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3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0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1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9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9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6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0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9DF5-FCD0-49EE-AFB4-6886B14FFA9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C5C2-9D94-41A2-A600-D8439055E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7F48AC1-C491-4D3F-AEC5-1E029C48FF31}"/>
              </a:ext>
            </a:extLst>
          </p:cNvPr>
          <p:cNvSpPr/>
          <p:nvPr/>
        </p:nvSpPr>
        <p:spPr>
          <a:xfrm>
            <a:off x="1901372" y="1099653"/>
            <a:ext cx="8940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0"/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Основы написания постов</a:t>
            </a:r>
            <a:endParaRPr lang="ru-RU" sz="9600" b="1" dirty="0">
              <a:ln w="0"/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1486" y="1218665"/>
            <a:ext cx="4" cy="4286290"/>
          </a:xfrm>
          <a:prstGeom prst="lin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9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img1.liveinternet.ru/images/attach/c/6/92/513/92513289_large_samonscat4450x450svg.png">
            <a:extLst>
              <a:ext uri="{FF2B5EF4-FFF2-40B4-BE49-F238E27FC236}">
                <a16:creationId xmlns="" xmlns:a16="http://schemas.microsoft.com/office/drawing/2014/main" id="{E238FC4C-62C7-4A09-B1EB-CDE16278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9" b="98046" l="5556" r="98889">
                        <a14:foregroundMark x1="26000" y1="1954" x2="24667" y2="57329"/>
                        <a14:foregroundMark x1="24667" y1="57329" x2="29556" y2="68730"/>
                        <a14:foregroundMark x1="14000" y1="14984" x2="35333" y2="40065"/>
                        <a14:foregroundMark x1="41556" y1="6189" x2="32000" y2="25407"/>
                        <a14:foregroundMark x1="32000" y1="25407" x2="23778" y2="69707"/>
                        <a14:foregroundMark x1="37333" y1="21824" x2="46000" y2="56678"/>
                        <a14:foregroundMark x1="46000" y1="56678" x2="47333" y2="74593"/>
                        <a14:foregroundMark x1="47333" y1="74593" x2="47778" y2="75570"/>
                        <a14:foregroundMark x1="17111" y1="26059" x2="18444" y2="88599"/>
                        <a14:foregroundMark x1="18444" y1="88599" x2="18889" y2="90879"/>
                        <a14:foregroundMark x1="6222" y1="77199" x2="48222" y2="83062"/>
                        <a14:foregroundMark x1="48222" y1="83062" x2="88222" y2="77850"/>
                        <a14:foregroundMark x1="88222" y1="77850" x2="91333" y2="76547"/>
                        <a14:foregroundMark x1="90444" y1="66124" x2="95556" y2="82410"/>
                        <a14:foregroundMark x1="99111" y1="71336" x2="99333" y2="76873"/>
                        <a14:foregroundMark x1="57556" y1="88274" x2="63333" y2="83713"/>
                        <a14:foregroundMark x1="14444" y1="82410" x2="5778" y2="69055"/>
                        <a14:foregroundMark x1="5778" y1="69055" x2="5556" y2="66775"/>
                        <a14:foregroundMark x1="35333" y1="94463" x2="35778" y2="98046"/>
                        <a14:backgroundMark x1="47778" y1="326" x2="67556" y2="27036"/>
                        <a14:backgroundMark x1="67556" y1="27036" x2="87778" y2="46254"/>
                        <a14:backgroundMark x1="60889" y1="32899" x2="97333" y2="15635"/>
                        <a14:backgroundMark x1="7556" y1="9121" x2="4444" y2="33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2" y="4770688"/>
            <a:ext cx="2501471" cy="17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1D0C99D-6879-451D-8A36-7FBBDA74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10" y="1015663"/>
            <a:ext cx="9148878" cy="57987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D55A0EC-89CB-4257-B02D-7897076737F8}"/>
              </a:ext>
            </a:extLst>
          </p:cNvPr>
          <p:cNvSpPr/>
          <p:nvPr/>
        </p:nvSpPr>
        <p:spPr>
          <a:xfrm>
            <a:off x="1664155" y="0"/>
            <a:ext cx="9004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Инстаграм </a:t>
            </a:r>
            <a:r>
              <a:rPr lang="en-A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@</a:t>
            </a:r>
            <a:r>
              <a:rPr lang="en-AU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profcomknrtu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2402EF3-4E21-49FF-AC52-AB24B16D4ED8}"/>
              </a:ext>
            </a:extLst>
          </p:cNvPr>
          <p:cNvSpPr/>
          <p:nvPr/>
        </p:nvSpPr>
        <p:spPr>
          <a:xfrm>
            <a:off x="136478" y="359397"/>
            <a:ext cx="11941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b="1" i="1" dirty="0" smtClean="0"/>
              <a:t> Зачем </a:t>
            </a:r>
            <a:r>
              <a:rPr lang="ru-RU" sz="4000" b="1" i="1" dirty="0"/>
              <a:t>мне контент-план</a:t>
            </a:r>
            <a:r>
              <a:rPr lang="ru-RU" sz="4000" b="1" i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i="1" dirty="0" smtClean="0"/>
              <a:t> Какие </a:t>
            </a:r>
            <a:r>
              <a:rPr lang="ru-RU" sz="4000" b="1" i="1" dirty="0"/>
              <a:t>у меня есть идеи для публикаций?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i="1" dirty="0" smtClean="0"/>
              <a:t> Хочу </a:t>
            </a:r>
            <a:r>
              <a:rPr lang="ru-RU" sz="4000" b="1" i="1" dirty="0"/>
              <a:t>рубрикатор.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b="1" i="1" dirty="0" smtClean="0"/>
              <a:t> Откуда </a:t>
            </a:r>
            <a:r>
              <a:rPr lang="ru-RU" sz="4000" b="1" i="1" dirty="0"/>
              <a:t>я могу брать источники для </a:t>
            </a:r>
            <a:endParaRPr lang="ru-RU" sz="4000" b="1" i="1" dirty="0" smtClean="0"/>
          </a:p>
          <a:p>
            <a:r>
              <a:rPr lang="ru-RU" sz="4000" b="1" i="1" dirty="0" smtClean="0"/>
              <a:t>публикаций?</a:t>
            </a:r>
            <a:endParaRPr lang="ru-RU" sz="4000" b="1" i="1" dirty="0"/>
          </a:p>
          <a:p>
            <a:r>
              <a:rPr lang="ru-RU" sz="4000" b="1" i="1" dirty="0" smtClean="0"/>
              <a:t>5. А </a:t>
            </a:r>
            <a:r>
              <a:rPr lang="ru-RU" sz="4000" b="1" i="1" dirty="0"/>
              <a:t>баланс рубрик и содержания контента </a:t>
            </a:r>
            <a:endParaRPr lang="ru-RU" sz="4000" b="1" i="1" dirty="0" smtClean="0"/>
          </a:p>
          <a:p>
            <a:r>
              <a:rPr lang="ru-RU" sz="4000" b="1" i="1" dirty="0" smtClean="0"/>
              <a:t>соблюдены</a:t>
            </a:r>
            <a:r>
              <a:rPr lang="ru-RU" sz="4000" b="1" i="1" dirty="0"/>
              <a:t>? </a:t>
            </a:r>
            <a:endParaRPr lang="ru-RU" sz="4000" b="1" i="1" dirty="0" smtClean="0"/>
          </a:p>
          <a:p>
            <a:r>
              <a:rPr lang="ru-RU" sz="4000" b="1" i="1" dirty="0" smtClean="0"/>
              <a:t>6.</a:t>
            </a:r>
            <a:r>
              <a:rPr lang="ru-RU" sz="4000" b="1" i="1" dirty="0" smtClean="0"/>
              <a:t> </a:t>
            </a:r>
            <a:r>
              <a:rPr lang="ru-RU" sz="4000" b="1" i="1" dirty="0"/>
              <a:t>Нужно согласовать контент-план </a:t>
            </a:r>
            <a:endParaRPr lang="ru-RU" sz="4000" b="1" i="1" dirty="0" smtClean="0"/>
          </a:p>
          <a:p>
            <a:r>
              <a:rPr lang="ru-RU" sz="4000" b="1" i="1" dirty="0" smtClean="0"/>
              <a:t>с </a:t>
            </a:r>
            <a:r>
              <a:rPr lang="ru-RU" sz="4000" b="1" i="1" dirty="0"/>
              <a:t>кем-то еще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  <p:pic>
        <p:nvPicPr>
          <p:cNvPr id="3" name="Picture 2" descr="https://shop-stiker.ru/image/catalog/sticker_plain/nk_color_13622_115739.png">
            <a:extLst>
              <a:ext uri="{FF2B5EF4-FFF2-40B4-BE49-F238E27FC236}">
                <a16:creationId xmlns="" xmlns:a16="http://schemas.microsoft.com/office/drawing/2014/main" id="{D11AE560-11A5-4905-97F7-290ABD55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52" y="4830415"/>
            <a:ext cx="2109147" cy="17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51" y="1382896"/>
            <a:ext cx="11555106" cy="2221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i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у меня тип поста: информативный, полезный или развлекательный?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Информативный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достаточно сказать </a:t>
            </a:r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что, где и когда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Полезный</a:t>
            </a: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разбейте </a:t>
            </a:r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большой текст по </a:t>
            </a:r>
            <a:r>
              <a:rPr lang="ru-RU" sz="2400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пунктам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Развлекательный: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попытайтесь </a:t>
            </a:r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пообщаться с читателем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4023" y="18794"/>
            <a:ext cx="44999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ПОСТИНГ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51" y="4013835"/>
            <a:ext cx="11555106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chemeClr val="tx1"/>
                </a:solidFill>
              </a:rPr>
              <a:t>2. Что </a:t>
            </a:r>
            <a:r>
              <a:rPr lang="ru-RU" sz="2400" i="1" dirty="0">
                <a:solidFill>
                  <a:schemeClr val="tx1"/>
                </a:solidFill>
              </a:rPr>
              <a:t>прикрепить к посту</a:t>
            </a:r>
            <a:r>
              <a:rPr lang="ru-RU" sz="2400" i="1" dirty="0" smtClean="0">
                <a:solidFill>
                  <a:schemeClr val="tx1"/>
                </a:solidFill>
              </a:rPr>
              <a:t>?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Картинка: </a:t>
            </a:r>
            <a:r>
              <a:rPr lang="ru-RU" sz="2400" dirty="0" smtClean="0">
                <a:solidFill>
                  <a:schemeClr val="tx1"/>
                </a:solidFill>
              </a:rPr>
              <a:t>читателю </a:t>
            </a:r>
            <a:r>
              <a:rPr lang="ru-RU" sz="2400" dirty="0">
                <a:solidFill>
                  <a:schemeClr val="tx1"/>
                </a:solidFill>
              </a:rPr>
              <a:t>все равно, откуда фотографии. Ему важно само фото.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Видео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  <a:r>
              <a:rPr lang="ru-RU" sz="2400" dirty="0">
                <a:solidFill>
                  <a:schemeClr val="tx1"/>
                </a:solidFill>
              </a:rPr>
              <a:t> к анонсу о мероприятии можно прикрепить </a:t>
            </a:r>
            <a:r>
              <a:rPr lang="ru-RU" sz="2400" u="sng" dirty="0">
                <a:solidFill>
                  <a:schemeClr val="tx1"/>
                </a:solidFill>
              </a:rPr>
              <a:t>качественное</a:t>
            </a:r>
            <a:r>
              <a:rPr lang="ru-RU" sz="2400" dirty="0">
                <a:solidFill>
                  <a:schemeClr val="tx1"/>
                </a:solidFill>
              </a:rPr>
              <a:t> видео прошлых лет. 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Экспериментируйте </a:t>
            </a:r>
            <a:r>
              <a:rPr lang="ru-RU" sz="2400" dirty="0">
                <a:solidFill>
                  <a:schemeClr val="tx1"/>
                </a:solidFill>
              </a:rPr>
              <a:t>с форматами прикреплений. Это может быть </a:t>
            </a:r>
            <a:r>
              <a:rPr lang="ru-RU" sz="2400" dirty="0" err="1">
                <a:solidFill>
                  <a:schemeClr val="tx1"/>
                </a:solidFill>
              </a:rPr>
              <a:t>гифка</a:t>
            </a:r>
            <a:r>
              <a:rPr lang="ru-RU" sz="2400" dirty="0">
                <a:solidFill>
                  <a:schemeClr val="tx1"/>
                </a:solidFill>
              </a:rPr>
              <a:t>, интересный опрос, статья. </a:t>
            </a:r>
          </a:p>
        </p:txBody>
      </p:sp>
    </p:spTree>
    <p:extLst>
      <p:ext uri="{BB962C8B-B14F-4D97-AF65-F5344CB8AC3E}">
        <p14:creationId xmlns:p14="http://schemas.microsoft.com/office/powerpoint/2010/main" val="6955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503" y="1751386"/>
            <a:ext cx="11555106" cy="15523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800" i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Ставить </a:t>
            </a:r>
            <a:r>
              <a:rPr lang="ru-RU" sz="2800" i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 </a:t>
            </a:r>
            <a:r>
              <a:rPr lang="ru-RU" sz="2800" i="1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хэштеги</a:t>
            </a:r>
            <a:r>
              <a:rPr lang="ru-RU" sz="2800" i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60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Хэштеги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предназначены в основном для обозначения тематик и рубрик, проведения конкурсов.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503" y="4128372"/>
            <a:ext cx="11555106" cy="15523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800" i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И последнее, но самое важное: пиши, сокращай.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ru-RU" sz="2800" i="1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2800" i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по факту, но не ''рубите'' текст. Вам самому должно быть приятно его читать. </a:t>
            </a:r>
          </a:p>
        </p:txBody>
      </p:sp>
    </p:spTree>
    <p:extLst>
      <p:ext uri="{BB962C8B-B14F-4D97-AF65-F5344CB8AC3E}">
        <p14:creationId xmlns:p14="http://schemas.microsoft.com/office/powerpoint/2010/main" val="31241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t="15417" r="27816" b="15079"/>
          <a:stretch/>
        </p:blipFill>
        <p:spPr>
          <a:xfrm>
            <a:off x="109182" y="670288"/>
            <a:ext cx="5928642" cy="5007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t="24374" r="34870" b="17946"/>
          <a:stretch/>
        </p:blipFill>
        <p:spPr>
          <a:xfrm>
            <a:off x="6167760" y="670287"/>
            <a:ext cx="5887104" cy="50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28" y="588786"/>
            <a:ext cx="5919919" cy="5552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41" y="588786"/>
            <a:ext cx="5786647" cy="4657813"/>
          </a:xfrm>
          <a:prstGeom prst="rect">
            <a:avLst/>
          </a:prstGeom>
        </p:spPr>
      </p:pic>
      <p:pic>
        <p:nvPicPr>
          <p:cNvPr id="5" name="Picture 2" descr="https://naklejka.ru/image/cache/catalog/productimage/2499_0-500x500.svg.png">
            <a:extLst>
              <a:ext uri="{FF2B5EF4-FFF2-40B4-BE49-F238E27FC236}">
                <a16:creationId xmlns="" xmlns:a16="http://schemas.microsoft.com/office/drawing/2014/main" id="{027B5E4F-E09A-42C6-8E3B-D01EC5D5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78" y="4817660"/>
            <a:ext cx="2434804" cy="24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078" y="736247"/>
            <a:ext cx="91438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РЕПОСТА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864" y="2264790"/>
            <a:ext cx="1127171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репост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2 дня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оформление поста, который нужно 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репостнуть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под стиль своей группы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скопировать-вставить с указанием источника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репосты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соответствующей </a:t>
            </a:r>
          </a:p>
          <a:p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тематики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s://avatanplus.com/files/resources/original/56d06680e44031531e1067a7.png">
            <a:extLst>
              <a:ext uri="{FF2B5EF4-FFF2-40B4-BE49-F238E27FC236}">
                <a16:creationId xmlns="" xmlns:a16="http://schemas.microsoft.com/office/drawing/2014/main" id="{B041B386-42FF-4C37-9CE1-5E334ECF7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1"/>
          <a:stretch/>
        </p:blipFill>
        <p:spPr bwMode="auto">
          <a:xfrm>
            <a:off x="10390499" y="5449943"/>
            <a:ext cx="1624080" cy="1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626" y="581502"/>
            <a:ext cx="1056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ПРИВЛЕЧЕНИЕ ПОДПИСЧИКОВ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626" y="2708028"/>
            <a:ext cx="53351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онтент</a:t>
            </a:r>
          </a:p>
          <a:p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онкурсы</a:t>
            </a:r>
          </a:p>
          <a:p>
            <a:r>
              <a:rPr lang="ru-RU" sz="5400" b="1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5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оллаборация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49" y="1644471"/>
            <a:ext cx="5506715" cy="49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3994" y="2257650"/>
            <a:ext cx="76899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Вопросы?</a:t>
            </a:r>
            <a:endParaRPr lang="ru-RU" sz="115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39"/>
            <a:ext cx="5409524" cy="1066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09524" y="5528902"/>
            <a:ext cx="6701050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Задать </a:t>
            </a: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и посоветоваться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Сулейманова Юлия, </a:t>
            </a:r>
            <a:r>
              <a:rPr lang="en-US" sz="28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qqsjr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28902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профкома КНИТУ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vk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ru-RU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profcomknrtu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589" y="817546"/>
            <a:ext cx="9246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сообщества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8046" y="2348355"/>
            <a:ext cx="5853246" cy="34452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5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40000"/>
              </a:lnSpc>
            </a:pPr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аудитория</a:t>
            </a:r>
          </a:p>
          <a:p>
            <a:pPr algn="ctr">
              <a:lnSpc>
                <a:spcPct val="140000"/>
              </a:lnSpc>
            </a:pPr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</a:t>
            </a:r>
            <a:endParaRPr lang="ru-RU" sz="54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https://fashion-stickers.ru/32141-thickbox_default/kot-saymona-i-babochka.jpg">
            <a:extLst>
              <a:ext uri="{FF2B5EF4-FFF2-40B4-BE49-F238E27FC236}">
                <a16:creationId xmlns="" xmlns:a16="http://schemas.microsoft.com/office/drawing/2014/main" id="{9423310B-0944-4468-93DB-241057C9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3663779"/>
            <a:ext cx="3194221" cy="31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8" y="1656434"/>
            <a:ext cx="10738698" cy="3093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5" y="0"/>
            <a:ext cx="989332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472" y="331361"/>
            <a:ext cx="7207080" cy="671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53" y="429751"/>
            <a:ext cx="10974525" cy="59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005" y="2967335"/>
            <a:ext cx="922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Преимущества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соцсетей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https://www.shareicon.net/data/2017/01/23/874872_idea_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43" y="453662"/>
            <a:ext cx="2176807" cy="21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onlinewebfonts.com/svg/download_554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85" y="453662"/>
            <a:ext cx="1865835" cy="21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ngall.com/wp-content/uploads/2016/04/Chat-PNG-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67" y="4227530"/>
            <a:ext cx="3066312" cy="24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onlinewebfonts.com/svg/img_3439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43" y="4117155"/>
            <a:ext cx="2358707" cy="235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385" y="2564200"/>
            <a:ext cx="777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Оформление группы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6" y="1385986"/>
            <a:ext cx="10722060" cy="3724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6" y="1385986"/>
            <a:ext cx="10747142" cy="3724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71" y="1385986"/>
            <a:ext cx="11022042" cy="37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52228/v852228526/1dd17/nL8BCBhWY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" y="245657"/>
            <a:ext cx="4559008" cy="645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4722/v844722142/122e0c/qEFgG9Brs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90" y="245657"/>
            <a:ext cx="6140593" cy="3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0509/v830509192/1797e5/G-fjFnlBQ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08" y="3889612"/>
            <a:ext cx="2809162" cy="28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52016/v852016787/eae7/MNTHu-8xSl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04" y="3889612"/>
            <a:ext cx="3351030" cy="28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02311" y="2671996"/>
            <a:ext cx="9645000" cy="160043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www.canva.com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8908" y="783693"/>
            <a:ext cx="69701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КОНТЕНТ-ПЛАН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1D3C504-92B1-4EBB-92F7-8419A2309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32" y="2177411"/>
            <a:ext cx="1109175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чтобы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не забыть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что и когда выгладывать;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для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отчетности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чтобы понять, за что платить контент-менеджеру;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для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анализа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— чтобы понять что зашло, почему и как повторить.</a:t>
            </a:r>
          </a:p>
        </p:txBody>
      </p:sp>
      <p:pic>
        <p:nvPicPr>
          <p:cNvPr id="4" name="Picture 2" descr="http://www.prikleem.ru/published/publicdata/PRIKLE35SHOP/attachments/SC/products_pictures/7b8c71485159d866653f5ea157f06c36.png">
            <a:extLst>
              <a:ext uri="{FF2B5EF4-FFF2-40B4-BE49-F238E27FC236}">
                <a16:creationId xmlns="" xmlns:a16="http://schemas.microsoft.com/office/drawing/2014/main" id="{8BBC6356-BD21-431F-BFDD-0114ACC1D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20" y="4472539"/>
            <a:ext cx="2481864" cy="21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AF0714B-6192-4C61-B6CC-9C27AF1D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37" y="1375115"/>
            <a:ext cx="10234179" cy="533345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86358FB-EA63-4054-9D82-96D87BABF8DD}"/>
              </a:ext>
            </a:extLst>
          </p:cNvPr>
          <p:cNvSpPr/>
          <p:nvPr/>
        </p:nvSpPr>
        <p:spPr>
          <a:xfrm>
            <a:off x="3157498" y="182032"/>
            <a:ext cx="61590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Профком КНИТУ 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3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377CFC4-5A32-4A09-BB1D-FCEE06168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38"/>
          <a:stretch/>
        </p:blipFill>
        <p:spPr>
          <a:xfrm>
            <a:off x="1534460" y="1138493"/>
            <a:ext cx="9147473" cy="55667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4136487-552A-42F4-BD9E-D2258B7D0367}"/>
              </a:ext>
            </a:extLst>
          </p:cNvPr>
          <p:cNvSpPr/>
          <p:nvPr/>
        </p:nvSpPr>
        <p:spPr>
          <a:xfrm>
            <a:off x="2799929" y="0"/>
            <a:ext cx="62343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СОЛ КНИТУ «ЗБ»</a:t>
            </a:r>
            <a:endParaRPr lang="ru-RU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1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297</Words>
  <Application>Microsoft Office PowerPoint</Application>
  <PresentationFormat>Широкоэкранный</PresentationFormat>
  <Paragraphs>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Suleimanova</dc:creator>
  <cp:lastModifiedBy>Julia Suleimanova</cp:lastModifiedBy>
  <cp:revision>13</cp:revision>
  <dcterms:created xsi:type="dcterms:W3CDTF">2018-10-31T18:38:39Z</dcterms:created>
  <dcterms:modified xsi:type="dcterms:W3CDTF">2018-11-01T23:18:53Z</dcterms:modified>
</cp:coreProperties>
</file>