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2"/>
  </p:notesMasterIdLst>
  <p:sldIdLst>
    <p:sldId id="256" r:id="rId4"/>
    <p:sldId id="261" r:id="rId5"/>
    <p:sldId id="264" r:id="rId6"/>
    <p:sldId id="268" r:id="rId7"/>
    <p:sldId id="299" r:id="rId8"/>
    <p:sldId id="300" r:id="rId9"/>
    <p:sldId id="328" r:id="rId10"/>
    <p:sldId id="329" r:id="rId11"/>
    <p:sldId id="330" r:id="rId12"/>
    <p:sldId id="301" r:id="rId13"/>
    <p:sldId id="298" r:id="rId14"/>
    <p:sldId id="303" r:id="rId15"/>
    <p:sldId id="302" r:id="rId16"/>
    <p:sldId id="304" r:id="rId17"/>
    <p:sldId id="306" r:id="rId18"/>
    <p:sldId id="305" r:id="rId19"/>
    <p:sldId id="307" r:id="rId20"/>
    <p:sldId id="297" r:id="rId21"/>
    <p:sldId id="309" r:id="rId22"/>
    <p:sldId id="311" r:id="rId23"/>
    <p:sldId id="310" r:id="rId24"/>
    <p:sldId id="312" r:id="rId25"/>
    <p:sldId id="313" r:id="rId26"/>
    <p:sldId id="315" r:id="rId27"/>
    <p:sldId id="314" r:id="rId28"/>
    <p:sldId id="316" r:id="rId29"/>
    <p:sldId id="317" r:id="rId30"/>
    <p:sldId id="318" r:id="rId31"/>
    <p:sldId id="319" r:id="rId32"/>
    <p:sldId id="320" r:id="rId33"/>
    <p:sldId id="321" r:id="rId34"/>
    <p:sldId id="323" r:id="rId35"/>
    <p:sldId id="322" r:id="rId36"/>
    <p:sldId id="324" r:id="rId37"/>
    <p:sldId id="325" r:id="rId38"/>
    <p:sldId id="331" r:id="rId39"/>
    <p:sldId id="276" r:id="rId40"/>
    <p:sldId id="278" r:id="rId4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F2BF27"/>
    <a:srgbClr val="FFC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816" y="126"/>
      </p:cViewPr>
      <p:guideLst>
        <p:guide orient="horz" pos="19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5DA3F-ED3A-4897-B8F3-C49A97F730D1}" type="datetimeFigureOut">
              <a:rPr lang="ko-KR" altLang="en-US" smtClean="0"/>
              <a:t>2018-11-02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ED4F-90B4-4BD8-A817-6A0A9D0363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80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F921D975-47B7-40FA-B919-8B79C77FC0F2}"/>
              </a:ext>
            </a:extLst>
          </p:cNvPr>
          <p:cNvGrpSpPr/>
          <p:nvPr userDrawn="1"/>
        </p:nvGrpSpPr>
        <p:grpSpPr>
          <a:xfrm>
            <a:off x="4572000" y="387072"/>
            <a:ext cx="4569687" cy="4756528"/>
            <a:chOff x="4572000" y="387072"/>
            <a:chExt cx="4569687" cy="4756528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xmlns="" id="{3D941B2F-ACDE-44DC-AD51-21CFD90B9D89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xmlns="" id="{F6BA73B4-BC5C-4378-A083-948505655B7B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xmlns="" id="{269974D1-7996-4667-BA09-83671B53C878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34" name="이등변 삼각형 49">
                  <a:extLst>
                    <a:ext uri="{FF2B5EF4-FFF2-40B4-BE49-F238E27FC236}">
                      <a16:creationId xmlns:a16="http://schemas.microsoft.com/office/drawing/2014/main" xmlns="" id="{28E40F27-2EBF-4762-A766-35C37FBBB4FC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xmlns="" id="{8F48F4F8-139B-4033-8A10-8F6699C3926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xmlns="" id="{1B13B33C-E953-4CCE-A9B0-8BAF1A14BCD1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타원 29">
                <a:extLst>
                  <a:ext uri="{FF2B5EF4-FFF2-40B4-BE49-F238E27FC236}">
                    <a16:creationId xmlns:a16="http://schemas.microsoft.com/office/drawing/2014/main" xmlns="" id="{C8CF60D7-5C5A-451E-BE72-BA888208BAF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xmlns="" id="{47DE17EC-22E7-4731-8B49-B51235A1DF1F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xmlns="" id="{548997DE-64C7-44A9-A88E-2031BD44F47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xmlns="" id="{4E2EBBBA-5F6E-4A7C-B230-6E02F5B0DE65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3528" y="2787774"/>
            <a:ext cx="3816424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8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FREE PPT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ea typeface="맑은 고딕" pitchFamily="50" charset="-127"/>
              </a:rPr>
              <a:t>TEMPLATES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380" y="3867894"/>
            <a:ext cx="38164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INSERT THE TITLE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/>
              <a:t>OF YOUR PRESENTATION HERE   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24943D91-C407-41C1-8574-76661B57139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48065" y="1431235"/>
            <a:ext cx="2568434" cy="2280270"/>
          </a:xfrm>
          <a:custGeom>
            <a:avLst/>
            <a:gdLst>
              <a:gd name="connsiteX0" fmla="*/ 125450 w 2568434"/>
              <a:gd name="connsiteY0" fmla="*/ 111684 h 2280270"/>
              <a:gd name="connsiteX1" fmla="*/ 2442984 w 2568434"/>
              <a:gd name="connsiteY1" fmla="*/ 111684 h 2280270"/>
              <a:gd name="connsiteX2" fmla="*/ 2442984 w 2568434"/>
              <a:gd name="connsiteY2" fmla="*/ 2168586 h 2280270"/>
              <a:gd name="connsiteX3" fmla="*/ 125450 w 2568434"/>
              <a:gd name="connsiteY3" fmla="*/ 2168586 h 2280270"/>
              <a:gd name="connsiteX4" fmla="*/ 96085 w 2568434"/>
              <a:gd name="connsiteY4" fmla="*/ 82319 h 2280270"/>
              <a:gd name="connsiteX5" fmla="*/ 96085 w 2568434"/>
              <a:gd name="connsiteY5" fmla="*/ 2197951 h 2280270"/>
              <a:gd name="connsiteX6" fmla="*/ 2472349 w 2568434"/>
              <a:gd name="connsiteY6" fmla="*/ 2197951 h 2280270"/>
              <a:gd name="connsiteX7" fmla="*/ 2472349 w 2568434"/>
              <a:gd name="connsiteY7" fmla="*/ 82319 h 2280270"/>
              <a:gd name="connsiteX8" fmla="*/ 0 w 2568434"/>
              <a:gd name="connsiteY8" fmla="*/ 0 h 2280270"/>
              <a:gd name="connsiteX9" fmla="*/ 2568434 w 2568434"/>
              <a:gd name="connsiteY9" fmla="*/ 0 h 2280270"/>
              <a:gd name="connsiteX10" fmla="*/ 2568434 w 2568434"/>
              <a:gd name="connsiteY10" fmla="*/ 2280270 h 2280270"/>
              <a:gd name="connsiteX11" fmla="*/ 0 w 2568434"/>
              <a:gd name="connsiteY11" fmla="*/ 2280270 h 228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8434" h="2280270">
                <a:moveTo>
                  <a:pt x="125450" y="111684"/>
                </a:moveTo>
                <a:lnTo>
                  <a:pt x="2442984" y="111684"/>
                </a:lnTo>
                <a:lnTo>
                  <a:pt x="2442984" y="2168586"/>
                </a:lnTo>
                <a:lnTo>
                  <a:pt x="125450" y="2168586"/>
                </a:lnTo>
                <a:close/>
                <a:moveTo>
                  <a:pt x="96085" y="82319"/>
                </a:moveTo>
                <a:lnTo>
                  <a:pt x="96085" y="2197951"/>
                </a:lnTo>
                <a:lnTo>
                  <a:pt x="2472349" y="2197951"/>
                </a:lnTo>
                <a:lnTo>
                  <a:pt x="2472349" y="82319"/>
                </a:lnTo>
                <a:close/>
                <a:moveTo>
                  <a:pt x="0" y="0"/>
                </a:moveTo>
                <a:lnTo>
                  <a:pt x="2568434" y="0"/>
                </a:lnTo>
                <a:lnTo>
                  <a:pt x="2568434" y="2280270"/>
                </a:lnTo>
                <a:lnTo>
                  <a:pt x="0" y="22802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D19E2BEF-0357-4B60-8F97-1B4CBD18E02A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7704000" y="370350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C69723CC-367A-47C2-9C98-4E37F9539DB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708064" y="0"/>
            <a:ext cx="1440000" cy="1440000"/>
          </a:xfrm>
          <a:custGeom>
            <a:avLst/>
            <a:gdLst>
              <a:gd name="connsiteX0" fmla="*/ 125363 w 1440000"/>
              <a:gd name="connsiteY0" fmla="*/ 124056 h 1440000"/>
              <a:gd name="connsiteX1" fmla="*/ 1314637 w 1440000"/>
              <a:gd name="connsiteY1" fmla="*/ 124056 h 1440000"/>
              <a:gd name="connsiteX2" fmla="*/ 1314637 w 1440000"/>
              <a:gd name="connsiteY2" fmla="*/ 1315945 h 1440000"/>
              <a:gd name="connsiteX3" fmla="*/ 125363 w 1440000"/>
              <a:gd name="connsiteY3" fmla="*/ 1315945 h 1440000"/>
              <a:gd name="connsiteX4" fmla="*/ 92030 w 1440000"/>
              <a:gd name="connsiteY4" fmla="*/ 90723 h 1440000"/>
              <a:gd name="connsiteX5" fmla="*/ 92030 w 1440000"/>
              <a:gd name="connsiteY5" fmla="*/ 1349278 h 1440000"/>
              <a:gd name="connsiteX6" fmla="*/ 1347970 w 1440000"/>
              <a:gd name="connsiteY6" fmla="*/ 1349278 h 1440000"/>
              <a:gd name="connsiteX7" fmla="*/ 1347970 w 1440000"/>
              <a:gd name="connsiteY7" fmla="*/ 90723 h 1440000"/>
              <a:gd name="connsiteX8" fmla="*/ 0 w 1440000"/>
              <a:gd name="connsiteY8" fmla="*/ 0 h 1440000"/>
              <a:gd name="connsiteX9" fmla="*/ 1440000 w 1440000"/>
              <a:gd name="connsiteY9" fmla="*/ 0 h 1440000"/>
              <a:gd name="connsiteX10" fmla="*/ 1440000 w 1440000"/>
              <a:gd name="connsiteY10" fmla="*/ 1440000 h 1440000"/>
              <a:gd name="connsiteX11" fmla="*/ 0 w 1440000"/>
              <a:gd name="connsiteY11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000" h="1440000">
                <a:moveTo>
                  <a:pt x="125363" y="124056"/>
                </a:moveTo>
                <a:lnTo>
                  <a:pt x="1314637" y="124056"/>
                </a:lnTo>
                <a:lnTo>
                  <a:pt x="1314637" y="1315945"/>
                </a:lnTo>
                <a:lnTo>
                  <a:pt x="125363" y="1315945"/>
                </a:lnTo>
                <a:close/>
                <a:moveTo>
                  <a:pt x="92030" y="90723"/>
                </a:moveTo>
                <a:lnTo>
                  <a:pt x="92030" y="1349278"/>
                </a:lnTo>
                <a:lnTo>
                  <a:pt x="1347970" y="1349278"/>
                </a:lnTo>
                <a:lnTo>
                  <a:pt x="1347970" y="90723"/>
                </a:lnTo>
                <a:close/>
                <a:moveTo>
                  <a:pt x="0" y="0"/>
                </a:moveTo>
                <a:lnTo>
                  <a:pt x="1440000" y="0"/>
                </a:lnTo>
                <a:lnTo>
                  <a:pt x="1440000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54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886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rgbClr val="FFC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959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4572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904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BC15B180-CBF0-499C-A764-95FA7614ACA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984000" y="-1"/>
            <a:ext cx="2160000" cy="5143501"/>
          </a:xfrm>
          <a:custGeom>
            <a:avLst/>
            <a:gdLst>
              <a:gd name="connsiteX0" fmla="*/ 0 w 2160000"/>
              <a:gd name="connsiteY0" fmla="*/ 1425596 h 5143501"/>
              <a:gd name="connsiteX1" fmla="*/ 651889 w 2160000"/>
              <a:gd name="connsiteY1" fmla="*/ 2077485 h 5143501"/>
              <a:gd name="connsiteX2" fmla="*/ 0 w 2160000"/>
              <a:gd name="connsiteY2" fmla="*/ 2729373 h 5143501"/>
              <a:gd name="connsiteX3" fmla="*/ 0 w 2160000"/>
              <a:gd name="connsiteY3" fmla="*/ 0 h 5143501"/>
              <a:gd name="connsiteX4" fmla="*/ 2160000 w 2160000"/>
              <a:gd name="connsiteY4" fmla="*/ 0 h 5143501"/>
              <a:gd name="connsiteX5" fmla="*/ 2160000 w 2160000"/>
              <a:gd name="connsiteY5" fmla="*/ 5143501 h 5143501"/>
              <a:gd name="connsiteX6" fmla="*/ 0 w 2160000"/>
              <a:gd name="connsiteY6" fmla="*/ 5143501 h 5143501"/>
              <a:gd name="connsiteX7" fmla="*/ 0 w 2160000"/>
              <a:gd name="connsiteY7" fmla="*/ 2856759 h 5143501"/>
              <a:gd name="connsiteX8" fmla="*/ 779274 w 2160000"/>
              <a:gd name="connsiteY8" fmla="*/ 2077485 h 5143501"/>
              <a:gd name="connsiteX9" fmla="*/ 0 w 2160000"/>
              <a:gd name="connsiteY9" fmla="*/ 129821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0000" h="5143501">
                <a:moveTo>
                  <a:pt x="0" y="1425596"/>
                </a:moveTo>
                <a:lnTo>
                  <a:pt x="651889" y="2077485"/>
                </a:lnTo>
                <a:lnTo>
                  <a:pt x="0" y="2729373"/>
                </a:lnTo>
                <a:close/>
                <a:moveTo>
                  <a:pt x="0" y="0"/>
                </a:moveTo>
                <a:lnTo>
                  <a:pt x="2160000" y="0"/>
                </a:lnTo>
                <a:lnTo>
                  <a:pt x="2160000" y="5143501"/>
                </a:lnTo>
                <a:lnTo>
                  <a:pt x="0" y="5143501"/>
                </a:lnTo>
                <a:lnTo>
                  <a:pt x="0" y="2856759"/>
                </a:lnTo>
                <a:lnTo>
                  <a:pt x="779274" y="2077485"/>
                </a:lnTo>
                <a:lnTo>
                  <a:pt x="0" y="12982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1FA03D3A-E0EA-4B8F-B538-58CE5D4DB32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34004" y="2131318"/>
            <a:ext cx="2160000" cy="3012182"/>
          </a:xfrm>
          <a:custGeom>
            <a:avLst/>
            <a:gdLst>
              <a:gd name="connsiteX0" fmla="*/ 1563187 w 2160000"/>
              <a:gd name="connsiteY0" fmla="*/ 0 h 3012182"/>
              <a:gd name="connsiteX1" fmla="*/ 2160000 w 2160000"/>
              <a:gd name="connsiteY1" fmla="*/ 0 h 3012182"/>
              <a:gd name="connsiteX2" fmla="*/ 2160000 w 2160000"/>
              <a:gd name="connsiteY2" fmla="*/ 596813 h 3012182"/>
              <a:gd name="connsiteX3" fmla="*/ 0 w 2160000"/>
              <a:gd name="connsiteY3" fmla="*/ 0 h 3012182"/>
              <a:gd name="connsiteX4" fmla="*/ 1435802 w 2160000"/>
              <a:gd name="connsiteY4" fmla="*/ 0 h 3012182"/>
              <a:gd name="connsiteX5" fmla="*/ 2160000 w 2160000"/>
              <a:gd name="connsiteY5" fmla="*/ 724199 h 3012182"/>
              <a:gd name="connsiteX6" fmla="*/ 2160000 w 2160000"/>
              <a:gd name="connsiteY6" fmla="*/ 3012182 h 3012182"/>
              <a:gd name="connsiteX7" fmla="*/ 0 w 2160000"/>
              <a:gd name="connsiteY7" fmla="*/ 3012182 h 30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0000" h="3012182">
                <a:moveTo>
                  <a:pt x="1563187" y="0"/>
                </a:moveTo>
                <a:lnTo>
                  <a:pt x="2160000" y="0"/>
                </a:lnTo>
                <a:lnTo>
                  <a:pt x="2160000" y="596813"/>
                </a:lnTo>
                <a:close/>
                <a:moveTo>
                  <a:pt x="0" y="0"/>
                </a:moveTo>
                <a:lnTo>
                  <a:pt x="1435802" y="0"/>
                </a:lnTo>
                <a:lnTo>
                  <a:pt x="2160000" y="724199"/>
                </a:lnTo>
                <a:lnTo>
                  <a:pt x="2160000" y="3012182"/>
                </a:lnTo>
                <a:lnTo>
                  <a:pt x="0" y="301218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2000" y="2131318"/>
            <a:ext cx="1152008" cy="30121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1EBCCB12-3AC7-4A57-8E11-5324E7CB7D0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492000" y="-1"/>
            <a:ext cx="3393830" cy="2043485"/>
          </a:xfrm>
          <a:custGeom>
            <a:avLst/>
            <a:gdLst>
              <a:gd name="connsiteX0" fmla="*/ 3393830 w 3393830"/>
              <a:gd name="connsiteY0" fmla="*/ 1435011 h 2043485"/>
              <a:gd name="connsiteX1" fmla="*/ 3393830 w 3393830"/>
              <a:gd name="connsiteY1" fmla="*/ 2043485 h 2043485"/>
              <a:gd name="connsiteX2" fmla="*/ 2785356 w 3393830"/>
              <a:gd name="connsiteY2" fmla="*/ 2043485 h 2043485"/>
              <a:gd name="connsiteX3" fmla="*/ 0 w 3393830"/>
              <a:gd name="connsiteY3" fmla="*/ 0 h 2043485"/>
              <a:gd name="connsiteX4" fmla="*/ 3393830 w 3393830"/>
              <a:gd name="connsiteY4" fmla="*/ 0 h 2043485"/>
              <a:gd name="connsiteX5" fmla="*/ 3393830 w 3393830"/>
              <a:gd name="connsiteY5" fmla="*/ 1307626 h 2043485"/>
              <a:gd name="connsiteX6" fmla="*/ 2657971 w 3393830"/>
              <a:gd name="connsiteY6" fmla="*/ 2043485 h 2043485"/>
              <a:gd name="connsiteX7" fmla="*/ 0 w 3393830"/>
              <a:gd name="connsiteY7" fmla="*/ 2043485 h 204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3830" h="2043485">
                <a:moveTo>
                  <a:pt x="3393830" y="1435011"/>
                </a:moveTo>
                <a:lnTo>
                  <a:pt x="3393830" y="2043485"/>
                </a:lnTo>
                <a:lnTo>
                  <a:pt x="2785356" y="2043485"/>
                </a:lnTo>
                <a:close/>
                <a:moveTo>
                  <a:pt x="0" y="0"/>
                </a:moveTo>
                <a:lnTo>
                  <a:pt x="3393830" y="0"/>
                </a:lnTo>
                <a:lnTo>
                  <a:pt x="3393830" y="1307626"/>
                </a:lnTo>
                <a:lnTo>
                  <a:pt x="2657971" y="2043485"/>
                </a:lnTo>
                <a:lnTo>
                  <a:pt x="0" y="20434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877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그림 개체 틀 23">
            <a:extLst>
              <a:ext uri="{FF2B5EF4-FFF2-40B4-BE49-F238E27FC236}">
                <a16:creationId xmlns:a16="http://schemas.microsoft.com/office/drawing/2014/main" xmlns="" id="{6F099B2E-9C61-4C91-AB24-AB7B70E2D2E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7301328" y="1495130"/>
            <a:ext cx="1840931" cy="3649326"/>
          </a:xfrm>
          <a:custGeom>
            <a:avLst/>
            <a:gdLst>
              <a:gd name="connsiteX0" fmla="*/ 540722 w 1840931"/>
              <a:gd name="connsiteY0" fmla="*/ 1288720 h 3649326"/>
              <a:gd name="connsiteX1" fmla="*/ 1084110 w 1840931"/>
              <a:gd name="connsiteY1" fmla="*/ 1832108 h 3649326"/>
              <a:gd name="connsiteX2" fmla="*/ 548200 w 1840931"/>
              <a:gd name="connsiteY2" fmla="*/ 2368018 h 3649326"/>
              <a:gd name="connsiteX3" fmla="*/ 0 w 1840931"/>
              <a:gd name="connsiteY3" fmla="*/ 1824663 h 3649326"/>
              <a:gd name="connsiteX4" fmla="*/ 1840931 w 1840931"/>
              <a:gd name="connsiteY4" fmla="*/ 0 h 3649326"/>
              <a:gd name="connsiteX5" fmla="*/ 1840931 w 1840931"/>
              <a:gd name="connsiteY5" fmla="*/ 3649326 h 3649326"/>
              <a:gd name="connsiteX6" fmla="*/ 609809 w 1840931"/>
              <a:gd name="connsiteY6" fmla="*/ 2429083 h 3649326"/>
              <a:gd name="connsiteX7" fmla="*/ 1206783 w 1840931"/>
              <a:gd name="connsiteY7" fmla="*/ 1832108 h 3649326"/>
              <a:gd name="connsiteX8" fmla="*/ 602331 w 1840931"/>
              <a:gd name="connsiteY8" fmla="*/ 1227655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0931" h="3649326">
                <a:moveTo>
                  <a:pt x="540722" y="1288720"/>
                </a:moveTo>
                <a:lnTo>
                  <a:pt x="1084110" y="1832108"/>
                </a:lnTo>
                <a:lnTo>
                  <a:pt x="548200" y="2368018"/>
                </a:lnTo>
                <a:lnTo>
                  <a:pt x="0" y="1824663"/>
                </a:lnTo>
                <a:close/>
                <a:moveTo>
                  <a:pt x="1840931" y="0"/>
                </a:moveTo>
                <a:lnTo>
                  <a:pt x="1840931" y="3649326"/>
                </a:lnTo>
                <a:lnTo>
                  <a:pt x="609809" y="2429083"/>
                </a:lnTo>
                <a:lnTo>
                  <a:pt x="1206783" y="1832108"/>
                </a:lnTo>
                <a:lnTo>
                  <a:pt x="602331" y="12276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xmlns="" id="{02450FB2-6A00-42CF-B869-69B7A802C2C5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5476381" y="3386021"/>
            <a:ext cx="3530788" cy="1769004"/>
          </a:xfrm>
          <a:custGeom>
            <a:avLst/>
            <a:gdLst>
              <a:gd name="connsiteX0" fmla="*/ 2368610 w 3530788"/>
              <a:gd name="connsiteY0" fmla="*/ 604337 h 1769004"/>
              <a:gd name="connsiteX1" fmla="*/ 3530788 w 3530788"/>
              <a:gd name="connsiteY1" fmla="*/ 1761052 h 1769004"/>
              <a:gd name="connsiteX2" fmla="*/ 0 w 3530788"/>
              <a:gd name="connsiteY2" fmla="*/ 1769004 h 1769004"/>
              <a:gd name="connsiteX3" fmla="*/ 1159186 w 3530788"/>
              <a:gd name="connsiteY3" fmla="*/ 604826 h 1769004"/>
              <a:gd name="connsiteX4" fmla="*/ 1763653 w 3530788"/>
              <a:gd name="connsiteY4" fmla="*/ 1209294 h 1769004"/>
              <a:gd name="connsiteX5" fmla="*/ 1761418 w 3530788"/>
              <a:gd name="connsiteY5" fmla="*/ 0 h 1769004"/>
              <a:gd name="connsiteX6" fmla="*/ 2307129 w 3530788"/>
              <a:gd name="connsiteY6" fmla="*/ 543145 h 1769004"/>
              <a:gd name="connsiteX7" fmla="*/ 1763653 w 3530788"/>
              <a:gd name="connsiteY7" fmla="*/ 1086621 h 1769004"/>
              <a:gd name="connsiteX8" fmla="*/ 1220390 w 3530788"/>
              <a:gd name="connsiteY8" fmla="*/ 543358 h 176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30788" h="1769004">
                <a:moveTo>
                  <a:pt x="2368610" y="604337"/>
                </a:moveTo>
                <a:lnTo>
                  <a:pt x="3530788" y="1761052"/>
                </a:lnTo>
                <a:lnTo>
                  <a:pt x="0" y="1769004"/>
                </a:lnTo>
                <a:lnTo>
                  <a:pt x="1159186" y="604826"/>
                </a:lnTo>
                <a:lnTo>
                  <a:pt x="1763653" y="1209294"/>
                </a:lnTo>
                <a:close/>
                <a:moveTo>
                  <a:pt x="1761418" y="0"/>
                </a:moveTo>
                <a:lnTo>
                  <a:pt x="2307129" y="543145"/>
                </a:lnTo>
                <a:lnTo>
                  <a:pt x="1763653" y="1086621"/>
                </a:lnTo>
                <a:lnTo>
                  <a:pt x="1220390" y="5433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xmlns="" id="{818F7804-9A99-482C-9BFA-8B2E895ADDD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3491431" y="1495130"/>
            <a:ext cx="3681862" cy="3649326"/>
          </a:xfrm>
          <a:custGeom>
            <a:avLst/>
            <a:gdLst>
              <a:gd name="connsiteX0" fmla="*/ 3143876 w 3681862"/>
              <a:gd name="connsiteY0" fmla="*/ 1291431 h 3649326"/>
              <a:gd name="connsiteX1" fmla="*/ 3681862 w 3681862"/>
              <a:gd name="connsiteY1" fmla="*/ 1824663 h 3649326"/>
              <a:gd name="connsiteX2" fmla="*/ 3136398 w 3681862"/>
              <a:gd name="connsiteY2" fmla="*/ 2365307 h 3649326"/>
              <a:gd name="connsiteX3" fmla="*/ 2603199 w 3681862"/>
              <a:gd name="connsiteY3" fmla="*/ 1832108 h 3649326"/>
              <a:gd name="connsiteX4" fmla="*/ 1840931 w 3681862"/>
              <a:gd name="connsiteY4" fmla="*/ 0 h 3649326"/>
              <a:gd name="connsiteX5" fmla="*/ 3082267 w 3681862"/>
              <a:gd name="connsiteY5" fmla="*/ 1230367 h 3649326"/>
              <a:gd name="connsiteX6" fmla="*/ 2480526 w 3681862"/>
              <a:gd name="connsiteY6" fmla="*/ 1832108 h 3649326"/>
              <a:gd name="connsiteX7" fmla="*/ 3074789 w 3681862"/>
              <a:gd name="connsiteY7" fmla="*/ 2426371 h 3649326"/>
              <a:gd name="connsiteX8" fmla="*/ 1840931 w 3681862"/>
              <a:gd name="connsiteY8" fmla="*/ 3649326 h 3649326"/>
              <a:gd name="connsiteX9" fmla="*/ 0 w 3681862"/>
              <a:gd name="connsiteY9" fmla="*/ 1824663 h 36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862" h="3649326">
                <a:moveTo>
                  <a:pt x="3143876" y="1291431"/>
                </a:moveTo>
                <a:lnTo>
                  <a:pt x="3681862" y="1824663"/>
                </a:lnTo>
                <a:lnTo>
                  <a:pt x="3136398" y="2365307"/>
                </a:lnTo>
                <a:lnTo>
                  <a:pt x="2603199" y="1832108"/>
                </a:lnTo>
                <a:close/>
                <a:moveTo>
                  <a:pt x="1840931" y="0"/>
                </a:moveTo>
                <a:lnTo>
                  <a:pt x="3082267" y="1230367"/>
                </a:lnTo>
                <a:lnTo>
                  <a:pt x="2480526" y="1832108"/>
                </a:lnTo>
                <a:lnTo>
                  <a:pt x="3074789" y="2426371"/>
                </a:lnTo>
                <a:lnTo>
                  <a:pt x="1840931" y="3649326"/>
                </a:lnTo>
                <a:lnTo>
                  <a:pt x="0" y="182466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그림 개체 틀 20">
            <a:extLst>
              <a:ext uri="{FF2B5EF4-FFF2-40B4-BE49-F238E27FC236}">
                <a16:creationId xmlns:a16="http://schemas.microsoft.com/office/drawing/2014/main" xmlns="" id="{59353D25-D7C0-4FC1-88CF-A55DAFC5690D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396868" y="-11318"/>
            <a:ext cx="3681862" cy="3267664"/>
          </a:xfrm>
          <a:custGeom>
            <a:avLst/>
            <a:gdLst>
              <a:gd name="connsiteX0" fmla="*/ 1843166 w 3681862"/>
              <a:gd name="connsiteY0" fmla="*/ 2193152 h 3267664"/>
              <a:gd name="connsiteX1" fmla="*/ 2381694 w 3681862"/>
              <a:gd name="connsiteY1" fmla="*/ 2731680 h 3267664"/>
              <a:gd name="connsiteX2" fmla="*/ 1840931 w 3681862"/>
              <a:gd name="connsiteY2" fmla="*/ 3267664 h 3267664"/>
              <a:gd name="connsiteX3" fmla="*/ 1302413 w 3681862"/>
              <a:gd name="connsiteY3" fmla="*/ 2733905 h 3267664"/>
              <a:gd name="connsiteX4" fmla="*/ 1467221 w 3681862"/>
              <a:gd name="connsiteY4" fmla="*/ 0 h 3267664"/>
              <a:gd name="connsiteX5" fmla="*/ 2284092 w 3681862"/>
              <a:gd name="connsiteY5" fmla="*/ 19269 h 3267664"/>
              <a:gd name="connsiteX6" fmla="*/ 3681862 w 3681862"/>
              <a:gd name="connsiteY6" fmla="*/ 1443001 h 3267664"/>
              <a:gd name="connsiteX7" fmla="*/ 2443303 w 3681862"/>
              <a:gd name="connsiteY7" fmla="*/ 2670616 h 3267664"/>
              <a:gd name="connsiteX8" fmla="*/ 1843166 w 3681862"/>
              <a:gd name="connsiteY8" fmla="*/ 2070479 h 3267664"/>
              <a:gd name="connsiteX9" fmla="*/ 1240805 w 3681862"/>
              <a:gd name="connsiteY9" fmla="*/ 2672841 h 3267664"/>
              <a:gd name="connsiteX10" fmla="*/ 0 w 3681862"/>
              <a:gd name="connsiteY10" fmla="*/ 1443001 h 326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1862" h="3267664">
                <a:moveTo>
                  <a:pt x="1843166" y="2193152"/>
                </a:moveTo>
                <a:lnTo>
                  <a:pt x="2381694" y="2731680"/>
                </a:lnTo>
                <a:lnTo>
                  <a:pt x="1840931" y="3267664"/>
                </a:lnTo>
                <a:lnTo>
                  <a:pt x="1302413" y="2733905"/>
                </a:lnTo>
                <a:close/>
                <a:moveTo>
                  <a:pt x="1467221" y="0"/>
                </a:moveTo>
                <a:cubicBezTo>
                  <a:pt x="1832276" y="3773"/>
                  <a:pt x="1919036" y="-406"/>
                  <a:pt x="2284092" y="19269"/>
                </a:cubicBezTo>
                <a:lnTo>
                  <a:pt x="3681862" y="1443001"/>
                </a:lnTo>
                <a:lnTo>
                  <a:pt x="2443303" y="2670616"/>
                </a:lnTo>
                <a:lnTo>
                  <a:pt x="1843166" y="2070479"/>
                </a:lnTo>
                <a:lnTo>
                  <a:pt x="1240805" y="2672841"/>
                </a:lnTo>
                <a:lnTo>
                  <a:pt x="0" y="144300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3711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5536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911680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1911680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736054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736055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7252198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7252198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427823" y="1275605"/>
            <a:ext cx="2232248" cy="35283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86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26467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xmlns="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xmlns="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xmlns="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xmlns="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xmlns="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xmlns="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xmlns="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xmlns="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xmlns="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5471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7" name="그룹 3076">
            <a:extLst>
              <a:ext uri="{FF2B5EF4-FFF2-40B4-BE49-F238E27FC236}">
                <a16:creationId xmlns:a16="http://schemas.microsoft.com/office/drawing/2014/main" xmlns="" id="{98E1F27A-257B-4D1A-B672-BC3E23A06118}"/>
              </a:ext>
            </a:extLst>
          </p:cNvPr>
          <p:cNvGrpSpPr/>
          <p:nvPr userDrawn="1"/>
        </p:nvGrpSpPr>
        <p:grpSpPr>
          <a:xfrm>
            <a:off x="1902711" y="1537517"/>
            <a:ext cx="5620059" cy="3598510"/>
            <a:chOff x="2401342" y="248706"/>
            <a:chExt cx="5620059" cy="3598510"/>
          </a:xfrm>
          <a:solidFill>
            <a:schemeClr val="bg1"/>
          </a:solidFill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xmlns="" id="{AFA52AFD-A09C-4B39-B8D1-31F5FF21F177}"/>
                </a:ext>
              </a:extLst>
            </p:cNvPr>
            <p:cNvSpPr/>
            <p:nvPr userDrawn="1"/>
          </p:nvSpPr>
          <p:spPr>
            <a:xfrm>
              <a:off x="4283968" y="941198"/>
              <a:ext cx="956850" cy="9568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11">
              <a:extLst>
                <a:ext uri="{FF2B5EF4-FFF2-40B4-BE49-F238E27FC236}">
                  <a16:creationId xmlns:a16="http://schemas.microsoft.com/office/drawing/2014/main" xmlns="" id="{28048BEE-7C53-42D0-A506-848E3F17217E}"/>
                </a:ext>
              </a:extLst>
            </p:cNvPr>
            <p:cNvSpPr/>
            <p:nvPr userDrawn="1"/>
          </p:nvSpPr>
          <p:spPr>
            <a:xfrm>
              <a:off x="4080672" y="1386488"/>
              <a:ext cx="491180" cy="491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11">
              <a:extLst>
                <a:ext uri="{FF2B5EF4-FFF2-40B4-BE49-F238E27FC236}">
                  <a16:creationId xmlns:a16="http://schemas.microsoft.com/office/drawing/2014/main" xmlns="" id="{55B93957-A57C-44E0-A336-699EE6B4F6CC}"/>
                </a:ext>
              </a:extLst>
            </p:cNvPr>
            <p:cNvSpPr/>
            <p:nvPr userDrawn="1"/>
          </p:nvSpPr>
          <p:spPr>
            <a:xfrm>
              <a:off x="3485352" y="1717923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11">
              <a:extLst>
                <a:ext uri="{FF2B5EF4-FFF2-40B4-BE49-F238E27FC236}">
                  <a16:creationId xmlns:a16="http://schemas.microsoft.com/office/drawing/2014/main" xmlns="" id="{0C21273E-B44A-44F4-BED0-FE6BE1C84CED}"/>
                </a:ext>
              </a:extLst>
            </p:cNvPr>
            <p:cNvSpPr/>
            <p:nvPr userDrawn="1"/>
          </p:nvSpPr>
          <p:spPr>
            <a:xfrm>
              <a:off x="2886827" y="1894030"/>
              <a:ext cx="1190640" cy="11906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Oval 11">
              <a:extLst>
                <a:ext uri="{FF2B5EF4-FFF2-40B4-BE49-F238E27FC236}">
                  <a16:creationId xmlns:a16="http://schemas.microsoft.com/office/drawing/2014/main" xmlns="" id="{C9498B36-2DEE-4230-ADEC-8236BBAE4F80}"/>
                </a:ext>
              </a:extLst>
            </p:cNvPr>
            <p:cNvSpPr/>
            <p:nvPr userDrawn="1"/>
          </p:nvSpPr>
          <p:spPr>
            <a:xfrm>
              <a:off x="2401342" y="251623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Oval 11">
              <a:extLst>
                <a:ext uri="{FF2B5EF4-FFF2-40B4-BE49-F238E27FC236}">
                  <a16:creationId xmlns:a16="http://schemas.microsoft.com/office/drawing/2014/main" xmlns="" id="{EEE0F05A-0627-4B21-8C58-1FF2AFA50934}"/>
                </a:ext>
              </a:extLst>
            </p:cNvPr>
            <p:cNvSpPr/>
            <p:nvPr userDrawn="1"/>
          </p:nvSpPr>
          <p:spPr>
            <a:xfrm>
              <a:off x="3017096" y="2797485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Oval 11">
              <a:extLst>
                <a:ext uri="{FF2B5EF4-FFF2-40B4-BE49-F238E27FC236}">
                  <a16:creationId xmlns:a16="http://schemas.microsoft.com/office/drawing/2014/main" xmlns="" id="{5AC876EE-8F1E-42E3-85E8-F082493EA4B2}"/>
                </a:ext>
              </a:extLst>
            </p:cNvPr>
            <p:cNvSpPr/>
            <p:nvPr userDrawn="1"/>
          </p:nvSpPr>
          <p:spPr>
            <a:xfrm>
              <a:off x="3562974" y="2003019"/>
              <a:ext cx="1844197" cy="184419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Oval 11">
              <a:extLst>
                <a:ext uri="{FF2B5EF4-FFF2-40B4-BE49-F238E27FC236}">
                  <a16:creationId xmlns:a16="http://schemas.microsoft.com/office/drawing/2014/main" xmlns="" id="{AE727798-AF92-4B1B-B34B-6A0B5F01364D}"/>
                </a:ext>
              </a:extLst>
            </p:cNvPr>
            <p:cNvSpPr/>
            <p:nvPr userDrawn="1"/>
          </p:nvSpPr>
          <p:spPr>
            <a:xfrm>
              <a:off x="4999309" y="3011131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Oval 11">
              <a:extLst>
                <a:ext uri="{FF2B5EF4-FFF2-40B4-BE49-F238E27FC236}">
                  <a16:creationId xmlns:a16="http://schemas.microsoft.com/office/drawing/2014/main" xmlns="" id="{0A1A70B0-8EC9-4232-A569-700F9CB90D86}"/>
                </a:ext>
              </a:extLst>
            </p:cNvPr>
            <p:cNvSpPr/>
            <p:nvPr userDrawn="1"/>
          </p:nvSpPr>
          <p:spPr>
            <a:xfrm>
              <a:off x="5653222" y="2981733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xmlns="" id="{8468AA9A-5D52-41E9-AE95-D453CCCDE517}"/>
                </a:ext>
              </a:extLst>
            </p:cNvPr>
            <p:cNvSpPr/>
            <p:nvPr userDrawn="1"/>
          </p:nvSpPr>
          <p:spPr>
            <a:xfrm>
              <a:off x="6035666" y="2445747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Oval 11">
              <a:extLst>
                <a:ext uri="{FF2B5EF4-FFF2-40B4-BE49-F238E27FC236}">
                  <a16:creationId xmlns:a16="http://schemas.microsoft.com/office/drawing/2014/main" xmlns="" id="{F238635E-ADE2-4689-B906-BFA3780205D3}"/>
                </a:ext>
              </a:extLst>
            </p:cNvPr>
            <p:cNvSpPr/>
            <p:nvPr userDrawn="1"/>
          </p:nvSpPr>
          <p:spPr>
            <a:xfrm>
              <a:off x="7037784" y="2729409"/>
              <a:ext cx="784747" cy="7847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11">
              <a:extLst>
                <a:ext uri="{FF2B5EF4-FFF2-40B4-BE49-F238E27FC236}">
                  <a16:creationId xmlns:a16="http://schemas.microsoft.com/office/drawing/2014/main" xmlns="" id="{4A66CCF7-4F34-4CEF-A93F-D4C3FBBC31C8}"/>
                </a:ext>
              </a:extLst>
            </p:cNvPr>
            <p:cNvSpPr/>
            <p:nvPr userDrawn="1"/>
          </p:nvSpPr>
          <p:spPr>
            <a:xfrm>
              <a:off x="6658215" y="1725625"/>
              <a:ext cx="1363186" cy="13631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Oval 11">
              <a:extLst>
                <a:ext uri="{FF2B5EF4-FFF2-40B4-BE49-F238E27FC236}">
                  <a16:creationId xmlns:a16="http://schemas.microsoft.com/office/drawing/2014/main" xmlns="" id="{ED5842E9-7C7B-4145-8777-A72EAA033919}"/>
                </a:ext>
              </a:extLst>
            </p:cNvPr>
            <p:cNvSpPr/>
            <p:nvPr userDrawn="1"/>
          </p:nvSpPr>
          <p:spPr>
            <a:xfrm>
              <a:off x="4702059" y="880592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Oval 11">
              <a:extLst>
                <a:ext uri="{FF2B5EF4-FFF2-40B4-BE49-F238E27FC236}">
                  <a16:creationId xmlns:a16="http://schemas.microsoft.com/office/drawing/2014/main" xmlns="" id="{FE795315-79B9-4ACC-A173-0FF1208985F1}"/>
                </a:ext>
              </a:extLst>
            </p:cNvPr>
            <p:cNvSpPr/>
            <p:nvPr userDrawn="1"/>
          </p:nvSpPr>
          <p:spPr>
            <a:xfrm>
              <a:off x="5200227" y="115344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xmlns="" id="{3C261F52-1234-4DC3-A2FF-D2EDCDFBD59B}"/>
                </a:ext>
              </a:extLst>
            </p:cNvPr>
            <p:cNvSpPr/>
            <p:nvPr userDrawn="1"/>
          </p:nvSpPr>
          <p:spPr>
            <a:xfrm>
              <a:off x="5945245" y="1484448"/>
              <a:ext cx="701108" cy="7011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Oval 11">
              <a:extLst>
                <a:ext uri="{FF2B5EF4-FFF2-40B4-BE49-F238E27FC236}">
                  <a16:creationId xmlns:a16="http://schemas.microsoft.com/office/drawing/2014/main" xmlns="" id="{8898D16D-0930-4BB5-A3BE-871D589D05A2}"/>
                </a:ext>
              </a:extLst>
            </p:cNvPr>
            <p:cNvSpPr/>
            <p:nvPr userDrawn="1"/>
          </p:nvSpPr>
          <p:spPr>
            <a:xfrm>
              <a:off x="6121822" y="1792219"/>
              <a:ext cx="1040194" cy="104019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Oval 11">
              <a:extLst>
                <a:ext uri="{FF2B5EF4-FFF2-40B4-BE49-F238E27FC236}">
                  <a16:creationId xmlns:a16="http://schemas.microsoft.com/office/drawing/2014/main" xmlns="" id="{7BD6D6B7-F491-44FF-BEFA-1D7F73C5CB3B}"/>
                </a:ext>
              </a:extLst>
            </p:cNvPr>
            <p:cNvSpPr/>
            <p:nvPr userDrawn="1"/>
          </p:nvSpPr>
          <p:spPr>
            <a:xfrm>
              <a:off x="4251327" y="1369850"/>
              <a:ext cx="2136016" cy="2136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사다리꼴 6">
              <a:extLst>
                <a:ext uri="{FF2B5EF4-FFF2-40B4-BE49-F238E27FC236}">
                  <a16:creationId xmlns:a16="http://schemas.microsoft.com/office/drawing/2014/main" xmlns="" id="{A3711D92-0D82-4A0C-98E5-DF2B26ADA064}"/>
                </a:ext>
              </a:extLst>
            </p:cNvPr>
            <p:cNvSpPr/>
            <p:nvPr userDrawn="1"/>
          </p:nvSpPr>
          <p:spPr>
            <a:xfrm>
              <a:off x="4765704" y="248706"/>
              <a:ext cx="608632" cy="121615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3798740"/>
            <a:ext cx="9144000" cy="1344760"/>
            <a:chOff x="0" y="3798740"/>
            <a:chExt cx="9144000" cy="134476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4731990"/>
              <a:ext cx="9144000" cy="41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2" name="Oval 1"/>
            <p:cNvSpPr/>
            <p:nvPr userDrawn="1"/>
          </p:nvSpPr>
          <p:spPr>
            <a:xfrm>
              <a:off x="2195736" y="4299942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Oval 7"/>
            <p:cNvSpPr/>
            <p:nvPr userDrawn="1"/>
          </p:nvSpPr>
          <p:spPr>
            <a:xfrm>
              <a:off x="1772072" y="4361681"/>
              <a:ext cx="576064" cy="5760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Oval 8"/>
            <p:cNvSpPr/>
            <p:nvPr userDrawn="1"/>
          </p:nvSpPr>
          <p:spPr>
            <a:xfrm>
              <a:off x="1330152" y="4539308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7092280" y="3798740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6495678" y="4341143"/>
              <a:ext cx="596602" cy="5966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6991200" y="4240063"/>
              <a:ext cx="697682" cy="6976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14"/>
            <p:cNvSpPr/>
            <p:nvPr userDrawn="1"/>
          </p:nvSpPr>
          <p:spPr>
            <a:xfrm>
              <a:off x="7392378" y="4244602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 userDrawn="1"/>
          </p:nvSpPr>
          <p:spPr>
            <a:xfrm>
              <a:off x="7812360" y="4435486"/>
              <a:ext cx="593007" cy="5930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75806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72387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076" name="그룹 3075">
            <a:extLst>
              <a:ext uri="{FF2B5EF4-FFF2-40B4-BE49-F238E27FC236}">
                <a16:creationId xmlns:a16="http://schemas.microsoft.com/office/drawing/2014/main" xmlns="" id="{D94CBEB5-5417-46B1-88F6-CC8EAFA04538}"/>
              </a:ext>
            </a:extLst>
          </p:cNvPr>
          <p:cNvGrpSpPr/>
          <p:nvPr userDrawn="1"/>
        </p:nvGrpSpPr>
        <p:grpSpPr>
          <a:xfrm>
            <a:off x="4249055" y="497586"/>
            <a:ext cx="645890" cy="1241591"/>
            <a:chOff x="5304862" y="-789923"/>
            <a:chExt cx="645890" cy="1241591"/>
          </a:xfrm>
        </p:grpSpPr>
        <p:grpSp>
          <p:nvGrpSpPr>
            <p:cNvPr id="3072" name="그룹 3071">
              <a:extLst>
                <a:ext uri="{FF2B5EF4-FFF2-40B4-BE49-F238E27FC236}">
                  <a16:creationId xmlns:a16="http://schemas.microsoft.com/office/drawing/2014/main" xmlns="" id="{1EDC8D9B-3ACF-4259-97AD-31C89A94208E}"/>
                </a:ext>
              </a:extLst>
            </p:cNvPr>
            <p:cNvGrpSpPr/>
            <p:nvPr userDrawn="1"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50" name="이등변 삼각형 49">
                <a:extLst>
                  <a:ext uri="{FF2B5EF4-FFF2-40B4-BE49-F238E27FC236}">
                    <a16:creationId xmlns:a16="http://schemas.microsoft.com/office/drawing/2014/main" xmlns="" id="{91D8E74F-74D1-42AF-878A-87DB5086DFB8}"/>
                  </a:ext>
                </a:extLst>
              </p:cNvPr>
              <p:cNvSpPr/>
              <p:nvPr userDrawn="1"/>
            </p:nvSpPr>
            <p:spPr>
              <a:xfrm>
                <a:off x="5868144" y="-853769"/>
                <a:ext cx="495969" cy="1049255"/>
              </a:xfrm>
              <a:custGeom>
                <a:avLst/>
                <a:gdLst>
                  <a:gd name="connsiteX0" fmla="*/ 0 w 311344"/>
                  <a:gd name="connsiteY0" fmla="*/ 1049255 h 1049255"/>
                  <a:gd name="connsiteX1" fmla="*/ 155672 w 311344"/>
                  <a:gd name="connsiteY1" fmla="*/ 0 h 1049255"/>
                  <a:gd name="connsiteX2" fmla="*/ 311344 w 311344"/>
                  <a:gd name="connsiteY2" fmla="*/ 1049255 h 1049255"/>
                  <a:gd name="connsiteX3" fmla="*/ 0 w 311344"/>
                  <a:gd name="connsiteY3" fmla="*/ 1049255 h 1049255"/>
                  <a:gd name="connsiteX0" fmla="*/ 45684 w 357028"/>
                  <a:gd name="connsiteY0" fmla="*/ 1049255 h 1049255"/>
                  <a:gd name="connsiteX1" fmla="*/ 201356 w 357028"/>
                  <a:gd name="connsiteY1" fmla="*/ 0 h 1049255"/>
                  <a:gd name="connsiteX2" fmla="*/ 357028 w 357028"/>
                  <a:gd name="connsiteY2" fmla="*/ 1049255 h 1049255"/>
                  <a:gd name="connsiteX3" fmla="*/ 45684 w 357028"/>
                  <a:gd name="connsiteY3" fmla="*/ 1049255 h 1049255"/>
                  <a:gd name="connsiteX0" fmla="*/ 45684 w 416158"/>
                  <a:gd name="connsiteY0" fmla="*/ 1049255 h 1049255"/>
                  <a:gd name="connsiteX1" fmla="*/ 201356 w 416158"/>
                  <a:gd name="connsiteY1" fmla="*/ 0 h 1049255"/>
                  <a:gd name="connsiteX2" fmla="*/ 357028 w 416158"/>
                  <a:gd name="connsiteY2" fmla="*/ 1049255 h 1049255"/>
                  <a:gd name="connsiteX3" fmla="*/ 45684 w 416158"/>
                  <a:gd name="connsiteY3" fmla="*/ 1049255 h 1049255"/>
                  <a:gd name="connsiteX0" fmla="*/ 87161 w 457635"/>
                  <a:gd name="connsiteY0" fmla="*/ 1049255 h 1049255"/>
                  <a:gd name="connsiteX1" fmla="*/ 242833 w 457635"/>
                  <a:gd name="connsiteY1" fmla="*/ 0 h 1049255"/>
                  <a:gd name="connsiteX2" fmla="*/ 398505 w 457635"/>
                  <a:gd name="connsiteY2" fmla="*/ 1049255 h 1049255"/>
                  <a:gd name="connsiteX3" fmla="*/ 87161 w 457635"/>
                  <a:gd name="connsiteY3" fmla="*/ 1049255 h 1049255"/>
                  <a:gd name="connsiteX0" fmla="*/ 87161 w 500627"/>
                  <a:gd name="connsiteY0" fmla="*/ 1049255 h 1049255"/>
                  <a:gd name="connsiteX1" fmla="*/ 242833 w 500627"/>
                  <a:gd name="connsiteY1" fmla="*/ 0 h 1049255"/>
                  <a:gd name="connsiteX2" fmla="*/ 398505 w 500627"/>
                  <a:gd name="connsiteY2" fmla="*/ 1049255 h 1049255"/>
                  <a:gd name="connsiteX3" fmla="*/ 87161 w 500627"/>
                  <a:gd name="connsiteY3" fmla="*/ 1049255 h 1049255"/>
                  <a:gd name="connsiteX0" fmla="*/ 91187 w 504653"/>
                  <a:gd name="connsiteY0" fmla="*/ 1049255 h 1049255"/>
                  <a:gd name="connsiteX1" fmla="*/ 246859 w 504653"/>
                  <a:gd name="connsiteY1" fmla="*/ 0 h 1049255"/>
                  <a:gd name="connsiteX2" fmla="*/ 402531 w 504653"/>
                  <a:gd name="connsiteY2" fmla="*/ 1049255 h 1049255"/>
                  <a:gd name="connsiteX3" fmla="*/ 91187 w 504653"/>
                  <a:gd name="connsiteY3" fmla="*/ 1049255 h 1049255"/>
                  <a:gd name="connsiteX0" fmla="*/ 91187 w 500775"/>
                  <a:gd name="connsiteY0" fmla="*/ 1049255 h 1049255"/>
                  <a:gd name="connsiteX1" fmla="*/ 246859 w 500775"/>
                  <a:gd name="connsiteY1" fmla="*/ 0 h 1049255"/>
                  <a:gd name="connsiteX2" fmla="*/ 402531 w 500775"/>
                  <a:gd name="connsiteY2" fmla="*/ 1049255 h 1049255"/>
                  <a:gd name="connsiteX3" fmla="*/ 91187 w 500775"/>
                  <a:gd name="connsiteY3" fmla="*/ 1049255 h 1049255"/>
                  <a:gd name="connsiteX0" fmla="*/ 91187 w 484758"/>
                  <a:gd name="connsiteY0" fmla="*/ 1049255 h 1049255"/>
                  <a:gd name="connsiteX1" fmla="*/ 246859 w 484758"/>
                  <a:gd name="connsiteY1" fmla="*/ 0 h 1049255"/>
                  <a:gd name="connsiteX2" fmla="*/ 402531 w 484758"/>
                  <a:gd name="connsiteY2" fmla="*/ 1049255 h 1049255"/>
                  <a:gd name="connsiteX3" fmla="*/ 91187 w 484758"/>
                  <a:gd name="connsiteY3" fmla="*/ 1049255 h 1049255"/>
                  <a:gd name="connsiteX0" fmla="*/ 91187 w 488692"/>
                  <a:gd name="connsiteY0" fmla="*/ 1049255 h 1049255"/>
                  <a:gd name="connsiteX1" fmla="*/ 246859 w 488692"/>
                  <a:gd name="connsiteY1" fmla="*/ 0 h 1049255"/>
                  <a:gd name="connsiteX2" fmla="*/ 402531 w 488692"/>
                  <a:gd name="connsiteY2" fmla="*/ 1049255 h 1049255"/>
                  <a:gd name="connsiteX3" fmla="*/ 91187 w 488692"/>
                  <a:gd name="connsiteY3" fmla="*/ 1049255 h 1049255"/>
                  <a:gd name="connsiteX0" fmla="*/ 91187 w 492707"/>
                  <a:gd name="connsiteY0" fmla="*/ 1049255 h 1049255"/>
                  <a:gd name="connsiteX1" fmla="*/ 246859 w 492707"/>
                  <a:gd name="connsiteY1" fmla="*/ 0 h 1049255"/>
                  <a:gd name="connsiteX2" fmla="*/ 402531 w 492707"/>
                  <a:gd name="connsiteY2" fmla="*/ 1049255 h 1049255"/>
                  <a:gd name="connsiteX3" fmla="*/ 91187 w 492707"/>
                  <a:gd name="connsiteY3" fmla="*/ 1049255 h 1049255"/>
                  <a:gd name="connsiteX0" fmla="*/ 95257 w 496777"/>
                  <a:gd name="connsiteY0" fmla="*/ 1049255 h 1049255"/>
                  <a:gd name="connsiteX1" fmla="*/ 250929 w 496777"/>
                  <a:gd name="connsiteY1" fmla="*/ 0 h 1049255"/>
                  <a:gd name="connsiteX2" fmla="*/ 406601 w 496777"/>
                  <a:gd name="connsiteY2" fmla="*/ 1049255 h 1049255"/>
                  <a:gd name="connsiteX3" fmla="*/ 95257 w 496777"/>
                  <a:gd name="connsiteY3" fmla="*/ 1049255 h 1049255"/>
                  <a:gd name="connsiteX0" fmla="*/ 95257 w 485293"/>
                  <a:gd name="connsiteY0" fmla="*/ 1049255 h 1049255"/>
                  <a:gd name="connsiteX1" fmla="*/ 250929 w 485293"/>
                  <a:gd name="connsiteY1" fmla="*/ 0 h 1049255"/>
                  <a:gd name="connsiteX2" fmla="*/ 406601 w 485293"/>
                  <a:gd name="connsiteY2" fmla="*/ 1049255 h 1049255"/>
                  <a:gd name="connsiteX3" fmla="*/ 95257 w 485293"/>
                  <a:gd name="connsiteY3" fmla="*/ 1049255 h 1049255"/>
                  <a:gd name="connsiteX0" fmla="*/ 95257 w 494828"/>
                  <a:gd name="connsiteY0" fmla="*/ 1049255 h 1049255"/>
                  <a:gd name="connsiteX1" fmla="*/ 250929 w 494828"/>
                  <a:gd name="connsiteY1" fmla="*/ 0 h 1049255"/>
                  <a:gd name="connsiteX2" fmla="*/ 406601 w 494828"/>
                  <a:gd name="connsiteY2" fmla="*/ 1049255 h 1049255"/>
                  <a:gd name="connsiteX3" fmla="*/ 95257 w 494828"/>
                  <a:gd name="connsiteY3" fmla="*/ 1049255 h 1049255"/>
                  <a:gd name="connsiteX0" fmla="*/ 95257 w 493814"/>
                  <a:gd name="connsiteY0" fmla="*/ 1049255 h 1049255"/>
                  <a:gd name="connsiteX1" fmla="*/ 250929 w 493814"/>
                  <a:gd name="connsiteY1" fmla="*/ 0 h 1049255"/>
                  <a:gd name="connsiteX2" fmla="*/ 406601 w 493814"/>
                  <a:gd name="connsiteY2" fmla="*/ 1049255 h 1049255"/>
                  <a:gd name="connsiteX3" fmla="*/ 95257 w 493814"/>
                  <a:gd name="connsiteY3" fmla="*/ 1049255 h 1049255"/>
                  <a:gd name="connsiteX0" fmla="*/ 95257 w 496864"/>
                  <a:gd name="connsiteY0" fmla="*/ 1049255 h 1049255"/>
                  <a:gd name="connsiteX1" fmla="*/ 250929 w 496864"/>
                  <a:gd name="connsiteY1" fmla="*/ 0 h 1049255"/>
                  <a:gd name="connsiteX2" fmla="*/ 406601 w 496864"/>
                  <a:gd name="connsiteY2" fmla="*/ 1049255 h 1049255"/>
                  <a:gd name="connsiteX3" fmla="*/ 95257 w 496864"/>
                  <a:gd name="connsiteY3" fmla="*/ 1049255 h 1049255"/>
                  <a:gd name="connsiteX0" fmla="*/ 95257 w 497887"/>
                  <a:gd name="connsiteY0" fmla="*/ 1049255 h 1049255"/>
                  <a:gd name="connsiteX1" fmla="*/ 250929 w 497887"/>
                  <a:gd name="connsiteY1" fmla="*/ 0 h 1049255"/>
                  <a:gd name="connsiteX2" fmla="*/ 406601 w 497887"/>
                  <a:gd name="connsiteY2" fmla="*/ 1049255 h 1049255"/>
                  <a:gd name="connsiteX3" fmla="*/ 95257 w 497887"/>
                  <a:gd name="connsiteY3" fmla="*/ 1049255 h 1049255"/>
                  <a:gd name="connsiteX0" fmla="*/ 95257 w 495969"/>
                  <a:gd name="connsiteY0" fmla="*/ 1049255 h 1049255"/>
                  <a:gd name="connsiteX1" fmla="*/ 250929 w 495969"/>
                  <a:gd name="connsiteY1" fmla="*/ 0 h 1049255"/>
                  <a:gd name="connsiteX2" fmla="*/ 406601 w 495969"/>
                  <a:gd name="connsiteY2" fmla="*/ 1049255 h 1049255"/>
                  <a:gd name="connsiteX3" fmla="*/ 95257 w 495969"/>
                  <a:gd name="connsiteY3" fmla="*/ 1049255 h 104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5969" h="1049255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xmlns="" id="{AE1386C1-5A88-4DFD-B9C6-1BD9FD99E884}"/>
                  </a:ext>
                </a:extLst>
              </p:cNvPr>
              <p:cNvSpPr/>
              <p:nvPr userDrawn="1"/>
            </p:nvSpPr>
            <p:spPr>
              <a:xfrm>
                <a:off x="5939427" y="102551"/>
                <a:ext cx="364003" cy="92935"/>
              </a:xfrm>
              <a:custGeom>
                <a:avLst/>
                <a:gdLst>
                  <a:gd name="connsiteX0" fmla="*/ 0 w 364003"/>
                  <a:gd name="connsiteY0" fmla="*/ 0 h 92935"/>
                  <a:gd name="connsiteX1" fmla="*/ 364003 w 364003"/>
                  <a:gd name="connsiteY1" fmla="*/ 0 h 92935"/>
                  <a:gd name="connsiteX2" fmla="*/ 336518 w 364003"/>
                  <a:gd name="connsiteY2" fmla="*/ 92935 h 92935"/>
                  <a:gd name="connsiteX3" fmla="*/ 25174 w 364003"/>
                  <a:gd name="connsiteY3" fmla="*/ 92935 h 9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003" h="92935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xmlns="" id="{54B26653-6B23-4EFE-8B06-375137532FD8}"/>
                  </a:ext>
                </a:extLst>
              </p:cNvPr>
              <p:cNvSpPr/>
              <p:nvPr userDrawn="1"/>
            </p:nvSpPr>
            <p:spPr>
              <a:xfrm>
                <a:off x="5893989" y="-857099"/>
                <a:ext cx="444279" cy="350537"/>
              </a:xfrm>
              <a:custGeom>
                <a:avLst/>
                <a:gdLst>
                  <a:gd name="connsiteX0" fmla="*/ 227272 w 444279"/>
                  <a:gd name="connsiteY0" fmla="*/ 0 h 350537"/>
                  <a:gd name="connsiteX1" fmla="*/ 440556 w 444279"/>
                  <a:gd name="connsiteY1" fmla="*/ 335046 h 350537"/>
                  <a:gd name="connsiteX2" fmla="*/ 444279 w 444279"/>
                  <a:gd name="connsiteY2" fmla="*/ 350537 h 350537"/>
                  <a:gd name="connsiteX3" fmla="*/ 0 w 444279"/>
                  <a:gd name="connsiteY3" fmla="*/ 350537 h 350537"/>
                  <a:gd name="connsiteX4" fmla="*/ 8223 w 444279"/>
                  <a:gd name="connsiteY4" fmla="*/ 318604 h 350537"/>
                  <a:gd name="connsiteX5" fmla="*/ 227272 w 444279"/>
                  <a:gd name="connsiteY5" fmla="*/ 0 h 35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4279" h="350537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xmlns="" id="{12D3E034-244B-447C-9103-515EC73ED955}"/>
                </a:ext>
              </a:extLst>
            </p:cNvPr>
            <p:cNvSpPr/>
            <p:nvPr userDrawn="1"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3" name="직사각형 3072">
              <a:extLst>
                <a:ext uri="{FF2B5EF4-FFF2-40B4-BE49-F238E27FC236}">
                  <a16:creationId xmlns:a16="http://schemas.microsoft.com/office/drawing/2014/main" xmlns="" id="{B8AC1995-F1DB-45F4-BAD9-8612F17EC7CF}"/>
                </a:ext>
              </a:extLst>
            </p:cNvPr>
            <p:cNvSpPr/>
            <p:nvPr userDrawn="1"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75" name="자유형: 도형 3074">
              <a:extLst>
                <a:ext uri="{FF2B5EF4-FFF2-40B4-BE49-F238E27FC236}">
                  <a16:creationId xmlns:a16="http://schemas.microsoft.com/office/drawing/2014/main" xmlns="" id="{1B2C1A3C-1B19-4A94-822F-AE9B5A703575}"/>
                </a:ext>
              </a:extLst>
            </p:cNvPr>
            <p:cNvSpPr/>
            <p:nvPr userDrawn="1"/>
          </p:nvSpPr>
          <p:spPr>
            <a:xfrm>
              <a:off x="5304862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xmlns="" id="{DA97839E-8AFB-4B9F-9CA8-740B072EF2C1}"/>
                </a:ext>
              </a:extLst>
            </p:cNvPr>
            <p:cNvSpPr/>
            <p:nvPr userDrawn="1"/>
          </p:nvSpPr>
          <p:spPr>
            <a:xfrm flipH="1">
              <a:off x="5807099" y="-1556"/>
              <a:ext cx="143653" cy="453224"/>
            </a:xfrm>
            <a:custGeom>
              <a:avLst/>
              <a:gdLst>
                <a:gd name="connsiteX0" fmla="*/ 71561 w 116619"/>
                <a:gd name="connsiteY0" fmla="*/ 0 h 453224"/>
                <a:gd name="connsiteX1" fmla="*/ 116619 w 116619"/>
                <a:gd name="connsiteY1" fmla="*/ 145774 h 453224"/>
                <a:gd name="connsiteX2" fmla="*/ 0 w 116619"/>
                <a:gd name="connsiteY2" fmla="*/ 453224 h 453224"/>
                <a:gd name="connsiteX3" fmla="*/ 71561 w 116619"/>
                <a:gd name="connsiteY3" fmla="*/ 0 h 453224"/>
                <a:gd name="connsiteX0" fmla="*/ 78782 w 123840"/>
                <a:gd name="connsiteY0" fmla="*/ 0 h 453224"/>
                <a:gd name="connsiteX1" fmla="*/ 123840 w 123840"/>
                <a:gd name="connsiteY1" fmla="*/ 145774 h 453224"/>
                <a:gd name="connsiteX2" fmla="*/ 7221 w 123840"/>
                <a:gd name="connsiteY2" fmla="*/ 453224 h 453224"/>
                <a:gd name="connsiteX3" fmla="*/ 78782 w 123840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3711 w 138769"/>
                <a:gd name="connsiteY0" fmla="*/ 0 h 453224"/>
                <a:gd name="connsiteX1" fmla="*/ 138769 w 138769"/>
                <a:gd name="connsiteY1" fmla="*/ 145774 h 453224"/>
                <a:gd name="connsiteX2" fmla="*/ 22150 w 138769"/>
                <a:gd name="connsiteY2" fmla="*/ 453224 h 453224"/>
                <a:gd name="connsiteX3" fmla="*/ 93711 w 138769"/>
                <a:gd name="connsiteY3" fmla="*/ 0 h 453224"/>
                <a:gd name="connsiteX0" fmla="*/ 95845 w 140903"/>
                <a:gd name="connsiteY0" fmla="*/ 0 h 453224"/>
                <a:gd name="connsiteX1" fmla="*/ 140903 w 140903"/>
                <a:gd name="connsiteY1" fmla="*/ 145774 h 453224"/>
                <a:gd name="connsiteX2" fmla="*/ 24284 w 140903"/>
                <a:gd name="connsiteY2" fmla="*/ 453224 h 453224"/>
                <a:gd name="connsiteX3" fmla="*/ 95845 w 140903"/>
                <a:gd name="connsiteY3" fmla="*/ 0 h 453224"/>
                <a:gd name="connsiteX0" fmla="*/ 98595 w 143653"/>
                <a:gd name="connsiteY0" fmla="*/ 0 h 453224"/>
                <a:gd name="connsiteX1" fmla="*/ 143653 w 143653"/>
                <a:gd name="connsiteY1" fmla="*/ 145774 h 453224"/>
                <a:gd name="connsiteX2" fmla="*/ 27034 w 143653"/>
                <a:gd name="connsiteY2" fmla="*/ 453224 h 453224"/>
                <a:gd name="connsiteX3" fmla="*/ 98595 w 143653"/>
                <a:gd name="connsiteY3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53" h="453224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46628553-F51C-4CE7-A3A6-AB374655DC97}"/>
              </a:ext>
            </a:extLst>
          </p:cNvPr>
          <p:cNvGrpSpPr/>
          <p:nvPr userDrawn="1"/>
        </p:nvGrpSpPr>
        <p:grpSpPr>
          <a:xfrm>
            <a:off x="786525" y="1114965"/>
            <a:ext cx="2320819" cy="2728174"/>
            <a:chOff x="5364088" y="1450891"/>
            <a:chExt cx="2320819" cy="2728174"/>
          </a:xfrm>
        </p:grpSpPr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xmlns="" id="{B5880087-04C4-411C-AEAA-74B23548761F}"/>
                </a:ext>
              </a:extLst>
            </p:cNvPr>
            <p:cNvSpPr/>
            <p:nvPr userDrawn="1"/>
          </p:nvSpPr>
          <p:spPr>
            <a:xfrm>
              <a:off x="5399290" y="2150906"/>
              <a:ext cx="2261257" cy="2028159"/>
            </a:xfrm>
            <a:custGeom>
              <a:avLst/>
              <a:gdLst>
                <a:gd name="connsiteX0" fmla="*/ 1012851 w 2261257"/>
                <a:gd name="connsiteY0" fmla="*/ 0 h 2028159"/>
                <a:gd name="connsiteX1" fmla="*/ 1226850 w 2261257"/>
                <a:gd name="connsiteY1" fmla="*/ 0 h 2028159"/>
                <a:gd name="connsiteX2" fmla="*/ 1283043 w 2261257"/>
                <a:gd name="connsiteY2" fmla="*/ 449131 h 2028159"/>
                <a:gd name="connsiteX3" fmla="*/ 1318239 w 2261257"/>
                <a:gd name="connsiteY3" fmla="*/ 455866 h 2028159"/>
                <a:gd name="connsiteX4" fmla="*/ 1530113 w 2261257"/>
                <a:gd name="connsiteY4" fmla="*/ 605602 h 2028159"/>
                <a:gd name="connsiteX5" fmla="*/ 1548314 w 2261257"/>
                <a:gd name="connsiteY5" fmla="*/ 639136 h 2028159"/>
                <a:gd name="connsiteX6" fmla="*/ 1577154 w 2261257"/>
                <a:gd name="connsiteY6" fmla="*/ 636229 h 2028159"/>
                <a:gd name="connsiteX7" fmla="*/ 1914152 w 2261257"/>
                <a:gd name="connsiteY7" fmla="*/ 859606 h 2028159"/>
                <a:gd name="connsiteX8" fmla="*/ 1919810 w 2261257"/>
                <a:gd name="connsiteY8" fmla="*/ 877832 h 2028159"/>
                <a:gd name="connsiteX9" fmla="*/ 1932155 w 2261257"/>
                <a:gd name="connsiteY9" fmla="*/ 874000 h 2028159"/>
                <a:gd name="connsiteX10" fmla="*/ 1981836 w 2261257"/>
                <a:gd name="connsiteY10" fmla="*/ 868991 h 2028159"/>
                <a:gd name="connsiteX11" fmla="*/ 2223343 w 2261257"/>
                <a:gd name="connsiteY11" fmla="*/ 1065825 h 2028159"/>
                <a:gd name="connsiteX12" fmla="*/ 2225319 w 2261257"/>
                <a:gd name="connsiteY12" fmla="*/ 1085429 h 2028159"/>
                <a:gd name="connsiteX13" fmla="*/ 2261257 w 2261257"/>
                <a:gd name="connsiteY13" fmla="*/ 1089052 h 2028159"/>
                <a:gd name="connsiteX14" fmla="*/ 2259340 w 2261257"/>
                <a:gd name="connsiteY14" fmla="*/ 1101612 h 2028159"/>
                <a:gd name="connsiteX15" fmla="*/ 1122505 w 2261257"/>
                <a:gd name="connsiteY15" fmla="*/ 2028159 h 2028159"/>
                <a:gd name="connsiteX16" fmla="*/ 14265 w 2261257"/>
                <a:gd name="connsiteY16" fmla="*/ 1212820 h 2028159"/>
                <a:gd name="connsiteX17" fmla="*/ 0 w 2261257"/>
                <a:gd name="connsiteY17" fmla="*/ 1157341 h 2028159"/>
                <a:gd name="connsiteX18" fmla="*/ 3235 w 2261257"/>
                <a:gd name="connsiteY18" fmla="*/ 1157015 h 2028159"/>
                <a:gd name="connsiteX19" fmla="*/ 87605 w 2261257"/>
                <a:gd name="connsiteY19" fmla="*/ 1165520 h 2028159"/>
                <a:gd name="connsiteX20" fmla="*/ 113456 w 2261257"/>
                <a:gd name="connsiteY20" fmla="*/ 1173545 h 2028159"/>
                <a:gd name="connsiteX21" fmla="*/ 128106 w 2261257"/>
                <a:gd name="connsiteY21" fmla="*/ 1155791 h 2028159"/>
                <a:gd name="connsiteX22" fmla="*/ 424127 w 2261257"/>
                <a:gd name="connsiteY22" fmla="*/ 1033175 h 2028159"/>
                <a:gd name="connsiteX23" fmla="*/ 435940 w 2261257"/>
                <a:gd name="connsiteY23" fmla="*/ 1034366 h 2028159"/>
                <a:gd name="connsiteX24" fmla="*/ 427636 w 2261257"/>
                <a:gd name="connsiteY24" fmla="*/ 1007613 h 2028159"/>
                <a:gd name="connsiteX25" fmla="*/ 424127 w 2261257"/>
                <a:gd name="connsiteY25" fmla="*/ 972807 h 2028159"/>
                <a:gd name="connsiteX26" fmla="*/ 562024 w 2261257"/>
                <a:gd name="connsiteY26" fmla="*/ 803613 h 2028159"/>
                <a:gd name="connsiteX27" fmla="*/ 569156 w 2261257"/>
                <a:gd name="connsiteY27" fmla="*/ 802894 h 2028159"/>
                <a:gd name="connsiteX28" fmla="*/ 573923 w 2261257"/>
                <a:gd name="connsiteY28" fmla="*/ 755602 h 2028159"/>
                <a:gd name="connsiteX29" fmla="*/ 903523 w 2261257"/>
                <a:gd name="connsiteY29" fmla="*/ 486970 h 2028159"/>
                <a:gd name="connsiteX30" fmla="*/ 951321 w 2261257"/>
                <a:gd name="connsiteY30" fmla="*/ 491789 h 202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61257" h="2028159">
                  <a:moveTo>
                    <a:pt x="1012851" y="0"/>
                  </a:moveTo>
                  <a:lnTo>
                    <a:pt x="1226850" y="0"/>
                  </a:lnTo>
                  <a:lnTo>
                    <a:pt x="1283043" y="449131"/>
                  </a:lnTo>
                  <a:lnTo>
                    <a:pt x="1318239" y="455866"/>
                  </a:lnTo>
                  <a:cubicBezTo>
                    <a:pt x="1405884" y="478416"/>
                    <a:pt x="1480818" y="532637"/>
                    <a:pt x="1530113" y="605602"/>
                  </a:cubicBezTo>
                  <a:lnTo>
                    <a:pt x="1548314" y="639136"/>
                  </a:lnTo>
                  <a:lnTo>
                    <a:pt x="1577154" y="636229"/>
                  </a:lnTo>
                  <a:cubicBezTo>
                    <a:pt x="1728648" y="636229"/>
                    <a:pt x="1858629" y="728337"/>
                    <a:pt x="1914152" y="859606"/>
                  </a:cubicBezTo>
                  <a:lnTo>
                    <a:pt x="1919810" y="877832"/>
                  </a:lnTo>
                  <a:lnTo>
                    <a:pt x="1932155" y="874000"/>
                  </a:lnTo>
                  <a:cubicBezTo>
                    <a:pt x="1948202" y="870716"/>
                    <a:pt x="1964818" y="868991"/>
                    <a:pt x="1981836" y="868991"/>
                  </a:cubicBezTo>
                  <a:cubicBezTo>
                    <a:pt x="2100964" y="868991"/>
                    <a:pt x="2200356" y="953493"/>
                    <a:pt x="2223343" y="1065825"/>
                  </a:cubicBezTo>
                  <a:lnTo>
                    <a:pt x="2225319" y="1085429"/>
                  </a:lnTo>
                  <a:lnTo>
                    <a:pt x="2261257" y="1089052"/>
                  </a:lnTo>
                  <a:lnTo>
                    <a:pt x="2259340" y="1101612"/>
                  </a:lnTo>
                  <a:cubicBezTo>
                    <a:pt x="2151136" y="1630392"/>
                    <a:pt x="1683273" y="2028159"/>
                    <a:pt x="1122505" y="2028159"/>
                  </a:cubicBezTo>
                  <a:cubicBezTo>
                    <a:pt x="601793" y="2028159"/>
                    <a:pt x="161186" y="1685186"/>
                    <a:pt x="14265" y="1212820"/>
                  </a:cubicBezTo>
                  <a:lnTo>
                    <a:pt x="0" y="1157341"/>
                  </a:lnTo>
                  <a:lnTo>
                    <a:pt x="3235" y="1157015"/>
                  </a:lnTo>
                  <a:cubicBezTo>
                    <a:pt x="32136" y="1157015"/>
                    <a:pt x="60353" y="1159944"/>
                    <a:pt x="87605" y="1165520"/>
                  </a:cubicBezTo>
                  <a:lnTo>
                    <a:pt x="113456" y="1173545"/>
                  </a:lnTo>
                  <a:lnTo>
                    <a:pt x="128106" y="1155791"/>
                  </a:lnTo>
                  <a:cubicBezTo>
                    <a:pt x="203864" y="1080032"/>
                    <a:pt x="308523" y="1033175"/>
                    <a:pt x="424127" y="1033175"/>
                  </a:cubicBezTo>
                  <a:lnTo>
                    <a:pt x="435940" y="1034366"/>
                  </a:lnTo>
                  <a:lnTo>
                    <a:pt x="427636" y="1007613"/>
                  </a:lnTo>
                  <a:cubicBezTo>
                    <a:pt x="425335" y="996370"/>
                    <a:pt x="424127" y="984730"/>
                    <a:pt x="424127" y="972807"/>
                  </a:cubicBezTo>
                  <a:cubicBezTo>
                    <a:pt x="424127" y="889349"/>
                    <a:pt x="483326" y="819717"/>
                    <a:pt x="562024" y="803613"/>
                  </a:cubicBezTo>
                  <a:lnTo>
                    <a:pt x="569156" y="802894"/>
                  </a:lnTo>
                  <a:lnTo>
                    <a:pt x="573923" y="755602"/>
                  </a:lnTo>
                  <a:cubicBezTo>
                    <a:pt x="605295" y="602294"/>
                    <a:pt x="740941" y="486970"/>
                    <a:pt x="903523" y="486970"/>
                  </a:cubicBezTo>
                  <a:lnTo>
                    <a:pt x="951321" y="4917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" name="타원 2">
              <a:extLst>
                <a:ext uri="{FF2B5EF4-FFF2-40B4-BE49-F238E27FC236}">
                  <a16:creationId xmlns:a16="http://schemas.microsoft.com/office/drawing/2014/main" xmlns="" id="{7EF498E6-9850-42A0-8643-E6250BB46DE0}"/>
                </a:ext>
              </a:extLst>
            </p:cNvPr>
            <p:cNvSpPr/>
            <p:nvPr userDrawn="1"/>
          </p:nvSpPr>
          <p:spPr>
            <a:xfrm>
              <a:off x="5364088" y="1858246"/>
              <a:ext cx="2320819" cy="2320819"/>
            </a:xfrm>
            <a:prstGeom prst="ellipse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AF789A84-B899-484F-ADA6-1B784064DB8A}"/>
                </a:ext>
              </a:extLst>
            </p:cNvPr>
            <p:cNvGrpSpPr/>
            <p:nvPr userDrawn="1"/>
          </p:nvGrpSpPr>
          <p:grpSpPr>
            <a:xfrm>
              <a:off x="6280305" y="1450891"/>
              <a:ext cx="477626" cy="918140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xmlns="" id="{6DDA03B1-B885-4EB8-9AC5-617A33E28AA0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xmlns="" id="{50824863-8B90-4264-9AEB-19AE04C9A70D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xmlns="" id="{3B003EFC-13D2-4BB4-8625-D6DD1D26689C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xmlns="" id="{639551A5-A416-4935-A4CA-A8FCF74BAE6A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xmlns="" id="{A0F64586-2454-49D0-905D-B01E2B155554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90010C14-1AD7-40EC-9EFB-091EB548BC40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xmlns="" id="{54B0A336-7C2F-4F98-ABF5-299D91E12C13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xmlns="" id="{2528A48D-D724-4DF8-B31C-D26E111E596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Rectangle 1"/>
          <p:cNvSpPr/>
          <p:nvPr userDrawn="1"/>
        </p:nvSpPr>
        <p:spPr>
          <a:xfrm>
            <a:off x="3851920" y="1895103"/>
            <a:ext cx="5292080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5084" y="2154560"/>
            <a:ext cx="50189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25084" y="2730624"/>
            <a:ext cx="501891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3F6939C0-0F9C-4BB0-BE6D-CDFDBD48B8E1}"/>
              </a:ext>
            </a:extLst>
          </p:cNvPr>
          <p:cNvGrpSpPr/>
          <p:nvPr userDrawn="1"/>
        </p:nvGrpSpPr>
        <p:grpSpPr>
          <a:xfrm>
            <a:off x="8001641" y="3940074"/>
            <a:ext cx="1142359" cy="1189066"/>
            <a:chOff x="4572000" y="387072"/>
            <a:chExt cx="4569687" cy="475652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xmlns="" id="{D9278269-D816-4377-921A-50AEC083B847}"/>
                </a:ext>
              </a:extLst>
            </p:cNvPr>
            <p:cNvSpPr/>
            <p:nvPr userDrawn="1"/>
          </p:nvSpPr>
          <p:spPr>
            <a:xfrm>
              <a:off x="4572000" y="1408870"/>
              <a:ext cx="4569687" cy="3734730"/>
            </a:xfrm>
            <a:custGeom>
              <a:avLst/>
              <a:gdLst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63923 w 4569687"/>
                <a:gd name="connsiteY30" fmla="*/ 3304336 h 3734631"/>
                <a:gd name="connsiteX31" fmla="*/ 1334207 w 4569687"/>
                <a:gd name="connsiteY31" fmla="*/ 3340352 h 3734631"/>
                <a:gd name="connsiteX32" fmla="*/ 1046262 w 4569687"/>
                <a:gd name="connsiteY32" fmla="*/ 3459623 h 3734631"/>
                <a:gd name="connsiteX33" fmla="*/ 647319 w 4569687"/>
                <a:gd name="connsiteY33" fmla="*/ 3134475 h 3734631"/>
                <a:gd name="connsiteX34" fmla="*/ 642925 w 4569687"/>
                <a:gd name="connsiteY34" fmla="*/ 3090891 h 3734631"/>
                <a:gd name="connsiteX35" fmla="*/ 634894 w 4569687"/>
                <a:gd name="connsiteY35" fmla="*/ 3098188 h 3734631"/>
                <a:gd name="connsiteX36" fmla="*/ 407216 w 4569687"/>
                <a:gd name="connsiteY36" fmla="*/ 3167734 h 3734631"/>
                <a:gd name="connsiteX37" fmla="*/ 0 w 4569687"/>
                <a:gd name="connsiteY37" fmla="*/ 2760518 h 3734631"/>
                <a:gd name="connsiteX38" fmla="*/ 407216 w 4569687"/>
                <a:gd name="connsiteY38" fmla="*/ 2353302 h 3734631"/>
                <a:gd name="connsiteX39" fmla="*/ 489284 w 4569687"/>
                <a:gd name="connsiteY39" fmla="*/ 2361575 h 3734631"/>
                <a:gd name="connsiteX40" fmla="*/ 508084 w 4569687"/>
                <a:gd name="connsiteY40" fmla="*/ 2367411 h 3734631"/>
                <a:gd name="connsiteX41" fmla="*/ 503849 w 4569687"/>
                <a:gd name="connsiteY41" fmla="*/ 2325400 h 3734631"/>
                <a:gd name="connsiteX42" fmla="*/ 1121688 w 4569687"/>
                <a:gd name="connsiteY42" fmla="*/ 1707561 h 3734631"/>
                <a:gd name="connsiteX43" fmla="*/ 1246204 w 4569687"/>
                <a:gd name="connsiteY43" fmla="*/ 1720113 h 3734631"/>
                <a:gd name="connsiteX44" fmla="*/ 1284356 w 4569687"/>
                <a:gd name="connsiteY44" fmla="*/ 1731957 h 3734631"/>
                <a:gd name="connsiteX45" fmla="*/ 1305976 w 4569687"/>
                <a:gd name="connsiteY45" fmla="*/ 1705754 h 3734631"/>
                <a:gd name="connsiteX46" fmla="*/ 1742854 w 4569687"/>
                <a:gd name="connsiteY46" fmla="*/ 1524793 h 3734631"/>
                <a:gd name="connsiteX47" fmla="*/ 1760288 w 4569687"/>
                <a:gd name="connsiteY47" fmla="*/ 1526551 h 3734631"/>
                <a:gd name="connsiteX48" fmla="*/ 1748032 w 4569687"/>
                <a:gd name="connsiteY48" fmla="*/ 1487068 h 3734631"/>
                <a:gd name="connsiteX49" fmla="*/ 1742854 w 4569687"/>
                <a:gd name="connsiteY49" fmla="*/ 1435701 h 3734631"/>
                <a:gd name="connsiteX50" fmla="*/ 1946367 w 4569687"/>
                <a:gd name="connsiteY50" fmla="*/ 1185999 h 3734631"/>
                <a:gd name="connsiteX51" fmla="*/ 1956892 w 4569687"/>
                <a:gd name="connsiteY51" fmla="*/ 1184938 h 3734631"/>
                <a:gd name="connsiteX52" fmla="*/ 1963928 w 4569687"/>
                <a:gd name="connsiteY52" fmla="*/ 1115143 h 3734631"/>
                <a:gd name="connsiteX53" fmla="*/ 2450363 w 4569687"/>
                <a:gd name="connsiteY53" fmla="*/ 718687 h 3734631"/>
                <a:gd name="connsiteX54" fmla="*/ 2520904 w 4569687"/>
                <a:gd name="connsiteY54" fmla="*/ 725798 h 3734631"/>
                <a:gd name="connsiteX0" fmla="*/ 2611712 w 4569687"/>
                <a:gd name="connsiteY0" fmla="*/ 0 h 3734631"/>
                <a:gd name="connsiteX1" fmla="*/ 2927539 w 4569687"/>
                <a:gd name="connsiteY1" fmla="*/ 0 h 3734631"/>
                <a:gd name="connsiteX2" fmla="*/ 3010471 w 4569687"/>
                <a:gd name="connsiteY2" fmla="*/ 662843 h 3734631"/>
                <a:gd name="connsiteX3" fmla="*/ 3062414 w 4569687"/>
                <a:gd name="connsiteY3" fmla="*/ 672782 h 3734631"/>
                <a:gd name="connsiteX4" fmla="*/ 3375104 w 4569687"/>
                <a:gd name="connsiteY4" fmla="*/ 893768 h 3734631"/>
                <a:gd name="connsiteX5" fmla="*/ 3401966 w 4569687"/>
                <a:gd name="connsiteY5" fmla="*/ 943258 h 3734631"/>
                <a:gd name="connsiteX6" fmla="*/ 3444529 w 4569687"/>
                <a:gd name="connsiteY6" fmla="*/ 938967 h 3734631"/>
                <a:gd name="connsiteX7" fmla="*/ 3941882 w 4569687"/>
                <a:gd name="connsiteY7" fmla="*/ 1268635 h 3734631"/>
                <a:gd name="connsiteX8" fmla="*/ 3950232 w 4569687"/>
                <a:gd name="connsiteY8" fmla="*/ 1295533 h 3734631"/>
                <a:gd name="connsiteX9" fmla="*/ 3968452 w 4569687"/>
                <a:gd name="connsiteY9" fmla="*/ 1289878 h 3734631"/>
                <a:gd name="connsiteX10" fmla="*/ 4041773 w 4569687"/>
                <a:gd name="connsiteY10" fmla="*/ 1282486 h 3734631"/>
                <a:gd name="connsiteX11" fmla="*/ 4398197 w 4569687"/>
                <a:gd name="connsiteY11" fmla="*/ 1572980 h 3734631"/>
                <a:gd name="connsiteX12" fmla="*/ 4401113 w 4569687"/>
                <a:gd name="connsiteY12" fmla="*/ 1601912 h 3734631"/>
                <a:gd name="connsiteX13" fmla="*/ 4509768 w 4569687"/>
                <a:gd name="connsiteY13" fmla="*/ 1612865 h 3734631"/>
                <a:gd name="connsiteX14" fmla="*/ 4569687 w 4569687"/>
                <a:gd name="connsiteY14" fmla="*/ 1630661 h 3734631"/>
                <a:gd name="connsiteX15" fmla="*/ 4569687 w 4569687"/>
                <a:gd name="connsiteY15" fmla="*/ 3685776 h 3734631"/>
                <a:gd name="connsiteX16" fmla="*/ 4479175 w 4569687"/>
                <a:gd name="connsiteY16" fmla="*/ 3694900 h 3734631"/>
                <a:gd name="connsiteX17" fmla="*/ 4083674 w 4569687"/>
                <a:gd name="connsiteY17" fmla="*/ 3574092 h 3734631"/>
                <a:gd name="connsiteX18" fmla="*/ 4051094 w 4569687"/>
                <a:gd name="connsiteY18" fmla="*/ 3547210 h 3734631"/>
                <a:gd name="connsiteX19" fmla="*/ 4009782 w 4569687"/>
                <a:gd name="connsiteY19" fmla="*/ 3581295 h 3734631"/>
                <a:gd name="connsiteX20" fmla="*/ 3782104 w 4569687"/>
                <a:gd name="connsiteY20" fmla="*/ 3650841 h 3734631"/>
                <a:gd name="connsiteX21" fmla="*/ 3494159 w 4569687"/>
                <a:gd name="connsiteY21" fmla="*/ 3531570 h 3734631"/>
                <a:gd name="connsiteX22" fmla="*/ 3452428 w 4569687"/>
                <a:gd name="connsiteY22" fmla="*/ 3480992 h 3734631"/>
                <a:gd name="connsiteX23" fmla="*/ 3441126 w 4569687"/>
                <a:gd name="connsiteY23" fmla="*/ 3501813 h 3734631"/>
                <a:gd name="connsiteX24" fmla="*/ 3103456 w 4569687"/>
                <a:gd name="connsiteY24" fmla="*/ 3681351 h 3734631"/>
                <a:gd name="connsiteX25" fmla="*/ 2815511 w 4569687"/>
                <a:gd name="connsiteY25" fmla="*/ 3562080 h 3734631"/>
                <a:gd name="connsiteX26" fmla="*/ 2772231 w 4569687"/>
                <a:gd name="connsiteY26" fmla="*/ 3509625 h 3734631"/>
                <a:gd name="connsiteX27" fmla="*/ 2697608 w 4569687"/>
                <a:gd name="connsiteY27" fmla="*/ 3571194 h 3734631"/>
                <a:gd name="connsiteX28" fmla="*/ 2162552 w 4569687"/>
                <a:gd name="connsiteY28" fmla="*/ 3734631 h 3734631"/>
                <a:gd name="connsiteX29" fmla="*/ 1369010 w 4569687"/>
                <a:gd name="connsiteY29" fmla="*/ 3312708 h 3734631"/>
                <a:gd name="connsiteX30" fmla="*/ 1334207 w 4569687"/>
                <a:gd name="connsiteY30" fmla="*/ 3340352 h 3734631"/>
                <a:gd name="connsiteX31" fmla="*/ 1046262 w 4569687"/>
                <a:gd name="connsiteY31" fmla="*/ 3459623 h 3734631"/>
                <a:gd name="connsiteX32" fmla="*/ 647319 w 4569687"/>
                <a:gd name="connsiteY32" fmla="*/ 3134475 h 3734631"/>
                <a:gd name="connsiteX33" fmla="*/ 642925 w 4569687"/>
                <a:gd name="connsiteY33" fmla="*/ 3090891 h 3734631"/>
                <a:gd name="connsiteX34" fmla="*/ 634894 w 4569687"/>
                <a:gd name="connsiteY34" fmla="*/ 3098188 h 3734631"/>
                <a:gd name="connsiteX35" fmla="*/ 407216 w 4569687"/>
                <a:gd name="connsiteY35" fmla="*/ 3167734 h 3734631"/>
                <a:gd name="connsiteX36" fmla="*/ 0 w 4569687"/>
                <a:gd name="connsiteY36" fmla="*/ 2760518 h 3734631"/>
                <a:gd name="connsiteX37" fmla="*/ 407216 w 4569687"/>
                <a:gd name="connsiteY37" fmla="*/ 2353302 h 3734631"/>
                <a:gd name="connsiteX38" fmla="*/ 489284 w 4569687"/>
                <a:gd name="connsiteY38" fmla="*/ 2361575 h 3734631"/>
                <a:gd name="connsiteX39" fmla="*/ 508084 w 4569687"/>
                <a:gd name="connsiteY39" fmla="*/ 2367411 h 3734631"/>
                <a:gd name="connsiteX40" fmla="*/ 503849 w 4569687"/>
                <a:gd name="connsiteY40" fmla="*/ 2325400 h 3734631"/>
                <a:gd name="connsiteX41" fmla="*/ 1121688 w 4569687"/>
                <a:gd name="connsiteY41" fmla="*/ 1707561 h 3734631"/>
                <a:gd name="connsiteX42" fmla="*/ 1246204 w 4569687"/>
                <a:gd name="connsiteY42" fmla="*/ 1720113 h 3734631"/>
                <a:gd name="connsiteX43" fmla="*/ 1284356 w 4569687"/>
                <a:gd name="connsiteY43" fmla="*/ 1731957 h 3734631"/>
                <a:gd name="connsiteX44" fmla="*/ 1305976 w 4569687"/>
                <a:gd name="connsiteY44" fmla="*/ 1705754 h 3734631"/>
                <a:gd name="connsiteX45" fmla="*/ 1742854 w 4569687"/>
                <a:gd name="connsiteY45" fmla="*/ 1524793 h 3734631"/>
                <a:gd name="connsiteX46" fmla="*/ 1760288 w 4569687"/>
                <a:gd name="connsiteY46" fmla="*/ 1526551 h 3734631"/>
                <a:gd name="connsiteX47" fmla="*/ 1748032 w 4569687"/>
                <a:gd name="connsiteY47" fmla="*/ 1487068 h 3734631"/>
                <a:gd name="connsiteX48" fmla="*/ 1742854 w 4569687"/>
                <a:gd name="connsiteY48" fmla="*/ 1435701 h 3734631"/>
                <a:gd name="connsiteX49" fmla="*/ 1946367 w 4569687"/>
                <a:gd name="connsiteY49" fmla="*/ 1185999 h 3734631"/>
                <a:gd name="connsiteX50" fmla="*/ 1956892 w 4569687"/>
                <a:gd name="connsiteY50" fmla="*/ 1184938 h 3734631"/>
                <a:gd name="connsiteX51" fmla="*/ 1963928 w 4569687"/>
                <a:gd name="connsiteY51" fmla="*/ 1115143 h 3734631"/>
                <a:gd name="connsiteX52" fmla="*/ 2450363 w 4569687"/>
                <a:gd name="connsiteY52" fmla="*/ 718687 h 3734631"/>
                <a:gd name="connsiteX53" fmla="*/ 2520904 w 4569687"/>
                <a:gd name="connsiteY53" fmla="*/ 725798 h 3734631"/>
                <a:gd name="connsiteX54" fmla="*/ 2611712 w 4569687"/>
                <a:gd name="connsiteY54" fmla="*/ 0 h 3734631"/>
                <a:gd name="connsiteX0" fmla="*/ 2611712 w 4569687"/>
                <a:gd name="connsiteY0" fmla="*/ 0 h 3743131"/>
                <a:gd name="connsiteX1" fmla="*/ 2927539 w 4569687"/>
                <a:gd name="connsiteY1" fmla="*/ 0 h 3743131"/>
                <a:gd name="connsiteX2" fmla="*/ 3010471 w 4569687"/>
                <a:gd name="connsiteY2" fmla="*/ 662843 h 3743131"/>
                <a:gd name="connsiteX3" fmla="*/ 3062414 w 4569687"/>
                <a:gd name="connsiteY3" fmla="*/ 672782 h 3743131"/>
                <a:gd name="connsiteX4" fmla="*/ 3375104 w 4569687"/>
                <a:gd name="connsiteY4" fmla="*/ 893768 h 3743131"/>
                <a:gd name="connsiteX5" fmla="*/ 3401966 w 4569687"/>
                <a:gd name="connsiteY5" fmla="*/ 943258 h 3743131"/>
                <a:gd name="connsiteX6" fmla="*/ 3444529 w 4569687"/>
                <a:gd name="connsiteY6" fmla="*/ 938967 h 3743131"/>
                <a:gd name="connsiteX7" fmla="*/ 3941882 w 4569687"/>
                <a:gd name="connsiteY7" fmla="*/ 1268635 h 3743131"/>
                <a:gd name="connsiteX8" fmla="*/ 3950232 w 4569687"/>
                <a:gd name="connsiteY8" fmla="*/ 1295533 h 3743131"/>
                <a:gd name="connsiteX9" fmla="*/ 3968452 w 4569687"/>
                <a:gd name="connsiteY9" fmla="*/ 1289878 h 3743131"/>
                <a:gd name="connsiteX10" fmla="*/ 4041773 w 4569687"/>
                <a:gd name="connsiteY10" fmla="*/ 1282486 h 3743131"/>
                <a:gd name="connsiteX11" fmla="*/ 4398197 w 4569687"/>
                <a:gd name="connsiteY11" fmla="*/ 1572980 h 3743131"/>
                <a:gd name="connsiteX12" fmla="*/ 4401113 w 4569687"/>
                <a:gd name="connsiteY12" fmla="*/ 1601912 h 3743131"/>
                <a:gd name="connsiteX13" fmla="*/ 4509768 w 4569687"/>
                <a:gd name="connsiteY13" fmla="*/ 1612865 h 3743131"/>
                <a:gd name="connsiteX14" fmla="*/ 4569687 w 4569687"/>
                <a:gd name="connsiteY14" fmla="*/ 1630661 h 3743131"/>
                <a:gd name="connsiteX15" fmla="*/ 4569687 w 4569687"/>
                <a:gd name="connsiteY15" fmla="*/ 3685776 h 3743131"/>
                <a:gd name="connsiteX16" fmla="*/ 4479175 w 4569687"/>
                <a:gd name="connsiteY16" fmla="*/ 3694900 h 3743131"/>
                <a:gd name="connsiteX17" fmla="*/ 4083674 w 4569687"/>
                <a:gd name="connsiteY17" fmla="*/ 3574092 h 3743131"/>
                <a:gd name="connsiteX18" fmla="*/ 4051094 w 4569687"/>
                <a:gd name="connsiteY18" fmla="*/ 3547210 h 3743131"/>
                <a:gd name="connsiteX19" fmla="*/ 4009782 w 4569687"/>
                <a:gd name="connsiteY19" fmla="*/ 3581295 h 3743131"/>
                <a:gd name="connsiteX20" fmla="*/ 3782104 w 4569687"/>
                <a:gd name="connsiteY20" fmla="*/ 3650841 h 3743131"/>
                <a:gd name="connsiteX21" fmla="*/ 3494159 w 4569687"/>
                <a:gd name="connsiteY21" fmla="*/ 3531570 h 3743131"/>
                <a:gd name="connsiteX22" fmla="*/ 3452428 w 4569687"/>
                <a:gd name="connsiteY22" fmla="*/ 3480992 h 3743131"/>
                <a:gd name="connsiteX23" fmla="*/ 3441126 w 4569687"/>
                <a:gd name="connsiteY23" fmla="*/ 3501813 h 3743131"/>
                <a:gd name="connsiteX24" fmla="*/ 3103456 w 4569687"/>
                <a:gd name="connsiteY24" fmla="*/ 3681351 h 3743131"/>
                <a:gd name="connsiteX25" fmla="*/ 2815511 w 4569687"/>
                <a:gd name="connsiteY25" fmla="*/ 3562080 h 3743131"/>
                <a:gd name="connsiteX26" fmla="*/ 2772231 w 4569687"/>
                <a:gd name="connsiteY26" fmla="*/ 3509625 h 3743131"/>
                <a:gd name="connsiteX27" fmla="*/ 2697608 w 4569687"/>
                <a:gd name="connsiteY27" fmla="*/ 3571194 h 3743131"/>
                <a:gd name="connsiteX28" fmla="*/ 2162552 w 4569687"/>
                <a:gd name="connsiteY28" fmla="*/ 3734631 h 3743131"/>
                <a:gd name="connsiteX29" fmla="*/ 1334207 w 4569687"/>
                <a:gd name="connsiteY29" fmla="*/ 3340352 h 3743131"/>
                <a:gd name="connsiteX30" fmla="*/ 1046262 w 4569687"/>
                <a:gd name="connsiteY30" fmla="*/ 3459623 h 3743131"/>
                <a:gd name="connsiteX31" fmla="*/ 647319 w 4569687"/>
                <a:gd name="connsiteY31" fmla="*/ 3134475 h 3743131"/>
                <a:gd name="connsiteX32" fmla="*/ 642925 w 4569687"/>
                <a:gd name="connsiteY32" fmla="*/ 3090891 h 3743131"/>
                <a:gd name="connsiteX33" fmla="*/ 634894 w 4569687"/>
                <a:gd name="connsiteY33" fmla="*/ 3098188 h 3743131"/>
                <a:gd name="connsiteX34" fmla="*/ 407216 w 4569687"/>
                <a:gd name="connsiteY34" fmla="*/ 3167734 h 3743131"/>
                <a:gd name="connsiteX35" fmla="*/ 0 w 4569687"/>
                <a:gd name="connsiteY35" fmla="*/ 2760518 h 3743131"/>
                <a:gd name="connsiteX36" fmla="*/ 407216 w 4569687"/>
                <a:gd name="connsiteY36" fmla="*/ 2353302 h 3743131"/>
                <a:gd name="connsiteX37" fmla="*/ 489284 w 4569687"/>
                <a:gd name="connsiteY37" fmla="*/ 2361575 h 3743131"/>
                <a:gd name="connsiteX38" fmla="*/ 508084 w 4569687"/>
                <a:gd name="connsiteY38" fmla="*/ 2367411 h 3743131"/>
                <a:gd name="connsiteX39" fmla="*/ 503849 w 4569687"/>
                <a:gd name="connsiteY39" fmla="*/ 2325400 h 3743131"/>
                <a:gd name="connsiteX40" fmla="*/ 1121688 w 4569687"/>
                <a:gd name="connsiteY40" fmla="*/ 1707561 h 3743131"/>
                <a:gd name="connsiteX41" fmla="*/ 1246204 w 4569687"/>
                <a:gd name="connsiteY41" fmla="*/ 1720113 h 3743131"/>
                <a:gd name="connsiteX42" fmla="*/ 1284356 w 4569687"/>
                <a:gd name="connsiteY42" fmla="*/ 1731957 h 3743131"/>
                <a:gd name="connsiteX43" fmla="*/ 1305976 w 4569687"/>
                <a:gd name="connsiteY43" fmla="*/ 1705754 h 3743131"/>
                <a:gd name="connsiteX44" fmla="*/ 1742854 w 4569687"/>
                <a:gd name="connsiteY44" fmla="*/ 1524793 h 3743131"/>
                <a:gd name="connsiteX45" fmla="*/ 1760288 w 4569687"/>
                <a:gd name="connsiteY45" fmla="*/ 1526551 h 3743131"/>
                <a:gd name="connsiteX46" fmla="*/ 1748032 w 4569687"/>
                <a:gd name="connsiteY46" fmla="*/ 1487068 h 3743131"/>
                <a:gd name="connsiteX47" fmla="*/ 1742854 w 4569687"/>
                <a:gd name="connsiteY47" fmla="*/ 1435701 h 3743131"/>
                <a:gd name="connsiteX48" fmla="*/ 1946367 w 4569687"/>
                <a:gd name="connsiteY48" fmla="*/ 1185999 h 3743131"/>
                <a:gd name="connsiteX49" fmla="*/ 1956892 w 4569687"/>
                <a:gd name="connsiteY49" fmla="*/ 1184938 h 3743131"/>
                <a:gd name="connsiteX50" fmla="*/ 1963928 w 4569687"/>
                <a:gd name="connsiteY50" fmla="*/ 1115143 h 3743131"/>
                <a:gd name="connsiteX51" fmla="*/ 2450363 w 4569687"/>
                <a:gd name="connsiteY51" fmla="*/ 718687 h 3743131"/>
                <a:gd name="connsiteX52" fmla="*/ 2520904 w 4569687"/>
                <a:gd name="connsiteY52" fmla="*/ 725798 h 3743131"/>
                <a:gd name="connsiteX53" fmla="*/ 2611712 w 4569687"/>
                <a:gd name="connsiteY53" fmla="*/ 0 h 3743131"/>
                <a:gd name="connsiteX0" fmla="*/ 2611712 w 4569687"/>
                <a:gd name="connsiteY0" fmla="*/ 0 h 3741630"/>
                <a:gd name="connsiteX1" fmla="*/ 2927539 w 4569687"/>
                <a:gd name="connsiteY1" fmla="*/ 0 h 3741630"/>
                <a:gd name="connsiteX2" fmla="*/ 3010471 w 4569687"/>
                <a:gd name="connsiteY2" fmla="*/ 662843 h 3741630"/>
                <a:gd name="connsiteX3" fmla="*/ 3062414 w 4569687"/>
                <a:gd name="connsiteY3" fmla="*/ 672782 h 3741630"/>
                <a:gd name="connsiteX4" fmla="*/ 3375104 w 4569687"/>
                <a:gd name="connsiteY4" fmla="*/ 893768 h 3741630"/>
                <a:gd name="connsiteX5" fmla="*/ 3401966 w 4569687"/>
                <a:gd name="connsiteY5" fmla="*/ 943258 h 3741630"/>
                <a:gd name="connsiteX6" fmla="*/ 3444529 w 4569687"/>
                <a:gd name="connsiteY6" fmla="*/ 938967 h 3741630"/>
                <a:gd name="connsiteX7" fmla="*/ 3941882 w 4569687"/>
                <a:gd name="connsiteY7" fmla="*/ 1268635 h 3741630"/>
                <a:gd name="connsiteX8" fmla="*/ 3950232 w 4569687"/>
                <a:gd name="connsiteY8" fmla="*/ 1295533 h 3741630"/>
                <a:gd name="connsiteX9" fmla="*/ 3968452 w 4569687"/>
                <a:gd name="connsiteY9" fmla="*/ 1289878 h 3741630"/>
                <a:gd name="connsiteX10" fmla="*/ 4041773 w 4569687"/>
                <a:gd name="connsiteY10" fmla="*/ 1282486 h 3741630"/>
                <a:gd name="connsiteX11" fmla="*/ 4398197 w 4569687"/>
                <a:gd name="connsiteY11" fmla="*/ 1572980 h 3741630"/>
                <a:gd name="connsiteX12" fmla="*/ 4401113 w 4569687"/>
                <a:gd name="connsiteY12" fmla="*/ 1601912 h 3741630"/>
                <a:gd name="connsiteX13" fmla="*/ 4509768 w 4569687"/>
                <a:gd name="connsiteY13" fmla="*/ 1612865 h 3741630"/>
                <a:gd name="connsiteX14" fmla="*/ 4569687 w 4569687"/>
                <a:gd name="connsiteY14" fmla="*/ 1630661 h 3741630"/>
                <a:gd name="connsiteX15" fmla="*/ 4569687 w 4569687"/>
                <a:gd name="connsiteY15" fmla="*/ 3685776 h 3741630"/>
                <a:gd name="connsiteX16" fmla="*/ 4479175 w 4569687"/>
                <a:gd name="connsiteY16" fmla="*/ 3694900 h 3741630"/>
                <a:gd name="connsiteX17" fmla="*/ 4083674 w 4569687"/>
                <a:gd name="connsiteY17" fmla="*/ 3574092 h 3741630"/>
                <a:gd name="connsiteX18" fmla="*/ 4051094 w 4569687"/>
                <a:gd name="connsiteY18" fmla="*/ 3547210 h 3741630"/>
                <a:gd name="connsiteX19" fmla="*/ 4009782 w 4569687"/>
                <a:gd name="connsiteY19" fmla="*/ 3581295 h 3741630"/>
                <a:gd name="connsiteX20" fmla="*/ 3782104 w 4569687"/>
                <a:gd name="connsiteY20" fmla="*/ 3650841 h 3741630"/>
                <a:gd name="connsiteX21" fmla="*/ 3494159 w 4569687"/>
                <a:gd name="connsiteY21" fmla="*/ 3531570 h 3741630"/>
                <a:gd name="connsiteX22" fmla="*/ 3452428 w 4569687"/>
                <a:gd name="connsiteY22" fmla="*/ 3480992 h 3741630"/>
                <a:gd name="connsiteX23" fmla="*/ 3441126 w 4569687"/>
                <a:gd name="connsiteY23" fmla="*/ 3501813 h 3741630"/>
                <a:gd name="connsiteX24" fmla="*/ 3103456 w 4569687"/>
                <a:gd name="connsiteY24" fmla="*/ 3681351 h 3741630"/>
                <a:gd name="connsiteX25" fmla="*/ 2815511 w 4569687"/>
                <a:gd name="connsiteY25" fmla="*/ 3562080 h 3741630"/>
                <a:gd name="connsiteX26" fmla="*/ 2772231 w 4569687"/>
                <a:gd name="connsiteY26" fmla="*/ 3509625 h 3741630"/>
                <a:gd name="connsiteX27" fmla="*/ 2697608 w 4569687"/>
                <a:gd name="connsiteY27" fmla="*/ 3571194 h 3741630"/>
                <a:gd name="connsiteX28" fmla="*/ 2162552 w 4569687"/>
                <a:gd name="connsiteY28" fmla="*/ 3734631 h 3741630"/>
                <a:gd name="connsiteX29" fmla="*/ 1390478 w 4569687"/>
                <a:gd name="connsiteY29" fmla="*/ 3368488 h 3741630"/>
                <a:gd name="connsiteX30" fmla="*/ 1046262 w 4569687"/>
                <a:gd name="connsiteY30" fmla="*/ 3459623 h 3741630"/>
                <a:gd name="connsiteX31" fmla="*/ 647319 w 4569687"/>
                <a:gd name="connsiteY31" fmla="*/ 3134475 h 3741630"/>
                <a:gd name="connsiteX32" fmla="*/ 642925 w 4569687"/>
                <a:gd name="connsiteY32" fmla="*/ 3090891 h 3741630"/>
                <a:gd name="connsiteX33" fmla="*/ 634894 w 4569687"/>
                <a:gd name="connsiteY33" fmla="*/ 3098188 h 3741630"/>
                <a:gd name="connsiteX34" fmla="*/ 407216 w 4569687"/>
                <a:gd name="connsiteY34" fmla="*/ 3167734 h 3741630"/>
                <a:gd name="connsiteX35" fmla="*/ 0 w 4569687"/>
                <a:gd name="connsiteY35" fmla="*/ 2760518 h 3741630"/>
                <a:gd name="connsiteX36" fmla="*/ 407216 w 4569687"/>
                <a:gd name="connsiteY36" fmla="*/ 2353302 h 3741630"/>
                <a:gd name="connsiteX37" fmla="*/ 489284 w 4569687"/>
                <a:gd name="connsiteY37" fmla="*/ 2361575 h 3741630"/>
                <a:gd name="connsiteX38" fmla="*/ 508084 w 4569687"/>
                <a:gd name="connsiteY38" fmla="*/ 2367411 h 3741630"/>
                <a:gd name="connsiteX39" fmla="*/ 503849 w 4569687"/>
                <a:gd name="connsiteY39" fmla="*/ 2325400 h 3741630"/>
                <a:gd name="connsiteX40" fmla="*/ 1121688 w 4569687"/>
                <a:gd name="connsiteY40" fmla="*/ 1707561 h 3741630"/>
                <a:gd name="connsiteX41" fmla="*/ 1246204 w 4569687"/>
                <a:gd name="connsiteY41" fmla="*/ 1720113 h 3741630"/>
                <a:gd name="connsiteX42" fmla="*/ 1284356 w 4569687"/>
                <a:gd name="connsiteY42" fmla="*/ 1731957 h 3741630"/>
                <a:gd name="connsiteX43" fmla="*/ 1305976 w 4569687"/>
                <a:gd name="connsiteY43" fmla="*/ 1705754 h 3741630"/>
                <a:gd name="connsiteX44" fmla="*/ 1742854 w 4569687"/>
                <a:gd name="connsiteY44" fmla="*/ 1524793 h 3741630"/>
                <a:gd name="connsiteX45" fmla="*/ 1760288 w 4569687"/>
                <a:gd name="connsiteY45" fmla="*/ 1526551 h 3741630"/>
                <a:gd name="connsiteX46" fmla="*/ 1748032 w 4569687"/>
                <a:gd name="connsiteY46" fmla="*/ 1487068 h 3741630"/>
                <a:gd name="connsiteX47" fmla="*/ 1742854 w 4569687"/>
                <a:gd name="connsiteY47" fmla="*/ 1435701 h 3741630"/>
                <a:gd name="connsiteX48" fmla="*/ 1946367 w 4569687"/>
                <a:gd name="connsiteY48" fmla="*/ 1185999 h 3741630"/>
                <a:gd name="connsiteX49" fmla="*/ 1956892 w 4569687"/>
                <a:gd name="connsiteY49" fmla="*/ 1184938 h 3741630"/>
                <a:gd name="connsiteX50" fmla="*/ 1963928 w 4569687"/>
                <a:gd name="connsiteY50" fmla="*/ 1115143 h 3741630"/>
                <a:gd name="connsiteX51" fmla="*/ 2450363 w 4569687"/>
                <a:gd name="connsiteY51" fmla="*/ 718687 h 3741630"/>
                <a:gd name="connsiteX52" fmla="*/ 2520904 w 4569687"/>
                <a:gd name="connsiteY52" fmla="*/ 725798 h 3741630"/>
                <a:gd name="connsiteX53" fmla="*/ 2611712 w 4569687"/>
                <a:gd name="connsiteY53" fmla="*/ 0 h 37416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  <a:gd name="connsiteX0" fmla="*/ 2611712 w 4569687"/>
                <a:gd name="connsiteY0" fmla="*/ 0 h 3734730"/>
                <a:gd name="connsiteX1" fmla="*/ 2927539 w 4569687"/>
                <a:gd name="connsiteY1" fmla="*/ 0 h 3734730"/>
                <a:gd name="connsiteX2" fmla="*/ 3010471 w 4569687"/>
                <a:gd name="connsiteY2" fmla="*/ 662843 h 3734730"/>
                <a:gd name="connsiteX3" fmla="*/ 3062414 w 4569687"/>
                <a:gd name="connsiteY3" fmla="*/ 672782 h 3734730"/>
                <a:gd name="connsiteX4" fmla="*/ 3375104 w 4569687"/>
                <a:gd name="connsiteY4" fmla="*/ 893768 h 3734730"/>
                <a:gd name="connsiteX5" fmla="*/ 3401966 w 4569687"/>
                <a:gd name="connsiteY5" fmla="*/ 943258 h 3734730"/>
                <a:gd name="connsiteX6" fmla="*/ 3444529 w 4569687"/>
                <a:gd name="connsiteY6" fmla="*/ 938967 h 3734730"/>
                <a:gd name="connsiteX7" fmla="*/ 3941882 w 4569687"/>
                <a:gd name="connsiteY7" fmla="*/ 1268635 h 3734730"/>
                <a:gd name="connsiteX8" fmla="*/ 3950232 w 4569687"/>
                <a:gd name="connsiteY8" fmla="*/ 1295533 h 3734730"/>
                <a:gd name="connsiteX9" fmla="*/ 3968452 w 4569687"/>
                <a:gd name="connsiteY9" fmla="*/ 1289878 h 3734730"/>
                <a:gd name="connsiteX10" fmla="*/ 4041773 w 4569687"/>
                <a:gd name="connsiteY10" fmla="*/ 1282486 h 3734730"/>
                <a:gd name="connsiteX11" fmla="*/ 4398197 w 4569687"/>
                <a:gd name="connsiteY11" fmla="*/ 1572980 h 3734730"/>
                <a:gd name="connsiteX12" fmla="*/ 4401113 w 4569687"/>
                <a:gd name="connsiteY12" fmla="*/ 1601912 h 3734730"/>
                <a:gd name="connsiteX13" fmla="*/ 4509768 w 4569687"/>
                <a:gd name="connsiteY13" fmla="*/ 1612865 h 3734730"/>
                <a:gd name="connsiteX14" fmla="*/ 4569687 w 4569687"/>
                <a:gd name="connsiteY14" fmla="*/ 1630661 h 3734730"/>
                <a:gd name="connsiteX15" fmla="*/ 4569687 w 4569687"/>
                <a:gd name="connsiteY15" fmla="*/ 3685776 h 3734730"/>
                <a:gd name="connsiteX16" fmla="*/ 4479175 w 4569687"/>
                <a:gd name="connsiteY16" fmla="*/ 3694900 h 3734730"/>
                <a:gd name="connsiteX17" fmla="*/ 4083674 w 4569687"/>
                <a:gd name="connsiteY17" fmla="*/ 3574092 h 3734730"/>
                <a:gd name="connsiteX18" fmla="*/ 4051094 w 4569687"/>
                <a:gd name="connsiteY18" fmla="*/ 3547210 h 3734730"/>
                <a:gd name="connsiteX19" fmla="*/ 4009782 w 4569687"/>
                <a:gd name="connsiteY19" fmla="*/ 3581295 h 3734730"/>
                <a:gd name="connsiteX20" fmla="*/ 3782104 w 4569687"/>
                <a:gd name="connsiteY20" fmla="*/ 3650841 h 3734730"/>
                <a:gd name="connsiteX21" fmla="*/ 3494159 w 4569687"/>
                <a:gd name="connsiteY21" fmla="*/ 3531570 h 3734730"/>
                <a:gd name="connsiteX22" fmla="*/ 3452428 w 4569687"/>
                <a:gd name="connsiteY22" fmla="*/ 3480992 h 3734730"/>
                <a:gd name="connsiteX23" fmla="*/ 3441126 w 4569687"/>
                <a:gd name="connsiteY23" fmla="*/ 3501813 h 3734730"/>
                <a:gd name="connsiteX24" fmla="*/ 3103456 w 4569687"/>
                <a:gd name="connsiteY24" fmla="*/ 3681351 h 3734730"/>
                <a:gd name="connsiteX25" fmla="*/ 2815511 w 4569687"/>
                <a:gd name="connsiteY25" fmla="*/ 3562080 h 3734730"/>
                <a:gd name="connsiteX26" fmla="*/ 2772231 w 4569687"/>
                <a:gd name="connsiteY26" fmla="*/ 3509625 h 3734730"/>
                <a:gd name="connsiteX27" fmla="*/ 2697608 w 4569687"/>
                <a:gd name="connsiteY27" fmla="*/ 3571194 h 3734730"/>
                <a:gd name="connsiteX28" fmla="*/ 2162552 w 4569687"/>
                <a:gd name="connsiteY28" fmla="*/ 3734631 h 3734730"/>
                <a:gd name="connsiteX29" fmla="*/ 1390478 w 4569687"/>
                <a:gd name="connsiteY29" fmla="*/ 3368488 h 3734730"/>
                <a:gd name="connsiteX30" fmla="*/ 1046262 w 4569687"/>
                <a:gd name="connsiteY30" fmla="*/ 3459623 h 3734730"/>
                <a:gd name="connsiteX31" fmla="*/ 647319 w 4569687"/>
                <a:gd name="connsiteY31" fmla="*/ 3134475 h 3734730"/>
                <a:gd name="connsiteX32" fmla="*/ 642925 w 4569687"/>
                <a:gd name="connsiteY32" fmla="*/ 3090891 h 3734730"/>
                <a:gd name="connsiteX33" fmla="*/ 634894 w 4569687"/>
                <a:gd name="connsiteY33" fmla="*/ 3098188 h 3734730"/>
                <a:gd name="connsiteX34" fmla="*/ 407216 w 4569687"/>
                <a:gd name="connsiteY34" fmla="*/ 3167734 h 3734730"/>
                <a:gd name="connsiteX35" fmla="*/ 0 w 4569687"/>
                <a:gd name="connsiteY35" fmla="*/ 2760518 h 3734730"/>
                <a:gd name="connsiteX36" fmla="*/ 407216 w 4569687"/>
                <a:gd name="connsiteY36" fmla="*/ 2353302 h 3734730"/>
                <a:gd name="connsiteX37" fmla="*/ 489284 w 4569687"/>
                <a:gd name="connsiteY37" fmla="*/ 2361575 h 3734730"/>
                <a:gd name="connsiteX38" fmla="*/ 508084 w 4569687"/>
                <a:gd name="connsiteY38" fmla="*/ 2367411 h 3734730"/>
                <a:gd name="connsiteX39" fmla="*/ 503849 w 4569687"/>
                <a:gd name="connsiteY39" fmla="*/ 2325400 h 3734730"/>
                <a:gd name="connsiteX40" fmla="*/ 1121688 w 4569687"/>
                <a:gd name="connsiteY40" fmla="*/ 1707561 h 3734730"/>
                <a:gd name="connsiteX41" fmla="*/ 1246204 w 4569687"/>
                <a:gd name="connsiteY41" fmla="*/ 1720113 h 3734730"/>
                <a:gd name="connsiteX42" fmla="*/ 1284356 w 4569687"/>
                <a:gd name="connsiteY42" fmla="*/ 1731957 h 3734730"/>
                <a:gd name="connsiteX43" fmla="*/ 1305976 w 4569687"/>
                <a:gd name="connsiteY43" fmla="*/ 1705754 h 3734730"/>
                <a:gd name="connsiteX44" fmla="*/ 1742854 w 4569687"/>
                <a:gd name="connsiteY44" fmla="*/ 1524793 h 3734730"/>
                <a:gd name="connsiteX45" fmla="*/ 1760288 w 4569687"/>
                <a:gd name="connsiteY45" fmla="*/ 1526551 h 3734730"/>
                <a:gd name="connsiteX46" fmla="*/ 1748032 w 4569687"/>
                <a:gd name="connsiteY46" fmla="*/ 1487068 h 3734730"/>
                <a:gd name="connsiteX47" fmla="*/ 1742854 w 4569687"/>
                <a:gd name="connsiteY47" fmla="*/ 1435701 h 3734730"/>
                <a:gd name="connsiteX48" fmla="*/ 1946367 w 4569687"/>
                <a:gd name="connsiteY48" fmla="*/ 1185999 h 3734730"/>
                <a:gd name="connsiteX49" fmla="*/ 1956892 w 4569687"/>
                <a:gd name="connsiteY49" fmla="*/ 1184938 h 3734730"/>
                <a:gd name="connsiteX50" fmla="*/ 1963928 w 4569687"/>
                <a:gd name="connsiteY50" fmla="*/ 1115143 h 3734730"/>
                <a:gd name="connsiteX51" fmla="*/ 2450363 w 4569687"/>
                <a:gd name="connsiteY51" fmla="*/ 718687 h 3734730"/>
                <a:gd name="connsiteX52" fmla="*/ 2520904 w 4569687"/>
                <a:gd name="connsiteY52" fmla="*/ 725798 h 3734730"/>
                <a:gd name="connsiteX53" fmla="*/ 2611712 w 4569687"/>
                <a:gd name="connsiteY53" fmla="*/ 0 h 373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569687" h="3734730">
                  <a:moveTo>
                    <a:pt x="2611712" y="0"/>
                  </a:moveTo>
                  <a:lnTo>
                    <a:pt x="2927539" y="0"/>
                  </a:lnTo>
                  <a:lnTo>
                    <a:pt x="3010471" y="662843"/>
                  </a:lnTo>
                  <a:lnTo>
                    <a:pt x="3062414" y="672782"/>
                  </a:lnTo>
                  <a:cubicBezTo>
                    <a:pt x="3191764" y="706062"/>
                    <a:pt x="3302353" y="786083"/>
                    <a:pt x="3375104" y="893768"/>
                  </a:cubicBezTo>
                  <a:lnTo>
                    <a:pt x="3401966" y="943258"/>
                  </a:lnTo>
                  <a:lnTo>
                    <a:pt x="3444529" y="938967"/>
                  </a:lnTo>
                  <a:cubicBezTo>
                    <a:pt x="3668109" y="938967"/>
                    <a:pt x="3859940" y="1074903"/>
                    <a:pt x="3941882" y="1268635"/>
                  </a:cubicBezTo>
                  <a:lnTo>
                    <a:pt x="3950232" y="1295533"/>
                  </a:lnTo>
                  <a:lnTo>
                    <a:pt x="3968452" y="1289878"/>
                  </a:lnTo>
                  <a:cubicBezTo>
                    <a:pt x="3992135" y="1285031"/>
                    <a:pt x="4016657" y="1282486"/>
                    <a:pt x="4041773" y="1282486"/>
                  </a:cubicBezTo>
                  <a:cubicBezTo>
                    <a:pt x="4217586" y="1282486"/>
                    <a:pt x="4364272" y="1407196"/>
                    <a:pt x="4398197" y="1572980"/>
                  </a:cubicBezTo>
                  <a:lnTo>
                    <a:pt x="4401113" y="1601912"/>
                  </a:lnTo>
                  <a:lnTo>
                    <a:pt x="4509768" y="1612865"/>
                  </a:lnTo>
                  <a:lnTo>
                    <a:pt x="4569687" y="1630661"/>
                  </a:lnTo>
                  <a:lnTo>
                    <a:pt x="4569687" y="3685776"/>
                  </a:lnTo>
                  <a:lnTo>
                    <a:pt x="4479175" y="3694900"/>
                  </a:lnTo>
                  <a:cubicBezTo>
                    <a:pt x="4332673" y="3694900"/>
                    <a:pt x="4196572" y="3650364"/>
                    <a:pt x="4083674" y="3574092"/>
                  </a:cubicBezTo>
                  <a:lnTo>
                    <a:pt x="4051094" y="3547210"/>
                  </a:lnTo>
                  <a:lnTo>
                    <a:pt x="4009782" y="3581295"/>
                  </a:lnTo>
                  <a:cubicBezTo>
                    <a:pt x="3944790" y="3625203"/>
                    <a:pt x="3866441" y="3650841"/>
                    <a:pt x="3782104" y="3650841"/>
                  </a:cubicBezTo>
                  <a:cubicBezTo>
                    <a:pt x="3669655" y="3650841"/>
                    <a:pt x="3567851" y="3605262"/>
                    <a:pt x="3494159" y="3531570"/>
                  </a:cubicBezTo>
                  <a:lnTo>
                    <a:pt x="3452428" y="3480992"/>
                  </a:lnTo>
                  <a:lnTo>
                    <a:pt x="3441126" y="3501813"/>
                  </a:lnTo>
                  <a:cubicBezTo>
                    <a:pt x="3367946" y="3610134"/>
                    <a:pt x="3244018" y="3681351"/>
                    <a:pt x="3103456" y="3681351"/>
                  </a:cubicBezTo>
                  <a:cubicBezTo>
                    <a:pt x="2991007" y="3681351"/>
                    <a:pt x="2889203" y="3635772"/>
                    <a:pt x="2815511" y="3562080"/>
                  </a:cubicBezTo>
                  <a:lnTo>
                    <a:pt x="2772231" y="3509625"/>
                  </a:lnTo>
                  <a:lnTo>
                    <a:pt x="2697608" y="3571194"/>
                  </a:lnTo>
                  <a:cubicBezTo>
                    <a:pt x="2544873" y="3674380"/>
                    <a:pt x="2382991" y="3737583"/>
                    <a:pt x="2162552" y="3734631"/>
                  </a:cubicBezTo>
                  <a:cubicBezTo>
                    <a:pt x="1740716" y="3728982"/>
                    <a:pt x="1534323" y="3547967"/>
                    <a:pt x="1390478" y="3368488"/>
                  </a:cubicBezTo>
                  <a:cubicBezTo>
                    <a:pt x="1316786" y="3442180"/>
                    <a:pt x="1170122" y="3498625"/>
                    <a:pt x="1046262" y="3459623"/>
                  </a:cubicBezTo>
                  <a:cubicBezTo>
                    <a:pt x="922402" y="3420621"/>
                    <a:pt x="685290" y="3320037"/>
                    <a:pt x="647319" y="3134475"/>
                  </a:cubicBezTo>
                  <a:lnTo>
                    <a:pt x="642925" y="3090891"/>
                  </a:lnTo>
                  <a:lnTo>
                    <a:pt x="634894" y="3098188"/>
                  </a:lnTo>
                  <a:cubicBezTo>
                    <a:pt x="569902" y="3142096"/>
                    <a:pt x="491553" y="3167734"/>
                    <a:pt x="407216" y="3167734"/>
                  </a:cubicBezTo>
                  <a:cubicBezTo>
                    <a:pt x="182317" y="3167734"/>
                    <a:pt x="0" y="2985417"/>
                    <a:pt x="0" y="2760518"/>
                  </a:cubicBezTo>
                  <a:cubicBezTo>
                    <a:pt x="0" y="2535619"/>
                    <a:pt x="182317" y="2353302"/>
                    <a:pt x="407216" y="2353302"/>
                  </a:cubicBezTo>
                  <a:cubicBezTo>
                    <a:pt x="435328" y="2353302"/>
                    <a:pt x="462775" y="2356151"/>
                    <a:pt x="489284" y="2361575"/>
                  </a:cubicBezTo>
                  <a:lnTo>
                    <a:pt x="508084" y="2367411"/>
                  </a:lnTo>
                  <a:lnTo>
                    <a:pt x="503849" y="2325400"/>
                  </a:lnTo>
                  <a:cubicBezTo>
                    <a:pt x="503849" y="1984177"/>
                    <a:pt x="780465" y="1707561"/>
                    <a:pt x="1121688" y="1707561"/>
                  </a:cubicBezTo>
                  <a:cubicBezTo>
                    <a:pt x="1164341" y="1707561"/>
                    <a:pt x="1205984" y="1711883"/>
                    <a:pt x="1246204" y="1720113"/>
                  </a:cubicBezTo>
                  <a:lnTo>
                    <a:pt x="1284356" y="1731957"/>
                  </a:lnTo>
                  <a:lnTo>
                    <a:pt x="1305976" y="1705754"/>
                  </a:lnTo>
                  <a:cubicBezTo>
                    <a:pt x="1417783" y="1593947"/>
                    <a:pt x="1572242" y="1524793"/>
                    <a:pt x="1742854" y="1524793"/>
                  </a:cubicBezTo>
                  <a:lnTo>
                    <a:pt x="1760288" y="1526551"/>
                  </a:lnTo>
                  <a:lnTo>
                    <a:pt x="1748032" y="1487068"/>
                  </a:lnTo>
                  <a:cubicBezTo>
                    <a:pt x="1744637" y="1470476"/>
                    <a:pt x="1742854" y="1453297"/>
                    <a:pt x="1742854" y="1435701"/>
                  </a:cubicBezTo>
                  <a:cubicBezTo>
                    <a:pt x="1742854" y="1312531"/>
                    <a:pt x="1830222" y="1209766"/>
                    <a:pt x="1946367" y="1185999"/>
                  </a:cubicBezTo>
                  <a:lnTo>
                    <a:pt x="1956892" y="1184938"/>
                  </a:lnTo>
                  <a:lnTo>
                    <a:pt x="1963928" y="1115143"/>
                  </a:lnTo>
                  <a:cubicBezTo>
                    <a:pt x="2010227" y="888886"/>
                    <a:pt x="2210419" y="718687"/>
                    <a:pt x="2450363" y="718687"/>
                  </a:cubicBezTo>
                  <a:lnTo>
                    <a:pt x="2520904" y="725798"/>
                  </a:lnTo>
                  <a:lnTo>
                    <a:pt x="261171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xmlns="" id="{D0429EA9-A20D-4800-80F6-48970138B795}"/>
                </a:ext>
              </a:extLst>
            </p:cNvPr>
            <p:cNvGrpSpPr/>
            <p:nvPr userDrawn="1"/>
          </p:nvGrpSpPr>
          <p:grpSpPr>
            <a:xfrm>
              <a:off x="6992136" y="387072"/>
              <a:ext cx="704897" cy="1355021"/>
              <a:chOff x="5304862" y="-789923"/>
              <a:chExt cx="645890" cy="1241591"/>
            </a:xfrm>
          </p:grpSpPr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xmlns="" id="{4817FF4C-CE41-4E26-9FB9-CB745F3234F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16" name="이등변 삼각형 49">
                  <a:extLst>
                    <a:ext uri="{FF2B5EF4-FFF2-40B4-BE49-F238E27FC236}">
                      <a16:creationId xmlns:a16="http://schemas.microsoft.com/office/drawing/2014/main" xmlns="" id="{688B8353-32F5-4D6E-81D9-D597B60FA9D3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xmlns="" id="{155478D4-44EA-48AE-860F-E368AD673D0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xmlns="" id="{1861CCC0-CB32-42D2-947D-1907817DDDAE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타원 11">
                <a:extLst>
                  <a:ext uri="{FF2B5EF4-FFF2-40B4-BE49-F238E27FC236}">
                    <a16:creationId xmlns:a16="http://schemas.microsoft.com/office/drawing/2014/main" xmlns="" id="{E3ED5D5D-DC92-4BF6-B431-CE8E43382FD0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57F372C6-9816-462E-83F5-DFD56E8AF164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xmlns="" id="{F07321F0-763D-431A-87E5-1BD5F333CAE1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xmlns="" id="{D39A1E25-A8B6-4EE4-8AC8-D262A0C0D580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11510"/>
            <a:ext cx="2303282" cy="13681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779662"/>
            <a:ext cx="2303282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xmlns="" id="{C5AC382A-C3B5-4BE0-B805-8F9094AFD7DC}"/>
              </a:ext>
            </a:extLst>
          </p:cNvPr>
          <p:cNvGrpSpPr/>
          <p:nvPr userDrawn="1"/>
        </p:nvGrpSpPr>
        <p:grpSpPr>
          <a:xfrm>
            <a:off x="0" y="2571749"/>
            <a:ext cx="2984923" cy="2571751"/>
            <a:chOff x="0" y="2571749"/>
            <a:chExt cx="2984923" cy="2571751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0" y="4032469"/>
              <a:ext cx="2984923" cy="1111031"/>
              <a:chOff x="0" y="4032469"/>
              <a:chExt cx="2984923" cy="1111031"/>
            </a:xfrm>
          </p:grpSpPr>
          <p:sp>
            <p:nvSpPr>
              <p:cNvPr id="2" name="Rectangle 1"/>
              <p:cNvSpPr/>
              <p:nvPr userDrawn="1"/>
            </p:nvSpPr>
            <p:spPr>
              <a:xfrm>
                <a:off x="2527176" y="4443958"/>
                <a:ext cx="457200" cy="6995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Oval 2"/>
              <p:cNvSpPr/>
              <p:nvPr userDrawn="1"/>
            </p:nvSpPr>
            <p:spPr>
              <a:xfrm>
                <a:off x="2128455" y="4032469"/>
                <a:ext cx="856468" cy="856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 userDrawn="1"/>
            </p:nvSpPr>
            <p:spPr>
              <a:xfrm>
                <a:off x="0" y="4363963"/>
                <a:ext cx="449249" cy="7795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/>
              <p:nvPr userDrawn="1"/>
            </p:nvSpPr>
            <p:spPr>
              <a:xfrm>
                <a:off x="0" y="411702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xmlns="" id="{A909D931-338B-4F68-B73A-DDF2CA17DD12}"/>
                </a:ext>
              </a:extLst>
            </p:cNvPr>
            <p:cNvSpPr/>
            <p:nvPr userDrawn="1"/>
          </p:nvSpPr>
          <p:spPr>
            <a:xfrm>
              <a:off x="0" y="3170955"/>
              <a:ext cx="2544134" cy="1972545"/>
            </a:xfrm>
            <a:custGeom>
              <a:avLst/>
              <a:gdLst>
                <a:gd name="connsiteX0" fmla="*/ 1395974 w 2544134"/>
                <a:gd name="connsiteY0" fmla="*/ 0 h 1972545"/>
                <a:gd name="connsiteX1" fmla="*/ 1581175 w 2544134"/>
                <a:gd name="connsiteY1" fmla="*/ 0 h 1972545"/>
                <a:gd name="connsiteX2" fmla="*/ 1629807 w 2544134"/>
                <a:gd name="connsiteY2" fmla="*/ 388693 h 1972545"/>
                <a:gd name="connsiteX3" fmla="*/ 1660266 w 2544134"/>
                <a:gd name="connsiteY3" fmla="*/ 394521 h 1972545"/>
                <a:gd name="connsiteX4" fmla="*/ 1843628 w 2544134"/>
                <a:gd name="connsiteY4" fmla="*/ 524107 h 1972545"/>
                <a:gd name="connsiteX5" fmla="*/ 1859380 w 2544134"/>
                <a:gd name="connsiteY5" fmla="*/ 553128 h 1972545"/>
                <a:gd name="connsiteX6" fmla="*/ 1884339 w 2544134"/>
                <a:gd name="connsiteY6" fmla="*/ 550612 h 1972545"/>
                <a:gd name="connsiteX7" fmla="*/ 2175988 w 2544134"/>
                <a:gd name="connsiteY7" fmla="*/ 743930 h 1972545"/>
                <a:gd name="connsiteX8" fmla="*/ 2180885 w 2544134"/>
                <a:gd name="connsiteY8" fmla="*/ 759703 h 1972545"/>
                <a:gd name="connsiteX9" fmla="*/ 2191569 w 2544134"/>
                <a:gd name="connsiteY9" fmla="*/ 756387 h 1972545"/>
                <a:gd name="connsiteX10" fmla="*/ 2234564 w 2544134"/>
                <a:gd name="connsiteY10" fmla="*/ 752052 h 1972545"/>
                <a:gd name="connsiteX11" fmla="*/ 2443572 w 2544134"/>
                <a:gd name="connsiteY11" fmla="*/ 922399 h 1972545"/>
                <a:gd name="connsiteX12" fmla="*/ 2445282 w 2544134"/>
                <a:gd name="connsiteY12" fmla="*/ 939364 h 1972545"/>
                <a:gd name="connsiteX13" fmla="*/ 2508998 w 2544134"/>
                <a:gd name="connsiteY13" fmla="*/ 945787 h 1972545"/>
                <a:gd name="connsiteX14" fmla="*/ 2544134 w 2544134"/>
                <a:gd name="connsiteY14" fmla="*/ 956223 h 1972545"/>
                <a:gd name="connsiteX15" fmla="*/ 2544134 w 2544134"/>
                <a:gd name="connsiteY15" fmla="*/ 1972545 h 1972545"/>
                <a:gd name="connsiteX16" fmla="*/ 354884 w 2544134"/>
                <a:gd name="connsiteY16" fmla="*/ 1972545 h 1972545"/>
                <a:gd name="connsiteX17" fmla="*/ 342134 w 2544134"/>
                <a:gd name="connsiteY17" fmla="*/ 1965625 h 1972545"/>
                <a:gd name="connsiteX18" fmla="*/ 244050 w 2544134"/>
                <a:gd name="connsiteY18" fmla="*/ 1838062 h 1972545"/>
                <a:gd name="connsiteX19" fmla="*/ 241474 w 2544134"/>
                <a:gd name="connsiteY19" fmla="*/ 1812505 h 1972545"/>
                <a:gd name="connsiteX20" fmla="*/ 236764 w 2544134"/>
                <a:gd name="connsiteY20" fmla="*/ 1816784 h 1972545"/>
                <a:gd name="connsiteX21" fmla="*/ 103253 w 2544134"/>
                <a:gd name="connsiteY21" fmla="*/ 1857566 h 1972545"/>
                <a:gd name="connsiteX22" fmla="*/ 10304 w 2544134"/>
                <a:gd name="connsiteY22" fmla="*/ 1838801 h 1972545"/>
                <a:gd name="connsiteX23" fmla="*/ 0 w 2544134"/>
                <a:gd name="connsiteY23" fmla="*/ 1833208 h 1972545"/>
                <a:gd name="connsiteX24" fmla="*/ 0 w 2544134"/>
                <a:gd name="connsiteY24" fmla="*/ 1404340 h 1972545"/>
                <a:gd name="connsiteX25" fmla="*/ 10304 w 2544134"/>
                <a:gd name="connsiteY25" fmla="*/ 1398747 h 1972545"/>
                <a:gd name="connsiteX26" fmla="*/ 103253 w 2544134"/>
                <a:gd name="connsiteY26" fmla="*/ 1379981 h 1972545"/>
                <a:gd name="connsiteX27" fmla="*/ 151378 w 2544134"/>
                <a:gd name="connsiteY27" fmla="*/ 1384832 h 1972545"/>
                <a:gd name="connsiteX28" fmla="*/ 162402 w 2544134"/>
                <a:gd name="connsiteY28" fmla="*/ 1388255 h 1972545"/>
                <a:gd name="connsiteX29" fmla="*/ 159919 w 2544134"/>
                <a:gd name="connsiteY29" fmla="*/ 1363619 h 1972545"/>
                <a:gd name="connsiteX30" fmla="*/ 522221 w 2544134"/>
                <a:gd name="connsiteY30" fmla="*/ 1001317 h 1972545"/>
                <a:gd name="connsiteX31" fmla="*/ 595237 w 2544134"/>
                <a:gd name="connsiteY31" fmla="*/ 1008678 h 1972545"/>
                <a:gd name="connsiteX32" fmla="*/ 617610 w 2544134"/>
                <a:gd name="connsiteY32" fmla="*/ 1015623 h 1972545"/>
                <a:gd name="connsiteX33" fmla="*/ 630288 w 2544134"/>
                <a:gd name="connsiteY33" fmla="*/ 1000258 h 1972545"/>
                <a:gd name="connsiteX34" fmla="*/ 886474 w 2544134"/>
                <a:gd name="connsiteY34" fmla="*/ 894142 h 1972545"/>
                <a:gd name="connsiteX35" fmla="*/ 896697 w 2544134"/>
                <a:gd name="connsiteY35" fmla="*/ 895173 h 1972545"/>
                <a:gd name="connsiteX36" fmla="*/ 889510 w 2544134"/>
                <a:gd name="connsiteY36" fmla="*/ 872020 h 1972545"/>
                <a:gd name="connsiteX37" fmla="*/ 886474 w 2544134"/>
                <a:gd name="connsiteY37" fmla="*/ 841898 h 1972545"/>
                <a:gd name="connsiteX38" fmla="*/ 1005814 w 2544134"/>
                <a:gd name="connsiteY38" fmla="*/ 695472 h 1972545"/>
                <a:gd name="connsiteX39" fmla="*/ 1011986 w 2544134"/>
                <a:gd name="connsiteY39" fmla="*/ 694850 h 1972545"/>
                <a:gd name="connsiteX40" fmla="*/ 1016112 w 2544134"/>
                <a:gd name="connsiteY40" fmla="*/ 653922 h 1972545"/>
                <a:gd name="connsiteX41" fmla="*/ 1301359 w 2544134"/>
                <a:gd name="connsiteY41" fmla="*/ 421440 h 1972545"/>
                <a:gd name="connsiteX42" fmla="*/ 1342724 w 2544134"/>
                <a:gd name="connsiteY42" fmla="*/ 425610 h 197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44134" h="1972545">
                  <a:moveTo>
                    <a:pt x="1395974" y="0"/>
                  </a:moveTo>
                  <a:lnTo>
                    <a:pt x="1581175" y="0"/>
                  </a:lnTo>
                  <a:lnTo>
                    <a:pt x="1629807" y="388693"/>
                  </a:lnTo>
                  <a:lnTo>
                    <a:pt x="1660266" y="394521"/>
                  </a:lnTo>
                  <a:cubicBezTo>
                    <a:pt x="1736117" y="414036"/>
                    <a:pt x="1800967" y="460961"/>
                    <a:pt x="1843628" y="524107"/>
                  </a:cubicBezTo>
                  <a:lnTo>
                    <a:pt x="1859380" y="553128"/>
                  </a:lnTo>
                  <a:lnTo>
                    <a:pt x="1884339" y="550612"/>
                  </a:lnTo>
                  <a:cubicBezTo>
                    <a:pt x="2015447" y="550612"/>
                    <a:pt x="2127937" y="630325"/>
                    <a:pt x="2175988" y="743930"/>
                  </a:cubicBezTo>
                  <a:lnTo>
                    <a:pt x="2180885" y="759703"/>
                  </a:lnTo>
                  <a:lnTo>
                    <a:pt x="2191569" y="756387"/>
                  </a:lnTo>
                  <a:cubicBezTo>
                    <a:pt x="2205457" y="753545"/>
                    <a:pt x="2219836" y="752052"/>
                    <a:pt x="2234564" y="752052"/>
                  </a:cubicBezTo>
                  <a:cubicBezTo>
                    <a:pt x="2337661" y="752052"/>
                    <a:pt x="2423678" y="825183"/>
                    <a:pt x="2443572" y="922399"/>
                  </a:cubicBezTo>
                  <a:lnTo>
                    <a:pt x="2445282" y="939364"/>
                  </a:lnTo>
                  <a:lnTo>
                    <a:pt x="2508998" y="945787"/>
                  </a:lnTo>
                  <a:lnTo>
                    <a:pt x="2544134" y="956223"/>
                  </a:lnTo>
                  <a:lnTo>
                    <a:pt x="2544134" y="1972545"/>
                  </a:lnTo>
                  <a:lnTo>
                    <a:pt x="354884" y="1972545"/>
                  </a:lnTo>
                  <a:lnTo>
                    <a:pt x="342134" y="1965625"/>
                  </a:lnTo>
                  <a:cubicBezTo>
                    <a:pt x="295511" y="1934418"/>
                    <a:pt x="255183" y="1892469"/>
                    <a:pt x="244050" y="1838062"/>
                  </a:cubicBezTo>
                  <a:lnTo>
                    <a:pt x="241474" y="1812505"/>
                  </a:lnTo>
                  <a:lnTo>
                    <a:pt x="236764" y="1816784"/>
                  </a:lnTo>
                  <a:cubicBezTo>
                    <a:pt x="198653" y="1842531"/>
                    <a:pt x="152709" y="1857566"/>
                    <a:pt x="103253" y="1857566"/>
                  </a:cubicBezTo>
                  <a:cubicBezTo>
                    <a:pt x="70283" y="1857566"/>
                    <a:pt x="38873" y="1850884"/>
                    <a:pt x="10304" y="1838801"/>
                  </a:cubicBezTo>
                  <a:lnTo>
                    <a:pt x="0" y="1833208"/>
                  </a:lnTo>
                  <a:lnTo>
                    <a:pt x="0" y="1404340"/>
                  </a:lnTo>
                  <a:lnTo>
                    <a:pt x="10304" y="1398747"/>
                  </a:lnTo>
                  <a:cubicBezTo>
                    <a:pt x="38873" y="1386663"/>
                    <a:pt x="70283" y="1379981"/>
                    <a:pt x="103253" y="1379981"/>
                  </a:cubicBezTo>
                  <a:cubicBezTo>
                    <a:pt x="119738" y="1379981"/>
                    <a:pt x="135833" y="1381652"/>
                    <a:pt x="151378" y="1384832"/>
                  </a:cubicBezTo>
                  <a:lnTo>
                    <a:pt x="162402" y="1388255"/>
                  </a:lnTo>
                  <a:lnTo>
                    <a:pt x="159919" y="1363619"/>
                  </a:lnTo>
                  <a:cubicBezTo>
                    <a:pt x="159919" y="1163525"/>
                    <a:pt x="322127" y="1001317"/>
                    <a:pt x="522221" y="1001317"/>
                  </a:cubicBezTo>
                  <a:cubicBezTo>
                    <a:pt x="547233" y="1001317"/>
                    <a:pt x="571652" y="1003852"/>
                    <a:pt x="595237" y="1008678"/>
                  </a:cubicBezTo>
                  <a:lnTo>
                    <a:pt x="617610" y="1015623"/>
                  </a:lnTo>
                  <a:lnTo>
                    <a:pt x="630288" y="1000258"/>
                  </a:lnTo>
                  <a:cubicBezTo>
                    <a:pt x="695852" y="934694"/>
                    <a:pt x="786427" y="894142"/>
                    <a:pt x="886474" y="894142"/>
                  </a:cubicBezTo>
                  <a:lnTo>
                    <a:pt x="896697" y="895173"/>
                  </a:lnTo>
                  <a:lnTo>
                    <a:pt x="889510" y="872020"/>
                  </a:lnTo>
                  <a:cubicBezTo>
                    <a:pt x="887519" y="862290"/>
                    <a:pt x="886474" y="852216"/>
                    <a:pt x="886474" y="841898"/>
                  </a:cubicBezTo>
                  <a:cubicBezTo>
                    <a:pt x="886474" y="769671"/>
                    <a:pt x="937707" y="709409"/>
                    <a:pt x="1005814" y="695472"/>
                  </a:cubicBezTo>
                  <a:lnTo>
                    <a:pt x="1011986" y="694850"/>
                  </a:lnTo>
                  <a:lnTo>
                    <a:pt x="1016112" y="653922"/>
                  </a:lnTo>
                  <a:cubicBezTo>
                    <a:pt x="1043262" y="521245"/>
                    <a:pt x="1160655" y="421440"/>
                    <a:pt x="1301359" y="421440"/>
                  </a:cubicBezTo>
                  <a:lnTo>
                    <a:pt x="1342724" y="4256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xmlns="" id="{835AEBDB-6E77-465B-802B-2411CB9307EC}"/>
                </a:ext>
              </a:extLst>
            </p:cNvPr>
            <p:cNvGrpSpPr/>
            <p:nvPr userDrawn="1"/>
          </p:nvGrpSpPr>
          <p:grpSpPr>
            <a:xfrm>
              <a:off x="1278074" y="2571749"/>
              <a:ext cx="413353" cy="794587"/>
              <a:chOff x="5304862" y="-789923"/>
              <a:chExt cx="645890" cy="1241591"/>
            </a:xfrm>
          </p:grpSpPr>
          <p:grpSp>
            <p:nvGrpSpPr>
              <p:cNvPr id="16" name="그룹 15">
                <a:extLst>
                  <a:ext uri="{FF2B5EF4-FFF2-40B4-BE49-F238E27FC236}">
                    <a16:creationId xmlns:a16="http://schemas.microsoft.com/office/drawing/2014/main" xmlns="" id="{5E76A47E-F7A7-4DA1-9B8C-D7B1A60D5D71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1" name="이등변 삼각형 49">
                  <a:extLst>
                    <a:ext uri="{FF2B5EF4-FFF2-40B4-BE49-F238E27FC236}">
                      <a16:creationId xmlns:a16="http://schemas.microsoft.com/office/drawing/2014/main" xmlns="" id="{67190486-51A1-4AB6-8B4F-B570F9832336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xmlns="" id="{56F15390-B3DB-4D76-834D-291CE0D12AD3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xmlns="" id="{3BA87288-70D8-4753-8DAA-8CA1C332EF6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xmlns="" id="{AD475AD4-CA04-4B61-9BB4-408BA6A11E05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xmlns="" id="{1B106404-A3F8-4193-8435-FA430BEB5473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xmlns="" id="{9408417A-6F35-4CB8-93DD-4FB5074FE702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xmlns="" id="{3058858D-8ACE-40F2-B778-D2BFBF4553F3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Frame 11"/>
          <p:cNvSpPr/>
          <p:nvPr userDrawn="1"/>
        </p:nvSpPr>
        <p:spPr>
          <a:xfrm>
            <a:off x="251520" y="339502"/>
            <a:ext cx="8640960" cy="4464496"/>
          </a:xfrm>
          <a:prstGeom prst="frame">
            <a:avLst>
              <a:gd name="adj1" fmla="val 123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7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lo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3476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523EB7A4-0598-4887-ACB7-E8220F8DDFED}"/>
              </a:ext>
            </a:extLst>
          </p:cNvPr>
          <p:cNvGrpSpPr/>
          <p:nvPr userDrawn="1"/>
        </p:nvGrpSpPr>
        <p:grpSpPr>
          <a:xfrm>
            <a:off x="1902711" y="232356"/>
            <a:ext cx="5620059" cy="4638441"/>
            <a:chOff x="1902711" y="497586"/>
            <a:chExt cx="5620059" cy="4638441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xmlns="" id="{C4167999-582F-4DE1-8524-427663DA86EB}"/>
                </a:ext>
              </a:extLst>
            </p:cNvPr>
            <p:cNvGrpSpPr/>
            <p:nvPr userDrawn="1"/>
          </p:nvGrpSpPr>
          <p:grpSpPr>
            <a:xfrm>
              <a:off x="1902711" y="1537517"/>
              <a:ext cx="5620059" cy="359851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xmlns="" id="{36E509A3-52CE-4453-9564-E704D9C6F3F0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xmlns="" id="{D8641ACF-24EC-4119-AF47-45C5E6B69718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6" name="Oval 11">
                <a:extLst>
                  <a:ext uri="{FF2B5EF4-FFF2-40B4-BE49-F238E27FC236}">
                    <a16:creationId xmlns:a16="http://schemas.microsoft.com/office/drawing/2014/main" xmlns="" id="{3873CDEC-688A-4EE6-8974-D80E43FF9273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xmlns="" id="{B93DE707-F71B-42F6-A0EB-DFC85BA873B2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xmlns="" id="{3A7AC84B-9DE8-4557-8141-47C15EEBD95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xmlns="" id="{F200C86F-3147-4417-909C-8AA712602B1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xmlns="" id="{C19D843C-2344-43CD-A232-FDCAF8F43CA5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xmlns="" id="{1D594D95-F75F-4683-A364-E7EFD943F93B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xmlns="" id="{95DD39E7-93D6-494C-A36E-247288990A90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xmlns="" id="{0724B3EB-D2BA-46AD-9B24-8F61182FFCCE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xmlns="" id="{BDBBA2C7-3C34-4968-B283-7486C3E66CD2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xmlns="" id="{1D3596EF-83B2-4D77-9900-8FBA5EF934B2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xmlns="" id="{478452D7-D34C-4072-B618-5EA4D20571B3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xmlns="" id="{B67A8B79-3441-4CEE-82A3-001ECBD4DD6C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xmlns="" id="{39EC19EA-7198-4F0B-A95B-49D0CF19C8F2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xmlns="" id="{6F4820F4-E538-4700-880A-FA8685A41A3B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xmlns="" id="{413F6B1E-425D-4873-9467-3AC4066BB2ED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1" name="사다리꼴 70">
                <a:extLst>
                  <a:ext uri="{FF2B5EF4-FFF2-40B4-BE49-F238E27FC236}">
                    <a16:creationId xmlns:a16="http://schemas.microsoft.com/office/drawing/2014/main" xmlns="" id="{B0CB0B17-591E-4DAC-A92C-EBD6A95CAE9D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xmlns="" id="{0273FAE2-233C-451C-ABAD-157761C173D3}"/>
                </a:ext>
              </a:extLst>
            </p:cNvPr>
            <p:cNvGrpSpPr/>
            <p:nvPr userDrawn="1"/>
          </p:nvGrpSpPr>
          <p:grpSpPr>
            <a:xfrm>
              <a:off x="4249055" y="497586"/>
              <a:ext cx="645890" cy="1241591"/>
              <a:chOff x="5304862" y="-789923"/>
              <a:chExt cx="645890" cy="1241591"/>
            </a:xfrm>
          </p:grpSpPr>
          <p:grpSp>
            <p:nvGrpSpPr>
              <p:cNvPr id="73" name="그룹 72">
                <a:extLst>
                  <a:ext uri="{FF2B5EF4-FFF2-40B4-BE49-F238E27FC236}">
                    <a16:creationId xmlns:a16="http://schemas.microsoft.com/office/drawing/2014/main" xmlns="" id="{F294317C-D093-4716-BC39-F4EDB7B37133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78" name="이등변 삼각형 49">
                  <a:extLst>
                    <a:ext uri="{FF2B5EF4-FFF2-40B4-BE49-F238E27FC236}">
                      <a16:creationId xmlns:a16="http://schemas.microsoft.com/office/drawing/2014/main" xmlns="" id="{28122585-D90D-4D44-AC50-0A8C9106EF95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xmlns="" id="{CA4A1B48-5DCF-4240-B908-5565A0B620C1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xmlns="" id="{28D35705-FE6E-444A-A4F2-216FB36C2D3C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4" name="타원 73">
                <a:extLst>
                  <a:ext uri="{FF2B5EF4-FFF2-40B4-BE49-F238E27FC236}">
                    <a16:creationId xmlns:a16="http://schemas.microsoft.com/office/drawing/2014/main" xmlns="" id="{833271DD-6F14-4B18-BE97-D6CF7744263D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xmlns="" id="{32141932-F9EE-4187-BBBC-79F2AADC7FB5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xmlns="" id="{C4A28A23-9A45-480D-9AE0-AC8E03B407E4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xmlns="" id="{E5282C72-98DB-48D8-88FE-2DFA994D4B88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16057" y="2931790"/>
            <a:ext cx="3894936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15909" y="3579862"/>
            <a:ext cx="3894936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6535596" y="1104508"/>
            <a:ext cx="672848" cy="486211"/>
            <a:chOff x="6495678" y="1779663"/>
            <a:chExt cx="672848" cy="486211"/>
          </a:xfrm>
        </p:grpSpPr>
        <p:sp>
          <p:nvSpPr>
            <p:cNvPr id="17" name="Oval 16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2098952" y="2183144"/>
            <a:ext cx="524595" cy="379081"/>
            <a:chOff x="6495678" y="1779663"/>
            <a:chExt cx="672848" cy="486211"/>
          </a:xfrm>
        </p:grpSpPr>
        <p:sp>
          <p:nvSpPr>
            <p:cNvPr id="22" name="Oval 21"/>
            <p:cNvSpPr/>
            <p:nvPr userDrawn="1"/>
          </p:nvSpPr>
          <p:spPr>
            <a:xfrm>
              <a:off x="6588225" y="1779663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6872020" y="1913390"/>
              <a:ext cx="296506" cy="2965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6495678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698826" y="1995687"/>
              <a:ext cx="270187" cy="2701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60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707904" y="1203090"/>
            <a:ext cx="1710999" cy="3600908"/>
            <a:chOff x="3797105" y="1404992"/>
            <a:chExt cx="1548895" cy="3471014"/>
          </a:xfrm>
        </p:grpSpPr>
        <p:sp>
          <p:nvSpPr>
            <p:cNvPr id="9" name="Rectangle 8"/>
            <p:cNvSpPr/>
            <p:nvPr userDrawn="1"/>
          </p:nvSpPr>
          <p:spPr>
            <a:xfrm>
              <a:off x="3797105" y="1909048"/>
              <a:ext cx="1548000" cy="246290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3797105" y="1404992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3798000" y="4371950"/>
              <a:ext cx="1548000" cy="504056"/>
            </a:xfrm>
            <a:prstGeom prst="triangle">
              <a:avLst>
                <a:gd name="adj" fmla="val 49055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87227" y="1312181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9035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0843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243611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515419" y="1276575"/>
            <a:ext cx="1548000" cy="1800000"/>
          </a:xfrm>
          <a:custGeom>
            <a:avLst/>
            <a:gdLst>
              <a:gd name="connsiteX0" fmla="*/ 0 w 1440160"/>
              <a:gd name="connsiteY0" fmla="*/ 626356 h 1252711"/>
              <a:gd name="connsiteX1" fmla="*/ 313178 w 1440160"/>
              <a:gd name="connsiteY1" fmla="*/ 0 h 1252711"/>
              <a:gd name="connsiteX2" fmla="*/ 1126982 w 1440160"/>
              <a:gd name="connsiteY2" fmla="*/ 0 h 1252711"/>
              <a:gd name="connsiteX3" fmla="*/ 1440160 w 1440160"/>
              <a:gd name="connsiteY3" fmla="*/ 626356 h 1252711"/>
              <a:gd name="connsiteX4" fmla="*/ 1126982 w 1440160"/>
              <a:gd name="connsiteY4" fmla="*/ 1252711 h 1252711"/>
              <a:gd name="connsiteX5" fmla="*/ 313178 w 1440160"/>
              <a:gd name="connsiteY5" fmla="*/ 1252711 h 1252711"/>
              <a:gd name="connsiteX6" fmla="*/ 0 w 1440160"/>
              <a:gd name="connsiteY6" fmla="*/ 626356 h 1252711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126982 w 1440160"/>
              <a:gd name="connsiteY2" fmla="*/ 119063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440160"/>
              <a:gd name="connsiteY0" fmla="*/ 745419 h 1371774"/>
              <a:gd name="connsiteX1" fmla="*/ 679890 w 1440160"/>
              <a:gd name="connsiteY1" fmla="*/ 0 h 1371774"/>
              <a:gd name="connsiteX2" fmla="*/ 1379395 w 1440160"/>
              <a:gd name="connsiteY2" fmla="*/ 409576 h 1371774"/>
              <a:gd name="connsiteX3" fmla="*/ 1440160 w 1440160"/>
              <a:gd name="connsiteY3" fmla="*/ 745419 h 1371774"/>
              <a:gd name="connsiteX4" fmla="*/ 1126982 w 1440160"/>
              <a:gd name="connsiteY4" fmla="*/ 1371774 h 1371774"/>
              <a:gd name="connsiteX5" fmla="*/ 313178 w 1440160"/>
              <a:gd name="connsiteY5" fmla="*/ 1371774 h 1371774"/>
              <a:gd name="connsiteX6" fmla="*/ 0 w 1440160"/>
              <a:gd name="connsiteY6" fmla="*/ 745419 h 1371774"/>
              <a:gd name="connsiteX0" fmla="*/ 0 w 1379395"/>
              <a:gd name="connsiteY0" fmla="*/ 745419 h 1371774"/>
              <a:gd name="connsiteX1" fmla="*/ 679890 w 1379395"/>
              <a:gd name="connsiteY1" fmla="*/ 0 h 1371774"/>
              <a:gd name="connsiteX2" fmla="*/ 1379395 w 1379395"/>
              <a:gd name="connsiteY2" fmla="*/ 409576 h 1371774"/>
              <a:gd name="connsiteX3" fmla="*/ 1340147 w 1379395"/>
              <a:gd name="connsiteY3" fmla="*/ 1102607 h 1371774"/>
              <a:gd name="connsiteX4" fmla="*/ 1126982 w 1379395"/>
              <a:gd name="connsiteY4" fmla="*/ 1371774 h 1371774"/>
              <a:gd name="connsiteX5" fmla="*/ 313178 w 1379395"/>
              <a:gd name="connsiteY5" fmla="*/ 1371774 h 1371774"/>
              <a:gd name="connsiteX6" fmla="*/ 0 w 1379395"/>
              <a:gd name="connsiteY6" fmla="*/ 745419 h 1371774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313178 w 1379395"/>
              <a:gd name="connsiteY5" fmla="*/ 1371774 h 1483692"/>
              <a:gd name="connsiteX6" fmla="*/ 0 w 1379395"/>
              <a:gd name="connsiteY6" fmla="*/ 745419 h 1483692"/>
              <a:gd name="connsiteX0" fmla="*/ 0 w 1379395"/>
              <a:gd name="connsiteY0" fmla="*/ 745419 h 1483692"/>
              <a:gd name="connsiteX1" fmla="*/ 679890 w 1379395"/>
              <a:gd name="connsiteY1" fmla="*/ 0 h 1483692"/>
              <a:gd name="connsiteX2" fmla="*/ 1379395 w 1379395"/>
              <a:gd name="connsiteY2" fmla="*/ 409576 h 1483692"/>
              <a:gd name="connsiteX3" fmla="*/ 1340147 w 1379395"/>
              <a:gd name="connsiteY3" fmla="*/ 1102607 h 1483692"/>
              <a:gd name="connsiteX4" fmla="*/ 757888 w 1379395"/>
              <a:gd name="connsiteY4" fmla="*/ 1483692 h 1483692"/>
              <a:gd name="connsiteX5" fmla="*/ 65528 w 1379395"/>
              <a:gd name="connsiteY5" fmla="*/ 1086024 h 1483692"/>
              <a:gd name="connsiteX6" fmla="*/ 0 w 1379395"/>
              <a:gd name="connsiteY6" fmla="*/ 745419 h 1483692"/>
              <a:gd name="connsiteX0" fmla="*/ 32104 w 1313867"/>
              <a:gd name="connsiteY0" fmla="*/ 385851 h 1483692"/>
              <a:gd name="connsiteX1" fmla="*/ 614362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3692"/>
              <a:gd name="connsiteX1" fmla="*/ 647699 w 1313867"/>
              <a:gd name="connsiteY1" fmla="*/ 0 h 1483692"/>
              <a:gd name="connsiteX2" fmla="*/ 1313867 w 1313867"/>
              <a:gd name="connsiteY2" fmla="*/ 409576 h 1483692"/>
              <a:gd name="connsiteX3" fmla="*/ 1274619 w 1313867"/>
              <a:gd name="connsiteY3" fmla="*/ 1102607 h 1483692"/>
              <a:gd name="connsiteX4" fmla="*/ 692360 w 1313867"/>
              <a:gd name="connsiteY4" fmla="*/ 1483692 h 1483692"/>
              <a:gd name="connsiteX5" fmla="*/ 0 w 1313867"/>
              <a:gd name="connsiteY5" fmla="*/ 1086024 h 1483692"/>
              <a:gd name="connsiteX6" fmla="*/ 32104 w 1313867"/>
              <a:gd name="connsiteY6" fmla="*/ 385851 h 1483692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409576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13867"/>
              <a:gd name="connsiteY0" fmla="*/ 385851 h 1488454"/>
              <a:gd name="connsiteX1" fmla="*/ 647699 w 1313867"/>
              <a:gd name="connsiteY1" fmla="*/ 0 h 1488454"/>
              <a:gd name="connsiteX2" fmla="*/ 1313867 w 1313867"/>
              <a:gd name="connsiteY2" fmla="*/ 397669 h 1488454"/>
              <a:gd name="connsiteX3" fmla="*/ 1274619 w 1313867"/>
              <a:gd name="connsiteY3" fmla="*/ 1102607 h 1488454"/>
              <a:gd name="connsiteX4" fmla="*/ 656641 w 1313867"/>
              <a:gd name="connsiteY4" fmla="*/ 1488454 h 1488454"/>
              <a:gd name="connsiteX5" fmla="*/ 0 w 1313867"/>
              <a:gd name="connsiteY5" fmla="*/ 1086024 h 1488454"/>
              <a:gd name="connsiteX6" fmla="*/ 32104 w 1313867"/>
              <a:gd name="connsiteY6" fmla="*/ 385851 h 1488454"/>
              <a:gd name="connsiteX0" fmla="*/ 32104 w 1329387"/>
              <a:gd name="connsiteY0" fmla="*/ 385851 h 1488454"/>
              <a:gd name="connsiteX1" fmla="*/ 647699 w 1329387"/>
              <a:gd name="connsiteY1" fmla="*/ 0 h 1488454"/>
              <a:gd name="connsiteX2" fmla="*/ 1313867 w 1329387"/>
              <a:gd name="connsiteY2" fmla="*/ 397669 h 1488454"/>
              <a:gd name="connsiteX3" fmla="*/ 1329387 w 1329387"/>
              <a:gd name="connsiteY3" fmla="*/ 1097844 h 1488454"/>
              <a:gd name="connsiteX4" fmla="*/ 656641 w 1329387"/>
              <a:gd name="connsiteY4" fmla="*/ 1488454 h 1488454"/>
              <a:gd name="connsiteX5" fmla="*/ 0 w 1329387"/>
              <a:gd name="connsiteY5" fmla="*/ 1086024 h 1488454"/>
              <a:gd name="connsiteX6" fmla="*/ 32104 w 1329387"/>
              <a:gd name="connsiteY6" fmla="*/ 385851 h 1488454"/>
              <a:gd name="connsiteX0" fmla="*/ 0 w 1297283"/>
              <a:gd name="connsiteY0" fmla="*/ 385851 h 1488454"/>
              <a:gd name="connsiteX1" fmla="*/ 615595 w 1297283"/>
              <a:gd name="connsiteY1" fmla="*/ 0 h 1488454"/>
              <a:gd name="connsiteX2" fmla="*/ 1281763 w 1297283"/>
              <a:gd name="connsiteY2" fmla="*/ 397669 h 1488454"/>
              <a:gd name="connsiteX3" fmla="*/ 1297283 w 1297283"/>
              <a:gd name="connsiteY3" fmla="*/ 1097844 h 1488454"/>
              <a:gd name="connsiteX4" fmla="*/ 624537 w 1297283"/>
              <a:gd name="connsiteY4" fmla="*/ 1488454 h 1488454"/>
              <a:gd name="connsiteX5" fmla="*/ 5996 w 1297283"/>
              <a:gd name="connsiteY5" fmla="*/ 1095549 h 1488454"/>
              <a:gd name="connsiteX6" fmla="*/ 0 w 1297283"/>
              <a:gd name="connsiteY6" fmla="*/ 385851 h 1488454"/>
              <a:gd name="connsiteX0" fmla="*/ 0 w 1281763"/>
              <a:gd name="connsiteY0" fmla="*/ 385851 h 1488454"/>
              <a:gd name="connsiteX1" fmla="*/ 615595 w 1281763"/>
              <a:gd name="connsiteY1" fmla="*/ 0 h 1488454"/>
              <a:gd name="connsiteX2" fmla="*/ 1281763 w 1281763"/>
              <a:gd name="connsiteY2" fmla="*/ 397669 h 1488454"/>
              <a:gd name="connsiteX3" fmla="*/ 1275851 w 1281763"/>
              <a:gd name="connsiteY3" fmla="*/ 1095463 h 1488454"/>
              <a:gd name="connsiteX4" fmla="*/ 624537 w 1281763"/>
              <a:gd name="connsiteY4" fmla="*/ 1488454 h 1488454"/>
              <a:gd name="connsiteX5" fmla="*/ 5996 w 1281763"/>
              <a:gd name="connsiteY5" fmla="*/ 1095549 h 1488454"/>
              <a:gd name="connsiteX6" fmla="*/ 0 w 1281763"/>
              <a:gd name="connsiteY6" fmla="*/ 385851 h 1488454"/>
              <a:gd name="connsiteX0" fmla="*/ 0 w 1281763"/>
              <a:gd name="connsiteY0" fmla="*/ 388233 h 1490836"/>
              <a:gd name="connsiteX1" fmla="*/ 622739 w 1281763"/>
              <a:gd name="connsiteY1" fmla="*/ 0 h 1490836"/>
              <a:gd name="connsiteX2" fmla="*/ 1281763 w 1281763"/>
              <a:gd name="connsiteY2" fmla="*/ 400051 h 1490836"/>
              <a:gd name="connsiteX3" fmla="*/ 1275851 w 1281763"/>
              <a:gd name="connsiteY3" fmla="*/ 1097845 h 1490836"/>
              <a:gd name="connsiteX4" fmla="*/ 624537 w 1281763"/>
              <a:gd name="connsiteY4" fmla="*/ 1490836 h 1490836"/>
              <a:gd name="connsiteX5" fmla="*/ 5996 w 1281763"/>
              <a:gd name="connsiteY5" fmla="*/ 1097931 h 1490836"/>
              <a:gd name="connsiteX6" fmla="*/ 0 w 1281763"/>
              <a:gd name="connsiteY6" fmla="*/ 388233 h 149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1763" h="1490836">
                <a:moveTo>
                  <a:pt x="0" y="388233"/>
                </a:moveTo>
                <a:lnTo>
                  <a:pt x="622739" y="0"/>
                </a:lnTo>
                <a:lnTo>
                  <a:pt x="1281763" y="400051"/>
                </a:lnTo>
                <a:cubicBezTo>
                  <a:pt x="1279792" y="632649"/>
                  <a:pt x="1277822" y="865247"/>
                  <a:pt x="1275851" y="1097845"/>
                </a:cubicBezTo>
                <a:lnTo>
                  <a:pt x="624537" y="1490836"/>
                </a:lnTo>
                <a:lnTo>
                  <a:pt x="5996" y="1097931"/>
                </a:lnTo>
                <a:cubicBezTo>
                  <a:pt x="3997" y="861365"/>
                  <a:pt x="1999" y="624799"/>
                  <a:pt x="0" y="3882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933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3507854"/>
            <a:ext cx="9144000" cy="163564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32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12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919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65" r:id="rId14"/>
    <p:sldLayoutId id="2147483672" r:id="rId15"/>
    <p:sldLayoutId id="2147483656" r:id="rId16"/>
    <p:sldLayoutId id="2147483673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morguefile.com/" TargetMode="External"/><Relationship Id="rId3" Type="http://schemas.openxmlformats.org/officeDocument/2006/relationships/hyperlink" Target="http://www.freedigitalphotos.net/" TargetMode="External"/><Relationship Id="rId7" Type="http://schemas.openxmlformats.org/officeDocument/2006/relationships/hyperlink" Target="http://www.imagefree.com/" TargetMode="External"/><Relationship Id="rId2" Type="http://schemas.openxmlformats.org/officeDocument/2006/relationships/hyperlink" Target="http://www.dreamstime.com/free-images_pg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reephotosbank.com/" TargetMode="External"/><Relationship Id="rId11" Type="http://schemas.openxmlformats.org/officeDocument/2006/relationships/hyperlink" Target="http://www.stockvault.net/" TargetMode="External"/><Relationship Id="rId5" Type="http://schemas.openxmlformats.org/officeDocument/2006/relationships/hyperlink" Target="http://freerangestock.com/" TargetMode="External"/><Relationship Id="rId10" Type="http://schemas.openxmlformats.org/officeDocument/2006/relationships/hyperlink" Target="http://www.publicdomainpictures.net/" TargetMode="External"/><Relationship Id="rId4" Type="http://schemas.openxmlformats.org/officeDocument/2006/relationships/hyperlink" Target="http://www.freeimages.com/" TargetMode="External"/><Relationship Id="rId9" Type="http://schemas.openxmlformats.org/officeDocument/2006/relationships/hyperlink" Target="http://pixabay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thenounproject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Rahmat.Khalilov@gmail.com" TargetMode="External"/><Relationship Id="rId2" Type="http://schemas.openxmlformats.org/officeDocument/2006/relationships/hyperlink" Target="https://vk.com/rahmat_kh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3219822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ko-KR" sz="3200" dirty="0" smtClean="0">
                <a:latin typeface="Akrobat ExtraBold" panose="00000900000000000000" pitchFamily="50" charset="-52"/>
                <a:ea typeface="맑은 고딕" pitchFamily="50" charset="-127"/>
              </a:rPr>
              <a:t>Как сделать современную презентацию?</a:t>
            </a:r>
            <a:endParaRPr lang="en-US" altLang="ko-KR" sz="3200" dirty="0">
              <a:latin typeface="Akrobat ExtraBold" panose="00000900000000000000" pitchFamily="50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290650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altLang="ko-KR" dirty="0" smtClean="0">
                <a:latin typeface="Akrobat Thin" panose="00000300000000000000" pitchFamily="50" charset="-52"/>
                <a:ea typeface="맑은 고딕" pitchFamily="50" charset="-127"/>
              </a:rPr>
              <a:t>Типичные ошибки</a:t>
            </a:r>
            <a:endParaRPr lang="en-US" altLang="ko-KR" dirty="0">
              <a:latin typeface="Akrobat Thin" panose="00000300000000000000" pitchFamily="50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25773"/>
            <a:ext cx="2915816" cy="136487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290275" y="4297040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altLang="ko-KR" dirty="0" smtClean="0">
                <a:latin typeface="Akrobat Thin" panose="00000300000000000000" pitchFamily="50" charset="-52"/>
                <a:ea typeface="맑은 고딕" pitchFamily="50" charset="-127"/>
              </a:rPr>
              <a:t>Спикер: Халилов </a:t>
            </a:r>
            <a:r>
              <a:rPr lang="ru-RU" altLang="ko-KR" dirty="0" err="1" smtClean="0">
                <a:latin typeface="Akrobat Thin" panose="00000300000000000000" pitchFamily="50" charset="-52"/>
                <a:ea typeface="맑은 고딕" pitchFamily="50" charset="-127"/>
              </a:rPr>
              <a:t>Рахмат</a:t>
            </a:r>
            <a:endParaRPr lang="en-US" altLang="ko-KR" dirty="0">
              <a:latin typeface="Akrobat Thin" panose="000003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25084" y="2402582"/>
            <a:ext cx="5018916" cy="576064"/>
          </a:xfrm>
        </p:spPr>
        <p:txBody>
          <a:bodyPr/>
          <a:lstStyle/>
          <a:p>
            <a:r>
              <a:rPr lang="ru-RU" altLang="ko-KR" sz="44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Оформление</a:t>
            </a:r>
            <a:endParaRPr lang="ko-KR" altLang="en-US" sz="4400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131351"/>
            <a:ext cx="5018916" cy="288032"/>
          </a:xfrm>
        </p:spPr>
        <p:txBody>
          <a:bodyPr/>
          <a:lstStyle/>
          <a:p>
            <a:pPr lvl="0"/>
            <a:r>
              <a:rPr lang="ru-RU" altLang="ko-KR" dirty="0" smtClean="0">
                <a:solidFill>
                  <a:schemeClr val="tx1"/>
                </a:solidFill>
                <a:latin typeface="Akrobat SemiBold" panose="00000700000000000000" pitchFamily="50" charset="-52"/>
              </a:rPr>
              <a:t>Часть 3.</a:t>
            </a:r>
            <a:endParaRPr lang="en-US" altLang="ko-KR" dirty="0">
              <a:solidFill>
                <a:schemeClr val="tx1"/>
              </a:solidFill>
              <a:latin typeface="Akrobat SemiBold" panose="000007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6064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973" y="915565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1. Откажитесь 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от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готовых </a:t>
            </a:r>
            <a:r>
              <a:rPr lang="ru-RU" sz="28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шаблонов</a:t>
            </a: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endParaRPr lang="ru-RU" sz="2800" b="1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026" name="Picture 2" descr="ÐÐ´Ð¸Ð½ Ð¸Ð· ÑÑÐ°Ð½Ð´Ð°ÑÑÐ½ÑÑ ÑÐ°Ð±Ð»Ð¾Ð½Ð¾Ð² Power 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03598"/>
            <a:ext cx="4869194" cy="27159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¡Ð¾Ð±ÑÑÐ²ÐµÐ½Ð½ÑÐ¹ Ð´Ð¸Ð·Ð°Ð¹Ð½ (Ð¾ÑÐµÐ½Ñ Ð¿ÑÐ¾ÑÑÐ¾Ð¹, Ð½Ð¾ Ð¿ÑÐ¸ ÑÑÐ¾Ð¼ ÑÑÐ¸Ð»ÑÐ½ÑÐ¹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03597"/>
            <a:ext cx="4869194" cy="2737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152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915566"/>
            <a:ext cx="237626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2. Используйте </a:t>
            </a: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хорошее сочетание </a:t>
            </a:r>
            <a:r>
              <a:rPr lang="ru-RU" sz="26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цветов</a:t>
            </a:r>
            <a:endParaRPr lang="ru-RU" sz="26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050" name="Picture 2" descr="ÐÐµÑÐ´Ð°ÑÐ½ÑÐ¹ Ð²ÑÐ±Ð¾Ñ ÑÐ²ÐµÑ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75606"/>
            <a:ext cx="4824536" cy="2707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t colors â ÐºÑÐ°ÑÐ¸Ð²ÑÐµ Ð¸ ÑÐ¾Ð²ÑÐµÐ¼ÐµÐ½Ð½Ñ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0221"/>
            <a:ext cx="4841989" cy="2722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868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536" y="936969"/>
            <a:ext cx="2520280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3. Используйте во всей презентации </a:t>
            </a:r>
            <a:r>
              <a:rPr lang="ru-RU" sz="28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не более 5 цветов</a:t>
            </a:r>
            <a:endParaRPr lang="ru-RU" sz="28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3074" name="Picture 2" descr="ÐÐ°ÑÐµÐ¼ ÑÑÐ¾Ð»ÑÐºÐ¾ ÑÐ²ÐµÑÐ¾Ð²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25001"/>
            <a:ext cx="5116116" cy="2876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 ÑÐ²ÐµÑÐ° Ð½Ð° ÑÐ»Ð°Ð¹Ð´Ðµ â Ð½Ð¾ÑÐ¼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38191"/>
            <a:ext cx="5116116" cy="2876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26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9552" y="898810"/>
            <a:ext cx="2088232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4. Соблюдайте контрастность текста и фона</a:t>
            </a:r>
            <a:endParaRPr lang="ru-RU" sz="2800" b="1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4098" name="Picture 2" descr="ÐÐ»Ð¾ÑÐ°Ñ ÐºÐ¾Ð½ÑÑÐ°ÑÑÐ½Ð¾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86842"/>
            <a:ext cx="5024824" cy="2825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¥Ð¾ÑÐ¾ÑÐ°Ñ ÐºÐ¾Ð½ÑÑÐ°ÑÑÐ½Ð¾ÑÑ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86842"/>
            <a:ext cx="5024824" cy="282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34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915566"/>
            <a:ext cx="2808312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3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5. Откажитесь </a:t>
            </a:r>
            <a:r>
              <a:rPr lang="ru-RU" sz="23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от теней, </a:t>
            </a:r>
            <a:endParaRPr lang="ru-RU" sz="23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3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градиентов </a:t>
            </a:r>
            <a:r>
              <a:rPr lang="ru-RU" sz="23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и других </a:t>
            </a:r>
            <a:endParaRPr lang="ru-RU" sz="23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3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старомодных </a:t>
            </a:r>
            <a:r>
              <a:rPr lang="ru-RU" sz="23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эффектов</a:t>
            </a:r>
            <a:endParaRPr lang="ru-RU" sz="23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6146" name="Picture 2" descr="ÐÐ¾Ñ ÑÐ°Ðº Ð´ÐµÐ»Ð°ÑÑ Ð½Ðµ Ð½Ð°Ð´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188702"/>
            <a:ext cx="5040560" cy="28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Ð Ð²Ð¾Ñ Ð·Ð´ÐµÑÑ Ð²ÑÐµ Ð¾ÐºÐµÐ¹: Ð¿ÑÐ¸ÑÑÐ½ÑÐ¹ ÑÐ²ÐµÑ Ð¸ Ð½Ð¸ÑÐµÐ³Ð¾ Ð»Ð¸ÑÐ½ÐµÐ³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88702"/>
            <a:ext cx="5040560" cy="28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521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1059582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6. Откажитесь от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некачественных </a:t>
            </a: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стоковых </a:t>
            </a: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изображений</a:t>
            </a:r>
            <a:endParaRPr lang="ru-RU" sz="28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5122" name="Picture 2" descr="Ð¡ÑÐ¾ÐºÐ¾Ð²Ð¾Ðµ Ð¸Ð·Ð¾Ð±ÑÐ°Ð¶ÐµÐ½Ð¸Ðµ, ÐºÐ¾ÑÐ¾ÑÐ¾Ðµ Ñ Ð½Ð°ÑÐ»Ð° Ð¿Ð¾ Ð·Ð°Ð¿ÑÐ¾ÑÑ Â«ÐºÐ¾Ð¼Ð°Ð½Ð´Ð°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3598"/>
            <a:ext cx="5002197" cy="28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ÑÐ»Ð¸ ÑÐ¶ Ð½ÑÐ¶Ð½Ð¾ ÑÐ¾ÑÐ¾ ÐºÐ¾Ð¼Ð°Ð½Ð´Ñ, ÑÐ¾ Ð¿ÑÑÑÑ Ð¾Ð½Ð¾ Ð±ÑÐ´ÐµÑ ÑÐ°ÐºÐ¸Ð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3598"/>
            <a:ext cx="4997760" cy="281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274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1059582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6. 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Откажитесь от </a:t>
            </a: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некачественных </a:t>
            </a: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стоковых </a:t>
            </a: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изображений</a:t>
            </a:r>
            <a:endParaRPr lang="ru-RU" sz="28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7170" name="Picture 2" descr="Ð¡Ð¿Ð¾ÑÐ¸Ð¼, Ð²Ñ ÑÐ¶Ðµ Ð³Ð´Ðµ-ÑÐ¾ Ð²Ð¸Ð´ÐµÐ»Ð¸ Ð¼ÑÐ¶Ð¸ÐºÐ°, ÑÐ¸ÑÑÑÑÐµÐ³Ð¾ Ð¼Ð°ÑÐºÐµÑÐ¾Ð¼ Ð½Ð° ÑÑÐµÐºÐ»Ðµ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99028"/>
            <a:ext cx="5044108" cy="23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Ð»Ð¸ Ð»ÑÐ´ÐµÐ¹, ÐºÑÐµÐ¿ÐºÐ¾ Ð¿Ð¾Ð¶Ð¸Ð¼Ð°ÑÑÐ¸Ñ Ð´ÑÑÐ³ Ð´ÑÑÐ³Ñ ÑÑÐºÐ¸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01586"/>
            <a:ext cx="5044108" cy="22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Ñ ÑÐ¶, ÑÑÐ¸ Ð±ÐµÐ»ÑÐµ ÑÐµÐ»Ð¾Ð²ÐµÑÐºÐ¸â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99028"/>
            <a:ext cx="5044108" cy="23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Ð¸ÐºÐ¾Ð³Ð´Ð° Ð½Ðµ Ð´ÑÐ¼Ð°Ð»Ð°, ÑÑÐ¾ ÑÐ°Ð±Ð¾ÑÐ°ÑÑ Ð² Ð¾ÑÐ¸ÑÐµ ÑÐ°Ðº Ð²ÐµÑÐµÐ»Ð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94305"/>
            <a:ext cx="5044108" cy="219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ÐÐ½ Ð²ÑÐµ ÑÑÑÐ¸Ñ Ð¸ ÑÑÑÐ¸Ñâ¦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33" y="699542"/>
            <a:ext cx="5044108" cy="371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689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9502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latin typeface="Akrobat SemiBold" panose="00000700000000000000" pitchFamily="50" charset="-52"/>
              </a:rPr>
              <a:t>Источники </a:t>
            </a:r>
            <a:r>
              <a:rPr lang="ru-RU" sz="1600" b="1" dirty="0" smtClean="0">
                <a:latin typeface="Akrobat SemiBold" panose="00000700000000000000" pitchFamily="50" charset="-52"/>
              </a:rPr>
              <a:t>изображений:</a:t>
            </a:r>
            <a:endParaRPr lang="ru-RU" sz="1600" b="1" dirty="0">
              <a:latin typeface="Akrobat SemiBold" panose="00000700000000000000" pitchFamily="50" charset="-52"/>
            </a:endParaRPr>
          </a:p>
          <a:p>
            <a:pPr fontAlgn="base"/>
            <a:r>
              <a:rPr lang="ru-RU" sz="1600" b="1" dirty="0">
                <a:latin typeface="Akrobat SemiBold" panose="00000700000000000000" pitchFamily="50" charset="-52"/>
              </a:rPr>
              <a:t>1. </a:t>
            </a:r>
            <a:r>
              <a:rPr lang="ru-RU" sz="1600" b="1" dirty="0" err="1">
                <a:latin typeface="Akrobat SemiBold" panose="00000700000000000000" pitchFamily="50" charset="-52"/>
                <a:hlinkClick r:id="rId2"/>
              </a:rPr>
              <a:t>Dreamstime</a:t>
            </a:r>
            <a:r>
              <a:rPr lang="ru-RU" sz="1600" dirty="0">
                <a:latin typeface="Akrobat SemiBold" panose="00000700000000000000" pitchFamily="50" charset="-52"/>
              </a:rPr>
              <a:t>. Фото доступны после регистрации.</a:t>
            </a:r>
          </a:p>
          <a:p>
            <a:pPr fontAlgn="base"/>
            <a:r>
              <a:rPr lang="ru-RU" sz="1600" b="1" dirty="0">
                <a:latin typeface="Akrobat SemiBold" panose="00000700000000000000" pitchFamily="50" charset="-52"/>
              </a:rPr>
              <a:t>2. </a:t>
            </a:r>
            <a:r>
              <a:rPr lang="ru-RU" sz="1600" b="1" dirty="0" err="1">
                <a:latin typeface="Akrobat SemiBold" panose="00000700000000000000" pitchFamily="50" charset="-52"/>
                <a:hlinkClick r:id="rId3"/>
              </a:rPr>
              <a:t>Free</a:t>
            </a:r>
            <a:r>
              <a:rPr lang="ru-RU" sz="1600" b="1" dirty="0">
                <a:latin typeface="Akrobat SemiBold" panose="00000700000000000000" pitchFamily="50" charset="-52"/>
                <a:hlinkClick r:id="rId3"/>
              </a:rPr>
              <a:t> </a:t>
            </a:r>
            <a:r>
              <a:rPr lang="ru-RU" sz="1600" b="1" dirty="0" err="1">
                <a:latin typeface="Akrobat SemiBold" panose="00000700000000000000" pitchFamily="50" charset="-52"/>
                <a:hlinkClick r:id="rId3"/>
              </a:rPr>
              <a:t>digital</a:t>
            </a:r>
            <a:r>
              <a:rPr lang="ru-RU" sz="1600" b="1" dirty="0">
                <a:latin typeface="Akrobat SemiBold" panose="00000700000000000000" pitchFamily="50" charset="-52"/>
                <a:hlinkClick r:id="rId3"/>
              </a:rPr>
              <a:t> </a:t>
            </a:r>
            <a:r>
              <a:rPr lang="ru-RU" sz="1600" b="1" dirty="0" err="1">
                <a:latin typeface="Akrobat SemiBold" panose="00000700000000000000" pitchFamily="50" charset="-52"/>
                <a:hlinkClick r:id="rId3"/>
              </a:rPr>
              <a:t>photos</a:t>
            </a:r>
            <a:r>
              <a:rPr lang="ru-RU" sz="1600" dirty="0">
                <a:latin typeface="Akrobat SemiBold" panose="00000700000000000000" pitchFamily="50" charset="-52"/>
              </a:rPr>
              <a:t>. Для свободного использования доступны изображения с низким разрешением.</a:t>
            </a:r>
          </a:p>
          <a:p>
            <a:pPr fontAlgn="base"/>
            <a:r>
              <a:rPr lang="ru-RU" sz="1600" b="1" dirty="0">
                <a:latin typeface="Akrobat SemiBold" panose="00000700000000000000" pitchFamily="50" charset="-52"/>
              </a:rPr>
              <a:t>3. </a:t>
            </a:r>
            <a:r>
              <a:rPr lang="ru-RU" sz="1600" b="1" dirty="0" err="1">
                <a:latin typeface="Akrobat SemiBold" panose="00000700000000000000" pitchFamily="50" charset="-52"/>
                <a:hlinkClick r:id="rId4"/>
              </a:rPr>
              <a:t>Free</a:t>
            </a:r>
            <a:r>
              <a:rPr lang="ru-RU" sz="1600" b="1" dirty="0">
                <a:latin typeface="Akrobat SemiBold" panose="00000700000000000000" pitchFamily="50" charset="-52"/>
                <a:hlinkClick r:id="rId4"/>
              </a:rPr>
              <a:t> </a:t>
            </a:r>
            <a:r>
              <a:rPr lang="ru-RU" sz="1600" b="1" dirty="0" err="1">
                <a:latin typeface="Akrobat SemiBold" panose="00000700000000000000" pitchFamily="50" charset="-52"/>
                <a:hlinkClick r:id="rId4"/>
              </a:rPr>
              <a:t>Images</a:t>
            </a:r>
            <a:r>
              <a:rPr lang="ru-RU" sz="1600" dirty="0">
                <a:latin typeface="Akrobat SemiBold" panose="00000700000000000000" pitchFamily="50" charset="-52"/>
              </a:rPr>
              <a:t>. К достоинствам сервиса относится огромная коллекция изображений. Среди недостатков </a:t>
            </a:r>
            <a:endParaRPr lang="ru-RU" sz="1600" dirty="0" smtClean="0">
              <a:latin typeface="Akrobat SemiBold" panose="00000700000000000000" pitchFamily="50" charset="-52"/>
            </a:endParaRPr>
          </a:p>
          <a:p>
            <a:pPr fontAlgn="base"/>
            <a:r>
              <a:rPr lang="ru-RU" sz="1600" dirty="0" smtClean="0">
                <a:latin typeface="Akrobat SemiBold" panose="00000700000000000000" pitchFamily="50" charset="-52"/>
              </a:rPr>
              <a:t>стоит </a:t>
            </a:r>
            <a:r>
              <a:rPr lang="ru-RU" sz="1600" dirty="0">
                <a:latin typeface="Akrobat SemiBold" panose="00000700000000000000" pitchFamily="50" charset="-52"/>
              </a:rPr>
              <a:t>отметить длинную форму регистрации и большое количество растиражированных фото.</a:t>
            </a:r>
          </a:p>
          <a:p>
            <a:pPr fontAlgn="base"/>
            <a:r>
              <a:rPr lang="ru-RU" sz="1600" b="1" dirty="0">
                <a:latin typeface="Akrobat SemiBold" panose="00000700000000000000" pitchFamily="50" charset="-52"/>
              </a:rPr>
              <a:t>4. </a:t>
            </a:r>
            <a:r>
              <a:rPr lang="ru-RU" sz="1600" b="1" dirty="0" err="1">
                <a:latin typeface="Akrobat SemiBold" panose="00000700000000000000" pitchFamily="50" charset="-52"/>
                <a:hlinkClick r:id="rId5"/>
              </a:rPr>
              <a:t>Freerangestock</a:t>
            </a:r>
            <a:r>
              <a:rPr lang="ru-RU" sz="1600" dirty="0">
                <a:latin typeface="Akrobat SemiBold" panose="00000700000000000000" pitchFamily="50" charset="-52"/>
              </a:rPr>
              <a:t>. Здесь вы найдете много бесплатных и качественных изображений, доступных </a:t>
            </a:r>
            <a:r>
              <a:rPr lang="ru-RU" sz="1600" dirty="0" smtClean="0">
                <a:latin typeface="Akrobat SemiBold" panose="00000700000000000000" pitchFamily="50" charset="-52"/>
              </a:rPr>
              <a:t>после </a:t>
            </a:r>
          </a:p>
          <a:p>
            <a:pPr fontAlgn="base"/>
            <a:r>
              <a:rPr lang="ru-RU" sz="1600" dirty="0" smtClean="0">
                <a:latin typeface="Akrobat SemiBold" panose="00000700000000000000" pitchFamily="50" charset="-52"/>
              </a:rPr>
              <a:t>регистрации</a:t>
            </a:r>
            <a:r>
              <a:rPr lang="ru-RU" sz="1600" dirty="0">
                <a:latin typeface="Akrobat SemiBold" panose="00000700000000000000" pitchFamily="50" charset="-52"/>
              </a:rPr>
              <a:t>.</a:t>
            </a:r>
          </a:p>
          <a:p>
            <a:pPr fontAlgn="base"/>
            <a:r>
              <a:rPr lang="ru-RU" sz="1600" b="1" dirty="0">
                <a:latin typeface="Akrobat SemiBold" panose="00000700000000000000" pitchFamily="50" charset="-52"/>
              </a:rPr>
              <a:t>5. </a:t>
            </a:r>
            <a:r>
              <a:rPr lang="ru-RU" sz="1600" b="1" dirty="0" err="1">
                <a:latin typeface="Akrobat SemiBold" panose="00000700000000000000" pitchFamily="50" charset="-52"/>
                <a:hlinkClick r:id="rId6"/>
              </a:rPr>
              <a:t>FreePhotosBank</a:t>
            </a:r>
            <a:r>
              <a:rPr lang="ru-RU" sz="1600" dirty="0">
                <a:latin typeface="Akrobat SemiBold" panose="00000700000000000000" pitchFamily="50" charset="-52"/>
              </a:rPr>
              <a:t>. Бесплатные фото доступны без регистрации.</a:t>
            </a:r>
          </a:p>
          <a:p>
            <a:pPr fontAlgn="base"/>
            <a:r>
              <a:rPr lang="ru-RU" sz="1600" b="1" dirty="0">
                <a:latin typeface="Akrobat SemiBold" panose="00000700000000000000" pitchFamily="50" charset="-52"/>
              </a:rPr>
              <a:t>6. </a:t>
            </a:r>
            <a:r>
              <a:rPr lang="ru-RU" sz="1600" b="1" dirty="0">
                <a:latin typeface="Akrobat SemiBold" panose="00000700000000000000" pitchFamily="50" charset="-52"/>
                <a:hlinkClick r:id="rId7"/>
              </a:rPr>
              <a:t>IM </a:t>
            </a:r>
            <a:r>
              <a:rPr lang="ru-RU" sz="1600" b="1" dirty="0" err="1">
                <a:latin typeface="Akrobat SemiBold" panose="00000700000000000000" pitchFamily="50" charset="-52"/>
                <a:hlinkClick r:id="rId7"/>
              </a:rPr>
              <a:t>Free</a:t>
            </a:r>
            <a:r>
              <a:rPr lang="ru-RU" sz="1600" dirty="0">
                <a:latin typeface="Akrobat SemiBold" panose="00000700000000000000" pitchFamily="50" charset="-52"/>
              </a:rPr>
              <a:t>. Здесь вы найдете бесплатные фото, доступные для коммерческого использования. Доступен </a:t>
            </a:r>
            <a:endParaRPr lang="ru-RU" sz="1600" dirty="0" smtClean="0">
              <a:latin typeface="Akrobat SemiBold" panose="00000700000000000000" pitchFamily="50" charset="-52"/>
            </a:endParaRPr>
          </a:p>
          <a:p>
            <a:pPr fontAlgn="base"/>
            <a:r>
              <a:rPr lang="ru-RU" sz="1600" dirty="0" smtClean="0">
                <a:latin typeface="Akrobat SemiBold" panose="00000700000000000000" pitchFamily="50" charset="-52"/>
              </a:rPr>
              <a:t>поиск </a:t>
            </a:r>
            <a:r>
              <a:rPr lang="ru-RU" sz="1600" dirty="0">
                <a:latin typeface="Akrobat SemiBold" panose="00000700000000000000" pitchFamily="50" charset="-52"/>
              </a:rPr>
              <a:t>по ключевым словам и категориям.</a:t>
            </a:r>
          </a:p>
          <a:p>
            <a:pPr fontAlgn="base"/>
            <a:r>
              <a:rPr lang="ru-RU" sz="1600" b="1" dirty="0">
                <a:latin typeface="Akrobat SemiBold" panose="00000700000000000000" pitchFamily="50" charset="-52"/>
              </a:rPr>
              <a:t>7. </a:t>
            </a:r>
            <a:r>
              <a:rPr lang="ru-RU" sz="1600" b="1" dirty="0" err="1">
                <a:latin typeface="Akrobat SemiBold" panose="00000700000000000000" pitchFamily="50" charset="-52"/>
                <a:hlinkClick r:id="rId8"/>
              </a:rPr>
              <a:t>MorgueFile</a:t>
            </a:r>
            <a:r>
              <a:rPr lang="ru-RU" sz="1600" dirty="0">
                <a:latin typeface="Akrobat SemiBold" panose="00000700000000000000" pitchFamily="50" charset="-52"/>
              </a:rPr>
              <a:t>. После регистрации доступны бесплатные изображения. Администрация сайта просит </a:t>
            </a:r>
            <a:endParaRPr lang="ru-RU" sz="1600" dirty="0" smtClean="0">
              <a:latin typeface="Akrobat SemiBold" panose="00000700000000000000" pitchFamily="50" charset="-52"/>
            </a:endParaRPr>
          </a:p>
          <a:p>
            <a:pPr fontAlgn="base"/>
            <a:r>
              <a:rPr lang="ru-RU" sz="1600" dirty="0" smtClean="0">
                <a:latin typeface="Akrobat SemiBold" panose="00000700000000000000" pitchFamily="50" charset="-52"/>
              </a:rPr>
              <a:t>указывать </a:t>
            </a:r>
            <a:r>
              <a:rPr lang="ru-RU" sz="1600" dirty="0">
                <a:latin typeface="Akrobat SemiBold" panose="00000700000000000000" pitchFamily="50" charset="-52"/>
              </a:rPr>
              <a:t>авторство.</a:t>
            </a:r>
          </a:p>
          <a:p>
            <a:pPr fontAlgn="base"/>
            <a:r>
              <a:rPr lang="ru-RU" sz="1600" b="1" dirty="0">
                <a:latin typeface="Akrobat SemiBold" panose="00000700000000000000" pitchFamily="50" charset="-52"/>
              </a:rPr>
              <a:t>8. </a:t>
            </a:r>
            <a:r>
              <a:rPr lang="ru-RU" sz="1600" b="1" dirty="0" err="1">
                <a:latin typeface="Akrobat SemiBold" panose="00000700000000000000" pitchFamily="50" charset="-52"/>
                <a:hlinkClick r:id="rId9"/>
              </a:rPr>
              <a:t>Pixabay</a:t>
            </a:r>
            <a:r>
              <a:rPr lang="ru-RU" sz="1600" dirty="0">
                <a:latin typeface="Akrobat SemiBold" panose="00000700000000000000" pitchFamily="50" charset="-52"/>
              </a:rPr>
              <a:t>. Русскоязычный сервис, на котором фото распространяются по лицензии CC. Регистрация не </a:t>
            </a:r>
            <a:endParaRPr lang="ru-RU" sz="1600" dirty="0" smtClean="0">
              <a:latin typeface="Akrobat SemiBold" panose="00000700000000000000" pitchFamily="50" charset="-52"/>
            </a:endParaRPr>
          </a:p>
          <a:p>
            <a:pPr fontAlgn="base"/>
            <a:r>
              <a:rPr lang="ru-RU" sz="1600" dirty="0" smtClean="0">
                <a:latin typeface="Akrobat SemiBold" panose="00000700000000000000" pitchFamily="50" charset="-52"/>
              </a:rPr>
              <a:t>требуется</a:t>
            </a:r>
            <a:r>
              <a:rPr lang="ru-RU" sz="1600" dirty="0">
                <a:latin typeface="Akrobat SemiBold" panose="00000700000000000000" pitchFamily="50" charset="-52"/>
              </a:rPr>
              <a:t>.</a:t>
            </a:r>
          </a:p>
          <a:p>
            <a:pPr fontAlgn="base"/>
            <a:r>
              <a:rPr lang="ru-RU" sz="1600" b="1" dirty="0">
                <a:latin typeface="Akrobat SemiBold" panose="00000700000000000000" pitchFamily="50" charset="-52"/>
              </a:rPr>
              <a:t>9. </a:t>
            </a:r>
            <a:r>
              <a:rPr lang="ru-RU" sz="1600" b="1" dirty="0" err="1">
                <a:latin typeface="Akrobat SemiBold" panose="00000700000000000000" pitchFamily="50" charset="-52"/>
                <a:hlinkClick r:id="rId10"/>
              </a:rPr>
              <a:t>Public</a:t>
            </a:r>
            <a:r>
              <a:rPr lang="ru-RU" sz="1600" b="1" dirty="0">
                <a:latin typeface="Akrobat SemiBold" panose="00000700000000000000" pitchFamily="50" charset="-52"/>
                <a:hlinkClick r:id="rId10"/>
              </a:rPr>
              <a:t> </a:t>
            </a:r>
            <a:r>
              <a:rPr lang="ru-RU" sz="1600" b="1" dirty="0" err="1">
                <a:latin typeface="Akrobat SemiBold" panose="00000700000000000000" pitchFamily="50" charset="-52"/>
                <a:hlinkClick r:id="rId10"/>
              </a:rPr>
              <a:t>Domain</a:t>
            </a:r>
            <a:r>
              <a:rPr lang="ru-RU" sz="1600" b="1" dirty="0">
                <a:latin typeface="Akrobat SemiBold" panose="00000700000000000000" pitchFamily="50" charset="-52"/>
                <a:hlinkClick r:id="rId10"/>
              </a:rPr>
              <a:t> </a:t>
            </a:r>
            <a:r>
              <a:rPr lang="ru-RU" sz="1600" b="1" dirty="0" err="1">
                <a:latin typeface="Akrobat SemiBold" panose="00000700000000000000" pitchFamily="50" charset="-52"/>
                <a:hlinkClick r:id="rId10"/>
              </a:rPr>
              <a:t>Pictures</a:t>
            </a:r>
            <a:r>
              <a:rPr lang="ru-RU" sz="1600" dirty="0">
                <a:latin typeface="Akrobat SemiBold" panose="00000700000000000000" pitchFamily="50" charset="-52"/>
              </a:rPr>
              <a:t>. Коллекция фото, являющихся общественным достоянием.</a:t>
            </a:r>
          </a:p>
          <a:p>
            <a:pPr fontAlgn="base"/>
            <a:r>
              <a:rPr lang="ru-RU" sz="1600" b="1" dirty="0">
                <a:latin typeface="Akrobat SemiBold" panose="00000700000000000000" pitchFamily="50" charset="-52"/>
              </a:rPr>
              <a:t>10. </a:t>
            </a:r>
            <a:r>
              <a:rPr lang="ru-RU" sz="1600" b="1" dirty="0" err="1">
                <a:latin typeface="Akrobat SemiBold" panose="00000700000000000000" pitchFamily="50" charset="-52"/>
                <a:hlinkClick r:id="rId11"/>
              </a:rPr>
              <a:t>Stockvault</a:t>
            </a:r>
            <a:r>
              <a:rPr lang="ru-RU" sz="1600" dirty="0">
                <a:latin typeface="Akrobat SemiBold" panose="00000700000000000000" pitchFamily="50" charset="-52"/>
              </a:rPr>
              <a:t>. На этом ресурсы фотографы и дизайнеры обмениваются фото, предназначенными для </a:t>
            </a:r>
            <a:endParaRPr lang="ru-RU" sz="1600" dirty="0" smtClean="0">
              <a:latin typeface="Akrobat SemiBold" panose="00000700000000000000" pitchFamily="50" charset="-52"/>
            </a:endParaRPr>
          </a:p>
          <a:p>
            <a:pPr fontAlgn="base"/>
            <a:r>
              <a:rPr lang="ru-RU" sz="1600" dirty="0" smtClean="0">
                <a:latin typeface="Akrobat SemiBold" panose="00000700000000000000" pitchFamily="50" charset="-52"/>
              </a:rPr>
              <a:t>личного </a:t>
            </a:r>
            <a:r>
              <a:rPr lang="ru-RU" sz="1600" dirty="0">
                <a:latin typeface="Akrobat SemiBold" panose="00000700000000000000" pitchFamily="50" charset="-52"/>
              </a:rPr>
              <a:t>и некоммерческого </a:t>
            </a:r>
            <a:r>
              <a:rPr lang="ru-RU" sz="1600" dirty="0" smtClean="0">
                <a:latin typeface="Akrobat SemiBold" panose="00000700000000000000" pitchFamily="50" charset="-52"/>
              </a:rPr>
              <a:t>использования</a:t>
            </a:r>
            <a:r>
              <a:rPr lang="ru-RU" sz="1600" dirty="0">
                <a:latin typeface="Akrobat SemiBold" panose="00000700000000000000" pitchFamily="50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7758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843558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5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7. Используйте </a:t>
            </a: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5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современные </a:t>
            </a:r>
            <a:r>
              <a:rPr lang="ru-RU" sz="25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шрифты</a:t>
            </a:r>
            <a:endParaRPr lang="ru-RU" sz="25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8194" name="Picture 2" descr="ÐÐµ Ð»ÑÑÑÐ¸Ð¹ Ð²ÑÐ±Ð¾Ñ Ð´Ð»Ñ Ð²Ð°ÑÐµÐ¹ Ð¿ÑÐµÐ·ÐµÐ½Ñ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81" y="1204927"/>
            <a:ext cx="499502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elvetica, Roboto, Open Sans â Ð±ÐµÑÐ¸, Ð½Ðµ Ð¿ÑÐ¾Ð³Ð°Ð´Ð°ÐµÑ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03598"/>
            <a:ext cx="4987322" cy="28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48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/>
          <p:cNvSpPr/>
          <p:nvPr/>
        </p:nvSpPr>
        <p:spPr>
          <a:xfrm>
            <a:off x="179511" y="2143048"/>
            <a:ext cx="1217198" cy="1217254"/>
          </a:xfrm>
          <a:custGeom>
            <a:avLst/>
            <a:gdLst/>
            <a:ahLst/>
            <a:cxnLst/>
            <a:rect l="l" t="t" r="r" b="b"/>
            <a:pathLst>
              <a:path w="1217198" h="1217254">
                <a:moveTo>
                  <a:pt x="1172073" y="616019"/>
                </a:moveTo>
                <a:lnTo>
                  <a:pt x="1217198" y="616610"/>
                </a:lnTo>
                <a:cubicBezTo>
                  <a:pt x="1216181" y="694136"/>
                  <a:pt x="1200702" y="768120"/>
                  <a:pt x="1172073" y="835497"/>
                </a:cubicBezTo>
                <a:close/>
                <a:moveTo>
                  <a:pt x="592301" y="223"/>
                </a:moveTo>
                <a:cubicBezTo>
                  <a:pt x="925156" y="-8708"/>
                  <a:pt x="1203399" y="251500"/>
                  <a:pt x="1216760" y="584207"/>
                </a:cubicBezTo>
                <a:lnTo>
                  <a:pt x="1025903" y="591872"/>
                </a:lnTo>
                <a:cubicBezTo>
                  <a:pt x="1016735" y="363582"/>
                  <a:pt x="825816" y="185038"/>
                  <a:pt x="597424" y="191166"/>
                </a:cubicBezTo>
                <a:cubicBezTo>
                  <a:pt x="369033" y="197294"/>
                  <a:pt x="187962" y="385820"/>
                  <a:pt x="191049" y="614273"/>
                </a:cubicBezTo>
                <a:cubicBezTo>
                  <a:pt x="194136" y="842726"/>
                  <a:pt x="380235" y="1026290"/>
                  <a:pt x="608708" y="1026244"/>
                </a:cubicBezTo>
                <a:cubicBezTo>
                  <a:pt x="773320" y="1026211"/>
                  <a:pt x="915896" y="930876"/>
                  <a:pt x="982606" y="791527"/>
                </a:cubicBezTo>
                <a:lnTo>
                  <a:pt x="982606" y="1085471"/>
                </a:lnTo>
                <a:cubicBezTo>
                  <a:pt x="880769" y="1168806"/>
                  <a:pt x="750352" y="1217226"/>
                  <a:pt x="608747" y="1217254"/>
                </a:cubicBezTo>
                <a:cubicBezTo>
                  <a:pt x="275773" y="1217320"/>
                  <a:pt x="4555" y="949797"/>
                  <a:pt x="56" y="616853"/>
                </a:cubicBezTo>
                <a:cubicBezTo>
                  <a:pt x="-4443" y="283909"/>
                  <a:pt x="259446" y="9154"/>
                  <a:pt x="592301" y="2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7294" y="1561169"/>
            <a:ext cx="189467" cy="1040153"/>
          </a:xfrm>
          <a:custGeom>
            <a:avLst/>
            <a:gdLst>
              <a:gd name="connsiteX0" fmla="*/ 0 w 189467"/>
              <a:gd name="connsiteY0" fmla="*/ 0 h 1080346"/>
              <a:gd name="connsiteX1" fmla="*/ 189467 w 189467"/>
              <a:gd name="connsiteY1" fmla="*/ 0 h 1080346"/>
              <a:gd name="connsiteX2" fmla="*/ 189467 w 189467"/>
              <a:gd name="connsiteY2" fmla="*/ 1080346 h 1080346"/>
              <a:gd name="connsiteX3" fmla="*/ 187528 w 189467"/>
              <a:gd name="connsiteY3" fmla="*/ 1040153 h 1080346"/>
              <a:gd name="connsiteX4" fmla="*/ 0 w 189467"/>
              <a:gd name="connsiteY4" fmla="*/ 674512 h 1080346"/>
              <a:gd name="connsiteX5" fmla="*/ 0 w 189467"/>
              <a:gd name="connsiteY5" fmla="*/ 0 h 1080346"/>
              <a:gd name="connsiteX0" fmla="*/ 0 w 189467"/>
              <a:gd name="connsiteY0" fmla="*/ 0 h 1040153"/>
              <a:gd name="connsiteX1" fmla="*/ 189467 w 189467"/>
              <a:gd name="connsiteY1" fmla="*/ 0 h 1040153"/>
              <a:gd name="connsiteX2" fmla="*/ 187528 w 189467"/>
              <a:gd name="connsiteY2" fmla="*/ 1040153 h 1040153"/>
              <a:gd name="connsiteX3" fmla="*/ 0 w 189467"/>
              <a:gd name="connsiteY3" fmla="*/ 674512 h 1040153"/>
              <a:gd name="connsiteX4" fmla="*/ 0 w 189467"/>
              <a:gd name="connsiteY4" fmla="*/ 0 h 10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467" h="1040153">
                <a:moveTo>
                  <a:pt x="0" y="0"/>
                </a:moveTo>
                <a:lnTo>
                  <a:pt x="189467" y="0"/>
                </a:lnTo>
                <a:cubicBezTo>
                  <a:pt x="188821" y="346718"/>
                  <a:pt x="188174" y="693435"/>
                  <a:pt x="187528" y="1040153"/>
                </a:cubicBezTo>
                <a:cubicBezTo>
                  <a:pt x="179329" y="879836"/>
                  <a:pt x="108663" y="777233"/>
                  <a:pt x="0" y="6745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483518"/>
            <a:ext cx="9144000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Akrobat ExtraBold" panose="00000900000000000000" pitchFamily="50" charset="-52"/>
                <a:cs typeface="Arial" pitchFamily="34" charset="0"/>
              </a:rPr>
              <a:t>Запомните!</a:t>
            </a:r>
            <a:endParaRPr lang="en-US" sz="3600" dirty="0">
              <a:latin typeface="Akrobat ExtraBold" panose="00000900000000000000" pitchFamily="50" charset="-52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0504" y="1383694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63980" y="1419622"/>
            <a:ext cx="5277383" cy="576064"/>
            <a:chOff x="2175370" y="1734724"/>
            <a:chExt cx="5277383" cy="576064"/>
          </a:xfrm>
        </p:grpSpPr>
        <p:sp>
          <p:nvSpPr>
            <p:cNvPr id="10" name="TextBox 10"/>
            <p:cNvSpPr txBox="1"/>
            <p:nvPr/>
          </p:nvSpPr>
          <p:spPr bwMode="auto">
            <a:xfrm>
              <a:off x="2175371" y="1734724"/>
              <a:ext cx="5040560" cy="387191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b="1" dirty="0" smtClean="0">
                  <a:latin typeface="Bebas Neue Bold" panose="020B0606020202050201" pitchFamily="34" charset="-52"/>
                  <a:cs typeface="Arial" pitchFamily="34" charset="0"/>
                </a:rPr>
                <a:t>Идея</a:t>
              </a:r>
              <a:endParaRPr lang="en-US" altLang="ko-KR" b="1" dirty="0">
                <a:latin typeface="Bebas Neue Bold" panose="020B0606020202050201" pitchFamily="34" charset="-52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2175370" y="1988129"/>
              <a:ext cx="5277383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400" dirty="0" smtClean="0">
                  <a:latin typeface="Akrobat SemiBold" panose="00000700000000000000" pitchFamily="50" charset="-52"/>
                  <a:cs typeface="Arial" pitchFamily="34" charset="0"/>
                </a:rPr>
                <a:t>Важно понимать, какую мысль Вы хотите донести до вашей аудитории.</a:t>
              </a:r>
              <a:endParaRPr lang="ko-KR" altLang="en-US" sz="1400" dirty="0">
                <a:latin typeface="Akrobat SemiBold" panose="00000700000000000000" pitchFamily="50" charset="-52"/>
                <a:cs typeface="Arial" pitchFamily="34" charset="0"/>
              </a:endParaRPr>
            </a:p>
          </p:txBody>
        </p:sp>
      </p:grpSp>
      <p:sp>
        <p:nvSpPr>
          <p:cNvPr id="12" name="Chevron 11"/>
          <p:cNvSpPr/>
          <p:nvPr/>
        </p:nvSpPr>
        <p:spPr>
          <a:xfrm rot="16200000">
            <a:off x="2096802" y="1250137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9223" y="134144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950152" y="421885"/>
            <a:ext cx="726841" cy="1121399"/>
          </a:xfrm>
          <a:custGeom>
            <a:avLst/>
            <a:gdLst/>
            <a:ahLst/>
            <a:cxnLst/>
            <a:rect l="l" t="t" r="r" b="b"/>
            <a:pathLst>
              <a:path w="726841" h="1121399">
                <a:moveTo>
                  <a:pt x="236325" y="1049494"/>
                </a:moveTo>
                <a:lnTo>
                  <a:pt x="495287" y="1049494"/>
                </a:lnTo>
                <a:cubicBezTo>
                  <a:pt x="491080" y="1064561"/>
                  <a:pt x="487966" y="1079199"/>
                  <a:pt x="485273" y="1093187"/>
                </a:cubicBezTo>
                <a:lnTo>
                  <a:pt x="245258" y="1092728"/>
                </a:lnTo>
                <a:close/>
                <a:moveTo>
                  <a:pt x="363421" y="203844"/>
                </a:moveTo>
                <a:cubicBezTo>
                  <a:pt x="401307" y="203844"/>
                  <a:pt x="432020" y="234557"/>
                  <a:pt x="432020" y="272443"/>
                </a:cubicBezTo>
                <a:cubicBezTo>
                  <a:pt x="432020" y="310329"/>
                  <a:pt x="401307" y="341042"/>
                  <a:pt x="363421" y="341042"/>
                </a:cubicBezTo>
                <a:cubicBezTo>
                  <a:pt x="325534" y="341042"/>
                  <a:pt x="294821" y="310329"/>
                  <a:pt x="294821" y="272443"/>
                </a:cubicBezTo>
                <a:cubicBezTo>
                  <a:pt x="294821" y="234557"/>
                  <a:pt x="325534" y="203844"/>
                  <a:pt x="363421" y="203844"/>
                </a:cubicBezTo>
                <a:close/>
                <a:moveTo>
                  <a:pt x="363421" y="135244"/>
                </a:moveTo>
                <a:cubicBezTo>
                  <a:pt x="287648" y="135244"/>
                  <a:pt x="226222" y="196671"/>
                  <a:pt x="226222" y="272443"/>
                </a:cubicBezTo>
                <a:cubicBezTo>
                  <a:pt x="226222" y="348216"/>
                  <a:pt x="287648" y="409642"/>
                  <a:pt x="363421" y="409642"/>
                </a:cubicBezTo>
                <a:cubicBezTo>
                  <a:pt x="439193" y="409642"/>
                  <a:pt x="500619" y="348216"/>
                  <a:pt x="500619" y="272443"/>
                </a:cubicBezTo>
                <a:cubicBezTo>
                  <a:pt x="500619" y="196671"/>
                  <a:pt x="439193" y="135244"/>
                  <a:pt x="363421" y="135244"/>
                </a:cubicBezTo>
                <a:close/>
                <a:moveTo>
                  <a:pt x="196200" y="0"/>
                </a:moveTo>
                <a:cubicBezTo>
                  <a:pt x="300307" y="58658"/>
                  <a:pt x="427219" y="59450"/>
                  <a:pt x="531959" y="2129"/>
                </a:cubicBezTo>
                <a:cubicBezTo>
                  <a:pt x="645195" y="251105"/>
                  <a:pt x="615578" y="521951"/>
                  <a:pt x="565642" y="749813"/>
                </a:cubicBezTo>
                <a:lnTo>
                  <a:pt x="726841" y="904479"/>
                </a:lnTo>
                <a:lnTo>
                  <a:pt x="700460" y="1113326"/>
                </a:lnTo>
                <a:lnTo>
                  <a:pt x="510728" y="982128"/>
                </a:lnTo>
                <a:lnTo>
                  <a:pt x="503274" y="1014651"/>
                </a:lnTo>
                <a:lnTo>
                  <a:pt x="228241" y="1014651"/>
                </a:lnTo>
                <a:cubicBezTo>
                  <a:pt x="226194" y="1005458"/>
                  <a:pt x="223902" y="996068"/>
                  <a:pt x="221524" y="986461"/>
                </a:cubicBezTo>
                <a:lnTo>
                  <a:pt x="26381" y="1121399"/>
                </a:lnTo>
                <a:lnTo>
                  <a:pt x="0" y="912552"/>
                </a:lnTo>
                <a:lnTo>
                  <a:pt x="162681" y="756465"/>
                </a:lnTo>
                <a:lnTo>
                  <a:pt x="163137" y="757906"/>
                </a:lnTo>
                <a:lnTo>
                  <a:pt x="165881" y="748957"/>
                </a:lnTo>
                <a:cubicBezTo>
                  <a:pt x="117348" y="521774"/>
                  <a:pt x="87568" y="246912"/>
                  <a:pt x="1962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Rectangle 19"/>
          <p:cNvSpPr/>
          <p:nvPr/>
        </p:nvSpPr>
        <p:spPr>
          <a:xfrm>
            <a:off x="1207294" y="2703006"/>
            <a:ext cx="189467" cy="2440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1164435" y="190079"/>
            <a:ext cx="298274" cy="244742"/>
          </a:xfrm>
          <a:custGeom>
            <a:avLst/>
            <a:gdLst/>
            <a:ahLst/>
            <a:cxnLst/>
            <a:rect l="l" t="t" r="r" b="b"/>
            <a:pathLst>
              <a:path w="298274" h="244742">
                <a:moveTo>
                  <a:pt x="147328" y="0"/>
                </a:moveTo>
                <a:cubicBezTo>
                  <a:pt x="212319" y="65590"/>
                  <a:pt x="261867" y="134854"/>
                  <a:pt x="298274" y="206570"/>
                </a:cubicBezTo>
                <a:cubicBezTo>
                  <a:pt x="205418" y="258299"/>
                  <a:pt x="92251" y="257374"/>
                  <a:pt x="0" y="204273"/>
                </a:cubicBezTo>
                <a:cubicBezTo>
                  <a:pt x="35363" y="132633"/>
                  <a:pt x="83678" y="64016"/>
                  <a:pt x="1473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ectangle 28"/>
          <p:cNvSpPr/>
          <p:nvPr/>
        </p:nvSpPr>
        <p:spPr>
          <a:xfrm>
            <a:off x="3060504" y="2249404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63980" y="2329719"/>
            <a:ext cx="5040561" cy="564690"/>
            <a:chOff x="2175370" y="1779111"/>
            <a:chExt cx="5040561" cy="564690"/>
          </a:xfrm>
        </p:grpSpPr>
        <p:sp>
          <p:nvSpPr>
            <p:cNvPr id="33" name="TextBox 10"/>
            <p:cNvSpPr txBox="1"/>
            <p:nvPr/>
          </p:nvSpPr>
          <p:spPr bwMode="auto">
            <a:xfrm>
              <a:off x="2175370" y="1779111"/>
              <a:ext cx="5040560" cy="387191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b="1" dirty="0" smtClean="0">
                  <a:latin typeface="Bebas Neue Bold" panose="020B0606020202050201" pitchFamily="34" charset="-52"/>
                  <a:cs typeface="Arial" pitchFamily="34" charset="0"/>
                </a:rPr>
                <a:t>Содержание</a:t>
              </a:r>
              <a:endParaRPr lang="en-US" altLang="ko-KR" b="1" dirty="0">
                <a:latin typeface="Bebas Neue Bold" panose="020B0606020202050201" pitchFamily="34" charset="-52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2175371" y="2021142"/>
              <a:ext cx="5040560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sz="1400" dirty="0" smtClean="0">
                  <a:latin typeface="Akrobat SemiBold" panose="00000700000000000000" pitchFamily="50" charset="-52"/>
                </a:rPr>
                <a:t>Ваша презентация должна быть </a:t>
              </a:r>
              <a:r>
                <a:rPr lang="ru-RU" sz="1400" dirty="0">
                  <a:latin typeface="Akrobat SemiBold" panose="00000700000000000000" pitchFamily="50" charset="-52"/>
                </a:rPr>
                <a:t>— </a:t>
              </a:r>
              <a:r>
                <a:rPr lang="ru-RU" sz="1400" dirty="0" smtClean="0">
                  <a:latin typeface="Akrobat SemiBold" panose="00000700000000000000" pitchFamily="50" charset="-52"/>
                </a:rPr>
                <a:t>интересной и структурированной.</a:t>
              </a:r>
              <a:endParaRPr lang="ko-KR" altLang="en-US" sz="1400" dirty="0">
                <a:latin typeface="Akrobat SemiBold" panose="00000700000000000000" pitchFamily="50" charset="-52"/>
                <a:cs typeface="Arial" pitchFamily="34" charset="0"/>
              </a:endParaRPr>
            </a:p>
          </p:txBody>
        </p:sp>
      </p:grpSp>
      <p:sp>
        <p:nvSpPr>
          <p:cNvPr id="31" name="Chevron 30"/>
          <p:cNvSpPr/>
          <p:nvPr/>
        </p:nvSpPr>
        <p:spPr>
          <a:xfrm rot="16200000">
            <a:off x="2096802" y="2115847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39223" y="220715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60504" y="3115114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263981" y="3147335"/>
            <a:ext cx="5277382" cy="581305"/>
            <a:chOff x="2175371" y="1731017"/>
            <a:chExt cx="5277382" cy="581305"/>
          </a:xfrm>
        </p:grpSpPr>
        <p:sp>
          <p:nvSpPr>
            <p:cNvPr id="40" name="TextBox 10"/>
            <p:cNvSpPr txBox="1"/>
            <p:nvPr/>
          </p:nvSpPr>
          <p:spPr bwMode="auto">
            <a:xfrm>
              <a:off x="2187246" y="1731017"/>
              <a:ext cx="5040560" cy="387191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b="1" dirty="0" smtClean="0">
                  <a:latin typeface="Bebas Neue Bold" panose="020B0606020202050201" pitchFamily="34" charset="-52"/>
                  <a:cs typeface="Arial" pitchFamily="34" charset="0"/>
                </a:rPr>
                <a:t>Оформление</a:t>
              </a:r>
              <a:endParaRPr lang="en-US" altLang="ko-KR" b="1" dirty="0">
                <a:latin typeface="Bebas Neue Bold" panose="020B0606020202050201" pitchFamily="34" charset="-52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2175371" y="1989663"/>
              <a:ext cx="5277382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400" dirty="0" smtClean="0">
                  <a:latin typeface="Akrobat SemiBold" panose="00000700000000000000" pitchFamily="50" charset="-52"/>
                  <a:cs typeface="Arial" pitchFamily="34" charset="0"/>
                </a:rPr>
                <a:t>Оформление помогает комфортнее воспринимать вашу информацию.</a:t>
              </a:r>
              <a:endParaRPr lang="ko-KR" altLang="en-US" sz="1400" dirty="0">
                <a:latin typeface="Akrobat SemiBold" panose="00000700000000000000" pitchFamily="50" charset="-52"/>
                <a:cs typeface="Arial" pitchFamily="34" charset="0"/>
              </a:endParaRPr>
            </a:p>
          </p:txBody>
        </p:sp>
      </p:grpSp>
      <p:sp>
        <p:nvSpPr>
          <p:cNvPr id="38" name="Chevron 37"/>
          <p:cNvSpPr/>
          <p:nvPr/>
        </p:nvSpPr>
        <p:spPr>
          <a:xfrm rot="16200000">
            <a:off x="2096802" y="2981557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39223" y="307286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60504" y="3980824"/>
            <a:ext cx="5480860" cy="68400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261560" y="4013045"/>
            <a:ext cx="5042980" cy="568901"/>
            <a:chOff x="2172950" y="1731017"/>
            <a:chExt cx="5042980" cy="568901"/>
          </a:xfrm>
        </p:grpSpPr>
        <p:sp>
          <p:nvSpPr>
            <p:cNvPr id="47" name="TextBox 10"/>
            <p:cNvSpPr txBox="1"/>
            <p:nvPr/>
          </p:nvSpPr>
          <p:spPr bwMode="auto">
            <a:xfrm>
              <a:off x="2175370" y="1731017"/>
              <a:ext cx="5040560" cy="387191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b="1" dirty="0" smtClean="0">
                  <a:latin typeface="Bebas Neue Bold" panose="020B0606020202050201" pitchFamily="34" charset="-52"/>
                  <a:cs typeface="Arial" pitchFamily="34" charset="0"/>
                </a:rPr>
                <a:t>Выступление</a:t>
              </a:r>
              <a:endParaRPr lang="en-US" altLang="ko-KR" b="1" dirty="0">
                <a:latin typeface="Bebas Neue Bold" panose="020B0606020202050201" pitchFamily="34" charset="-52"/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2172950" y="1977259"/>
              <a:ext cx="5040560" cy="322659"/>
            </a:xfrm>
            <a:prstGeom prst="round2Same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ru-RU" altLang="ko-KR" sz="1400" dirty="0" smtClean="0">
                  <a:latin typeface="Akrobat SemiBold" panose="00000700000000000000" pitchFamily="50" charset="-52"/>
                  <a:cs typeface="Arial" pitchFamily="34" charset="0"/>
                </a:rPr>
                <a:t>Также немаловажный пункт.</a:t>
              </a:r>
              <a:endParaRPr lang="ko-KR" altLang="en-US" sz="1400" dirty="0">
                <a:latin typeface="Akrobat SemiBold" panose="00000700000000000000" pitchFamily="50" charset="-52"/>
                <a:cs typeface="Arial" pitchFamily="34" charset="0"/>
              </a:endParaRPr>
            </a:p>
          </p:txBody>
        </p:sp>
      </p:grpSp>
      <p:sp>
        <p:nvSpPr>
          <p:cNvPr id="45" name="Chevron 44"/>
          <p:cNvSpPr/>
          <p:nvPr/>
        </p:nvSpPr>
        <p:spPr>
          <a:xfrm rot="16200000">
            <a:off x="2096802" y="3847267"/>
            <a:ext cx="838984" cy="792088"/>
          </a:xfrm>
          <a:prstGeom prst="chevron">
            <a:avLst>
              <a:gd name="adj" fmla="val 3391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39223" y="3938571"/>
            <a:ext cx="55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29" grpId="0" animBg="1"/>
      <p:bldP spid="31" grpId="0" animBg="1"/>
      <p:bldP spid="32" grpId="0"/>
      <p:bldP spid="36" grpId="0" animBg="1"/>
      <p:bldP spid="38" grpId="0" animBg="1"/>
      <p:bldP spid="39" grpId="0"/>
      <p:bldP spid="43" grpId="0" animBg="1"/>
      <p:bldP spid="45" grpId="0" animBg="1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771550"/>
            <a:ext cx="367240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>
                <a:latin typeface="Akrobat SemiBold" panose="00000700000000000000" pitchFamily="50" charset="-52"/>
              </a:rPr>
              <a:t>Где найти хорошие шрифты</a:t>
            </a:r>
            <a:r>
              <a:rPr lang="ru-RU" sz="1600" b="1" dirty="0" smtClean="0">
                <a:latin typeface="Akrobat SemiBold" panose="00000700000000000000" pitchFamily="50" charset="-52"/>
              </a:rPr>
              <a:t>?</a:t>
            </a:r>
          </a:p>
          <a:p>
            <a:pPr algn="ctr" fontAlgn="base"/>
            <a:endParaRPr lang="ru-RU" sz="1600" b="1" dirty="0">
              <a:latin typeface="Akrobat SemiBold" panose="00000700000000000000" pitchFamily="50" charset="-52"/>
            </a:endParaRPr>
          </a:p>
          <a:p>
            <a:pPr algn="ctr" fontAlgn="base"/>
            <a:r>
              <a:rPr lang="ru-RU" b="1" dirty="0" smtClean="0">
                <a:latin typeface="Bebas Neue Bold" panose="020B0606020202050201" pitchFamily="34" charset="-52"/>
              </a:rPr>
              <a:t>группа </a:t>
            </a:r>
            <a:r>
              <a:rPr lang="ru-RU" b="1" dirty="0">
                <a:latin typeface="Bebas Neue Bold" panose="020B0606020202050201" pitchFamily="34" charset="-52"/>
              </a:rPr>
              <a:t>«</a:t>
            </a:r>
            <a:r>
              <a:rPr lang="ru-RU" b="1" dirty="0" err="1">
                <a:latin typeface="Bebas Neue Bold" panose="020B0606020202050201" pitchFamily="34" charset="-52"/>
              </a:rPr>
              <a:t>Вконтакте</a:t>
            </a:r>
            <a:r>
              <a:rPr lang="ru-RU" b="1" dirty="0">
                <a:latin typeface="Bebas Neue Bold" panose="020B0606020202050201" pitchFamily="34" charset="-52"/>
              </a:rPr>
              <a:t>» «Бесплатные </a:t>
            </a:r>
            <a:r>
              <a:rPr lang="ru-RU" b="1" dirty="0" smtClean="0">
                <a:latin typeface="Bebas Neue Bold" panose="020B0606020202050201" pitchFamily="34" charset="-52"/>
              </a:rPr>
              <a:t>шрифты»</a:t>
            </a:r>
          </a:p>
          <a:p>
            <a:pPr fontAlgn="base"/>
            <a:endParaRPr lang="ru-RU" b="1" dirty="0">
              <a:latin typeface="Bebas Neue Bold" panose="020B0606020202050201" pitchFamily="34" charset="-52"/>
            </a:endParaRPr>
          </a:p>
          <a:p>
            <a:pPr fontAlgn="base"/>
            <a:endParaRPr lang="ru-RU" sz="1600" b="1" dirty="0" smtClean="0">
              <a:latin typeface="Bebas Neue Bold" panose="020B0606020202050201" pitchFamily="34" charset="-52"/>
            </a:endParaRPr>
          </a:p>
          <a:p>
            <a:pPr algn="ctr" fontAlgn="base"/>
            <a:r>
              <a:rPr lang="ru-RU" sz="1600" b="1" dirty="0">
                <a:latin typeface="Akrobat SemiBold" panose="00000700000000000000" pitchFamily="50" charset="-52"/>
              </a:rPr>
              <a:t>Там есть поиск и довольно удобное меню. </a:t>
            </a:r>
            <a:endParaRPr lang="ru-RU" sz="1600" b="1" dirty="0" smtClean="0">
              <a:latin typeface="Akrobat SemiBold" panose="00000700000000000000" pitchFamily="50" charset="-52"/>
            </a:endParaRPr>
          </a:p>
          <a:p>
            <a:pPr algn="ctr" fontAlgn="base"/>
            <a:r>
              <a:rPr lang="ru-RU" sz="1600" b="1" dirty="0" smtClean="0">
                <a:latin typeface="Akrobat SemiBold" panose="00000700000000000000" pitchFamily="50" charset="-52"/>
              </a:rPr>
              <a:t>Рядом </a:t>
            </a:r>
            <a:r>
              <a:rPr lang="ru-RU" sz="1600" b="1" dirty="0">
                <a:latin typeface="Akrobat SemiBold" panose="00000700000000000000" pitchFamily="50" charset="-52"/>
              </a:rPr>
              <a:t>с каждым шрифтом идет информация о том, можно ли его использовать в </a:t>
            </a:r>
            <a:endParaRPr lang="ru-RU" sz="1600" b="1" dirty="0" smtClean="0">
              <a:latin typeface="Akrobat SemiBold" panose="00000700000000000000" pitchFamily="50" charset="-52"/>
            </a:endParaRPr>
          </a:p>
          <a:p>
            <a:pPr algn="ctr" fontAlgn="base"/>
            <a:r>
              <a:rPr lang="ru-RU" sz="1600" b="1" dirty="0" smtClean="0">
                <a:latin typeface="Akrobat SemiBold" panose="00000700000000000000" pitchFamily="50" charset="-52"/>
              </a:rPr>
              <a:t>коммерческих </a:t>
            </a:r>
            <a:r>
              <a:rPr lang="ru-RU" sz="1600" b="1" dirty="0">
                <a:latin typeface="Akrobat SemiBold" panose="00000700000000000000" pitchFamily="50" charset="-52"/>
              </a:rPr>
              <a:t>целях или нет. </a:t>
            </a:r>
            <a:endParaRPr lang="ru-RU" sz="1600" b="1" dirty="0" smtClean="0">
              <a:latin typeface="Akrobat SemiBold" panose="00000700000000000000" pitchFamily="50" charset="-52"/>
            </a:endParaRPr>
          </a:p>
          <a:p>
            <a:pPr algn="ctr" fontAlgn="base"/>
            <a:r>
              <a:rPr lang="ru-RU" sz="1600" b="1" dirty="0" smtClean="0">
                <a:latin typeface="Akrobat SemiBold" panose="00000700000000000000" pitchFamily="50" charset="-52"/>
              </a:rPr>
              <a:t>Например</a:t>
            </a:r>
            <a:r>
              <a:rPr lang="ru-RU" sz="1600" b="1" dirty="0">
                <a:latin typeface="Akrobat SemiBold" panose="00000700000000000000" pitchFamily="50" charset="-52"/>
              </a:rPr>
              <a:t>, шрифт на скриншоте ниже </a:t>
            </a:r>
            <a:endParaRPr lang="ru-RU" sz="1600" b="1" dirty="0" smtClean="0">
              <a:latin typeface="Akrobat SemiBold" panose="00000700000000000000" pitchFamily="50" charset="-52"/>
            </a:endParaRPr>
          </a:p>
          <a:p>
            <a:pPr algn="ctr" fontAlgn="base"/>
            <a:r>
              <a:rPr lang="ru-RU" sz="1600" b="1" dirty="0" smtClean="0">
                <a:latin typeface="Akrobat SemiBold" panose="00000700000000000000" pitchFamily="50" charset="-52"/>
              </a:rPr>
              <a:t>полностью </a:t>
            </a:r>
            <a:r>
              <a:rPr lang="ru-RU" sz="1600" b="1" dirty="0">
                <a:latin typeface="Akrobat SemiBold" panose="00000700000000000000" pitchFamily="50" charset="-52"/>
              </a:rPr>
              <a:t>бесплатный, о чем </a:t>
            </a:r>
            <a:r>
              <a:rPr lang="ru-RU" sz="1600" b="1" dirty="0" smtClean="0">
                <a:latin typeface="Akrobat SemiBold" panose="00000700000000000000" pitchFamily="50" charset="-52"/>
              </a:rPr>
              <a:t>говорит</a:t>
            </a:r>
          </a:p>
          <a:p>
            <a:pPr algn="ctr" fontAlgn="base"/>
            <a:r>
              <a:rPr lang="ru-RU" sz="1600" b="1" dirty="0" smtClean="0">
                <a:latin typeface="Akrobat SemiBold" panose="00000700000000000000" pitchFamily="50" charset="-52"/>
              </a:rPr>
              <a:t>надпись </a:t>
            </a:r>
            <a:r>
              <a:rPr lang="ru-RU" sz="1600" b="1" dirty="0">
                <a:latin typeface="Akrobat SemiBold" panose="00000700000000000000" pitchFamily="50" charset="-52"/>
              </a:rPr>
              <a:t>в скобочках – </a:t>
            </a:r>
            <a:r>
              <a:rPr lang="ru-RU" sz="1600" b="1" dirty="0" err="1">
                <a:latin typeface="Akrobat SemiBold" panose="00000700000000000000" pitchFamily="50" charset="-52"/>
              </a:rPr>
              <a:t>free</a:t>
            </a:r>
            <a:r>
              <a:rPr lang="ru-RU" sz="1600" b="1" dirty="0">
                <a:latin typeface="Akrobat SemiBold" panose="00000700000000000000" pitchFamily="50" charset="-52"/>
              </a:rPr>
              <a:t> </a:t>
            </a:r>
            <a:r>
              <a:rPr lang="ru-RU" sz="1600" b="1" dirty="0" err="1">
                <a:latin typeface="Akrobat SemiBold" panose="00000700000000000000" pitchFamily="50" charset="-52"/>
              </a:rPr>
              <a:t>font</a:t>
            </a:r>
            <a:r>
              <a:rPr lang="ru-RU" sz="1600" b="1" dirty="0">
                <a:latin typeface="Akrobat SemiBold" panose="00000700000000000000" pitchFamily="50" charset="-52"/>
              </a:rPr>
              <a:t>.</a:t>
            </a:r>
            <a:endParaRPr lang="ru-RU" sz="1600" dirty="0">
              <a:latin typeface="Akrobat SemiBold" panose="00000700000000000000" pitchFamily="50" charset="-52"/>
            </a:endParaRPr>
          </a:p>
          <a:p>
            <a:pPr fontAlgn="base"/>
            <a:endParaRPr lang="ru-RU" b="1" dirty="0" smtClean="0">
              <a:latin typeface="Bebas Neue Bold" panose="020B0606020202050201" pitchFamily="34" charset="-52"/>
            </a:endParaRPr>
          </a:p>
          <a:p>
            <a:pPr fontAlgn="base"/>
            <a:endParaRPr lang="ru-RU" sz="1600" b="1" dirty="0" smtClean="0">
              <a:latin typeface="Akrobat SemiBold" panose="00000700000000000000" pitchFamily="50" charset="-52"/>
            </a:endParaRPr>
          </a:p>
          <a:p>
            <a:pPr fontAlgn="base"/>
            <a:endParaRPr lang="ru-RU" sz="1600" b="1" dirty="0">
              <a:latin typeface="Akrobat SemiBold" panose="00000700000000000000" pitchFamily="50" charset="-52"/>
            </a:endParaRPr>
          </a:p>
          <a:p>
            <a:pPr fontAlgn="base"/>
            <a:endParaRPr lang="ru-RU" sz="1600" b="1" dirty="0" smtClean="0">
              <a:latin typeface="Akrobat SemiBold" panose="00000700000000000000" pitchFamily="50" charset="-52"/>
            </a:endParaRPr>
          </a:p>
          <a:p>
            <a:pPr fontAlgn="base"/>
            <a:endParaRPr lang="ru-RU" sz="1600" b="1" dirty="0">
              <a:latin typeface="Akrobat SemiBold" panose="00000700000000000000" pitchFamily="50" charset="-52"/>
            </a:endParaRPr>
          </a:p>
          <a:p>
            <a:pPr fontAlgn="base"/>
            <a:endParaRPr lang="ru-RU" sz="1600" b="1" dirty="0" smtClean="0">
              <a:latin typeface="Akrobat SemiBold" panose="00000700000000000000" pitchFamily="50" charset="-52"/>
            </a:endParaRPr>
          </a:p>
          <a:p>
            <a:pPr fontAlgn="base"/>
            <a:endParaRPr lang="ru-RU" sz="1600" b="1" dirty="0">
              <a:latin typeface="Akrobat SemiBold" panose="00000700000000000000" pitchFamily="50" charset="-52"/>
            </a:endParaRPr>
          </a:p>
          <a:p>
            <a:pPr fontAlgn="base"/>
            <a:endParaRPr lang="ru-RU" sz="1600" b="1" dirty="0" smtClean="0">
              <a:latin typeface="Akrobat SemiBold" panose="00000700000000000000" pitchFamily="50" charset="-52"/>
            </a:endParaRPr>
          </a:p>
          <a:p>
            <a:pPr fontAlgn="base"/>
            <a:endParaRPr lang="ru-RU" sz="1600" b="1" dirty="0">
              <a:latin typeface="Akrobat SemiBold" panose="00000700000000000000" pitchFamily="50" charset="-52"/>
            </a:endParaRPr>
          </a:p>
          <a:p>
            <a:pPr fontAlgn="base"/>
            <a:endParaRPr lang="ru-RU" sz="1600" b="1" dirty="0" smtClean="0">
              <a:latin typeface="Akrobat SemiBold" panose="00000700000000000000" pitchFamily="50" charset="-52"/>
            </a:endParaRPr>
          </a:p>
          <a:p>
            <a:pPr fontAlgn="base"/>
            <a:endParaRPr lang="ru-RU" sz="1600" b="1" dirty="0">
              <a:latin typeface="Akrobat SemiBold" panose="00000700000000000000" pitchFamily="50" charset="-52"/>
            </a:endParaRPr>
          </a:p>
          <a:p>
            <a:pPr fontAlgn="base"/>
            <a:endParaRPr lang="ru-RU" sz="1600" b="1" dirty="0">
              <a:latin typeface="Akrobat SemiBold" panose="00000700000000000000" pitchFamily="50" charset="-52"/>
            </a:endParaRPr>
          </a:p>
        </p:txBody>
      </p:sp>
      <p:pic>
        <p:nvPicPr>
          <p:cNvPr id="10242" name="Picture 2" descr="ÐÐ´Ð¸Ð½ Ð¸Ð· Ð¿Ð¾ÑÑÐ¾Ð² Ð² Ð³ÑÑÐ¿Ð¿Ðµ Â«ÐÐµÑÐ¿Ð»Ð°ÑÐ½ÑÐµ ÑÑÐ¸ÑÑÑ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7973"/>
            <a:ext cx="469767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18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915566"/>
            <a:ext cx="3092896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8. Шрифт должен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быть </a:t>
            </a:r>
            <a:r>
              <a:rPr lang="ru-RU" sz="28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читабельным</a:t>
            </a:r>
            <a:endParaRPr lang="ru-RU" sz="28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9218" name="Picture 2" descr="Ð¨ÑÐ¸ÑÑ ÑÐ¸ÑÐ°ÐµÑÑÑ ÑÐ»Ð¾Ð¶Ð½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42875"/>
            <a:ext cx="5112668" cy="287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¨ÑÐ¸ÑÑ ÑÐ¸ÑÐ°ÐµÑÑÑ Ð»ÐµÐ³Ðº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9007"/>
            <a:ext cx="5112668" cy="28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0813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915566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9. Используйте не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более </a:t>
            </a:r>
            <a:r>
              <a:rPr lang="ru-RU" sz="28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3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 шрифтов на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одном </a:t>
            </a:r>
            <a:r>
              <a:rPr lang="ru-RU" sz="28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слайде</a:t>
            </a:r>
            <a:endParaRPr lang="ru-RU" sz="28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1266" name="Picture 2" descr="5 ÑÑÐ¸ÑÑÐ¾Ð² Ð½Ð° ÑÑÑÐ°Ð½Ð¸ÑÐµ â ÑÑÐ¾ Ð¿ÐµÑÐµÐ±Ð¾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31308"/>
            <a:ext cx="5020170" cy="28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ÐÐ´Ð¸Ð½ ÑÑÐ¸ÑÑ Ð´Ð»Ñ Ð·Ð°Ð³Ð¾Ð»Ð¾Ð²ÐºÐ¾Ð², Ð¾Ð´Ð¸Ð½ â Ð´Ð»Ñ Ð¾ÑÐ½Ð¾Ð²Ð½Ð¾Ð³Ð¾ ÑÐµÐºÑÑÐ° Ð¸ Ð¾Ð´Ð¸Ð½ â Ð´Ð»Ñ Ð²ÑÐµÐ·Ð¾Ðº. ÐÐ´ÐµÑÑ Ð²ÑÐµ Ð¿ÑÐ°Ð²Ð¸Ð»ÑÐ½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16233"/>
            <a:ext cx="5047228" cy="28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72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915566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9. Соблюдайте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основные 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правила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верстки</a:t>
            </a:r>
            <a:endParaRPr lang="ru-RU" sz="28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2290" name="Picture 2" descr="ÐÑÑÐ¾ÑÐ½Ð¸Ðº Ð¸Ð·Ð¾Ð±ÑÐ°Ð¶ÐµÐ½Ð¸Ñ: partizzan.r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43558"/>
            <a:ext cx="4968552" cy="347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35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ÑÐ¸Ð±ÐºÐ¸ Ð½Ð° ÑÐ»Ð°Ð¹Ð´Ðµ: Ð²ÑÑÐ°Ð²Ð½Ð¸Ð²Ð°Ð½Ð¸Ðµ Ð¿Ð¾ ÑÐ¸ÑÐ¸Ð½Ðµ, ÑÐ»Ð¸ÑÐºÐ¾Ð¼ Ð±Ð¾Ð»ÑÑÐ°Ñ ÑÐ¸ÑÐ¸Ð½Ð° ÑÑÑÐ¾ÐºÐ¸, Ð¼Ð°Ð»ÐµÐ½ÑÐºÐ¸Ð¹ Ð¸Ð½ÑÐµÑÐ²Ð°Ð» Ð¼ÐµÐ¶Ð´Ñ ÑÑÑÐ¾ÐºÐ°Ð¼Ð¸, Ð¾ÑÑÑÑÑÑÐ²Ð¸Ðµ Ð¾ÑÑÑÑÐ¿Ð° Ð¼ÐµÐ¶Ð´Ñ Ð°Ð±Ð·Ð°ÑÐ°Ð¼Ð¸, Ð¾ÑÑÑÑÑÑÐ²Ð¸Ðµ Ð½ÑÐ¶Ð½Ð¾Ð³Ð¾ ÑÐ¾ÑÐ¼Ð°ÑÐ¸ÑÐ¾Ð²Ð°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9502"/>
            <a:ext cx="755657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Ð¡Ð»Ð°Ð¹Ð´ Ñ Ð¿ÑÐ°Ð²Ð¸Ð»ÑÐ½Ð¾Ð¹ Ð²ÐµÑÑÑÐºÐ¾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5002"/>
            <a:ext cx="755657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225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9512" y="915566"/>
            <a:ext cx="2952328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6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10. Сделайте так, </a:t>
            </a:r>
            <a:endParaRPr lang="ru-RU" sz="26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чтобы </a:t>
            </a:r>
            <a:r>
              <a:rPr lang="ru-RU" sz="26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ваш текст был </a:t>
            </a:r>
            <a:endParaRPr lang="ru-RU" sz="26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6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достаточно </a:t>
            </a:r>
            <a:r>
              <a:rPr lang="ru-RU" sz="26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крупным</a:t>
            </a:r>
            <a:endParaRPr lang="ru-RU" sz="26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3314" name="Picture 2" descr="ÐÑÐ±Ð¸ÑÐ°Ð¹ÑÐµ ÑÐ°ÐºÐ¾Ð¹ ÑÐ°Ð·Ð¼ÐµÑ ÑÑÐ¸ÑÑÐ°, ÐºÐ¾ÑÐ¾ÑÑÐ¹ Ð±ÑÐ´ÐµÑ ÐºÐ¾Ð¼ÑÐ¾ÑÑÐ½Ð¾ ÑÐ¸ÑÐ°ÑÑ Ð²Ð°ÑÐµÐ¹ Ð°ÑÐ´Ð¸ÑÐ¾Ñ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37101"/>
            <a:ext cx="4972100" cy="27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ÐÐ¾Ñ ÑÐ°ÐºÐ¾Ð¹ ÑÐµÐºÑÑ ÑÐ¸ÑÐ°ÑÑ ÐºÐ¾Ð¼ÑÐ¾ÑÑÐ½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37100"/>
            <a:ext cx="4972100" cy="27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280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915566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11. 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Текст и картинки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должны 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быть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выровнены</a:t>
            </a:r>
            <a:endParaRPr lang="ru-RU" sz="28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5362" name="Picture 2" descr="Ð¡Ð»Ð°Ð¹Ð´ ÐºÐ°Ð¶ÐµÑÑÑ Ð½ÐµÐ°ÐºÐºÑÑÐ°ÑÐ½Ñ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31590"/>
            <a:ext cx="5112568" cy="28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ÐÐºÐºÑÑÐ°ÑÐ½Ð¾Ðµ Ð²ÑÑÐ°Ð²Ð½Ð¸Ð²Ð°Ð½Ð¸Ðµ Ð¿Ð¾ Ð¿ÑÐ°Ð²Ð¾Ð¼Ñ ÐºÑÐ°Ñ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31591"/>
            <a:ext cx="5112568" cy="287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2945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915566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12. На 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слайде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не должно быть</a:t>
            </a: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много </a:t>
            </a:r>
            <a:r>
              <a:rPr lang="ru-RU" sz="28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текста</a:t>
            </a:r>
            <a:endParaRPr lang="ru-RU" sz="28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6386" name="Picture 2" descr="ÐÑÐ´Ð¸ÑÐ¾ÑÐ¸Ñ Ð¿ÑÐ¸ÑÐ»Ð° Ðº Ð²Ð°Ð¼ Ð½Ð° Ð²ÐµÐ±Ð¸Ð½Ð°Ñ Ð½Ðµ Ð´Ð»Ñ ÑÐ¾Ð³Ð¾, ÑÑÐ¾Ð±Ñ ÑÐ¸ÑÐ°ÑÑ Ð²Ð°ÑÐ¸ ÑÐ»Ð°Ð¹Ð´Ñ, Ð° Ð´Ð»Ñ ÑÐ¾Ð³Ð¾, ÑÑÐ¾Ð±Ñ ÑÐ»ÑÑÐ°ÑÑ Ð²Ð°Ñ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31590"/>
            <a:ext cx="5116116" cy="28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ÐÐ¾ÑÐ¾ÑÐºÐ¾ Ð¸ ÑÑÐ½Ð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2048"/>
            <a:ext cx="5114408" cy="287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0408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915566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13. Посвятите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каждому 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пункту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отдельный слайд</a:t>
            </a:r>
            <a:endParaRPr lang="ru-RU" sz="28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7410" name="Picture 2" descr="ÐÑÐ»Ð¸ Ð²Ñ Ð¿ÑÐ¾ÑÑÐ¾ Ð¿ÐµÑÐµÑÐ¸ÑÐ»ÑÐµÑÐµ Ð½Ð°Ð·Ð²Ð°Ð½Ð¸Ñ ÐºÐ½Ð¸Ð³, ÑÑÐ¾Ð³Ð¾ ÑÐ»Ð°Ð¹Ð´Ð° Ð±ÑÐ´ÐµÑ Ð´Ð¾ÑÑÐ°ÑÐ¾ÑÐ½Ð¾. ÐÐ¾ ÐµÑÐ»Ð¸ Ð²Ñ ÑÐ°ÑÑÐºÐ°Ð·ÑÐ²Ð°ÐµÑÐµ Ð¿Ð¾Ð´ÑÐ¾Ð±Ð½Ð¾ Ð¾ ÐºÐ°Ð¶Ð´Ð¾Ð¹ Ð¸Ð· Ð½Ð¸Ñ, ÑÐ¾ Ð»ÑÑÑÐµ ÐºÐ°Ð¶Ð´Ð¾Ð¼Ñ Ð°Ð²ÑÐ¾ÑÑ Ð¿Ð¾ÑÐ²ÑÑÐ¸ÑÑ Ð¾ÑÐ´ÐµÐ»ÑÐ½ÑÐ¹ ÑÐ»Ð°Ð¹Ð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24" y="1203598"/>
            <a:ext cx="5188124" cy="27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ÐÑÐ´ÐµÐ»ÑÐ½ÑÐ¹ ÑÐ»Ð°Ð¹Ð´ Ð´Ð»Ñ ÐÐ°Ð¹ÐºÐ»Ð° Ð¡ÑÐµÐ»Ð·Ð½ÐµÑ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11303"/>
            <a:ext cx="5188124" cy="29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ÐÑÐ´ÐµÐ»ÑÐ½ÑÐ¹ ÑÐ»Ð°Ð¹Ð´ Ð´Ð»Ñ ÐÐµÐ½Ð¸ÑÐ° ÐÐ°Ð¿Ð»ÑÐ½Ð¾Ð²Ð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11303"/>
            <a:ext cx="5188124" cy="29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37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915566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14. 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Выделяйте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важный текст </a:t>
            </a: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другим </a:t>
            </a:r>
            <a:r>
              <a:rPr lang="ru-RU" sz="28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цветом</a:t>
            </a:r>
            <a:endParaRPr lang="ru-RU" sz="28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8434" name="Picture 2" descr="Ð¢ÐµÐºÑÑ ÑÐ¸ÑÐ°ÐµÑÑÑ ÑÐ¾Ð²Ð½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03598"/>
            <a:ext cx="5144641" cy="28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ÐÑÐ´Ð¸ÑÐ¾ÑÐ¸Ñ Ð´ÐµÐ»Ð°ÐµÑ ÑÐ´Ð°ÑÐµÐ½Ð¸Ðµ Ð½Ð° ÑÐ¾Ð¹ ÑÑÐ°Ð·Ðµ, ÐºÐ¾ÑÐ¾ÑÑÑ Ð²Ñ Ð²ÑÐ´ÐµÐ»Ð¸Ð»Ð¸ Ð½Ð° ÑÐ²Ð¾ÐµÐ¼ ÑÐ»Ð°Ð¹Ð´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8979"/>
            <a:ext cx="5144641" cy="289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358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25084" y="2402582"/>
            <a:ext cx="5018916" cy="576064"/>
          </a:xfrm>
        </p:spPr>
        <p:txBody>
          <a:bodyPr/>
          <a:lstStyle/>
          <a:p>
            <a:r>
              <a:rPr lang="ru-RU" altLang="ko-KR" sz="44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Идея</a:t>
            </a:r>
            <a:endParaRPr lang="ko-KR" altLang="en-US" sz="4400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131351"/>
            <a:ext cx="5018916" cy="288032"/>
          </a:xfrm>
        </p:spPr>
        <p:txBody>
          <a:bodyPr/>
          <a:lstStyle/>
          <a:p>
            <a:pPr lvl="0"/>
            <a:r>
              <a:rPr lang="ru-RU" altLang="ko-KR" dirty="0" smtClean="0">
                <a:solidFill>
                  <a:schemeClr val="tx1"/>
                </a:solidFill>
                <a:latin typeface="Akrobat SemiBold" panose="00000700000000000000" pitchFamily="50" charset="-52"/>
              </a:rPr>
              <a:t>Часть 1.</a:t>
            </a:r>
            <a:endParaRPr lang="en-US" altLang="ko-KR" dirty="0">
              <a:solidFill>
                <a:schemeClr val="tx1"/>
              </a:solidFill>
              <a:latin typeface="Akrobat SemiBold" panose="000007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915566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15. 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На слайде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должно 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быть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много </a:t>
            </a:r>
            <a:r>
              <a:rPr lang="ru-RU" sz="28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«воздуха»</a:t>
            </a:r>
            <a:endParaRPr lang="ru-RU" sz="28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9458" name="Picture 2" descr="Ð¡Ð»Ð°Ð¹Ð´ Ð¿ÐµÑÐµÐ³ÑÑÐ¶ÐµÐ½. Ð­Ð»ÐµÐ¼ÐµÐ½ÑÑ ÑÐ°ÑÐ¿Ð¾Ð»Ð¾Ð¶ÐµÐ½Ñ ÑÐ»Ð¸ÑÐºÐ¾Ð¼ Ð±Ð»Ð¸Ð·ÐºÐ¾ Ð´ÑÑÐ³ Ðº Ð´ÑÑÐ³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037"/>
            <a:ext cx="5040560" cy="28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ÐÐµÐ¶Ð´Ñ ÑÐ¼ÑÑÐ»Ð¾Ð²ÑÐ¼Ð¸ Ð±Ð»Ð¾ÐºÐ°Ð¼Ð¸ ÐµÑÑÑ Â«Ð²Ð¾Ð·Ð´ÑÑÂ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03598"/>
            <a:ext cx="5054714" cy="284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223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1059582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16</a:t>
            </a:r>
            <a:r>
              <a:rPr lang="ru-RU" sz="26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. Используйте </a:t>
            </a:r>
            <a:endParaRPr lang="ru-RU" sz="26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иконки</a:t>
            </a:r>
            <a:r>
              <a:rPr lang="ru-RU" sz="26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, чтобы </a:t>
            </a:r>
            <a:endParaRPr lang="ru-RU" sz="26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ускорить </a:t>
            </a:r>
            <a:r>
              <a:rPr lang="ru-RU" sz="26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восприятие </a:t>
            </a:r>
            <a:endParaRPr lang="ru-RU" sz="26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6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информации</a:t>
            </a:r>
            <a:endParaRPr lang="ru-RU" sz="26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0482" name="Picture 2" descr="ÐÑÐµ Ð¸ÐºÐ¾Ð½ÐºÐ¸ Ð² ÑÐ°Ð·Ð½Ð¾Ð¼ ÑÑÐ¸Ð»Ðµ Ð¸ ÑÐ°Ð·Ð½Ð¾Ð³Ð¾ ÑÐ°Ð·Ð¼Ðµ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31590"/>
            <a:ext cx="5188124" cy="29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ÐÑÐµ Ð¸ÐºÐ¾Ð½ÐºÐ¸ Ð² Ð¾Ð´Ð½Ð¾Ð¼ ÑÑÐ¸Ð»Ðµ, Ð¾Ð´Ð¸Ð½Ð°ÐºÐ¾Ð²Ð¾Ð³Ð¾ ÑÐ°Ð·Ð¼ÐµÑÐ° Ð¸ Ð°ÐºÐºÑÑÐ°ÑÐ½Ð¾ Ð²ÑÑÐ¾Ð²Ð½ÐµÐ½Ñ Ð¿Ð¾ Ð¾ÑÐ½Ð¾ÑÐµÐ½Ð¸Ñ Ðº ÑÐµÐºÑÑ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31590"/>
            <a:ext cx="5188124" cy="29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358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5486"/>
            <a:ext cx="3586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400" b="1" dirty="0">
                <a:latin typeface="Bebas Neue Bold" panose="020B0606020202050201" pitchFamily="34" charset="-52"/>
              </a:rPr>
              <a:t>Где найти подходящие иконки?</a:t>
            </a:r>
            <a:endParaRPr lang="ru-RU" sz="2400" b="1" i="0" dirty="0">
              <a:effectLst/>
              <a:latin typeface="Bebas Neue Bold" panose="020B0606020202050201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7715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Bebas Neue Bold" panose="020B0606020202050201" pitchFamily="34" charset="-52"/>
                <a:hlinkClick r:id="rId2"/>
              </a:rPr>
              <a:t>thenounproject.com</a:t>
            </a:r>
            <a:endParaRPr lang="ru-RU" sz="2400" dirty="0" smtClean="0">
              <a:solidFill>
                <a:srgbClr val="FFFF00"/>
              </a:solidFill>
              <a:latin typeface="Bebas Neue Bold" panose="020B0606020202050201" pitchFamily="34" charset="-52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Bebas Neue Bold" panose="020B0606020202050201" pitchFamily="34" charset="-52"/>
              </a:rPr>
              <a:t>расскажу </a:t>
            </a:r>
            <a:r>
              <a:rPr lang="ru-RU" sz="2400" dirty="0">
                <a:solidFill>
                  <a:srgbClr val="333333"/>
                </a:solidFill>
                <a:latin typeface="Bebas Neue Bold" panose="020B0606020202050201" pitchFamily="34" charset="-52"/>
              </a:rPr>
              <a:t>поподробней именно о нем.</a:t>
            </a:r>
            <a:endParaRPr lang="ru-RU" sz="2400" dirty="0">
              <a:latin typeface="Bebas Neue Bold" panose="020B0606020202050201" pitchFamily="34" charset="-52"/>
            </a:endParaRPr>
          </a:p>
        </p:txBody>
      </p:sp>
      <p:pic>
        <p:nvPicPr>
          <p:cNvPr id="23554" name="Picture 2" descr="ÐÐ²Ð¾Ð´Ð¸Ð¼ Ð·Ð°Ð¿ÑÐ¾Ñ Ð½Ð° ÑÐ°Ð¹ÑÐµ thenounpro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95686"/>
            <a:ext cx="4116629" cy="235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Ð¡ÐºÐ°ÑÐ¸Ð²Ð°ÐµÐ¼ Ð¸ÐºÐ¾Ð½ÐºÑ Ð² ÑÐ¾ÑÐ¼Ð°ÑÐµ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95686"/>
            <a:ext cx="4181585" cy="235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Ð¡ÐºÐ°ÑÐ°ÑÑ Ð±ÐµÑÐ¿Ð»Ð°ÑÐ½Ð¾, Ð½Ð¾ Ñ ÑÐ¿Ð¾Ð¼Ð¸Ð½Ð°Ð½Ð¸ÐµÐ¼ Ð°Ð²ÑÐ¾ÑÐ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56" y="1987783"/>
            <a:ext cx="457200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7820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915566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17. 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Один слайд –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одно </a:t>
            </a:r>
            <a:r>
              <a:rPr lang="ru-RU" sz="28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изображение</a:t>
            </a:r>
            <a:endParaRPr lang="ru-RU" sz="28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1506" name="Picture 2" descr="ÐÑÐ¿Ð¾Ð»ÑÐ·ÑÐ¹ÑÐµ Ð½Ð° Ð¾Ð´Ð½Ð¾Ð¼ ÑÐ»Ð°Ð¹Ð´Ðµ ÑÐ¾Ð»ÑÐºÐ¾ Ð¾Ð´Ð½Ð¾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03598"/>
            <a:ext cx="5020171" cy="282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ÐÐ¾Ð³Ð´Ð° Ð¸Ð·Ð¾Ð±ÑÐ°Ð¶ÐµÐ½Ð¸Ðµ Ð¾Ð´Ð½Ð¾, Ð²Ð½Ð¸Ð¼Ð°Ð½Ð¸Ðµ Ð½Ðµ ÑÐ°ÑÐ¿ÑÐ»ÑÐµÑÑ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5506"/>
            <a:ext cx="5020171" cy="29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331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915566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18. Не 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добавляйте к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слайдам 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ненужные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u="sng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поля </a:t>
            </a:r>
            <a:r>
              <a:rPr lang="ru-RU" sz="28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и логотипы</a:t>
            </a:r>
            <a:endParaRPr lang="ru-RU" sz="28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4578" name="Picture 2" descr="ÐÐ¾Ð»Ð¾Ð½ÑÐ¸ÑÑÐ»Ñ Â«ÑÑÐµÐ´Ð°ÑÑÂ» ÑÐ»Ð¸ÑÐºÐ¾Ð¼ Ð¼Ð½Ð¾Ð³Ð¾ Ð¼ÐµÑÑÐ° Ð¸ Ð¾ÑÐ²Ð»ÐµÐºÐ°ÑÑ Ð¾Ñ Ð¾ÑÐ½Ð¾Ð²Ð½Ð¾Ð³Ð¾ ÑÐµÐºÑÑ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09015"/>
            <a:ext cx="4804147" cy="270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ÑÐµ Ð¼ÐµÑÑÐ¾ Ð·Ð°Ð½Ð¸Ð¼Ð°ÐµÑ Ð²Ð°Ð¶Ð½Ð°Ñ Ð¸Ð½ÑÐ¾ÑÐ¼Ð°Ñ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9189"/>
            <a:ext cx="4821623" cy="271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69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915566"/>
            <a:ext cx="3096344" cy="576064"/>
          </a:xfrm>
        </p:spPr>
        <p:txBody>
          <a:bodyPr/>
          <a:lstStyle/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19. </a:t>
            </a:r>
            <a:r>
              <a:rPr lang="ru-RU" sz="2800" b="1" dirty="0">
                <a:solidFill>
                  <a:schemeClr val="tx1"/>
                </a:solidFill>
                <a:latin typeface="Bebas Neue Bold" panose="020B0606020202050201" pitchFamily="34" charset="-52"/>
              </a:rPr>
              <a:t>Каждый слайд </a:t>
            </a:r>
            <a:endParaRPr lang="ru-RU" sz="2800" b="1" dirty="0" smtClean="0">
              <a:solidFill>
                <a:schemeClr val="tx1"/>
              </a:solidFill>
              <a:latin typeface="Bebas Neue Bold" panose="020B0606020202050201" pitchFamily="34" charset="-52"/>
            </a:endParaRP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должен привлекать</a:t>
            </a:r>
          </a:p>
          <a:p>
            <a:pPr algn="ctr" fontAlgn="base">
              <a:lnSpc>
                <a:spcPts val="2700"/>
              </a:lnSpc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 </a:t>
            </a:r>
            <a:r>
              <a:rPr lang="ru-RU" sz="2800" b="1" u="sng" dirty="0">
                <a:solidFill>
                  <a:schemeClr val="tx1"/>
                </a:solidFill>
                <a:latin typeface="Bebas Neue Bold" panose="020B0606020202050201" pitchFamily="34" charset="-52"/>
              </a:rPr>
              <a:t>внимание</a:t>
            </a:r>
            <a:endParaRPr lang="ru-RU" sz="2800" b="1" u="sng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5602" name="Picture 2" descr="Ð Ð¿ÑÐ¸ÑÐµÐ¼ Ð·Ð´ÐµÑÑ ÐºÐ»ÑÐ±Ð½Ð¸ÐºÐ°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36587"/>
            <a:ext cx="4900092" cy="27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Ð£Ð»Ð¾Ð²Ð¸Ð»Ð¸ ÑÐ°Ð·Ð½Ð¸ÑÑ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38" y="1243101"/>
            <a:ext cx="4898186" cy="274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817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25084" y="2402582"/>
            <a:ext cx="5018916" cy="576064"/>
          </a:xfrm>
        </p:spPr>
        <p:txBody>
          <a:bodyPr/>
          <a:lstStyle/>
          <a:p>
            <a:r>
              <a:rPr lang="ru-RU" altLang="ko-KR" sz="44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Выступление</a:t>
            </a:r>
            <a:endParaRPr lang="ko-KR" altLang="en-US" sz="4400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131351"/>
            <a:ext cx="5018916" cy="288032"/>
          </a:xfrm>
        </p:spPr>
        <p:txBody>
          <a:bodyPr/>
          <a:lstStyle/>
          <a:p>
            <a:pPr lvl="0"/>
            <a:r>
              <a:rPr lang="ru-RU" altLang="ko-KR" dirty="0" smtClean="0">
                <a:solidFill>
                  <a:schemeClr val="tx1"/>
                </a:solidFill>
                <a:latin typeface="Akrobat SemiBold" panose="00000700000000000000" pitchFamily="50" charset="-52"/>
              </a:rPr>
              <a:t>Часть 4.</a:t>
            </a:r>
            <a:endParaRPr lang="en-US" altLang="ko-KR" dirty="0">
              <a:solidFill>
                <a:schemeClr val="tx1"/>
              </a:solidFill>
              <a:latin typeface="Akrobat SemiBold" panose="000007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1813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 rot="13851310">
            <a:off x="3069167" y="2172508"/>
            <a:ext cx="1772081" cy="360040"/>
            <a:chOff x="3779912" y="1815666"/>
            <a:chExt cx="1772081" cy="360040"/>
          </a:xfrm>
        </p:grpSpPr>
        <p:sp>
          <p:nvSpPr>
            <p:cNvPr id="17" name="Pentagon 16"/>
            <p:cNvSpPr/>
            <p:nvPr/>
          </p:nvSpPr>
          <p:spPr>
            <a:xfrm flipV="1">
              <a:off x="3779912" y="1815666"/>
              <a:ext cx="907986" cy="360040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Chevron 17"/>
            <p:cNvSpPr/>
            <p:nvPr/>
          </p:nvSpPr>
          <p:spPr>
            <a:xfrm>
              <a:off x="4560654" y="1815666"/>
              <a:ext cx="991339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 rot="7384107">
            <a:off x="4202625" y="2116352"/>
            <a:ext cx="1772081" cy="360040"/>
            <a:chOff x="3779912" y="1815666"/>
            <a:chExt cx="1772081" cy="360040"/>
          </a:xfrm>
        </p:grpSpPr>
        <p:sp>
          <p:nvSpPr>
            <p:cNvPr id="14" name="Pentagon 13"/>
            <p:cNvSpPr/>
            <p:nvPr/>
          </p:nvSpPr>
          <p:spPr>
            <a:xfrm flipV="1">
              <a:off x="3779912" y="1815666"/>
              <a:ext cx="907986" cy="360040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Chevron 14"/>
            <p:cNvSpPr/>
            <p:nvPr/>
          </p:nvSpPr>
          <p:spPr>
            <a:xfrm>
              <a:off x="4560654" y="1815666"/>
              <a:ext cx="991339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635896" y="1347614"/>
            <a:ext cx="1772081" cy="360040"/>
            <a:chOff x="3779912" y="1815666"/>
            <a:chExt cx="1772081" cy="360040"/>
          </a:xfrm>
        </p:grpSpPr>
        <p:sp>
          <p:nvSpPr>
            <p:cNvPr id="9" name="Pentagon 8"/>
            <p:cNvSpPr/>
            <p:nvPr/>
          </p:nvSpPr>
          <p:spPr>
            <a:xfrm flipV="1">
              <a:off x="3779912" y="1815666"/>
              <a:ext cx="907986" cy="360040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4560654" y="1815666"/>
              <a:ext cx="991339" cy="360040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2960678" y="1095586"/>
            <a:ext cx="864096" cy="864096"/>
          </a:xfrm>
          <a:prstGeom prst="ellipse">
            <a:avLst/>
          </a:prstGeom>
          <a:solidFill>
            <a:schemeClr val="accent1"/>
          </a:solidFill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08109" y="2751770"/>
            <a:ext cx="864096" cy="864096"/>
          </a:xfrm>
          <a:prstGeom prst="ellipse">
            <a:avLst/>
          </a:prstGeom>
          <a:solidFill>
            <a:schemeClr val="accent1"/>
          </a:solidFill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255540" y="1095586"/>
            <a:ext cx="864096" cy="864096"/>
          </a:xfrm>
          <a:prstGeom prst="ellipse">
            <a:avLst/>
          </a:prstGeom>
          <a:solidFill>
            <a:schemeClr val="accent1"/>
          </a:solidFill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Rectangle 16"/>
          <p:cNvSpPr/>
          <p:nvPr/>
        </p:nvSpPr>
        <p:spPr>
          <a:xfrm rot="2700000">
            <a:off x="4433041" y="2971085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244013" y="3716730"/>
            <a:ext cx="2592288" cy="1000317"/>
            <a:chOff x="803640" y="3362835"/>
            <a:chExt cx="2059657" cy="1000317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716821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dirty="0">
                  <a:latin typeface="Akrobat ExtraBold" panose="00000900000000000000" pitchFamily="50" charset="-52"/>
                  <a:cs typeface="Arial" pitchFamily="34" charset="0"/>
                </a:rPr>
                <a:t>Репетируйте свое выступление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Bebas Neue Bold" panose="020B0606020202050201" pitchFamily="34" charset="-52"/>
                </a:rPr>
                <a:t>Правило </a:t>
              </a:r>
              <a:r>
                <a:rPr lang="ru-RU" sz="2400" b="1" dirty="0" smtClean="0">
                  <a:latin typeface="Bebas Neue Bold" panose="020B0606020202050201" pitchFamily="34" charset="-52"/>
                </a:rPr>
                <a:t>3. </a:t>
              </a:r>
              <a:endParaRPr lang="ko-KR" altLang="en-US" sz="2400" b="1" dirty="0">
                <a:latin typeface="Bebas Neue Bold" panose="020B0606020202050201" pitchFamily="34" charset="-52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73046" y="948923"/>
            <a:ext cx="2592288" cy="1010759"/>
            <a:chOff x="803640" y="3215434"/>
            <a:chExt cx="2059657" cy="1010759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dirty="0" smtClean="0">
                  <a:latin typeface="Akrobat ExtraBold" panose="00000900000000000000" pitchFamily="50" charset="-52"/>
                  <a:cs typeface="Arial" pitchFamily="34" charset="0"/>
                </a:rPr>
                <a:t>Шутите </a:t>
              </a:r>
              <a:r>
                <a:rPr lang="ru-RU" altLang="ko-KR" dirty="0">
                  <a:latin typeface="Akrobat ExtraBold" panose="00000900000000000000" pitchFamily="50" charset="-52"/>
                  <a:cs typeface="Arial" pitchFamily="34" charset="0"/>
                </a:rPr>
                <a:t>и будьте искренними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215434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latin typeface="Bebas Neue Bold" panose="020B0606020202050201" pitchFamily="34" charset="-52"/>
                </a:rPr>
                <a:t>Правило </a:t>
              </a:r>
              <a:r>
                <a:rPr lang="ru-RU" sz="2400" b="1" dirty="0" smtClean="0">
                  <a:latin typeface="Bebas Neue Bold" panose="020B0606020202050201" pitchFamily="34" charset="-52"/>
                </a:rPr>
                <a:t>2.</a:t>
              </a:r>
              <a:endParaRPr lang="ko-KR" altLang="en-US" sz="2400" b="1" dirty="0">
                <a:latin typeface="Bebas Neue Bold" panose="020B0606020202050201" pitchFamily="34" charset="-52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11373" y="895328"/>
            <a:ext cx="2625404" cy="979550"/>
            <a:chOff x="772745" y="3161839"/>
            <a:chExt cx="2085968" cy="979550"/>
          </a:xfrm>
        </p:grpSpPr>
        <p:sp>
          <p:nvSpPr>
            <p:cNvPr id="29" name="TextBox 28"/>
            <p:cNvSpPr txBox="1"/>
            <p:nvPr/>
          </p:nvSpPr>
          <p:spPr>
            <a:xfrm>
              <a:off x="772745" y="349505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dirty="0">
                  <a:latin typeface="Akrobat ExtraBold" panose="00000900000000000000" pitchFamily="50" charset="-52"/>
                  <a:cs typeface="Arial" pitchFamily="34" charset="0"/>
                </a:rPr>
                <a:t>Не читайте текст со слайдов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9056" y="3161839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>
                  <a:latin typeface="Bebas Neue Bold" panose="020B0606020202050201" pitchFamily="34" charset="-52"/>
                </a:rPr>
                <a:t>Правило </a:t>
              </a:r>
              <a:r>
                <a:rPr lang="ru-RU" sz="2400" b="1" dirty="0" smtClean="0">
                  <a:latin typeface="Bebas Neue Bold" panose="020B0606020202050201" pitchFamily="34" charset="-52"/>
                </a:rPr>
                <a:t>1. </a:t>
              </a:r>
              <a:endParaRPr lang="ko-KR" altLang="en-US" sz="2400" b="1" dirty="0">
                <a:latin typeface="Bebas Neue Bold" panose="020B0606020202050201" pitchFamily="34" charset="-52"/>
                <a:cs typeface="Arial" pitchFamily="34" charset="0"/>
              </a:endParaRPr>
            </a:p>
          </p:txBody>
        </p:sp>
      </p:grpSp>
      <p:sp>
        <p:nvSpPr>
          <p:cNvPr id="31" name="Rectangle 16"/>
          <p:cNvSpPr/>
          <p:nvPr/>
        </p:nvSpPr>
        <p:spPr>
          <a:xfrm rot="2700000">
            <a:off x="3280693" y="1314902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16"/>
          <p:cNvSpPr/>
          <p:nvPr/>
        </p:nvSpPr>
        <p:spPr>
          <a:xfrm rot="2700000">
            <a:off x="5578767" y="1314902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7714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32734"/>
            <a:ext cx="9144000" cy="576064"/>
          </a:xfrm>
        </p:spPr>
        <p:txBody>
          <a:bodyPr/>
          <a:lstStyle/>
          <a:p>
            <a:r>
              <a:rPr lang="ru-RU" altLang="ko-KR" dirty="0" smtClean="0">
                <a:latin typeface="Bebas Neue Bold" panose="020B0606020202050201" pitchFamily="34" charset="-52"/>
              </a:rPr>
              <a:t>Спасибо за внимание!</a:t>
            </a:r>
            <a:endParaRPr lang="ko-KR" altLang="en-US" dirty="0">
              <a:latin typeface="Bebas Neue Bold" panose="020B0606020202050201" pitchFamily="34" charset="-5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23528" y="2573497"/>
            <a:ext cx="3024336" cy="538684"/>
            <a:chOff x="3779911" y="3300878"/>
            <a:chExt cx="1584178" cy="538684"/>
          </a:xfrm>
          <a:noFill/>
        </p:grpSpPr>
        <p:sp>
          <p:nvSpPr>
            <p:cNvPr id="17" name="Text Placeholder 17"/>
            <p:cNvSpPr txBox="1">
              <a:spLocks/>
            </p:cNvSpPr>
            <p:nvPr/>
          </p:nvSpPr>
          <p:spPr>
            <a:xfrm>
              <a:off x="3779911" y="3300878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krobat ExtraBold" panose="00000900000000000000" pitchFamily="50" charset="-52"/>
                  <a:cs typeface="Arial" pitchFamily="34" charset="0"/>
                  <a:hlinkClick r:id="rId2"/>
                </a:rPr>
                <a:t>https://</a:t>
              </a:r>
              <a:r>
                <a:rPr 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krobat ExtraBold" panose="00000900000000000000" pitchFamily="50" charset="-52"/>
                  <a:cs typeface="Arial" pitchFamily="34" charset="0"/>
                  <a:hlinkClick r:id="rId2"/>
                </a:rPr>
                <a:t>vk.com/rahmat_kh1</a:t>
              </a:r>
              <a:endPara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robat ExtraBold" panose="00000900000000000000" pitchFamily="50" charset="-52"/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krobat ExtraBold" panose="00000900000000000000" pitchFamily="50" charset="-52"/>
                <a:cs typeface="Arial" pitchFamily="34" charset="0"/>
              </a:endParaRPr>
            </a:p>
          </p:txBody>
        </p:sp>
        <p:sp>
          <p:nvSpPr>
            <p:cNvPr id="18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bas Neue Bold" panose="020B0606020202050201" pitchFamily="34" charset="-52"/>
                  <a:cs typeface="Arial" pitchFamily="34" charset="0"/>
                </a:rPr>
                <a:t>Вконтакте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-52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48878" y="3277532"/>
            <a:ext cx="1674683" cy="736014"/>
            <a:chOff x="3815300" y="3353128"/>
            <a:chExt cx="1601872" cy="736014"/>
          </a:xfrm>
          <a:noFill/>
        </p:grpSpPr>
        <p:sp>
          <p:nvSpPr>
            <p:cNvPr id="23" name="Text Placeholder 17"/>
            <p:cNvSpPr txBox="1">
              <a:spLocks/>
            </p:cNvSpPr>
            <p:nvPr/>
          </p:nvSpPr>
          <p:spPr>
            <a:xfrm>
              <a:off x="3832995" y="3353128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b="1" dirty="0" err="1" smtClean="0">
                  <a:solidFill>
                    <a:schemeClr val="bg1"/>
                  </a:solidFill>
                  <a:latin typeface="Bebas Neue Bold" panose="020B0606020202050201" pitchFamily="34" charset="-52"/>
                  <a:cs typeface="Arial" pitchFamily="34" charset="0"/>
                </a:rPr>
                <a:t>Рахмат</a:t>
              </a:r>
              <a:endParaRPr lang="en-US" sz="1800" b="1" dirty="0">
                <a:solidFill>
                  <a:schemeClr val="bg1"/>
                </a:solidFill>
                <a:latin typeface="Bebas Neue Bold" panose="020B0606020202050201" pitchFamily="34" charset="-52"/>
                <a:cs typeface="Arial" pitchFamily="34" charset="0"/>
              </a:endParaRPr>
            </a:p>
          </p:txBody>
        </p:sp>
        <p:sp>
          <p:nvSpPr>
            <p:cNvPr id="24" name="Text Placeholder 18"/>
            <p:cNvSpPr txBox="1">
              <a:spLocks/>
            </p:cNvSpPr>
            <p:nvPr/>
          </p:nvSpPr>
          <p:spPr>
            <a:xfrm>
              <a:off x="3815300" y="383956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200" dirty="0" smtClean="0">
                  <a:solidFill>
                    <a:schemeClr val="bg1"/>
                  </a:solidFill>
                  <a:latin typeface="Akrobat ExtraBold" panose="00000900000000000000" pitchFamily="50" charset="-52"/>
                  <a:cs typeface="Arial" pitchFamily="34" charset="0"/>
                </a:rPr>
                <a:t>зам. руководителя </a:t>
              </a:r>
            </a:p>
            <a:p>
              <a:pPr marL="0" indent="0" algn="ctr">
                <a:buNone/>
              </a:pPr>
              <a:r>
                <a:rPr lang="ru-RU" sz="1200" dirty="0" smtClean="0">
                  <a:solidFill>
                    <a:schemeClr val="bg1"/>
                  </a:solidFill>
                  <a:latin typeface="Akrobat ExtraBold" panose="00000900000000000000" pitchFamily="50" charset="-52"/>
                  <a:cs typeface="Arial" pitchFamily="34" charset="0"/>
                </a:rPr>
                <a:t>медиа-центра </a:t>
              </a:r>
            </a:p>
            <a:p>
              <a:pPr marL="0" indent="0" algn="ctr">
                <a:buNone/>
              </a:pPr>
              <a:r>
                <a:rPr lang="ru-RU" sz="1200" dirty="0" smtClean="0">
                  <a:solidFill>
                    <a:schemeClr val="bg1"/>
                  </a:solidFill>
                  <a:latin typeface="Akrobat ExtraBold" panose="00000900000000000000" pitchFamily="50" charset="-52"/>
                  <a:cs typeface="Arial" pitchFamily="34" charset="0"/>
                </a:rPr>
                <a:t>профкома КНИТУ</a:t>
              </a:r>
              <a:endParaRPr lang="en-US" sz="1200" dirty="0">
                <a:solidFill>
                  <a:schemeClr val="bg1"/>
                </a:solidFill>
                <a:latin typeface="Akrobat ExtraBold" panose="00000900000000000000" pitchFamily="50" charset="-52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52120" y="2573497"/>
            <a:ext cx="3240360" cy="511791"/>
            <a:chOff x="3779911" y="3327771"/>
            <a:chExt cx="1584178" cy="511791"/>
          </a:xfrm>
          <a:noFill/>
        </p:grpSpPr>
        <p:sp>
          <p:nvSpPr>
            <p:cNvPr id="2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  <a:hlinkClick r:id="rId3"/>
                </a:rPr>
                <a:t>Rahmat.Khalilov@gmail.com</a:t>
              </a:r>
              <a:endPara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0" indent="0" algn="ctr">
                <a:buNone/>
              </a:pPr>
              <a:endPara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ebas Neue Bold" panose="020B0606020202050201" pitchFamily="34" charset="-52"/>
                  <a:cs typeface="Arial" pitchFamily="34" charset="0"/>
                </a:rPr>
                <a:t>Почта</a:t>
              </a:r>
              <a:endPara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 Bold" panose="020B0606020202050201" pitchFamily="34" charset="-52"/>
                <a:cs typeface="Arial" pitchFamily="34" charset="0"/>
              </a:endParaRPr>
            </a:p>
          </p:txBody>
        </p:sp>
      </p:grp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" b="6423"/>
          <a:stretch>
            <a:fillRect/>
          </a:stretch>
        </p:blipFill>
        <p:spPr/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069" y="621818"/>
            <a:ext cx="3347862" cy="6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14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9979" y="1275606"/>
            <a:ext cx="7344816" cy="648072"/>
          </a:xfrm>
        </p:spPr>
        <p:txBody>
          <a:bodyPr/>
          <a:lstStyle/>
          <a:p>
            <a:pPr lvl="0"/>
            <a:r>
              <a:rPr lang="ru-RU" altLang="ko-KR" sz="2800" dirty="0" smtClean="0">
                <a:solidFill>
                  <a:schemeClr val="tx1"/>
                </a:solidFill>
                <a:latin typeface="Akrobat ExtraBold" panose="00000900000000000000" pitchFamily="50" charset="-52"/>
              </a:rPr>
              <a:t>Идея – это главная мысль, которую автор стремиться сообщить аудитории.</a:t>
            </a:r>
            <a:endParaRPr lang="en-US" altLang="ko-KR" sz="2800" dirty="0">
              <a:solidFill>
                <a:schemeClr val="tx1"/>
              </a:solidFill>
              <a:latin typeface="Akrobat ExtraBold" panose="00000900000000000000" pitchFamily="50" charset="-52"/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9979" y="3003798"/>
            <a:ext cx="7344816" cy="648072"/>
          </a:xfrm>
        </p:spPr>
        <p:txBody>
          <a:bodyPr/>
          <a:lstStyle/>
          <a:p>
            <a:pPr lvl="0"/>
            <a:r>
              <a:rPr lang="ru-RU" altLang="ko-KR" sz="2000" dirty="0" smtClean="0">
                <a:solidFill>
                  <a:schemeClr val="tx1"/>
                </a:solidFill>
                <a:latin typeface="Akrobat ExtraBold" panose="00000900000000000000" pitchFamily="50" charset="-52"/>
              </a:rPr>
              <a:t>Определить идею презентации – это означает ответить на вопрос: </a:t>
            </a:r>
          </a:p>
          <a:p>
            <a:pPr lvl="0"/>
            <a:r>
              <a:rPr lang="ru-RU" altLang="ko-KR" sz="2800" dirty="0" smtClean="0">
                <a:solidFill>
                  <a:schemeClr val="tx1"/>
                </a:solidFill>
                <a:latin typeface="Akrobat ExtraBold" panose="00000900000000000000" pitchFamily="50" charset="-52"/>
              </a:rPr>
              <a:t>«</a:t>
            </a:r>
            <a:r>
              <a:rPr lang="ru-RU" altLang="ko-KR" sz="2800" dirty="0" smtClean="0">
                <a:solidFill>
                  <a:schemeClr val="tx1"/>
                </a:solidFill>
                <a:latin typeface="Akrobat ExtraBold" panose="00000900000000000000" pitchFamily="50" charset="-52"/>
              </a:rPr>
              <a:t>Чему учит эта презентация?»</a:t>
            </a:r>
            <a:endParaRPr lang="en-US" altLang="ko-KR" sz="2800" dirty="0">
              <a:solidFill>
                <a:schemeClr val="tx1"/>
              </a:solidFill>
              <a:latin typeface="Akrobat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08814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25084" y="2402582"/>
            <a:ext cx="5018916" cy="576064"/>
          </a:xfrm>
        </p:spPr>
        <p:txBody>
          <a:bodyPr/>
          <a:lstStyle/>
          <a:p>
            <a:r>
              <a:rPr lang="ru-RU" altLang="ko-KR" sz="4400" dirty="0" smtClean="0">
                <a:solidFill>
                  <a:schemeClr val="tx1"/>
                </a:solidFill>
                <a:latin typeface="Bebas Neue Bold" panose="020B0606020202050201" pitchFamily="34" charset="-52"/>
              </a:rPr>
              <a:t>Содержание</a:t>
            </a:r>
            <a:endParaRPr lang="ko-KR" altLang="en-US" sz="4400" dirty="0">
              <a:solidFill>
                <a:schemeClr val="tx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125084" y="2131351"/>
            <a:ext cx="5018916" cy="288032"/>
          </a:xfrm>
        </p:spPr>
        <p:txBody>
          <a:bodyPr/>
          <a:lstStyle/>
          <a:p>
            <a:pPr lvl="0"/>
            <a:r>
              <a:rPr lang="ru-RU" altLang="ko-KR" dirty="0" smtClean="0">
                <a:solidFill>
                  <a:schemeClr val="tx1"/>
                </a:solidFill>
                <a:latin typeface="Akrobat SemiBold" panose="00000700000000000000" pitchFamily="50" charset="-52"/>
              </a:rPr>
              <a:t>Часть 2.</a:t>
            </a:r>
            <a:endParaRPr lang="en-US" altLang="ko-KR" dirty="0">
              <a:solidFill>
                <a:schemeClr val="tx1"/>
              </a:solidFill>
              <a:latin typeface="Akrobat SemiBold" panose="000007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69417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0480"/>
          <p:cNvGrpSpPr/>
          <p:nvPr/>
        </p:nvGrpSpPr>
        <p:grpSpPr>
          <a:xfrm>
            <a:off x="1360332" y="1541512"/>
            <a:ext cx="7025063" cy="1816297"/>
            <a:chOff x="1291353" y="1755670"/>
            <a:chExt cx="7025063" cy="1816297"/>
          </a:xfrm>
        </p:grpSpPr>
        <p:sp>
          <p:nvSpPr>
            <p:cNvPr id="22" name="Block Arc 21"/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480" name="Rectangle 20479"/>
            <p:cNvSpPr/>
            <p:nvPr/>
          </p:nvSpPr>
          <p:spPr>
            <a:xfrm>
              <a:off x="1291353" y="1755670"/>
              <a:ext cx="6156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40248" y="3499967"/>
              <a:ext cx="511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22197" y="1130448"/>
            <a:ext cx="914400" cy="914400"/>
            <a:chOff x="5364088" y="2787774"/>
            <a:chExt cx="914400" cy="914400"/>
          </a:xfrm>
        </p:grpSpPr>
        <p:sp>
          <p:nvSpPr>
            <p:cNvPr id="4" name="Oval 3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09680" y="1130448"/>
            <a:ext cx="914400" cy="914400"/>
            <a:chOff x="5364088" y="2787774"/>
            <a:chExt cx="914400" cy="914400"/>
          </a:xfrm>
        </p:grpSpPr>
        <p:sp>
          <p:nvSpPr>
            <p:cNvPr id="9" name="Oval 8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97163" y="1130448"/>
            <a:ext cx="914400" cy="914400"/>
            <a:chOff x="5364088" y="2787774"/>
            <a:chExt cx="914400" cy="914400"/>
          </a:xfrm>
        </p:grpSpPr>
        <p:sp>
          <p:nvSpPr>
            <p:cNvPr id="12" name="Oval 11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65939" y="2863724"/>
            <a:ext cx="914400" cy="914400"/>
            <a:chOff x="5364088" y="2787774"/>
            <a:chExt cx="914400" cy="914400"/>
          </a:xfrm>
        </p:grpSpPr>
        <p:sp>
          <p:nvSpPr>
            <p:cNvPr id="15" name="Oval 14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53422" y="2863724"/>
            <a:ext cx="914400" cy="914400"/>
            <a:chOff x="5364088" y="2787774"/>
            <a:chExt cx="914400" cy="914400"/>
          </a:xfrm>
        </p:grpSpPr>
        <p:sp>
          <p:nvSpPr>
            <p:cNvPr id="18" name="Oval 17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69737" y="1434246"/>
            <a:ext cx="306803" cy="306803"/>
            <a:chOff x="1547664" y="3147814"/>
            <a:chExt cx="720080" cy="720080"/>
          </a:xfrm>
        </p:grpSpPr>
        <p:sp>
          <p:nvSpPr>
            <p:cNvPr id="7" name="Oval 6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Chevron 19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57220" y="1434246"/>
            <a:ext cx="306803" cy="306803"/>
            <a:chOff x="1547664" y="3147814"/>
            <a:chExt cx="720080" cy="720080"/>
          </a:xfrm>
        </p:grpSpPr>
        <p:sp>
          <p:nvSpPr>
            <p:cNvPr id="24" name="Oval 23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10800000">
            <a:off x="3913479" y="3167523"/>
            <a:ext cx="306803" cy="306803"/>
            <a:chOff x="1547664" y="3147814"/>
            <a:chExt cx="720080" cy="720080"/>
          </a:xfrm>
        </p:grpSpPr>
        <p:sp>
          <p:nvSpPr>
            <p:cNvPr id="27" name="Oval 26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Chevron 27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5400000">
            <a:off x="8169371" y="2300884"/>
            <a:ext cx="306803" cy="306803"/>
            <a:chOff x="1547664" y="3147814"/>
            <a:chExt cx="720080" cy="720080"/>
          </a:xfrm>
        </p:grpSpPr>
        <p:sp>
          <p:nvSpPr>
            <p:cNvPr id="30" name="Oval 29"/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Chevron 30"/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8" name="Teardrop 6"/>
          <p:cNvSpPr/>
          <p:nvPr/>
        </p:nvSpPr>
        <p:spPr>
          <a:xfrm rot="8100000">
            <a:off x="3920239" y="1430872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367418" y="2118466"/>
            <a:ext cx="202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robat ExtraBold" panose="00000900000000000000" pitchFamily="50" charset="-52"/>
                <a:cs typeface="Arial" pitchFamily="34" charset="0"/>
              </a:rPr>
              <a:t>Титульный лист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krobat ExtraBold" panose="00000900000000000000" pitchFamily="50" charset="-52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4899" y="2118466"/>
            <a:ext cx="202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robat ExtraBold" panose="00000900000000000000" pitchFamily="50" charset="-52"/>
                <a:cs typeface="Arial" pitchFamily="34" charset="0"/>
              </a:rPr>
              <a:t>Вв</a:t>
            </a:r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robat ExtraBold" panose="00000900000000000000" pitchFamily="50" charset="-52"/>
                <a:cs typeface="Arial" pitchFamily="34" charset="0"/>
              </a:rPr>
              <a:t>едение 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krobat ExtraBold" panose="00000900000000000000" pitchFamily="50" charset="-52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42380" y="2118466"/>
            <a:ext cx="202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robat ExtraBold" panose="00000900000000000000" pitchFamily="50" charset="-52"/>
                <a:cs typeface="Arial" pitchFamily="34" charset="0"/>
              </a:rPr>
              <a:t>Основная часть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krobat ExtraBold" panose="00000900000000000000" pitchFamily="50" charset="-52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23626" y="3859437"/>
            <a:ext cx="202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robat ExtraBold" panose="00000900000000000000" pitchFamily="50" charset="-52"/>
                <a:cs typeface="Arial" pitchFamily="34" charset="0"/>
              </a:rPr>
              <a:t>Заключение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krobat ExtraBold" panose="00000900000000000000" pitchFamily="50" charset="-52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11109" y="3859437"/>
            <a:ext cx="2023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krobat ExtraBold" panose="00000900000000000000" pitchFamily="50" charset="-52"/>
                <a:cs typeface="Arial" pitchFamily="34" charset="0"/>
              </a:rPr>
              <a:t>Развязка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krobat ExtraBold" panose="00000900000000000000" pitchFamily="50" charset="-52"/>
              <a:cs typeface="Arial" pitchFamily="34" charset="0"/>
            </a:endParaRPr>
          </a:p>
        </p:txBody>
      </p:sp>
      <p:sp>
        <p:nvSpPr>
          <p:cNvPr id="57" name="Teardrop 6"/>
          <p:cNvSpPr/>
          <p:nvPr/>
        </p:nvSpPr>
        <p:spPr>
          <a:xfrm rot="8100000">
            <a:off x="1232757" y="1466873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Teardrop 6"/>
          <p:cNvSpPr/>
          <p:nvPr/>
        </p:nvSpPr>
        <p:spPr>
          <a:xfrm rot="8100000">
            <a:off x="6610584" y="1456269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Teardrop 6"/>
          <p:cNvSpPr/>
          <p:nvPr/>
        </p:nvSpPr>
        <p:spPr>
          <a:xfrm rot="8100000">
            <a:off x="5274620" y="3177144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Teardrop 6"/>
          <p:cNvSpPr/>
          <p:nvPr/>
        </p:nvSpPr>
        <p:spPr>
          <a:xfrm rot="8100000">
            <a:off x="2579361" y="3174283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931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49" grpId="0"/>
      <p:bldP spid="52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3970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333333"/>
                </a:solidFill>
                <a:latin typeface="Akrobat ExtraBold" panose="00000900000000000000" pitchFamily="50" charset="-52"/>
              </a:rPr>
              <a:t>Выберите тему, которая вас </a:t>
            </a:r>
            <a:r>
              <a:rPr lang="ru-RU" sz="2800" b="1" dirty="0" smtClean="0">
                <a:solidFill>
                  <a:srgbClr val="333333"/>
                </a:solidFill>
                <a:latin typeface="Akrobat ExtraBold" panose="00000900000000000000" pitchFamily="50" charset="-52"/>
              </a:rPr>
              <a:t>вдохновляет.</a:t>
            </a:r>
            <a:endParaRPr lang="ru-RU" sz="2800" b="1" i="0" dirty="0">
              <a:solidFill>
                <a:srgbClr val="333333"/>
              </a:solidFill>
              <a:effectLst/>
              <a:latin typeface="Akrobat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89700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3970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latin typeface="Akrobat ExtraBold" panose="00000900000000000000" pitchFamily="50" charset="-52"/>
              </a:rPr>
              <a:t>Придумайте </a:t>
            </a:r>
            <a:r>
              <a:rPr lang="ru-RU" sz="2800" b="1" dirty="0" smtClean="0">
                <a:latin typeface="Akrobat ExtraBold" panose="00000900000000000000" pitchFamily="50" charset="-52"/>
              </a:rPr>
              <a:t>историю.</a:t>
            </a:r>
            <a:endParaRPr lang="ru-RU" sz="2800" b="1" dirty="0">
              <a:latin typeface="Akrobat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93144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139702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latin typeface="Akrobat ExtraBold" panose="00000900000000000000" pitchFamily="50" charset="-52"/>
              </a:rPr>
              <a:t>Используйте короткие </a:t>
            </a:r>
            <a:r>
              <a:rPr lang="ru-RU" sz="2800" b="1" dirty="0" smtClean="0">
                <a:latin typeface="Akrobat ExtraBold" panose="00000900000000000000" pitchFamily="50" charset="-52"/>
              </a:rPr>
              <a:t>фразы.</a:t>
            </a:r>
            <a:endParaRPr lang="ru-RU" sz="2800" b="1" dirty="0">
              <a:latin typeface="Akrobat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71029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399</Words>
  <Application>Microsoft Office PowerPoint</Application>
  <PresentationFormat>Экран (16:9)</PresentationFormat>
  <Paragraphs>148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Arial Unicode MS</vt:lpstr>
      <vt:lpstr>맑은 고딕</vt:lpstr>
      <vt:lpstr>Akrobat ExtraBold</vt:lpstr>
      <vt:lpstr>Akrobat SemiBold</vt:lpstr>
      <vt:lpstr>Akrobat Thin</vt:lpstr>
      <vt:lpstr>Arial</vt:lpstr>
      <vt:lpstr>Bebas Neue Bold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Rahmat Khalilov</cp:lastModifiedBy>
  <cp:revision>119</cp:revision>
  <dcterms:created xsi:type="dcterms:W3CDTF">2016-12-05T23:26:54Z</dcterms:created>
  <dcterms:modified xsi:type="dcterms:W3CDTF">2018-11-02T00:32:05Z</dcterms:modified>
</cp:coreProperties>
</file>