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2" r:id="rId1"/>
    <p:sldMasterId id="2147483684" r:id="rId2"/>
    <p:sldMasterId id="2147483722" r:id="rId3"/>
  </p:sldMasterIdLst>
  <p:notesMasterIdLst>
    <p:notesMasterId r:id="rId29"/>
  </p:notesMasterIdLst>
  <p:handoutMasterIdLst>
    <p:handoutMasterId r:id="rId30"/>
  </p:handoutMasterIdLst>
  <p:sldIdLst>
    <p:sldId id="442" r:id="rId4"/>
    <p:sldId id="459" r:id="rId5"/>
    <p:sldId id="460" r:id="rId6"/>
    <p:sldId id="464" r:id="rId7"/>
    <p:sldId id="466" r:id="rId8"/>
    <p:sldId id="467" r:id="rId9"/>
    <p:sldId id="499" r:id="rId10"/>
    <p:sldId id="508" r:id="rId11"/>
    <p:sldId id="515" r:id="rId12"/>
    <p:sldId id="516" r:id="rId13"/>
    <p:sldId id="525" r:id="rId14"/>
    <p:sldId id="511" r:id="rId15"/>
    <p:sldId id="509" r:id="rId16"/>
    <p:sldId id="512" r:id="rId17"/>
    <p:sldId id="514" r:id="rId18"/>
    <p:sldId id="517" r:id="rId19"/>
    <p:sldId id="518" r:id="rId20"/>
    <p:sldId id="504" r:id="rId21"/>
    <p:sldId id="519" r:id="rId22"/>
    <p:sldId id="520" r:id="rId23"/>
    <p:sldId id="521" r:id="rId24"/>
    <p:sldId id="523" r:id="rId25"/>
    <p:sldId id="494" r:id="rId26"/>
    <p:sldId id="522" r:id="rId27"/>
    <p:sldId id="441" r:id="rId28"/>
  </p:sldIdLst>
  <p:sldSz cx="9144000" cy="5143500" type="screen16x9"/>
  <p:notesSz cx="6807200" cy="99393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9C58"/>
    <a:srgbClr val="D8C7A0"/>
    <a:srgbClr val="E3D7BB"/>
    <a:srgbClr val="8E743A"/>
    <a:srgbClr val="F1ECDF"/>
    <a:srgbClr val="F8F5EE"/>
    <a:srgbClr val="F7F7F7"/>
    <a:srgbClr val="473A1D"/>
    <a:srgbClr val="4A452A"/>
    <a:srgbClr val="E810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57" autoAdjust="0"/>
    <p:restoredTop sz="96242" autoAdjust="0"/>
  </p:normalViewPr>
  <p:slideViewPr>
    <p:cSldViewPr>
      <p:cViewPr varScale="1">
        <p:scale>
          <a:sx n="148" d="100"/>
          <a:sy n="148" d="100"/>
        </p:scale>
        <p:origin x="354" y="108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Динамика профессионального </a:t>
            </a:r>
            <a:r>
              <a:rPr lang="ru-RU" sz="16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роста педагогов</a:t>
            </a:r>
          </a:p>
          <a:p>
            <a:pPr>
              <a:defRPr/>
            </a:pPr>
            <a:r>
              <a:rPr lang="ru-RU" sz="16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Республики Татарстан (%)</a:t>
            </a:r>
          </a:p>
        </c:rich>
      </c:tx>
      <c:layout>
        <c:manualLayout>
          <c:xMode val="edge"/>
          <c:yMode val="edge"/>
          <c:x val="0.22731029501386049"/>
          <c:y val="1.62414452398683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1.6391334524551965E-2"/>
          <c:y val="0.18805883152576022"/>
          <c:w val="0.98360864628068789"/>
          <c:h val="0.597992458896293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'за 5 лет'!$E$4</c:f>
              <c:strCache>
                <c:ptCount val="1"/>
                <c:pt idx="0">
                  <c:v>всего имеют категорию</c:v>
                </c:pt>
              </c:strCache>
            </c:strRef>
          </c:tx>
          <c:spPr>
            <a:solidFill>
              <a:srgbClr val="8E743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rgbClr val="BB9C58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'за 5 лет'!$D$5:$D$9</c:f>
              <c:strCache>
                <c:ptCount val="5"/>
                <c:pt idx="0">
                  <c:v>2018-2019 уч.год</c:v>
                </c:pt>
                <c:pt idx="1">
                  <c:v>2019-2020 уч.год</c:v>
                </c:pt>
                <c:pt idx="2">
                  <c:v>2020-2021 уч.год</c:v>
                </c:pt>
                <c:pt idx="3">
                  <c:v>2021-2022 уч.год</c:v>
                </c:pt>
                <c:pt idx="4">
                  <c:v>2022-2023 уч.год</c:v>
                </c:pt>
              </c:strCache>
            </c:strRef>
          </c:cat>
          <c:val>
            <c:numRef>
              <c:f>'за 5 лет'!$E$5:$E$9</c:f>
              <c:numCache>
                <c:formatCode>General</c:formatCode>
                <c:ptCount val="5"/>
                <c:pt idx="0">
                  <c:v>67</c:v>
                </c:pt>
                <c:pt idx="1">
                  <c:v>69</c:v>
                </c:pt>
                <c:pt idx="2">
                  <c:v>69.900000000000006</c:v>
                </c:pt>
                <c:pt idx="3">
                  <c:v>70.41</c:v>
                </c:pt>
                <c:pt idx="4">
                  <c:v>70.930000000000007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E68-43DA-989F-6A50708C9308}"/>
            </c:ext>
          </c:extLst>
        </c:ser>
        <c:ser>
          <c:idx val="1"/>
          <c:order val="1"/>
          <c:tx>
            <c:strRef>
              <c:f>'за 5 лет'!$F$4</c:f>
              <c:strCache>
                <c:ptCount val="1"/>
                <c:pt idx="0">
                  <c:v>высшая категория</c:v>
                </c:pt>
              </c:strCache>
            </c:strRef>
          </c:tx>
          <c:spPr>
            <a:solidFill>
              <a:srgbClr val="BB9C5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rgbClr val="BB9C58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'за 5 лет'!$D$5:$D$9</c:f>
              <c:strCache>
                <c:ptCount val="5"/>
                <c:pt idx="0">
                  <c:v>2018-2019 уч.год</c:v>
                </c:pt>
                <c:pt idx="1">
                  <c:v>2019-2020 уч.год</c:v>
                </c:pt>
                <c:pt idx="2">
                  <c:v>2020-2021 уч.год</c:v>
                </c:pt>
                <c:pt idx="3">
                  <c:v>2021-2022 уч.год</c:v>
                </c:pt>
                <c:pt idx="4">
                  <c:v>2022-2023 уч.год</c:v>
                </c:pt>
              </c:strCache>
            </c:strRef>
          </c:cat>
          <c:val>
            <c:numRef>
              <c:f>'за 5 лет'!$F$5:$F$9</c:f>
              <c:numCache>
                <c:formatCode>General</c:formatCode>
                <c:ptCount val="5"/>
                <c:pt idx="0">
                  <c:v>17.8</c:v>
                </c:pt>
                <c:pt idx="1">
                  <c:v>18.8</c:v>
                </c:pt>
                <c:pt idx="2">
                  <c:v>19.600000000000001</c:v>
                </c:pt>
                <c:pt idx="3">
                  <c:v>20.89</c:v>
                </c:pt>
                <c:pt idx="4">
                  <c:v>22.9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E68-43DA-989F-6A50708C9308}"/>
            </c:ext>
          </c:extLst>
        </c:ser>
        <c:ser>
          <c:idx val="2"/>
          <c:order val="2"/>
          <c:tx>
            <c:strRef>
              <c:f>'за 5 лет'!$G$4</c:f>
              <c:strCache>
                <c:ptCount val="1"/>
                <c:pt idx="0">
                  <c:v>первая категория</c:v>
                </c:pt>
              </c:strCache>
            </c:strRef>
          </c:tx>
          <c:spPr>
            <a:solidFill>
              <a:srgbClr val="D8C7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rgbClr val="BB9C58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'за 5 лет'!$D$5:$D$9</c:f>
              <c:strCache>
                <c:ptCount val="5"/>
                <c:pt idx="0">
                  <c:v>2018-2019 уч.год</c:v>
                </c:pt>
                <c:pt idx="1">
                  <c:v>2019-2020 уч.год</c:v>
                </c:pt>
                <c:pt idx="2">
                  <c:v>2020-2021 уч.год</c:v>
                </c:pt>
                <c:pt idx="3">
                  <c:v>2021-2022 уч.год</c:v>
                </c:pt>
                <c:pt idx="4">
                  <c:v>2022-2023 уч.год</c:v>
                </c:pt>
              </c:strCache>
            </c:strRef>
          </c:cat>
          <c:val>
            <c:numRef>
              <c:f>'за 5 лет'!$G$5:$G$9</c:f>
              <c:numCache>
                <c:formatCode>General</c:formatCode>
                <c:ptCount val="5"/>
                <c:pt idx="0">
                  <c:v>49.8</c:v>
                </c:pt>
                <c:pt idx="1">
                  <c:v>50.7</c:v>
                </c:pt>
                <c:pt idx="2">
                  <c:v>50.3</c:v>
                </c:pt>
                <c:pt idx="3">
                  <c:v>49.52</c:v>
                </c:pt>
                <c:pt idx="4">
                  <c:v>48.02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E68-43DA-989F-6A50708C93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5660616"/>
        <c:axId val="155659048"/>
      </c:barChart>
      <c:catAx>
        <c:axId val="155660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5659048"/>
        <c:crosses val="autoZero"/>
        <c:auto val="1"/>
        <c:lblAlgn val="ctr"/>
        <c:lblOffset val="100"/>
        <c:noMultiLvlLbl val="0"/>
      </c:catAx>
      <c:valAx>
        <c:axId val="1556590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5660616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7.5174224869645673E-2"/>
          <c:y val="0.89266873232117261"/>
          <c:w val="0.84674806914676681"/>
          <c:h val="7.5478654485424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50528" cy="4975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5082" y="1"/>
            <a:ext cx="2950528" cy="4975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96485-F1E9-4ADF-B524-B6D45AFDDF15}" type="datetimeFigureOut">
              <a:rPr lang="ru-RU" smtClean="0"/>
              <a:t>21.12.2023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1814"/>
            <a:ext cx="2950528" cy="4975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5082" y="9441814"/>
            <a:ext cx="2950528" cy="4975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C2C2C3-2B52-44FC-B043-1195713471B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27283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7" y="2"/>
            <a:ext cx="2949786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5845" y="2"/>
            <a:ext cx="2949786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8046F2-944B-4F90-BD18-F60E57C1B3F9}" type="datetimeFigureOut">
              <a:rPr lang="ru-RU" smtClean="0"/>
              <a:t>21.12.2023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6125"/>
            <a:ext cx="662622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721" y="4721187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7" y="9440648"/>
            <a:ext cx="2949786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5845" y="9440648"/>
            <a:ext cx="2949786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6CA857-7694-4636-8871-A9C2DD9E796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3019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CA857-7694-4636-8871-A9C2DD9E7965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7874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24150" y="504825"/>
            <a:ext cx="4486275" cy="25241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9A0B8A-826D-4D09-A4E9-33FF729F6FD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28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24150" y="504825"/>
            <a:ext cx="4486275" cy="25241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9A0B8A-826D-4D09-A4E9-33FF729F6FD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413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79353-59B3-41D4-A1A9-DC36E0CFDD13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480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8692BE-808A-414F-AD5F-AEE5D3A9CEA8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021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358C6-E46C-428F-ABEE-3593A2D07975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171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2FD79353-59B3-41D4-A1A9-DC36E0CFDD1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8"/>
              <a:t>21.12.2023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510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3B2A0A5D-9805-43FA-9255-6400C57A3AC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8"/>
              <a:t>21.12.2023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68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5615774A-4755-4C13-96F3-4FC371D4284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8"/>
              <a:t>21.12.2023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927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0ABD3466-641E-44E7-9A05-B89B6B0207E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8"/>
              <a:t>21.12.2023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684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CB4EFC2D-38A6-4D8B-8B37-4B7EC6CF721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8"/>
              <a:t>21.12.2023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3645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68AE3D3D-E080-4E59-8BE3-528D038019C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8"/>
              <a:t>21.12.2023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778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8E10920C-B0CF-4CB3-A3D4-8DD2C3948F8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8"/>
              <a:t>21.12.2023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6912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7D67A621-1EA3-4D43-B93C-E3EAB5876F0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8"/>
              <a:t>21.12.2023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18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0A5D-9805-43FA-9255-6400C57A3AC5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742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91F271C5-520E-4302-A0B1-440D127E6EE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8"/>
              <a:t>21.12.2023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7080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B88692BE-808A-414F-AD5F-AEE5D3A9CEA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8"/>
              <a:t>21.12.2023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7237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95E358C6-E46C-428F-ABEE-3593A2D0797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8"/>
              <a:t>21.12.2023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012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79353-59B3-41D4-A1A9-DC36E0CFDD13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3116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0A5D-9805-43FA-9255-6400C57A3AC5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1500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5774A-4755-4C13-96F3-4FC371D4284E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563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BD3466-641E-44E7-9A05-B89B6B0207ED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056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EFC2D-38A6-4D8B-8B37-4B7EC6CF721F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1048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E3D3D-E080-4E59-8BE3-528D038019C5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2886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10920C-B0CF-4CB3-A3D4-8DD2C3948F8A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903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5774A-4755-4C13-96F3-4FC371D4284E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3660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67A621-1EA3-4D43-B93C-E3EAB5876F0E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6987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271C5-520E-4302-A0B1-440D127E6EE5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5809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8692BE-808A-414F-AD5F-AEE5D3A9CEA8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9924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358C6-E46C-428F-ABEE-3593A2D07975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29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BD3466-641E-44E7-9A05-B89B6B0207ED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917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EFC2D-38A6-4D8B-8B37-4B7EC6CF721F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071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E3D3D-E080-4E59-8BE3-528D038019C5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340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10920C-B0CF-4CB3-A3D4-8DD2C3948F8A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305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67A621-1EA3-4D43-B93C-E3EAB5876F0E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312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271C5-520E-4302-A0B1-440D127E6EE5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666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05978"/>
            <a:ext cx="807524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1200151"/>
            <a:ext cx="807524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1156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867B1-6445-4213-9600-44A6D43D5580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10400" y="105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00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05978"/>
            <a:ext cx="807524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1200151"/>
            <a:ext cx="807524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1156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CBE867B1-6445-4213-9600-44A6D43D558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8"/>
              <a:t>21.12.2023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10400" y="105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914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378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05978"/>
            <a:ext cx="807524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1200151"/>
            <a:ext cx="807524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1156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867B1-6445-4213-9600-44A6D43D5580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21.12.2023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10400" y="105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027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hdr="0" ftr="0" dt="0"/>
  <p:txStyles>
    <p:titleStyle>
      <a:lvl1pPr algn="ctr" defTabSz="914378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5.png"/><Relationship Id="rId7" Type="http://schemas.openxmlformats.org/officeDocument/2006/relationships/image" Target="../media/image3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1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10.jpeg"/><Relationship Id="rId4" Type="http://schemas.openxmlformats.org/officeDocument/2006/relationships/image" Target="../media/image6.pn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1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jpeg"/><Relationship Id="rId7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9554" y="1439338"/>
            <a:ext cx="8604446" cy="2400621"/>
          </a:xfrm>
          <a:prstGeom prst="rect">
            <a:avLst/>
          </a:prstGeom>
        </p:spPr>
        <p:txBody>
          <a:bodyPr wrap="square" lIns="91404" tIns="45702" rIns="91404" bIns="45702">
            <a:spAutoFit/>
          </a:bodyPr>
          <a:lstStyle/>
          <a:p>
            <a:pPr algn="ctr" defTabSz="685732">
              <a:defRPr/>
            </a:pPr>
            <a:r>
              <a:rPr lang="ru-RU" sz="2500" b="1" dirty="0">
                <a:solidFill>
                  <a:srgbClr val="0033CC"/>
                </a:solidFill>
                <a:cs typeface="Arial" panose="020B0604020202020204" pitchFamily="34" charset="0"/>
              </a:rPr>
              <a:t>Об итогах выполнения в </a:t>
            </a:r>
            <a:r>
              <a:rPr lang="ru-RU" sz="2500" b="1" dirty="0" smtClean="0">
                <a:solidFill>
                  <a:srgbClr val="0033CC"/>
                </a:solidFill>
                <a:cs typeface="Arial" panose="020B0604020202020204" pitchFamily="34" charset="0"/>
              </a:rPr>
              <a:t>2023 </a:t>
            </a:r>
            <a:r>
              <a:rPr lang="ru-RU" sz="2500" b="1" dirty="0">
                <a:solidFill>
                  <a:srgbClr val="0033CC"/>
                </a:solidFill>
                <a:cs typeface="Arial" panose="020B0604020202020204" pitchFamily="34" charset="0"/>
              </a:rPr>
              <a:t>году </a:t>
            </a:r>
          </a:p>
          <a:p>
            <a:pPr algn="ctr" defTabSz="685732">
              <a:defRPr/>
            </a:pPr>
            <a:r>
              <a:rPr lang="ru-RU" sz="2500" b="1" dirty="0">
                <a:solidFill>
                  <a:srgbClr val="0033CC"/>
                </a:solidFill>
                <a:cs typeface="Arial" panose="020B0604020202020204" pitchFamily="34" charset="0"/>
              </a:rPr>
              <a:t>отраслевого Соглашения </a:t>
            </a:r>
            <a:endParaRPr lang="ru-RU" sz="2500" b="1" dirty="0" smtClean="0">
              <a:solidFill>
                <a:srgbClr val="0033CC"/>
              </a:solidFill>
              <a:cs typeface="Arial" panose="020B0604020202020204" pitchFamily="34" charset="0"/>
            </a:endParaRPr>
          </a:p>
          <a:p>
            <a:pPr algn="ctr" defTabSz="685732">
              <a:defRPr/>
            </a:pPr>
            <a:r>
              <a:rPr lang="ru-RU" sz="2500" b="1" dirty="0" smtClean="0">
                <a:solidFill>
                  <a:srgbClr val="0033CC"/>
                </a:solidFill>
                <a:cs typeface="Arial" panose="020B0604020202020204" pitchFamily="34" charset="0"/>
              </a:rPr>
              <a:t>между Министерством </a:t>
            </a:r>
            <a:r>
              <a:rPr lang="ru-RU" sz="2500" b="1" dirty="0">
                <a:solidFill>
                  <a:srgbClr val="0033CC"/>
                </a:solidFill>
                <a:cs typeface="Arial" panose="020B0604020202020204" pitchFamily="34" charset="0"/>
              </a:rPr>
              <a:t>образования и науки </a:t>
            </a:r>
          </a:p>
          <a:p>
            <a:pPr algn="ctr" defTabSz="685732">
              <a:defRPr/>
            </a:pPr>
            <a:r>
              <a:rPr lang="ru-RU" sz="2500" b="1" dirty="0">
                <a:solidFill>
                  <a:srgbClr val="0033CC"/>
                </a:solidFill>
                <a:cs typeface="Arial" panose="020B0604020202020204" pitchFamily="34" charset="0"/>
              </a:rPr>
              <a:t>Республики Татарстан и Татарстанской республиканской организацией </a:t>
            </a:r>
            <a:endParaRPr lang="ru-RU" sz="2500" b="1" dirty="0" smtClean="0">
              <a:solidFill>
                <a:srgbClr val="0033CC"/>
              </a:solidFill>
              <a:cs typeface="Arial" panose="020B0604020202020204" pitchFamily="34" charset="0"/>
            </a:endParaRPr>
          </a:p>
          <a:p>
            <a:pPr algn="ctr" defTabSz="685732">
              <a:defRPr/>
            </a:pPr>
            <a:r>
              <a:rPr lang="ru-RU" sz="2500" b="1" dirty="0" smtClean="0">
                <a:solidFill>
                  <a:srgbClr val="0033CC"/>
                </a:solidFill>
                <a:cs typeface="Arial" panose="020B0604020202020204" pitchFamily="34" charset="0"/>
              </a:rPr>
              <a:t>Общероссийского </a:t>
            </a:r>
            <a:r>
              <a:rPr lang="ru-RU" sz="2500" b="1" dirty="0">
                <a:solidFill>
                  <a:srgbClr val="0033CC"/>
                </a:solidFill>
                <a:cs typeface="Arial" panose="020B0604020202020204" pitchFamily="34" charset="0"/>
              </a:rPr>
              <a:t>Профсоюза образования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9553" y="4155927"/>
            <a:ext cx="8604448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0033CC"/>
                </a:solidFill>
                <a:latin typeface="Arial"/>
              </a:rPr>
              <a:t>Первый заместитель министра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образования и науки Республики Татарстан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0033CC"/>
                </a:solidFill>
                <a:latin typeface="Arial"/>
              </a:rPr>
              <a:t>Поминов Андрей Иванович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83581"/>
            <a:ext cx="1612689" cy="7025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3342" t="11768"/>
          <a:stretch/>
        </p:blipFill>
        <p:spPr>
          <a:xfrm>
            <a:off x="5873079" y="267494"/>
            <a:ext cx="1363216" cy="802435"/>
          </a:xfrm>
          <a:prstGeom prst="rect">
            <a:avLst/>
          </a:prstGeom>
        </p:spPr>
      </p:pic>
      <p:pic>
        <p:nvPicPr>
          <p:cNvPr id="11" name="Picture 18" descr="http://abali.ru/wp-content/uploads/2011/09/Coat_of_Arms_of_Tatarstan_ger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741" y="314774"/>
            <a:ext cx="648072" cy="64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811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2"/>
          <a:stretch/>
        </p:blipFill>
        <p:spPr>
          <a:xfrm>
            <a:off x="3697071" y="3090901"/>
            <a:ext cx="2647428" cy="1820654"/>
          </a:xfrm>
          <a:prstGeom prst="round2DiagRect">
            <a:avLst>
              <a:gd name="adj1" fmla="val 0"/>
              <a:gd name="adj2" fmla="val 50000"/>
            </a:avLst>
          </a:prstGeom>
        </p:spPr>
      </p:pic>
      <p:sp>
        <p:nvSpPr>
          <p:cNvPr id="16" name="TextBox 15"/>
          <p:cNvSpPr txBox="1"/>
          <p:nvPr/>
        </p:nvSpPr>
        <p:spPr>
          <a:xfrm>
            <a:off x="726509" y="130738"/>
            <a:ext cx="5650757" cy="67710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lvl="0" defTabSz="1218809" eaLnBrk="0" hangingPunct="0">
              <a:defRPr/>
            </a:pPr>
            <a:r>
              <a:rPr lang="ru-RU" sz="1900" b="1" dirty="0" smtClean="0">
                <a:solidFill>
                  <a:srgbClr val="EEECE1">
                    <a:lumMod val="25000"/>
                  </a:srgbClr>
                </a:solidFill>
                <a:cs typeface="Times New Roman" panose="02020603050405020304" pitchFamily="18" charset="0"/>
              </a:rPr>
              <a:t>МЕРОПРИЯТИЯ </a:t>
            </a:r>
          </a:p>
          <a:p>
            <a:pPr lvl="0" defTabSz="1218809" eaLnBrk="0" hangingPunct="0">
              <a:defRPr/>
            </a:pPr>
            <a:r>
              <a:rPr lang="ru-RU" sz="1900" b="1" dirty="0" smtClean="0">
                <a:solidFill>
                  <a:srgbClr val="EEECE1">
                    <a:lumMod val="25000"/>
                  </a:srgbClr>
                </a:solidFill>
                <a:cs typeface="Times New Roman" panose="02020603050405020304" pitchFamily="18" charset="0"/>
              </a:rPr>
              <a:t>ГОДА ПЕДАГОГА И </a:t>
            </a:r>
            <a:r>
              <a:rPr lang="ru-RU" sz="1900" b="1" dirty="0">
                <a:solidFill>
                  <a:srgbClr val="EEECE1">
                    <a:lumMod val="25000"/>
                  </a:srgbClr>
                </a:solidFill>
                <a:cs typeface="Times New Roman" panose="02020603050405020304" pitchFamily="18" charset="0"/>
              </a:rPr>
              <a:t>НАСТАВНИКА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27584" y="881277"/>
            <a:ext cx="790575" cy="3428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95487"/>
            <a:ext cx="1177970" cy="51316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/>
          <a:srcRect l="3342" t="11768"/>
          <a:stretch/>
        </p:blipFill>
        <p:spPr>
          <a:xfrm>
            <a:off x="6665169" y="195487"/>
            <a:ext cx="932957" cy="549170"/>
          </a:xfrm>
          <a:prstGeom prst="rect">
            <a:avLst/>
          </a:prstGeom>
        </p:spPr>
      </p:pic>
      <p:sp>
        <p:nvSpPr>
          <p:cNvPr id="3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20272" y="4876006"/>
            <a:ext cx="2133600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1" r="15990"/>
          <a:stretch/>
        </p:blipFill>
        <p:spPr>
          <a:xfrm>
            <a:off x="6228184" y="1984788"/>
            <a:ext cx="2439913" cy="2070148"/>
          </a:xfrm>
          <a:prstGeom prst="round2DiagRect">
            <a:avLst>
              <a:gd name="adj1" fmla="val 50000"/>
              <a:gd name="adj2" fmla="val 50000"/>
            </a:avLst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r="4790"/>
          <a:stretch/>
        </p:blipFill>
        <p:spPr>
          <a:xfrm>
            <a:off x="827584" y="1083539"/>
            <a:ext cx="2624377" cy="1839389"/>
          </a:xfrm>
          <a:prstGeom prst="round2DiagRect">
            <a:avLst>
              <a:gd name="adj1" fmla="val 0"/>
              <a:gd name="adj2" fmla="val 50000"/>
            </a:avLst>
          </a:prstGeom>
        </p:spPr>
      </p:pic>
      <p:pic>
        <p:nvPicPr>
          <p:cNvPr id="2050" name="Picture 2" descr="https://sun9-71.userapi.com/impg/Zbzxjh08WSAz-smeBgNl7yolHYqLmKkMOk_imQ/QihjhyASSAA.jpg?size=807x605&amp;quality=95&amp;sign=8a26ca5cc74e5a4f7ebc8017e0fa8996&amp;c_uniq_tag=GwK9s8d4jnNvdJIcDPNCii2KktKjwMrX5LZ74b-7PpY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2"/>
          <a:stretch/>
        </p:blipFill>
        <p:spPr bwMode="auto">
          <a:xfrm>
            <a:off x="790392" y="3090901"/>
            <a:ext cx="2661569" cy="1820654"/>
          </a:xfrm>
          <a:prstGeom prst="round2DiagRect">
            <a:avLst>
              <a:gd name="adj1" fmla="val 50000"/>
              <a:gd name="adj2" fmla="val 0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2"/>
          <a:stretch/>
        </p:blipFill>
        <p:spPr>
          <a:xfrm>
            <a:off x="3697072" y="1083539"/>
            <a:ext cx="2647427" cy="1839388"/>
          </a:xfrm>
          <a:prstGeom prst="round2DiagRect">
            <a:avLst>
              <a:gd name="adj1" fmla="val 5000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29587734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726509" y="130738"/>
            <a:ext cx="5650757" cy="67710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l" defTabSz="121880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ПОБЕДИТЕЛИ ПРОФЕССИОНАЛЬНЫХ КОНКУРСОВ</a:t>
            </a:r>
            <a:endParaRPr kumimoji="0" lang="ru-RU" sz="1900" b="1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27584" y="953285"/>
            <a:ext cx="790575" cy="3428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95487"/>
            <a:ext cx="1177970" cy="51316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/>
          <a:srcRect l="3342" t="11768"/>
          <a:stretch/>
        </p:blipFill>
        <p:spPr>
          <a:xfrm>
            <a:off x="6665169" y="195487"/>
            <a:ext cx="932957" cy="549170"/>
          </a:xfrm>
          <a:prstGeom prst="rect">
            <a:avLst/>
          </a:prstGeom>
        </p:spPr>
      </p:pic>
      <p:sp>
        <p:nvSpPr>
          <p:cNvPr id="3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20272" y="4876006"/>
            <a:ext cx="2133600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1226865"/>
            <a:ext cx="1162180" cy="1325492"/>
          </a:xfrm>
          <a:prstGeom prst="round2DiagRect">
            <a:avLst>
              <a:gd name="adj1" fmla="val 50000"/>
              <a:gd name="adj2" fmla="val 0"/>
            </a:avLst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4" y="3244607"/>
            <a:ext cx="1162180" cy="1318681"/>
          </a:xfrm>
          <a:prstGeom prst="round2DiagRect">
            <a:avLst>
              <a:gd name="adj1" fmla="val 50000"/>
              <a:gd name="adj2" fmla="val 0"/>
            </a:avLst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l="4520" r="-1"/>
          <a:stretch/>
        </p:blipFill>
        <p:spPr>
          <a:xfrm>
            <a:off x="4911504" y="3237796"/>
            <a:ext cx="1094243" cy="1325492"/>
          </a:xfrm>
          <a:prstGeom prst="round2DiagRect">
            <a:avLst>
              <a:gd name="adj1" fmla="val 50000"/>
              <a:gd name="adj2" fmla="val 0"/>
            </a:avLst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6543" y="1226865"/>
            <a:ext cx="1194461" cy="1325492"/>
          </a:xfrm>
          <a:prstGeom prst="round2DiagRect">
            <a:avLst>
              <a:gd name="adj1" fmla="val 44509"/>
              <a:gd name="adj2" fmla="val 0"/>
            </a:avLst>
          </a:prstGeom>
        </p:spPr>
      </p:pic>
      <p:sp>
        <p:nvSpPr>
          <p:cNvPr id="8" name="Прямоугольник 7"/>
          <p:cNvSpPr/>
          <p:nvPr/>
        </p:nvSpPr>
        <p:spPr>
          <a:xfrm>
            <a:off x="1979712" y="1136883"/>
            <a:ext cx="29840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Костанян 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rgbClr val="BB9C58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Арман Артурович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учитель </a:t>
            </a:r>
            <a:endParaRPr lang="ru-RU" sz="1200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200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ГАОУ </a:t>
            </a:r>
            <a:r>
              <a:rPr lang="ru-RU" sz="1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«Лицей Иннополис</a:t>
            </a:r>
            <a:r>
              <a:rPr lang="ru-RU" sz="1100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12160" y="3147814"/>
            <a:ext cx="305983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Лутфуллина 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rgbClr val="BB9C58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Айсылу Газинуровна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BB9C58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воспитатель дошкольного отделения МБОУ «Средняя общеобразовательная школа </a:t>
            </a:r>
            <a:r>
              <a:rPr lang="ru-RU" sz="1200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№ 41</a:t>
            </a:r>
            <a:r>
              <a:rPr lang="ru-RU" sz="1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» Вахитовского района </a:t>
            </a:r>
            <a:r>
              <a:rPr lang="ru-RU" sz="1200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г.Казани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979712" y="3147814"/>
            <a:ext cx="298403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Шагараева 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rgbClr val="BB9C58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Алиня Ильсуровна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BB9C58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+mn-cs"/>
            </a:endParaRPr>
          </a:p>
          <a:p>
            <a:pPr lvl="0"/>
            <a:r>
              <a:rPr lang="ru-RU" sz="1200" dirty="0">
                <a:solidFill>
                  <a:prstClr val="black"/>
                </a:solidFill>
                <a:ea typeface="Calibri" panose="020F0502020204030204" pitchFamily="34" charset="0"/>
              </a:rPr>
              <a:t>учитель родного (татарского) </a:t>
            </a:r>
            <a:endParaRPr lang="ru-RU" sz="1200" dirty="0" smtClean="0">
              <a:solidFill>
                <a:prstClr val="black"/>
              </a:solidFill>
              <a:ea typeface="Calibri" panose="020F0502020204030204" pitchFamily="34" charset="0"/>
            </a:endParaRPr>
          </a:p>
          <a:p>
            <a:pPr lvl="0"/>
            <a:r>
              <a:rPr lang="ru-RU" sz="1200" dirty="0" smtClean="0">
                <a:solidFill>
                  <a:prstClr val="black"/>
                </a:solidFill>
                <a:ea typeface="Calibri" panose="020F0502020204030204" pitchFamily="34" charset="0"/>
              </a:rPr>
              <a:t>языка и </a:t>
            </a:r>
            <a:r>
              <a:rPr lang="ru-RU" sz="1200" dirty="0">
                <a:solidFill>
                  <a:prstClr val="black"/>
                </a:solidFill>
                <a:ea typeface="Calibri" panose="020F0502020204030204" pitchFamily="34" charset="0"/>
              </a:rPr>
              <a:t>литературы МБОУ «Гимназия </a:t>
            </a:r>
            <a:endParaRPr lang="ru-RU" sz="1200" dirty="0" smtClean="0">
              <a:solidFill>
                <a:prstClr val="black"/>
              </a:solidFill>
              <a:ea typeface="Calibri" panose="020F0502020204030204" pitchFamily="34" charset="0"/>
            </a:endParaRPr>
          </a:p>
          <a:p>
            <a:pPr lvl="0"/>
            <a:r>
              <a:rPr lang="ru-RU" sz="1200" dirty="0" smtClean="0">
                <a:solidFill>
                  <a:prstClr val="black"/>
                </a:solidFill>
                <a:ea typeface="Calibri" panose="020F0502020204030204" pitchFamily="34" charset="0"/>
              </a:rPr>
              <a:t>№ 13 с </a:t>
            </a:r>
            <a:r>
              <a:rPr lang="ru-RU" sz="1200" dirty="0">
                <a:solidFill>
                  <a:prstClr val="black"/>
                </a:solidFill>
                <a:ea typeface="Calibri" panose="020F0502020204030204" pitchFamily="34" charset="0"/>
              </a:rPr>
              <a:t>татарским языком обучения» </a:t>
            </a:r>
            <a:endParaRPr lang="ru-RU" sz="1200" dirty="0" smtClean="0">
              <a:solidFill>
                <a:prstClr val="black"/>
              </a:solidFill>
              <a:ea typeface="Calibri" panose="020F0502020204030204" pitchFamily="34" charset="0"/>
            </a:endParaRPr>
          </a:p>
          <a:p>
            <a:pPr lvl="0"/>
            <a:r>
              <a:rPr lang="ru-RU" sz="1200" dirty="0" smtClean="0">
                <a:solidFill>
                  <a:prstClr val="black"/>
                </a:solidFill>
                <a:ea typeface="Calibri" panose="020F0502020204030204" pitchFamily="34" charset="0"/>
              </a:rPr>
              <a:t>Ново-Савиновского </a:t>
            </a:r>
            <a:r>
              <a:rPr lang="ru-RU" sz="1200" dirty="0">
                <a:solidFill>
                  <a:prstClr val="black"/>
                </a:solidFill>
                <a:ea typeface="Calibri" panose="020F0502020204030204" pitchFamily="34" charset="0"/>
              </a:rPr>
              <a:t>района </a:t>
            </a:r>
            <a:r>
              <a:rPr lang="ru-RU" sz="1200" dirty="0" smtClean="0">
                <a:solidFill>
                  <a:prstClr val="black"/>
                </a:solidFill>
                <a:ea typeface="Calibri" panose="020F0502020204030204" pitchFamily="34" charset="0"/>
              </a:rPr>
              <a:t>г.Казани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012161" y="1113799"/>
            <a:ext cx="297795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Зарипова 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rgbClr val="BB9C58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Альбина Ильдусовна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BB9C58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+mn-cs"/>
            </a:endParaRPr>
          </a:p>
          <a:p>
            <a:pPr lvl="0"/>
            <a:r>
              <a:rPr lang="ru-RU" sz="1200" dirty="0">
                <a:solidFill>
                  <a:prstClr val="black"/>
                </a:solidFill>
                <a:ea typeface="Calibri" panose="020F0502020204030204" pitchFamily="34" charset="0"/>
              </a:rPr>
              <a:t>учитель МБОУ «Гимназия </a:t>
            </a:r>
            <a:r>
              <a:rPr lang="ru-RU" sz="1200" dirty="0" smtClean="0">
                <a:solidFill>
                  <a:prstClr val="black"/>
                </a:solidFill>
                <a:ea typeface="Calibri" panose="020F0502020204030204" pitchFamily="34" charset="0"/>
              </a:rPr>
              <a:t>№ 102 </a:t>
            </a:r>
          </a:p>
          <a:p>
            <a:pPr lvl="0"/>
            <a:r>
              <a:rPr lang="ru-RU" sz="1200" dirty="0" smtClean="0">
                <a:solidFill>
                  <a:prstClr val="black"/>
                </a:solidFill>
                <a:ea typeface="Calibri" panose="020F0502020204030204" pitchFamily="34" charset="0"/>
              </a:rPr>
              <a:t>им</a:t>
            </a:r>
            <a:r>
              <a:rPr lang="ru-RU" sz="1200" dirty="0">
                <a:solidFill>
                  <a:prstClr val="black"/>
                </a:solidFill>
                <a:ea typeface="Calibri" panose="020F0502020204030204" pitchFamily="34" charset="0"/>
              </a:rPr>
              <a:t>. М.С.Устиновой» Московского района </a:t>
            </a:r>
            <a:r>
              <a:rPr lang="ru-RU" sz="1200" dirty="0" smtClean="0">
                <a:solidFill>
                  <a:prstClr val="black"/>
                </a:solidFill>
                <a:ea typeface="Calibri" panose="020F0502020204030204" pitchFamily="34" charset="0"/>
              </a:rPr>
              <a:t>г.Казани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51610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726509" y="130738"/>
            <a:ext cx="5650757" cy="38471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lvl="0" defTabSz="1218809" eaLnBrk="0" hangingPunct="0">
              <a:defRPr/>
            </a:pPr>
            <a:r>
              <a:rPr lang="ru-RU" sz="1900" b="1" dirty="0">
                <a:solidFill>
                  <a:srgbClr val="EEECE1">
                    <a:lumMod val="25000"/>
                  </a:srgbClr>
                </a:solidFill>
                <a:cs typeface="Times New Roman" panose="02020603050405020304" pitchFamily="18" charset="0"/>
              </a:rPr>
              <a:t>НАДБАВКИ ЗА КЛАССНОЕ РУКОВОДСТВО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27584" y="627534"/>
            <a:ext cx="790575" cy="3428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95487"/>
            <a:ext cx="1177970" cy="51316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/>
          <a:srcRect l="3342" t="11768"/>
          <a:stretch/>
        </p:blipFill>
        <p:spPr>
          <a:xfrm>
            <a:off x="6665169" y="195487"/>
            <a:ext cx="932957" cy="549170"/>
          </a:xfrm>
          <a:prstGeom prst="rect">
            <a:avLst/>
          </a:prstGeom>
        </p:spPr>
      </p:pic>
      <p:sp>
        <p:nvSpPr>
          <p:cNvPr id="3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20272" y="4876006"/>
            <a:ext cx="2133600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26509" y="699542"/>
            <a:ext cx="27756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на 1 октября 2023 года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7139379"/>
              </p:ext>
            </p:extLst>
          </p:nvPr>
        </p:nvGraphicFramePr>
        <p:xfrm>
          <a:off x="726509" y="1106593"/>
          <a:ext cx="8189560" cy="3713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2936">
                  <a:extLst>
                    <a:ext uri="{9D8B030D-6E8A-4147-A177-3AD203B41FA5}">
                      <a16:colId xmlns:a16="http://schemas.microsoft.com/office/drawing/2014/main" xmlns="" val="1225437336"/>
                    </a:ext>
                  </a:extLst>
                </a:gridCol>
                <a:gridCol w="5616624">
                  <a:extLst>
                    <a:ext uri="{9D8B030D-6E8A-4147-A177-3AD203B41FA5}">
                      <a16:colId xmlns:a16="http://schemas.microsoft.com/office/drawing/2014/main" xmlns="" val="1056692174"/>
                    </a:ext>
                  </a:extLst>
                </a:gridCol>
              </a:tblGrid>
              <a:tr h="915576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BB9C58"/>
                          </a:solidFill>
                        </a:rPr>
                        <a:t>23 800 </a:t>
                      </a:r>
                      <a:r>
                        <a:rPr lang="ru-RU" sz="1800" b="1" dirty="0" smtClean="0">
                          <a:solidFill>
                            <a:srgbClr val="BB9C58"/>
                          </a:solidFill>
                        </a:rPr>
                        <a:t>чел.</a:t>
                      </a:r>
                      <a:endParaRPr lang="ru-RU" sz="1800" b="1" dirty="0">
                        <a:solidFill>
                          <a:srgbClr val="BB9C58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педработники, осуществляющие классное руководство </a:t>
                      </a:r>
                    </a:p>
                    <a:p>
                      <a:pPr marL="0" marR="0" lvl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в государственных и муниципальных общеобразовательных организациях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43818053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BB9C58"/>
                          </a:solidFill>
                        </a:rPr>
                        <a:t>2 192 </a:t>
                      </a:r>
                      <a:r>
                        <a:rPr lang="ru-RU" sz="1800" b="1" dirty="0" smtClean="0">
                          <a:solidFill>
                            <a:srgbClr val="BB9C58"/>
                          </a:solidFill>
                        </a:rPr>
                        <a:t>чел. </a:t>
                      </a:r>
                      <a:endParaRPr lang="ru-RU" sz="1800" b="1" dirty="0">
                        <a:solidFill>
                          <a:srgbClr val="BB9C58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педработники, осуществляющие классное руководство (кураторство) в государственных образовательных </a:t>
                      </a:r>
                    </a:p>
                    <a:p>
                      <a:pPr marL="0" marR="0" lvl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организациях (СПО) 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49209102"/>
                  </a:ext>
                </a:extLst>
              </a:tr>
              <a:tr h="1038984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BB9C58"/>
                          </a:solidFill>
                        </a:rPr>
                        <a:t>1 910,5 </a:t>
                      </a:r>
                      <a:r>
                        <a:rPr lang="ru-RU" sz="1800" b="1" dirty="0" smtClean="0">
                          <a:solidFill>
                            <a:srgbClr val="BB9C58"/>
                          </a:solidFill>
                        </a:rPr>
                        <a:t>млн руб.</a:t>
                      </a:r>
                      <a:endParaRPr lang="ru-RU" sz="1800" b="1" dirty="0">
                        <a:solidFill>
                          <a:srgbClr val="BB9C58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объем бюджетных средств РФ,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предусмотренный на выплаты педработникам общеобразовательных организаций за классное руководство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15308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BB9C58"/>
                          </a:solidFill>
                        </a:rPr>
                        <a:t>197,8</a:t>
                      </a:r>
                      <a:r>
                        <a:rPr lang="ru-RU" sz="2000" b="1" dirty="0" smtClean="0">
                          <a:solidFill>
                            <a:srgbClr val="BB9C58"/>
                          </a:solidFill>
                        </a:rPr>
                        <a:t> </a:t>
                      </a:r>
                      <a:r>
                        <a:rPr lang="ru-RU" sz="1800" b="1" dirty="0" smtClean="0">
                          <a:solidFill>
                            <a:srgbClr val="BB9C58"/>
                          </a:solidFill>
                        </a:rPr>
                        <a:t>тыс. руб.</a:t>
                      </a:r>
                      <a:endParaRPr lang="ru-RU" sz="1800" b="1" dirty="0">
                        <a:solidFill>
                          <a:srgbClr val="BB9C58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объем бюджетных средств РФ,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предусмотренный на выплаты педработникам образовательных организаций (СПО) за классное руководство (кураторство)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435067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85744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726509" y="130738"/>
            <a:ext cx="5650757" cy="67710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lvl="0" defTabSz="1218809" eaLnBrk="0" hangingPunct="0">
              <a:defRPr/>
            </a:pPr>
            <a:r>
              <a:rPr lang="ru-RU" sz="1900" b="1" dirty="0">
                <a:solidFill>
                  <a:srgbClr val="EEECE1">
                    <a:lumMod val="25000"/>
                  </a:srgbClr>
                </a:solidFill>
                <a:cs typeface="Times New Roman" panose="02020603050405020304" pitchFamily="18" charset="0"/>
              </a:rPr>
              <a:t>ЗАРАБОТНАЯ ПЛАТА РАБОТНИКОВ ОБРАЗОВАНИЯ РЕСПУБЛИКИ ТАТАРСТАН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27584" y="881277"/>
            <a:ext cx="790575" cy="3428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95487"/>
            <a:ext cx="1177970" cy="51316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/>
          <a:srcRect l="3342" t="11768"/>
          <a:stretch/>
        </p:blipFill>
        <p:spPr>
          <a:xfrm>
            <a:off x="6665169" y="195487"/>
            <a:ext cx="932957" cy="549170"/>
          </a:xfrm>
          <a:prstGeom prst="rect">
            <a:avLst/>
          </a:prstGeom>
        </p:spPr>
      </p:pic>
      <p:sp>
        <p:nvSpPr>
          <p:cNvPr id="3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20272" y="4876006"/>
            <a:ext cx="2133600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5288082"/>
              </p:ext>
            </p:extLst>
          </p:nvPr>
        </p:nvGraphicFramePr>
        <p:xfrm>
          <a:off x="6588224" y="1491630"/>
          <a:ext cx="2528986" cy="3207001"/>
        </p:xfrm>
        <a:graphic>
          <a:graphicData uri="http://schemas.openxmlformats.org/drawingml/2006/table">
            <a:tbl>
              <a:tblPr/>
              <a:tblGrid>
                <a:gridCol w="2528986">
                  <a:extLst>
                    <a:ext uri="{9D8B030D-6E8A-4147-A177-3AD203B41FA5}">
                      <a16:colId xmlns:a16="http://schemas.microsoft.com/office/drawing/2014/main" xmlns="" val="3383092819"/>
                    </a:ext>
                  </a:extLst>
                </a:gridCol>
              </a:tblGrid>
              <a:tr h="343373">
                <a:tc>
                  <a:txBody>
                    <a:bodyPr/>
                    <a:lstStyle/>
                    <a:p>
                      <a:pPr marL="0" algn="l" defTabSz="1219170" rtl="0" eaLnBrk="1" fontAlgn="ctr" latinLnBrk="0" hangingPunct="1"/>
                      <a:r>
                        <a:rPr lang="ru-RU" sz="17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Стимулирующая надбавка молодым специалистам </a:t>
                      </a:r>
                    </a:p>
                    <a:p>
                      <a:pPr marL="0" algn="l" defTabSz="1219170" rtl="0" eaLnBrk="1" fontAlgn="ctr" latinLnBrk="0" hangingPunct="1"/>
                      <a:r>
                        <a:rPr lang="ru-RU" sz="17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в 2023 году</a:t>
                      </a:r>
                      <a:endParaRPr lang="ru-RU" sz="1700" b="1" kern="1200" dirty="0">
                        <a:solidFill>
                          <a:srgbClr val="A8246F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412569701"/>
                  </a:ext>
                </a:extLst>
              </a:tr>
              <a:tr h="464753">
                <a:tc>
                  <a:txBody>
                    <a:bodyPr/>
                    <a:lstStyle/>
                    <a:p>
                      <a:pPr marL="0" marR="0" indent="0" algn="l" defTabSz="121917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получают </a:t>
                      </a:r>
                    </a:p>
                    <a:p>
                      <a:pPr marL="0" marR="0" indent="0" algn="l" defTabSz="121917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rgbClr val="BB9C58"/>
                          </a:solidFill>
                          <a:latin typeface="+mn-lt"/>
                          <a:ea typeface="+mn-ea"/>
                          <a:cs typeface="+mn-cs"/>
                        </a:rPr>
                        <a:t>2 899 </a:t>
                      </a:r>
                      <a:r>
                        <a:rPr lang="ru-RU" sz="17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молодых педагогов </a:t>
                      </a:r>
                      <a:br>
                        <a:rPr lang="ru-RU" sz="17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7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 </a:t>
                      </a:r>
                      <a:r>
                        <a:rPr lang="ru-RU" sz="2000" b="1" kern="1200" dirty="0" smtClean="0">
                          <a:solidFill>
                            <a:srgbClr val="BB9C58"/>
                          </a:solidFill>
                          <a:latin typeface="+mn-lt"/>
                          <a:ea typeface="+mn-ea"/>
                          <a:cs typeface="+mn-cs"/>
                        </a:rPr>
                        <a:t>2 510 руб.</a:t>
                      </a:r>
                      <a:endParaRPr lang="ru-RU" sz="2000" b="1" kern="1200" dirty="0">
                        <a:solidFill>
                          <a:srgbClr val="BB9C58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4050340826"/>
                  </a:ext>
                </a:extLst>
              </a:tr>
              <a:tr h="464753">
                <a:tc>
                  <a:txBody>
                    <a:bodyPr/>
                    <a:lstStyle/>
                    <a:p>
                      <a:pPr marL="0" marR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928635354"/>
                  </a:ext>
                </a:extLst>
              </a:tr>
            </a:tbl>
          </a:graphicData>
        </a:graphic>
      </p:graphicFrame>
      <p:sp>
        <p:nvSpPr>
          <p:cNvPr id="14" name="Блок-схема: ручной ввод 13"/>
          <p:cNvSpPr/>
          <p:nvPr/>
        </p:nvSpPr>
        <p:spPr>
          <a:xfrm rot="5400000" flipH="1">
            <a:off x="4265857" y="2489365"/>
            <a:ext cx="3115584" cy="1063138"/>
          </a:xfrm>
          <a:prstGeom prst="flowChartManualInput">
            <a:avLst/>
          </a:prstGeom>
          <a:solidFill>
            <a:srgbClr val="BB9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48559"/>
              </p:ext>
            </p:extLst>
          </p:nvPr>
        </p:nvGraphicFramePr>
        <p:xfrm>
          <a:off x="807528" y="1463142"/>
          <a:ext cx="5348288" cy="3340856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3306218">
                  <a:extLst>
                    <a:ext uri="{9D8B030D-6E8A-4147-A177-3AD203B41FA5}">
                      <a16:colId xmlns:a16="http://schemas.microsoft.com/office/drawing/2014/main" xmlns="" val="2404340837"/>
                    </a:ext>
                  </a:extLst>
                </a:gridCol>
                <a:gridCol w="907979">
                  <a:extLst>
                    <a:ext uri="{9D8B030D-6E8A-4147-A177-3AD203B41FA5}">
                      <a16:colId xmlns:a16="http://schemas.microsoft.com/office/drawing/2014/main" xmlns="" val="1583409678"/>
                    </a:ext>
                  </a:extLst>
                </a:gridCol>
                <a:gridCol w="1134091">
                  <a:extLst>
                    <a:ext uri="{9D8B030D-6E8A-4147-A177-3AD203B41FA5}">
                      <a16:colId xmlns:a16="http://schemas.microsoft.com/office/drawing/2014/main" xmlns="" val="3572518684"/>
                    </a:ext>
                  </a:extLst>
                </a:gridCol>
              </a:tblGrid>
              <a:tr h="219288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Наименование показателя</a:t>
                      </a:r>
                    </a:p>
                  </a:txBody>
                  <a:tcPr marL="7144" marR="7144" marT="7144" marB="0" anchor="ctr">
                    <a:solidFill>
                      <a:srgbClr val="BB9C5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сумма, </a:t>
                      </a:r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руб.</a:t>
                      </a:r>
                      <a:endParaRPr lang="ru-RU" sz="1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solidFill>
                      <a:srgbClr val="BB9C5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% к средней з/п по региону</a:t>
                      </a:r>
                    </a:p>
                  </a:txBody>
                  <a:tcPr marL="7144" marR="7144" marT="7144" marB="0" anchor="ctr">
                    <a:solidFill>
                      <a:srgbClr val="BB9C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78904731"/>
                  </a:ext>
                </a:extLst>
              </a:tr>
              <a:tr h="281216"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Размер </a:t>
                      </a:r>
                      <a:r>
                        <a:rPr lang="ru-RU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средней 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з/п в</a:t>
                      </a:r>
                      <a:r>
                        <a:rPr lang="ru-RU" sz="16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РТ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руб.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F1EC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 </a:t>
                      </a:r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799,0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rgbClr val="F1ECD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620" marR="7620" marT="7620" marB="0" anchor="ctr">
                    <a:solidFill>
                      <a:srgbClr val="F1EC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01325948"/>
                  </a:ext>
                </a:extLst>
              </a:tr>
              <a:tr h="150529">
                <a:tc>
                  <a:txBody>
                    <a:bodyPr/>
                    <a:lstStyle/>
                    <a:p>
                      <a:pPr marL="171450" indent="-171450" algn="l" fontAlgn="ctr">
                        <a:lnSpc>
                          <a:spcPct val="100000"/>
                        </a:lnSpc>
                        <a:buClr>
                          <a:srgbClr val="BB9C58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Педработники ДОО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F1EC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 </a:t>
                      </a:r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041,0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rgbClr val="F1EC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102,8</a:t>
                      </a:r>
                    </a:p>
                  </a:txBody>
                  <a:tcPr marL="7620" marR="7620" marT="7620" marB="0" anchor="ctr">
                    <a:solidFill>
                      <a:srgbClr val="F1EC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46748439"/>
                  </a:ext>
                </a:extLst>
              </a:tr>
              <a:tr h="281216">
                <a:tc>
                  <a:txBody>
                    <a:bodyPr/>
                    <a:lstStyle/>
                    <a:p>
                      <a:pPr marL="171450" indent="-171450" algn="l" fontAlgn="ctr">
                        <a:lnSpc>
                          <a:spcPct val="100000"/>
                        </a:lnSpc>
                        <a:buClr>
                          <a:srgbClr val="BB9C58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Педработники школ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F1EC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 </a:t>
                      </a:r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232,0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rgbClr val="F1EC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100,9</a:t>
                      </a:r>
                    </a:p>
                  </a:txBody>
                  <a:tcPr marL="7620" marR="7620" marT="7620" marB="0" anchor="ctr">
                    <a:solidFill>
                      <a:srgbClr val="F1EC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19186608"/>
                  </a:ext>
                </a:extLst>
              </a:tr>
              <a:tr h="281216">
                <a:tc>
                  <a:txBody>
                    <a:bodyPr/>
                    <a:lstStyle/>
                    <a:p>
                      <a:pPr marL="171450" indent="-171450" algn="l" fontAlgn="ctr">
                        <a:lnSpc>
                          <a:spcPct val="100000"/>
                        </a:lnSpc>
                        <a:buClr>
                          <a:srgbClr val="BB9C58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Педработники ДОД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F1EC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 </a:t>
                      </a:r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624,0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rgbClr val="F1EC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101,0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rgbClr val="F1EC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10038000"/>
                  </a:ext>
                </a:extLst>
              </a:tr>
              <a:tr h="558106">
                <a:tc>
                  <a:txBody>
                    <a:bodyPr/>
                    <a:lstStyle/>
                    <a:p>
                      <a:pPr marL="171450" indent="-171450" algn="l" fontAlgn="ctr">
                        <a:lnSpc>
                          <a:spcPct val="100000"/>
                        </a:lnSpc>
                        <a:buClr>
                          <a:srgbClr val="BB9C58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Преподаватели и мастера производственного обучения образовательных организаций </a:t>
                      </a: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НПО и</a:t>
                      </a:r>
                      <a:r>
                        <a:rPr lang="ru-RU" sz="16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СПО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F1EC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 </a:t>
                      </a:r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100,0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rgbClr val="F1EC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102,7</a:t>
                      </a:r>
                    </a:p>
                  </a:txBody>
                  <a:tcPr marL="7620" marR="7620" marT="7620" marB="0" anchor="ctr">
                    <a:solidFill>
                      <a:srgbClr val="F1EC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5904602"/>
                  </a:ext>
                </a:extLst>
              </a:tr>
              <a:tr h="281216">
                <a:tc>
                  <a:txBody>
                    <a:bodyPr/>
                    <a:lstStyle/>
                    <a:p>
                      <a:pPr marL="171450" indent="-171450" algn="l" fontAlgn="ctr">
                        <a:lnSpc>
                          <a:spcPct val="100000"/>
                        </a:lnSpc>
                        <a:buClr>
                          <a:srgbClr val="BB9C58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Преподаватели </a:t>
                      </a: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ВПО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F1EC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97 </a:t>
                      </a:r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226,0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rgbClr val="F1EC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199,2</a:t>
                      </a:r>
                    </a:p>
                  </a:txBody>
                  <a:tcPr marL="7620" marR="7620" marT="7620" marB="0" anchor="ctr">
                    <a:solidFill>
                      <a:srgbClr val="F1EC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7859399"/>
                  </a:ext>
                </a:extLst>
              </a:tr>
            </a:tbl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745636" y="978282"/>
            <a:ext cx="27756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на 1 октября 2023 года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311789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accademiamassaggio.it/wp-content/uploads/2020/05/AdobeStock_198120784-1024x1022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4" t="5594" r="21060"/>
          <a:stretch/>
        </p:blipFill>
        <p:spPr bwMode="auto">
          <a:xfrm>
            <a:off x="6355241" y="1500569"/>
            <a:ext cx="2609247" cy="364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26509" y="130738"/>
            <a:ext cx="5650757" cy="38471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lvl="0" defTabSz="1218809" eaLnBrk="0" hangingPunct="0">
              <a:defRPr/>
            </a:pPr>
            <a:r>
              <a:rPr lang="ru-RU" sz="1900" b="1" dirty="0" smtClean="0">
                <a:solidFill>
                  <a:srgbClr val="EEECE1">
                    <a:lumMod val="25000"/>
                  </a:srgbClr>
                </a:solidFill>
                <a:cs typeface="Times New Roman" panose="02020603050405020304" pitchFamily="18" charset="0"/>
              </a:rPr>
              <a:t>ГРАНТ «НАШ НОВЫЙ УЧИТЕЛЬ»</a:t>
            </a:r>
            <a:endParaRPr lang="ru-RU" sz="1900" b="1" dirty="0">
              <a:solidFill>
                <a:srgbClr val="EEECE1">
                  <a:lumMod val="25000"/>
                </a:srgbClr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27584" y="843558"/>
            <a:ext cx="790575" cy="3428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95487"/>
            <a:ext cx="1177970" cy="51316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/>
          <a:srcRect l="3342" t="11768"/>
          <a:stretch/>
        </p:blipFill>
        <p:spPr>
          <a:xfrm>
            <a:off x="6665169" y="195487"/>
            <a:ext cx="932957" cy="549170"/>
          </a:xfrm>
          <a:prstGeom prst="rect">
            <a:avLst/>
          </a:prstGeom>
        </p:spPr>
      </p:pic>
      <p:sp>
        <p:nvSpPr>
          <p:cNvPr id="3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20272" y="4876006"/>
            <a:ext cx="2133600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26509" y="1612994"/>
            <a:ext cx="85689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 b="1" dirty="0" smtClean="0">
                <a:solidFill>
                  <a:srgbClr val="BB9C5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 – 2028 </a:t>
            </a:r>
            <a:r>
              <a:rPr lang="ru-RU" altLang="ru-RU" b="1" dirty="0" smtClean="0">
                <a:solidFill>
                  <a:srgbClr val="BB9C5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гг.  </a:t>
            </a:r>
            <a:r>
              <a:rPr lang="ru-RU" alt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срок реализации </a:t>
            </a:r>
          </a:p>
          <a:p>
            <a:pPr lvl="0" defTabSz="4572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 b="1" dirty="0" smtClean="0">
                <a:solidFill>
                  <a:srgbClr val="BB9C5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</a:t>
            </a:r>
            <a:r>
              <a:rPr lang="ru-RU" altLang="ru-RU" b="1" dirty="0" smtClean="0">
                <a:solidFill>
                  <a:srgbClr val="BB9C5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года </a:t>
            </a:r>
            <a:r>
              <a:rPr lang="ru-RU" altLang="ru-RU" sz="2400" b="1" dirty="0" smtClean="0">
                <a:solidFill>
                  <a:srgbClr val="BB9C5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</a:t>
            </a:r>
            <a:r>
              <a:rPr lang="ru-RU" alt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срок действия</a:t>
            </a:r>
          </a:p>
          <a:p>
            <a:pPr lvl="0" defTabSz="4572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 b="1" dirty="0" smtClean="0">
                <a:solidFill>
                  <a:srgbClr val="BB9C5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200 </a:t>
            </a:r>
            <a:r>
              <a:rPr lang="ru-RU" altLang="ru-RU" b="1" dirty="0" smtClean="0">
                <a:solidFill>
                  <a:srgbClr val="BB9C5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чел.                 </a:t>
            </a:r>
            <a:r>
              <a:rPr lang="ru-RU" alt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грантополучателей в год</a:t>
            </a:r>
            <a:endParaRPr lang="ru-RU" alt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defTabSz="4572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 b="1" dirty="0" smtClean="0">
                <a:solidFill>
                  <a:srgbClr val="BB9C5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 </a:t>
            </a:r>
            <a:r>
              <a:rPr lang="ru-RU" altLang="ru-RU" b="1" dirty="0" smtClean="0">
                <a:solidFill>
                  <a:srgbClr val="BB9C5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тыс. руб.           </a:t>
            </a:r>
            <a:r>
              <a:rPr lang="ru-RU" alt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размер гранта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262250" y="1089558"/>
            <a:ext cx="32440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/>
            <a:r>
              <a:rPr lang="ru-RU" sz="2000" spc="10" dirty="0" smtClean="0">
                <a:latin typeface="Arial" panose="020B0604020202020204" pitchFamily="34" charset="0"/>
                <a:cs typeface="Arial" panose="020B0604020202020204" pitchFamily="34" charset="0"/>
              </a:rPr>
              <a:t>возобновлен с </a:t>
            </a:r>
            <a:r>
              <a:rPr lang="ru-RU" sz="2000" b="1" spc="10" dirty="0" smtClean="0">
                <a:latin typeface="Arial" panose="020B0604020202020204" pitchFamily="34" charset="0"/>
                <a:cs typeface="Arial" panose="020B0604020202020204" pitchFamily="34" charset="0"/>
              </a:rPr>
              <a:t>2023 года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ttps://pandia.ru/text/85/464/images/img1_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060" y="1635646"/>
            <a:ext cx="1412197" cy="111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rc 3"/>
          <p:cNvSpPr/>
          <p:nvPr/>
        </p:nvSpPr>
        <p:spPr>
          <a:xfrm rot="16879749">
            <a:off x="4611072" y="556778"/>
            <a:ext cx="1115894" cy="1250064"/>
          </a:xfrm>
          <a:prstGeom prst="arc">
            <a:avLst>
              <a:gd name="adj1" fmla="val 16200000"/>
              <a:gd name="adj2" fmla="val 8698289"/>
            </a:avLst>
          </a:prstGeom>
          <a:ln w="19050">
            <a:solidFill>
              <a:srgbClr val="BB9C58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9908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726509" y="130738"/>
            <a:ext cx="5650757" cy="67710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lvl="0" defTabSz="1218809" eaLnBrk="0" hangingPunct="0">
              <a:defRPr/>
            </a:pPr>
            <a:r>
              <a:rPr lang="ru-RU" sz="1900" b="1" dirty="0" smtClean="0">
                <a:solidFill>
                  <a:srgbClr val="EEECE1">
                    <a:lumMod val="25000"/>
                  </a:srgbClr>
                </a:solidFill>
                <a:cs typeface="Times New Roman" panose="02020603050405020304" pitchFamily="18" charset="0"/>
              </a:rPr>
              <a:t>НОУТБУКИ </a:t>
            </a:r>
          </a:p>
          <a:p>
            <a:pPr lvl="0" defTabSz="1218809" eaLnBrk="0" hangingPunct="0">
              <a:defRPr/>
            </a:pPr>
            <a:r>
              <a:rPr lang="ru-RU" sz="1900" b="1" dirty="0" smtClean="0">
                <a:solidFill>
                  <a:srgbClr val="EEECE1">
                    <a:lumMod val="25000"/>
                  </a:srgbClr>
                </a:solidFill>
                <a:cs typeface="Times New Roman" panose="02020603050405020304" pitchFamily="18" charset="0"/>
              </a:rPr>
              <a:t>ДЛЯ УЧИТЕЛЕЙ</a:t>
            </a:r>
            <a:endParaRPr lang="ru-RU" sz="1900" b="1" dirty="0">
              <a:solidFill>
                <a:srgbClr val="EEECE1">
                  <a:lumMod val="25000"/>
                </a:srgbClr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27584" y="915566"/>
            <a:ext cx="790575" cy="3428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95487"/>
            <a:ext cx="1177970" cy="51316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/>
          <a:srcRect l="3342" t="11768"/>
          <a:stretch/>
        </p:blipFill>
        <p:spPr>
          <a:xfrm>
            <a:off x="6665169" y="195487"/>
            <a:ext cx="932957" cy="549170"/>
          </a:xfrm>
          <a:prstGeom prst="rect">
            <a:avLst/>
          </a:prstGeom>
        </p:spPr>
      </p:pic>
      <p:sp>
        <p:nvSpPr>
          <p:cNvPr id="3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20272" y="4876006"/>
            <a:ext cx="2133600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 descr="https://cdn.lifehacker.ru/wp-content/uploads/2022/02/pic_inside_2_164440785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/>
          <a:stretch/>
        </p:blipFill>
        <p:spPr bwMode="auto">
          <a:xfrm>
            <a:off x="2853359" y="1797333"/>
            <a:ext cx="6307731" cy="3352517"/>
          </a:xfrm>
          <a:prstGeom prst="round2DiagRect">
            <a:avLst>
              <a:gd name="adj1" fmla="val 50000"/>
              <a:gd name="adj2" fmla="val 0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806673" y="1808211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закуплено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3A1D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36 000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ноутбуков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3A1D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Rectangle: Rounded Corners 7"/>
          <p:cNvSpPr/>
          <p:nvPr/>
        </p:nvSpPr>
        <p:spPr>
          <a:xfrm flipH="1">
            <a:off x="827583" y="1224264"/>
            <a:ext cx="2562448" cy="313060"/>
          </a:xfrm>
          <a:prstGeom prst="roundRect">
            <a:avLst>
              <a:gd name="adj" fmla="val 50000"/>
            </a:avLst>
          </a:prstGeom>
          <a:solidFill>
            <a:srgbClr val="8E743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7584" y="1189682"/>
            <a:ext cx="2562447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2022 –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2023 гг.</a:t>
            </a:r>
          </a:p>
        </p:txBody>
      </p:sp>
    </p:spTree>
    <p:extLst>
      <p:ext uri="{BB962C8B-B14F-4D97-AF65-F5344CB8AC3E}">
        <p14:creationId xmlns:p14="http://schemas.microsoft.com/office/powerpoint/2010/main" val="12648687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726509" y="130738"/>
            <a:ext cx="5650757" cy="67710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lvl="0" defTabSz="1218809" eaLnBrk="0" hangingPunct="0">
              <a:defRPr/>
            </a:pPr>
            <a:r>
              <a:rPr lang="ru-RU" sz="1900" b="1" dirty="0" smtClean="0">
                <a:solidFill>
                  <a:srgbClr val="EEECE1">
                    <a:lumMod val="25000"/>
                  </a:srgbClr>
                </a:solidFill>
                <a:cs typeface="Times New Roman" panose="02020603050405020304" pitchFamily="18" charset="0"/>
              </a:rPr>
              <a:t>ОБЕСПЕЧЕНИЕ ЖИЛЬЕМ </a:t>
            </a:r>
          </a:p>
          <a:p>
            <a:pPr lvl="0" defTabSz="1218809" eaLnBrk="0" hangingPunct="0">
              <a:defRPr/>
            </a:pPr>
            <a:r>
              <a:rPr lang="ru-RU" sz="1900" b="1" dirty="0" smtClean="0">
                <a:solidFill>
                  <a:srgbClr val="EEECE1">
                    <a:lumMod val="25000"/>
                  </a:srgbClr>
                </a:solidFill>
                <a:cs typeface="Times New Roman" panose="02020603050405020304" pitchFamily="18" charset="0"/>
              </a:rPr>
              <a:t>ПЕДАГОГИЧЕСКИХ РАБОТНИКОВ</a:t>
            </a:r>
            <a:endParaRPr lang="ru-RU" sz="1900" b="1" dirty="0">
              <a:solidFill>
                <a:srgbClr val="EEECE1">
                  <a:lumMod val="25000"/>
                </a:srgbClr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27584" y="881277"/>
            <a:ext cx="790575" cy="3428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95487"/>
            <a:ext cx="1177970" cy="51316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/>
          <a:srcRect l="3342" t="11768"/>
          <a:stretch/>
        </p:blipFill>
        <p:spPr>
          <a:xfrm>
            <a:off x="6665169" y="195487"/>
            <a:ext cx="932957" cy="549170"/>
          </a:xfrm>
          <a:prstGeom prst="rect">
            <a:avLst/>
          </a:prstGeom>
        </p:spPr>
      </p:pic>
      <p:sp>
        <p:nvSpPr>
          <p:cNvPr id="3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20272" y="4876006"/>
            <a:ext cx="2133600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81753" y="1491630"/>
            <a:ext cx="417234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</a:rPr>
              <a:t>выделены </a:t>
            </a:r>
          </a:p>
          <a:p>
            <a:endParaRPr lang="ru-RU" sz="800" b="1" dirty="0" smtClean="0">
              <a:solidFill>
                <a:srgbClr val="BB9C58"/>
              </a:solidFill>
            </a:endParaRPr>
          </a:p>
          <a:p>
            <a:r>
              <a:rPr lang="ru-RU" sz="2400" b="1" dirty="0" smtClean="0">
                <a:solidFill>
                  <a:srgbClr val="BB9C58"/>
                </a:solidFill>
              </a:rPr>
              <a:t>70</a:t>
            </a:r>
            <a:r>
              <a:rPr lang="ru-RU" dirty="0" smtClean="0">
                <a:solidFill>
                  <a:srgbClr val="000000"/>
                </a:solidFill>
              </a:rPr>
              <a:t> квартир</a:t>
            </a:r>
            <a:endParaRPr lang="ru-RU" dirty="0"/>
          </a:p>
        </p:txBody>
      </p:sp>
      <p:pic>
        <p:nvPicPr>
          <p:cNvPr id="3074" name="Picture 2" descr="https://rais.tatarstan.ru/file/photoreport3/view_8684479_63430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266" y="1563638"/>
            <a:ext cx="4077734" cy="2716791"/>
          </a:xfrm>
          <a:prstGeom prst="round2DiagRect">
            <a:avLst>
              <a:gd name="adj1" fmla="val 50000"/>
              <a:gd name="adj2" fmla="val 0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rais.tatarstan.ru/file/photoreport3/view_8684479_63430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65" y="2477815"/>
            <a:ext cx="4010559" cy="2672035"/>
          </a:xfrm>
          <a:prstGeom prst="round2DiagRect">
            <a:avLst>
              <a:gd name="adj1" fmla="val 50000"/>
              <a:gd name="adj2" fmla="val 0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7"/>
          <p:cNvSpPr/>
          <p:nvPr/>
        </p:nvSpPr>
        <p:spPr>
          <a:xfrm flipH="1">
            <a:off x="827583" y="1094164"/>
            <a:ext cx="2562448" cy="313060"/>
          </a:xfrm>
          <a:prstGeom prst="roundRect">
            <a:avLst>
              <a:gd name="adj" fmla="val 50000"/>
            </a:avLst>
          </a:prstGeom>
          <a:solidFill>
            <a:srgbClr val="8E743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7584" y="1059582"/>
            <a:ext cx="2562447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2023 г</a:t>
            </a:r>
            <a:r>
              <a:rPr lang="ru-RU" b="1" dirty="0" smtClean="0">
                <a:solidFill>
                  <a:prstClr val="white"/>
                </a:solidFill>
              </a:rPr>
              <a:t>од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2688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726509" y="130738"/>
            <a:ext cx="5650757" cy="96949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lvl="0" defTabSz="1218809" eaLnBrk="0" hangingPunct="0">
              <a:defRPr/>
            </a:pPr>
            <a:r>
              <a:rPr lang="ru-RU" sz="1900" b="1" dirty="0">
                <a:solidFill>
                  <a:srgbClr val="EEECE1">
                    <a:lumMod val="25000"/>
                  </a:srgbClr>
                </a:solidFill>
                <a:cs typeface="Times New Roman" panose="02020603050405020304" pitchFamily="18" charset="0"/>
              </a:rPr>
              <a:t>ВЕДОМСТВЕННЫЕ НАГРАДЫ </a:t>
            </a:r>
          </a:p>
          <a:p>
            <a:pPr lvl="0" defTabSz="1218809" eaLnBrk="0" hangingPunct="0">
              <a:defRPr/>
            </a:pPr>
            <a:r>
              <a:rPr lang="ru-RU" sz="1900" b="1" dirty="0">
                <a:solidFill>
                  <a:srgbClr val="EEECE1">
                    <a:lumMod val="25000"/>
                  </a:srgbClr>
                </a:solidFill>
                <a:cs typeface="Times New Roman" panose="02020603050405020304" pitchFamily="18" charset="0"/>
              </a:rPr>
              <a:t>МИНИСТЕРСТВА ОБРАЗОВАНИЯ И НАУКИ </a:t>
            </a:r>
          </a:p>
          <a:p>
            <a:pPr lvl="0" defTabSz="1218809" eaLnBrk="0" hangingPunct="0">
              <a:defRPr/>
            </a:pPr>
            <a:r>
              <a:rPr lang="ru-RU" sz="1900" b="1" dirty="0">
                <a:solidFill>
                  <a:srgbClr val="EEECE1">
                    <a:lumMod val="25000"/>
                  </a:srgbClr>
                </a:solidFill>
                <a:cs typeface="Times New Roman" panose="02020603050405020304" pitchFamily="18" charset="0"/>
              </a:rPr>
              <a:t>РЕСПУБЛИКИ </a:t>
            </a:r>
            <a:r>
              <a:rPr lang="ru-RU" sz="1900" b="1" dirty="0" smtClean="0">
                <a:solidFill>
                  <a:srgbClr val="EEECE1">
                    <a:lumMod val="25000"/>
                  </a:srgbClr>
                </a:solidFill>
                <a:cs typeface="Times New Roman" panose="02020603050405020304" pitchFamily="18" charset="0"/>
              </a:rPr>
              <a:t>ТАТАРСТАН</a:t>
            </a:r>
            <a:endParaRPr lang="ru-RU" sz="1900" b="1" dirty="0">
              <a:solidFill>
                <a:srgbClr val="EEECE1">
                  <a:lumMod val="25000"/>
                </a:srgbClr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27584" y="1169309"/>
            <a:ext cx="790575" cy="3428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95487"/>
            <a:ext cx="1177970" cy="51316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/>
          <a:srcRect l="3342" t="11768"/>
          <a:stretch/>
        </p:blipFill>
        <p:spPr>
          <a:xfrm>
            <a:off x="6665169" y="195487"/>
            <a:ext cx="932957" cy="549170"/>
          </a:xfrm>
          <a:prstGeom prst="rect">
            <a:avLst/>
          </a:prstGeom>
        </p:spPr>
      </p:pic>
      <p:sp>
        <p:nvSpPr>
          <p:cNvPr id="3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20272" y="4876006"/>
            <a:ext cx="2133600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17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: Rounded Corners 7"/>
          <p:cNvSpPr/>
          <p:nvPr/>
        </p:nvSpPr>
        <p:spPr>
          <a:xfrm flipH="1">
            <a:off x="827583" y="1310188"/>
            <a:ext cx="2562448" cy="313060"/>
          </a:xfrm>
          <a:prstGeom prst="roundRect">
            <a:avLst>
              <a:gd name="adj" fmla="val 50000"/>
            </a:avLst>
          </a:prstGeom>
          <a:solidFill>
            <a:srgbClr val="8E743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7584" y="1275606"/>
            <a:ext cx="2562447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2023 г</a:t>
            </a:r>
            <a:r>
              <a:rPr lang="ru-RU" b="1" dirty="0" smtClean="0">
                <a:solidFill>
                  <a:prstClr val="white"/>
                </a:solidFill>
              </a:rPr>
              <a:t>од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5" name="Picture 3" descr="за сохран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31032"/>
            <a:ext cx="540060" cy="909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" descr="отличник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3584" y="1868797"/>
            <a:ext cx="507353" cy="89362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за сохранени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60" y="2931790"/>
            <a:ext cx="532884" cy="897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1580907" y="1828092"/>
            <a:ext cx="4341779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ea typeface="+mn-ea"/>
                <a:cs typeface="+mn-cs"/>
              </a:rPr>
              <a:t>Знак отличия </a:t>
            </a:r>
          </a:p>
          <a:p>
            <a:pPr marL="0" marR="0" lvl="0" indent="0" algn="just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«Отличник сферы образования </a:t>
            </a:r>
          </a:p>
          <a:p>
            <a:pPr marL="0" marR="0" lvl="0" indent="0" algn="just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и науки Республики Татарстан»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580907" y="2931931"/>
            <a:ext cx="4395785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ea typeface="+mn-ea"/>
                <a:cs typeface="+mn-cs"/>
              </a:rPr>
              <a:t>Нагрудный знак </a:t>
            </a:r>
          </a:p>
          <a:p>
            <a:pPr marL="0" marR="0" lvl="0" indent="0" algn="just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«За сохранение и развитие </a:t>
            </a:r>
            <a:endParaRPr kumimoji="0" lang="ru-RU" sz="17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just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языков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культур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, традиций»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580907" y="4035770"/>
            <a:ext cx="404661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ea typeface="+mn-ea"/>
                <a:cs typeface="+mn-cs"/>
              </a:rPr>
              <a:t>Нагрудный знак </a:t>
            </a:r>
          </a:p>
          <a:p>
            <a:pPr marL="0" marR="0" lvl="0" indent="0" algn="just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«Яшь мөгаллим»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994" y="1361439"/>
            <a:ext cx="3822555" cy="3297127"/>
          </a:xfrm>
          <a:custGeom>
            <a:avLst/>
            <a:gdLst>
              <a:gd name="connsiteX0" fmla="*/ 2140714 w 5832676"/>
              <a:gd name="connsiteY0" fmla="*/ 5570682 h 5602020"/>
              <a:gd name="connsiteX1" fmla="*/ 2142242 w 5832676"/>
              <a:gd name="connsiteY1" fmla="*/ 5572210 h 5602020"/>
              <a:gd name="connsiteX2" fmla="*/ 2133068 w 5832676"/>
              <a:gd name="connsiteY2" fmla="*/ 5576797 h 5602020"/>
              <a:gd name="connsiteX3" fmla="*/ 2139948 w 5832676"/>
              <a:gd name="connsiteY3" fmla="*/ 5569917 h 5602020"/>
              <a:gd name="connsiteX4" fmla="*/ 2141669 w 5832676"/>
              <a:gd name="connsiteY4" fmla="*/ 5569917 h 5602020"/>
              <a:gd name="connsiteX5" fmla="*/ 2140714 w 5832676"/>
              <a:gd name="connsiteY5" fmla="*/ 5570682 h 5602020"/>
              <a:gd name="connsiteX6" fmla="*/ 2088642 w 5832676"/>
              <a:gd name="connsiteY6" fmla="*/ 5562728 h 5602020"/>
              <a:gd name="connsiteX7" fmla="*/ 2063383 w 5832676"/>
              <a:gd name="connsiteY7" fmla="*/ 5572084 h 5602020"/>
              <a:gd name="connsiteX8" fmla="*/ 2063383 w 5832676"/>
              <a:gd name="connsiteY8" fmla="*/ 5574423 h 5602020"/>
              <a:gd name="connsiteX9" fmla="*/ 2063383 w 5832676"/>
              <a:gd name="connsiteY9" fmla="*/ 5576762 h 5602020"/>
              <a:gd name="connsiteX10" fmla="*/ 2070272 w 5832676"/>
              <a:gd name="connsiteY10" fmla="*/ 5574423 h 5602020"/>
              <a:gd name="connsiteX11" fmla="*/ 2088642 w 5832676"/>
              <a:gd name="connsiteY11" fmla="*/ 5562728 h 5602020"/>
              <a:gd name="connsiteX12" fmla="*/ 2090514 w 5832676"/>
              <a:gd name="connsiteY12" fmla="*/ 5557115 h 5602020"/>
              <a:gd name="connsiteX13" fmla="*/ 2088175 w 5832676"/>
              <a:gd name="connsiteY13" fmla="*/ 5561326 h 5602020"/>
              <a:gd name="connsiteX14" fmla="*/ 2090514 w 5832676"/>
              <a:gd name="connsiteY14" fmla="*/ 5559221 h 5602020"/>
              <a:gd name="connsiteX15" fmla="*/ 2092853 w 5832676"/>
              <a:gd name="connsiteY15" fmla="*/ 5559221 h 5602020"/>
              <a:gd name="connsiteX16" fmla="*/ 2090514 w 5832676"/>
              <a:gd name="connsiteY16" fmla="*/ 5557115 h 5602020"/>
              <a:gd name="connsiteX17" fmla="*/ 2123893 w 5832676"/>
              <a:gd name="connsiteY17" fmla="*/ 5556159 h 5602020"/>
              <a:gd name="connsiteX18" fmla="*/ 2117012 w 5832676"/>
              <a:gd name="connsiteY18" fmla="*/ 5558452 h 5602020"/>
              <a:gd name="connsiteX19" fmla="*/ 2119306 w 5832676"/>
              <a:gd name="connsiteY19" fmla="*/ 5558452 h 5602020"/>
              <a:gd name="connsiteX20" fmla="*/ 2123893 w 5832676"/>
              <a:gd name="connsiteY20" fmla="*/ 5556159 h 5602020"/>
              <a:gd name="connsiteX21" fmla="*/ 2033913 w 5832676"/>
              <a:gd name="connsiteY21" fmla="*/ 5550099 h 5602020"/>
              <a:gd name="connsiteX22" fmla="*/ 2031107 w 5832676"/>
              <a:gd name="connsiteY22" fmla="*/ 5554309 h 5602020"/>
              <a:gd name="connsiteX23" fmla="*/ 2033913 w 5832676"/>
              <a:gd name="connsiteY23" fmla="*/ 5552205 h 5602020"/>
              <a:gd name="connsiteX24" fmla="*/ 2033913 w 5832676"/>
              <a:gd name="connsiteY24" fmla="*/ 5550099 h 5602020"/>
              <a:gd name="connsiteX25" fmla="*/ 2120919 w 5832676"/>
              <a:gd name="connsiteY25" fmla="*/ 5547292 h 5602020"/>
              <a:gd name="connsiteX26" fmla="*/ 2115305 w 5832676"/>
              <a:gd name="connsiteY26" fmla="*/ 5550099 h 5602020"/>
              <a:gd name="connsiteX27" fmla="*/ 2120919 w 5832676"/>
              <a:gd name="connsiteY27" fmla="*/ 5550099 h 5602020"/>
              <a:gd name="connsiteX28" fmla="*/ 2120919 w 5832676"/>
              <a:gd name="connsiteY28" fmla="*/ 5547292 h 5602020"/>
              <a:gd name="connsiteX29" fmla="*/ 2099401 w 5832676"/>
              <a:gd name="connsiteY29" fmla="*/ 5547292 h 5602020"/>
              <a:gd name="connsiteX30" fmla="*/ 2098681 w 5832676"/>
              <a:gd name="connsiteY30" fmla="*/ 5547616 h 5602020"/>
              <a:gd name="connsiteX31" fmla="*/ 2096769 w 5832676"/>
              <a:gd name="connsiteY31" fmla="*/ 5547818 h 5602020"/>
              <a:gd name="connsiteX32" fmla="*/ 2090046 w 5832676"/>
              <a:gd name="connsiteY32" fmla="*/ 5551502 h 5602020"/>
              <a:gd name="connsiteX33" fmla="*/ 2098681 w 5832676"/>
              <a:gd name="connsiteY33" fmla="*/ 5547616 h 5602020"/>
              <a:gd name="connsiteX34" fmla="*/ 2099090 w 5832676"/>
              <a:gd name="connsiteY34" fmla="*/ 5547573 h 5602020"/>
              <a:gd name="connsiteX35" fmla="*/ 2101740 w 5832676"/>
              <a:gd name="connsiteY35" fmla="*/ 5547292 h 5602020"/>
              <a:gd name="connsiteX36" fmla="*/ 2099401 w 5832676"/>
              <a:gd name="connsiteY36" fmla="*/ 5547292 h 5602020"/>
              <a:gd name="connsiteX37" fmla="*/ 2108289 w 5832676"/>
              <a:gd name="connsiteY37" fmla="*/ 5544486 h 5602020"/>
              <a:gd name="connsiteX38" fmla="*/ 2104079 w 5832676"/>
              <a:gd name="connsiteY38" fmla="*/ 5547292 h 5602020"/>
              <a:gd name="connsiteX39" fmla="*/ 2106184 w 5832676"/>
              <a:gd name="connsiteY39" fmla="*/ 5547292 h 5602020"/>
              <a:gd name="connsiteX40" fmla="*/ 2108289 w 5832676"/>
              <a:gd name="connsiteY40" fmla="*/ 5544486 h 5602020"/>
              <a:gd name="connsiteX41" fmla="*/ 2151792 w 5832676"/>
              <a:gd name="connsiteY41" fmla="*/ 5537469 h 5602020"/>
              <a:gd name="connsiteX42" fmla="*/ 2151792 w 5832676"/>
              <a:gd name="connsiteY42" fmla="*/ 5540275 h 5602020"/>
              <a:gd name="connsiteX43" fmla="*/ 2154131 w 5832676"/>
              <a:gd name="connsiteY43" fmla="*/ 5540275 h 5602020"/>
              <a:gd name="connsiteX44" fmla="*/ 2154131 w 5832676"/>
              <a:gd name="connsiteY44" fmla="*/ 5543082 h 5602020"/>
              <a:gd name="connsiteX45" fmla="*/ 2158809 w 5832676"/>
              <a:gd name="connsiteY45" fmla="*/ 5537469 h 5602020"/>
              <a:gd name="connsiteX46" fmla="*/ 2151792 w 5832676"/>
              <a:gd name="connsiteY46" fmla="*/ 5537469 h 5602020"/>
              <a:gd name="connsiteX47" fmla="*/ 2102676 w 5832676"/>
              <a:gd name="connsiteY47" fmla="*/ 5536066 h 5602020"/>
              <a:gd name="connsiteX48" fmla="*/ 2095659 w 5832676"/>
              <a:gd name="connsiteY48" fmla="*/ 5540276 h 5602020"/>
              <a:gd name="connsiteX49" fmla="*/ 2100337 w 5832676"/>
              <a:gd name="connsiteY49" fmla="*/ 5538172 h 5602020"/>
              <a:gd name="connsiteX50" fmla="*/ 2102676 w 5832676"/>
              <a:gd name="connsiteY50" fmla="*/ 5536066 h 5602020"/>
              <a:gd name="connsiteX51" fmla="*/ 2125128 w 5832676"/>
              <a:gd name="connsiteY51" fmla="*/ 5533259 h 5602020"/>
              <a:gd name="connsiteX52" fmla="*/ 2124318 w 5832676"/>
              <a:gd name="connsiteY52" fmla="*/ 5534038 h 5602020"/>
              <a:gd name="connsiteX53" fmla="*/ 2122616 w 5832676"/>
              <a:gd name="connsiteY53" fmla="*/ 5534421 h 5602020"/>
              <a:gd name="connsiteX54" fmla="*/ 1980886 w 5832676"/>
              <a:gd name="connsiteY54" fmla="*/ 5532961 h 5602020"/>
              <a:gd name="connsiteX55" fmla="*/ 1981067 w 5832676"/>
              <a:gd name="connsiteY55" fmla="*/ 5533020 h 5602020"/>
              <a:gd name="connsiteX56" fmla="*/ 1980588 w 5832676"/>
              <a:gd name="connsiteY56" fmla="*/ 5533259 h 5602020"/>
              <a:gd name="connsiteX57" fmla="*/ 2129339 w 5832676"/>
              <a:gd name="connsiteY57" fmla="*/ 5531856 h 5602020"/>
              <a:gd name="connsiteX58" fmla="*/ 2117644 w 5832676"/>
              <a:gd name="connsiteY58" fmla="*/ 5533961 h 5602020"/>
              <a:gd name="connsiteX59" fmla="*/ 2117644 w 5832676"/>
              <a:gd name="connsiteY59" fmla="*/ 5535540 h 5602020"/>
              <a:gd name="connsiteX60" fmla="*/ 2115305 w 5832676"/>
              <a:gd name="connsiteY60" fmla="*/ 5536066 h 5602020"/>
              <a:gd name="connsiteX61" fmla="*/ 2117644 w 5832676"/>
              <a:gd name="connsiteY61" fmla="*/ 5536066 h 5602020"/>
              <a:gd name="connsiteX62" fmla="*/ 2117644 w 5832676"/>
              <a:gd name="connsiteY62" fmla="*/ 5535540 h 5602020"/>
              <a:gd name="connsiteX63" fmla="*/ 2122616 w 5832676"/>
              <a:gd name="connsiteY63" fmla="*/ 5534421 h 5602020"/>
              <a:gd name="connsiteX64" fmla="*/ 2117235 w 5832676"/>
              <a:gd name="connsiteY64" fmla="*/ 5536908 h 5602020"/>
              <a:gd name="connsiteX65" fmla="*/ 2111096 w 5832676"/>
              <a:gd name="connsiteY65" fmla="*/ 5542240 h 5602020"/>
              <a:gd name="connsiteX66" fmla="*/ 2111096 w 5832676"/>
              <a:gd name="connsiteY66" fmla="*/ 5544486 h 5602020"/>
              <a:gd name="connsiteX67" fmla="*/ 2118111 w 5832676"/>
              <a:gd name="connsiteY67" fmla="*/ 5539995 h 5602020"/>
              <a:gd name="connsiteX68" fmla="*/ 2124318 w 5832676"/>
              <a:gd name="connsiteY68" fmla="*/ 5534038 h 5602020"/>
              <a:gd name="connsiteX69" fmla="*/ 2124660 w 5832676"/>
              <a:gd name="connsiteY69" fmla="*/ 5533961 h 5602020"/>
              <a:gd name="connsiteX70" fmla="*/ 2129339 w 5832676"/>
              <a:gd name="connsiteY70" fmla="*/ 5531856 h 5602020"/>
              <a:gd name="connsiteX71" fmla="*/ 2118113 w 5832676"/>
              <a:gd name="connsiteY71" fmla="*/ 5529049 h 5602020"/>
              <a:gd name="connsiteX72" fmla="*/ 2113903 w 5832676"/>
              <a:gd name="connsiteY72" fmla="*/ 5531856 h 5602020"/>
              <a:gd name="connsiteX73" fmla="*/ 2118113 w 5832676"/>
              <a:gd name="connsiteY73" fmla="*/ 5531856 h 5602020"/>
              <a:gd name="connsiteX74" fmla="*/ 2118113 w 5832676"/>
              <a:gd name="connsiteY74" fmla="*/ 5529049 h 5602020"/>
              <a:gd name="connsiteX75" fmla="*/ 2120919 w 5832676"/>
              <a:gd name="connsiteY75" fmla="*/ 5526242 h 5602020"/>
              <a:gd name="connsiteX76" fmla="*/ 2120919 w 5832676"/>
              <a:gd name="connsiteY76" fmla="*/ 5529049 h 5602020"/>
              <a:gd name="connsiteX77" fmla="*/ 2122322 w 5832676"/>
              <a:gd name="connsiteY77" fmla="*/ 5529049 h 5602020"/>
              <a:gd name="connsiteX78" fmla="*/ 2122322 w 5832676"/>
              <a:gd name="connsiteY78" fmla="*/ 5526242 h 5602020"/>
              <a:gd name="connsiteX79" fmla="*/ 2120919 w 5832676"/>
              <a:gd name="connsiteY79" fmla="*/ 5526242 h 5602020"/>
              <a:gd name="connsiteX80" fmla="*/ 1984798 w 5832676"/>
              <a:gd name="connsiteY80" fmla="*/ 5526242 h 5602020"/>
              <a:gd name="connsiteX81" fmla="*/ 1986903 w 5832676"/>
              <a:gd name="connsiteY81" fmla="*/ 5531856 h 5602020"/>
              <a:gd name="connsiteX82" fmla="*/ 1989008 w 5832676"/>
              <a:gd name="connsiteY82" fmla="*/ 5526242 h 5602020"/>
              <a:gd name="connsiteX83" fmla="*/ 1984798 w 5832676"/>
              <a:gd name="connsiteY83" fmla="*/ 5526242 h 5602020"/>
              <a:gd name="connsiteX84" fmla="*/ 1969360 w 5832676"/>
              <a:gd name="connsiteY84" fmla="*/ 5526242 h 5602020"/>
              <a:gd name="connsiteX85" fmla="*/ 1966554 w 5832676"/>
              <a:gd name="connsiteY85" fmla="*/ 5529049 h 5602020"/>
              <a:gd name="connsiteX86" fmla="*/ 1969360 w 5832676"/>
              <a:gd name="connsiteY86" fmla="*/ 5526242 h 5602020"/>
              <a:gd name="connsiteX87" fmla="*/ 1971750 w 5832676"/>
              <a:gd name="connsiteY87" fmla="*/ 5525585 h 5602020"/>
              <a:gd name="connsiteX88" fmla="*/ 1971654 w 5832676"/>
              <a:gd name="connsiteY88" fmla="*/ 5525776 h 5602020"/>
              <a:gd name="connsiteX89" fmla="*/ 1970221 w 5832676"/>
              <a:gd name="connsiteY89" fmla="*/ 5526348 h 5602020"/>
              <a:gd name="connsiteX90" fmla="*/ 1972514 w 5832676"/>
              <a:gd name="connsiteY90" fmla="*/ 5524055 h 5602020"/>
              <a:gd name="connsiteX91" fmla="*/ 1974808 w 5832676"/>
              <a:gd name="connsiteY91" fmla="*/ 5524055 h 5602020"/>
              <a:gd name="connsiteX92" fmla="*/ 1971750 w 5832676"/>
              <a:gd name="connsiteY92" fmla="*/ 5525585 h 5602020"/>
              <a:gd name="connsiteX93" fmla="*/ 2090816 w 5832676"/>
              <a:gd name="connsiteY93" fmla="*/ 5522033 h 5602020"/>
              <a:gd name="connsiteX94" fmla="*/ 2074654 w 5832676"/>
              <a:gd name="connsiteY94" fmla="*/ 5526567 h 5602020"/>
              <a:gd name="connsiteX95" fmla="*/ 2070037 w 5832676"/>
              <a:gd name="connsiteY95" fmla="*/ 5531101 h 5602020"/>
              <a:gd name="connsiteX96" fmla="*/ 2067729 w 5832676"/>
              <a:gd name="connsiteY96" fmla="*/ 5533368 h 5602020"/>
              <a:gd name="connsiteX97" fmla="*/ 2067729 w 5832676"/>
              <a:gd name="connsiteY97" fmla="*/ 5531101 h 5602020"/>
              <a:gd name="connsiteX98" fmla="*/ 2053876 w 5832676"/>
              <a:gd name="connsiteY98" fmla="*/ 5537901 h 5602020"/>
              <a:gd name="connsiteX99" fmla="*/ 2053876 w 5832676"/>
              <a:gd name="connsiteY99" fmla="*/ 5540168 h 5602020"/>
              <a:gd name="connsiteX100" fmla="*/ 2051568 w 5832676"/>
              <a:gd name="connsiteY100" fmla="*/ 5537901 h 5602020"/>
              <a:gd name="connsiteX101" fmla="*/ 2042333 w 5832676"/>
              <a:gd name="connsiteY101" fmla="*/ 5542435 h 5602020"/>
              <a:gd name="connsiteX102" fmla="*/ 2051568 w 5832676"/>
              <a:gd name="connsiteY102" fmla="*/ 5542435 h 5602020"/>
              <a:gd name="connsiteX103" fmla="*/ 2042333 w 5832676"/>
              <a:gd name="connsiteY103" fmla="*/ 5546969 h 5602020"/>
              <a:gd name="connsiteX104" fmla="*/ 2060803 w 5832676"/>
              <a:gd name="connsiteY104" fmla="*/ 5542435 h 5602020"/>
              <a:gd name="connsiteX105" fmla="*/ 2046950 w 5832676"/>
              <a:gd name="connsiteY105" fmla="*/ 5549236 h 5602020"/>
              <a:gd name="connsiteX106" fmla="*/ 2049259 w 5832676"/>
              <a:gd name="connsiteY106" fmla="*/ 5551503 h 5602020"/>
              <a:gd name="connsiteX107" fmla="*/ 2081581 w 5832676"/>
              <a:gd name="connsiteY107" fmla="*/ 5544702 h 5602020"/>
              <a:gd name="connsiteX108" fmla="*/ 2104668 w 5832676"/>
              <a:gd name="connsiteY108" fmla="*/ 5533368 h 5602020"/>
              <a:gd name="connsiteX109" fmla="*/ 2102358 w 5832676"/>
              <a:gd name="connsiteY109" fmla="*/ 5535635 h 5602020"/>
              <a:gd name="connsiteX110" fmla="*/ 2113903 w 5832676"/>
              <a:gd name="connsiteY110" fmla="*/ 5531101 h 5602020"/>
              <a:gd name="connsiteX111" fmla="*/ 2109284 w 5832676"/>
              <a:gd name="connsiteY111" fmla="*/ 5531101 h 5602020"/>
              <a:gd name="connsiteX112" fmla="*/ 2106977 w 5832676"/>
              <a:gd name="connsiteY112" fmla="*/ 5533368 h 5602020"/>
              <a:gd name="connsiteX113" fmla="*/ 2104668 w 5832676"/>
              <a:gd name="connsiteY113" fmla="*/ 5528834 h 5602020"/>
              <a:gd name="connsiteX114" fmla="*/ 2102358 w 5832676"/>
              <a:gd name="connsiteY114" fmla="*/ 5531101 h 5602020"/>
              <a:gd name="connsiteX115" fmla="*/ 2101781 w 5832676"/>
              <a:gd name="connsiteY115" fmla="*/ 5531101 h 5602020"/>
              <a:gd name="connsiteX116" fmla="*/ 2100051 w 5832676"/>
              <a:gd name="connsiteY116" fmla="*/ 5531101 h 5602020"/>
              <a:gd name="connsiteX117" fmla="*/ 2097742 w 5832676"/>
              <a:gd name="connsiteY117" fmla="*/ 5531101 h 5602020"/>
              <a:gd name="connsiteX118" fmla="*/ 2097742 w 5832676"/>
              <a:gd name="connsiteY118" fmla="*/ 5524300 h 5602020"/>
              <a:gd name="connsiteX119" fmla="*/ 2090816 w 5832676"/>
              <a:gd name="connsiteY119" fmla="*/ 5528834 h 5602020"/>
              <a:gd name="connsiteX120" fmla="*/ 2093124 w 5832676"/>
              <a:gd name="connsiteY120" fmla="*/ 5526567 h 5602020"/>
              <a:gd name="connsiteX121" fmla="*/ 2095433 w 5832676"/>
              <a:gd name="connsiteY121" fmla="*/ 5524300 h 5602020"/>
              <a:gd name="connsiteX122" fmla="*/ 2090816 w 5832676"/>
              <a:gd name="connsiteY122" fmla="*/ 5524300 h 5602020"/>
              <a:gd name="connsiteX123" fmla="*/ 2090816 w 5832676"/>
              <a:gd name="connsiteY123" fmla="*/ 5522033 h 5602020"/>
              <a:gd name="connsiteX124" fmla="*/ 1994621 w 5832676"/>
              <a:gd name="connsiteY124" fmla="*/ 5522033 h 5602020"/>
              <a:gd name="connsiteX125" fmla="*/ 1994621 w 5832676"/>
              <a:gd name="connsiteY125" fmla="*/ 5524839 h 5602020"/>
              <a:gd name="connsiteX126" fmla="*/ 1996024 w 5832676"/>
              <a:gd name="connsiteY126" fmla="*/ 5524839 h 5602020"/>
              <a:gd name="connsiteX127" fmla="*/ 1994621 w 5832676"/>
              <a:gd name="connsiteY127" fmla="*/ 5522033 h 5602020"/>
              <a:gd name="connsiteX128" fmla="*/ 1977781 w 5832676"/>
              <a:gd name="connsiteY128" fmla="*/ 5517822 h 5602020"/>
              <a:gd name="connsiteX129" fmla="*/ 1980588 w 5832676"/>
              <a:gd name="connsiteY129" fmla="*/ 5519226 h 5602020"/>
              <a:gd name="connsiteX130" fmla="*/ 1983394 w 5832676"/>
              <a:gd name="connsiteY130" fmla="*/ 5517822 h 5602020"/>
              <a:gd name="connsiteX131" fmla="*/ 1977781 w 5832676"/>
              <a:gd name="connsiteY131" fmla="*/ 5517822 h 5602020"/>
              <a:gd name="connsiteX132" fmla="*/ 2001637 w 5832676"/>
              <a:gd name="connsiteY132" fmla="*/ 5515016 h 5602020"/>
              <a:gd name="connsiteX133" fmla="*/ 2001637 w 5832676"/>
              <a:gd name="connsiteY133" fmla="*/ 5517822 h 5602020"/>
              <a:gd name="connsiteX134" fmla="*/ 2005848 w 5832676"/>
              <a:gd name="connsiteY134" fmla="*/ 5515016 h 5602020"/>
              <a:gd name="connsiteX135" fmla="*/ 2001637 w 5832676"/>
              <a:gd name="connsiteY135" fmla="*/ 5515016 h 5602020"/>
              <a:gd name="connsiteX136" fmla="*/ 1879050 w 5832676"/>
              <a:gd name="connsiteY136" fmla="*/ 5514309 h 5602020"/>
              <a:gd name="connsiteX137" fmla="*/ 1878475 w 5832676"/>
              <a:gd name="connsiteY137" fmla="*/ 5514883 h 5602020"/>
              <a:gd name="connsiteX138" fmla="*/ 1877009 w 5832676"/>
              <a:gd name="connsiteY138" fmla="*/ 5514883 h 5602020"/>
              <a:gd name="connsiteX139" fmla="*/ 1877560 w 5832676"/>
              <a:gd name="connsiteY139" fmla="*/ 5514607 h 5602020"/>
              <a:gd name="connsiteX140" fmla="*/ 1879680 w 5832676"/>
              <a:gd name="connsiteY140" fmla="*/ 5513679 h 5602020"/>
              <a:gd name="connsiteX141" fmla="*/ 1880401 w 5832676"/>
              <a:gd name="connsiteY141" fmla="*/ 5514040 h 5602020"/>
              <a:gd name="connsiteX142" fmla="*/ 1879050 w 5832676"/>
              <a:gd name="connsiteY142" fmla="*/ 5514309 h 5602020"/>
              <a:gd name="connsiteX143" fmla="*/ 2003041 w 5832676"/>
              <a:gd name="connsiteY143" fmla="*/ 5510806 h 5602020"/>
              <a:gd name="connsiteX144" fmla="*/ 1998831 w 5832676"/>
              <a:gd name="connsiteY144" fmla="*/ 5513613 h 5602020"/>
              <a:gd name="connsiteX145" fmla="*/ 2003041 w 5832676"/>
              <a:gd name="connsiteY145" fmla="*/ 5510806 h 5602020"/>
              <a:gd name="connsiteX146" fmla="*/ 1935816 w 5832676"/>
              <a:gd name="connsiteY146" fmla="*/ 5510297 h 5602020"/>
              <a:gd name="connsiteX147" fmla="*/ 1931229 w 5832676"/>
              <a:gd name="connsiteY147" fmla="*/ 5512590 h 5602020"/>
              <a:gd name="connsiteX148" fmla="*/ 1932663 w 5832676"/>
              <a:gd name="connsiteY148" fmla="*/ 5511444 h 5602020"/>
              <a:gd name="connsiteX149" fmla="*/ 1922054 w 5832676"/>
              <a:gd name="connsiteY149" fmla="*/ 5510297 h 5602020"/>
              <a:gd name="connsiteX150" fmla="*/ 1919759 w 5832676"/>
              <a:gd name="connsiteY150" fmla="*/ 5514883 h 5602020"/>
              <a:gd name="connsiteX151" fmla="*/ 1915174 w 5832676"/>
              <a:gd name="connsiteY151" fmla="*/ 5512590 h 5602020"/>
              <a:gd name="connsiteX152" fmla="*/ 1922054 w 5832676"/>
              <a:gd name="connsiteY152" fmla="*/ 5510297 h 5602020"/>
              <a:gd name="connsiteX153" fmla="*/ 1904883 w 5832676"/>
              <a:gd name="connsiteY153" fmla="*/ 5508780 h 5602020"/>
              <a:gd name="connsiteX154" fmla="*/ 1901970 w 5832676"/>
              <a:gd name="connsiteY154" fmla="*/ 5510806 h 5602020"/>
              <a:gd name="connsiteX155" fmla="*/ 1900954 w 5832676"/>
              <a:gd name="connsiteY155" fmla="*/ 5510806 h 5602020"/>
              <a:gd name="connsiteX156" fmla="*/ 1904303 w 5832676"/>
              <a:gd name="connsiteY156" fmla="*/ 5508946 h 5602020"/>
              <a:gd name="connsiteX157" fmla="*/ 1965632 w 5832676"/>
              <a:gd name="connsiteY157" fmla="*/ 5508004 h 5602020"/>
              <a:gd name="connsiteX158" fmla="*/ 1970221 w 5832676"/>
              <a:gd name="connsiteY158" fmla="*/ 5508004 h 5602020"/>
              <a:gd name="connsiteX159" fmla="*/ 1965632 w 5832676"/>
              <a:gd name="connsiteY159" fmla="*/ 5510297 h 5602020"/>
              <a:gd name="connsiteX160" fmla="*/ 1967927 w 5832676"/>
              <a:gd name="connsiteY160" fmla="*/ 5510297 h 5602020"/>
              <a:gd name="connsiteX161" fmla="*/ 1963340 w 5832676"/>
              <a:gd name="connsiteY161" fmla="*/ 5512590 h 5602020"/>
              <a:gd name="connsiteX162" fmla="*/ 1961046 w 5832676"/>
              <a:gd name="connsiteY162" fmla="*/ 5512590 h 5602020"/>
              <a:gd name="connsiteX163" fmla="*/ 1965632 w 5832676"/>
              <a:gd name="connsiteY163" fmla="*/ 5508004 h 5602020"/>
              <a:gd name="connsiteX164" fmla="*/ 1940403 w 5832676"/>
              <a:gd name="connsiteY164" fmla="*/ 5508004 h 5602020"/>
              <a:gd name="connsiteX165" fmla="*/ 1938971 w 5832676"/>
              <a:gd name="connsiteY165" fmla="*/ 5510010 h 5602020"/>
              <a:gd name="connsiteX166" fmla="*/ 1935816 w 5832676"/>
              <a:gd name="connsiteY166" fmla="*/ 5510297 h 5602020"/>
              <a:gd name="connsiteX167" fmla="*/ 1918841 w 5832676"/>
              <a:gd name="connsiteY167" fmla="*/ 5506596 h 5602020"/>
              <a:gd name="connsiteX168" fmla="*/ 1911826 w 5832676"/>
              <a:gd name="connsiteY168" fmla="*/ 5508000 h 5602020"/>
              <a:gd name="connsiteX169" fmla="*/ 1914163 w 5832676"/>
              <a:gd name="connsiteY169" fmla="*/ 5508000 h 5602020"/>
              <a:gd name="connsiteX170" fmla="*/ 1893582 w 5832676"/>
              <a:gd name="connsiteY170" fmla="*/ 5506596 h 5602020"/>
              <a:gd name="connsiteX171" fmla="*/ 1893582 w 5832676"/>
              <a:gd name="connsiteY171" fmla="*/ 5506660 h 5602020"/>
              <a:gd name="connsiteX172" fmla="*/ 1892241 w 5832676"/>
              <a:gd name="connsiteY172" fmla="*/ 5508000 h 5602020"/>
              <a:gd name="connsiteX173" fmla="*/ 1890775 w 5832676"/>
              <a:gd name="connsiteY173" fmla="*/ 5508000 h 5602020"/>
              <a:gd name="connsiteX174" fmla="*/ 1893582 w 5832676"/>
              <a:gd name="connsiteY174" fmla="*/ 5506596 h 5602020"/>
              <a:gd name="connsiteX175" fmla="*/ 1970221 w 5832676"/>
              <a:gd name="connsiteY175" fmla="*/ 5505711 h 5602020"/>
              <a:gd name="connsiteX176" fmla="*/ 1970221 w 5832676"/>
              <a:gd name="connsiteY176" fmla="*/ 5506596 h 5602020"/>
              <a:gd name="connsiteX177" fmla="*/ 1970221 w 5832676"/>
              <a:gd name="connsiteY177" fmla="*/ 5507170 h 5602020"/>
              <a:gd name="connsiteX178" fmla="*/ 1969360 w 5832676"/>
              <a:gd name="connsiteY178" fmla="*/ 5506596 h 5602020"/>
              <a:gd name="connsiteX179" fmla="*/ 1969907 w 5832676"/>
              <a:gd name="connsiteY179" fmla="*/ 5505868 h 5602020"/>
              <a:gd name="connsiteX180" fmla="*/ 1976378 w 5832676"/>
              <a:gd name="connsiteY180" fmla="*/ 5503789 h 5602020"/>
              <a:gd name="connsiteX181" fmla="*/ 1976378 w 5832676"/>
              <a:gd name="connsiteY181" fmla="*/ 5506596 h 5602020"/>
              <a:gd name="connsiteX182" fmla="*/ 1980588 w 5832676"/>
              <a:gd name="connsiteY182" fmla="*/ 5503789 h 5602020"/>
              <a:gd name="connsiteX183" fmla="*/ 1978483 w 5832676"/>
              <a:gd name="connsiteY183" fmla="*/ 5503789 h 5602020"/>
              <a:gd name="connsiteX184" fmla="*/ 1976378 w 5832676"/>
              <a:gd name="connsiteY184" fmla="*/ 5503789 h 5602020"/>
              <a:gd name="connsiteX185" fmla="*/ 1916035 w 5832676"/>
              <a:gd name="connsiteY185" fmla="*/ 5503789 h 5602020"/>
              <a:gd name="connsiteX186" fmla="*/ 1914631 w 5832676"/>
              <a:gd name="connsiteY186" fmla="*/ 5506596 h 5602020"/>
              <a:gd name="connsiteX187" fmla="*/ 1916035 w 5832676"/>
              <a:gd name="connsiteY187" fmla="*/ 5506596 h 5602020"/>
              <a:gd name="connsiteX188" fmla="*/ 1916035 w 5832676"/>
              <a:gd name="connsiteY188" fmla="*/ 5503789 h 5602020"/>
              <a:gd name="connsiteX189" fmla="*/ 1969009 w 5832676"/>
              <a:gd name="connsiteY189" fmla="*/ 5502737 h 5602020"/>
              <a:gd name="connsiteX190" fmla="*/ 1966554 w 5832676"/>
              <a:gd name="connsiteY190" fmla="*/ 5503789 h 5602020"/>
              <a:gd name="connsiteX191" fmla="*/ 1969360 w 5832676"/>
              <a:gd name="connsiteY191" fmla="*/ 5503789 h 5602020"/>
              <a:gd name="connsiteX192" fmla="*/ 1969009 w 5832676"/>
              <a:gd name="connsiteY192" fmla="*/ 5502737 h 5602020"/>
              <a:gd name="connsiteX193" fmla="*/ 1894530 w 5832676"/>
              <a:gd name="connsiteY193" fmla="*/ 5501124 h 5602020"/>
              <a:gd name="connsiteX194" fmla="*/ 1892237 w 5832676"/>
              <a:gd name="connsiteY194" fmla="*/ 5503417 h 5602020"/>
              <a:gd name="connsiteX195" fmla="*/ 1889945 w 5832676"/>
              <a:gd name="connsiteY195" fmla="*/ 5503417 h 5602020"/>
              <a:gd name="connsiteX196" fmla="*/ 1894530 w 5832676"/>
              <a:gd name="connsiteY196" fmla="*/ 5501124 h 5602020"/>
              <a:gd name="connsiteX197" fmla="*/ 1959538 w 5832676"/>
              <a:gd name="connsiteY197" fmla="*/ 5499580 h 5602020"/>
              <a:gd name="connsiteX198" fmla="*/ 1959538 w 5832676"/>
              <a:gd name="connsiteY198" fmla="*/ 5500984 h 5602020"/>
              <a:gd name="connsiteX199" fmla="*/ 1962345 w 5832676"/>
              <a:gd name="connsiteY199" fmla="*/ 5499580 h 5602020"/>
              <a:gd name="connsiteX200" fmla="*/ 1959538 w 5832676"/>
              <a:gd name="connsiteY200" fmla="*/ 5499580 h 5602020"/>
              <a:gd name="connsiteX201" fmla="*/ 1911826 w 5832676"/>
              <a:gd name="connsiteY201" fmla="*/ 5499580 h 5602020"/>
              <a:gd name="connsiteX202" fmla="*/ 1911545 w 5832676"/>
              <a:gd name="connsiteY202" fmla="*/ 5499720 h 5602020"/>
              <a:gd name="connsiteX203" fmla="*/ 1910773 w 5832676"/>
              <a:gd name="connsiteY203" fmla="*/ 5499756 h 5602020"/>
              <a:gd name="connsiteX204" fmla="*/ 1909018 w 5832676"/>
              <a:gd name="connsiteY204" fmla="*/ 5500984 h 5602020"/>
              <a:gd name="connsiteX205" fmla="*/ 1911545 w 5832676"/>
              <a:gd name="connsiteY205" fmla="*/ 5499720 h 5602020"/>
              <a:gd name="connsiteX206" fmla="*/ 1914631 w 5832676"/>
              <a:gd name="connsiteY206" fmla="*/ 5499580 h 5602020"/>
              <a:gd name="connsiteX207" fmla="*/ 1911826 w 5832676"/>
              <a:gd name="connsiteY207" fmla="*/ 5499580 h 5602020"/>
              <a:gd name="connsiteX208" fmla="*/ 1951118 w 5832676"/>
              <a:gd name="connsiteY208" fmla="*/ 5496773 h 5602020"/>
              <a:gd name="connsiteX209" fmla="*/ 1952522 w 5832676"/>
              <a:gd name="connsiteY209" fmla="*/ 5499580 h 5602020"/>
              <a:gd name="connsiteX210" fmla="*/ 1951118 w 5832676"/>
              <a:gd name="connsiteY210" fmla="*/ 5500984 h 5602020"/>
              <a:gd name="connsiteX211" fmla="*/ 1952522 w 5832676"/>
              <a:gd name="connsiteY211" fmla="*/ 5500984 h 5602020"/>
              <a:gd name="connsiteX212" fmla="*/ 1952522 w 5832676"/>
              <a:gd name="connsiteY212" fmla="*/ 5499580 h 5602020"/>
              <a:gd name="connsiteX213" fmla="*/ 1952522 w 5832676"/>
              <a:gd name="connsiteY213" fmla="*/ 5496773 h 5602020"/>
              <a:gd name="connsiteX214" fmla="*/ 1951118 w 5832676"/>
              <a:gd name="connsiteY214" fmla="*/ 5496773 h 5602020"/>
              <a:gd name="connsiteX215" fmla="*/ 1980588 w 5832676"/>
              <a:gd name="connsiteY215" fmla="*/ 5493967 h 5602020"/>
              <a:gd name="connsiteX216" fmla="*/ 1980588 w 5832676"/>
              <a:gd name="connsiteY216" fmla="*/ 5496773 h 5602020"/>
              <a:gd name="connsiteX217" fmla="*/ 1983394 w 5832676"/>
              <a:gd name="connsiteY217" fmla="*/ 5493967 h 5602020"/>
              <a:gd name="connsiteX218" fmla="*/ 1980588 w 5832676"/>
              <a:gd name="connsiteY218" fmla="*/ 5493967 h 5602020"/>
              <a:gd name="connsiteX219" fmla="*/ 1976378 w 5832676"/>
              <a:gd name="connsiteY219" fmla="*/ 5493967 h 5602020"/>
              <a:gd name="connsiteX220" fmla="*/ 1970765 w 5832676"/>
              <a:gd name="connsiteY220" fmla="*/ 5496773 h 5602020"/>
              <a:gd name="connsiteX221" fmla="*/ 1973571 w 5832676"/>
              <a:gd name="connsiteY221" fmla="*/ 5499580 h 5602020"/>
              <a:gd name="connsiteX222" fmla="*/ 1976378 w 5832676"/>
              <a:gd name="connsiteY222" fmla="*/ 5496773 h 5602020"/>
              <a:gd name="connsiteX223" fmla="*/ 1973571 w 5832676"/>
              <a:gd name="connsiteY223" fmla="*/ 5496773 h 5602020"/>
              <a:gd name="connsiteX224" fmla="*/ 1976378 w 5832676"/>
              <a:gd name="connsiteY224" fmla="*/ 5493967 h 5602020"/>
              <a:gd name="connsiteX225" fmla="*/ 1962345 w 5832676"/>
              <a:gd name="connsiteY225" fmla="*/ 5493967 h 5602020"/>
              <a:gd name="connsiteX226" fmla="*/ 1962345 w 5832676"/>
              <a:gd name="connsiteY226" fmla="*/ 5496773 h 5602020"/>
              <a:gd name="connsiteX227" fmla="*/ 1964451 w 5832676"/>
              <a:gd name="connsiteY227" fmla="*/ 5496773 h 5602020"/>
              <a:gd name="connsiteX228" fmla="*/ 1966555 w 5832676"/>
              <a:gd name="connsiteY228" fmla="*/ 5493967 h 5602020"/>
              <a:gd name="connsiteX229" fmla="*/ 1962345 w 5832676"/>
              <a:gd name="connsiteY229" fmla="*/ 5493967 h 5602020"/>
              <a:gd name="connsiteX230" fmla="*/ 1909018 w 5832676"/>
              <a:gd name="connsiteY230" fmla="*/ 5493967 h 5602020"/>
              <a:gd name="connsiteX231" fmla="*/ 1904809 w 5832676"/>
              <a:gd name="connsiteY231" fmla="*/ 5496493 h 5602020"/>
              <a:gd name="connsiteX232" fmla="*/ 1909018 w 5832676"/>
              <a:gd name="connsiteY232" fmla="*/ 5496493 h 5602020"/>
              <a:gd name="connsiteX233" fmla="*/ 1900598 w 5832676"/>
              <a:gd name="connsiteY233" fmla="*/ 5506597 h 5602020"/>
              <a:gd name="connsiteX234" fmla="*/ 1906914 w 5832676"/>
              <a:gd name="connsiteY234" fmla="*/ 5501545 h 5602020"/>
              <a:gd name="connsiteX235" fmla="*/ 1909018 w 5832676"/>
              <a:gd name="connsiteY235" fmla="*/ 5496493 h 5602020"/>
              <a:gd name="connsiteX236" fmla="*/ 1909018 w 5832676"/>
              <a:gd name="connsiteY236" fmla="*/ 5493967 h 5602020"/>
              <a:gd name="connsiteX237" fmla="*/ 1955328 w 5832676"/>
              <a:gd name="connsiteY237" fmla="*/ 5492563 h 5602020"/>
              <a:gd name="connsiteX238" fmla="*/ 1953223 w 5832676"/>
              <a:gd name="connsiteY238" fmla="*/ 5494668 h 5602020"/>
              <a:gd name="connsiteX239" fmla="*/ 1951118 w 5832676"/>
              <a:gd name="connsiteY239" fmla="*/ 5494668 h 5602020"/>
              <a:gd name="connsiteX240" fmla="*/ 1953223 w 5832676"/>
              <a:gd name="connsiteY240" fmla="*/ 5496773 h 5602020"/>
              <a:gd name="connsiteX241" fmla="*/ 1955328 w 5832676"/>
              <a:gd name="connsiteY241" fmla="*/ 5492563 h 5602020"/>
              <a:gd name="connsiteX242" fmla="*/ 1943400 w 5832676"/>
              <a:gd name="connsiteY242" fmla="*/ 5492563 h 5602020"/>
              <a:gd name="connsiteX243" fmla="*/ 1941295 w 5832676"/>
              <a:gd name="connsiteY243" fmla="*/ 5493967 h 5602020"/>
              <a:gd name="connsiteX244" fmla="*/ 1945505 w 5832676"/>
              <a:gd name="connsiteY244" fmla="*/ 5493967 h 5602020"/>
              <a:gd name="connsiteX245" fmla="*/ 1945505 w 5832676"/>
              <a:gd name="connsiteY245" fmla="*/ 5492563 h 5602020"/>
              <a:gd name="connsiteX246" fmla="*/ 1943400 w 5832676"/>
              <a:gd name="connsiteY246" fmla="*/ 5492563 h 5602020"/>
              <a:gd name="connsiteX247" fmla="*/ 1934279 w 5832676"/>
              <a:gd name="connsiteY247" fmla="*/ 5492563 h 5602020"/>
              <a:gd name="connsiteX248" fmla="*/ 1934277 w 5832676"/>
              <a:gd name="connsiteY248" fmla="*/ 5492564 h 5602020"/>
              <a:gd name="connsiteX249" fmla="*/ 1934276 w 5832676"/>
              <a:gd name="connsiteY249" fmla="*/ 5492564 h 5602020"/>
              <a:gd name="connsiteX250" fmla="*/ 1920712 w 5832676"/>
              <a:gd name="connsiteY250" fmla="*/ 5492563 h 5602020"/>
              <a:gd name="connsiteX251" fmla="*/ 1920712 w 5832676"/>
              <a:gd name="connsiteY251" fmla="*/ 5493967 h 5602020"/>
              <a:gd name="connsiteX252" fmla="*/ 1923052 w 5832676"/>
              <a:gd name="connsiteY252" fmla="*/ 5492563 h 5602020"/>
              <a:gd name="connsiteX253" fmla="*/ 1920712 w 5832676"/>
              <a:gd name="connsiteY253" fmla="*/ 5492563 h 5602020"/>
              <a:gd name="connsiteX254" fmla="*/ 1895686 w 5832676"/>
              <a:gd name="connsiteY254" fmla="*/ 5492563 h 5602020"/>
              <a:gd name="connsiteX255" fmla="*/ 1893582 w 5832676"/>
              <a:gd name="connsiteY255" fmla="*/ 5493967 h 5602020"/>
              <a:gd name="connsiteX256" fmla="*/ 1895686 w 5832676"/>
              <a:gd name="connsiteY256" fmla="*/ 5493967 h 5602020"/>
              <a:gd name="connsiteX257" fmla="*/ 1897792 w 5832676"/>
              <a:gd name="connsiteY257" fmla="*/ 5493967 h 5602020"/>
              <a:gd name="connsiteX258" fmla="*/ 1893582 w 5832676"/>
              <a:gd name="connsiteY258" fmla="*/ 5496773 h 5602020"/>
              <a:gd name="connsiteX259" fmla="*/ 1895686 w 5832676"/>
              <a:gd name="connsiteY259" fmla="*/ 5496773 h 5602020"/>
              <a:gd name="connsiteX260" fmla="*/ 1897792 w 5832676"/>
              <a:gd name="connsiteY260" fmla="*/ 5493967 h 5602020"/>
              <a:gd name="connsiteX261" fmla="*/ 1897792 w 5832676"/>
              <a:gd name="connsiteY261" fmla="*/ 5492563 h 5602020"/>
              <a:gd name="connsiteX262" fmla="*/ 1895686 w 5832676"/>
              <a:gd name="connsiteY262" fmla="*/ 5492563 h 5602020"/>
              <a:gd name="connsiteX263" fmla="*/ 1928490 w 5832676"/>
              <a:gd name="connsiteY263" fmla="*/ 5491511 h 5602020"/>
              <a:gd name="connsiteX264" fmla="*/ 1925859 w 5832676"/>
              <a:gd name="connsiteY264" fmla="*/ 5492563 h 5602020"/>
              <a:gd name="connsiteX265" fmla="*/ 1927964 w 5832676"/>
              <a:gd name="connsiteY265" fmla="*/ 5492563 h 5602020"/>
              <a:gd name="connsiteX266" fmla="*/ 1928490 w 5832676"/>
              <a:gd name="connsiteY266" fmla="*/ 5491511 h 5602020"/>
              <a:gd name="connsiteX267" fmla="*/ 1976378 w 5832676"/>
              <a:gd name="connsiteY267" fmla="*/ 5489756 h 5602020"/>
              <a:gd name="connsiteX268" fmla="*/ 1976378 w 5832676"/>
              <a:gd name="connsiteY268" fmla="*/ 5492563 h 5602020"/>
              <a:gd name="connsiteX269" fmla="*/ 1977782 w 5832676"/>
              <a:gd name="connsiteY269" fmla="*/ 5489756 h 5602020"/>
              <a:gd name="connsiteX270" fmla="*/ 1976378 w 5832676"/>
              <a:gd name="connsiteY270" fmla="*/ 5489756 h 5602020"/>
              <a:gd name="connsiteX271" fmla="*/ 1904341 w 5832676"/>
              <a:gd name="connsiteY271" fmla="*/ 5489756 h 5602020"/>
              <a:gd name="connsiteX272" fmla="*/ 1902001 w 5832676"/>
              <a:gd name="connsiteY272" fmla="*/ 5492563 h 5602020"/>
              <a:gd name="connsiteX273" fmla="*/ 1904341 w 5832676"/>
              <a:gd name="connsiteY273" fmla="*/ 5492563 h 5602020"/>
              <a:gd name="connsiteX274" fmla="*/ 1905717 w 5832676"/>
              <a:gd name="connsiteY274" fmla="*/ 5491737 h 5602020"/>
              <a:gd name="connsiteX275" fmla="*/ 1905801 w 5832676"/>
              <a:gd name="connsiteY275" fmla="*/ 5491862 h 5602020"/>
              <a:gd name="connsiteX276" fmla="*/ 1909018 w 5832676"/>
              <a:gd name="connsiteY276" fmla="*/ 5489756 h 5602020"/>
              <a:gd name="connsiteX277" fmla="*/ 1905717 w 5832676"/>
              <a:gd name="connsiteY277" fmla="*/ 5491737 h 5602020"/>
              <a:gd name="connsiteX278" fmla="*/ 1959538 w 5832676"/>
              <a:gd name="connsiteY278" fmla="*/ 5488353 h 5602020"/>
              <a:gd name="connsiteX279" fmla="*/ 1955328 w 5832676"/>
              <a:gd name="connsiteY279" fmla="*/ 5489757 h 5602020"/>
              <a:gd name="connsiteX280" fmla="*/ 1959538 w 5832676"/>
              <a:gd name="connsiteY280" fmla="*/ 5489757 h 5602020"/>
              <a:gd name="connsiteX281" fmla="*/ 1959538 w 5832676"/>
              <a:gd name="connsiteY281" fmla="*/ 5488353 h 5602020"/>
              <a:gd name="connsiteX282" fmla="*/ 1936617 w 5832676"/>
              <a:gd name="connsiteY282" fmla="*/ 5488353 h 5602020"/>
              <a:gd name="connsiteX283" fmla="*/ 1932875 w 5832676"/>
              <a:gd name="connsiteY283" fmla="*/ 5492564 h 5602020"/>
              <a:gd name="connsiteX284" fmla="*/ 1934276 w 5832676"/>
              <a:gd name="connsiteY284" fmla="*/ 5492564 h 5602020"/>
              <a:gd name="connsiteX285" fmla="*/ 1927964 w 5832676"/>
              <a:gd name="connsiteY285" fmla="*/ 5494902 h 5602020"/>
              <a:gd name="connsiteX286" fmla="*/ 1925859 w 5832676"/>
              <a:gd name="connsiteY286" fmla="*/ 5499580 h 5602020"/>
              <a:gd name="connsiteX287" fmla="*/ 1918843 w 5832676"/>
              <a:gd name="connsiteY287" fmla="*/ 5506596 h 5602020"/>
              <a:gd name="connsiteX288" fmla="*/ 1918841 w 5832676"/>
              <a:gd name="connsiteY288" fmla="*/ 5506597 h 5602020"/>
              <a:gd name="connsiteX289" fmla="*/ 1923520 w 5832676"/>
              <a:gd name="connsiteY289" fmla="*/ 5506597 h 5602020"/>
              <a:gd name="connsiteX290" fmla="*/ 1923520 w 5832676"/>
              <a:gd name="connsiteY290" fmla="*/ 5504258 h 5602020"/>
              <a:gd name="connsiteX291" fmla="*/ 1925859 w 5832676"/>
              <a:gd name="connsiteY291" fmla="*/ 5499580 h 5602020"/>
              <a:gd name="connsiteX292" fmla="*/ 1934277 w 5832676"/>
              <a:gd name="connsiteY292" fmla="*/ 5492564 h 5602020"/>
              <a:gd name="connsiteX293" fmla="*/ 1934745 w 5832676"/>
              <a:gd name="connsiteY293" fmla="*/ 5492564 h 5602020"/>
              <a:gd name="connsiteX294" fmla="*/ 1938487 w 5832676"/>
              <a:gd name="connsiteY294" fmla="*/ 5490459 h 5602020"/>
              <a:gd name="connsiteX295" fmla="*/ 1936617 w 5832676"/>
              <a:gd name="connsiteY295" fmla="*/ 5488353 h 5602020"/>
              <a:gd name="connsiteX296" fmla="*/ 1923052 w 5832676"/>
              <a:gd name="connsiteY296" fmla="*/ 5488353 h 5602020"/>
              <a:gd name="connsiteX297" fmla="*/ 1918841 w 5832676"/>
              <a:gd name="connsiteY297" fmla="*/ 5490459 h 5602020"/>
              <a:gd name="connsiteX298" fmla="*/ 1923052 w 5832676"/>
              <a:gd name="connsiteY298" fmla="*/ 5490459 h 5602020"/>
              <a:gd name="connsiteX299" fmla="*/ 1925157 w 5832676"/>
              <a:gd name="connsiteY299" fmla="*/ 5490459 h 5602020"/>
              <a:gd name="connsiteX300" fmla="*/ 1927262 w 5832676"/>
              <a:gd name="connsiteY300" fmla="*/ 5490459 h 5602020"/>
              <a:gd name="connsiteX301" fmla="*/ 1927262 w 5832676"/>
              <a:gd name="connsiteY301" fmla="*/ 5488353 h 5602020"/>
              <a:gd name="connsiteX302" fmla="*/ 1925157 w 5832676"/>
              <a:gd name="connsiteY302" fmla="*/ 5490459 h 5602020"/>
              <a:gd name="connsiteX303" fmla="*/ 1923052 w 5832676"/>
              <a:gd name="connsiteY303" fmla="*/ 5488353 h 5602020"/>
              <a:gd name="connsiteX304" fmla="*/ 2019881 w 5832676"/>
              <a:gd name="connsiteY304" fmla="*/ 5485547 h 5602020"/>
              <a:gd name="connsiteX305" fmla="*/ 2015203 w 5832676"/>
              <a:gd name="connsiteY305" fmla="*/ 5487652 h 5602020"/>
              <a:gd name="connsiteX306" fmla="*/ 2012864 w 5832676"/>
              <a:gd name="connsiteY306" fmla="*/ 5489757 h 5602020"/>
              <a:gd name="connsiteX307" fmla="*/ 2015203 w 5832676"/>
              <a:gd name="connsiteY307" fmla="*/ 5489757 h 5602020"/>
              <a:gd name="connsiteX308" fmla="*/ 2019881 w 5832676"/>
              <a:gd name="connsiteY308" fmla="*/ 5485547 h 5602020"/>
              <a:gd name="connsiteX309" fmla="*/ 2005848 w 5832676"/>
              <a:gd name="connsiteY309" fmla="*/ 5485547 h 5602020"/>
              <a:gd name="connsiteX310" fmla="*/ 2001637 w 5832676"/>
              <a:gd name="connsiteY310" fmla="*/ 5488353 h 5602020"/>
              <a:gd name="connsiteX311" fmla="*/ 2005848 w 5832676"/>
              <a:gd name="connsiteY311" fmla="*/ 5485547 h 5602020"/>
              <a:gd name="connsiteX312" fmla="*/ 1994621 w 5832676"/>
              <a:gd name="connsiteY312" fmla="*/ 5485547 h 5602020"/>
              <a:gd name="connsiteX313" fmla="*/ 1984798 w 5832676"/>
              <a:gd name="connsiteY313" fmla="*/ 5487652 h 5602020"/>
              <a:gd name="connsiteX314" fmla="*/ 1987253 w 5832676"/>
              <a:gd name="connsiteY314" fmla="*/ 5489757 h 5602020"/>
              <a:gd name="connsiteX315" fmla="*/ 1989709 w 5832676"/>
              <a:gd name="connsiteY315" fmla="*/ 5487652 h 5602020"/>
              <a:gd name="connsiteX316" fmla="*/ 1994621 w 5832676"/>
              <a:gd name="connsiteY316" fmla="*/ 5485547 h 5602020"/>
              <a:gd name="connsiteX317" fmla="*/ 1951118 w 5832676"/>
              <a:gd name="connsiteY317" fmla="*/ 5485547 h 5602020"/>
              <a:gd name="connsiteX318" fmla="*/ 1945505 w 5832676"/>
              <a:gd name="connsiteY318" fmla="*/ 5488353 h 5602020"/>
              <a:gd name="connsiteX319" fmla="*/ 1948312 w 5832676"/>
              <a:gd name="connsiteY319" fmla="*/ 5488353 h 5602020"/>
              <a:gd name="connsiteX320" fmla="*/ 1951118 w 5832676"/>
              <a:gd name="connsiteY320" fmla="*/ 5485547 h 5602020"/>
              <a:gd name="connsiteX321" fmla="*/ 2299139 w 5832676"/>
              <a:gd name="connsiteY321" fmla="*/ 5482740 h 5602020"/>
              <a:gd name="connsiteX322" fmla="*/ 2299139 w 5832676"/>
              <a:gd name="connsiteY322" fmla="*/ 5485547 h 5602020"/>
              <a:gd name="connsiteX323" fmla="*/ 2301245 w 5832676"/>
              <a:gd name="connsiteY323" fmla="*/ 5482740 h 5602020"/>
              <a:gd name="connsiteX324" fmla="*/ 2299139 w 5832676"/>
              <a:gd name="connsiteY324" fmla="*/ 5482740 h 5602020"/>
              <a:gd name="connsiteX325" fmla="*/ 1923402 w 5832676"/>
              <a:gd name="connsiteY325" fmla="*/ 5482740 h 5602020"/>
              <a:gd name="connsiteX326" fmla="*/ 1918491 w 5832676"/>
              <a:gd name="connsiteY326" fmla="*/ 5488353 h 5602020"/>
              <a:gd name="connsiteX327" fmla="*/ 1923402 w 5832676"/>
              <a:gd name="connsiteY327" fmla="*/ 5485547 h 5602020"/>
              <a:gd name="connsiteX328" fmla="*/ 1925859 w 5832676"/>
              <a:gd name="connsiteY328" fmla="*/ 5482740 h 5602020"/>
              <a:gd name="connsiteX329" fmla="*/ 1923402 w 5832676"/>
              <a:gd name="connsiteY329" fmla="*/ 5482740 h 5602020"/>
              <a:gd name="connsiteX330" fmla="*/ 1934279 w 5832676"/>
              <a:gd name="connsiteY330" fmla="*/ 5481336 h 5602020"/>
              <a:gd name="connsiteX331" fmla="*/ 1932875 w 5832676"/>
              <a:gd name="connsiteY331" fmla="*/ 5485547 h 5602020"/>
              <a:gd name="connsiteX332" fmla="*/ 1932173 w 5832676"/>
              <a:gd name="connsiteY332" fmla="*/ 5485547 h 5602020"/>
              <a:gd name="connsiteX333" fmla="*/ 1930067 w 5832676"/>
              <a:gd name="connsiteY333" fmla="*/ 5488353 h 5602020"/>
              <a:gd name="connsiteX334" fmla="*/ 1932173 w 5832676"/>
              <a:gd name="connsiteY334" fmla="*/ 5488353 h 5602020"/>
              <a:gd name="connsiteX335" fmla="*/ 1934279 w 5832676"/>
              <a:gd name="connsiteY335" fmla="*/ 5485547 h 5602020"/>
              <a:gd name="connsiteX336" fmla="*/ 1932875 w 5832676"/>
              <a:gd name="connsiteY336" fmla="*/ 5485547 h 5602020"/>
              <a:gd name="connsiteX337" fmla="*/ 1934279 w 5832676"/>
              <a:gd name="connsiteY337" fmla="*/ 5483442 h 5602020"/>
              <a:gd name="connsiteX338" fmla="*/ 1934279 w 5832676"/>
              <a:gd name="connsiteY338" fmla="*/ 5481336 h 5602020"/>
              <a:gd name="connsiteX339" fmla="*/ 1951118 w 5832676"/>
              <a:gd name="connsiteY339" fmla="*/ 5478530 h 5602020"/>
              <a:gd name="connsiteX340" fmla="*/ 1945505 w 5832676"/>
              <a:gd name="connsiteY340" fmla="*/ 5481336 h 5602020"/>
              <a:gd name="connsiteX341" fmla="*/ 1948312 w 5832676"/>
              <a:gd name="connsiteY341" fmla="*/ 5481336 h 5602020"/>
              <a:gd name="connsiteX342" fmla="*/ 1951118 w 5832676"/>
              <a:gd name="connsiteY342" fmla="*/ 5478530 h 5602020"/>
              <a:gd name="connsiteX343" fmla="*/ 2033914 w 5832676"/>
              <a:gd name="connsiteY343" fmla="*/ 5475723 h 5602020"/>
              <a:gd name="connsiteX344" fmla="*/ 1989476 w 5832676"/>
              <a:gd name="connsiteY344" fmla="*/ 5498687 h 5602020"/>
              <a:gd name="connsiteX345" fmla="*/ 2029235 w 5832676"/>
              <a:gd name="connsiteY345" fmla="*/ 5480316 h 5602020"/>
              <a:gd name="connsiteX346" fmla="*/ 2029235 w 5832676"/>
              <a:gd name="connsiteY346" fmla="*/ 5478020 h 5602020"/>
              <a:gd name="connsiteX347" fmla="*/ 2031575 w 5832676"/>
              <a:gd name="connsiteY347" fmla="*/ 5478020 h 5602020"/>
              <a:gd name="connsiteX348" fmla="*/ 2033914 w 5832676"/>
              <a:gd name="connsiteY348" fmla="*/ 5475723 h 5602020"/>
              <a:gd name="connsiteX349" fmla="*/ 1899118 w 5832676"/>
              <a:gd name="connsiteY349" fmla="*/ 5474225 h 5602020"/>
              <a:gd name="connsiteX350" fmla="*/ 1899118 w 5832676"/>
              <a:gd name="connsiteY350" fmla="*/ 5475901 h 5602020"/>
              <a:gd name="connsiteX351" fmla="*/ 1896826 w 5832676"/>
              <a:gd name="connsiteY351" fmla="*/ 5475901 h 5602020"/>
              <a:gd name="connsiteX352" fmla="*/ 1894530 w 5832676"/>
              <a:gd name="connsiteY352" fmla="*/ 5475901 h 5602020"/>
              <a:gd name="connsiteX353" fmla="*/ 2321142 w 5832676"/>
              <a:gd name="connsiteY353" fmla="*/ 5473608 h 5602020"/>
              <a:gd name="connsiteX354" fmla="*/ 2325730 w 5832676"/>
              <a:gd name="connsiteY354" fmla="*/ 5473608 h 5602020"/>
              <a:gd name="connsiteX355" fmla="*/ 2323436 w 5832676"/>
              <a:gd name="connsiteY355" fmla="*/ 5475901 h 5602020"/>
              <a:gd name="connsiteX356" fmla="*/ 2321142 w 5832676"/>
              <a:gd name="connsiteY356" fmla="*/ 5473608 h 5602020"/>
              <a:gd name="connsiteX357" fmla="*/ 1900598 w 5832676"/>
              <a:gd name="connsiteY357" fmla="*/ 5460287 h 5602020"/>
              <a:gd name="connsiteX358" fmla="*/ 1902001 w 5832676"/>
              <a:gd name="connsiteY358" fmla="*/ 5463094 h 5602020"/>
              <a:gd name="connsiteX359" fmla="*/ 1902001 w 5832676"/>
              <a:gd name="connsiteY359" fmla="*/ 5460287 h 5602020"/>
              <a:gd name="connsiteX360" fmla="*/ 1900598 w 5832676"/>
              <a:gd name="connsiteY360" fmla="*/ 5460287 h 5602020"/>
              <a:gd name="connsiteX361" fmla="*/ 1952522 w 5832676"/>
              <a:gd name="connsiteY361" fmla="*/ 5450463 h 5602020"/>
              <a:gd name="connsiteX362" fmla="*/ 1948312 w 5832676"/>
              <a:gd name="connsiteY362" fmla="*/ 5453270 h 5602020"/>
              <a:gd name="connsiteX363" fmla="*/ 1948312 w 5832676"/>
              <a:gd name="connsiteY363" fmla="*/ 5456077 h 5602020"/>
              <a:gd name="connsiteX364" fmla="*/ 1950417 w 5832676"/>
              <a:gd name="connsiteY364" fmla="*/ 5456077 h 5602020"/>
              <a:gd name="connsiteX365" fmla="*/ 1952522 w 5832676"/>
              <a:gd name="connsiteY365" fmla="*/ 5453270 h 5602020"/>
              <a:gd name="connsiteX366" fmla="*/ 1952522 w 5832676"/>
              <a:gd name="connsiteY366" fmla="*/ 5450463 h 5602020"/>
              <a:gd name="connsiteX367" fmla="*/ 2400177 w 5832676"/>
              <a:gd name="connsiteY367" fmla="*/ 5419591 h 5602020"/>
              <a:gd name="connsiteX368" fmla="*/ 2392809 w 5832676"/>
              <a:gd name="connsiteY368" fmla="*/ 5423333 h 5602020"/>
              <a:gd name="connsiteX369" fmla="*/ 2390353 w 5832676"/>
              <a:gd name="connsiteY369" fmla="*/ 5425204 h 5602020"/>
              <a:gd name="connsiteX370" fmla="*/ 2400177 w 5832676"/>
              <a:gd name="connsiteY370" fmla="*/ 5421462 h 5602020"/>
              <a:gd name="connsiteX371" fmla="*/ 2397721 w 5832676"/>
              <a:gd name="connsiteY371" fmla="*/ 5421462 h 5602020"/>
              <a:gd name="connsiteX372" fmla="*/ 2400177 w 5832676"/>
              <a:gd name="connsiteY372" fmla="*/ 5419591 h 5602020"/>
              <a:gd name="connsiteX373" fmla="*/ 1942072 w 5832676"/>
              <a:gd name="connsiteY373" fmla="*/ 5411903 h 5602020"/>
              <a:gd name="connsiteX374" fmla="*/ 1940403 w 5832676"/>
              <a:gd name="connsiteY374" fmla="*/ 5413987 h 5602020"/>
              <a:gd name="connsiteX375" fmla="*/ 1940403 w 5832676"/>
              <a:gd name="connsiteY375" fmla="*/ 5412458 h 5602020"/>
              <a:gd name="connsiteX376" fmla="*/ 1940403 w 5832676"/>
              <a:gd name="connsiteY376" fmla="*/ 5411694 h 5602020"/>
              <a:gd name="connsiteX377" fmla="*/ 1940403 w 5832676"/>
              <a:gd name="connsiteY377" fmla="*/ 5412458 h 5602020"/>
              <a:gd name="connsiteX378" fmla="*/ 1935816 w 5832676"/>
              <a:gd name="connsiteY378" fmla="*/ 5413987 h 5602020"/>
              <a:gd name="connsiteX379" fmla="*/ 1933523 w 5832676"/>
              <a:gd name="connsiteY379" fmla="*/ 5416280 h 5602020"/>
              <a:gd name="connsiteX380" fmla="*/ 1931229 w 5832676"/>
              <a:gd name="connsiteY380" fmla="*/ 5420866 h 5602020"/>
              <a:gd name="connsiteX381" fmla="*/ 1928935 w 5832676"/>
              <a:gd name="connsiteY381" fmla="*/ 5418573 h 5602020"/>
              <a:gd name="connsiteX382" fmla="*/ 1933523 w 5832676"/>
              <a:gd name="connsiteY382" fmla="*/ 5413987 h 5602020"/>
              <a:gd name="connsiteX383" fmla="*/ 1940403 w 5832676"/>
              <a:gd name="connsiteY383" fmla="*/ 5411694 h 5602020"/>
              <a:gd name="connsiteX384" fmla="*/ 2444998 w 5832676"/>
              <a:gd name="connsiteY384" fmla="*/ 5407108 h 5602020"/>
              <a:gd name="connsiteX385" fmla="*/ 2440411 w 5832676"/>
              <a:gd name="connsiteY385" fmla="*/ 5409401 h 5602020"/>
              <a:gd name="connsiteX386" fmla="*/ 2443311 w 5832676"/>
              <a:gd name="connsiteY386" fmla="*/ 5407830 h 5602020"/>
              <a:gd name="connsiteX387" fmla="*/ 2428243 w 5832676"/>
              <a:gd name="connsiteY387" fmla="*/ 5406961 h 5602020"/>
              <a:gd name="connsiteX388" fmla="*/ 2407193 w 5832676"/>
              <a:gd name="connsiteY388" fmla="*/ 5416785 h 5602020"/>
              <a:gd name="connsiteX389" fmla="*/ 2428243 w 5832676"/>
              <a:gd name="connsiteY389" fmla="*/ 5406961 h 5602020"/>
              <a:gd name="connsiteX390" fmla="*/ 1947432 w 5832676"/>
              <a:gd name="connsiteY390" fmla="*/ 5406961 h 5602020"/>
              <a:gd name="connsiteX391" fmla="*/ 1947579 w 5832676"/>
              <a:gd name="connsiteY391" fmla="*/ 5406961 h 5602020"/>
              <a:gd name="connsiteX392" fmla="*/ 1947284 w 5832676"/>
              <a:gd name="connsiteY392" fmla="*/ 5407108 h 5602020"/>
              <a:gd name="connsiteX393" fmla="*/ 1948312 w 5832676"/>
              <a:gd name="connsiteY393" fmla="*/ 5406595 h 5602020"/>
              <a:gd name="connsiteX394" fmla="*/ 1948312 w 5832676"/>
              <a:gd name="connsiteY394" fmla="*/ 5406961 h 5602020"/>
              <a:gd name="connsiteX395" fmla="*/ 1947579 w 5832676"/>
              <a:gd name="connsiteY395" fmla="*/ 5406961 h 5602020"/>
              <a:gd name="connsiteX396" fmla="*/ 1948836 w 5832676"/>
              <a:gd name="connsiteY396" fmla="*/ 5405557 h 5602020"/>
              <a:gd name="connsiteX397" fmla="*/ 1950387 w 5832676"/>
              <a:gd name="connsiteY397" fmla="*/ 5405557 h 5602020"/>
              <a:gd name="connsiteX398" fmla="*/ 1948312 w 5832676"/>
              <a:gd name="connsiteY398" fmla="*/ 5406595 h 5602020"/>
              <a:gd name="connsiteX399" fmla="*/ 1948312 w 5832676"/>
              <a:gd name="connsiteY399" fmla="*/ 5406082 h 5602020"/>
              <a:gd name="connsiteX400" fmla="*/ 2431985 w 5832676"/>
              <a:gd name="connsiteY400" fmla="*/ 5402751 h 5602020"/>
              <a:gd name="connsiteX401" fmla="*/ 2429646 w 5832676"/>
              <a:gd name="connsiteY401" fmla="*/ 5405557 h 5602020"/>
              <a:gd name="connsiteX402" fmla="*/ 2431985 w 5832676"/>
              <a:gd name="connsiteY402" fmla="*/ 5405557 h 5602020"/>
              <a:gd name="connsiteX403" fmla="*/ 2436663 w 5832676"/>
              <a:gd name="connsiteY403" fmla="*/ 5402751 h 5602020"/>
              <a:gd name="connsiteX404" fmla="*/ 2431985 w 5832676"/>
              <a:gd name="connsiteY404" fmla="*/ 5402751 h 5602020"/>
              <a:gd name="connsiteX405" fmla="*/ 2478762 w 5832676"/>
              <a:gd name="connsiteY405" fmla="*/ 5380298 h 5602020"/>
              <a:gd name="connsiteX406" fmla="*/ 2474119 w 5832676"/>
              <a:gd name="connsiteY406" fmla="*/ 5382588 h 5602020"/>
              <a:gd name="connsiteX407" fmla="*/ 2474305 w 5832676"/>
              <a:gd name="connsiteY407" fmla="*/ 5382222 h 5602020"/>
              <a:gd name="connsiteX408" fmla="*/ 1955328 w 5832676"/>
              <a:gd name="connsiteY408" fmla="*/ 5377491 h 5602020"/>
              <a:gd name="connsiteX409" fmla="*/ 1957433 w 5832676"/>
              <a:gd name="connsiteY409" fmla="*/ 5380298 h 5602020"/>
              <a:gd name="connsiteX410" fmla="*/ 1959538 w 5832676"/>
              <a:gd name="connsiteY410" fmla="*/ 5377491 h 5602020"/>
              <a:gd name="connsiteX411" fmla="*/ 1957433 w 5832676"/>
              <a:gd name="connsiteY411" fmla="*/ 5377491 h 5602020"/>
              <a:gd name="connsiteX412" fmla="*/ 1944101 w 5832676"/>
              <a:gd name="connsiteY412" fmla="*/ 5373282 h 5602020"/>
              <a:gd name="connsiteX413" fmla="*/ 1946206 w 5832676"/>
              <a:gd name="connsiteY413" fmla="*/ 5374685 h 5602020"/>
              <a:gd name="connsiteX414" fmla="*/ 1948312 w 5832676"/>
              <a:gd name="connsiteY414" fmla="*/ 5373282 h 5602020"/>
              <a:gd name="connsiteX415" fmla="*/ 1944101 w 5832676"/>
              <a:gd name="connsiteY415" fmla="*/ 5373282 h 5602020"/>
              <a:gd name="connsiteX416" fmla="*/ 2485779 w 5832676"/>
              <a:gd name="connsiteY416" fmla="*/ 5362055 h 5602020"/>
              <a:gd name="connsiteX417" fmla="*/ 2480867 w 5832676"/>
              <a:gd name="connsiteY417" fmla="*/ 5364394 h 5602020"/>
              <a:gd name="connsiteX418" fmla="*/ 2480867 w 5832676"/>
              <a:gd name="connsiteY418" fmla="*/ 5366733 h 5602020"/>
              <a:gd name="connsiteX419" fmla="*/ 2485779 w 5832676"/>
              <a:gd name="connsiteY419" fmla="*/ 5362055 h 5602020"/>
              <a:gd name="connsiteX420" fmla="*/ 1722818 w 5832676"/>
              <a:gd name="connsiteY420" fmla="*/ 5358285 h 5602020"/>
              <a:gd name="connsiteX421" fmla="*/ 1717922 w 5832676"/>
              <a:gd name="connsiteY421" fmla="*/ 5361245 h 5602020"/>
              <a:gd name="connsiteX422" fmla="*/ 1720215 w 5832676"/>
              <a:gd name="connsiteY422" fmla="*/ 5358952 h 5602020"/>
              <a:gd name="connsiteX423" fmla="*/ 1928935 w 5832676"/>
              <a:gd name="connsiteY423" fmla="*/ 5354081 h 5602020"/>
              <a:gd name="connsiteX424" fmla="*/ 1928935 w 5832676"/>
              <a:gd name="connsiteY424" fmla="*/ 5354366 h 5602020"/>
              <a:gd name="connsiteX425" fmla="*/ 1928014 w 5832676"/>
              <a:gd name="connsiteY425" fmla="*/ 5354828 h 5602020"/>
              <a:gd name="connsiteX426" fmla="*/ 1928140 w 5832676"/>
              <a:gd name="connsiteY426" fmla="*/ 5354571 h 5602020"/>
              <a:gd name="connsiteX427" fmla="*/ 2507763 w 5832676"/>
              <a:gd name="connsiteY427" fmla="*/ 5350829 h 5602020"/>
              <a:gd name="connsiteX428" fmla="*/ 2505424 w 5832676"/>
              <a:gd name="connsiteY428" fmla="*/ 5352232 h 5602020"/>
              <a:gd name="connsiteX429" fmla="*/ 2507763 w 5832676"/>
              <a:gd name="connsiteY429" fmla="*/ 5352232 h 5602020"/>
              <a:gd name="connsiteX430" fmla="*/ 2512441 w 5832676"/>
              <a:gd name="connsiteY430" fmla="*/ 5350829 h 5602020"/>
              <a:gd name="connsiteX431" fmla="*/ 2507763 w 5832676"/>
              <a:gd name="connsiteY431" fmla="*/ 5350829 h 5602020"/>
              <a:gd name="connsiteX432" fmla="*/ 1807979 w 5832676"/>
              <a:gd name="connsiteY432" fmla="*/ 5350829 h 5602020"/>
              <a:gd name="connsiteX433" fmla="*/ 1807979 w 5832676"/>
              <a:gd name="connsiteY433" fmla="*/ 5352232 h 5602020"/>
              <a:gd name="connsiteX434" fmla="*/ 1810787 w 5832676"/>
              <a:gd name="connsiteY434" fmla="*/ 5350829 h 5602020"/>
              <a:gd name="connsiteX435" fmla="*/ 1807979 w 5832676"/>
              <a:gd name="connsiteY435" fmla="*/ 5350829 h 5602020"/>
              <a:gd name="connsiteX436" fmla="*/ 1874639 w 5832676"/>
              <a:gd name="connsiteY436" fmla="*/ 5343812 h 5602020"/>
              <a:gd name="connsiteX437" fmla="*/ 1874427 w 5832676"/>
              <a:gd name="connsiteY437" fmla="*/ 5343952 h 5602020"/>
              <a:gd name="connsiteX438" fmla="*/ 1873847 w 5832676"/>
              <a:gd name="connsiteY438" fmla="*/ 5343988 h 5602020"/>
              <a:gd name="connsiteX439" fmla="*/ 1872533 w 5832676"/>
              <a:gd name="connsiteY439" fmla="*/ 5345215 h 5602020"/>
              <a:gd name="connsiteX440" fmla="*/ 1874427 w 5832676"/>
              <a:gd name="connsiteY440" fmla="*/ 5343952 h 5602020"/>
              <a:gd name="connsiteX441" fmla="*/ 1876742 w 5832676"/>
              <a:gd name="connsiteY441" fmla="*/ 5343812 h 5602020"/>
              <a:gd name="connsiteX442" fmla="*/ 1874639 w 5832676"/>
              <a:gd name="connsiteY442" fmla="*/ 5343812 h 5602020"/>
              <a:gd name="connsiteX443" fmla="*/ 2551788 w 5832676"/>
              <a:gd name="connsiteY443" fmla="*/ 5336483 h 5602020"/>
              <a:gd name="connsiteX444" fmla="*/ 2551787 w 5832676"/>
              <a:gd name="connsiteY444" fmla="*/ 5336484 h 5602020"/>
              <a:gd name="connsiteX445" fmla="*/ 2551786 w 5832676"/>
              <a:gd name="connsiteY445" fmla="*/ 5336484 h 5602020"/>
              <a:gd name="connsiteX446" fmla="*/ 2587202 w 5832676"/>
              <a:gd name="connsiteY446" fmla="*/ 5336022 h 5602020"/>
              <a:gd name="connsiteX447" fmla="*/ 2589496 w 5832676"/>
              <a:gd name="connsiteY447" fmla="*/ 5336022 h 5602020"/>
              <a:gd name="connsiteX448" fmla="*/ 2582615 w 5832676"/>
              <a:gd name="connsiteY448" fmla="*/ 5338315 h 5602020"/>
              <a:gd name="connsiteX449" fmla="*/ 1774300 w 5832676"/>
              <a:gd name="connsiteY449" fmla="*/ 5333989 h 5602020"/>
              <a:gd name="connsiteX450" fmla="*/ 1766932 w 5832676"/>
              <a:gd name="connsiteY450" fmla="*/ 5336095 h 5602020"/>
              <a:gd name="connsiteX451" fmla="*/ 1764476 w 5832676"/>
              <a:gd name="connsiteY451" fmla="*/ 5338199 h 5602020"/>
              <a:gd name="connsiteX452" fmla="*/ 1771845 w 5832676"/>
              <a:gd name="connsiteY452" fmla="*/ 5336095 h 5602020"/>
              <a:gd name="connsiteX453" fmla="*/ 1774300 w 5832676"/>
              <a:gd name="connsiteY453" fmla="*/ 5333989 h 5602020"/>
              <a:gd name="connsiteX454" fmla="*/ 2567170 w 5832676"/>
              <a:gd name="connsiteY454" fmla="*/ 5331182 h 5602020"/>
              <a:gd name="connsiteX455" fmla="*/ 2567170 w 5832676"/>
              <a:gd name="connsiteY455" fmla="*/ 5333989 h 5602020"/>
              <a:gd name="connsiteX456" fmla="*/ 2572783 w 5832676"/>
              <a:gd name="connsiteY456" fmla="*/ 5331182 h 5602020"/>
              <a:gd name="connsiteX457" fmla="*/ 2567170 w 5832676"/>
              <a:gd name="connsiteY457" fmla="*/ 5331182 h 5602020"/>
              <a:gd name="connsiteX458" fmla="*/ 1792544 w 5832676"/>
              <a:gd name="connsiteY458" fmla="*/ 5331182 h 5602020"/>
              <a:gd name="connsiteX459" fmla="*/ 1789735 w 5832676"/>
              <a:gd name="connsiteY459" fmla="*/ 5333989 h 5602020"/>
              <a:gd name="connsiteX460" fmla="*/ 1792544 w 5832676"/>
              <a:gd name="connsiteY460" fmla="*/ 5333989 h 5602020"/>
              <a:gd name="connsiteX461" fmla="*/ 1792544 w 5832676"/>
              <a:gd name="connsiteY461" fmla="*/ 5331182 h 5602020"/>
              <a:gd name="connsiteX462" fmla="*/ 2598044 w 5832676"/>
              <a:gd name="connsiteY462" fmla="*/ 5325049 h 5602020"/>
              <a:gd name="connsiteX463" fmla="*/ 2540222 w 5832676"/>
              <a:gd name="connsiteY463" fmla="*/ 5350206 h 5602020"/>
              <a:gd name="connsiteX464" fmla="*/ 2537909 w 5832676"/>
              <a:gd name="connsiteY464" fmla="*/ 5350206 h 5602020"/>
              <a:gd name="connsiteX465" fmla="*/ 2537909 w 5832676"/>
              <a:gd name="connsiteY465" fmla="*/ 5352492 h 5602020"/>
              <a:gd name="connsiteX466" fmla="*/ 2530971 w 5832676"/>
              <a:gd name="connsiteY466" fmla="*/ 5354779 h 5602020"/>
              <a:gd name="connsiteX467" fmla="*/ 2524032 w 5832676"/>
              <a:gd name="connsiteY467" fmla="*/ 5357066 h 5602020"/>
              <a:gd name="connsiteX468" fmla="*/ 2558725 w 5832676"/>
              <a:gd name="connsiteY468" fmla="*/ 5338771 h 5602020"/>
              <a:gd name="connsiteX469" fmla="*/ 2533283 w 5832676"/>
              <a:gd name="connsiteY469" fmla="*/ 5345632 h 5602020"/>
              <a:gd name="connsiteX470" fmla="*/ 2547161 w 5832676"/>
              <a:gd name="connsiteY470" fmla="*/ 5338770 h 5602020"/>
              <a:gd name="connsiteX471" fmla="*/ 2551787 w 5832676"/>
              <a:gd name="connsiteY471" fmla="*/ 5336484 h 5602020"/>
              <a:gd name="connsiteX472" fmla="*/ 2556412 w 5832676"/>
              <a:gd name="connsiteY472" fmla="*/ 5334197 h 5602020"/>
              <a:gd name="connsiteX473" fmla="*/ 2551788 w 5832676"/>
              <a:gd name="connsiteY473" fmla="*/ 5336483 h 5602020"/>
              <a:gd name="connsiteX474" fmla="*/ 2554099 w 5832676"/>
              <a:gd name="connsiteY474" fmla="*/ 5334197 h 5602020"/>
              <a:gd name="connsiteX475" fmla="*/ 2547161 w 5832676"/>
              <a:gd name="connsiteY475" fmla="*/ 5338770 h 5602020"/>
              <a:gd name="connsiteX476" fmla="*/ 2548606 w 5832676"/>
              <a:gd name="connsiteY476" fmla="*/ 5336484 h 5602020"/>
              <a:gd name="connsiteX477" fmla="*/ 2551786 w 5832676"/>
              <a:gd name="connsiteY477" fmla="*/ 5334197 h 5602020"/>
              <a:gd name="connsiteX478" fmla="*/ 2549473 w 5832676"/>
              <a:gd name="connsiteY478" fmla="*/ 5334197 h 5602020"/>
              <a:gd name="connsiteX479" fmla="*/ 2544848 w 5832676"/>
              <a:gd name="connsiteY479" fmla="*/ 5336484 h 5602020"/>
              <a:gd name="connsiteX480" fmla="*/ 2544848 w 5832676"/>
              <a:gd name="connsiteY480" fmla="*/ 5335377 h 5602020"/>
              <a:gd name="connsiteX481" fmla="*/ 2547161 w 5832676"/>
              <a:gd name="connsiteY481" fmla="*/ 5334197 h 5602020"/>
              <a:gd name="connsiteX482" fmla="*/ 2544848 w 5832676"/>
              <a:gd name="connsiteY482" fmla="*/ 5334197 h 5602020"/>
              <a:gd name="connsiteX483" fmla="*/ 2544848 w 5832676"/>
              <a:gd name="connsiteY483" fmla="*/ 5335377 h 5602020"/>
              <a:gd name="connsiteX484" fmla="*/ 2520274 w 5832676"/>
              <a:gd name="connsiteY484" fmla="*/ 5347919 h 5602020"/>
              <a:gd name="connsiteX485" fmla="*/ 2491651 w 5832676"/>
              <a:gd name="connsiteY485" fmla="*/ 5361640 h 5602020"/>
              <a:gd name="connsiteX486" fmla="*/ 2498590 w 5832676"/>
              <a:gd name="connsiteY486" fmla="*/ 5357066 h 5602020"/>
              <a:gd name="connsiteX487" fmla="*/ 2496277 w 5832676"/>
              <a:gd name="connsiteY487" fmla="*/ 5357066 h 5602020"/>
              <a:gd name="connsiteX488" fmla="*/ 2491651 w 5832676"/>
              <a:gd name="connsiteY488" fmla="*/ 5359353 h 5602020"/>
              <a:gd name="connsiteX489" fmla="*/ 2487025 w 5832676"/>
              <a:gd name="connsiteY489" fmla="*/ 5361640 h 5602020"/>
              <a:gd name="connsiteX490" fmla="*/ 2491651 w 5832676"/>
              <a:gd name="connsiteY490" fmla="*/ 5361640 h 5602020"/>
              <a:gd name="connsiteX491" fmla="*/ 2480087 w 5832676"/>
              <a:gd name="connsiteY491" fmla="*/ 5368500 h 5602020"/>
              <a:gd name="connsiteX492" fmla="*/ 2480087 w 5832676"/>
              <a:gd name="connsiteY492" fmla="*/ 5370787 h 5602020"/>
              <a:gd name="connsiteX493" fmla="*/ 2482400 w 5832676"/>
              <a:gd name="connsiteY493" fmla="*/ 5370787 h 5602020"/>
              <a:gd name="connsiteX494" fmla="*/ 2498590 w 5832676"/>
              <a:gd name="connsiteY494" fmla="*/ 5363927 h 5602020"/>
              <a:gd name="connsiteX495" fmla="*/ 2498590 w 5832676"/>
              <a:gd name="connsiteY495" fmla="*/ 5366213 h 5602020"/>
              <a:gd name="connsiteX496" fmla="*/ 2475461 w 5832676"/>
              <a:gd name="connsiteY496" fmla="*/ 5377648 h 5602020"/>
              <a:gd name="connsiteX497" fmla="*/ 2477775 w 5832676"/>
              <a:gd name="connsiteY497" fmla="*/ 5377648 h 5602020"/>
              <a:gd name="connsiteX498" fmla="*/ 2482400 w 5832676"/>
              <a:gd name="connsiteY498" fmla="*/ 5377648 h 5602020"/>
              <a:gd name="connsiteX499" fmla="*/ 2475461 w 5832676"/>
              <a:gd name="connsiteY499" fmla="*/ 5379935 h 5602020"/>
              <a:gd name="connsiteX500" fmla="*/ 2474305 w 5832676"/>
              <a:gd name="connsiteY500" fmla="*/ 5382222 h 5602020"/>
              <a:gd name="connsiteX501" fmla="*/ 2468885 w 5832676"/>
              <a:gd name="connsiteY501" fmla="*/ 5384561 h 5602020"/>
              <a:gd name="connsiteX502" fmla="*/ 2441780 w 5832676"/>
              <a:gd name="connsiteY502" fmla="*/ 5396261 h 5602020"/>
              <a:gd name="connsiteX503" fmla="*/ 2439469 w 5832676"/>
              <a:gd name="connsiteY503" fmla="*/ 5398541 h 5602020"/>
              <a:gd name="connsiteX504" fmla="*/ 2455649 w 5832676"/>
              <a:gd name="connsiteY504" fmla="*/ 5391700 h 5602020"/>
              <a:gd name="connsiteX505" fmla="*/ 2465471 w 5832676"/>
              <a:gd name="connsiteY505" fmla="*/ 5386854 h 5602020"/>
              <a:gd name="connsiteX506" fmla="*/ 2467683 w 5832676"/>
              <a:gd name="connsiteY506" fmla="*/ 5385763 h 5602020"/>
              <a:gd name="connsiteX507" fmla="*/ 2474119 w 5832676"/>
              <a:gd name="connsiteY507" fmla="*/ 5382588 h 5602020"/>
              <a:gd name="connsiteX508" fmla="*/ 2473149 w 5832676"/>
              <a:gd name="connsiteY508" fmla="*/ 5384508 h 5602020"/>
              <a:gd name="connsiteX509" fmla="*/ 2484713 w 5832676"/>
              <a:gd name="connsiteY509" fmla="*/ 5377648 h 5602020"/>
              <a:gd name="connsiteX510" fmla="*/ 2482400 w 5832676"/>
              <a:gd name="connsiteY510" fmla="*/ 5379935 h 5602020"/>
              <a:gd name="connsiteX511" fmla="*/ 2505529 w 5832676"/>
              <a:gd name="connsiteY511" fmla="*/ 5370787 h 5602020"/>
              <a:gd name="connsiteX512" fmla="*/ 2505529 w 5832676"/>
              <a:gd name="connsiteY512" fmla="*/ 5363927 h 5602020"/>
              <a:gd name="connsiteX513" fmla="*/ 2519406 w 5832676"/>
              <a:gd name="connsiteY513" fmla="*/ 5359353 h 5602020"/>
              <a:gd name="connsiteX514" fmla="*/ 2507841 w 5832676"/>
              <a:gd name="connsiteY514" fmla="*/ 5363927 h 5602020"/>
              <a:gd name="connsiteX515" fmla="*/ 2507841 w 5832676"/>
              <a:gd name="connsiteY515" fmla="*/ 5366213 h 5602020"/>
              <a:gd name="connsiteX516" fmla="*/ 2510155 w 5832676"/>
              <a:gd name="connsiteY516" fmla="*/ 5368500 h 5602020"/>
              <a:gd name="connsiteX517" fmla="*/ 2514780 w 5832676"/>
              <a:gd name="connsiteY517" fmla="*/ 5363927 h 5602020"/>
              <a:gd name="connsiteX518" fmla="*/ 2533283 w 5832676"/>
              <a:gd name="connsiteY518" fmla="*/ 5357066 h 5602020"/>
              <a:gd name="connsiteX519" fmla="*/ 2598044 w 5832676"/>
              <a:gd name="connsiteY519" fmla="*/ 5325049 h 5602020"/>
              <a:gd name="connsiteX520" fmla="*/ 2585414 w 5832676"/>
              <a:gd name="connsiteY520" fmla="*/ 5322762 h 5602020"/>
              <a:gd name="connsiteX521" fmla="*/ 2587753 w 5832676"/>
              <a:gd name="connsiteY521" fmla="*/ 5325569 h 5602020"/>
              <a:gd name="connsiteX522" fmla="*/ 2592431 w 5832676"/>
              <a:gd name="connsiteY522" fmla="*/ 5322762 h 5602020"/>
              <a:gd name="connsiteX523" fmla="*/ 2585414 w 5832676"/>
              <a:gd name="connsiteY523" fmla="*/ 5322762 h 5602020"/>
              <a:gd name="connsiteX524" fmla="*/ 2611374 w 5832676"/>
              <a:gd name="connsiteY524" fmla="*/ 5315745 h 5602020"/>
              <a:gd name="connsiteX525" fmla="*/ 2606463 w 5832676"/>
              <a:gd name="connsiteY525" fmla="*/ 5318552 h 5602020"/>
              <a:gd name="connsiteX526" fmla="*/ 2611374 w 5832676"/>
              <a:gd name="connsiteY526" fmla="*/ 5318552 h 5602020"/>
              <a:gd name="connsiteX527" fmla="*/ 2616287 w 5832676"/>
              <a:gd name="connsiteY527" fmla="*/ 5315745 h 5602020"/>
              <a:gd name="connsiteX528" fmla="*/ 2611374 w 5832676"/>
              <a:gd name="connsiteY528" fmla="*/ 5315745 h 5602020"/>
              <a:gd name="connsiteX529" fmla="*/ 2642950 w 5832676"/>
              <a:gd name="connsiteY529" fmla="*/ 5305923 h 5602020"/>
              <a:gd name="connsiteX530" fmla="*/ 2638272 w 5832676"/>
              <a:gd name="connsiteY530" fmla="*/ 5308729 h 5602020"/>
              <a:gd name="connsiteX531" fmla="*/ 2635933 w 5832676"/>
              <a:gd name="connsiteY531" fmla="*/ 5308729 h 5602020"/>
              <a:gd name="connsiteX532" fmla="*/ 2635933 w 5832676"/>
              <a:gd name="connsiteY532" fmla="*/ 5311536 h 5602020"/>
              <a:gd name="connsiteX533" fmla="*/ 2638272 w 5832676"/>
              <a:gd name="connsiteY533" fmla="*/ 5311536 h 5602020"/>
              <a:gd name="connsiteX534" fmla="*/ 2642950 w 5832676"/>
              <a:gd name="connsiteY534" fmla="*/ 5305923 h 5602020"/>
              <a:gd name="connsiteX535" fmla="*/ 1836045 w 5832676"/>
              <a:gd name="connsiteY535" fmla="*/ 5297503 h 5602020"/>
              <a:gd name="connsiteX536" fmla="*/ 1833240 w 5832676"/>
              <a:gd name="connsiteY536" fmla="*/ 5300309 h 5602020"/>
              <a:gd name="connsiteX537" fmla="*/ 1838853 w 5832676"/>
              <a:gd name="connsiteY537" fmla="*/ 5297503 h 5602020"/>
              <a:gd name="connsiteX538" fmla="*/ 1836045 w 5832676"/>
              <a:gd name="connsiteY538" fmla="*/ 5297503 h 5602020"/>
              <a:gd name="connsiteX539" fmla="*/ 1803769 w 5832676"/>
              <a:gd name="connsiteY539" fmla="*/ 5297503 h 5602020"/>
              <a:gd name="connsiteX540" fmla="*/ 1799559 w 5832676"/>
              <a:gd name="connsiteY540" fmla="*/ 5299608 h 5602020"/>
              <a:gd name="connsiteX541" fmla="*/ 1801665 w 5832676"/>
              <a:gd name="connsiteY541" fmla="*/ 5301713 h 5602020"/>
              <a:gd name="connsiteX542" fmla="*/ 1803769 w 5832676"/>
              <a:gd name="connsiteY542" fmla="*/ 5299608 h 5602020"/>
              <a:gd name="connsiteX543" fmla="*/ 1803769 w 5832676"/>
              <a:gd name="connsiteY543" fmla="*/ 5297503 h 5602020"/>
              <a:gd name="connsiteX544" fmla="*/ 1670453 w 5832676"/>
              <a:gd name="connsiteY544" fmla="*/ 5294697 h 5602020"/>
              <a:gd name="connsiteX545" fmla="*/ 1669438 w 5832676"/>
              <a:gd name="connsiteY545" fmla="*/ 5296052 h 5602020"/>
              <a:gd name="connsiteX546" fmla="*/ 1666536 w 5832676"/>
              <a:gd name="connsiteY546" fmla="*/ 5297503 h 5602020"/>
              <a:gd name="connsiteX547" fmla="*/ 1666244 w 5832676"/>
              <a:gd name="connsiteY547" fmla="*/ 5297503 h 5602020"/>
              <a:gd name="connsiteX548" fmla="*/ 1706941 w 5832676"/>
              <a:gd name="connsiteY548" fmla="*/ 5294696 h 5602020"/>
              <a:gd name="connsiteX549" fmla="*/ 1706941 w 5832676"/>
              <a:gd name="connsiteY549" fmla="*/ 5297503 h 5602020"/>
              <a:gd name="connsiteX550" fmla="*/ 1709747 w 5832676"/>
              <a:gd name="connsiteY550" fmla="*/ 5297503 h 5602020"/>
              <a:gd name="connsiteX551" fmla="*/ 1706941 w 5832676"/>
              <a:gd name="connsiteY551" fmla="*/ 5294696 h 5602020"/>
              <a:gd name="connsiteX552" fmla="*/ 1698521 w 5832676"/>
              <a:gd name="connsiteY552" fmla="*/ 5294696 h 5602020"/>
              <a:gd name="connsiteX553" fmla="*/ 1694311 w 5832676"/>
              <a:gd name="connsiteY553" fmla="*/ 5297503 h 5602020"/>
              <a:gd name="connsiteX554" fmla="*/ 1691504 w 5832676"/>
              <a:gd name="connsiteY554" fmla="*/ 5300309 h 5602020"/>
              <a:gd name="connsiteX555" fmla="*/ 1694311 w 5832676"/>
              <a:gd name="connsiteY555" fmla="*/ 5300309 h 5602020"/>
              <a:gd name="connsiteX556" fmla="*/ 1694311 w 5832676"/>
              <a:gd name="connsiteY556" fmla="*/ 5297503 h 5602020"/>
              <a:gd name="connsiteX557" fmla="*/ 1696416 w 5832676"/>
              <a:gd name="connsiteY557" fmla="*/ 5297503 h 5602020"/>
              <a:gd name="connsiteX558" fmla="*/ 1698521 w 5832676"/>
              <a:gd name="connsiteY558" fmla="*/ 5297503 h 5602020"/>
              <a:gd name="connsiteX559" fmla="*/ 1698521 w 5832676"/>
              <a:gd name="connsiteY559" fmla="*/ 5294696 h 5602020"/>
              <a:gd name="connsiteX560" fmla="*/ 1669051 w 5832676"/>
              <a:gd name="connsiteY560" fmla="*/ 5293293 h 5602020"/>
              <a:gd name="connsiteX561" fmla="*/ 1671155 w 5832676"/>
              <a:gd name="connsiteY561" fmla="*/ 5293293 h 5602020"/>
              <a:gd name="connsiteX562" fmla="*/ 1672784 w 5832676"/>
              <a:gd name="connsiteY562" fmla="*/ 5294379 h 5602020"/>
              <a:gd name="connsiteX563" fmla="*/ 1672148 w 5832676"/>
              <a:gd name="connsiteY563" fmla="*/ 5294697 h 5602020"/>
              <a:gd name="connsiteX564" fmla="*/ 1671155 w 5832676"/>
              <a:gd name="connsiteY564" fmla="*/ 5294697 h 5602020"/>
              <a:gd name="connsiteX565" fmla="*/ 1670453 w 5832676"/>
              <a:gd name="connsiteY565" fmla="*/ 5294697 h 5602020"/>
              <a:gd name="connsiteX566" fmla="*/ 1669051 w 5832676"/>
              <a:gd name="connsiteY566" fmla="*/ 5294697 h 5602020"/>
              <a:gd name="connsiteX567" fmla="*/ 1669051 w 5832676"/>
              <a:gd name="connsiteY567" fmla="*/ 5293293 h 5602020"/>
              <a:gd name="connsiteX568" fmla="*/ 2659790 w 5832676"/>
              <a:gd name="connsiteY568" fmla="*/ 5293292 h 5602020"/>
              <a:gd name="connsiteX569" fmla="*/ 2643827 w 5832676"/>
              <a:gd name="connsiteY569" fmla="*/ 5299608 h 5602020"/>
              <a:gd name="connsiteX570" fmla="*/ 2641546 w 5832676"/>
              <a:gd name="connsiteY570" fmla="*/ 5301712 h 5602020"/>
              <a:gd name="connsiteX571" fmla="*/ 2652949 w 5832676"/>
              <a:gd name="connsiteY571" fmla="*/ 5297503 h 5602020"/>
              <a:gd name="connsiteX572" fmla="*/ 2659790 w 5832676"/>
              <a:gd name="connsiteY572" fmla="*/ 5293292 h 5602020"/>
              <a:gd name="connsiteX573" fmla="*/ 1712554 w 5832676"/>
              <a:gd name="connsiteY573" fmla="*/ 5293292 h 5602020"/>
              <a:gd name="connsiteX574" fmla="*/ 1709747 w 5832676"/>
              <a:gd name="connsiteY574" fmla="*/ 5294696 h 5602020"/>
              <a:gd name="connsiteX575" fmla="*/ 1712554 w 5832676"/>
              <a:gd name="connsiteY575" fmla="*/ 5294696 h 5602020"/>
              <a:gd name="connsiteX576" fmla="*/ 1712554 w 5832676"/>
              <a:gd name="connsiteY576" fmla="*/ 5293292 h 5602020"/>
              <a:gd name="connsiteX577" fmla="*/ 1702730 w 5832676"/>
              <a:gd name="connsiteY577" fmla="*/ 5293292 h 5602020"/>
              <a:gd name="connsiteX578" fmla="*/ 1699924 w 5832676"/>
              <a:gd name="connsiteY578" fmla="*/ 5294696 h 5602020"/>
              <a:gd name="connsiteX579" fmla="*/ 1702730 w 5832676"/>
              <a:gd name="connsiteY579" fmla="*/ 5294696 h 5602020"/>
              <a:gd name="connsiteX580" fmla="*/ 1702730 w 5832676"/>
              <a:gd name="connsiteY580" fmla="*/ 5297503 h 5602020"/>
              <a:gd name="connsiteX581" fmla="*/ 1705538 w 5832676"/>
              <a:gd name="connsiteY581" fmla="*/ 5294696 h 5602020"/>
              <a:gd name="connsiteX582" fmla="*/ 1702730 w 5832676"/>
              <a:gd name="connsiteY582" fmla="*/ 5294696 h 5602020"/>
              <a:gd name="connsiteX583" fmla="*/ 1702730 w 5832676"/>
              <a:gd name="connsiteY583" fmla="*/ 5293292 h 5602020"/>
              <a:gd name="connsiteX584" fmla="*/ 2680137 w 5832676"/>
              <a:gd name="connsiteY584" fmla="*/ 5286276 h 5602020"/>
              <a:gd name="connsiteX585" fmla="*/ 2678032 w 5832676"/>
              <a:gd name="connsiteY585" fmla="*/ 5290487 h 5602020"/>
              <a:gd name="connsiteX586" fmla="*/ 2680137 w 5832676"/>
              <a:gd name="connsiteY586" fmla="*/ 5290487 h 5602020"/>
              <a:gd name="connsiteX587" fmla="*/ 2682243 w 5832676"/>
              <a:gd name="connsiteY587" fmla="*/ 5288382 h 5602020"/>
              <a:gd name="connsiteX588" fmla="*/ 2682243 w 5832676"/>
              <a:gd name="connsiteY588" fmla="*/ 5286276 h 5602020"/>
              <a:gd name="connsiteX589" fmla="*/ 2680137 w 5832676"/>
              <a:gd name="connsiteY589" fmla="*/ 5286276 h 5602020"/>
              <a:gd name="connsiteX590" fmla="*/ 1813593 w 5832676"/>
              <a:gd name="connsiteY590" fmla="*/ 5286276 h 5602020"/>
              <a:gd name="connsiteX591" fmla="*/ 1807979 w 5832676"/>
              <a:gd name="connsiteY591" fmla="*/ 5288382 h 5602020"/>
              <a:gd name="connsiteX592" fmla="*/ 1807979 w 5832676"/>
              <a:gd name="connsiteY592" fmla="*/ 5290487 h 5602020"/>
              <a:gd name="connsiteX593" fmla="*/ 1813593 w 5832676"/>
              <a:gd name="connsiteY593" fmla="*/ 5288382 h 5602020"/>
              <a:gd name="connsiteX594" fmla="*/ 1813593 w 5832676"/>
              <a:gd name="connsiteY594" fmla="*/ 5286276 h 5602020"/>
              <a:gd name="connsiteX595" fmla="*/ 1720974 w 5832676"/>
              <a:gd name="connsiteY595" fmla="*/ 5286276 h 5602020"/>
              <a:gd name="connsiteX596" fmla="*/ 1719571 w 5832676"/>
              <a:gd name="connsiteY596" fmla="*/ 5287680 h 5602020"/>
              <a:gd name="connsiteX597" fmla="*/ 1720974 w 5832676"/>
              <a:gd name="connsiteY597" fmla="*/ 5287680 h 5602020"/>
              <a:gd name="connsiteX598" fmla="*/ 1720974 w 5832676"/>
              <a:gd name="connsiteY598" fmla="*/ 5286276 h 5602020"/>
              <a:gd name="connsiteX599" fmla="*/ 1698521 w 5832676"/>
              <a:gd name="connsiteY599" fmla="*/ 5286276 h 5602020"/>
              <a:gd name="connsiteX600" fmla="*/ 1698521 w 5832676"/>
              <a:gd name="connsiteY600" fmla="*/ 5287680 h 5602020"/>
              <a:gd name="connsiteX601" fmla="*/ 1702730 w 5832676"/>
              <a:gd name="connsiteY601" fmla="*/ 5287680 h 5602020"/>
              <a:gd name="connsiteX602" fmla="*/ 1706941 w 5832676"/>
              <a:gd name="connsiteY602" fmla="*/ 5286276 h 5602020"/>
              <a:gd name="connsiteX603" fmla="*/ 1702730 w 5832676"/>
              <a:gd name="connsiteY603" fmla="*/ 5286276 h 5602020"/>
              <a:gd name="connsiteX604" fmla="*/ 1698521 w 5832676"/>
              <a:gd name="connsiteY604" fmla="*/ 5286276 h 5602020"/>
              <a:gd name="connsiteX605" fmla="*/ 1732200 w 5832676"/>
              <a:gd name="connsiteY605" fmla="*/ 5283470 h 5602020"/>
              <a:gd name="connsiteX606" fmla="*/ 1727991 w 5832676"/>
              <a:gd name="connsiteY606" fmla="*/ 5286276 h 5602020"/>
              <a:gd name="connsiteX607" fmla="*/ 1730096 w 5832676"/>
              <a:gd name="connsiteY607" fmla="*/ 5286276 h 5602020"/>
              <a:gd name="connsiteX608" fmla="*/ 1732200 w 5832676"/>
              <a:gd name="connsiteY608" fmla="*/ 5283470 h 5602020"/>
              <a:gd name="connsiteX609" fmla="*/ 1675996 w 5832676"/>
              <a:gd name="connsiteY609" fmla="*/ 5282801 h 5602020"/>
              <a:gd name="connsiteX610" fmla="*/ 1676635 w 5832676"/>
              <a:gd name="connsiteY610" fmla="*/ 5283281 h 5602020"/>
              <a:gd name="connsiteX611" fmla="*/ 1669754 w 5832676"/>
              <a:gd name="connsiteY611" fmla="*/ 5285574 h 5602020"/>
              <a:gd name="connsiteX612" fmla="*/ 1663437 w 5832676"/>
              <a:gd name="connsiteY612" fmla="*/ 5282067 h 5602020"/>
              <a:gd name="connsiteX613" fmla="*/ 1663437 w 5832676"/>
              <a:gd name="connsiteY613" fmla="*/ 5282879 h 5602020"/>
              <a:gd name="connsiteX614" fmla="*/ 1662232 w 5832676"/>
              <a:gd name="connsiteY614" fmla="*/ 5283471 h 5602020"/>
              <a:gd name="connsiteX615" fmla="*/ 1661332 w 5832676"/>
              <a:gd name="connsiteY615" fmla="*/ 5283471 h 5602020"/>
              <a:gd name="connsiteX616" fmla="*/ 1659227 w 5832676"/>
              <a:gd name="connsiteY616" fmla="*/ 5283471 h 5602020"/>
              <a:gd name="connsiteX617" fmla="*/ 1663437 w 5832676"/>
              <a:gd name="connsiteY617" fmla="*/ 5282067 h 5602020"/>
              <a:gd name="connsiteX618" fmla="*/ 2686452 w 5832676"/>
              <a:gd name="connsiteY618" fmla="*/ 5282066 h 5602020"/>
              <a:gd name="connsiteX619" fmla="*/ 2678032 w 5832676"/>
              <a:gd name="connsiteY619" fmla="*/ 5283470 h 5602020"/>
              <a:gd name="connsiteX620" fmla="*/ 2682242 w 5832676"/>
              <a:gd name="connsiteY620" fmla="*/ 5283470 h 5602020"/>
              <a:gd name="connsiteX621" fmla="*/ 2686452 w 5832676"/>
              <a:gd name="connsiteY621" fmla="*/ 5282066 h 5602020"/>
              <a:gd name="connsiteX622" fmla="*/ 1709747 w 5832676"/>
              <a:gd name="connsiteY622" fmla="*/ 5279260 h 5602020"/>
              <a:gd name="connsiteX623" fmla="*/ 1709747 w 5832676"/>
              <a:gd name="connsiteY623" fmla="*/ 5282067 h 5602020"/>
              <a:gd name="connsiteX624" fmla="*/ 1712554 w 5832676"/>
              <a:gd name="connsiteY624" fmla="*/ 5282067 h 5602020"/>
              <a:gd name="connsiteX625" fmla="*/ 1709747 w 5832676"/>
              <a:gd name="connsiteY625" fmla="*/ 5279260 h 5602020"/>
              <a:gd name="connsiteX626" fmla="*/ 1714658 w 5832676"/>
              <a:gd name="connsiteY626" fmla="*/ 5279259 h 5602020"/>
              <a:gd name="connsiteX627" fmla="*/ 1712554 w 5832676"/>
              <a:gd name="connsiteY627" fmla="*/ 5283470 h 5602020"/>
              <a:gd name="connsiteX628" fmla="*/ 1718870 w 5832676"/>
              <a:gd name="connsiteY628" fmla="*/ 5281365 h 5602020"/>
              <a:gd name="connsiteX629" fmla="*/ 1720974 w 5832676"/>
              <a:gd name="connsiteY629" fmla="*/ 5279259 h 5602020"/>
              <a:gd name="connsiteX630" fmla="*/ 1716764 w 5832676"/>
              <a:gd name="connsiteY630" fmla="*/ 5279259 h 5602020"/>
              <a:gd name="connsiteX631" fmla="*/ 1714658 w 5832676"/>
              <a:gd name="connsiteY631" fmla="*/ 5279259 h 5602020"/>
              <a:gd name="connsiteX632" fmla="*/ 1695012 w 5832676"/>
              <a:gd name="connsiteY632" fmla="*/ 5279259 h 5602020"/>
              <a:gd name="connsiteX633" fmla="*/ 1695282 w 5832676"/>
              <a:gd name="connsiteY633" fmla="*/ 5279799 h 5602020"/>
              <a:gd name="connsiteX634" fmla="*/ 1694567 w 5832676"/>
              <a:gd name="connsiteY634" fmla="*/ 5280153 h 5602020"/>
              <a:gd name="connsiteX635" fmla="*/ 1691504 w 5832676"/>
              <a:gd name="connsiteY635" fmla="*/ 5279259 h 5602020"/>
              <a:gd name="connsiteX636" fmla="*/ 1692556 w 5832676"/>
              <a:gd name="connsiteY636" fmla="*/ 5280663 h 5602020"/>
              <a:gd name="connsiteX637" fmla="*/ 1691979 w 5832676"/>
              <a:gd name="connsiteY637" fmla="*/ 5281433 h 5602020"/>
              <a:gd name="connsiteX638" fmla="*/ 1691504 w 5832676"/>
              <a:gd name="connsiteY638" fmla="*/ 5281668 h 5602020"/>
              <a:gd name="connsiteX639" fmla="*/ 1826223 w 5832676"/>
              <a:gd name="connsiteY639" fmla="*/ 5275050 h 5602020"/>
              <a:gd name="connsiteX640" fmla="*/ 1822013 w 5832676"/>
              <a:gd name="connsiteY640" fmla="*/ 5277155 h 5602020"/>
              <a:gd name="connsiteX641" fmla="*/ 1822013 w 5832676"/>
              <a:gd name="connsiteY641" fmla="*/ 5279260 h 5602020"/>
              <a:gd name="connsiteX642" fmla="*/ 1824118 w 5832676"/>
              <a:gd name="connsiteY642" fmla="*/ 5277155 h 5602020"/>
              <a:gd name="connsiteX643" fmla="*/ 1826223 w 5832676"/>
              <a:gd name="connsiteY643" fmla="*/ 5277155 h 5602020"/>
              <a:gd name="connsiteX644" fmla="*/ 1826223 w 5832676"/>
              <a:gd name="connsiteY644" fmla="*/ 5275050 h 5602020"/>
              <a:gd name="connsiteX645" fmla="*/ 1605902 w 5832676"/>
              <a:gd name="connsiteY645" fmla="*/ 5275050 h 5602020"/>
              <a:gd name="connsiteX646" fmla="*/ 1607489 w 5832676"/>
              <a:gd name="connsiteY646" fmla="*/ 5275050 h 5602020"/>
              <a:gd name="connsiteX647" fmla="*/ 1607716 w 5832676"/>
              <a:gd name="connsiteY647" fmla="*/ 5275958 h 5602020"/>
              <a:gd name="connsiteX648" fmla="*/ 1818841 w 5832676"/>
              <a:gd name="connsiteY648" fmla="*/ 5274108 h 5602020"/>
              <a:gd name="connsiteX649" fmla="*/ 1816547 w 5832676"/>
              <a:gd name="connsiteY649" fmla="*/ 5276401 h 5602020"/>
              <a:gd name="connsiteX650" fmla="*/ 1821134 w 5832676"/>
              <a:gd name="connsiteY650" fmla="*/ 5274108 h 5602020"/>
              <a:gd name="connsiteX651" fmla="*/ 1818841 w 5832676"/>
              <a:gd name="connsiteY651" fmla="*/ 5274108 h 5602020"/>
              <a:gd name="connsiteX652" fmla="*/ 1753251 w 5832676"/>
              <a:gd name="connsiteY652" fmla="*/ 5272243 h 5602020"/>
              <a:gd name="connsiteX653" fmla="*/ 1750443 w 5832676"/>
              <a:gd name="connsiteY653" fmla="*/ 5276454 h 5602020"/>
              <a:gd name="connsiteX654" fmla="*/ 1756057 w 5832676"/>
              <a:gd name="connsiteY654" fmla="*/ 5274349 h 5602020"/>
              <a:gd name="connsiteX655" fmla="*/ 1753251 w 5832676"/>
              <a:gd name="connsiteY655" fmla="*/ 5274349 h 5602020"/>
              <a:gd name="connsiteX656" fmla="*/ 1753251 w 5832676"/>
              <a:gd name="connsiteY656" fmla="*/ 5272243 h 5602020"/>
              <a:gd name="connsiteX657" fmla="*/ 1681681 w 5832676"/>
              <a:gd name="connsiteY657" fmla="*/ 5272243 h 5602020"/>
              <a:gd name="connsiteX658" fmla="*/ 1684019 w 5832676"/>
              <a:gd name="connsiteY658" fmla="*/ 5272243 h 5602020"/>
              <a:gd name="connsiteX659" fmla="*/ 1684380 w 5832676"/>
              <a:gd name="connsiteY659" fmla="*/ 5272243 h 5602020"/>
              <a:gd name="connsiteX660" fmla="*/ 1682672 w 5832676"/>
              <a:gd name="connsiteY660" fmla="*/ 5273431 h 5602020"/>
              <a:gd name="connsiteX661" fmla="*/ 1622741 w 5832676"/>
              <a:gd name="connsiteY661" fmla="*/ 5272243 h 5602020"/>
              <a:gd name="connsiteX662" fmla="*/ 1619935 w 5832676"/>
              <a:gd name="connsiteY662" fmla="*/ 5275050 h 5602020"/>
              <a:gd name="connsiteX663" fmla="*/ 1622741 w 5832676"/>
              <a:gd name="connsiteY663" fmla="*/ 5275050 h 5602020"/>
              <a:gd name="connsiteX664" fmla="*/ 1625548 w 5832676"/>
              <a:gd name="connsiteY664" fmla="*/ 5272243 h 5602020"/>
              <a:gd name="connsiteX665" fmla="*/ 1622741 w 5832676"/>
              <a:gd name="connsiteY665" fmla="*/ 5272243 h 5602020"/>
              <a:gd name="connsiteX666" fmla="*/ 1822013 w 5832676"/>
              <a:gd name="connsiteY666" fmla="*/ 5269437 h 5602020"/>
              <a:gd name="connsiteX667" fmla="*/ 1819207 w 5832676"/>
              <a:gd name="connsiteY667" fmla="*/ 5272243 h 5602020"/>
              <a:gd name="connsiteX668" fmla="*/ 1822013 w 5832676"/>
              <a:gd name="connsiteY668" fmla="*/ 5272243 h 5602020"/>
              <a:gd name="connsiteX669" fmla="*/ 1822013 w 5832676"/>
              <a:gd name="connsiteY669" fmla="*/ 5269437 h 5602020"/>
              <a:gd name="connsiteX670" fmla="*/ 1629057 w 5832676"/>
              <a:gd name="connsiteY670" fmla="*/ 5269437 h 5602020"/>
              <a:gd name="connsiteX671" fmla="*/ 1629057 w 5832676"/>
              <a:gd name="connsiteY671" fmla="*/ 5272243 h 5602020"/>
              <a:gd name="connsiteX672" fmla="*/ 1631162 w 5832676"/>
              <a:gd name="connsiteY672" fmla="*/ 5269437 h 5602020"/>
              <a:gd name="connsiteX673" fmla="*/ 1629057 w 5832676"/>
              <a:gd name="connsiteY673" fmla="*/ 5269437 h 5602020"/>
              <a:gd name="connsiteX674" fmla="*/ 1617597 w 5832676"/>
              <a:gd name="connsiteY674" fmla="*/ 5268034 h 5602020"/>
              <a:gd name="connsiteX675" fmla="*/ 1612919 w 5832676"/>
              <a:gd name="connsiteY675" fmla="*/ 5272712 h 5602020"/>
              <a:gd name="connsiteX676" fmla="*/ 1612919 w 5832676"/>
              <a:gd name="connsiteY676" fmla="*/ 5275051 h 5602020"/>
              <a:gd name="connsiteX677" fmla="*/ 1615257 w 5832676"/>
              <a:gd name="connsiteY677" fmla="*/ 5272712 h 5602020"/>
              <a:gd name="connsiteX678" fmla="*/ 1619936 w 5832676"/>
              <a:gd name="connsiteY678" fmla="*/ 5268034 h 5602020"/>
              <a:gd name="connsiteX679" fmla="*/ 1617597 w 5832676"/>
              <a:gd name="connsiteY679" fmla="*/ 5268034 h 5602020"/>
              <a:gd name="connsiteX680" fmla="*/ 1616192 w 5832676"/>
              <a:gd name="connsiteY680" fmla="*/ 5265227 h 5602020"/>
              <a:gd name="connsiteX681" fmla="*/ 1611516 w 5832676"/>
              <a:gd name="connsiteY681" fmla="*/ 5269438 h 5602020"/>
              <a:gd name="connsiteX682" fmla="*/ 1616192 w 5832676"/>
              <a:gd name="connsiteY682" fmla="*/ 5267333 h 5602020"/>
              <a:gd name="connsiteX683" fmla="*/ 1616192 w 5832676"/>
              <a:gd name="connsiteY683" fmla="*/ 5265227 h 5602020"/>
              <a:gd name="connsiteX684" fmla="*/ 1824819 w 5832676"/>
              <a:gd name="connsiteY684" fmla="*/ 5265226 h 5602020"/>
              <a:gd name="connsiteX685" fmla="*/ 1824819 w 5832676"/>
              <a:gd name="connsiteY685" fmla="*/ 5268033 h 5602020"/>
              <a:gd name="connsiteX686" fmla="*/ 1826223 w 5832676"/>
              <a:gd name="connsiteY686" fmla="*/ 5268033 h 5602020"/>
              <a:gd name="connsiteX687" fmla="*/ 1826223 w 5832676"/>
              <a:gd name="connsiteY687" fmla="*/ 5265226 h 5602020"/>
              <a:gd name="connsiteX688" fmla="*/ 1824819 w 5832676"/>
              <a:gd name="connsiteY688" fmla="*/ 5265226 h 5602020"/>
              <a:gd name="connsiteX689" fmla="*/ 1775703 w 5832676"/>
              <a:gd name="connsiteY689" fmla="*/ 5265226 h 5602020"/>
              <a:gd name="connsiteX690" fmla="*/ 1771962 w 5832676"/>
              <a:gd name="connsiteY690" fmla="*/ 5269437 h 5602020"/>
              <a:gd name="connsiteX691" fmla="*/ 1773833 w 5832676"/>
              <a:gd name="connsiteY691" fmla="*/ 5267332 h 5602020"/>
              <a:gd name="connsiteX692" fmla="*/ 1775703 w 5832676"/>
              <a:gd name="connsiteY692" fmla="*/ 5265226 h 5602020"/>
              <a:gd name="connsiteX693" fmla="*/ 1730096 w 5832676"/>
              <a:gd name="connsiteY693" fmla="*/ 5265226 h 5602020"/>
              <a:gd name="connsiteX694" fmla="*/ 1727991 w 5832676"/>
              <a:gd name="connsiteY694" fmla="*/ 5268033 h 5602020"/>
              <a:gd name="connsiteX695" fmla="*/ 1730096 w 5832676"/>
              <a:gd name="connsiteY695" fmla="*/ 5268033 h 5602020"/>
              <a:gd name="connsiteX696" fmla="*/ 1732200 w 5832676"/>
              <a:gd name="connsiteY696" fmla="*/ 5268033 h 5602020"/>
              <a:gd name="connsiteX697" fmla="*/ 1730096 w 5832676"/>
              <a:gd name="connsiteY697" fmla="*/ 5265226 h 5602020"/>
              <a:gd name="connsiteX698" fmla="*/ 1709747 w 5832676"/>
              <a:gd name="connsiteY698" fmla="*/ 5262420 h 5602020"/>
              <a:gd name="connsiteX699" fmla="*/ 1702730 w 5832676"/>
              <a:gd name="connsiteY699" fmla="*/ 5265227 h 5602020"/>
              <a:gd name="connsiteX700" fmla="*/ 1707409 w 5832676"/>
              <a:gd name="connsiteY700" fmla="*/ 5268034 h 5602020"/>
              <a:gd name="connsiteX701" fmla="*/ 1709747 w 5832676"/>
              <a:gd name="connsiteY701" fmla="*/ 5262420 h 5602020"/>
              <a:gd name="connsiteX702" fmla="*/ 1652912 w 5832676"/>
              <a:gd name="connsiteY702" fmla="*/ 5262420 h 5602020"/>
              <a:gd name="connsiteX703" fmla="*/ 1650807 w 5832676"/>
              <a:gd name="connsiteY703" fmla="*/ 5268034 h 5602020"/>
              <a:gd name="connsiteX704" fmla="*/ 1655019 w 5832676"/>
              <a:gd name="connsiteY704" fmla="*/ 5265227 h 5602020"/>
              <a:gd name="connsiteX705" fmla="*/ 1652912 w 5832676"/>
              <a:gd name="connsiteY705" fmla="*/ 5265227 h 5602020"/>
              <a:gd name="connsiteX706" fmla="*/ 1652912 w 5832676"/>
              <a:gd name="connsiteY706" fmla="*/ 5262420 h 5602020"/>
              <a:gd name="connsiteX707" fmla="*/ 1626952 w 5832676"/>
              <a:gd name="connsiteY707" fmla="*/ 5262420 h 5602020"/>
              <a:gd name="connsiteX708" fmla="*/ 1625548 w 5832676"/>
              <a:gd name="connsiteY708" fmla="*/ 5263918 h 5602020"/>
              <a:gd name="connsiteX709" fmla="*/ 1624320 w 5832676"/>
              <a:gd name="connsiteY709" fmla="*/ 5265227 h 5602020"/>
              <a:gd name="connsiteX710" fmla="*/ 1624846 w 5832676"/>
              <a:gd name="connsiteY710" fmla="*/ 5268034 h 5602020"/>
              <a:gd name="connsiteX711" fmla="*/ 1626952 w 5832676"/>
              <a:gd name="connsiteY711" fmla="*/ 5262420 h 5602020"/>
              <a:gd name="connsiteX712" fmla="*/ 1604499 w 5832676"/>
              <a:gd name="connsiteY712" fmla="*/ 5262420 h 5602020"/>
              <a:gd name="connsiteX713" fmla="*/ 1603239 w 5832676"/>
              <a:gd name="connsiteY713" fmla="*/ 5264936 h 5602020"/>
              <a:gd name="connsiteX714" fmla="*/ 1600947 w 5832676"/>
              <a:gd name="connsiteY714" fmla="*/ 5264936 h 5602020"/>
              <a:gd name="connsiteX715" fmla="*/ 1599433 w 5832676"/>
              <a:gd name="connsiteY715" fmla="*/ 5265694 h 5602020"/>
              <a:gd name="connsiteX716" fmla="*/ 1599822 w 5832676"/>
              <a:gd name="connsiteY716" fmla="*/ 5265227 h 5602020"/>
              <a:gd name="connsiteX717" fmla="*/ 1602159 w 5832676"/>
              <a:gd name="connsiteY717" fmla="*/ 5263824 h 5602020"/>
              <a:gd name="connsiteX718" fmla="*/ 1608708 w 5832676"/>
              <a:gd name="connsiteY718" fmla="*/ 5261719 h 5602020"/>
              <a:gd name="connsiteX719" fmla="*/ 1608708 w 5832676"/>
              <a:gd name="connsiteY719" fmla="*/ 5262420 h 5602020"/>
              <a:gd name="connsiteX720" fmla="*/ 1605902 w 5832676"/>
              <a:gd name="connsiteY720" fmla="*/ 5262420 h 5602020"/>
              <a:gd name="connsiteX721" fmla="*/ 1643791 w 5832676"/>
              <a:gd name="connsiteY721" fmla="*/ 5261017 h 5602020"/>
              <a:gd name="connsiteX722" fmla="*/ 1619935 w 5832676"/>
              <a:gd name="connsiteY722" fmla="*/ 5269998 h 5602020"/>
              <a:gd name="connsiteX723" fmla="*/ 1619935 w 5832676"/>
              <a:gd name="connsiteY723" fmla="*/ 5272243 h 5602020"/>
              <a:gd name="connsiteX724" fmla="*/ 1634249 w 5832676"/>
              <a:gd name="connsiteY724" fmla="*/ 5267753 h 5602020"/>
              <a:gd name="connsiteX725" fmla="*/ 1643791 w 5832676"/>
              <a:gd name="connsiteY725" fmla="*/ 5261017 h 5602020"/>
              <a:gd name="connsiteX726" fmla="*/ 1629057 w 5832676"/>
              <a:gd name="connsiteY726" fmla="*/ 5261017 h 5602020"/>
              <a:gd name="connsiteX727" fmla="*/ 1622741 w 5832676"/>
              <a:gd name="connsiteY727" fmla="*/ 5262420 h 5602020"/>
              <a:gd name="connsiteX728" fmla="*/ 1631162 w 5832676"/>
              <a:gd name="connsiteY728" fmla="*/ 5261017 h 5602020"/>
              <a:gd name="connsiteX729" fmla="*/ 1629057 w 5832676"/>
              <a:gd name="connsiteY729" fmla="*/ 5261017 h 5602020"/>
              <a:gd name="connsiteX730" fmla="*/ 1612919 w 5832676"/>
              <a:gd name="connsiteY730" fmla="*/ 5258210 h 5602020"/>
              <a:gd name="connsiteX731" fmla="*/ 1611516 w 5832676"/>
              <a:gd name="connsiteY731" fmla="*/ 5261017 h 5602020"/>
              <a:gd name="connsiteX732" fmla="*/ 1608708 w 5832676"/>
              <a:gd name="connsiteY732" fmla="*/ 5261719 h 5602020"/>
              <a:gd name="connsiteX733" fmla="*/ 1608708 w 5832676"/>
              <a:gd name="connsiteY733" fmla="*/ 5261017 h 5602020"/>
              <a:gd name="connsiteX734" fmla="*/ 1605902 w 5832676"/>
              <a:gd name="connsiteY734" fmla="*/ 5262420 h 5602020"/>
              <a:gd name="connsiteX735" fmla="*/ 1605902 w 5832676"/>
              <a:gd name="connsiteY735" fmla="*/ 5265227 h 5602020"/>
              <a:gd name="connsiteX736" fmla="*/ 1608708 w 5832676"/>
              <a:gd name="connsiteY736" fmla="*/ 5265227 h 5602020"/>
              <a:gd name="connsiteX737" fmla="*/ 1608708 w 5832676"/>
              <a:gd name="connsiteY737" fmla="*/ 5262420 h 5602020"/>
              <a:gd name="connsiteX738" fmla="*/ 1611516 w 5832676"/>
              <a:gd name="connsiteY738" fmla="*/ 5261017 h 5602020"/>
              <a:gd name="connsiteX739" fmla="*/ 1612919 w 5832676"/>
              <a:gd name="connsiteY739" fmla="*/ 5261017 h 5602020"/>
              <a:gd name="connsiteX740" fmla="*/ 1612919 w 5832676"/>
              <a:gd name="connsiteY740" fmla="*/ 5258210 h 5602020"/>
              <a:gd name="connsiteX741" fmla="*/ 1632098 w 5832676"/>
              <a:gd name="connsiteY741" fmla="*/ 5256807 h 5602020"/>
              <a:gd name="connsiteX742" fmla="*/ 1634434 w 5832676"/>
              <a:gd name="connsiteY742" fmla="*/ 5258210 h 5602020"/>
              <a:gd name="connsiteX743" fmla="*/ 1634436 w 5832676"/>
              <a:gd name="connsiteY743" fmla="*/ 5258211 h 5602020"/>
              <a:gd name="connsiteX744" fmla="*/ 1634436 w 5832676"/>
              <a:gd name="connsiteY744" fmla="*/ 5258210 h 5602020"/>
              <a:gd name="connsiteX745" fmla="*/ 1634436 w 5832676"/>
              <a:gd name="connsiteY745" fmla="*/ 5256807 h 5602020"/>
              <a:gd name="connsiteX746" fmla="*/ 1625548 w 5832676"/>
              <a:gd name="connsiteY746" fmla="*/ 5254001 h 5602020"/>
              <a:gd name="connsiteX747" fmla="*/ 1618532 w 5832676"/>
              <a:gd name="connsiteY747" fmla="*/ 5256807 h 5602020"/>
              <a:gd name="connsiteX748" fmla="*/ 1625548 w 5832676"/>
              <a:gd name="connsiteY748" fmla="*/ 5256807 h 5602020"/>
              <a:gd name="connsiteX749" fmla="*/ 1625548 w 5832676"/>
              <a:gd name="connsiteY749" fmla="*/ 5254001 h 5602020"/>
              <a:gd name="connsiteX750" fmla="*/ 1612415 w 5832676"/>
              <a:gd name="connsiteY750" fmla="*/ 5253470 h 5602020"/>
              <a:gd name="connsiteX751" fmla="*/ 1611760 w 5832676"/>
              <a:gd name="connsiteY751" fmla="*/ 5254780 h 5602020"/>
              <a:gd name="connsiteX752" fmla="*/ 1610120 w 5832676"/>
              <a:gd name="connsiteY752" fmla="*/ 5255763 h 5602020"/>
              <a:gd name="connsiteX753" fmla="*/ 1612415 w 5832676"/>
              <a:gd name="connsiteY753" fmla="*/ 5253470 h 5602020"/>
              <a:gd name="connsiteX754" fmla="*/ 1676067 w 5832676"/>
              <a:gd name="connsiteY754" fmla="*/ 5249790 h 5602020"/>
              <a:gd name="connsiteX755" fmla="*/ 1677470 w 5832676"/>
              <a:gd name="connsiteY755" fmla="*/ 5251194 h 5602020"/>
              <a:gd name="connsiteX756" fmla="*/ 1677470 w 5832676"/>
              <a:gd name="connsiteY756" fmla="*/ 5249790 h 5602020"/>
              <a:gd name="connsiteX757" fmla="*/ 1676067 w 5832676"/>
              <a:gd name="connsiteY757" fmla="*/ 5249790 h 5602020"/>
              <a:gd name="connsiteX758" fmla="*/ 1643791 w 5832676"/>
              <a:gd name="connsiteY758" fmla="*/ 5249790 h 5602020"/>
              <a:gd name="connsiteX759" fmla="*/ 1638178 w 5832676"/>
              <a:gd name="connsiteY759" fmla="*/ 5251194 h 5602020"/>
              <a:gd name="connsiteX760" fmla="*/ 1640985 w 5832676"/>
              <a:gd name="connsiteY760" fmla="*/ 5251194 h 5602020"/>
              <a:gd name="connsiteX761" fmla="*/ 1643791 w 5832676"/>
              <a:gd name="connsiteY761" fmla="*/ 5249790 h 5602020"/>
              <a:gd name="connsiteX762" fmla="*/ 1705538 w 5832676"/>
              <a:gd name="connsiteY762" fmla="*/ 5246984 h 5602020"/>
              <a:gd name="connsiteX763" fmla="*/ 1707641 w 5832676"/>
              <a:gd name="connsiteY763" fmla="*/ 5249790 h 5602020"/>
              <a:gd name="connsiteX764" fmla="*/ 1709747 w 5832676"/>
              <a:gd name="connsiteY764" fmla="*/ 5246984 h 5602020"/>
              <a:gd name="connsiteX765" fmla="*/ 1707641 w 5832676"/>
              <a:gd name="connsiteY765" fmla="*/ 5246984 h 5602020"/>
              <a:gd name="connsiteX766" fmla="*/ 1705538 w 5832676"/>
              <a:gd name="connsiteY766" fmla="*/ 5246984 h 5602020"/>
              <a:gd name="connsiteX767" fmla="*/ 1633968 w 5832676"/>
              <a:gd name="connsiteY767" fmla="*/ 5246984 h 5602020"/>
              <a:gd name="connsiteX768" fmla="*/ 1633968 w 5832676"/>
              <a:gd name="connsiteY768" fmla="*/ 5249790 h 5602020"/>
              <a:gd name="connsiteX769" fmla="*/ 1636073 w 5832676"/>
              <a:gd name="connsiteY769" fmla="*/ 5246984 h 5602020"/>
              <a:gd name="connsiteX770" fmla="*/ 1633968 w 5832676"/>
              <a:gd name="connsiteY770" fmla="*/ 5246984 h 5602020"/>
              <a:gd name="connsiteX771" fmla="*/ 1750443 w 5832676"/>
              <a:gd name="connsiteY771" fmla="*/ 5244177 h 5602020"/>
              <a:gd name="connsiteX772" fmla="*/ 1750443 w 5832676"/>
              <a:gd name="connsiteY772" fmla="*/ 5246984 h 5602020"/>
              <a:gd name="connsiteX773" fmla="*/ 1753251 w 5832676"/>
              <a:gd name="connsiteY773" fmla="*/ 5244177 h 5602020"/>
              <a:gd name="connsiteX774" fmla="*/ 1750443 w 5832676"/>
              <a:gd name="connsiteY774" fmla="*/ 5244177 h 5602020"/>
              <a:gd name="connsiteX775" fmla="*/ 1629758 w 5832676"/>
              <a:gd name="connsiteY775" fmla="*/ 5242774 h 5602020"/>
              <a:gd name="connsiteX776" fmla="*/ 1622741 w 5832676"/>
              <a:gd name="connsiteY776" fmla="*/ 5244880 h 5602020"/>
              <a:gd name="connsiteX777" fmla="*/ 1622741 w 5832676"/>
              <a:gd name="connsiteY777" fmla="*/ 5246985 h 5602020"/>
              <a:gd name="connsiteX778" fmla="*/ 1627420 w 5832676"/>
              <a:gd name="connsiteY778" fmla="*/ 5244880 h 5602020"/>
              <a:gd name="connsiteX779" fmla="*/ 1629758 w 5832676"/>
              <a:gd name="connsiteY779" fmla="*/ 5242774 h 5602020"/>
              <a:gd name="connsiteX780" fmla="*/ 1735008 w 5832676"/>
              <a:gd name="connsiteY780" fmla="*/ 5239967 h 5602020"/>
              <a:gd name="connsiteX781" fmla="*/ 1735392 w 5832676"/>
              <a:gd name="connsiteY781" fmla="*/ 5240063 h 5602020"/>
              <a:gd name="connsiteX782" fmla="*/ 1735207 w 5832676"/>
              <a:gd name="connsiteY782" fmla="*/ 5240167 h 5602020"/>
              <a:gd name="connsiteX783" fmla="*/ 1629952 w 5832676"/>
              <a:gd name="connsiteY783" fmla="*/ 5237419 h 5602020"/>
              <a:gd name="connsiteX784" fmla="*/ 1633057 w 5832676"/>
              <a:gd name="connsiteY784" fmla="*/ 5237419 h 5602020"/>
              <a:gd name="connsiteX785" fmla="*/ 1630962 w 5832676"/>
              <a:gd name="connsiteY785" fmla="*/ 5238766 h 5602020"/>
              <a:gd name="connsiteX786" fmla="*/ 1691504 w 5832676"/>
              <a:gd name="connsiteY786" fmla="*/ 5235757 h 5602020"/>
              <a:gd name="connsiteX787" fmla="*/ 1688698 w 5832676"/>
              <a:gd name="connsiteY787" fmla="*/ 5237161 h 5602020"/>
              <a:gd name="connsiteX788" fmla="*/ 1691504 w 5832676"/>
              <a:gd name="connsiteY788" fmla="*/ 5237161 h 5602020"/>
              <a:gd name="connsiteX789" fmla="*/ 1691504 w 5832676"/>
              <a:gd name="connsiteY789" fmla="*/ 5235757 h 5602020"/>
              <a:gd name="connsiteX790" fmla="*/ 1655019 w 5832676"/>
              <a:gd name="connsiteY790" fmla="*/ 5232951 h 5602020"/>
              <a:gd name="connsiteX791" fmla="*/ 1648002 w 5832676"/>
              <a:gd name="connsiteY791" fmla="*/ 5235757 h 5602020"/>
              <a:gd name="connsiteX792" fmla="*/ 1650339 w 5832676"/>
              <a:gd name="connsiteY792" fmla="*/ 5235757 h 5602020"/>
              <a:gd name="connsiteX793" fmla="*/ 1655019 w 5832676"/>
              <a:gd name="connsiteY793" fmla="*/ 5232951 h 5602020"/>
              <a:gd name="connsiteX794" fmla="*/ 1638178 w 5832676"/>
              <a:gd name="connsiteY794" fmla="*/ 5231548 h 5602020"/>
              <a:gd name="connsiteX795" fmla="*/ 1638178 w 5832676"/>
              <a:gd name="connsiteY795" fmla="*/ 5232951 h 5602020"/>
              <a:gd name="connsiteX796" fmla="*/ 1640985 w 5832676"/>
              <a:gd name="connsiteY796" fmla="*/ 5232951 h 5602020"/>
              <a:gd name="connsiteX797" fmla="*/ 1643791 w 5832676"/>
              <a:gd name="connsiteY797" fmla="*/ 5231548 h 5602020"/>
              <a:gd name="connsiteX798" fmla="*/ 1638178 w 5832676"/>
              <a:gd name="connsiteY798" fmla="*/ 5231548 h 5602020"/>
              <a:gd name="connsiteX799" fmla="*/ 1679810 w 5832676"/>
              <a:gd name="connsiteY799" fmla="*/ 5218917 h 5602020"/>
              <a:gd name="connsiteX800" fmla="*/ 1676067 w 5832676"/>
              <a:gd name="connsiteY800" fmla="*/ 5223595 h 5602020"/>
              <a:gd name="connsiteX801" fmla="*/ 1677938 w 5832676"/>
              <a:gd name="connsiteY801" fmla="*/ 5225934 h 5602020"/>
              <a:gd name="connsiteX802" fmla="*/ 1681681 w 5832676"/>
              <a:gd name="connsiteY802" fmla="*/ 5221256 h 5602020"/>
              <a:gd name="connsiteX803" fmla="*/ 1679810 w 5832676"/>
              <a:gd name="connsiteY803" fmla="*/ 5221256 h 5602020"/>
              <a:gd name="connsiteX804" fmla="*/ 1679810 w 5832676"/>
              <a:gd name="connsiteY804" fmla="*/ 5218917 h 5602020"/>
              <a:gd name="connsiteX805" fmla="*/ 1670922 w 5832676"/>
              <a:gd name="connsiteY805" fmla="*/ 5211901 h 5602020"/>
              <a:gd name="connsiteX806" fmla="*/ 1666244 w 5832676"/>
              <a:gd name="connsiteY806" fmla="*/ 5214708 h 5602020"/>
              <a:gd name="connsiteX807" fmla="*/ 1673263 w 5832676"/>
              <a:gd name="connsiteY807" fmla="*/ 5211901 h 5602020"/>
              <a:gd name="connsiteX808" fmla="*/ 1670922 w 5832676"/>
              <a:gd name="connsiteY808" fmla="*/ 5211901 h 5602020"/>
              <a:gd name="connsiteX809" fmla="*/ 1688698 w 5832676"/>
              <a:gd name="connsiteY809" fmla="*/ 5207691 h 5602020"/>
              <a:gd name="connsiteX810" fmla="*/ 1687294 w 5832676"/>
              <a:gd name="connsiteY810" fmla="*/ 5210498 h 5602020"/>
              <a:gd name="connsiteX811" fmla="*/ 1688698 w 5832676"/>
              <a:gd name="connsiteY811" fmla="*/ 5207691 h 5602020"/>
              <a:gd name="connsiteX812" fmla="*/ 1673261 w 5832676"/>
              <a:gd name="connsiteY812" fmla="*/ 5200675 h 5602020"/>
              <a:gd name="connsiteX813" fmla="*/ 1676067 w 5832676"/>
              <a:gd name="connsiteY813" fmla="*/ 5203481 h 5602020"/>
              <a:gd name="connsiteX814" fmla="*/ 1676067 w 5832676"/>
              <a:gd name="connsiteY814" fmla="*/ 5200675 h 5602020"/>
              <a:gd name="connsiteX815" fmla="*/ 1673261 w 5832676"/>
              <a:gd name="connsiteY815" fmla="*/ 5200675 h 5602020"/>
              <a:gd name="connsiteX816" fmla="*/ 1709747 w 5832676"/>
              <a:gd name="connsiteY816" fmla="*/ 5193658 h 5602020"/>
              <a:gd name="connsiteX817" fmla="*/ 1709747 w 5832676"/>
              <a:gd name="connsiteY817" fmla="*/ 5196464 h 5602020"/>
              <a:gd name="connsiteX818" fmla="*/ 1712554 w 5832676"/>
              <a:gd name="connsiteY818" fmla="*/ 5193658 h 5602020"/>
              <a:gd name="connsiteX819" fmla="*/ 1709747 w 5832676"/>
              <a:gd name="connsiteY819" fmla="*/ 5193658 h 5602020"/>
              <a:gd name="connsiteX820" fmla="*/ 1680670 w 5832676"/>
              <a:gd name="connsiteY820" fmla="*/ 5193528 h 5602020"/>
              <a:gd name="connsiteX821" fmla="*/ 1680481 w 5832676"/>
              <a:gd name="connsiteY821" fmla="*/ 5193659 h 5602020"/>
              <a:gd name="connsiteX822" fmla="*/ 1680278 w 5832676"/>
              <a:gd name="connsiteY822" fmla="*/ 5193659 h 5602020"/>
              <a:gd name="connsiteX823" fmla="*/ 1681584 w 5832676"/>
              <a:gd name="connsiteY823" fmla="*/ 5191799 h 5602020"/>
              <a:gd name="connsiteX824" fmla="*/ 1674342 w 5832676"/>
              <a:gd name="connsiteY824" fmla="*/ 5196144 h 5602020"/>
              <a:gd name="connsiteX825" fmla="*/ 1678930 w 5832676"/>
              <a:gd name="connsiteY825" fmla="*/ 5192130 h 5602020"/>
              <a:gd name="connsiteX826" fmla="*/ 1691504 w 5832676"/>
              <a:gd name="connsiteY826" fmla="*/ 5189448 h 5602020"/>
              <a:gd name="connsiteX827" fmla="*/ 1687294 w 5832676"/>
              <a:gd name="connsiteY827" fmla="*/ 5192255 h 5602020"/>
              <a:gd name="connsiteX828" fmla="*/ 1689399 w 5832676"/>
              <a:gd name="connsiteY828" fmla="*/ 5192255 h 5602020"/>
              <a:gd name="connsiteX829" fmla="*/ 1691504 w 5832676"/>
              <a:gd name="connsiteY829" fmla="*/ 5189448 h 5602020"/>
              <a:gd name="connsiteX830" fmla="*/ 2917998 w 5832676"/>
              <a:gd name="connsiteY830" fmla="*/ 5185238 h 5602020"/>
              <a:gd name="connsiteX831" fmla="*/ 2917998 w 5832676"/>
              <a:gd name="connsiteY831" fmla="*/ 5188045 h 5602020"/>
              <a:gd name="connsiteX832" fmla="*/ 2920805 w 5832676"/>
              <a:gd name="connsiteY832" fmla="*/ 5188045 h 5602020"/>
              <a:gd name="connsiteX833" fmla="*/ 2917998 w 5832676"/>
              <a:gd name="connsiteY833" fmla="*/ 5185238 h 5602020"/>
              <a:gd name="connsiteX834" fmla="*/ 1695713 w 5832676"/>
              <a:gd name="connsiteY834" fmla="*/ 5185238 h 5602020"/>
              <a:gd name="connsiteX835" fmla="*/ 1698521 w 5832676"/>
              <a:gd name="connsiteY835" fmla="*/ 5188045 h 5602020"/>
              <a:gd name="connsiteX836" fmla="*/ 1695713 w 5832676"/>
              <a:gd name="connsiteY836" fmla="*/ 5185238 h 5602020"/>
              <a:gd name="connsiteX837" fmla="*/ 1694832 w 5832676"/>
              <a:gd name="connsiteY837" fmla="*/ 5183607 h 5602020"/>
              <a:gd name="connsiteX838" fmla="*/ 1694498 w 5832676"/>
              <a:gd name="connsiteY838" fmla="*/ 5184052 h 5602020"/>
              <a:gd name="connsiteX839" fmla="*/ 1692521 w 5832676"/>
              <a:gd name="connsiteY839" fmla="*/ 5185238 h 5602020"/>
              <a:gd name="connsiteX840" fmla="*/ 1691504 w 5832676"/>
              <a:gd name="connsiteY840" fmla="*/ 5185238 h 5602020"/>
              <a:gd name="connsiteX841" fmla="*/ 1692344 w 5832676"/>
              <a:gd name="connsiteY841" fmla="*/ 5184677 h 5602020"/>
              <a:gd name="connsiteX842" fmla="*/ 1692690 w 5832676"/>
              <a:gd name="connsiteY842" fmla="*/ 5184677 h 5602020"/>
              <a:gd name="connsiteX843" fmla="*/ 1669754 w 5832676"/>
              <a:gd name="connsiteY843" fmla="*/ 5177798 h 5602020"/>
              <a:gd name="connsiteX844" fmla="*/ 1660580 w 5832676"/>
              <a:gd name="connsiteY844" fmla="*/ 5182384 h 5602020"/>
              <a:gd name="connsiteX845" fmla="*/ 1666028 w 5832676"/>
              <a:gd name="connsiteY845" fmla="*/ 5178372 h 5602020"/>
              <a:gd name="connsiteX846" fmla="*/ 1672048 w 5832676"/>
              <a:gd name="connsiteY846" fmla="*/ 5175505 h 5602020"/>
              <a:gd name="connsiteX847" fmla="*/ 1674342 w 5832676"/>
              <a:gd name="connsiteY847" fmla="*/ 5175505 h 5602020"/>
              <a:gd name="connsiteX848" fmla="*/ 1669754 w 5832676"/>
              <a:gd name="connsiteY848" fmla="*/ 5177798 h 5602020"/>
              <a:gd name="connsiteX849" fmla="*/ 1674342 w 5832676"/>
              <a:gd name="connsiteY849" fmla="*/ 5173212 h 5602020"/>
              <a:gd name="connsiteX850" fmla="*/ 1672048 w 5832676"/>
              <a:gd name="connsiteY850" fmla="*/ 5175505 h 5602020"/>
              <a:gd name="connsiteX851" fmla="*/ 1669754 w 5832676"/>
              <a:gd name="connsiteY851" fmla="*/ 5175505 h 5602020"/>
              <a:gd name="connsiteX852" fmla="*/ 1744829 w 5832676"/>
              <a:gd name="connsiteY852" fmla="*/ 5171205 h 5602020"/>
              <a:gd name="connsiteX853" fmla="*/ 1746934 w 5832676"/>
              <a:gd name="connsiteY853" fmla="*/ 5174011 h 5602020"/>
              <a:gd name="connsiteX854" fmla="*/ 1749040 w 5832676"/>
              <a:gd name="connsiteY854" fmla="*/ 5171205 h 5602020"/>
              <a:gd name="connsiteX855" fmla="*/ 1744829 w 5832676"/>
              <a:gd name="connsiteY855" fmla="*/ 5171205 h 5602020"/>
              <a:gd name="connsiteX856" fmla="*/ 1719571 w 5832676"/>
              <a:gd name="connsiteY856" fmla="*/ 5171205 h 5602020"/>
              <a:gd name="connsiteX857" fmla="*/ 1716764 w 5832676"/>
              <a:gd name="connsiteY857" fmla="*/ 5174011 h 5602020"/>
              <a:gd name="connsiteX858" fmla="*/ 1719571 w 5832676"/>
              <a:gd name="connsiteY858" fmla="*/ 5171205 h 5602020"/>
              <a:gd name="connsiteX859" fmla="*/ 1709747 w 5832676"/>
              <a:gd name="connsiteY859" fmla="*/ 5168398 h 5602020"/>
              <a:gd name="connsiteX860" fmla="*/ 1709747 w 5832676"/>
              <a:gd name="connsiteY860" fmla="*/ 5171205 h 5602020"/>
              <a:gd name="connsiteX861" fmla="*/ 1712086 w 5832676"/>
              <a:gd name="connsiteY861" fmla="*/ 5171205 h 5602020"/>
              <a:gd name="connsiteX862" fmla="*/ 1716764 w 5832676"/>
              <a:gd name="connsiteY862" fmla="*/ 5168398 h 5602020"/>
              <a:gd name="connsiteX863" fmla="*/ 1709747 w 5832676"/>
              <a:gd name="connsiteY863" fmla="*/ 5168398 h 5602020"/>
              <a:gd name="connsiteX864" fmla="*/ 1691504 w 5832676"/>
              <a:gd name="connsiteY864" fmla="*/ 5162785 h 5602020"/>
              <a:gd name="connsiteX865" fmla="*/ 1691773 w 5832676"/>
              <a:gd name="connsiteY865" fmla="*/ 5162785 h 5602020"/>
              <a:gd name="connsiteX866" fmla="*/ 1691504 w 5832676"/>
              <a:gd name="connsiteY866" fmla="*/ 5162909 h 5602020"/>
              <a:gd name="connsiteX867" fmla="*/ 1668034 w 5832676"/>
              <a:gd name="connsiteY867" fmla="*/ 5162321 h 5602020"/>
              <a:gd name="connsiteX868" fmla="*/ 1665167 w 5832676"/>
              <a:gd name="connsiteY868" fmla="*/ 5164040 h 5602020"/>
              <a:gd name="connsiteX869" fmla="*/ 1662875 w 5832676"/>
              <a:gd name="connsiteY869" fmla="*/ 5164040 h 5602020"/>
              <a:gd name="connsiteX870" fmla="*/ 1668990 w 5832676"/>
              <a:gd name="connsiteY870" fmla="*/ 5161747 h 5602020"/>
              <a:gd name="connsiteX871" fmla="*/ 1669754 w 5832676"/>
              <a:gd name="connsiteY871" fmla="*/ 5161747 h 5602020"/>
              <a:gd name="connsiteX872" fmla="*/ 1668034 w 5832676"/>
              <a:gd name="connsiteY872" fmla="*/ 5162321 h 5602020"/>
              <a:gd name="connsiteX873" fmla="*/ 2934838 w 5832676"/>
              <a:gd name="connsiteY873" fmla="*/ 5159978 h 5602020"/>
              <a:gd name="connsiteX874" fmla="*/ 2934838 w 5832676"/>
              <a:gd name="connsiteY874" fmla="*/ 5162785 h 5602020"/>
              <a:gd name="connsiteX875" fmla="*/ 2937644 w 5832676"/>
              <a:gd name="connsiteY875" fmla="*/ 5159978 h 5602020"/>
              <a:gd name="connsiteX876" fmla="*/ 2934838 w 5832676"/>
              <a:gd name="connsiteY876" fmla="*/ 5159978 h 5602020"/>
              <a:gd name="connsiteX877" fmla="*/ 1702730 w 5832676"/>
              <a:gd name="connsiteY877" fmla="*/ 5159978 h 5602020"/>
              <a:gd name="connsiteX878" fmla="*/ 1698052 w 5832676"/>
              <a:gd name="connsiteY878" fmla="*/ 5162084 h 5602020"/>
              <a:gd name="connsiteX879" fmla="*/ 1695713 w 5832676"/>
              <a:gd name="connsiteY879" fmla="*/ 5164189 h 5602020"/>
              <a:gd name="connsiteX880" fmla="*/ 1698052 w 5832676"/>
              <a:gd name="connsiteY880" fmla="*/ 5164189 h 5602020"/>
              <a:gd name="connsiteX881" fmla="*/ 1702730 w 5832676"/>
              <a:gd name="connsiteY881" fmla="*/ 5159978 h 5602020"/>
              <a:gd name="connsiteX882" fmla="*/ 1689048 w 5832676"/>
              <a:gd name="connsiteY882" fmla="*/ 5159978 h 5602020"/>
              <a:gd name="connsiteX883" fmla="*/ 1681681 w 5832676"/>
              <a:gd name="connsiteY883" fmla="*/ 5162084 h 5602020"/>
              <a:gd name="connsiteX884" fmla="*/ 1684136 w 5832676"/>
              <a:gd name="connsiteY884" fmla="*/ 5164189 h 5602020"/>
              <a:gd name="connsiteX885" fmla="*/ 1686591 w 5832676"/>
              <a:gd name="connsiteY885" fmla="*/ 5162084 h 5602020"/>
              <a:gd name="connsiteX886" fmla="*/ 1691504 w 5832676"/>
              <a:gd name="connsiteY886" fmla="*/ 5159978 h 5602020"/>
              <a:gd name="connsiteX887" fmla="*/ 1689048 w 5832676"/>
              <a:gd name="connsiteY887" fmla="*/ 5159978 h 5602020"/>
              <a:gd name="connsiteX888" fmla="*/ 2960098 w 5832676"/>
              <a:gd name="connsiteY888" fmla="*/ 5157172 h 5602020"/>
              <a:gd name="connsiteX889" fmla="*/ 2957291 w 5832676"/>
              <a:gd name="connsiteY889" fmla="*/ 5162785 h 5602020"/>
              <a:gd name="connsiteX890" fmla="*/ 2960098 w 5832676"/>
              <a:gd name="connsiteY890" fmla="*/ 5157172 h 5602020"/>
              <a:gd name="connsiteX891" fmla="*/ 1687295 w 5832676"/>
              <a:gd name="connsiteY891" fmla="*/ 5157172 h 5602020"/>
              <a:gd name="connsiteX892" fmla="*/ 1680278 w 5832676"/>
              <a:gd name="connsiteY892" fmla="*/ 5159978 h 5602020"/>
              <a:gd name="connsiteX893" fmla="*/ 1687295 w 5832676"/>
              <a:gd name="connsiteY893" fmla="*/ 5159978 h 5602020"/>
              <a:gd name="connsiteX894" fmla="*/ 1687295 w 5832676"/>
              <a:gd name="connsiteY894" fmla="*/ 5157172 h 5602020"/>
              <a:gd name="connsiteX895" fmla="*/ 1723077 w 5832676"/>
              <a:gd name="connsiteY895" fmla="*/ 5155769 h 5602020"/>
              <a:gd name="connsiteX896" fmla="*/ 1720974 w 5832676"/>
              <a:gd name="connsiteY896" fmla="*/ 5157173 h 5602020"/>
              <a:gd name="connsiteX897" fmla="*/ 1725183 w 5832676"/>
              <a:gd name="connsiteY897" fmla="*/ 5155769 h 5602020"/>
              <a:gd name="connsiteX898" fmla="*/ 1723077 w 5832676"/>
              <a:gd name="connsiteY898" fmla="*/ 5155769 h 5602020"/>
              <a:gd name="connsiteX899" fmla="*/ 1672497 w 5832676"/>
              <a:gd name="connsiteY899" fmla="*/ 5155317 h 5602020"/>
              <a:gd name="connsiteX900" fmla="*/ 1673263 w 5832676"/>
              <a:gd name="connsiteY900" fmla="*/ 5155489 h 5602020"/>
              <a:gd name="connsiteX901" fmla="*/ 1672949 w 5832676"/>
              <a:gd name="connsiteY901" fmla="*/ 5155769 h 5602020"/>
              <a:gd name="connsiteX902" fmla="*/ 1671390 w 5832676"/>
              <a:gd name="connsiteY902" fmla="*/ 5155068 h 5602020"/>
              <a:gd name="connsiteX903" fmla="*/ 1671702 w 5832676"/>
              <a:gd name="connsiteY903" fmla="*/ 5155138 h 5602020"/>
              <a:gd name="connsiteX904" fmla="*/ 1669468 w 5832676"/>
              <a:gd name="connsiteY904" fmla="*/ 5156874 h 5602020"/>
              <a:gd name="connsiteX905" fmla="*/ 1669376 w 5832676"/>
              <a:gd name="connsiteY905" fmla="*/ 5156880 h 5602020"/>
              <a:gd name="connsiteX906" fmla="*/ 1672048 w 5832676"/>
              <a:gd name="connsiteY906" fmla="*/ 5154868 h 5602020"/>
              <a:gd name="connsiteX907" fmla="*/ 1672497 w 5832676"/>
              <a:gd name="connsiteY907" fmla="*/ 5155317 h 5602020"/>
              <a:gd name="connsiteX908" fmla="*/ 1671702 w 5832676"/>
              <a:gd name="connsiteY908" fmla="*/ 5155138 h 5602020"/>
              <a:gd name="connsiteX909" fmla="*/ 1713957 w 5832676"/>
              <a:gd name="connsiteY909" fmla="*/ 5152962 h 5602020"/>
              <a:gd name="connsiteX910" fmla="*/ 1690995 w 5832676"/>
              <a:gd name="connsiteY910" fmla="*/ 5161943 h 5602020"/>
              <a:gd name="connsiteX911" fmla="*/ 1688698 w 5832676"/>
              <a:gd name="connsiteY911" fmla="*/ 5164189 h 5602020"/>
              <a:gd name="connsiteX912" fmla="*/ 1691504 w 5832676"/>
              <a:gd name="connsiteY912" fmla="*/ 5162909 h 5602020"/>
              <a:gd name="connsiteX913" fmla="*/ 1691504 w 5832676"/>
              <a:gd name="connsiteY913" fmla="*/ 5164189 h 5602020"/>
              <a:gd name="connsiteX914" fmla="*/ 1695715 w 5832676"/>
              <a:gd name="connsiteY914" fmla="*/ 5162785 h 5602020"/>
              <a:gd name="connsiteX915" fmla="*/ 1691773 w 5832676"/>
              <a:gd name="connsiteY915" fmla="*/ 5162785 h 5602020"/>
              <a:gd name="connsiteX916" fmla="*/ 1697308 w 5832676"/>
              <a:gd name="connsiteY916" fmla="*/ 5160259 h 5602020"/>
              <a:gd name="connsiteX917" fmla="*/ 1702475 w 5832676"/>
              <a:gd name="connsiteY917" fmla="*/ 5159698 h 5602020"/>
              <a:gd name="connsiteX918" fmla="*/ 1713957 w 5832676"/>
              <a:gd name="connsiteY918" fmla="*/ 5152962 h 5602020"/>
              <a:gd name="connsiteX919" fmla="*/ 1676068 w 5832676"/>
              <a:gd name="connsiteY919" fmla="*/ 5152962 h 5602020"/>
              <a:gd name="connsiteX920" fmla="*/ 1673730 w 5832676"/>
              <a:gd name="connsiteY920" fmla="*/ 5155594 h 5602020"/>
              <a:gd name="connsiteX921" fmla="*/ 1673263 w 5832676"/>
              <a:gd name="connsiteY921" fmla="*/ 5155489 h 5602020"/>
              <a:gd name="connsiteX922" fmla="*/ 1699924 w 5832676"/>
              <a:gd name="connsiteY922" fmla="*/ 5150156 h 5602020"/>
              <a:gd name="connsiteX923" fmla="*/ 1694311 w 5832676"/>
              <a:gd name="connsiteY923" fmla="*/ 5155769 h 5602020"/>
              <a:gd name="connsiteX924" fmla="*/ 1699924 w 5832676"/>
              <a:gd name="connsiteY924" fmla="*/ 5152962 h 5602020"/>
              <a:gd name="connsiteX925" fmla="*/ 1699924 w 5832676"/>
              <a:gd name="connsiteY925" fmla="*/ 5150156 h 5602020"/>
              <a:gd name="connsiteX926" fmla="*/ 1688698 w 5832676"/>
              <a:gd name="connsiteY926" fmla="*/ 5150156 h 5602020"/>
              <a:gd name="connsiteX927" fmla="*/ 1686591 w 5832676"/>
              <a:gd name="connsiteY927" fmla="*/ 5152962 h 5602020"/>
              <a:gd name="connsiteX928" fmla="*/ 1688698 w 5832676"/>
              <a:gd name="connsiteY928" fmla="*/ 5150156 h 5602020"/>
              <a:gd name="connsiteX929" fmla="*/ 1684487 w 5832676"/>
              <a:gd name="connsiteY929" fmla="*/ 5150156 h 5602020"/>
              <a:gd name="connsiteX930" fmla="*/ 1681681 w 5832676"/>
              <a:gd name="connsiteY930" fmla="*/ 5152962 h 5602020"/>
              <a:gd name="connsiteX931" fmla="*/ 1684487 w 5832676"/>
              <a:gd name="connsiteY931" fmla="*/ 5152962 h 5602020"/>
              <a:gd name="connsiteX932" fmla="*/ 1684487 w 5832676"/>
              <a:gd name="connsiteY932" fmla="*/ 5150156 h 5602020"/>
              <a:gd name="connsiteX933" fmla="*/ 1680278 w 5832676"/>
              <a:gd name="connsiteY933" fmla="*/ 5150156 h 5602020"/>
              <a:gd name="connsiteX934" fmla="*/ 1676067 w 5832676"/>
              <a:gd name="connsiteY934" fmla="*/ 5155769 h 5602020"/>
              <a:gd name="connsiteX935" fmla="*/ 1680278 w 5832676"/>
              <a:gd name="connsiteY935" fmla="*/ 5152962 h 5602020"/>
              <a:gd name="connsiteX936" fmla="*/ 1680278 w 5832676"/>
              <a:gd name="connsiteY936" fmla="*/ 5150156 h 5602020"/>
              <a:gd name="connsiteX937" fmla="*/ 1672048 w 5832676"/>
              <a:gd name="connsiteY937" fmla="*/ 5147988 h 5602020"/>
              <a:gd name="connsiteX938" fmla="*/ 1669754 w 5832676"/>
              <a:gd name="connsiteY938" fmla="*/ 5152575 h 5602020"/>
              <a:gd name="connsiteX939" fmla="*/ 1669754 w 5832676"/>
              <a:gd name="connsiteY939" fmla="*/ 5154868 h 5602020"/>
              <a:gd name="connsiteX940" fmla="*/ 1667625 w 5832676"/>
              <a:gd name="connsiteY940" fmla="*/ 5156997 h 5602020"/>
              <a:gd name="connsiteX941" fmla="*/ 1667462 w 5832676"/>
              <a:gd name="connsiteY941" fmla="*/ 5157008 h 5602020"/>
              <a:gd name="connsiteX942" fmla="*/ 1667462 w 5832676"/>
              <a:gd name="connsiteY942" fmla="*/ 5154868 h 5602020"/>
              <a:gd name="connsiteX943" fmla="*/ 1667462 w 5832676"/>
              <a:gd name="connsiteY943" fmla="*/ 5152575 h 5602020"/>
              <a:gd name="connsiteX944" fmla="*/ 1672048 w 5832676"/>
              <a:gd name="connsiteY944" fmla="*/ 5147988 h 5602020"/>
              <a:gd name="connsiteX945" fmla="*/ 1699924 w 5832676"/>
              <a:gd name="connsiteY945" fmla="*/ 5145945 h 5602020"/>
              <a:gd name="connsiteX946" fmla="*/ 1699924 w 5832676"/>
              <a:gd name="connsiteY946" fmla="*/ 5148752 h 5602020"/>
              <a:gd name="connsiteX947" fmla="*/ 1705538 w 5832676"/>
              <a:gd name="connsiteY947" fmla="*/ 5148752 h 5602020"/>
              <a:gd name="connsiteX948" fmla="*/ 1705538 w 5832676"/>
              <a:gd name="connsiteY948" fmla="*/ 5145945 h 5602020"/>
              <a:gd name="connsiteX949" fmla="*/ 1699924 w 5832676"/>
              <a:gd name="connsiteY949" fmla="*/ 5145945 h 5602020"/>
              <a:gd name="connsiteX950" fmla="*/ 2976002 w 5832676"/>
              <a:gd name="connsiteY950" fmla="*/ 5143139 h 5602020"/>
              <a:gd name="connsiteX951" fmla="*/ 2971324 w 5832676"/>
              <a:gd name="connsiteY951" fmla="*/ 5148752 h 5602020"/>
              <a:gd name="connsiteX952" fmla="*/ 2978341 w 5832676"/>
              <a:gd name="connsiteY952" fmla="*/ 5145945 h 5602020"/>
              <a:gd name="connsiteX953" fmla="*/ 2976002 w 5832676"/>
              <a:gd name="connsiteY953" fmla="*/ 5143139 h 5602020"/>
              <a:gd name="connsiteX954" fmla="*/ 1693375 w 5832676"/>
              <a:gd name="connsiteY954" fmla="*/ 5143139 h 5602020"/>
              <a:gd name="connsiteX955" fmla="*/ 1688698 w 5832676"/>
              <a:gd name="connsiteY955" fmla="*/ 5145945 h 5602020"/>
              <a:gd name="connsiteX956" fmla="*/ 1695715 w 5832676"/>
              <a:gd name="connsiteY956" fmla="*/ 5145945 h 5602020"/>
              <a:gd name="connsiteX957" fmla="*/ 1693375 w 5832676"/>
              <a:gd name="connsiteY957" fmla="*/ 5143139 h 5602020"/>
              <a:gd name="connsiteX958" fmla="*/ 1737812 w 5832676"/>
              <a:gd name="connsiteY958" fmla="*/ 5141736 h 5602020"/>
              <a:gd name="connsiteX959" fmla="*/ 1735008 w 5832676"/>
              <a:gd name="connsiteY959" fmla="*/ 5143139 h 5602020"/>
              <a:gd name="connsiteX960" fmla="*/ 1737812 w 5832676"/>
              <a:gd name="connsiteY960" fmla="*/ 5143139 h 5602020"/>
              <a:gd name="connsiteX961" fmla="*/ 1737812 w 5832676"/>
              <a:gd name="connsiteY961" fmla="*/ 5141736 h 5602020"/>
              <a:gd name="connsiteX962" fmla="*/ 1709747 w 5832676"/>
              <a:gd name="connsiteY962" fmla="*/ 5141736 h 5602020"/>
              <a:gd name="connsiteX963" fmla="*/ 1709747 w 5832676"/>
              <a:gd name="connsiteY963" fmla="*/ 5143139 h 5602020"/>
              <a:gd name="connsiteX964" fmla="*/ 1711851 w 5832676"/>
              <a:gd name="connsiteY964" fmla="*/ 5141736 h 5602020"/>
              <a:gd name="connsiteX965" fmla="*/ 1688698 w 5832676"/>
              <a:gd name="connsiteY965" fmla="*/ 5141736 h 5602020"/>
              <a:gd name="connsiteX966" fmla="*/ 1687294 w 5832676"/>
              <a:gd name="connsiteY966" fmla="*/ 5143139 h 5602020"/>
              <a:gd name="connsiteX967" fmla="*/ 1688698 w 5832676"/>
              <a:gd name="connsiteY967" fmla="*/ 5143139 h 5602020"/>
              <a:gd name="connsiteX968" fmla="*/ 1688698 w 5832676"/>
              <a:gd name="connsiteY968" fmla="*/ 5141736 h 5602020"/>
              <a:gd name="connsiteX969" fmla="*/ 2971324 w 5832676"/>
              <a:gd name="connsiteY969" fmla="*/ 5141735 h 5602020"/>
              <a:gd name="connsiteX970" fmla="*/ 2971324 w 5832676"/>
              <a:gd name="connsiteY970" fmla="*/ 5143139 h 5602020"/>
              <a:gd name="connsiteX971" fmla="*/ 2978341 w 5832676"/>
              <a:gd name="connsiteY971" fmla="*/ 5141735 h 5602020"/>
              <a:gd name="connsiteX972" fmla="*/ 2978340 w 5832676"/>
              <a:gd name="connsiteY972" fmla="*/ 5141735 h 5602020"/>
              <a:gd name="connsiteX973" fmla="*/ 1705538 w 5832676"/>
              <a:gd name="connsiteY973" fmla="*/ 5137525 h 5602020"/>
              <a:gd name="connsiteX974" fmla="*/ 1705538 w 5832676"/>
              <a:gd name="connsiteY974" fmla="*/ 5138929 h 5602020"/>
              <a:gd name="connsiteX975" fmla="*/ 1706941 w 5832676"/>
              <a:gd name="connsiteY975" fmla="*/ 5138461 h 5602020"/>
              <a:gd name="connsiteX976" fmla="*/ 1707641 w 5832676"/>
              <a:gd name="connsiteY976" fmla="*/ 5138929 h 5602020"/>
              <a:gd name="connsiteX977" fmla="*/ 1709747 w 5832676"/>
              <a:gd name="connsiteY977" fmla="*/ 5137525 h 5602020"/>
              <a:gd name="connsiteX978" fmla="*/ 1706941 w 5832676"/>
              <a:gd name="connsiteY978" fmla="*/ 5138461 h 5602020"/>
              <a:gd name="connsiteX979" fmla="*/ 2996302 w 5832676"/>
              <a:gd name="connsiteY979" fmla="*/ 5134719 h 5602020"/>
              <a:gd name="connsiteX980" fmla="*/ 2991812 w 5832676"/>
              <a:gd name="connsiteY980" fmla="*/ 5136824 h 5602020"/>
              <a:gd name="connsiteX981" fmla="*/ 2989566 w 5832676"/>
              <a:gd name="connsiteY981" fmla="*/ 5136824 h 5602020"/>
              <a:gd name="connsiteX982" fmla="*/ 2989566 w 5832676"/>
              <a:gd name="connsiteY982" fmla="*/ 5138929 h 5602020"/>
              <a:gd name="connsiteX983" fmla="*/ 2996302 w 5832676"/>
              <a:gd name="connsiteY983" fmla="*/ 5138929 h 5602020"/>
              <a:gd name="connsiteX984" fmla="*/ 3000793 w 5832676"/>
              <a:gd name="connsiteY984" fmla="*/ 5134719 h 5602020"/>
              <a:gd name="connsiteX985" fmla="*/ 2996302 w 5832676"/>
              <a:gd name="connsiteY985" fmla="*/ 5134719 h 5602020"/>
              <a:gd name="connsiteX986" fmla="*/ 1699924 w 5832676"/>
              <a:gd name="connsiteY986" fmla="*/ 5134719 h 5602020"/>
              <a:gd name="connsiteX987" fmla="*/ 1694311 w 5832676"/>
              <a:gd name="connsiteY987" fmla="*/ 5137525 h 5602020"/>
              <a:gd name="connsiteX988" fmla="*/ 1696182 w 5832676"/>
              <a:gd name="connsiteY988" fmla="*/ 5137525 h 5602020"/>
              <a:gd name="connsiteX989" fmla="*/ 1699924 w 5832676"/>
              <a:gd name="connsiteY989" fmla="*/ 5134719 h 5602020"/>
              <a:gd name="connsiteX990" fmla="*/ 1707115 w 5832676"/>
              <a:gd name="connsiteY990" fmla="*/ 5125598 h 5602020"/>
              <a:gd name="connsiteX991" fmla="*/ 1702730 w 5832676"/>
              <a:gd name="connsiteY991" fmla="*/ 5127703 h 5602020"/>
              <a:gd name="connsiteX992" fmla="*/ 1705362 w 5832676"/>
              <a:gd name="connsiteY992" fmla="*/ 5127703 h 5602020"/>
              <a:gd name="connsiteX993" fmla="*/ 1705538 w 5832676"/>
              <a:gd name="connsiteY993" fmla="*/ 5127703 h 5602020"/>
              <a:gd name="connsiteX994" fmla="*/ 1709747 w 5832676"/>
              <a:gd name="connsiteY994" fmla="*/ 5127703 h 5602020"/>
              <a:gd name="connsiteX995" fmla="*/ 1707115 w 5832676"/>
              <a:gd name="connsiteY995" fmla="*/ 5125598 h 5602020"/>
              <a:gd name="connsiteX996" fmla="*/ 3007810 w 5832676"/>
              <a:gd name="connsiteY996" fmla="*/ 5124895 h 5602020"/>
              <a:gd name="connsiteX997" fmla="*/ 2985140 w 5832676"/>
              <a:gd name="connsiteY997" fmla="*/ 5134251 h 5602020"/>
              <a:gd name="connsiteX998" fmla="*/ 2985140 w 5832676"/>
              <a:gd name="connsiteY998" fmla="*/ 5136589 h 5602020"/>
              <a:gd name="connsiteX999" fmla="*/ 2980606 w 5832676"/>
              <a:gd name="connsiteY999" fmla="*/ 5136589 h 5602020"/>
              <a:gd name="connsiteX1000" fmla="*/ 2978340 w 5832676"/>
              <a:gd name="connsiteY1000" fmla="*/ 5138928 h 5602020"/>
              <a:gd name="connsiteX1001" fmla="*/ 2985140 w 5832676"/>
              <a:gd name="connsiteY1001" fmla="*/ 5137174 h 5602020"/>
              <a:gd name="connsiteX1002" fmla="*/ 2987408 w 5832676"/>
              <a:gd name="connsiteY1002" fmla="*/ 5136589 h 5602020"/>
              <a:gd name="connsiteX1003" fmla="*/ 3007810 w 5832676"/>
              <a:gd name="connsiteY1003" fmla="*/ 5127234 h 5602020"/>
              <a:gd name="connsiteX1004" fmla="*/ 3007810 w 5832676"/>
              <a:gd name="connsiteY1004" fmla="*/ 5124895 h 5602020"/>
              <a:gd name="connsiteX1005" fmla="*/ 1723781 w 5832676"/>
              <a:gd name="connsiteY1005" fmla="*/ 5123492 h 5602020"/>
              <a:gd name="connsiteX1006" fmla="*/ 1716764 w 5832676"/>
              <a:gd name="connsiteY1006" fmla="*/ 5124896 h 5602020"/>
              <a:gd name="connsiteX1007" fmla="*/ 1721441 w 5832676"/>
              <a:gd name="connsiteY1007" fmla="*/ 5124896 h 5602020"/>
              <a:gd name="connsiteX1008" fmla="*/ 1723781 w 5832676"/>
              <a:gd name="connsiteY1008" fmla="*/ 5123492 h 5602020"/>
              <a:gd name="connsiteX1009" fmla="*/ 3019036 w 5832676"/>
              <a:gd name="connsiteY1009" fmla="*/ 5120686 h 5602020"/>
              <a:gd name="connsiteX1010" fmla="*/ 3010617 w 5832676"/>
              <a:gd name="connsiteY1010" fmla="*/ 5124896 h 5602020"/>
              <a:gd name="connsiteX1011" fmla="*/ 3012722 w 5832676"/>
              <a:gd name="connsiteY1011" fmla="*/ 5124896 h 5602020"/>
              <a:gd name="connsiteX1012" fmla="*/ 3019036 w 5832676"/>
              <a:gd name="connsiteY1012" fmla="*/ 5120686 h 5602020"/>
              <a:gd name="connsiteX1013" fmla="*/ 1720974 w 5832676"/>
              <a:gd name="connsiteY1013" fmla="*/ 5120686 h 5602020"/>
              <a:gd name="connsiteX1014" fmla="*/ 1716764 w 5832676"/>
              <a:gd name="connsiteY1014" fmla="*/ 5123492 h 5602020"/>
              <a:gd name="connsiteX1015" fmla="*/ 1718870 w 5832676"/>
              <a:gd name="connsiteY1015" fmla="*/ 5123492 h 5602020"/>
              <a:gd name="connsiteX1016" fmla="*/ 1720974 w 5832676"/>
              <a:gd name="connsiteY1016" fmla="*/ 5120686 h 5602020"/>
              <a:gd name="connsiteX1017" fmla="*/ 1713957 w 5832676"/>
              <a:gd name="connsiteY1017" fmla="*/ 5120686 h 5602020"/>
              <a:gd name="connsiteX1018" fmla="*/ 1709747 w 5832676"/>
              <a:gd name="connsiteY1018" fmla="*/ 5122791 h 5602020"/>
              <a:gd name="connsiteX1019" fmla="*/ 1709747 w 5832676"/>
              <a:gd name="connsiteY1019" fmla="*/ 5124896 h 5602020"/>
              <a:gd name="connsiteX1020" fmla="*/ 1711851 w 5832676"/>
              <a:gd name="connsiteY1020" fmla="*/ 5122791 h 5602020"/>
              <a:gd name="connsiteX1021" fmla="*/ 1713957 w 5832676"/>
              <a:gd name="connsiteY1021" fmla="*/ 5122791 h 5602020"/>
              <a:gd name="connsiteX1022" fmla="*/ 1713957 w 5832676"/>
              <a:gd name="connsiteY1022" fmla="*/ 5120686 h 5602020"/>
              <a:gd name="connsiteX1023" fmla="*/ 1718870 w 5832676"/>
              <a:gd name="connsiteY1023" fmla="*/ 5119283 h 5602020"/>
              <a:gd name="connsiteX1024" fmla="*/ 1716764 w 5832676"/>
              <a:gd name="connsiteY1024" fmla="*/ 5120686 h 5602020"/>
              <a:gd name="connsiteX1025" fmla="*/ 1718870 w 5832676"/>
              <a:gd name="connsiteY1025" fmla="*/ 5120686 h 5602020"/>
              <a:gd name="connsiteX1026" fmla="*/ 1720974 w 5832676"/>
              <a:gd name="connsiteY1026" fmla="*/ 5119283 h 5602020"/>
              <a:gd name="connsiteX1027" fmla="*/ 1718870 w 5832676"/>
              <a:gd name="connsiteY1027" fmla="*/ 5119283 h 5602020"/>
              <a:gd name="connsiteX1028" fmla="*/ 3035876 w 5832676"/>
              <a:gd name="connsiteY1028" fmla="*/ 5119282 h 5602020"/>
              <a:gd name="connsiteX1029" fmla="*/ 3028859 w 5832676"/>
              <a:gd name="connsiteY1029" fmla="*/ 5121387 h 5602020"/>
              <a:gd name="connsiteX1030" fmla="*/ 3028859 w 5832676"/>
              <a:gd name="connsiteY1030" fmla="*/ 5123492 h 5602020"/>
              <a:gd name="connsiteX1031" fmla="*/ 3035876 w 5832676"/>
              <a:gd name="connsiteY1031" fmla="*/ 5119282 h 5602020"/>
              <a:gd name="connsiteX1032" fmla="*/ 3029328 w 5832676"/>
              <a:gd name="connsiteY1032" fmla="*/ 5119282 h 5602020"/>
              <a:gd name="connsiteX1033" fmla="*/ 3028698 w 5832676"/>
              <a:gd name="connsiteY1033" fmla="*/ 5120173 h 5602020"/>
              <a:gd name="connsiteX1034" fmla="*/ 3024650 w 5832676"/>
              <a:gd name="connsiteY1034" fmla="*/ 5121387 h 5602020"/>
              <a:gd name="connsiteX1035" fmla="*/ 3024650 w 5832676"/>
              <a:gd name="connsiteY1035" fmla="*/ 5123492 h 5602020"/>
              <a:gd name="connsiteX1036" fmla="*/ 3026989 w 5832676"/>
              <a:gd name="connsiteY1036" fmla="*/ 5123492 h 5602020"/>
              <a:gd name="connsiteX1037" fmla="*/ 3027282 w 5832676"/>
              <a:gd name="connsiteY1037" fmla="*/ 5122177 h 5602020"/>
              <a:gd name="connsiteX1038" fmla="*/ 3028698 w 5832676"/>
              <a:gd name="connsiteY1038" fmla="*/ 5120173 h 5602020"/>
              <a:gd name="connsiteX1039" fmla="*/ 3031667 w 5832676"/>
              <a:gd name="connsiteY1039" fmla="*/ 5119282 h 5602020"/>
              <a:gd name="connsiteX1040" fmla="*/ 3029328 w 5832676"/>
              <a:gd name="connsiteY1040" fmla="*/ 5119282 h 5602020"/>
              <a:gd name="connsiteX1041" fmla="*/ 3028860 w 5832676"/>
              <a:gd name="connsiteY1041" fmla="*/ 5116475 h 5602020"/>
              <a:gd name="connsiteX1042" fmla="*/ 3021492 w 5832676"/>
              <a:gd name="connsiteY1042" fmla="*/ 5118581 h 5602020"/>
              <a:gd name="connsiteX1043" fmla="*/ 3021492 w 5832676"/>
              <a:gd name="connsiteY1043" fmla="*/ 5120686 h 5602020"/>
              <a:gd name="connsiteX1044" fmla="*/ 3028860 w 5832676"/>
              <a:gd name="connsiteY1044" fmla="*/ 5116475 h 5602020"/>
              <a:gd name="connsiteX1045" fmla="*/ 1750443 w 5832676"/>
              <a:gd name="connsiteY1045" fmla="*/ 5113669 h 5602020"/>
              <a:gd name="connsiteX1046" fmla="*/ 1750324 w 5832676"/>
              <a:gd name="connsiteY1046" fmla="*/ 5114636 h 5602020"/>
              <a:gd name="connsiteX1047" fmla="*/ 1749855 w 5832676"/>
              <a:gd name="connsiteY1047" fmla="*/ 5114846 h 5602020"/>
              <a:gd name="connsiteX1048" fmla="*/ 1750910 w 5832676"/>
              <a:gd name="connsiteY1048" fmla="*/ 5112266 h 5602020"/>
              <a:gd name="connsiteX1049" fmla="*/ 1746234 w 5832676"/>
              <a:gd name="connsiteY1049" fmla="*/ 5114371 h 5602020"/>
              <a:gd name="connsiteX1050" fmla="*/ 1746234 w 5832676"/>
              <a:gd name="connsiteY1050" fmla="*/ 5116476 h 5602020"/>
              <a:gd name="connsiteX1051" fmla="*/ 1749855 w 5832676"/>
              <a:gd name="connsiteY1051" fmla="*/ 5114846 h 5602020"/>
              <a:gd name="connsiteX1052" fmla="*/ 1749040 w 5832676"/>
              <a:gd name="connsiteY1052" fmla="*/ 5116476 h 5602020"/>
              <a:gd name="connsiteX1053" fmla="*/ 1750267 w 5832676"/>
              <a:gd name="connsiteY1053" fmla="*/ 5115073 h 5602020"/>
              <a:gd name="connsiteX1054" fmla="*/ 1750324 w 5832676"/>
              <a:gd name="connsiteY1054" fmla="*/ 5114636 h 5602020"/>
              <a:gd name="connsiteX1055" fmla="*/ 1750910 w 5832676"/>
              <a:gd name="connsiteY1055" fmla="*/ 5114371 h 5602020"/>
              <a:gd name="connsiteX1056" fmla="*/ 1753251 w 5832676"/>
              <a:gd name="connsiteY1056" fmla="*/ 5112266 h 5602020"/>
              <a:gd name="connsiteX1057" fmla="*/ 1750910 w 5832676"/>
              <a:gd name="connsiteY1057" fmla="*/ 5112266 h 5602020"/>
              <a:gd name="connsiteX1058" fmla="*/ 1756057 w 5832676"/>
              <a:gd name="connsiteY1058" fmla="*/ 5106652 h 5602020"/>
              <a:gd name="connsiteX1059" fmla="*/ 1750443 w 5832676"/>
              <a:gd name="connsiteY1059" fmla="*/ 5109459 h 5602020"/>
              <a:gd name="connsiteX1060" fmla="*/ 1753251 w 5832676"/>
              <a:gd name="connsiteY1060" fmla="*/ 5109459 h 5602020"/>
              <a:gd name="connsiteX1061" fmla="*/ 1756057 w 5832676"/>
              <a:gd name="connsiteY1061" fmla="*/ 5106652 h 5602020"/>
              <a:gd name="connsiteX1062" fmla="*/ 3068152 w 5832676"/>
              <a:gd name="connsiteY1062" fmla="*/ 5105249 h 5602020"/>
              <a:gd name="connsiteX1063" fmla="*/ 3062539 w 5832676"/>
              <a:gd name="connsiteY1063" fmla="*/ 5106652 h 5602020"/>
              <a:gd name="connsiteX1064" fmla="*/ 3068152 w 5832676"/>
              <a:gd name="connsiteY1064" fmla="*/ 5106652 h 5602020"/>
              <a:gd name="connsiteX1065" fmla="*/ 3068152 w 5832676"/>
              <a:gd name="connsiteY1065" fmla="*/ 5105249 h 5602020"/>
              <a:gd name="connsiteX1066" fmla="*/ 1742023 w 5832676"/>
              <a:gd name="connsiteY1066" fmla="*/ 5102443 h 5602020"/>
              <a:gd name="connsiteX1067" fmla="*/ 1735008 w 5832676"/>
              <a:gd name="connsiteY1067" fmla="*/ 5105250 h 5602020"/>
              <a:gd name="connsiteX1068" fmla="*/ 1739685 w 5832676"/>
              <a:gd name="connsiteY1068" fmla="*/ 5105250 h 5602020"/>
              <a:gd name="connsiteX1069" fmla="*/ 1742023 w 5832676"/>
              <a:gd name="connsiteY1069" fmla="*/ 5102443 h 5602020"/>
              <a:gd name="connsiteX1070" fmla="*/ 3069556 w 5832676"/>
              <a:gd name="connsiteY1070" fmla="*/ 5099635 h 5602020"/>
              <a:gd name="connsiteX1071" fmla="*/ 3065346 w 5832676"/>
              <a:gd name="connsiteY1071" fmla="*/ 5102442 h 5602020"/>
              <a:gd name="connsiteX1072" fmla="*/ 3067450 w 5832676"/>
              <a:gd name="connsiteY1072" fmla="*/ 5102442 h 5602020"/>
              <a:gd name="connsiteX1073" fmla="*/ 3069556 w 5832676"/>
              <a:gd name="connsiteY1073" fmla="*/ 5099635 h 5602020"/>
              <a:gd name="connsiteX1074" fmla="*/ 3086396 w 5832676"/>
              <a:gd name="connsiteY1074" fmla="*/ 5091216 h 5602020"/>
              <a:gd name="connsiteX1075" fmla="*/ 3084476 w 5832676"/>
              <a:gd name="connsiteY1075" fmla="*/ 5092057 h 5602020"/>
              <a:gd name="connsiteX1076" fmla="*/ 3084669 w 5832676"/>
              <a:gd name="connsiteY1076" fmla="*/ 5091906 h 5602020"/>
              <a:gd name="connsiteX1077" fmla="*/ 3085553 w 5832676"/>
              <a:gd name="connsiteY1077" fmla="*/ 5091216 h 5602020"/>
              <a:gd name="connsiteX1078" fmla="*/ 3084669 w 5832676"/>
              <a:gd name="connsiteY1078" fmla="*/ 5091906 h 5602020"/>
              <a:gd name="connsiteX1079" fmla="*/ 3065346 w 5832676"/>
              <a:gd name="connsiteY1079" fmla="*/ 5099635 h 5602020"/>
              <a:gd name="connsiteX1080" fmla="*/ 3074993 w 5832676"/>
              <a:gd name="connsiteY1080" fmla="*/ 5096215 h 5602020"/>
              <a:gd name="connsiteX1081" fmla="*/ 3084476 w 5832676"/>
              <a:gd name="connsiteY1081" fmla="*/ 5092057 h 5602020"/>
              <a:gd name="connsiteX1082" fmla="*/ 3076572 w 5832676"/>
              <a:gd name="connsiteY1082" fmla="*/ 5098233 h 5602020"/>
              <a:gd name="connsiteX1083" fmla="*/ 3087798 w 5832676"/>
              <a:gd name="connsiteY1083" fmla="*/ 5091216 h 5602020"/>
              <a:gd name="connsiteX1084" fmla="*/ 3086396 w 5832676"/>
              <a:gd name="connsiteY1084" fmla="*/ 5091216 h 5602020"/>
              <a:gd name="connsiteX1085" fmla="*/ 1782720 w 5832676"/>
              <a:gd name="connsiteY1085" fmla="*/ 5084199 h 5602020"/>
              <a:gd name="connsiteX1086" fmla="*/ 1778509 w 5832676"/>
              <a:gd name="connsiteY1086" fmla="*/ 5087006 h 5602020"/>
              <a:gd name="connsiteX1087" fmla="*/ 1780615 w 5832676"/>
              <a:gd name="connsiteY1087" fmla="*/ 5087006 h 5602020"/>
              <a:gd name="connsiteX1088" fmla="*/ 1782720 w 5832676"/>
              <a:gd name="connsiteY1088" fmla="*/ 5087006 h 5602020"/>
              <a:gd name="connsiteX1089" fmla="*/ 1782720 w 5832676"/>
              <a:gd name="connsiteY1089" fmla="*/ 5084199 h 5602020"/>
              <a:gd name="connsiteX1090" fmla="*/ 1763074 w 5832676"/>
              <a:gd name="connsiteY1090" fmla="*/ 5079989 h 5602020"/>
              <a:gd name="connsiteX1091" fmla="*/ 1756057 w 5832676"/>
              <a:gd name="connsiteY1091" fmla="*/ 5081393 h 5602020"/>
              <a:gd name="connsiteX1092" fmla="*/ 1760734 w 5832676"/>
              <a:gd name="connsiteY1092" fmla="*/ 5081393 h 5602020"/>
              <a:gd name="connsiteX1093" fmla="*/ 1763074 w 5832676"/>
              <a:gd name="connsiteY1093" fmla="*/ 5079989 h 5602020"/>
              <a:gd name="connsiteX1094" fmla="*/ 1761392 w 5832676"/>
              <a:gd name="connsiteY1094" fmla="*/ 5075050 h 5602020"/>
              <a:gd name="connsiteX1095" fmla="*/ 1761671 w 5832676"/>
              <a:gd name="connsiteY1095" fmla="*/ 5075218 h 5602020"/>
              <a:gd name="connsiteX1096" fmla="*/ 1758395 w 5832676"/>
              <a:gd name="connsiteY1096" fmla="*/ 5077183 h 5602020"/>
              <a:gd name="connsiteX1097" fmla="*/ 1756057 w 5832676"/>
              <a:gd name="connsiteY1097" fmla="*/ 5077183 h 5602020"/>
              <a:gd name="connsiteX1098" fmla="*/ 1760268 w 5832676"/>
              <a:gd name="connsiteY1098" fmla="*/ 5074376 h 5602020"/>
              <a:gd name="connsiteX1099" fmla="*/ 1764944 w 5832676"/>
              <a:gd name="connsiteY1099" fmla="*/ 5074376 h 5602020"/>
              <a:gd name="connsiteX1100" fmla="*/ 1764944 w 5832676"/>
              <a:gd name="connsiteY1100" fmla="*/ 5075245 h 5602020"/>
              <a:gd name="connsiteX1101" fmla="*/ 1763267 w 5832676"/>
              <a:gd name="connsiteY1101" fmla="*/ 5076176 h 5602020"/>
              <a:gd name="connsiteX1102" fmla="*/ 1761671 w 5832676"/>
              <a:gd name="connsiteY1102" fmla="*/ 5075218 h 5602020"/>
              <a:gd name="connsiteX1103" fmla="*/ 1763074 w 5832676"/>
              <a:gd name="connsiteY1103" fmla="*/ 5074377 h 5602020"/>
              <a:gd name="connsiteX1104" fmla="*/ 1761392 w 5832676"/>
              <a:gd name="connsiteY1104" fmla="*/ 5075050 h 5602020"/>
              <a:gd name="connsiteX1105" fmla="*/ 3165195 w 5832676"/>
              <a:gd name="connsiteY1105" fmla="*/ 5060851 h 5602020"/>
              <a:gd name="connsiteX1106" fmla="*/ 3165195 w 5832676"/>
              <a:gd name="connsiteY1106" fmla="*/ 5063144 h 5602020"/>
              <a:gd name="connsiteX1107" fmla="*/ 3162901 w 5832676"/>
              <a:gd name="connsiteY1107" fmla="*/ 5063144 h 5602020"/>
              <a:gd name="connsiteX1108" fmla="*/ 3160607 w 5832676"/>
              <a:gd name="connsiteY1108" fmla="*/ 5063144 h 5602020"/>
              <a:gd name="connsiteX1109" fmla="*/ 3158314 w 5832676"/>
              <a:gd name="connsiteY1109" fmla="*/ 5065437 h 5602020"/>
              <a:gd name="connsiteX1110" fmla="*/ 3156020 w 5832676"/>
              <a:gd name="connsiteY1110" fmla="*/ 5065437 h 5602020"/>
              <a:gd name="connsiteX1111" fmla="*/ 3142258 w 5832676"/>
              <a:gd name="connsiteY1111" fmla="*/ 5070023 h 5602020"/>
              <a:gd name="connsiteX1112" fmla="*/ 3153726 w 5832676"/>
              <a:gd name="connsiteY1112" fmla="*/ 5065437 h 5602020"/>
              <a:gd name="connsiteX1113" fmla="*/ 3149139 w 5832676"/>
              <a:gd name="connsiteY1113" fmla="*/ 5065437 h 5602020"/>
              <a:gd name="connsiteX1114" fmla="*/ 3151433 w 5832676"/>
              <a:gd name="connsiteY1114" fmla="*/ 5063144 h 5602020"/>
              <a:gd name="connsiteX1115" fmla="*/ 3153726 w 5832676"/>
              <a:gd name="connsiteY1115" fmla="*/ 5063144 h 5602020"/>
              <a:gd name="connsiteX1116" fmla="*/ 3156020 w 5832676"/>
              <a:gd name="connsiteY1116" fmla="*/ 5063144 h 5602020"/>
              <a:gd name="connsiteX1117" fmla="*/ 3165195 w 5832676"/>
              <a:gd name="connsiteY1117" fmla="*/ 5060851 h 5602020"/>
              <a:gd name="connsiteX1118" fmla="*/ 3167488 w 5832676"/>
              <a:gd name="connsiteY1118" fmla="*/ 5056265 h 5602020"/>
              <a:gd name="connsiteX1119" fmla="*/ 3169782 w 5832676"/>
              <a:gd name="connsiteY1119" fmla="*/ 5058558 h 5602020"/>
              <a:gd name="connsiteX1120" fmla="*/ 3169782 w 5832676"/>
              <a:gd name="connsiteY1120" fmla="*/ 5060851 h 5602020"/>
              <a:gd name="connsiteX1121" fmla="*/ 3167488 w 5832676"/>
              <a:gd name="connsiteY1121" fmla="*/ 5060851 h 5602020"/>
              <a:gd name="connsiteX1122" fmla="*/ 3165195 w 5832676"/>
              <a:gd name="connsiteY1122" fmla="*/ 5060851 h 5602020"/>
              <a:gd name="connsiteX1123" fmla="*/ 3162901 w 5832676"/>
              <a:gd name="connsiteY1123" fmla="*/ 5058558 h 5602020"/>
              <a:gd name="connsiteX1124" fmla="*/ 3165195 w 5832676"/>
              <a:gd name="connsiteY1124" fmla="*/ 5058558 h 5602020"/>
              <a:gd name="connsiteX1125" fmla="*/ 3167488 w 5832676"/>
              <a:gd name="connsiteY1125" fmla="*/ 5058558 h 5602020"/>
              <a:gd name="connsiteX1126" fmla="*/ 3167488 w 5832676"/>
              <a:gd name="connsiteY1126" fmla="*/ 5056265 h 5602020"/>
              <a:gd name="connsiteX1127" fmla="*/ 1868322 w 5832676"/>
              <a:gd name="connsiteY1127" fmla="*/ 5047713 h 5602020"/>
              <a:gd name="connsiteX1128" fmla="*/ 1870427 w 5832676"/>
              <a:gd name="connsiteY1128" fmla="*/ 5049117 h 5602020"/>
              <a:gd name="connsiteX1129" fmla="*/ 1872533 w 5832676"/>
              <a:gd name="connsiteY1129" fmla="*/ 5047713 h 5602020"/>
              <a:gd name="connsiteX1130" fmla="*/ 1868322 w 5832676"/>
              <a:gd name="connsiteY1130" fmla="*/ 5047713 h 5602020"/>
              <a:gd name="connsiteX1131" fmla="*/ 3208773 w 5832676"/>
              <a:gd name="connsiteY1131" fmla="*/ 5035627 h 5602020"/>
              <a:gd name="connsiteX1132" fmla="*/ 3211067 w 5832676"/>
              <a:gd name="connsiteY1132" fmla="*/ 5037920 h 5602020"/>
              <a:gd name="connsiteX1133" fmla="*/ 3206480 w 5832676"/>
              <a:gd name="connsiteY1133" fmla="*/ 5037920 h 5602020"/>
              <a:gd name="connsiteX1134" fmla="*/ 3208773 w 5832676"/>
              <a:gd name="connsiteY1134" fmla="*/ 5035627 h 5602020"/>
              <a:gd name="connsiteX1135" fmla="*/ 3292682 w 5832676"/>
              <a:gd name="connsiteY1135" fmla="*/ 4985968 h 5602020"/>
              <a:gd name="connsiteX1136" fmla="*/ 3289875 w 5832676"/>
              <a:gd name="connsiteY1136" fmla="*/ 4987371 h 5602020"/>
              <a:gd name="connsiteX1137" fmla="*/ 3295488 w 5832676"/>
              <a:gd name="connsiteY1137" fmla="*/ 4985968 h 5602020"/>
              <a:gd name="connsiteX1138" fmla="*/ 3292682 w 5832676"/>
              <a:gd name="connsiteY1138" fmla="*/ 4985968 h 5602020"/>
              <a:gd name="connsiteX1139" fmla="*/ 3347762 w 5832676"/>
              <a:gd name="connsiteY1139" fmla="*/ 4983161 h 5602020"/>
              <a:gd name="connsiteX1140" fmla="*/ 3345306 w 5832676"/>
              <a:gd name="connsiteY1140" fmla="*/ 4985267 h 5602020"/>
              <a:gd name="connsiteX1141" fmla="*/ 3341868 w 5832676"/>
              <a:gd name="connsiteY1141" fmla="*/ 4986740 h 5602020"/>
              <a:gd name="connsiteX1142" fmla="*/ 3341622 w 5832676"/>
              <a:gd name="connsiteY1142" fmla="*/ 4986582 h 5602020"/>
              <a:gd name="connsiteX1143" fmla="*/ 3340394 w 5832676"/>
              <a:gd name="connsiteY1143" fmla="*/ 4987371 h 5602020"/>
              <a:gd name="connsiteX1144" fmla="*/ 3341868 w 5832676"/>
              <a:gd name="connsiteY1144" fmla="*/ 4986740 h 5602020"/>
              <a:gd name="connsiteX1145" fmla="*/ 3342850 w 5832676"/>
              <a:gd name="connsiteY1145" fmla="*/ 4987371 h 5602020"/>
              <a:gd name="connsiteX1146" fmla="*/ 3345306 w 5832676"/>
              <a:gd name="connsiteY1146" fmla="*/ 4987371 h 5602020"/>
              <a:gd name="connsiteX1147" fmla="*/ 3347762 w 5832676"/>
              <a:gd name="connsiteY1147" fmla="*/ 4985267 h 5602020"/>
              <a:gd name="connsiteX1148" fmla="*/ 3345306 w 5832676"/>
              <a:gd name="connsiteY1148" fmla="*/ 4985267 h 5602020"/>
              <a:gd name="connsiteX1149" fmla="*/ 3350218 w 5832676"/>
              <a:gd name="connsiteY1149" fmla="*/ 4983161 h 5602020"/>
              <a:gd name="connsiteX1150" fmla="*/ 3347762 w 5832676"/>
              <a:gd name="connsiteY1150" fmla="*/ 4983161 h 5602020"/>
              <a:gd name="connsiteX1151" fmla="*/ 3357859 w 5832676"/>
              <a:gd name="connsiteY1151" fmla="*/ 4982886 h 5602020"/>
              <a:gd name="connsiteX1152" fmla="*/ 3357859 w 5832676"/>
              <a:gd name="connsiteY1152" fmla="*/ 4985179 h 5602020"/>
              <a:gd name="connsiteX1153" fmla="*/ 3355566 w 5832676"/>
              <a:gd name="connsiteY1153" fmla="*/ 4985179 h 5602020"/>
              <a:gd name="connsiteX1154" fmla="*/ 3357859 w 5832676"/>
              <a:gd name="connsiteY1154" fmla="*/ 4982886 h 5602020"/>
              <a:gd name="connsiteX1155" fmla="*/ 3342921 w 5832676"/>
              <a:gd name="connsiteY1155" fmla="*/ 4962111 h 5602020"/>
              <a:gd name="connsiteX1156" fmla="*/ 3336185 w 5832676"/>
              <a:gd name="connsiteY1156" fmla="*/ 4967724 h 5602020"/>
              <a:gd name="connsiteX1157" fmla="*/ 3338430 w 5832676"/>
              <a:gd name="connsiteY1157" fmla="*/ 4967724 h 5602020"/>
              <a:gd name="connsiteX1158" fmla="*/ 3340676 w 5832676"/>
              <a:gd name="connsiteY1158" fmla="*/ 4964917 h 5602020"/>
              <a:gd name="connsiteX1159" fmla="*/ 3340676 w 5832676"/>
              <a:gd name="connsiteY1159" fmla="*/ 4967724 h 5602020"/>
              <a:gd name="connsiteX1160" fmla="*/ 3347412 w 5832676"/>
              <a:gd name="connsiteY1160" fmla="*/ 4964917 h 5602020"/>
              <a:gd name="connsiteX1161" fmla="*/ 3347412 w 5832676"/>
              <a:gd name="connsiteY1161" fmla="*/ 4962111 h 5602020"/>
              <a:gd name="connsiteX1162" fmla="*/ 3345166 w 5832676"/>
              <a:gd name="connsiteY1162" fmla="*/ 4962111 h 5602020"/>
              <a:gd name="connsiteX1163" fmla="*/ 3342921 w 5832676"/>
              <a:gd name="connsiteY1163" fmla="*/ 4964917 h 5602020"/>
              <a:gd name="connsiteX1164" fmla="*/ 3342921 w 5832676"/>
              <a:gd name="connsiteY1164" fmla="*/ 4962111 h 5602020"/>
              <a:gd name="connsiteX1165" fmla="*/ 3354896 w 5832676"/>
              <a:gd name="connsiteY1165" fmla="*/ 4957901 h 5602020"/>
              <a:gd name="connsiteX1166" fmla="*/ 3352557 w 5832676"/>
              <a:gd name="connsiteY1166" fmla="*/ 4960007 h 5602020"/>
              <a:gd name="connsiteX1167" fmla="*/ 3350218 w 5832676"/>
              <a:gd name="connsiteY1167" fmla="*/ 4960007 h 5602020"/>
              <a:gd name="connsiteX1168" fmla="*/ 3350218 w 5832676"/>
              <a:gd name="connsiteY1168" fmla="*/ 4962112 h 5602020"/>
              <a:gd name="connsiteX1169" fmla="*/ 3357235 w 5832676"/>
              <a:gd name="connsiteY1169" fmla="*/ 4957901 h 5602020"/>
              <a:gd name="connsiteX1170" fmla="*/ 3354896 w 5832676"/>
              <a:gd name="connsiteY1170" fmla="*/ 4957901 h 5602020"/>
              <a:gd name="connsiteX1171" fmla="*/ 3427868 w 5832676"/>
              <a:gd name="connsiteY1171" fmla="*/ 4953691 h 5602020"/>
              <a:gd name="connsiteX1172" fmla="*/ 3426699 w 5832676"/>
              <a:gd name="connsiteY1172" fmla="*/ 4955095 h 5602020"/>
              <a:gd name="connsiteX1173" fmla="*/ 3423190 w 5832676"/>
              <a:gd name="connsiteY1173" fmla="*/ 4956498 h 5602020"/>
              <a:gd name="connsiteX1174" fmla="*/ 3425530 w 5832676"/>
              <a:gd name="connsiteY1174" fmla="*/ 4956498 h 5602020"/>
              <a:gd name="connsiteX1175" fmla="*/ 3426699 w 5832676"/>
              <a:gd name="connsiteY1175" fmla="*/ 4955095 h 5602020"/>
              <a:gd name="connsiteX1176" fmla="*/ 3430208 w 5832676"/>
              <a:gd name="connsiteY1176" fmla="*/ 4953691 h 5602020"/>
              <a:gd name="connsiteX1177" fmla="*/ 3427868 w 5832676"/>
              <a:gd name="connsiteY1177" fmla="*/ 4953691 h 5602020"/>
              <a:gd name="connsiteX1178" fmla="*/ 3414035 w 5832676"/>
              <a:gd name="connsiteY1178" fmla="*/ 4947825 h 5602020"/>
              <a:gd name="connsiteX1179" fmla="*/ 3411964 w 5832676"/>
              <a:gd name="connsiteY1179" fmla="*/ 4949481 h 5602020"/>
              <a:gd name="connsiteX1180" fmla="*/ 3412087 w 5832676"/>
              <a:gd name="connsiteY1180" fmla="*/ 4948666 h 5602020"/>
              <a:gd name="connsiteX1181" fmla="*/ 3461781 w 5832676"/>
              <a:gd name="connsiteY1181" fmla="*/ 4943868 h 5602020"/>
              <a:gd name="connsiteX1182" fmla="*/ 3459676 w 5832676"/>
              <a:gd name="connsiteY1182" fmla="*/ 4946675 h 5602020"/>
              <a:gd name="connsiteX1183" fmla="*/ 3461781 w 5832676"/>
              <a:gd name="connsiteY1183" fmla="*/ 4946675 h 5602020"/>
              <a:gd name="connsiteX1184" fmla="*/ 3463887 w 5832676"/>
              <a:gd name="connsiteY1184" fmla="*/ 4943868 h 5602020"/>
              <a:gd name="connsiteX1185" fmla="*/ 3461781 w 5832676"/>
              <a:gd name="connsiteY1185" fmla="*/ 4943868 h 5602020"/>
              <a:gd name="connsiteX1186" fmla="*/ 3416642 w 5832676"/>
              <a:gd name="connsiteY1186" fmla="*/ 4943868 h 5602020"/>
              <a:gd name="connsiteX1187" fmla="*/ 3412548 w 5832676"/>
              <a:gd name="connsiteY1187" fmla="*/ 4945623 h 5602020"/>
              <a:gd name="connsiteX1188" fmla="*/ 3412087 w 5832676"/>
              <a:gd name="connsiteY1188" fmla="*/ 4948666 h 5602020"/>
              <a:gd name="connsiteX1189" fmla="*/ 3391042 w 5832676"/>
              <a:gd name="connsiteY1189" fmla="*/ 4957762 h 5602020"/>
              <a:gd name="connsiteX1190" fmla="*/ 3400226 w 5832676"/>
              <a:gd name="connsiteY1190" fmla="*/ 4953131 h 5602020"/>
              <a:gd name="connsiteX1191" fmla="*/ 3395963 w 5832676"/>
              <a:gd name="connsiteY1191" fmla="*/ 4953131 h 5602020"/>
              <a:gd name="connsiteX1192" fmla="*/ 3407116 w 5832676"/>
              <a:gd name="connsiteY1192" fmla="*/ 4948499 h 5602020"/>
              <a:gd name="connsiteX1193" fmla="*/ 3393338 w 5832676"/>
              <a:gd name="connsiteY1193" fmla="*/ 4953131 h 5602020"/>
              <a:gd name="connsiteX1194" fmla="*/ 3395963 w 5832676"/>
              <a:gd name="connsiteY1194" fmla="*/ 4953131 h 5602020"/>
              <a:gd name="connsiteX1195" fmla="*/ 3368078 w 5832676"/>
              <a:gd name="connsiteY1195" fmla="*/ 4964708 h 5602020"/>
              <a:gd name="connsiteX1196" fmla="*/ 3349707 w 5832676"/>
              <a:gd name="connsiteY1196" fmla="*/ 4973969 h 5602020"/>
              <a:gd name="connsiteX1197" fmla="*/ 3349707 w 5832676"/>
              <a:gd name="connsiteY1197" fmla="*/ 4976285 h 5602020"/>
              <a:gd name="connsiteX1198" fmla="*/ 3342818 w 5832676"/>
              <a:gd name="connsiteY1198" fmla="*/ 4978601 h 5602020"/>
              <a:gd name="connsiteX1199" fmla="*/ 3340523 w 5832676"/>
              <a:gd name="connsiteY1199" fmla="*/ 4980917 h 5602020"/>
              <a:gd name="connsiteX1200" fmla="*/ 3338226 w 5832676"/>
              <a:gd name="connsiteY1200" fmla="*/ 4978601 h 5602020"/>
              <a:gd name="connsiteX1201" fmla="*/ 3322152 w 5832676"/>
              <a:gd name="connsiteY1201" fmla="*/ 4983232 h 5602020"/>
              <a:gd name="connsiteX1202" fmla="*/ 3324448 w 5832676"/>
              <a:gd name="connsiteY1202" fmla="*/ 4985547 h 5602020"/>
              <a:gd name="connsiteX1203" fmla="*/ 3326744 w 5832676"/>
              <a:gd name="connsiteY1203" fmla="*/ 4987863 h 5602020"/>
              <a:gd name="connsiteX1204" fmla="*/ 3326744 w 5832676"/>
              <a:gd name="connsiteY1204" fmla="*/ 4990178 h 5602020"/>
              <a:gd name="connsiteX1205" fmla="*/ 3329041 w 5832676"/>
              <a:gd name="connsiteY1205" fmla="*/ 4987863 h 5602020"/>
              <a:gd name="connsiteX1206" fmla="*/ 3329041 w 5832676"/>
              <a:gd name="connsiteY1206" fmla="*/ 4985547 h 5602020"/>
              <a:gd name="connsiteX1207" fmla="*/ 3333633 w 5832676"/>
              <a:gd name="connsiteY1207" fmla="*/ 4985547 h 5602020"/>
              <a:gd name="connsiteX1208" fmla="*/ 3335930 w 5832676"/>
              <a:gd name="connsiteY1208" fmla="*/ 4985547 h 5602020"/>
              <a:gd name="connsiteX1209" fmla="*/ 3358893 w 5832676"/>
              <a:gd name="connsiteY1209" fmla="*/ 4976285 h 5602020"/>
              <a:gd name="connsiteX1210" fmla="*/ 3363486 w 5832676"/>
              <a:gd name="connsiteY1210" fmla="*/ 4971654 h 5602020"/>
              <a:gd name="connsiteX1211" fmla="*/ 3368078 w 5832676"/>
              <a:gd name="connsiteY1211" fmla="*/ 4971654 h 5602020"/>
              <a:gd name="connsiteX1212" fmla="*/ 3370375 w 5832676"/>
              <a:gd name="connsiteY1212" fmla="*/ 4969339 h 5602020"/>
              <a:gd name="connsiteX1213" fmla="*/ 3372671 w 5832676"/>
              <a:gd name="connsiteY1213" fmla="*/ 4967023 h 5602020"/>
              <a:gd name="connsiteX1214" fmla="*/ 3372671 w 5832676"/>
              <a:gd name="connsiteY1214" fmla="*/ 4969339 h 5602020"/>
              <a:gd name="connsiteX1215" fmla="*/ 3423190 w 5832676"/>
              <a:gd name="connsiteY1215" fmla="*/ 4943868 h 5602020"/>
              <a:gd name="connsiteX1216" fmla="*/ 3414035 w 5832676"/>
              <a:gd name="connsiteY1216" fmla="*/ 4947825 h 5602020"/>
              <a:gd name="connsiteX1217" fmla="*/ 3418981 w 5832676"/>
              <a:gd name="connsiteY1217" fmla="*/ 4943868 h 5602020"/>
              <a:gd name="connsiteX1218" fmla="*/ 3416642 w 5832676"/>
              <a:gd name="connsiteY1218" fmla="*/ 4943868 h 5602020"/>
              <a:gd name="connsiteX1219" fmla="*/ 3374776 w 5832676"/>
              <a:gd name="connsiteY1219" fmla="*/ 4942464 h 5602020"/>
              <a:gd name="connsiteX1220" fmla="*/ 3372671 w 5832676"/>
              <a:gd name="connsiteY1220" fmla="*/ 4943868 h 5602020"/>
              <a:gd name="connsiteX1221" fmla="*/ 3376882 w 5832676"/>
              <a:gd name="connsiteY1221" fmla="*/ 4942464 h 5602020"/>
              <a:gd name="connsiteX1222" fmla="*/ 3374776 w 5832676"/>
              <a:gd name="connsiteY1222" fmla="*/ 4942464 h 5602020"/>
              <a:gd name="connsiteX1223" fmla="*/ 3477919 w 5832676"/>
              <a:gd name="connsiteY1223" fmla="*/ 4939658 h 5602020"/>
              <a:gd name="connsiteX1224" fmla="*/ 3473428 w 5832676"/>
              <a:gd name="connsiteY1224" fmla="*/ 4941763 h 5602020"/>
              <a:gd name="connsiteX1225" fmla="*/ 3466693 w 5832676"/>
              <a:gd name="connsiteY1225" fmla="*/ 4943868 h 5602020"/>
              <a:gd name="connsiteX1226" fmla="*/ 3468938 w 5832676"/>
              <a:gd name="connsiteY1226" fmla="*/ 4943868 h 5602020"/>
              <a:gd name="connsiteX1227" fmla="*/ 3471183 w 5832676"/>
              <a:gd name="connsiteY1227" fmla="*/ 4943868 h 5602020"/>
              <a:gd name="connsiteX1228" fmla="*/ 3475674 w 5832676"/>
              <a:gd name="connsiteY1228" fmla="*/ 4941763 h 5602020"/>
              <a:gd name="connsiteX1229" fmla="*/ 3477919 w 5832676"/>
              <a:gd name="connsiteY1229" fmla="*/ 4941763 h 5602020"/>
              <a:gd name="connsiteX1230" fmla="*/ 3477919 w 5832676"/>
              <a:gd name="connsiteY1230" fmla="*/ 4939658 h 5602020"/>
              <a:gd name="connsiteX1231" fmla="*/ 3434417 w 5832676"/>
              <a:gd name="connsiteY1231" fmla="*/ 4939658 h 5602020"/>
              <a:gd name="connsiteX1232" fmla="*/ 3427400 w 5832676"/>
              <a:gd name="connsiteY1232" fmla="*/ 4942464 h 5602020"/>
              <a:gd name="connsiteX1233" fmla="*/ 3429739 w 5832676"/>
              <a:gd name="connsiteY1233" fmla="*/ 4942464 h 5602020"/>
              <a:gd name="connsiteX1234" fmla="*/ 3434417 w 5832676"/>
              <a:gd name="connsiteY1234" fmla="*/ 4939658 h 5602020"/>
              <a:gd name="connsiteX1235" fmla="*/ 3393896 w 5832676"/>
              <a:gd name="connsiteY1235" fmla="*/ 4939658 h 5602020"/>
              <a:gd name="connsiteX1236" fmla="*/ 3391616 w 5832676"/>
              <a:gd name="connsiteY1236" fmla="*/ 4941997 h 5602020"/>
              <a:gd name="connsiteX1237" fmla="*/ 3389335 w 5832676"/>
              <a:gd name="connsiteY1237" fmla="*/ 4941997 h 5602020"/>
              <a:gd name="connsiteX1238" fmla="*/ 3387054 w 5832676"/>
              <a:gd name="connsiteY1238" fmla="*/ 4944336 h 5602020"/>
              <a:gd name="connsiteX1239" fmla="*/ 3384775 w 5832676"/>
              <a:gd name="connsiteY1239" fmla="*/ 4944336 h 5602020"/>
              <a:gd name="connsiteX1240" fmla="*/ 3382494 w 5832676"/>
              <a:gd name="connsiteY1240" fmla="*/ 4946675 h 5602020"/>
              <a:gd name="connsiteX1241" fmla="*/ 3383898 w 5832676"/>
              <a:gd name="connsiteY1241" fmla="*/ 4946675 h 5602020"/>
              <a:gd name="connsiteX1242" fmla="*/ 3383898 w 5832676"/>
              <a:gd name="connsiteY1242" fmla="*/ 4949481 h 5602020"/>
              <a:gd name="connsiteX1243" fmla="*/ 3386704 w 5832676"/>
              <a:gd name="connsiteY1243" fmla="*/ 4946675 h 5602020"/>
              <a:gd name="connsiteX1244" fmla="*/ 3384775 w 5832676"/>
              <a:gd name="connsiteY1244" fmla="*/ 4946675 h 5602020"/>
              <a:gd name="connsiteX1245" fmla="*/ 3389335 w 5832676"/>
              <a:gd name="connsiteY1245" fmla="*/ 4944336 h 5602020"/>
              <a:gd name="connsiteX1246" fmla="*/ 3391616 w 5832676"/>
              <a:gd name="connsiteY1246" fmla="*/ 4941997 h 5602020"/>
              <a:gd name="connsiteX1247" fmla="*/ 3396176 w 5832676"/>
              <a:gd name="connsiteY1247" fmla="*/ 4939658 h 5602020"/>
              <a:gd name="connsiteX1248" fmla="*/ 3398457 w 5832676"/>
              <a:gd name="connsiteY1248" fmla="*/ 4941997 h 5602020"/>
              <a:gd name="connsiteX1249" fmla="*/ 3400738 w 5832676"/>
              <a:gd name="connsiteY1249" fmla="*/ 4939658 h 5602020"/>
              <a:gd name="connsiteX1250" fmla="*/ 3396176 w 5832676"/>
              <a:gd name="connsiteY1250" fmla="*/ 4939658 h 5602020"/>
              <a:gd name="connsiteX1251" fmla="*/ 3393896 w 5832676"/>
              <a:gd name="connsiteY1251" fmla="*/ 4939658 h 5602020"/>
              <a:gd name="connsiteX1252" fmla="*/ 3412244 w 5832676"/>
              <a:gd name="connsiteY1252" fmla="*/ 4932642 h 5602020"/>
              <a:gd name="connsiteX1253" fmla="*/ 3404666 w 5832676"/>
              <a:gd name="connsiteY1253" fmla="*/ 4934747 h 5602020"/>
              <a:gd name="connsiteX1254" fmla="*/ 3402140 w 5832676"/>
              <a:gd name="connsiteY1254" fmla="*/ 4934747 h 5602020"/>
              <a:gd name="connsiteX1255" fmla="*/ 3402140 w 5832676"/>
              <a:gd name="connsiteY1255" fmla="*/ 4936852 h 5602020"/>
              <a:gd name="connsiteX1256" fmla="*/ 3404666 w 5832676"/>
              <a:gd name="connsiteY1256" fmla="*/ 4936852 h 5602020"/>
              <a:gd name="connsiteX1257" fmla="*/ 3409719 w 5832676"/>
              <a:gd name="connsiteY1257" fmla="*/ 4934747 h 5602020"/>
              <a:gd name="connsiteX1258" fmla="*/ 3409719 w 5832676"/>
              <a:gd name="connsiteY1258" fmla="*/ 4936150 h 5602020"/>
              <a:gd name="connsiteX1259" fmla="*/ 3407192 w 5832676"/>
              <a:gd name="connsiteY1259" fmla="*/ 4936852 h 5602020"/>
              <a:gd name="connsiteX1260" fmla="*/ 3409719 w 5832676"/>
              <a:gd name="connsiteY1260" fmla="*/ 4936852 h 5602020"/>
              <a:gd name="connsiteX1261" fmla="*/ 3409719 w 5832676"/>
              <a:gd name="connsiteY1261" fmla="*/ 4936150 h 5602020"/>
              <a:gd name="connsiteX1262" fmla="*/ 3414770 w 5832676"/>
              <a:gd name="connsiteY1262" fmla="*/ 4934747 h 5602020"/>
              <a:gd name="connsiteX1263" fmla="*/ 3414770 w 5832676"/>
              <a:gd name="connsiteY1263" fmla="*/ 4932642 h 5602020"/>
              <a:gd name="connsiteX1264" fmla="*/ 3412244 w 5832676"/>
              <a:gd name="connsiteY1264" fmla="*/ 4932642 h 5602020"/>
              <a:gd name="connsiteX1265" fmla="*/ 3420384 w 5832676"/>
              <a:gd name="connsiteY1265" fmla="*/ 4928431 h 5602020"/>
              <a:gd name="connsiteX1266" fmla="*/ 3416174 w 5832676"/>
              <a:gd name="connsiteY1266" fmla="*/ 4930537 h 5602020"/>
              <a:gd name="connsiteX1267" fmla="*/ 3418278 w 5832676"/>
              <a:gd name="connsiteY1267" fmla="*/ 4930537 h 5602020"/>
              <a:gd name="connsiteX1268" fmla="*/ 3400036 w 5832676"/>
              <a:gd name="connsiteY1268" fmla="*/ 4928431 h 5602020"/>
              <a:gd name="connsiteX1269" fmla="*/ 3400036 w 5832676"/>
              <a:gd name="connsiteY1269" fmla="*/ 4929835 h 5602020"/>
              <a:gd name="connsiteX1270" fmla="*/ 3397931 w 5832676"/>
              <a:gd name="connsiteY1270" fmla="*/ 4931238 h 5602020"/>
              <a:gd name="connsiteX1271" fmla="*/ 3400036 w 5832676"/>
              <a:gd name="connsiteY1271" fmla="*/ 4931238 h 5602020"/>
              <a:gd name="connsiteX1272" fmla="*/ 3400036 w 5832676"/>
              <a:gd name="connsiteY1272" fmla="*/ 4929835 h 5602020"/>
              <a:gd name="connsiteX1273" fmla="*/ 3400738 w 5832676"/>
              <a:gd name="connsiteY1273" fmla="*/ 4929367 h 5602020"/>
              <a:gd name="connsiteX1274" fmla="*/ 3402141 w 5832676"/>
              <a:gd name="connsiteY1274" fmla="*/ 4931238 h 5602020"/>
              <a:gd name="connsiteX1275" fmla="*/ 3402141 w 5832676"/>
              <a:gd name="connsiteY1275" fmla="*/ 4928431 h 5602020"/>
              <a:gd name="connsiteX1276" fmla="*/ 3400738 w 5832676"/>
              <a:gd name="connsiteY1276" fmla="*/ 4929367 h 5602020"/>
              <a:gd name="connsiteX1277" fmla="*/ 3469499 w 5832676"/>
              <a:gd name="connsiteY1277" fmla="*/ 4924222 h 5602020"/>
              <a:gd name="connsiteX1278" fmla="*/ 3466693 w 5832676"/>
              <a:gd name="connsiteY1278" fmla="*/ 4925626 h 5602020"/>
              <a:gd name="connsiteX1279" fmla="*/ 3469499 w 5832676"/>
              <a:gd name="connsiteY1279" fmla="*/ 4925626 h 5602020"/>
              <a:gd name="connsiteX1280" fmla="*/ 3469499 w 5832676"/>
              <a:gd name="connsiteY1280" fmla="*/ 4924222 h 5602020"/>
              <a:gd name="connsiteX1281" fmla="*/ 3434884 w 5832676"/>
              <a:gd name="connsiteY1281" fmla="*/ 4921415 h 5602020"/>
              <a:gd name="connsiteX1282" fmla="*/ 3436755 w 5832676"/>
              <a:gd name="connsiteY1282" fmla="*/ 4924222 h 5602020"/>
              <a:gd name="connsiteX1283" fmla="*/ 3438626 w 5832676"/>
              <a:gd name="connsiteY1283" fmla="*/ 4921415 h 5602020"/>
              <a:gd name="connsiteX1284" fmla="*/ 3436755 w 5832676"/>
              <a:gd name="connsiteY1284" fmla="*/ 4921415 h 5602020"/>
              <a:gd name="connsiteX1285" fmla="*/ 3434884 w 5832676"/>
              <a:gd name="connsiteY1285" fmla="*/ 4921415 h 5602020"/>
              <a:gd name="connsiteX1286" fmla="*/ 1970221 w 5832676"/>
              <a:gd name="connsiteY1286" fmla="*/ 4920972 h 5602020"/>
              <a:gd name="connsiteX1287" fmla="*/ 1970425 w 5832676"/>
              <a:gd name="connsiteY1287" fmla="*/ 4922635 h 5602020"/>
              <a:gd name="connsiteX1288" fmla="*/ 1969856 w 5832676"/>
              <a:gd name="connsiteY1288" fmla="*/ 4921094 h 5602020"/>
              <a:gd name="connsiteX1289" fmla="*/ 1968751 w 5832676"/>
              <a:gd name="connsiteY1289" fmla="*/ 4918106 h 5602020"/>
              <a:gd name="connsiteX1290" fmla="*/ 1969856 w 5832676"/>
              <a:gd name="connsiteY1290" fmla="*/ 4921094 h 5602020"/>
              <a:gd name="connsiteX1291" fmla="*/ 1963340 w 5832676"/>
              <a:gd name="connsiteY1291" fmla="*/ 4923265 h 5602020"/>
              <a:gd name="connsiteX1292" fmla="*/ 1967927 w 5832676"/>
              <a:gd name="connsiteY1292" fmla="*/ 4918679 h 5602020"/>
              <a:gd name="connsiteX1293" fmla="*/ 1968751 w 5832676"/>
              <a:gd name="connsiteY1293" fmla="*/ 4918106 h 5602020"/>
              <a:gd name="connsiteX1294" fmla="*/ 3477774 w 5832676"/>
              <a:gd name="connsiteY1294" fmla="*/ 4914800 h 5602020"/>
              <a:gd name="connsiteX1295" fmla="*/ 3475501 w 5832676"/>
              <a:gd name="connsiteY1295" fmla="*/ 4917105 h 5602020"/>
              <a:gd name="connsiteX1296" fmla="*/ 3475501 w 5832676"/>
              <a:gd name="connsiteY1296" fmla="*/ 4915952 h 5602020"/>
              <a:gd name="connsiteX1297" fmla="*/ 3475501 w 5832676"/>
              <a:gd name="connsiteY1297" fmla="*/ 4914800 h 5602020"/>
              <a:gd name="connsiteX1298" fmla="*/ 3475501 w 5832676"/>
              <a:gd name="connsiteY1298" fmla="*/ 4915952 h 5602020"/>
              <a:gd name="connsiteX1299" fmla="*/ 3473226 w 5832676"/>
              <a:gd name="connsiteY1299" fmla="*/ 4917105 h 5602020"/>
              <a:gd name="connsiteX1300" fmla="*/ 3470952 w 5832676"/>
              <a:gd name="connsiteY1300" fmla="*/ 4917105 h 5602020"/>
              <a:gd name="connsiteX1301" fmla="*/ 3470952 w 5832676"/>
              <a:gd name="connsiteY1301" fmla="*/ 4918258 h 5602020"/>
              <a:gd name="connsiteX1302" fmla="*/ 3459580 w 5832676"/>
              <a:gd name="connsiteY1302" fmla="*/ 4924022 h 5602020"/>
              <a:gd name="connsiteX1303" fmla="*/ 3455031 w 5832676"/>
              <a:gd name="connsiteY1303" fmla="*/ 4924022 h 5602020"/>
              <a:gd name="connsiteX1304" fmla="*/ 3423190 w 5832676"/>
              <a:gd name="connsiteY1304" fmla="*/ 4942465 h 5602020"/>
              <a:gd name="connsiteX1305" fmla="*/ 3452757 w 5832676"/>
              <a:gd name="connsiteY1305" fmla="*/ 4928633 h 5602020"/>
              <a:gd name="connsiteX1306" fmla="*/ 3455031 w 5832676"/>
              <a:gd name="connsiteY1306" fmla="*/ 4928633 h 5602020"/>
              <a:gd name="connsiteX1307" fmla="*/ 3459580 w 5832676"/>
              <a:gd name="connsiteY1307" fmla="*/ 4924022 h 5602020"/>
              <a:gd name="connsiteX1308" fmla="*/ 3470952 w 5832676"/>
              <a:gd name="connsiteY1308" fmla="*/ 4919411 h 5602020"/>
              <a:gd name="connsiteX1309" fmla="*/ 3470952 w 5832676"/>
              <a:gd name="connsiteY1309" fmla="*/ 4918258 h 5602020"/>
              <a:gd name="connsiteX1310" fmla="*/ 3473226 w 5832676"/>
              <a:gd name="connsiteY1310" fmla="*/ 4917105 h 5602020"/>
              <a:gd name="connsiteX1311" fmla="*/ 3475501 w 5832676"/>
              <a:gd name="connsiteY1311" fmla="*/ 4917105 h 5602020"/>
              <a:gd name="connsiteX1312" fmla="*/ 3480049 w 5832676"/>
              <a:gd name="connsiteY1312" fmla="*/ 4914800 h 5602020"/>
              <a:gd name="connsiteX1313" fmla="*/ 3477774 w 5832676"/>
              <a:gd name="connsiteY1313" fmla="*/ 4914800 h 5602020"/>
              <a:gd name="connsiteX1314" fmla="*/ 3475501 w 5832676"/>
              <a:gd name="connsiteY1314" fmla="*/ 4914800 h 5602020"/>
              <a:gd name="connsiteX1315" fmla="*/ 3484936 w 5832676"/>
              <a:gd name="connsiteY1315" fmla="*/ 4914398 h 5602020"/>
              <a:gd name="connsiteX1316" fmla="*/ 3484936 w 5832676"/>
              <a:gd name="connsiteY1316" fmla="*/ 4917205 h 5602020"/>
              <a:gd name="connsiteX1317" fmla="*/ 3487743 w 5832676"/>
              <a:gd name="connsiteY1317" fmla="*/ 4914398 h 5602020"/>
              <a:gd name="connsiteX1318" fmla="*/ 3484936 w 5832676"/>
              <a:gd name="connsiteY1318" fmla="*/ 4914398 h 5602020"/>
              <a:gd name="connsiteX1319" fmla="*/ 3468630 w 5832676"/>
              <a:gd name="connsiteY1319" fmla="*/ 4914398 h 5602020"/>
              <a:gd name="connsiteX1320" fmla="*/ 3444162 w 5832676"/>
              <a:gd name="connsiteY1320" fmla="*/ 4925777 h 5602020"/>
              <a:gd name="connsiteX1321" fmla="*/ 3439644 w 5832676"/>
              <a:gd name="connsiteY1321" fmla="*/ 4927602 h 5602020"/>
              <a:gd name="connsiteX1322" fmla="*/ 3421670 w 5832676"/>
              <a:gd name="connsiteY1322" fmla="*/ 4936070 h 5602020"/>
              <a:gd name="connsiteX1323" fmla="*/ 3420396 w 5832676"/>
              <a:gd name="connsiteY1323" fmla="*/ 4936829 h 5602020"/>
              <a:gd name="connsiteX1324" fmla="*/ 3411227 w 5832676"/>
              <a:gd name="connsiteY1324" fmla="*/ 4941093 h 5602020"/>
              <a:gd name="connsiteX1325" fmla="*/ 3357234 w 5832676"/>
              <a:gd name="connsiteY1325" fmla="*/ 4962622 h 5602020"/>
              <a:gd name="connsiteX1326" fmla="*/ 3357234 w 5832676"/>
              <a:gd name="connsiteY1326" fmla="*/ 4964917 h 5602020"/>
              <a:gd name="connsiteX1327" fmla="*/ 3382241 w 5832676"/>
              <a:gd name="connsiteY1327" fmla="*/ 4953436 h 5602020"/>
              <a:gd name="connsiteX1328" fmla="*/ 3384515 w 5832676"/>
              <a:gd name="connsiteY1328" fmla="*/ 4953436 h 5602020"/>
              <a:gd name="connsiteX1329" fmla="*/ 3418615 w 5832676"/>
              <a:gd name="connsiteY1329" fmla="*/ 4939658 h 5602020"/>
              <a:gd name="connsiteX1330" fmla="*/ 3411795 w 5832676"/>
              <a:gd name="connsiteY1330" fmla="*/ 4941954 h 5602020"/>
              <a:gd name="connsiteX1331" fmla="*/ 3420396 w 5832676"/>
              <a:gd name="connsiteY1331" fmla="*/ 4936829 h 5602020"/>
              <a:gd name="connsiteX1332" fmla="*/ 3444162 w 5832676"/>
              <a:gd name="connsiteY1332" fmla="*/ 4925777 h 5602020"/>
              <a:gd name="connsiteX1333" fmla="*/ 3458470 w 5832676"/>
              <a:gd name="connsiteY1333" fmla="*/ 4919996 h 5602020"/>
              <a:gd name="connsiteX1334" fmla="*/ 3470903 w 5832676"/>
              <a:gd name="connsiteY1334" fmla="*/ 4916695 h 5602020"/>
              <a:gd name="connsiteX1335" fmla="*/ 3470903 w 5832676"/>
              <a:gd name="connsiteY1335" fmla="*/ 4914398 h 5602020"/>
              <a:gd name="connsiteX1336" fmla="*/ 3468630 w 5832676"/>
              <a:gd name="connsiteY1336" fmla="*/ 4914398 h 5602020"/>
              <a:gd name="connsiteX1337" fmla="*/ 3436522 w 5832676"/>
              <a:gd name="connsiteY1337" fmla="*/ 4911592 h 5602020"/>
              <a:gd name="connsiteX1338" fmla="*/ 3434416 w 5832676"/>
              <a:gd name="connsiteY1338" fmla="*/ 4914398 h 5602020"/>
              <a:gd name="connsiteX1339" fmla="*/ 3434416 w 5832676"/>
              <a:gd name="connsiteY1339" fmla="*/ 4917205 h 5602020"/>
              <a:gd name="connsiteX1340" fmla="*/ 3430206 w 5832676"/>
              <a:gd name="connsiteY1340" fmla="*/ 4914398 h 5602020"/>
              <a:gd name="connsiteX1341" fmla="*/ 3430206 w 5832676"/>
              <a:gd name="connsiteY1341" fmla="*/ 4917205 h 5602020"/>
              <a:gd name="connsiteX1342" fmla="*/ 3432311 w 5832676"/>
              <a:gd name="connsiteY1342" fmla="*/ 4917205 h 5602020"/>
              <a:gd name="connsiteX1343" fmla="*/ 3434416 w 5832676"/>
              <a:gd name="connsiteY1343" fmla="*/ 4917205 h 5602020"/>
              <a:gd name="connsiteX1344" fmla="*/ 3436522 w 5832676"/>
              <a:gd name="connsiteY1344" fmla="*/ 4914398 h 5602020"/>
              <a:gd name="connsiteX1345" fmla="*/ 3438626 w 5832676"/>
              <a:gd name="connsiteY1345" fmla="*/ 4914398 h 5602020"/>
              <a:gd name="connsiteX1346" fmla="*/ 3438626 w 5832676"/>
              <a:gd name="connsiteY1346" fmla="*/ 4911592 h 5602020"/>
              <a:gd name="connsiteX1347" fmla="*/ 3436522 w 5832676"/>
              <a:gd name="connsiteY1347" fmla="*/ 4911592 h 5602020"/>
              <a:gd name="connsiteX1348" fmla="*/ 3505986 w 5832676"/>
              <a:gd name="connsiteY1348" fmla="*/ 4910189 h 5602020"/>
              <a:gd name="connsiteX1349" fmla="*/ 3503179 w 5832676"/>
              <a:gd name="connsiteY1349" fmla="*/ 4911592 h 5602020"/>
              <a:gd name="connsiteX1350" fmla="*/ 3505986 w 5832676"/>
              <a:gd name="connsiteY1350" fmla="*/ 4911592 h 5602020"/>
              <a:gd name="connsiteX1351" fmla="*/ 3505986 w 5832676"/>
              <a:gd name="connsiteY1351" fmla="*/ 4910189 h 5602020"/>
              <a:gd name="connsiteX1352" fmla="*/ 3491485 w 5832676"/>
              <a:gd name="connsiteY1352" fmla="*/ 4910189 h 5602020"/>
              <a:gd name="connsiteX1353" fmla="*/ 3491485 w 5832676"/>
              <a:gd name="connsiteY1353" fmla="*/ 4911592 h 5602020"/>
              <a:gd name="connsiteX1354" fmla="*/ 3493824 w 5832676"/>
              <a:gd name="connsiteY1354" fmla="*/ 4910189 h 5602020"/>
              <a:gd name="connsiteX1355" fmla="*/ 3493824 w 5832676"/>
              <a:gd name="connsiteY1355" fmla="*/ 4911592 h 5602020"/>
              <a:gd name="connsiteX1356" fmla="*/ 3496163 w 5832676"/>
              <a:gd name="connsiteY1356" fmla="*/ 4911592 h 5602020"/>
              <a:gd name="connsiteX1357" fmla="*/ 3496163 w 5832676"/>
              <a:gd name="connsiteY1357" fmla="*/ 4910189 h 5602020"/>
              <a:gd name="connsiteX1358" fmla="*/ 3493824 w 5832676"/>
              <a:gd name="connsiteY1358" fmla="*/ 4910189 h 5602020"/>
              <a:gd name="connsiteX1359" fmla="*/ 3491485 w 5832676"/>
              <a:gd name="connsiteY1359" fmla="*/ 4910189 h 5602020"/>
              <a:gd name="connsiteX1360" fmla="*/ 3486872 w 5832676"/>
              <a:gd name="connsiteY1360" fmla="*/ 4910189 h 5602020"/>
              <a:gd name="connsiteX1361" fmla="*/ 3482323 w 5832676"/>
              <a:gd name="connsiteY1361" fmla="*/ 4912494 h 5602020"/>
              <a:gd name="connsiteX1362" fmla="*/ 3480049 w 5832676"/>
              <a:gd name="connsiteY1362" fmla="*/ 4914799 h 5602020"/>
              <a:gd name="connsiteX1363" fmla="*/ 3489146 w 5832676"/>
              <a:gd name="connsiteY1363" fmla="*/ 4910189 h 5602020"/>
              <a:gd name="connsiteX1364" fmla="*/ 3486872 w 5832676"/>
              <a:gd name="connsiteY1364" fmla="*/ 4910189 h 5602020"/>
              <a:gd name="connsiteX1365" fmla="*/ 3475581 w 5832676"/>
              <a:gd name="connsiteY1365" fmla="*/ 4910189 h 5602020"/>
              <a:gd name="connsiteX1366" fmla="*/ 3470903 w 5832676"/>
              <a:gd name="connsiteY1366" fmla="*/ 4912294 h 5602020"/>
              <a:gd name="connsiteX1367" fmla="*/ 3475581 w 5832676"/>
              <a:gd name="connsiteY1367" fmla="*/ 4912294 h 5602020"/>
              <a:gd name="connsiteX1368" fmla="*/ 3475581 w 5832676"/>
              <a:gd name="connsiteY1368" fmla="*/ 4910189 h 5602020"/>
              <a:gd name="connsiteX1369" fmla="*/ 3447047 w 5832676"/>
              <a:gd name="connsiteY1369" fmla="*/ 4910189 h 5602020"/>
              <a:gd name="connsiteX1370" fmla="*/ 3445644 w 5832676"/>
              <a:gd name="connsiteY1370" fmla="*/ 4910891 h 5602020"/>
              <a:gd name="connsiteX1371" fmla="*/ 3447047 w 5832676"/>
              <a:gd name="connsiteY1371" fmla="*/ 4911592 h 5602020"/>
              <a:gd name="connsiteX1372" fmla="*/ 3448451 w 5832676"/>
              <a:gd name="connsiteY1372" fmla="*/ 4910891 h 5602020"/>
              <a:gd name="connsiteX1373" fmla="*/ 3447047 w 5832676"/>
              <a:gd name="connsiteY1373" fmla="*/ 4910189 h 5602020"/>
              <a:gd name="connsiteX1374" fmla="*/ 3483532 w 5832676"/>
              <a:gd name="connsiteY1374" fmla="*/ 4907382 h 5602020"/>
              <a:gd name="connsiteX1375" fmla="*/ 3483532 w 5832676"/>
              <a:gd name="connsiteY1375" fmla="*/ 4908283 h 5602020"/>
              <a:gd name="connsiteX1376" fmla="*/ 3482168 w 5832676"/>
              <a:gd name="connsiteY1376" fmla="*/ 4908746 h 5602020"/>
              <a:gd name="connsiteX1377" fmla="*/ 3450555 w 5832676"/>
              <a:gd name="connsiteY1377" fmla="*/ 4907382 h 5602020"/>
              <a:gd name="connsiteX1378" fmla="*/ 3448450 w 5832676"/>
              <a:gd name="connsiteY1378" fmla="*/ 4910189 h 5602020"/>
              <a:gd name="connsiteX1379" fmla="*/ 3452660 w 5832676"/>
              <a:gd name="connsiteY1379" fmla="*/ 4907382 h 5602020"/>
              <a:gd name="connsiteX1380" fmla="*/ 3450555 w 5832676"/>
              <a:gd name="connsiteY1380" fmla="*/ 4907382 h 5602020"/>
              <a:gd name="connsiteX1381" fmla="*/ 3450555 w 5832676"/>
              <a:gd name="connsiteY1381" fmla="*/ 4905978 h 5602020"/>
              <a:gd name="connsiteX1382" fmla="*/ 3448450 w 5832676"/>
              <a:gd name="connsiteY1382" fmla="*/ 4907382 h 5602020"/>
              <a:gd name="connsiteX1383" fmla="*/ 3452660 w 5832676"/>
              <a:gd name="connsiteY1383" fmla="*/ 4905978 h 5602020"/>
              <a:gd name="connsiteX1384" fmla="*/ 3450555 w 5832676"/>
              <a:gd name="connsiteY1384" fmla="*/ 4905978 h 5602020"/>
              <a:gd name="connsiteX1385" fmla="*/ 1800962 w 5832676"/>
              <a:gd name="connsiteY1385" fmla="*/ 4900366 h 5602020"/>
              <a:gd name="connsiteX1386" fmla="*/ 1771492 w 5832676"/>
              <a:gd name="connsiteY1386" fmla="*/ 4907734 h 5602020"/>
              <a:gd name="connsiteX1387" fmla="*/ 1771492 w 5832676"/>
              <a:gd name="connsiteY1387" fmla="*/ 4910190 h 5602020"/>
              <a:gd name="connsiteX1388" fmla="*/ 1778294 w 5832676"/>
              <a:gd name="connsiteY1388" fmla="*/ 4910190 h 5602020"/>
              <a:gd name="connsiteX1389" fmla="*/ 1800962 w 5832676"/>
              <a:gd name="connsiteY1389" fmla="*/ 4900366 h 5602020"/>
              <a:gd name="connsiteX1390" fmla="*/ 3459676 w 5832676"/>
              <a:gd name="connsiteY1390" fmla="*/ 4900365 h 5602020"/>
              <a:gd name="connsiteX1391" fmla="*/ 3455466 w 5832676"/>
              <a:gd name="connsiteY1391" fmla="*/ 4903172 h 5602020"/>
              <a:gd name="connsiteX1392" fmla="*/ 3455466 w 5832676"/>
              <a:gd name="connsiteY1392" fmla="*/ 4905978 h 5602020"/>
              <a:gd name="connsiteX1393" fmla="*/ 3457571 w 5832676"/>
              <a:gd name="connsiteY1393" fmla="*/ 4903172 h 5602020"/>
              <a:gd name="connsiteX1394" fmla="*/ 3459676 w 5832676"/>
              <a:gd name="connsiteY1394" fmla="*/ 4903172 h 5602020"/>
              <a:gd name="connsiteX1395" fmla="*/ 3459676 w 5832676"/>
              <a:gd name="connsiteY1395" fmla="*/ 4900365 h 5602020"/>
              <a:gd name="connsiteX1396" fmla="*/ 3471605 w 5832676"/>
              <a:gd name="connsiteY1396" fmla="*/ 4898962 h 5602020"/>
              <a:gd name="connsiteX1397" fmla="*/ 3470903 w 5832676"/>
              <a:gd name="connsiteY1397" fmla="*/ 4899664 h 5602020"/>
              <a:gd name="connsiteX1398" fmla="*/ 3471605 w 5832676"/>
              <a:gd name="connsiteY1398" fmla="*/ 4900366 h 5602020"/>
              <a:gd name="connsiteX1399" fmla="*/ 3472307 w 5832676"/>
              <a:gd name="connsiteY1399" fmla="*/ 4899664 h 5602020"/>
              <a:gd name="connsiteX1400" fmla="*/ 3471605 w 5832676"/>
              <a:gd name="connsiteY1400" fmla="*/ 4898962 h 5602020"/>
              <a:gd name="connsiteX1401" fmla="*/ 3466693 w 5832676"/>
              <a:gd name="connsiteY1401" fmla="*/ 4898962 h 5602020"/>
              <a:gd name="connsiteX1402" fmla="*/ 3463886 w 5832676"/>
              <a:gd name="connsiteY1402" fmla="*/ 4900366 h 5602020"/>
              <a:gd name="connsiteX1403" fmla="*/ 3466693 w 5832676"/>
              <a:gd name="connsiteY1403" fmla="*/ 4900366 h 5602020"/>
              <a:gd name="connsiteX1404" fmla="*/ 3466693 w 5832676"/>
              <a:gd name="connsiteY1404" fmla="*/ 4898962 h 5602020"/>
              <a:gd name="connsiteX1405" fmla="*/ 1837191 w 5832676"/>
              <a:gd name="connsiteY1405" fmla="*/ 4896895 h 5602020"/>
              <a:gd name="connsiteX1406" fmla="*/ 1834897 w 5832676"/>
              <a:gd name="connsiteY1406" fmla="*/ 4898041 h 5602020"/>
              <a:gd name="connsiteX1407" fmla="*/ 1834897 w 5832676"/>
              <a:gd name="connsiteY1407" fmla="*/ 4897468 h 5602020"/>
              <a:gd name="connsiteX1408" fmla="*/ 3531245 w 5832676"/>
              <a:gd name="connsiteY1408" fmla="*/ 4896156 h 5602020"/>
              <a:gd name="connsiteX1409" fmla="*/ 3528438 w 5832676"/>
              <a:gd name="connsiteY1409" fmla="*/ 4898962 h 5602020"/>
              <a:gd name="connsiteX1410" fmla="*/ 3531245 w 5832676"/>
              <a:gd name="connsiteY1410" fmla="*/ 4898962 h 5602020"/>
              <a:gd name="connsiteX1411" fmla="*/ 3531245 w 5832676"/>
              <a:gd name="connsiteY1411" fmla="*/ 4896156 h 5602020"/>
              <a:gd name="connsiteX1412" fmla="*/ 3503179 w 5832676"/>
              <a:gd name="connsiteY1412" fmla="*/ 4896156 h 5602020"/>
              <a:gd name="connsiteX1413" fmla="*/ 3477919 w 5832676"/>
              <a:gd name="connsiteY1413" fmla="*/ 4910189 h 5602020"/>
              <a:gd name="connsiteX1414" fmla="*/ 3482168 w 5832676"/>
              <a:gd name="connsiteY1414" fmla="*/ 4908746 h 5602020"/>
              <a:gd name="connsiteX1415" fmla="*/ 3480726 w 5832676"/>
              <a:gd name="connsiteY1415" fmla="*/ 4910189 h 5602020"/>
              <a:gd name="connsiteX1416" fmla="*/ 3483532 w 5832676"/>
              <a:gd name="connsiteY1416" fmla="*/ 4910189 h 5602020"/>
              <a:gd name="connsiteX1417" fmla="*/ 3483532 w 5832676"/>
              <a:gd name="connsiteY1417" fmla="*/ 4908283 h 5602020"/>
              <a:gd name="connsiteX1418" fmla="*/ 3491697 w 5832676"/>
              <a:gd name="connsiteY1418" fmla="*/ 4905512 h 5602020"/>
              <a:gd name="connsiteX1419" fmla="*/ 3496290 w 5832676"/>
              <a:gd name="connsiteY1419" fmla="*/ 4903173 h 5602020"/>
              <a:gd name="connsiteX1420" fmla="*/ 3496290 w 5832676"/>
              <a:gd name="connsiteY1420" fmla="*/ 4900834 h 5602020"/>
              <a:gd name="connsiteX1421" fmla="*/ 3498586 w 5832676"/>
              <a:gd name="connsiteY1421" fmla="*/ 4900834 h 5602020"/>
              <a:gd name="connsiteX1422" fmla="*/ 3500882 w 5832676"/>
              <a:gd name="connsiteY1422" fmla="*/ 4900834 h 5602020"/>
              <a:gd name="connsiteX1423" fmla="*/ 3503179 w 5832676"/>
              <a:gd name="connsiteY1423" fmla="*/ 4898495 h 5602020"/>
              <a:gd name="connsiteX1424" fmla="*/ 3500882 w 5832676"/>
              <a:gd name="connsiteY1424" fmla="*/ 4898495 h 5602020"/>
              <a:gd name="connsiteX1425" fmla="*/ 3503179 w 5832676"/>
              <a:gd name="connsiteY1425" fmla="*/ 4896156 h 5602020"/>
              <a:gd name="connsiteX1426" fmla="*/ 3485638 w 5832676"/>
              <a:gd name="connsiteY1426" fmla="*/ 4896156 h 5602020"/>
              <a:gd name="connsiteX1427" fmla="*/ 3484936 w 5832676"/>
              <a:gd name="connsiteY1427" fmla="*/ 4896857 h 5602020"/>
              <a:gd name="connsiteX1428" fmla="*/ 3485638 w 5832676"/>
              <a:gd name="connsiteY1428" fmla="*/ 4897559 h 5602020"/>
              <a:gd name="connsiteX1429" fmla="*/ 3486340 w 5832676"/>
              <a:gd name="connsiteY1429" fmla="*/ 4896857 h 5602020"/>
              <a:gd name="connsiteX1430" fmla="*/ 3485638 w 5832676"/>
              <a:gd name="connsiteY1430" fmla="*/ 4896156 h 5602020"/>
              <a:gd name="connsiteX1431" fmla="*/ 1855539 w 5832676"/>
              <a:gd name="connsiteY1431" fmla="*/ 4895748 h 5602020"/>
              <a:gd name="connsiteX1432" fmla="*/ 1860126 w 5832676"/>
              <a:gd name="connsiteY1432" fmla="*/ 4895748 h 5602020"/>
              <a:gd name="connsiteX1433" fmla="*/ 1855539 w 5832676"/>
              <a:gd name="connsiteY1433" fmla="*/ 4898041 h 5602020"/>
              <a:gd name="connsiteX1434" fmla="*/ 1855539 w 5832676"/>
              <a:gd name="connsiteY1434" fmla="*/ 4895748 h 5602020"/>
              <a:gd name="connsiteX1435" fmla="*/ 1839483 w 5832676"/>
              <a:gd name="connsiteY1435" fmla="*/ 4895748 h 5602020"/>
              <a:gd name="connsiteX1436" fmla="*/ 1841778 w 5832676"/>
              <a:gd name="connsiteY1436" fmla="*/ 4895748 h 5602020"/>
              <a:gd name="connsiteX1437" fmla="*/ 1837191 w 5832676"/>
              <a:gd name="connsiteY1437" fmla="*/ 4896895 h 5602020"/>
              <a:gd name="connsiteX1438" fmla="*/ 3510196 w 5832676"/>
              <a:gd name="connsiteY1438" fmla="*/ 4893349 h 5602020"/>
              <a:gd name="connsiteX1439" fmla="*/ 3505986 w 5832676"/>
              <a:gd name="connsiteY1439" fmla="*/ 4898962 h 5602020"/>
              <a:gd name="connsiteX1440" fmla="*/ 3510196 w 5832676"/>
              <a:gd name="connsiteY1440" fmla="*/ 4893349 h 5602020"/>
              <a:gd name="connsiteX1441" fmla="*/ 1831836 w 5832676"/>
              <a:gd name="connsiteY1441" fmla="*/ 4891946 h 5602020"/>
              <a:gd name="connsiteX1442" fmla="*/ 1829028 w 5832676"/>
              <a:gd name="connsiteY1442" fmla="*/ 4893350 h 5602020"/>
              <a:gd name="connsiteX1443" fmla="*/ 1831836 w 5832676"/>
              <a:gd name="connsiteY1443" fmla="*/ 4893350 h 5602020"/>
              <a:gd name="connsiteX1444" fmla="*/ 1831836 w 5832676"/>
              <a:gd name="connsiteY1444" fmla="*/ 4891946 h 5602020"/>
              <a:gd name="connsiteX1445" fmla="*/ 1804238 w 5832676"/>
              <a:gd name="connsiteY1445" fmla="*/ 4891946 h 5602020"/>
              <a:gd name="connsiteX1446" fmla="*/ 1799559 w 5832676"/>
              <a:gd name="connsiteY1446" fmla="*/ 4896156 h 5602020"/>
              <a:gd name="connsiteX1447" fmla="*/ 1804238 w 5832676"/>
              <a:gd name="connsiteY1447" fmla="*/ 4896156 h 5602020"/>
              <a:gd name="connsiteX1448" fmla="*/ 1806576 w 5832676"/>
              <a:gd name="connsiteY1448" fmla="*/ 4894052 h 5602020"/>
              <a:gd name="connsiteX1449" fmla="*/ 1804238 w 5832676"/>
              <a:gd name="connsiteY1449" fmla="*/ 4891946 h 5602020"/>
              <a:gd name="connsiteX1450" fmla="*/ 3484936 w 5832676"/>
              <a:gd name="connsiteY1450" fmla="*/ 4889139 h 5602020"/>
              <a:gd name="connsiteX1451" fmla="*/ 3484936 w 5832676"/>
              <a:gd name="connsiteY1451" fmla="*/ 4891945 h 5602020"/>
              <a:gd name="connsiteX1452" fmla="*/ 3487743 w 5832676"/>
              <a:gd name="connsiteY1452" fmla="*/ 4889139 h 5602020"/>
              <a:gd name="connsiteX1453" fmla="*/ 3484936 w 5832676"/>
              <a:gd name="connsiteY1453" fmla="*/ 4889139 h 5602020"/>
              <a:gd name="connsiteX1454" fmla="*/ 3491952 w 5832676"/>
              <a:gd name="connsiteY1454" fmla="*/ 4886332 h 5602020"/>
              <a:gd name="connsiteX1455" fmla="*/ 3489146 w 5832676"/>
              <a:gd name="connsiteY1455" fmla="*/ 4889139 h 5602020"/>
              <a:gd name="connsiteX1456" fmla="*/ 3491952 w 5832676"/>
              <a:gd name="connsiteY1456" fmla="*/ 4889139 h 5602020"/>
              <a:gd name="connsiteX1457" fmla="*/ 3491952 w 5832676"/>
              <a:gd name="connsiteY1457" fmla="*/ 4886332 h 5602020"/>
              <a:gd name="connsiteX1458" fmla="*/ 3611234 w 5832676"/>
              <a:gd name="connsiteY1458" fmla="*/ 4884929 h 5602020"/>
              <a:gd name="connsiteX1459" fmla="*/ 3604498 w 5832676"/>
              <a:gd name="connsiteY1459" fmla="*/ 4887035 h 5602020"/>
              <a:gd name="connsiteX1460" fmla="*/ 3606744 w 5832676"/>
              <a:gd name="connsiteY1460" fmla="*/ 4887035 h 5602020"/>
              <a:gd name="connsiteX1461" fmla="*/ 3602253 w 5832676"/>
              <a:gd name="connsiteY1461" fmla="*/ 4889139 h 5602020"/>
              <a:gd name="connsiteX1462" fmla="*/ 3608989 w 5832676"/>
              <a:gd name="connsiteY1462" fmla="*/ 4887035 h 5602020"/>
              <a:gd name="connsiteX1463" fmla="*/ 3611234 w 5832676"/>
              <a:gd name="connsiteY1463" fmla="*/ 4884929 h 5602020"/>
              <a:gd name="connsiteX1464" fmla="*/ 3494759 w 5832676"/>
              <a:gd name="connsiteY1464" fmla="*/ 4884929 h 5602020"/>
              <a:gd name="connsiteX1465" fmla="*/ 3494759 w 5832676"/>
              <a:gd name="connsiteY1465" fmla="*/ 4886332 h 5602020"/>
              <a:gd name="connsiteX1466" fmla="*/ 3494759 w 5832676"/>
              <a:gd name="connsiteY1466" fmla="*/ 4886333 h 5602020"/>
              <a:gd name="connsiteX1467" fmla="*/ 3496163 w 5832676"/>
              <a:gd name="connsiteY1467" fmla="*/ 4884929 h 5602020"/>
              <a:gd name="connsiteX1468" fmla="*/ 3494759 w 5832676"/>
              <a:gd name="connsiteY1468" fmla="*/ 4884929 h 5602020"/>
              <a:gd name="connsiteX1469" fmla="*/ 1838853 w 5832676"/>
              <a:gd name="connsiteY1469" fmla="*/ 4884929 h 5602020"/>
              <a:gd name="connsiteX1470" fmla="*/ 1831836 w 5832676"/>
              <a:gd name="connsiteY1470" fmla="*/ 4887035 h 5602020"/>
              <a:gd name="connsiteX1471" fmla="*/ 1831836 w 5832676"/>
              <a:gd name="connsiteY1471" fmla="*/ 4889139 h 5602020"/>
              <a:gd name="connsiteX1472" fmla="*/ 1836513 w 5832676"/>
              <a:gd name="connsiteY1472" fmla="*/ 4887035 h 5602020"/>
              <a:gd name="connsiteX1473" fmla="*/ 1838853 w 5832676"/>
              <a:gd name="connsiteY1473" fmla="*/ 4884929 h 5602020"/>
              <a:gd name="connsiteX1474" fmla="*/ 1817002 w 5832676"/>
              <a:gd name="connsiteY1474" fmla="*/ 4882591 h 5602020"/>
              <a:gd name="connsiteX1475" fmla="*/ 1803769 w 5832676"/>
              <a:gd name="connsiteY1475" fmla="*/ 4886333 h 5602020"/>
              <a:gd name="connsiteX1476" fmla="*/ 1814796 w 5832676"/>
              <a:gd name="connsiteY1476" fmla="*/ 4884462 h 5602020"/>
              <a:gd name="connsiteX1477" fmla="*/ 1817002 w 5832676"/>
              <a:gd name="connsiteY1477" fmla="*/ 4882591 h 5602020"/>
              <a:gd name="connsiteX1478" fmla="*/ 3557820 w 5832676"/>
              <a:gd name="connsiteY1478" fmla="*/ 4882298 h 5602020"/>
              <a:gd name="connsiteX1479" fmla="*/ 3554400 w 5832676"/>
              <a:gd name="connsiteY1479" fmla="*/ 4882824 h 5602020"/>
              <a:gd name="connsiteX1480" fmla="*/ 3552295 w 5832676"/>
              <a:gd name="connsiteY1480" fmla="*/ 4882824 h 5602020"/>
              <a:gd name="connsiteX1481" fmla="*/ 3556505 w 5832676"/>
              <a:gd name="connsiteY1481" fmla="*/ 4884929 h 5602020"/>
              <a:gd name="connsiteX1482" fmla="*/ 3557820 w 5832676"/>
              <a:gd name="connsiteY1482" fmla="*/ 4882298 h 5602020"/>
              <a:gd name="connsiteX1483" fmla="*/ 3549488 w 5832676"/>
              <a:gd name="connsiteY1483" fmla="*/ 4882122 h 5602020"/>
              <a:gd name="connsiteX1484" fmla="*/ 3542120 w 5832676"/>
              <a:gd name="connsiteY1484" fmla="*/ 4886333 h 5602020"/>
              <a:gd name="connsiteX1485" fmla="*/ 3544576 w 5832676"/>
              <a:gd name="connsiteY1485" fmla="*/ 4886333 h 5602020"/>
              <a:gd name="connsiteX1486" fmla="*/ 3549488 w 5832676"/>
              <a:gd name="connsiteY1486" fmla="*/ 4882122 h 5602020"/>
              <a:gd name="connsiteX1487" fmla="*/ 1874986 w 5832676"/>
              <a:gd name="connsiteY1487" fmla="*/ 4880720 h 5602020"/>
              <a:gd name="connsiteX1488" fmla="*/ 1872531 w 5832676"/>
              <a:gd name="connsiteY1488" fmla="*/ 4882825 h 5602020"/>
              <a:gd name="connsiteX1489" fmla="*/ 1874986 w 5832676"/>
              <a:gd name="connsiteY1489" fmla="*/ 4882825 h 5602020"/>
              <a:gd name="connsiteX1490" fmla="*/ 1874986 w 5832676"/>
              <a:gd name="connsiteY1490" fmla="*/ 4884930 h 5602020"/>
              <a:gd name="connsiteX1491" fmla="*/ 1882355 w 5832676"/>
              <a:gd name="connsiteY1491" fmla="*/ 4880720 h 5602020"/>
              <a:gd name="connsiteX1492" fmla="*/ 1879899 w 5832676"/>
              <a:gd name="connsiteY1492" fmla="*/ 4880720 h 5602020"/>
              <a:gd name="connsiteX1493" fmla="*/ 1874986 w 5832676"/>
              <a:gd name="connsiteY1493" fmla="*/ 4880720 h 5602020"/>
              <a:gd name="connsiteX1494" fmla="*/ 1824819 w 5832676"/>
              <a:gd name="connsiteY1494" fmla="*/ 4880720 h 5602020"/>
              <a:gd name="connsiteX1495" fmla="*/ 1819205 w 5832676"/>
              <a:gd name="connsiteY1495" fmla="*/ 4882123 h 5602020"/>
              <a:gd name="connsiteX1496" fmla="*/ 1822011 w 5832676"/>
              <a:gd name="connsiteY1496" fmla="*/ 4882123 h 5602020"/>
              <a:gd name="connsiteX1497" fmla="*/ 1824819 w 5832676"/>
              <a:gd name="connsiteY1497" fmla="*/ 4880720 h 5602020"/>
              <a:gd name="connsiteX1498" fmla="*/ 3532776 w 5832676"/>
              <a:gd name="connsiteY1498" fmla="*/ 4880118 h 5602020"/>
              <a:gd name="connsiteX1499" fmla="*/ 3528183 w 5832676"/>
              <a:gd name="connsiteY1499" fmla="*/ 4882323 h 5602020"/>
              <a:gd name="connsiteX1500" fmla="*/ 3514405 w 5832676"/>
              <a:gd name="connsiteY1500" fmla="*/ 4893349 h 5602020"/>
              <a:gd name="connsiteX1501" fmla="*/ 3530480 w 5832676"/>
              <a:gd name="connsiteY1501" fmla="*/ 4884528 h 5602020"/>
              <a:gd name="connsiteX1502" fmla="*/ 3535072 w 5832676"/>
              <a:gd name="connsiteY1502" fmla="*/ 4880118 h 5602020"/>
              <a:gd name="connsiteX1503" fmla="*/ 3532776 w 5832676"/>
              <a:gd name="connsiteY1503" fmla="*/ 4880118 h 5602020"/>
              <a:gd name="connsiteX1504" fmla="*/ 3535072 w 5832676"/>
              <a:gd name="connsiteY1504" fmla="*/ 4877912 h 5602020"/>
              <a:gd name="connsiteX1505" fmla="*/ 3537368 w 5832676"/>
              <a:gd name="connsiteY1505" fmla="*/ 4880118 h 5602020"/>
              <a:gd name="connsiteX1506" fmla="*/ 3539665 w 5832676"/>
              <a:gd name="connsiteY1506" fmla="*/ 4877912 h 5602020"/>
              <a:gd name="connsiteX1507" fmla="*/ 3537368 w 5832676"/>
              <a:gd name="connsiteY1507" fmla="*/ 4877912 h 5602020"/>
              <a:gd name="connsiteX1508" fmla="*/ 3535072 w 5832676"/>
              <a:gd name="connsiteY1508" fmla="*/ 4877912 h 5602020"/>
              <a:gd name="connsiteX1509" fmla="*/ 3542472 w 5832676"/>
              <a:gd name="connsiteY1509" fmla="*/ 4875808 h 5602020"/>
              <a:gd name="connsiteX1510" fmla="*/ 3542472 w 5832676"/>
              <a:gd name="connsiteY1510" fmla="*/ 4877913 h 5602020"/>
              <a:gd name="connsiteX1511" fmla="*/ 3544576 w 5832676"/>
              <a:gd name="connsiteY1511" fmla="*/ 4875808 h 5602020"/>
              <a:gd name="connsiteX1512" fmla="*/ 3542472 w 5832676"/>
              <a:gd name="connsiteY1512" fmla="*/ 4875808 h 5602020"/>
              <a:gd name="connsiteX1513" fmla="*/ 3625268 w 5832676"/>
              <a:gd name="connsiteY1513" fmla="*/ 4875105 h 5602020"/>
              <a:gd name="connsiteX1514" fmla="*/ 3618250 w 5832676"/>
              <a:gd name="connsiteY1514" fmla="*/ 4880719 h 5602020"/>
              <a:gd name="connsiteX1515" fmla="*/ 3625268 w 5832676"/>
              <a:gd name="connsiteY1515" fmla="*/ 4877912 h 5602020"/>
              <a:gd name="connsiteX1516" fmla="*/ 3625268 w 5832676"/>
              <a:gd name="connsiteY1516" fmla="*/ 4875105 h 5602020"/>
              <a:gd name="connsiteX1517" fmla="*/ 3564926 w 5832676"/>
              <a:gd name="connsiteY1517" fmla="*/ 4875105 h 5602020"/>
              <a:gd name="connsiteX1518" fmla="*/ 3557908 w 5832676"/>
              <a:gd name="connsiteY1518" fmla="*/ 4880719 h 5602020"/>
              <a:gd name="connsiteX1519" fmla="*/ 3564926 w 5832676"/>
              <a:gd name="connsiteY1519" fmla="*/ 4877912 h 5602020"/>
              <a:gd name="connsiteX1520" fmla="*/ 3564926 w 5832676"/>
              <a:gd name="connsiteY1520" fmla="*/ 4875105 h 5602020"/>
              <a:gd name="connsiteX1521" fmla="*/ 3630180 w 5832676"/>
              <a:gd name="connsiteY1521" fmla="*/ 4873703 h 5602020"/>
              <a:gd name="connsiteX1522" fmla="*/ 3628074 w 5832676"/>
              <a:gd name="connsiteY1522" fmla="*/ 4875106 h 5602020"/>
              <a:gd name="connsiteX1523" fmla="*/ 3632284 w 5832676"/>
              <a:gd name="connsiteY1523" fmla="*/ 4873703 h 5602020"/>
              <a:gd name="connsiteX1524" fmla="*/ 3630180 w 5832676"/>
              <a:gd name="connsiteY1524" fmla="*/ 4873703 h 5602020"/>
              <a:gd name="connsiteX1525" fmla="*/ 3529842 w 5832676"/>
              <a:gd name="connsiteY1525" fmla="*/ 4873703 h 5602020"/>
              <a:gd name="connsiteX1526" fmla="*/ 3528438 w 5832676"/>
              <a:gd name="connsiteY1526" fmla="*/ 4874404 h 5602020"/>
              <a:gd name="connsiteX1527" fmla="*/ 3529842 w 5832676"/>
              <a:gd name="connsiteY1527" fmla="*/ 4875106 h 5602020"/>
              <a:gd name="connsiteX1528" fmla="*/ 3531246 w 5832676"/>
              <a:gd name="connsiteY1528" fmla="*/ 4874404 h 5602020"/>
              <a:gd name="connsiteX1529" fmla="*/ 3529842 w 5832676"/>
              <a:gd name="connsiteY1529" fmla="*/ 4873703 h 5602020"/>
              <a:gd name="connsiteX1530" fmla="*/ 3549488 w 5832676"/>
              <a:gd name="connsiteY1530" fmla="*/ 4870896 h 5602020"/>
              <a:gd name="connsiteX1531" fmla="*/ 3552295 w 5832676"/>
              <a:gd name="connsiteY1531" fmla="*/ 4873703 h 5602020"/>
              <a:gd name="connsiteX1532" fmla="*/ 3552295 w 5832676"/>
              <a:gd name="connsiteY1532" fmla="*/ 4870896 h 5602020"/>
              <a:gd name="connsiteX1533" fmla="*/ 3549488 w 5832676"/>
              <a:gd name="connsiteY1533" fmla="*/ 4870896 h 5602020"/>
              <a:gd name="connsiteX1534" fmla="*/ 3522123 w 5832676"/>
              <a:gd name="connsiteY1534" fmla="*/ 4870896 h 5602020"/>
              <a:gd name="connsiteX1535" fmla="*/ 3520018 w 5832676"/>
              <a:gd name="connsiteY1535" fmla="*/ 4873703 h 5602020"/>
              <a:gd name="connsiteX1536" fmla="*/ 3524229 w 5832676"/>
              <a:gd name="connsiteY1536" fmla="*/ 4870896 h 5602020"/>
              <a:gd name="connsiteX1537" fmla="*/ 3522123 w 5832676"/>
              <a:gd name="connsiteY1537" fmla="*/ 4870896 h 5602020"/>
              <a:gd name="connsiteX1538" fmla="*/ 1844466 w 5832676"/>
              <a:gd name="connsiteY1538" fmla="*/ 4870896 h 5602020"/>
              <a:gd name="connsiteX1539" fmla="*/ 1843942 w 5832676"/>
              <a:gd name="connsiteY1539" fmla="*/ 4871235 h 5602020"/>
              <a:gd name="connsiteX1540" fmla="*/ 1842550 w 5832676"/>
              <a:gd name="connsiteY1540" fmla="*/ 4871669 h 5602020"/>
              <a:gd name="connsiteX1541" fmla="*/ 1819205 w 5832676"/>
              <a:gd name="connsiteY1541" fmla="*/ 4870896 h 5602020"/>
              <a:gd name="connsiteX1542" fmla="*/ 1814994 w 5832676"/>
              <a:gd name="connsiteY1542" fmla="*/ 4873001 h 5602020"/>
              <a:gd name="connsiteX1543" fmla="*/ 1810785 w 5832676"/>
              <a:gd name="connsiteY1543" fmla="*/ 4875106 h 5602020"/>
              <a:gd name="connsiteX1544" fmla="*/ 1819205 w 5832676"/>
              <a:gd name="connsiteY1544" fmla="*/ 4870896 h 5602020"/>
              <a:gd name="connsiteX1545" fmla="*/ 1847272 w 5832676"/>
              <a:gd name="connsiteY1545" fmla="*/ 4868089 h 5602020"/>
              <a:gd name="connsiteX1546" fmla="*/ 1836045 w 5832676"/>
              <a:gd name="connsiteY1546" fmla="*/ 4870896 h 5602020"/>
              <a:gd name="connsiteX1547" fmla="*/ 1836045 w 5832676"/>
              <a:gd name="connsiteY1547" fmla="*/ 4873703 h 5602020"/>
              <a:gd name="connsiteX1548" fmla="*/ 1842550 w 5832676"/>
              <a:gd name="connsiteY1548" fmla="*/ 4871669 h 5602020"/>
              <a:gd name="connsiteX1549" fmla="*/ 1826222 w 5832676"/>
              <a:gd name="connsiteY1549" fmla="*/ 4878264 h 5602020"/>
              <a:gd name="connsiteX1550" fmla="*/ 1828503 w 5832676"/>
              <a:gd name="connsiteY1550" fmla="*/ 4880720 h 5602020"/>
              <a:gd name="connsiteX1551" fmla="*/ 1833064 w 5832676"/>
              <a:gd name="connsiteY1551" fmla="*/ 4878264 h 5602020"/>
              <a:gd name="connsiteX1552" fmla="*/ 1843942 w 5832676"/>
              <a:gd name="connsiteY1552" fmla="*/ 4871235 h 5602020"/>
              <a:gd name="connsiteX1553" fmla="*/ 1845026 w 5832676"/>
              <a:gd name="connsiteY1553" fmla="*/ 4870896 h 5602020"/>
              <a:gd name="connsiteX1554" fmla="*/ 1847272 w 5832676"/>
              <a:gd name="connsiteY1554" fmla="*/ 4868089 h 5602020"/>
              <a:gd name="connsiteX1555" fmla="*/ 1833238 w 5832676"/>
              <a:gd name="connsiteY1555" fmla="*/ 4866686 h 5602020"/>
              <a:gd name="connsiteX1556" fmla="*/ 1833238 w 5832676"/>
              <a:gd name="connsiteY1556" fmla="*/ 4868089 h 5602020"/>
              <a:gd name="connsiteX1557" fmla="*/ 1836045 w 5832676"/>
              <a:gd name="connsiteY1557" fmla="*/ 4866686 h 5602020"/>
              <a:gd name="connsiteX1558" fmla="*/ 3603516 w 5832676"/>
              <a:gd name="connsiteY1558" fmla="*/ 4862476 h 5602020"/>
              <a:gd name="connsiteX1559" fmla="*/ 3603867 w 5832676"/>
              <a:gd name="connsiteY1559" fmla="*/ 4862827 h 5602020"/>
              <a:gd name="connsiteX1560" fmla="*/ 3603165 w 5832676"/>
              <a:gd name="connsiteY1560" fmla="*/ 4863529 h 5602020"/>
              <a:gd name="connsiteX1561" fmla="*/ 3602814 w 5832676"/>
              <a:gd name="connsiteY1561" fmla="*/ 4863178 h 5602020"/>
              <a:gd name="connsiteX1562" fmla="*/ 3603516 w 5832676"/>
              <a:gd name="connsiteY1562" fmla="*/ 4862476 h 5602020"/>
              <a:gd name="connsiteX1563" fmla="*/ 3602814 w 5832676"/>
              <a:gd name="connsiteY1563" fmla="*/ 4862476 h 5602020"/>
              <a:gd name="connsiteX1564" fmla="*/ 3602814 w 5832676"/>
              <a:gd name="connsiteY1564" fmla="*/ 4863178 h 5602020"/>
              <a:gd name="connsiteX1565" fmla="*/ 3602814 w 5832676"/>
              <a:gd name="connsiteY1565" fmla="*/ 4863880 h 5602020"/>
              <a:gd name="connsiteX1566" fmla="*/ 3603165 w 5832676"/>
              <a:gd name="connsiteY1566" fmla="*/ 4863529 h 5602020"/>
              <a:gd name="connsiteX1567" fmla="*/ 3603516 w 5832676"/>
              <a:gd name="connsiteY1567" fmla="*/ 4863880 h 5602020"/>
              <a:gd name="connsiteX1568" fmla="*/ 3604218 w 5832676"/>
              <a:gd name="connsiteY1568" fmla="*/ 4863178 h 5602020"/>
              <a:gd name="connsiteX1569" fmla="*/ 3603867 w 5832676"/>
              <a:gd name="connsiteY1569" fmla="*/ 4862827 h 5602020"/>
              <a:gd name="connsiteX1570" fmla="*/ 3604218 w 5832676"/>
              <a:gd name="connsiteY1570" fmla="*/ 4862476 h 5602020"/>
              <a:gd name="connsiteX1571" fmla="*/ 3603516 w 5832676"/>
              <a:gd name="connsiteY1571" fmla="*/ 4862476 h 5602020"/>
              <a:gd name="connsiteX1572" fmla="*/ 3574748 w 5832676"/>
              <a:gd name="connsiteY1572" fmla="*/ 4862476 h 5602020"/>
              <a:gd name="connsiteX1573" fmla="*/ 3574748 w 5832676"/>
              <a:gd name="connsiteY1573" fmla="*/ 4864581 h 5602020"/>
              <a:gd name="connsiteX1574" fmla="*/ 3571942 w 5832676"/>
              <a:gd name="connsiteY1574" fmla="*/ 4864581 h 5602020"/>
              <a:gd name="connsiteX1575" fmla="*/ 3571942 w 5832676"/>
              <a:gd name="connsiteY1575" fmla="*/ 4866686 h 5602020"/>
              <a:gd name="connsiteX1576" fmla="*/ 3574748 w 5832676"/>
              <a:gd name="connsiteY1576" fmla="*/ 4864581 h 5602020"/>
              <a:gd name="connsiteX1577" fmla="*/ 3577555 w 5832676"/>
              <a:gd name="connsiteY1577" fmla="*/ 4862476 h 5602020"/>
              <a:gd name="connsiteX1578" fmla="*/ 3574748 w 5832676"/>
              <a:gd name="connsiteY1578" fmla="*/ 4862476 h 5602020"/>
              <a:gd name="connsiteX1579" fmla="*/ 3549488 w 5832676"/>
              <a:gd name="connsiteY1579" fmla="*/ 4862476 h 5602020"/>
              <a:gd name="connsiteX1580" fmla="*/ 3549488 w 5832676"/>
              <a:gd name="connsiteY1580" fmla="*/ 4863880 h 5602020"/>
              <a:gd name="connsiteX1581" fmla="*/ 3553699 w 5832676"/>
              <a:gd name="connsiteY1581" fmla="*/ 4863880 h 5602020"/>
              <a:gd name="connsiteX1582" fmla="*/ 3553699 w 5832676"/>
              <a:gd name="connsiteY1582" fmla="*/ 4862476 h 5602020"/>
              <a:gd name="connsiteX1583" fmla="*/ 3549488 w 5832676"/>
              <a:gd name="connsiteY1583" fmla="*/ 4863880 h 5602020"/>
              <a:gd name="connsiteX1584" fmla="*/ 3552295 w 5832676"/>
              <a:gd name="connsiteY1584" fmla="*/ 4862476 h 5602020"/>
              <a:gd name="connsiteX1585" fmla="*/ 3549488 w 5832676"/>
              <a:gd name="connsiteY1585" fmla="*/ 4862476 h 5602020"/>
              <a:gd name="connsiteX1586" fmla="*/ 1713957 w 5832676"/>
              <a:gd name="connsiteY1586" fmla="*/ 4856863 h 5602020"/>
              <a:gd name="connsiteX1587" fmla="*/ 1712554 w 5832676"/>
              <a:gd name="connsiteY1587" fmla="*/ 4859669 h 5602020"/>
              <a:gd name="connsiteX1588" fmla="*/ 1712554 w 5832676"/>
              <a:gd name="connsiteY1588" fmla="*/ 4862476 h 5602020"/>
              <a:gd name="connsiteX1589" fmla="*/ 1713957 w 5832676"/>
              <a:gd name="connsiteY1589" fmla="*/ 4856863 h 5602020"/>
              <a:gd name="connsiteX1590" fmla="*/ 1806410 w 5832676"/>
              <a:gd name="connsiteY1590" fmla="*/ 4855460 h 5602020"/>
              <a:gd name="connsiteX1591" fmla="*/ 1787920 w 5832676"/>
              <a:gd name="connsiteY1591" fmla="*/ 4859904 h 5602020"/>
              <a:gd name="connsiteX1592" fmla="*/ 1783296 w 5832676"/>
              <a:gd name="connsiteY1592" fmla="*/ 4864347 h 5602020"/>
              <a:gd name="connsiteX1593" fmla="*/ 1780986 w 5832676"/>
              <a:gd name="connsiteY1593" fmla="*/ 4864347 h 5602020"/>
              <a:gd name="connsiteX1594" fmla="*/ 1780986 w 5832676"/>
              <a:gd name="connsiteY1594" fmla="*/ 4862126 h 5602020"/>
              <a:gd name="connsiteX1595" fmla="*/ 1764806 w 5832676"/>
              <a:gd name="connsiteY1595" fmla="*/ 4866570 h 5602020"/>
              <a:gd name="connsiteX1596" fmla="*/ 1767117 w 5832676"/>
              <a:gd name="connsiteY1596" fmla="*/ 4866570 h 5602020"/>
              <a:gd name="connsiteX1597" fmla="*/ 1764806 w 5832676"/>
              <a:gd name="connsiteY1597" fmla="*/ 4868791 h 5602020"/>
              <a:gd name="connsiteX1598" fmla="*/ 1762496 w 5832676"/>
              <a:gd name="connsiteY1598" fmla="*/ 4868791 h 5602020"/>
              <a:gd name="connsiteX1599" fmla="*/ 1753251 w 5832676"/>
              <a:gd name="connsiteY1599" fmla="*/ 4873235 h 5602020"/>
              <a:gd name="connsiteX1600" fmla="*/ 1762496 w 5832676"/>
              <a:gd name="connsiteY1600" fmla="*/ 4871014 h 5602020"/>
              <a:gd name="connsiteX1601" fmla="*/ 1753251 w 5832676"/>
              <a:gd name="connsiteY1601" fmla="*/ 4877680 h 5602020"/>
              <a:gd name="connsiteX1602" fmla="*/ 1774052 w 5832676"/>
              <a:gd name="connsiteY1602" fmla="*/ 4875457 h 5602020"/>
              <a:gd name="connsiteX1603" fmla="*/ 1757872 w 5832676"/>
              <a:gd name="connsiteY1603" fmla="*/ 4879902 h 5602020"/>
              <a:gd name="connsiteX1604" fmla="*/ 1760183 w 5832676"/>
              <a:gd name="connsiteY1604" fmla="*/ 4882123 h 5602020"/>
              <a:gd name="connsiteX1605" fmla="*/ 1794854 w 5832676"/>
              <a:gd name="connsiteY1605" fmla="*/ 4879902 h 5602020"/>
              <a:gd name="connsiteX1606" fmla="*/ 1822589 w 5832676"/>
              <a:gd name="connsiteY1606" fmla="*/ 4868791 h 5602020"/>
              <a:gd name="connsiteX1607" fmla="*/ 1820279 w 5832676"/>
              <a:gd name="connsiteY1607" fmla="*/ 4871014 h 5602020"/>
              <a:gd name="connsiteX1608" fmla="*/ 1831836 w 5832676"/>
              <a:gd name="connsiteY1608" fmla="*/ 4868791 h 5602020"/>
              <a:gd name="connsiteX1609" fmla="*/ 1831836 w 5832676"/>
              <a:gd name="connsiteY1609" fmla="*/ 4866570 h 5602020"/>
              <a:gd name="connsiteX1610" fmla="*/ 1827212 w 5832676"/>
              <a:gd name="connsiteY1610" fmla="*/ 4866570 h 5602020"/>
              <a:gd name="connsiteX1611" fmla="*/ 1824902 w 5832676"/>
              <a:gd name="connsiteY1611" fmla="*/ 4868791 h 5602020"/>
              <a:gd name="connsiteX1612" fmla="*/ 1822589 w 5832676"/>
              <a:gd name="connsiteY1612" fmla="*/ 4864347 h 5602020"/>
              <a:gd name="connsiteX1613" fmla="*/ 1820279 w 5832676"/>
              <a:gd name="connsiteY1613" fmla="*/ 4864347 h 5602020"/>
              <a:gd name="connsiteX1614" fmla="*/ 1820279 w 5832676"/>
              <a:gd name="connsiteY1614" fmla="*/ 4866570 h 5602020"/>
              <a:gd name="connsiteX1615" fmla="*/ 1819700 w 5832676"/>
              <a:gd name="connsiteY1615" fmla="*/ 4866570 h 5602020"/>
              <a:gd name="connsiteX1616" fmla="*/ 1817968 w 5832676"/>
              <a:gd name="connsiteY1616" fmla="*/ 4866570 h 5602020"/>
              <a:gd name="connsiteX1617" fmla="*/ 1817968 w 5832676"/>
              <a:gd name="connsiteY1617" fmla="*/ 4864347 h 5602020"/>
              <a:gd name="connsiteX1618" fmla="*/ 1813345 w 5832676"/>
              <a:gd name="connsiteY1618" fmla="*/ 4866570 h 5602020"/>
              <a:gd name="connsiteX1619" fmla="*/ 1815655 w 5832676"/>
              <a:gd name="connsiteY1619" fmla="*/ 4859904 h 5602020"/>
              <a:gd name="connsiteX1620" fmla="*/ 1808722 w 5832676"/>
              <a:gd name="connsiteY1620" fmla="*/ 4862126 h 5602020"/>
              <a:gd name="connsiteX1621" fmla="*/ 1811033 w 5832676"/>
              <a:gd name="connsiteY1621" fmla="*/ 4859904 h 5602020"/>
              <a:gd name="connsiteX1622" fmla="*/ 1811033 w 5832676"/>
              <a:gd name="connsiteY1622" fmla="*/ 4857681 h 5602020"/>
              <a:gd name="connsiteX1623" fmla="*/ 1806410 w 5832676"/>
              <a:gd name="connsiteY1623" fmla="*/ 4857681 h 5602020"/>
              <a:gd name="connsiteX1624" fmla="*/ 1808722 w 5832676"/>
              <a:gd name="connsiteY1624" fmla="*/ 4855460 h 5602020"/>
              <a:gd name="connsiteX1625" fmla="*/ 1806410 w 5832676"/>
              <a:gd name="connsiteY1625" fmla="*/ 4855460 h 5602020"/>
              <a:gd name="connsiteX1626" fmla="*/ 3585896 w 5832676"/>
              <a:gd name="connsiteY1626" fmla="*/ 4855459 h 5602020"/>
              <a:gd name="connsiteX1627" fmla="*/ 3583636 w 5832676"/>
              <a:gd name="connsiteY1627" fmla="*/ 4857740 h 5602020"/>
              <a:gd name="connsiteX1628" fmla="*/ 3583636 w 5832676"/>
              <a:gd name="connsiteY1628" fmla="*/ 4860020 h 5602020"/>
              <a:gd name="connsiteX1629" fmla="*/ 3583636 w 5832676"/>
              <a:gd name="connsiteY1629" fmla="*/ 4864581 h 5602020"/>
              <a:gd name="connsiteX1630" fmla="*/ 3581374 w 5832676"/>
              <a:gd name="connsiteY1630" fmla="*/ 4862300 h 5602020"/>
              <a:gd name="connsiteX1631" fmla="*/ 3581374 w 5832676"/>
              <a:gd name="connsiteY1631" fmla="*/ 4864581 h 5602020"/>
              <a:gd name="connsiteX1632" fmla="*/ 3579113 w 5832676"/>
              <a:gd name="connsiteY1632" fmla="*/ 4864581 h 5602020"/>
              <a:gd name="connsiteX1633" fmla="*/ 3567809 w 5832676"/>
              <a:gd name="connsiteY1633" fmla="*/ 4871422 h 5602020"/>
              <a:gd name="connsiteX1634" fmla="*/ 3570070 w 5832676"/>
              <a:gd name="connsiteY1634" fmla="*/ 4866862 h 5602020"/>
              <a:gd name="connsiteX1635" fmla="*/ 3565548 w 5832676"/>
              <a:gd name="connsiteY1635" fmla="*/ 4869141 h 5602020"/>
              <a:gd name="connsiteX1636" fmla="*/ 3563288 w 5832676"/>
              <a:gd name="connsiteY1636" fmla="*/ 4869141 h 5602020"/>
              <a:gd name="connsiteX1637" fmla="*/ 3556505 w 5832676"/>
              <a:gd name="connsiteY1637" fmla="*/ 4873703 h 5602020"/>
              <a:gd name="connsiteX1638" fmla="*/ 3565548 w 5832676"/>
              <a:gd name="connsiteY1638" fmla="*/ 4869141 h 5602020"/>
              <a:gd name="connsiteX1639" fmla="*/ 3563288 w 5832676"/>
              <a:gd name="connsiteY1639" fmla="*/ 4873703 h 5602020"/>
              <a:gd name="connsiteX1640" fmla="*/ 3579113 w 5832676"/>
              <a:gd name="connsiteY1640" fmla="*/ 4866862 h 5602020"/>
              <a:gd name="connsiteX1641" fmla="*/ 3583636 w 5832676"/>
              <a:gd name="connsiteY1641" fmla="*/ 4864581 h 5602020"/>
              <a:gd name="connsiteX1642" fmla="*/ 3585896 w 5832676"/>
              <a:gd name="connsiteY1642" fmla="*/ 4864581 h 5602020"/>
              <a:gd name="connsiteX1643" fmla="*/ 3588157 w 5832676"/>
              <a:gd name="connsiteY1643" fmla="*/ 4862300 h 5602020"/>
              <a:gd name="connsiteX1644" fmla="*/ 3588157 w 5832676"/>
              <a:gd name="connsiteY1644" fmla="*/ 4860020 h 5602020"/>
              <a:gd name="connsiteX1645" fmla="*/ 3592679 w 5832676"/>
              <a:gd name="connsiteY1645" fmla="*/ 4860020 h 5602020"/>
              <a:gd name="connsiteX1646" fmla="*/ 3597201 w 5832676"/>
              <a:gd name="connsiteY1646" fmla="*/ 4857740 h 5602020"/>
              <a:gd name="connsiteX1647" fmla="*/ 3592679 w 5832676"/>
              <a:gd name="connsiteY1647" fmla="*/ 4857740 h 5602020"/>
              <a:gd name="connsiteX1648" fmla="*/ 3588157 w 5832676"/>
              <a:gd name="connsiteY1648" fmla="*/ 4860020 h 5602020"/>
              <a:gd name="connsiteX1649" fmla="*/ 3585896 w 5832676"/>
              <a:gd name="connsiteY1649" fmla="*/ 4857740 h 5602020"/>
              <a:gd name="connsiteX1650" fmla="*/ 3588157 w 5832676"/>
              <a:gd name="connsiteY1650" fmla="*/ 4857740 h 5602020"/>
              <a:gd name="connsiteX1651" fmla="*/ 3585896 w 5832676"/>
              <a:gd name="connsiteY1651" fmla="*/ 4855459 h 5602020"/>
              <a:gd name="connsiteX1652" fmla="*/ 1686637 w 5832676"/>
              <a:gd name="connsiteY1652" fmla="*/ 4853740 h 5602020"/>
              <a:gd name="connsiteX1653" fmla="*/ 1687594 w 5832676"/>
              <a:gd name="connsiteY1653" fmla="*/ 4854217 h 5602020"/>
              <a:gd name="connsiteX1654" fmla="*/ 1684487 w 5832676"/>
              <a:gd name="connsiteY1654" fmla="*/ 4855460 h 5602020"/>
              <a:gd name="connsiteX1655" fmla="*/ 3621057 w 5832676"/>
              <a:gd name="connsiteY1655" fmla="*/ 4852652 h 5602020"/>
              <a:gd name="connsiteX1656" fmla="*/ 3621057 w 5832676"/>
              <a:gd name="connsiteY1656" fmla="*/ 4855459 h 5602020"/>
              <a:gd name="connsiteX1657" fmla="*/ 3625268 w 5832676"/>
              <a:gd name="connsiteY1657" fmla="*/ 4852652 h 5602020"/>
              <a:gd name="connsiteX1658" fmla="*/ 3621057 w 5832676"/>
              <a:gd name="connsiteY1658" fmla="*/ 4852652 h 5602020"/>
              <a:gd name="connsiteX1659" fmla="*/ 3564926 w 5832676"/>
              <a:gd name="connsiteY1659" fmla="*/ 4852652 h 5602020"/>
              <a:gd name="connsiteX1660" fmla="*/ 3560715 w 5832676"/>
              <a:gd name="connsiteY1660" fmla="*/ 4855459 h 5602020"/>
              <a:gd name="connsiteX1661" fmla="*/ 3562820 w 5832676"/>
              <a:gd name="connsiteY1661" fmla="*/ 4855459 h 5602020"/>
              <a:gd name="connsiteX1662" fmla="*/ 3564926 w 5832676"/>
              <a:gd name="connsiteY1662" fmla="*/ 4852652 h 5602020"/>
              <a:gd name="connsiteX1663" fmla="*/ 3597201 w 5832676"/>
              <a:gd name="connsiteY1663" fmla="*/ 4850548 h 5602020"/>
              <a:gd name="connsiteX1664" fmla="*/ 3601410 w 5832676"/>
              <a:gd name="connsiteY1664" fmla="*/ 4850548 h 5602020"/>
              <a:gd name="connsiteX1665" fmla="*/ 3597201 w 5832676"/>
              <a:gd name="connsiteY1665" fmla="*/ 4852652 h 5602020"/>
              <a:gd name="connsiteX1666" fmla="*/ 3629478 w 5832676"/>
              <a:gd name="connsiteY1666" fmla="*/ 4849846 h 5602020"/>
              <a:gd name="connsiteX1667" fmla="*/ 3628074 w 5832676"/>
              <a:gd name="connsiteY1667" fmla="*/ 4852652 h 5602020"/>
              <a:gd name="connsiteX1668" fmla="*/ 3628074 w 5832676"/>
              <a:gd name="connsiteY1668" fmla="*/ 4855459 h 5602020"/>
              <a:gd name="connsiteX1669" fmla="*/ 3629478 w 5832676"/>
              <a:gd name="connsiteY1669" fmla="*/ 4849846 h 5602020"/>
              <a:gd name="connsiteX1670" fmla="*/ 3602814 w 5832676"/>
              <a:gd name="connsiteY1670" fmla="*/ 4849846 h 5602020"/>
              <a:gd name="connsiteX1671" fmla="*/ 3601770 w 5832676"/>
              <a:gd name="connsiteY1671" fmla="*/ 4850889 h 5602020"/>
              <a:gd name="connsiteX1672" fmla="*/ 3601879 w 5832676"/>
              <a:gd name="connsiteY1672" fmla="*/ 4850548 h 5602020"/>
              <a:gd name="connsiteX1673" fmla="*/ 3601410 w 5832676"/>
              <a:gd name="connsiteY1673" fmla="*/ 4850548 h 5602020"/>
              <a:gd name="connsiteX1674" fmla="*/ 3561417 w 5832676"/>
              <a:gd name="connsiteY1674" fmla="*/ 4849846 h 5602020"/>
              <a:gd name="connsiteX1675" fmla="*/ 3560715 w 5832676"/>
              <a:gd name="connsiteY1675" fmla="*/ 4850548 h 5602020"/>
              <a:gd name="connsiteX1676" fmla="*/ 3561417 w 5832676"/>
              <a:gd name="connsiteY1676" fmla="*/ 4851250 h 5602020"/>
              <a:gd name="connsiteX1677" fmla="*/ 3562119 w 5832676"/>
              <a:gd name="connsiteY1677" fmla="*/ 4850548 h 5602020"/>
              <a:gd name="connsiteX1678" fmla="*/ 3561417 w 5832676"/>
              <a:gd name="connsiteY1678" fmla="*/ 4849846 h 5602020"/>
              <a:gd name="connsiteX1679" fmla="*/ 3604218 w 5832676"/>
              <a:gd name="connsiteY1679" fmla="*/ 4848443 h 5602020"/>
              <a:gd name="connsiteX1680" fmla="*/ 3602814 w 5832676"/>
              <a:gd name="connsiteY1680" fmla="*/ 4849847 h 5602020"/>
              <a:gd name="connsiteX1681" fmla="*/ 3602814 w 5832676"/>
              <a:gd name="connsiteY1681" fmla="*/ 4849846 h 5602020"/>
              <a:gd name="connsiteX1682" fmla="*/ 3602814 w 5832676"/>
              <a:gd name="connsiteY1682" fmla="*/ 4848864 h 5602020"/>
              <a:gd name="connsiteX1683" fmla="*/ 3553979 w 5832676"/>
              <a:gd name="connsiteY1683" fmla="*/ 4848443 h 5602020"/>
              <a:gd name="connsiteX1684" fmla="*/ 3549488 w 5832676"/>
              <a:gd name="connsiteY1684" fmla="*/ 4852653 h 5602020"/>
              <a:gd name="connsiteX1685" fmla="*/ 3549488 w 5832676"/>
              <a:gd name="connsiteY1685" fmla="*/ 4852652 h 5602020"/>
              <a:gd name="connsiteX1686" fmla="*/ 3544810 w 5832676"/>
              <a:gd name="connsiteY1686" fmla="*/ 4852652 h 5602020"/>
              <a:gd name="connsiteX1687" fmla="*/ 3542472 w 5832676"/>
              <a:gd name="connsiteY1687" fmla="*/ 4854757 h 5602020"/>
              <a:gd name="connsiteX1688" fmla="*/ 3542472 w 5832676"/>
              <a:gd name="connsiteY1688" fmla="*/ 4856863 h 5602020"/>
              <a:gd name="connsiteX1689" fmla="*/ 3544810 w 5832676"/>
              <a:gd name="connsiteY1689" fmla="*/ 4854757 h 5602020"/>
              <a:gd name="connsiteX1690" fmla="*/ 3547150 w 5832676"/>
              <a:gd name="connsiteY1690" fmla="*/ 4854757 h 5602020"/>
              <a:gd name="connsiteX1691" fmla="*/ 3549488 w 5832676"/>
              <a:gd name="connsiteY1691" fmla="*/ 4854757 h 5602020"/>
              <a:gd name="connsiteX1692" fmla="*/ 3549488 w 5832676"/>
              <a:gd name="connsiteY1692" fmla="*/ 4852653 h 5602020"/>
              <a:gd name="connsiteX1693" fmla="*/ 3551734 w 5832676"/>
              <a:gd name="connsiteY1693" fmla="*/ 4852653 h 5602020"/>
              <a:gd name="connsiteX1694" fmla="*/ 3553979 w 5832676"/>
              <a:gd name="connsiteY1694" fmla="*/ 4852653 h 5602020"/>
              <a:gd name="connsiteX1695" fmla="*/ 3553979 w 5832676"/>
              <a:gd name="connsiteY1695" fmla="*/ 4850548 h 5602020"/>
              <a:gd name="connsiteX1696" fmla="*/ 3560715 w 5832676"/>
              <a:gd name="connsiteY1696" fmla="*/ 4848443 h 5602020"/>
              <a:gd name="connsiteX1697" fmla="*/ 3558470 w 5832676"/>
              <a:gd name="connsiteY1697" fmla="*/ 4848443 h 5602020"/>
              <a:gd name="connsiteX1698" fmla="*/ 3553979 w 5832676"/>
              <a:gd name="connsiteY1698" fmla="*/ 4848443 h 5602020"/>
              <a:gd name="connsiteX1699" fmla="*/ 1691504 w 5832676"/>
              <a:gd name="connsiteY1699" fmla="*/ 4848443 h 5602020"/>
              <a:gd name="connsiteX1700" fmla="*/ 1693843 w 5832676"/>
              <a:gd name="connsiteY1700" fmla="*/ 4852653 h 5602020"/>
              <a:gd name="connsiteX1701" fmla="*/ 1698521 w 5832676"/>
              <a:gd name="connsiteY1701" fmla="*/ 4848443 h 5602020"/>
              <a:gd name="connsiteX1702" fmla="*/ 1696182 w 5832676"/>
              <a:gd name="connsiteY1702" fmla="*/ 4848443 h 5602020"/>
              <a:gd name="connsiteX1703" fmla="*/ 1691504 w 5832676"/>
              <a:gd name="connsiteY1703" fmla="*/ 4848443 h 5602020"/>
              <a:gd name="connsiteX1704" fmla="*/ 3581765 w 5832676"/>
              <a:gd name="connsiteY1704" fmla="*/ 4845636 h 5602020"/>
              <a:gd name="connsiteX1705" fmla="*/ 3565802 w 5832676"/>
              <a:gd name="connsiteY1705" fmla="*/ 4847741 h 5602020"/>
              <a:gd name="connsiteX1706" fmla="*/ 3568082 w 5832676"/>
              <a:gd name="connsiteY1706" fmla="*/ 4847741 h 5602020"/>
              <a:gd name="connsiteX1707" fmla="*/ 3563522 w 5832676"/>
              <a:gd name="connsiteY1707" fmla="*/ 4849847 h 5602020"/>
              <a:gd name="connsiteX1708" fmla="*/ 3570363 w 5832676"/>
              <a:gd name="connsiteY1708" fmla="*/ 4847741 h 5602020"/>
              <a:gd name="connsiteX1709" fmla="*/ 3572644 w 5832676"/>
              <a:gd name="connsiteY1709" fmla="*/ 4847741 h 5602020"/>
              <a:gd name="connsiteX1710" fmla="*/ 3574862 w 5832676"/>
              <a:gd name="connsiteY1710" fmla="*/ 4849789 h 5602020"/>
              <a:gd name="connsiteX1711" fmla="*/ 3574924 w 5832676"/>
              <a:gd name="connsiteY1711" fmla="*/ 4849847 h 5602020"/>
              <a:gd name="connsiteX1712" fmla="*/ 3575687 w 5832676"/>
              <a:gd name="connsiteY1712" fmla="*/ 4849376 h 5602020"/>
              <a:gd name="connsiteX1713" fmla="*/ 1673261 w 5832676"/>
              <a:gd name="connsiteY1713" fmla="*/ 4845636 h 5602020"/>
              <a:gd name="connsiteX1714" fmla="*/ 1670453 w 5832676"/>
              <a:gd name="connsiteY1714" fmla="*/ 4848443 h 5602020"/>
              <a:gd name="connsiteX1715" fmla="*/ 1673261 w 5832676"/>
              <a:gd name="connsiteY1715" fmla="*/ 4845636 h 5602020"/>
              <a:gd name="connsiteX1716" fmla="*/ 3608428 w 5832676"/>
              <a:gd name="connsiteY1716" fmla="*/ 4845075 h 5602020"/>
              <a:gd name="connsiteX1717" fmla="*/ 3608649 w 5832676"/>
              <a:gd name="connsiteY1717" fmla="*/ 4845341 h 5602020"/>
              <a:gd name="connsiteX1718" fmla="*/ 3608428 w 5832676"/>
              <a:gd name="connsiteY1718" fmla="*/ 4845636 h 5602020"/>
              <a:gd name="connsiteX1719" fmla="*/ 3576151 w 5832676"/>
              <a:gd name="connsiteY1719" fmla="*/ 4844584 h 5602020"/>
              <a:gd name="connsiteX1720" fmla="*/ 3574748 w 5832676"/>
              <a:gd name="connsiteY1720" fmla="*/ 4845636 h 5602020"/>
              <a:gd name="connsiteX1721" fmla="*/ 3577555 w 5832676"/>
              <a:gd name="connsiteY1721" fmla="*/ 4845636 h 5602020"/>
              <a:gd name="connsiteX1722" fmla="*/ 3576151 w 5832676"/>
              <a:gd name="connsiteY1722" fmla="*/ 4844584 h 5602020"/>
              <a:gd name="connsiteX1723" fmla="*/ 3606556 w 5832676"/>
              <a:gd name="connsiteY1723" fmla="*/ 4842830 h 5602020"/>
              <a:gd name="connsiteX1724" fmla="*/ 3604217 w 5832676"/>
              <a:gd name="connsiteY1724" fmla="*/ 4848443 h 5602020"/>
              <a:gd name="connsiteX1725" fmla="*/ 3602814 w 5832676"/>
              <a:gd name="connsiteY1725" fmla="*/ 4848443 h 5602020"/>
              <a:gd name="connsiteX1726" fmla="*/ 3602814 w 5832676"/>
              <a:gd name="connsiteY1726" fmla="*/ 4848864 h 5602020"/>
              <a:gd name="connsiteX1727" fmla="*/ 3600710 w 5832676"/>
              <a:gd name="connsiteY1727" fmla="*/ 4849495 h 5602020"/>
              <a:gd name="connsiteX1728" fmla="*/ 3597201 w 5832676"/>
              <a:gd name="connsiteY1728" fmla="*/ 4850548 h 5602020"/>
              <a:gd name="connsiteX1729" fmla="*/ 3597201 w 5832676"/>
              <a:gd name="connsiteY1729" fmla="*/ 4849846 h 5602020"/>
              <a:gd name="connsiteX1730" fmla="*/ 3592991 w 5832676"/>
              <a:gd name="connsiteY1730" fmla="*/ 4849846 h 5602020"/>
              <a:gd name="connsiteX1731" fmla="*/ 3592991 w 5832676"/>
              <a:gd name="connsiteY1731" fmla="*/ 4852652 h 5602020"/>
              <a:gd name="connsiteX1732" fmla="*/ 3597201 w 5832676"/>
              <a:gd name="connsiteY1732" fmla="*/ 4852652 h 5602020"/>
              <a:gd name="connsiteX1733" fmla="*/ 3600008 w 5832676"/>
              <a:gd name="connsiteY1733" fmla="*/ 4852652 h 5602020"/>
              <a:gd name="connsiteX1734" fmla="*/ 3601770 w 5832676"/>
              <a:gd name="connsiteY1734" fmla="*/ 4850889 h 5602020"/>
              <a:gd name="connsiteX1735" fmla="*/ 3601294 w 5832676"/>
              <a:gd name="connsiteY1735" fmla="*/ 4852390 h 5602020"/>
              <a:gd name="connsiteX1736" fmla="*/ 3604218 w 5832676"/>
              <a:gd name="connsiteY1736" fmla="*/ 4852653 h 5602020"/>
              <a:gd name="connsiteX1737" fmla="*/ 3604218 w 5832676"/>
              <a:gd name="connsiteY1737" fmla="*/ 4848443 h 5602020"/>
              <a:gd name="connsiteX1738" fmla="*/ 3608895 w 5832676"/>
              <a:gd name="connsiteY1738" fmla="*/ 4848443 h 5602020"/>
              <a:gd name="connsiteX1739" fmla="*/ 3611234 w 5832676"/>
              <a:gd name="connsiteY1739" fmla="*/ 4848443 h 5602020"/>
              <a:gd name="connsiteX1740" fmla="*/ 3608649 w 5832676"/>
              <a:gd name="connsiteY1740" fmla="*/ 4845341 h 5602020"/>
              <a:gd name="connsiteX1741" fmla="*/ 3609480 w 5832676"/>
              <a:gd name="connsiteY1741" fmla="*/ 4844233 h 5602020"/>
              <a:gd name="connsiteX1742" fmla="*/ 3608428 w 5832676"/>
              <a:gd name="connsiteY1742" fmla="*/ 4842830 h 5602020"/>
              <a:gd name="connsiteX1743" fmla="*/ 3608428 w 5832676"/>
              <a:gd name="connsiteY1743" fmla="*/ 4845075 h 5602020"/>
              <a:gd name="connsiteX1744" fmla="*/ 3604218 w 5832676"/>
              <a:gd name="connsiteY1744" fmla="*/ 4842830 h 5602020"/>
              <a:gd name="connsiteX1745" fmla="*/ 3600008 w 5832676"/>
              <a:gd name="connsiteY1745" fmla="*/ 4845636 h 5602020"/>
              <a:gd name="connsiteX1746" fmla="*/ 3604218 w 5832676"/>
              <a:gd name="connsiteY1746" fmla="*/ 4842830 h 5602020"/>
              <a:gd name="connsiteX1747" fmla="*/ 3592991 w 5832676"/>
              <a:gd name="connsiteY1747" fmla="*/ 4842830 h 5602020"/>
              <a:gd name="connsiteX1748" fmla="*/ 3592991 w 5832676"/>
              <a:gd name="connsiteY1748" fmla="*/ 4845636 h 5602020"/>
              <a:gd name="connsiteX1749" fmla="*/ 3595096 w 5832676"/>
              <a:gd name="connsiteY1749" fmla="*/ 4845636 h 5602020"/>
              <a:gd name="connsiteX1750" fmla="*/ 3597201 w 5832676"/>
              <a:gd name="connsiteY1750" fmla="*/ 4845636 h 5602020"/>
              <a:gd name="connsiteX1751" fmla="*/ 3592991 w 5832676"/>
              <a:gd name="connsiteY1751" fmla="*/ 4842830 h 5602020"/>
              <a:gd name="connsiteX1752" fmla="*/ 3581062 w 5832676"/>
              <a:gd name="connsiteY1752" fmla="*/ 4842830 h 5602020"/>
              <a:gd name="connsiteX1753" fmla="*/ 3578958 w 5832676"/>
              <a:gd name="connsiteY1753" fmla="*/ 4845636 h 5602020"/>
              <a:gd name="connsiteX1754" fmla="*/ 3583168 w 5832676"/>
              <a:gd name="connsiteY1754" fmla="*/ 4842830 h 5602020"/>
              <a:gd name="connsiteX1755" fmla="*/ 3581062 w 5832676"/>
              <a:gd name="connsiteY1755" fmla="*/ 4842830 h 5602020"/>
              <a:gd name="connsiteX1756" fmla="*/ 3567731 w 5832676"/>
              <a:gd name="connsiteY1756" fmla="*/ 4842830 h 5602020"/>
              <a:gd name="connsiteX1757" fmla="*/ 3564924 w 5832676"/>
              <a:gd name="connsiteY1757" fmla="*/ 4844701 h 5602020"/>
              <a:gd name="connsiteX1758" fmla="*/ 3564924 w 5832676"/>
              <a:gd name="connsiteY1758" fmla="*/ 4844190 h 5602020"/>
              <a:gd name="connsiteX1759" fmla="*/ 1698521 w 5832676"/>
              <a:gd name="connsiteY1759" fmla="*/ 4838620 h 5602020"/>
              <a:gd name="connsiteX1760" fmla="*/ 1698521 w 5832676"/>
              <a:gd name="connsiteY1760" fmla="*/ 4841427 h 5602020"/>
              <a:gd name="connsiteX1761" fmla="*/ 1700625 w 5832676"/>
              <a:gd name="connsiteY1761" fmla="*/ 4841427 h 5602020"/>
              <a:gd name="connsiteX1762" fmla="*/ 1702730 w 5832676"/>
              <a:gd name="connsiteY1762" fmla="*/ 4838620 h 5602020"/>
              <a:gd name="connsiteX1763" fmla="*/ 1700625 w 5832676"/>
              <a:gd name="connsiteY1763" fmla="*/ 4838620 h 5602020"/>
              <a:gd name="connsiteX1764" fmla="*/ 1698521 w 5832676"/>
              <a:gd name="connsiteY1764" fmla="*/ 4838620 h 5602020"/>
              <a:gd name="connsiteX1765" fmla="*/ 3618250 w 5832676"/>
              <a:gd name="connsiteY1765" fmla="*/ 4838619 h 5602020"/>
              <a:gd name="connsiteX1766" fmla="*/ 3618250 w 5832676"/>
              <a:gd name="connsiteY1766" fmla="*/ 4841426 h 5602020"/>
              <a:gd name="connsiteX1767" fmla="*/ 3621057 w 5832676"/>
              <a:gd name="connsiteY1767" fmla="*/ 4838619 h 5602020"/>
              <a:gd name="connsiteX1768" fmla="*/ 3618250 w 5832676"/>
              <a:gd name="connsiteY1768" fmla="*/ 4838619 h 5602020"/>
              <a:gd name="connsiteX1769" fmla="*/ 3583168 w 5832676"/>
              <a:gd name="connsiteY1769" fmla="*/ 4838619 h 5602020"/>
              <a:gd name="connsiteX1770" fmla="*/ 3583168 w 5832676"/>
              <a:gd name="connsiteY1770" fmla="*/ 4841426 h 5602020"/>
              <a:gd name="connsiteX1771" fmla="*/ 3585975 w 5832676"/>
              <a:gd name="connsiteY1771" fmla="*/ 4841426 h 5602020"/>
              <a:gd name="connsiteX1772" fmla="*/ 3583168 w 5832676"/>
              <a:gd name="connsiteY1772" fmla="*/ 4838619 h 5602020"/>
              <a:gd name="connsiteX1773" fmla="*/ 3572409 w 5832676"/>
              <a:gd name="connsiteY1773" fmla="*/ 4838619 h 5602020"/>
              <a:gd name="connsiteX1774" fmla="*/ 3567731 w 5832676"/>
              <a:gd name="connsiteY1774" fmla="*/ 4842830 h 5602020"/>
              <a:gd name="connsiteX1775" fmla="*/ 3564926 w 5832676"/>
              <a:gd name="connsiteY1775" fmla="*/ 4842830 h 5602020"/>
              <a:gd name="connsiteX1776" fmla="*/ 3564926 w 5832676"/>
              <a:gd name="connsiteY1776" fmla="*/ 4841426 h 5602020"/>
              <a:gd name="connsiteX1777" fmla="*/ 3563522 w 5832676"/>
              <a:gd name="connsiteY1777" fmla="*/ 4841426 h 5602020"/>
              <a:gd name="connsiteX1778" fmla="*/ 3564926 w 5832676"/>
              <a:gd name="connsiteY1778" fmla="*/ 4842830 h 5602020"/>
              <a:gd name="connsiteX1779" fmla="*/ 3564924 w 5832676"/>
              <a:gd name="connsiteY1779" fmla="*/ 4842830 h 5602020"/>
              <a:gd name="connsiteX1780" fmla="*/ 3564924 w 5832676"/>
              <a:gd name="connsiteY1780" fmla="*/ 4844190 h 5602020"/>
              <a:gd name="connsiteX1781" fmla="*/ 3564837 w 5832676"/>
              <a:gd name="connsiteY1781" fmla="*/ 4844233 h 5602020"/>
              <a:gd name="connsiteX1782" fmla="*/ 3563522 w 5832676"/>
              <a:gd name="connsiteY1782" fmla="*/ 4845636 h 5602020"/>
              <a:gd name="connsiteX1783" fmla="*/ 3564924 w 5832676"/>
              <a:gd name="connsiteY1783" fmla="*/ 4844701 h 5602020"/>
              <a:gd name="connsiteX1784" fmla="*/ 3564924 w 5832676"/>
              <a:gd name="connsiteY1784" fmla="*/ 4845636 h 5602020"/>
              <a:gd name="connsiteX1785" fmla="*/ 3567731 w 5832676"/>
              <a:gd name="connsiteY1785" fmla="*/ 4845636 h 5602020"/>
              <a:gd name="connsiteX1786" fmla="*/ 3567731 w 5832676"/>
              <a:gd name="connsiteY1786" fmla="*/ 4842830 h 5602020"/>
              <a:gd name="connsiteX1787" fmla="*/ 3567732 w 5832676"/>
              <a:gd name="connsiteY1787" fmla="*/ 4842830 h 5602020"/>
              <a:gd name="connsiteX1788" fmla="*/ 3572409 w 5832676"/>
              <a:gd name="connsiteY1788" fmla="*/ 4842830 h 5602020"/>
              <a:gd name="connsiteX1789" fmla="*/ 3572409 w 5832676"/>
              <a:gd name="connsiteY1789" fmla="*/ 4840724 h 5602020"/>
              <a:gd name="connsiteX1790" fmla="*/ 3574748 w 5832676"/>
              <a:gd name="connsiteY1790" fmla="*/ 4838619 h 5602020"/>
              <a:gd name="connsiteX1791" fmla="*/ 3572409 w 5832676"/>
              <a:gd name="connsiteY1791" fmla="*/ 4838619 h 5602020"/>
              <a:gd name="connsiteX1792" fmla="*/ 3607024 w 5832676"/>
              <a:gd name="connsiteY1792" fmla="*/ 4837216 h 5602020"/>
              <a:gd name="connsiteX1793" fmla="*/ 3608428 w 5832676"/>
              <a:gd name="connsiteY1793" fmla="*/ 4838620 h 5602020"/>
              <a:gd name="connsiteX1794" fmla="*/ 3608428 w 5832676"/>
              <a:gd name="connsiteY1794" fmla="*/ 4837216 h 5602020"/>
              <a:gd name="connsiteX1795" fmla="*/ 3607024 w 5832676"/>
              <a:gd name="connsiteY1795" fmla="*/ 4837216 h 5602020"/>
              <a:gd name="connsiteX1796" fmla="*/ 1709747 w 5832676"/>
              <a:gd name="connsiteY1796" fmla="*/ 4837216 h 5602020"/>
              <a:gd name="connsiteX1797" fmla="*/ 1709747 w 5832676"/>
              <a:gd name="connsiteY1797" fmla="*/ 4838620 h 5602020"/>
              <a:gd name="connsiteX1798" fmla="*/ 1713957 w 5832676"/>
              <a:gd name="connsiteY1798" fmla="*/ 4837216 h 5602020"/>
              <a:gd name="connsiteX1799" fmla="*/ 1709747 w 5832676"/>
              <a:gd name="connsiteY1799" fmla="*/ 4837216 h 5602020"/>
              <a:gd name="connsiteX1800" fmla="*/ 3590746 w 5832676"/>
              <a:gd name="connsiteY1800" fmla="*/ 4834410 h 5602020"/>
              <a:gd name="connsiteX1801" fmla="*/ 3590746 w 5832676"/>
              <a:gd name="connsiteY1801" fmla="*/ 4838620 h 5602020"/>
              <a:gd name="connsiteX1802" fmla="*/ 3593272 w 5832676"/>
              <a:gd name="connsiteY1802" fmla="*/ 4838620 h 5602020"/>
              <a:gd name="connsiteX1803" fmla="*/ 3593272 w 5832676"/>
              <a:gd name="connsiteY1803" fmla="*/ 4836515 h 5602020"/>
              <a:gd name="connsiteX1804" fmla="*/ 3595798 w 5832676"/>
              <a:gd name="connsiteY1804" fmla="*/ 4834410 h 5602020"/>
              <a:gd name="connsiteX1805" fmla="*/ 3593272 w 5832676"/>
              <a:gd name="connsiteY1805" fmla="*/ 4834410 h 5602020"/>
              <a:gd name="connsiteX1806" fmla="*/ 3590746 w 5832676"/>
              <a:gd name="connsiteY1806" fmla="*/ 4834410 h 5602020"/>
              <a:gd name="connsiteX1807" fmla="*/ 3581765 w 5832676"/>
              <a:gd name="connsiteY1807" fmla="*/ 4834410 h 5602020"/>
              <a:gd name="connsiteX1808" fmla="*/ 3577555 w 5832676"/>
              <a:gd name="connsiteY1808" fmla="*/ 4836749 h 5602020"/>
              <a:gd name="connsiteX1809" fmla="*/ 3577555 w 5832676"/>
              <a:gd name="connsiteY1809" fmla="*/ 4839088 h 5602020"/>
              <a:gd name="connsiteX1810" fmla="*/ 3579660 w 5832676"/>
              <a:gd name="connsiteY1810" fmla="*/ 4841426 h 5602020"/>
              <a:gd name="connsiteX1811" fmla="*/ 3577555 w 5832676"/>
              <a:gd name="connsiteY1811" fmla="*/ 4842830 h 5602020"/>
              <a:gd name="connsiteX1812" fmla="*/ 3581765 w 5832676"/>
              <a:gd name="connsiteY1812" fmla="*/ 4841426 h 5602020"/>
              <a:gd name="connsiteX1813" fmla="*/ 3579660 w 5832676"/>
              <a:gd name="connsiteY1813" fmla="*/ 4841426 h 5602020"/>
              <a:gd name="connsiteX1814" fmla="*/ 3581765 w 5832676"/>
              <a:gd name="connsiteY1814" fmla="*/ 4839088 h 5602020"/>
              <a:gd name="connsiteX1815" fmla="*/ 3581765 w 5832676"/>
              <a:gd name="connsiteY1815" fmla="*/ 4834410 h 5602020"/>
              <a:gd name="connsiteX1816" fmla="*/ 1712554 w 5832676"/>
              <a:gd name="connsiteY1816" fmla="*/ 4831603 h 5602020"/>
              <a:gd name="connsiteX1817" fmla="*/ 1706940 w 5832676"/>
              <a:gd name="connsiteY1817" fmla="*/ 4834410 h 5602020"/>
              <a:gd name="connsiteX1818" fmla="*/ 1712554 w 5832676"/>
              <a:gd name="connsiteY1818" fmla="*/ 4831603 h 5602020"/>
              <a:gd name="connsiteX1819" fmla="*/ 1673353 w 5832676"/>
              <a:gd name="connsiteY1819" fmla="*/ 4831542 h 5602020"/>
              <a:gd name="connsiteX1820" fmla="*/ 1673446 w 5832676"/>
              <a:gd name="connsiteY1820" fmla="*/ 4831542 h 5602020"/>
              <a:gd name="connsiteX1821" fmla="*/ 1673261 w 5832676"/>
              <a:gd name="connsiteY1821" fmla="*/ 4831604 h 5602020"/>
              <a:gd name="connsiteX1822" fmla="*/ 3595798 w 5832676"/>
              <a:gd name="connsiteY1822" fmla="*/ 4830199 h 5602020"/>
              <a:gd name="connsiteX1823" fmla="*/ 3595798 w 5832676"/>
              <a:gd name="connsiteY1823" fmla="*/ 4831603 h 5602020"/>
              <a:gd name="connsiteX1824" fmla="*/ 3597201 w 5832676"/>
              <a:gd name="connsiteY1824" fmla="*/ 4831603 h 5602020"/>
              <a:gd name="connsiteX1825" fmla="*/ 3595798 w 5832676"/>
              <a:gd name="connsiteY1825" fmla="*/ 4830199 h 5602020"/>
              <a:gd name="connsiteX1826" fmla="*/ 3593693 w 5832676"/>
              <a:gd name="connsiteY1826" fmla="*/ 4830199 h 5602020"/>
              <a:gd name="connsiteX1827" fmla="*/ 3592991 w 5832676"/>
              <a:gd name="connsiteY1827" fmla="*/ 4830901 h 5602020"/>
              <a:gd name="connsiteX1828" fmla="*/ 3593693 w 5832676"/>
              <a:gd name="connsiteY1828" fmla="*/ 4831603 h 5602020"/>
              <a:gd name="connsiteX1829" fmla="*/ 3594394 w 5832676"/>
              <a:gd name="connsiteY1829" fmla="*/ 4830901 h 5602020"/>
              <a:gd name="connsiteX1830" fmla="*/ 3593693 w 5832676"/>
              <a:gd name="connsiteY1830" fmla="*/ 4830199 h 5602020"/>
              <a:gd name="connsiteX1831" fmla="*/ 3581764 w 5832676"/>
              <a:gd name="connsiteY1831" fmla="*/ 4830199 h 5602020"/>
              <a:gd name="connsiteX1832" fmla="*/ 3583869 w 5832676"/>
              <a:gd name="connsiteY1832" fmla="*/ 4831603 h 5602020"/>
              <a:gd name="connsiteX1833" fmla="*/ 3585975 w 5832676"/>
              <a:gd name="connsiteY1833" fmla="*/ 4830199 h 5602020"/>
              <a:gd name="connsiteX1834" fmla="*/ 3581764 w 5832676"/>
              <a:gd name="connsiteY1834" fmla="*/ 4830199 h 5602020"/>
              <a:gd name="connsiteX1835" fmla="*/ 3576853 w 5832676"/>
              <a:gd name="connsiteY1835" fmla="*/ 4830199 h 5602020"/>
              <a:gd name="connsiteX1836" fmla="*/ 3574748 w 5832676"/>
              <a:gd name="connsiteY1836" fmla="*/ 4834410 h 5602020"/>
              <a:gd name="connsiteX1837" fmla="*/ 3576853 w 5832676"/>
              <a:gd name="connsiteY1837" fmla="*/ 4834410 h 5602020"/>
              <a:gd name="connsiteX1838" fmla="*/ 3576853 w 5832676"/>
              <a:gd name="connsiteY1838" fmla="*/ 4832304 h 5602020"/>
              <a:gd name="connsiteX1839" fmla="*/ 3578958 w 5832676"/>
              <a:gd name="connsiteY1839" fmla="*/ 4830199 h 5602020"/>
              <a:gd name="connsiteX1840" fmla="*/ 3576853 w 5832676"/>
              <a:gd name="connsiteY1840" fmla="*/ 4830199 h 5602020"/>
              <a:gd name="connsiteX1841" fmla="*/ 1609913 w 5832676"/>
              <a:gd name="connsiteY1841" fmla="*/ 4828832 h 5602020"/>
              <a:gd name="connsiteX1842" fmla="*/ 1610120 w 5832676"/>
              <a:gd name="connsiteY1842" fmla="*/ 4829248 h 5602020"/>
              <a:gd name="connsiteX1843" fmla="*/ 1607827 w 5832676"/>
              <a:gd name="connsiteY1843" fmla="*/ 4829248 h 5602020"/>
              <a:gd name="connsiteX1844" fmla="*/ 3592991 w 5832676"/>
              <a:gd name="connsiteY1844" fmla="*/ 4827393 h 5602020"/>
              <a:gd name="connsiteX1845" fmla="*/ 3592991 w 5832676"/>
              <a:gd name="connsiteY1845" fmla="*/ 4830199 h 5602020"/>
              <a:gd name="connsiteX1846" fmla="*/ 3595798 w 5832676"/>
              <a:gd name="connsiteY1846" fmla="*/ 4827393 h 5602020"/>
              <a:gd name="connsiteX1847" fmla="*/ 3592991 w 5832676"/>
              <a:gd name="connsiteY1847" fmla="*/ 4827393 h 5602020"/>
              <a:gd name="connsiteX1848" fmla="*/ 3588781 w 5832676"/>
              <a:gd name="connsiteY1848" fmla="*/ 4827393 h 5602020"/>
              <a:gd name="connsiteX1849" fmla="*/ 3588781 w 5832676"/>
              <a:gd name="connsiteY1849" fmla="*/ 4830199 h 5602020"/>
              <a:gd name="connsiteX1850" fmla="*/ 3590185 w 5832676"/>
              <a:gd name="connsiteY1850" fmla="*/ 4827393 h 5602020"/>
              <a:gd name="connsiteX1851" fmla="*/ 3588781 w 5832676"/>
              <a:gd name="connsiteY1851" fmla="*/ 4827393 h 5602020"/>
              <a:gd name="connsiteX1852" fmla="*/ 1566542 w 5832676"/>
              <a:gd name="connsiteY1852" fmla="*/ 4826955 h 5602020"/>
              <a:gd name="connsiteX1853" fmla="*/ 1566542 w 5832676"/>
              <a:gd name="connsiteY1853" fmla="*/ 4829248 h 5602020"/>
              <a:gd name="connsiteX1854" fmla="*/ 1561954 w 5832676"/>
              <a:gd name="connsiteY1854" fmla="*/ 4829248 h 5602020"/>
              <a:gd name="connsiteX1855" fmla="*/ 1557367 w 5832676"/>
              <a:gd name="connsiteY1855" fmla="*/ 4831542 h 5602020"/>
              <a:gd name="connsiteX1856" fmla="*/ 1555074 w 5832676"/>
              <a:gd name="connsiteY1856" fmla="*/ 4836128 h 5602020"/>
              <a:gd name="connsiteX1857" fmla="*/ 1552781 w 5832676"/>
              <a:gd name="connsiteY1857" fmla="*/ 4833835 h 5602020"/>
              <a:gd name="connsiteX1858" fmla="*/ 1557367 w 5832676"/>
              <a:gd name="connsiteY1858" fmla="*/ 4829248 h 5602020"/>
              <a:gd name="connsiteX1859" fmla="*/ 1566542 w 5832676"/>
              <a:gd name="connsiteY1859" fmla="*/ 4826955 h 5602020"/>
              <a:gd name="connsiteX1860" fmla="*/ 3736128 w 5832676"/>
              <a:gd name="connsiteY1860" fmla="*/ 4825989 h 5602020"/>
              <a:gd name="connsiteX1861" fmla="*/ 3736128 w 5832676"/>
              <a:gd name="connsiteY1861" fmla="*/ 4827393 h 5602020"/>
              <a:gd name="connsiteX1862" fmla="*/ 3738935 w 5832676"/>
              <a:gd name="connsiteY1862" fmla="*/ 4825989 h 5602020"/>
              <a:gd name="connsiteX1863" fmla="*/ 3736128 w 5832676"/>
              <a:gd name="connsiteY1863" fmla="*/ 4825989 h 5602020"/>
              <a:gd name="connsiteX1864" fmla="*/ 1672048 w 5832676"/>
              <a:gd name="connsiteY1864" fmla="*/ 4824662 h 5602020"/>
              <a:gd name="connsiteX1865" fmla="*/ 1676635 w 5832676"/>
              <a:gd name="connsiteY1865" fmla="*/ 4824662 h 5602020"/>
              <a:gd name="connsiteX1866" fmla="*/ 1672048 w 5832676"/>
              <a:gd name="connsiteY1866" fmla="*/ 4826955 h 5602020"/>
              <a:gd name="connsiteX1867" fmla="*/ 1676635 w 5832676"/>
              <a:gd name="connsiteY1867" fmla="*/ 4826955 h 5602020"/>
              <a:gd name="connsiteX1868" fmla="*/ 1667462 w 5832676"/>
              <a:gd name="connsiteY1868" fmla="*/ 4829248 h 5602020"/>
              <a:gd name="connsiteX1869" fmla="*/ 1672048 w 5832676"/>
              <a:gd name="connsiteY1869" fmla="*/ 4824662 h 5602020"/>
              <a:gd name="connsiteX1870" fmla="*/ 1677938 w 5832676"/>
              <a:gd name="connsiteY1870" fmla="*/ 4823183 h 5602020"/>
              <a:gd name="connsiteX1871" fmla="*/ 1678930 w 5832676"/>
              <a:gd name="connsiteY1871" fmla="*/ 4824174 h 5602020"/>
              <a:gd name="connsiteX1872" fmla="*/ 1678930 w 5832676"/>
              <a:gd name="connsiteY1872" fmla="*/ 4824662 h 5602020"/>
              <a:gd name="connsiteX1873" fmla="*/ 1677938 w 5832676"/>
              <a:gd name="connsiteY1873" fmla="*/ 4824662 h 5602020"/>
              <a:gd name="connsiteX1874" fmla="*/ 3724902 w 5832676"/>
              <a:gd name="connsiteY1874" fmla="*/ 4823182 h 5602020"/>
              <a:gd name="connsiteX1875" fmla="*/ 3722096 w 5832676"/>
              <a:gd name="connsiteY1875" fmla="*/ 4825989 h 5602020"/>
              <a:gd name="connsiteX1876" fmla="*/ 3727709 w 5832676"/>
              <a:gd name="connsiteY1876" fmla="*/ 4823182 h 5602020"/>
              <a:gd name="connsiteX1877" fmla="*/ 3724902 w 5832676"/>
              <a:gd name="connsiteY1877" fmla="*/ 4823182 h 5602020"/>
              <a:gd name="connsiteX1878" fmla="*/ 1639939 w 5832676"/>
              <a:gd name="connsiteY1878" fmla="*/ 4822369 h 5602020"/>
              <a:gd name="connsiteX1879" fmla="*/ 1644526 w 5832676"/>
              <a:gd name="connsiteY1879" fmla="*/ 4822369 h 5602020"/>
              <a:gd name="connsiteX1880" fmla="*/ 1635351 w 5832676"/>
              <a:gd name="connsiteY1880" fmla="*/ 4826955 h 5602020"/>
              <a:gd name="connsiteX1881" fmla="*/ 1637644 w 5832676"/>
              <a:gd name="connsiteY1881" fmla="*/ 4824662 h 5602020"/>
              <a:gd name="connsiteX1882" fmla="*/ 1639939 w 5832676"/>
              <a:gd name="connsiteY1882" fmla="*/ 4822369 h 5602020"/>
              <a:gd name="connsiteX1883" fmla="*/ 1623883 w 5832676"/>
              <a:gd name="connsiteY1883" fmla="*/ 4822369 h 5602020"/>
              <a:gd name="connsiteX1884" fmla="*/ 1621588 w 5832676"/>
              <a:gd name="connsiteY1884" fmla="*/ 4824662 h 5602020"/>
              <a:gd name="connsiteX1885" fmla="*/ 1617002 w 5832676"/>
              <a:gd name="connsiteY1885" fmla="*/ 4824662 h 5602020"/>
              <a:gd name="connsiteX1886" fmla="*/ 1623883 w 5832676"/>
              <a:gd name="connsiteY1886" fmla="*/ 4822369 h 5602020"/>
              <a:gd name="connsiteX1887" fmla="*/ 1576290 w 5832676"/>
              <a:gd name="connsiteY1887" fmla="*/ 4821796 h 5602020"/>
              <a:gd name="connsiteX1888" fmla="*/ 1575716 w 5832676"/>
              <a:gd name="connsiteY1888" fmla="*/ 4822369 h 5602020"/>
              <a:gd name="connsiteX1889" fmla="*/ 1575639 w 5832676"/>
              <a:gd name="connsiteY1889" fmla="*/ 4822369 h 5602020"/>
              <a:gd name="connsiteX1890" fmla="*/ 1576031 w 5832676"/>
              <a:gd name="connsiteY1890" fmla="*/ 4821849 h 5602020"/>
              <a:gd name="connsiteX1891" fmla="*/ 1577381 w 5832676"/>
              <a:gd name="connsiteY1891" fmla="*/ 4820706 h 5602020"/>
              <a:gd name="connsiteX1892" fmla="*/ 1577950 w 5832676"/>
              <a:gd name="connsiteY1892" fmla="*/ 4821464 h 5602020"/>
              <a:gd name="connsiteX1893" fmla="*/ 1576290 w 5832676"/>
              <a:gd name="connsiteY1893" fmla="*/ 4821796 h 5602020"/>
              <a:gd name="connsiteX1894" fmla="*/ 1716764 w 5832676"/>
              <a:gd name="connsiteY1894" fmla="*/ 4820377 h 5602020"/>
              <a:gd name="connsiteX1895" fmla="*/ 1718870 w 5832676"/>
              <a:gd name="connsiteY1895" fmla="*/ 4823183 h 5602020"/>
              <a:gd name="connsiteX1896" fmla="*/ 1720974 w 5832676"/>
              <a:gd name="connsiteY1896" fmla="*/ 4820377 h 5602020"/>
              <a:gd name="connsiteX1897" fmla="*/ 1716764 w 5832676"/>
              <a:gd name="connsiteY1897" fmla="*/ 4820377 h 5602020"/>
              <a:gd name="connsiteX1898" fmla="*/ 3602814 w 5832676"/>
              <a:gd name="connsiteY1898" fmla="*/ 4820376 h 5602020"/>
              <a:gd name="connsiteX1899" fmla="*/ 3602814 w 5832676"/>
              <a:gd name="connsiteY1899" fmla="*/ 4823182 h 5602020"/>
              <a:gd name="connsiteX1900" fmla="*/ 3605621 w 5832676"/>
              <a:gd name="connsiteY1900" fmla="*/ 4820376 h 5602020"/>
              <a:gd name="connsiteX1901" fmla="*/ 3602814 w 5832676"/>
              <a:gd name="connsiteY1901" fmla="*/ 4820376 h 5602020"/>
              <a:gd name="connsiteX1902" fmla="*/ 1653699 w 5832676"/>
              <a:gd name="connsiteY1902" fmla="*/ 4820076 h 5602020"/>
              <a:gd name="connsiteX1903" fmla="*/ 1660580 w 5832676"/>
              <a:gd name="connsiteY1903" fmla="*/ 4820076 h 5602020"/>
              <a:gd name="connsiteX1904" fmla="*/ 1651406 w 5832676"/>
              <a:gd name="connsiteY1904" fmla="*/ 4822369 h 5602020"/>
              <a:gd name="connsiteX1905" fmla="*/ 1653699 w 5832676"/>
              <a:gd name="connsiteY1905" fmla="*/ 4820076 h 5602020"/>
              <a:gd name="connsiteX1906" fmla="*/ 1594833 w 5832676"/>
              <a:gd name="connsiteY1906" fmla="*/ 4820076 h 5602020"/>
              <a:gd name="connsiteX1907" fmla="*/ 1596359 w 5832676"/>
              <a:gd name="connsiteY1907" fmla="*/ 4820076 h 5602020"/>
              <a:gd name="connsiteX1908" fmla="*/ 1589479 w 5832676"/>
              <a:gd name="connsiteY1908" fmla="*/ 4822369 h 5602020"/>
              <a:gd name="connsiteX1909" fmla="*/ 1675893 w 5832676"/>
              <a:gd name="connsiteY1909" fmla="*/ 4819324 h 5602020"/>
              <a:gd name="connsiteX1910" fmla="*/ 1673261 w 5832676"/>
              <a:gd name="connsiteY1910" fmla="*/ 4820377 h 5602020"/>
              <a:gd name="connsiteX1911" fmla="*/ 1675365 w 5832676"/>
              <a:gd name="connsiteY1911" fmla="*/ 4820377 h 5602020"/>
              <a:gd name="connsiteX1912" fmla="*/ 1675893 w 5832676"/>
              <a:gd name="connsiteY1912" fmla="*/ 4819324 h 5602020"/>
              <a:gd name="connsiteX1913" fmla="*/ 1602152 w 5832676"/>
              <a:gd name="connsiteY1913" fmla="*/ 4819209 h 5602020"/>
              <a:gd name="connsiteX1914" fmla="*/ 1601092 w 5832676"/>
              <a:gd name="connsiteY1914" fmla="*/ 4820377 h 5602020"/>
              <a:gd name="connsiteX1915" fmla="*/ 1597481 w 5832676"/>
              <a:gd name="connsiteY1915" fmla="*/ 4820377 h 5602020"/>
              <a:gd name="connsiteX1916" fmla="*/ 3630881 w 5832676"/>
              <a:gd name="connsiteY1916" fmla="*/ 4818973 h 5602020"/>
              <a:gd name="connsiteX1917" fmla="*/ 3630881 w 5832676"/>
              <a:gd name="connsiteY1917" fmla="*/ 4820377 h 5602020"/>
              <a:gd name="connsiteX1918" fmla="*/ 3633687 w 5832676"/>
              <a:gd name="connsiteY1918" fmla="*/ 4820377 h 5602020"/>
              <a:gd name="connsiteX1919" fmla="*/ 3630881 w 5832676"/>
              <a:gd name="connsiteY1919" fmla="*/ 4818973 h 5602020"/>
              <a:gd name="connsiteX1920" fmla="*/ 3621057 w 5832676"/>
              <a:gd name="connsiteY1920" fmla="*/ 4818973 h 5602020"/>
              <a:gd name="connsiteX1921" fmla="*/ 3621057 w 5832676"/>
              <a:gd name="connsiteY1921" fmla="*/ 4820377 h 5602020"/>
              <a:gd name="connsiteX1922" fmla="*/ 3623864 w 5832676"/>
              <a:gd name="connsiteY1922" fmla="*/ 4818973 h 5602020"/>
              <a:gd name="connsiteX1923" fmla="*/ 3621057 w 5832676"/>
              <a:gd name="connsiteY1923" fmla="*/ 4818973 h 5602020"/>
              <a:gd name="connsiteX1924" fmla="*/ 1681681 w 5832676"/>
              <a:gd name="connsiteY1924" fmla="*/ 4817570 h 5602020"/>
              <a:gd name="connsiteX1925" fmla="*/ 1677470 w 5832676"/>
              <a:gd name="connsiteY1925" fmla="*/ 4820377 h 5602020"/>
              <a:gd name="connsiteX1926" fmla="*/ 1680278 w 5832676"/>
              <a:gd name="connsiteY1926" fmla="*/ 4820377 h 5602020"/>
              <a:gd name="connsiteX1927" fmla="*/ 1681681 w 5832676"/>
              <a:gd name="connsiteY1927" fmla="*/ 4819815 h 5602020"/>
              <a:gd name="connsiteX1928" fmla="*/ 1681681 w 5832676"/>
              <a:gd name="connsiteY1928" fmla="*/ 4820377 h 5602020"/>
              <a:gd name="connsiteX1929" fmla="*/ 1684955 w 5832676"/>
              <a:gd name="connsiteY1929" fmla="*/ 4820377 h 5602020"/>
              <a:gd name="connsiteX1930" fmla="*/ 1687295 w 5832676"/>
              <a:gd name="connsiteY1930" fmla="*/ 4820377 h 5602020"/>
              <a:gd name="connsiteX1931" fmla="*/ 1687295 w 5832676"/>
              <a:gd name="connsiteY1931" fmla="*/ 4817570 h 5602020"/>
              <a:gd name="connsiteX1932" fmla="*/ 1681681 w 5832676"/>
              <a:gd name="connsiteY1932" fmla="*/ 4819815 h 5602020"/>
              <a:gd name="connsiteX1933" fmla="*/ 1619935 w 5832676"/>
              <a:gd name="connsiteY1933" fmla="*/ 4817570 h 5602020"/>
              <a:gd name="connsiteX1934" fmla="*/ 1611516 w 5832676"/>
              <a:gd name="connsiteY1934" fmla="*/ 4820377 h 5602020"/>
              <a:gd name="connsiteX1935" fmla="*/ 1615724 w 5832676"/>
              <a:gd name="connsiteY1935" fmla="*/ 4820377 h 5602020"/>
              <a:gd name="connsiteX1936" fmla="*/ 1619935 w 5832676"/>
              <a:gd name="connsiteY1936" fmla="*/ 4817570 h 5602020"/>
              <a:gd name="connsiteX1937" fmla="*/ 1676067 w 5832676"/>
              <a:gd name="connsiteY1937" fmla="*/ 4816167 h 5602020"/>
              <a:gd name="connsiteX1938" fmla="*/ 1676067 w 5832676"/>
              <a:gd name="connsiteY1938" fmla="*/ 4817571 h 5602020"/>
              <a:gd name="connsiteX1939" fmla="*/ 1677470 w 5832676"/>
              <a:gd name="connsiteY1939" fmla="*/ 4817571 h 5602020"/>
              <a:gd name="connsiteX1940" fmla="*/ 1676067 w 5832676"/>
              <a:gd name="connsiteY1940" fmla="*/ 4816167 h 5602020"/>
              <a:gd name="connsiteX1941" fmla="*/ 3667367 w 5832676"/>
              <a:gd name="connsiteY1941" fmla="*/ 4816166 h 5602020"/>
              <a:gd name="connsiteX1942" fmla="*/ 3667367 w 5832676"/>
              <a:gd name="connsiteY1942" fmla="*/ 4818973 h 5602020"/>
              <a:gd name="connsiteX1943" fmla="*/ 3670174 w 5832676"/>
              <a:gd name="connsiteY1943" fmla="*/ 4818973 h 5602020"/>
              <a:gd name="connsiteX1944" fmla="*/ 3667367 w 5832676"/>
              <a:gd name="connsiteY1944" fmla="*/ 4816166 h 5602020"/>
              <a:gd name="connsiteX1945" fmla="*/ 3626670 w 5832676"/>
              <a:gd name="connsiteY1945" fmla="*/ 4814763 h 5602020"/>
              <a:gd name="connsiteX1946" fmla="*/ 3623864 w 5832676"/>
              <a:gd name="connsiteY1946" fmla="*/ 4816166 h 5602020"/>
              <a:gd name="connsiteX1947" fmla="*/ 3626670 w 5832676"/>
              <a:gd name="connsiteY1947" fmla="*/ 4816166 h 5602020"/>
              <a:gd name="connsiteX1948" fmla="*/ 3626670 w 5832676"/>
              <a:gd name="connsiteY1948" fmla="*/ 4814763 h 5602020"/>
              <a:gd name="connsiteX1949" fmla="*/ 1659229 w 5832676"/>
              <a:gd name="connsiteY1949" fmla="*/ 4813361 h 5602020"/>
              <a:gd name="connsiteX1950" fmla="*/ 1655019 w 5832676"/>
              <a:gd name="connsiteY1950" fmla="*/ 4816167 h 5602020"/>
              <a:gd name="connsiteX1951" fmla="*/ 1657123 w 5832676"/>
              <a:gd name="connsiteY1951" fmla="*/ 4816167 h 5602020"/>
              <a:gd name="connsiteX1952" fmla="*/ 1659229 w 5832676"/>
              <a:gd name="connsiteY1952" fmla="*/ 4813361 h 5602020"/>
              <a:gd name="connsiteX1953" fmla="*/ 1618532 w 5832676"/>
              <a:gd name="connsiteY1953" fmla="*/ 4813360 h 5602020"/>
              <a:gd name="connsiteX1954" fmla="*/ 1612919 w 5832676"/>
              <a:gd name="connsiteY1954" fmla="*/ 4815464 h 5602020"/>
              <a:gd name="connsiteX1955" fmla="*/ 1618532 w 5832676"/>
              <a:gd name="connsiteY1955" fmla="*/ 4817570 h 5602020"/>
              <a:gd name="connsiteX1956" fmla="*/ 1618532 w 5832676"/>
              <a:gd name="connsiteY1956" fmla="*/ 4813360 h 5602020"/>
              <a:gd name="connsiteX1957" fmla="*/ 1680278 w 5832676"/>
              <a:gd name="connsiteY1957" fmla="*/ 4811957 h 5602020"/>
              <a:gd name="connsiteX1958" fmla="*/ 1680278 w 5832676"/>
              <a:gd name="connsiteY1958" fmla="*/ 4814062 h 5602020"/>
              <a:gd name="connsiteX1959" fmla="*/ 1682382 w 5832676"/>
              <a:gd name="connsiteY1959" fmla="*/ 4816167 h 5602020"/>
              <a:gd name="connsiteX1960" fmla="*/ 1684487 w 5832676"/>
              <a:gd name="connsiteY1960" fmla="*/ 4814062 h 5602020"/>
              <a:gd name="connsiteX1961" fmla="*/ 1682382 w 5832676"/>
              <a:gd name="connsiteY1961" fmla="*/ 4814062 h 5602020"/>
              <a:gd name="connsiteX1962" fmla="*/ 1684487 w 5832676"/>
              <a:gd name="connsiteY1962" fmla="*/ 4811957 h 5602020"/>
              <a:gd name="connsiteX1963" fmla="*/ 1680278 w 5832676"/>
              <a:gd name="connsiteY1963" fmla="*/ 4811957 h 5602020"/>
              <a:gd name="connsiteX1964" fmla="*/ 1656420 w 5832676"/>
              <a:gd name="connsiteY1964" fmla="*/ 4811957 h 5602020"/>
              <a:gd name="connsiteX1965" fmla="*/ 1656420 w 5832676"/>
              <a:gd name="connsiteY1965" fmla="*/ 4813361 h 5602020"/>
              <a:gd name="connsiteX1966" fmla="*/ 1659227 w 5832676"/>
              <a:gd name="connsiteY1966" fmla="*/ 4811957 h 5602020"/>
              <a:gd name="connsiteX1967" fmla="*/ 1656420 w 5832676"/>
              <a:gd name="connsiteY1967" fmla="*/ 4811957 h 5602020"/>
              <a:gd name="connsiteX1968" fmla="*/ 1629758 w 5832676"/>
              <a:gd name="connsiteY1968" fmla="*/ 4811957 h 5602020"/>
              <a:gd name="connsiteX1969" fmla="*/ 1619935 w 5832676"/>
              <a:gd name="connsiteY1969" fmla="*/ 4816167 h 5602020"/>
              <a:gd name="connsiteX1970" fmla="*/ 1627302 w 5832676"/>
              <a:gd name="connsiteY1970" fmla="*/ 4816167 h 5602020"/>
              <a:gd name="connsiteX1971" fmla="*/ 1629758 w 5832676"/>
              <a:gd name="connsiteY1971" fmla="*/ 4811957 h 5602020"/>
              <a:gd name="connsiteX1972" fmla="*/ 1336468 w 5832676"/>
              <a:gd name="connsiteY1972" fmla="*/ 4811957 h 5602020"/>
              <a:gd name="connsiteX1973" fmla="*/ 1303722 w 5832676"/>
              <a:gd name="connsiteY1973" fmla="*/ 4822983 h 5602020"/>
              <a:gd name="connsiteX1974" fmla="*/ 1301384 w 5832676"/>
              <a:gd name="connsiteY1974" fmla="*/ 4825188 h 5602020"/>
              <a:gd name="connsiteX1975" fmla="*/ 1301384 w 5832676"/>
              <a:gd name="connsiteY1975" fmla="*/ 4827394 h 5602020"/>
              <a:gd name="connsiteX1976" fmla="*/ 1313079 w 5832676"/>
              <a:gd name="connsiteY1976" fmla="*/ 4822983 h 5602020"/>
              <a:gd name="connsiteX1977" fmla="*/ 1336468 w 5832676"/>
              <a:gd name="connsiteY1977" fmla="*/ 4811957 h 5602020"/>
              <a:gd name="connsiteX1978" fmla="*/ 1619935 w 5832676"/>
              <a:gd name="connsiteY1978" fmla="*/ 4809150 h 5602020"/>
              <a:gd name="connsiteX1979" fmla="*/ 1619935 w 5832676"/>
              <a:gd name="connsiteY1979" fmla="*/ 4811957 h 5602020"/>
              <a:gd name="connsiteX1980" fmla="*/ 1622741 w 5832676"/>
              <a:gd name="connsiteY1980" fmla="*/ 4811957 h 5602020"/>
              <a:gd name="connsiteX1981" fmla="*/ 1619935 w 5832676"/>
              <a:gd name="connsiteY1981" fmla="*/ 4809150 h 5602020"/>
              <a:gd name="connsiteX1982" fmla="*/ 1613620 w 5832676"/>
              <a:gd name="connsiteY1982" fmla="*/ 4809150 h 5602020"/>
              <a:gd name="connsiteX1983" fmla="*/ 1613409 w 5832676"/>
              <a:gd name="connsiteY1983" fmla="*/ 4809430 h 5602020"/>
              <a:gd name="connsiteX1984" fmla="*/ 1612830 w 5832676"/>
              <a:gd name="connsiteY1984" fmla="*/ 4809501 h 5602020"/>
              <a:gd name="connsiteX1985" fmla="*/ 1611516 w 5832676"/>
              <a:gd name="connsiteY1985" fmla="*/ 4811957 h 5602020"/>
              <a:gd name="connsiteX1986" fmla="*/ 1613409 w 5832676"/>
              <a:gd name="connsiteY1986" fmla="*/ 4809430 h 5602020"/>
              <a:gd name="connsiteX1987" fmla="*/ 1615725 w 5832676"/>
              <a:gd name="connsiteY1987" fmla="*/ 4809150 h 5602020"/>
              <a:gd name="connsiteX1988" fmla="*/ 1613620 w 5832676"/>
              <a:gd name="connsiteY1988" fmla="*/ 4809150 h 5602020"/>
              <a:gd name="connsiteX1989" fmla="*/ 3642107 w 5832676"/>
              <a:gd name="connsiteY1989" fmla="*/ 4809149 h 5602020"/>
              <a:gd name="connsiteX1990" fmla="*/ 3642107 w 5832676"/>
              <a:gd name="connsiteY1990" fmla="*/ 4811956 h 5602020"/>
              <a:gd name="connsiteX1991" fmla="*/ 3646317 w 5832676"/>
              <a:gd name="connsiteY1991" fmla="*/ 4811956 h 5602020"/>
              <a:gd name="connsiteX1992" fmla="*/ 3651930 w 5832676"/>
              <a:gd name="connsiteY1992" fmla="*/ 4809149 h 5602020"/>
              <a:gd name="connsiteX1993" fmla="*/ 3649123 w 5832676"/>
              <a:gd name="connsiteY1993" fmla="*/ 4809149 h 5602020"/>
              <a:gd name="connsiteX1994" fmla="*/ 3646317 w 5832676"/>
              <a:gd name="connsiteY1994" fmla="*/ 4811956 h 5602020"/>
              <a:gd name="connsiteX1995" fmla="*/ 1732200 w 5832676"/>
              <a:gd name="connsiteY1995" fmla="*/ 4806344 h 5602020"/>
              <a:gd name="connsiteX1996" fmla="*/ 1727523 w 5832676"/>
              <a:gd name="connsiteY1996" fmla="*/ 4809150 h 5602020"/>
              <a:gd name="connsiteX1997" fmla="*/ 1725183 w 5832676"/>
              <a:gd name="connsiteY1997" fmla="*/ 4809150 h 5602020"/>
              <a:gd name="connsiteX1998" fmla="*/ 1727523 w 5832676"/>
              <a:gd name="connsiteY1998" fmla="*/ 4811957 h 5602020"/>
              <a:gd name="connsiteX1999" fmla="*/ 1732200 w 5832676"/>
              <a:gd name="connsiteY1999" fmla="*/ 4806344 h 5602020"/>
              <a:gd name="connsiteX2000" fmla="*/ 1663437 w 5832676"/>
              <a:gd name="connsiteY2000" fmla="*/ 4806344 h 5602020"/>
              <a:gd name="connsiteX2001" fmla="*/ 1658759 w 5832676"/>
              <a:gd name="connsiteY2001" fmla="*/ 4809150 h 5602020"/>
              <a:gd name="connsiteX2002" fmla="*/ 1661099 w 5832676"/>
              <a:gd name="connsiteY2002" fmla="*/ 4809150 h 5602020"/>
              <a:gd name="connsiteX2003" fmla="*/ 1663437 w 5832676"/>
              <a:gd name="connsiteY2003" fmla="*/ 4806344 h 5602020"/>
              <a:gd name="connsiteX2004" fmla="*/ 1650106 w 5832676"/>
              <a:gd name="connsiteY2004" fmla="*/ 4804941 h 5602020"/>
              <a:gd name="connsiteX2005" fmla="*/ 1648002 w 5832676"/>
              <a:gd name="connsiteY2005" fmla="*/ 4806345 h 5602020"/>
              <a:gd name="connsiteX2006" fmla="*/ 1652212 w 5832676"/>
              <a:gd name="connsiteY2006" fmla="*/ 4806345 h 5602020"/>
              <a:gd name="connsiteX2007" fmla="*/ 1652212 w 5832676"/>
              <a:gd name="connsiteY2007" fmla="*/ 4804941 h 5602020"/>
              <a:gd name="connsiteX2008" fmla="*/ 1650106 w 5832676"/>
              <a:gd name="connsiteY2008" fmla="*/ 4804941 h 5602020"/>
              <a:gd name="connsiteX2009" fmla="*/ 1640985 w 5832676"/>
              <a:gd name="connsiteY2009" fmla="*/ 4804941 h 5602020"/>
              <a:gd name="connsiteX2010" fmla="*/ 1632003 w 5832676"/>
              <a:gd name="connsiteY2010" fmla="*/ 4807046 h 5602020"/>
              <a:gd name="connsiteX2011" fmla="*/ 1629758 w 5832676"/>
              <a:gd name="connsiteY2011" fmla="*/ 4809151 h 5602020"/>
              <a:gd name="connsiteX2012" fmla="*/ 1640985 w 5832676"/>
              <a:gd name="connsiteY2012" fmla="*/ 4804941 h 5602020"/>
              <a:gd name="connsiteX2013" fmla="*/ 3664560 w 5832676"/>
              <a:gd name="connsiteY2013" fmla="*/ 4804940 h 5602020"/>
              <a:gd name="connsiteX2014" fmla="*/ 3664560 w 5832676"/>
              <a:gd name="connsiteY2014" fmla="*/ 4807747 h 5602020"/>
              <a:gd name="connsiteX2015" fmla="*/ 3667367 w 5832676"/>
              <a:gd name="connsiteY2015" fmla="*/ 4804940 h 5602020"/>
              <a:gd name="connsiteX2016" fmla="*/ 3664560 w 5832676"/>
              <a:gd name="connsiteY2016" fmla="*/ 4804940 h 5602020"/>
              <a:gd name="connsiteX2017" fmla="*/ 1611516 w 5832676"/>
              <a:gd name="connsiteY2017" fmla="*/ 4804940 h 5602020"/>
              <a:gd name="connsiteX2018" fmla="*/ 1607025 w 5832676"/>
              <a:gd name="connsiteY2018" fmla="*/ 4807045 h 5602020"/>
              <a:gd name="connsiteX2019" fmla="*/ 1611516 w 5832676"/>
              <a:gd name="connsiteY2019" fmla="*/ 4807045 h 5602020"/>
              <a:gd name="connsiteX2020" fmla="*/ 1600288 w 5832676"/>
              <a:gd name="connsiteY2020" fmla="*/ 4813360 h 5602020"/>
              <a:gd name="connsiteX2021" fmla="*/ 1609271 w 5832676"/>
              <a:gd name="connsiteY2021" fmla="*/ 4809149 h 5602020"/>
              <a:gd name="connsiteX2022" fmla="*/ 1611516 w 5832676"/>
              <a:gd name="connsiteY2022" fmla="*/ 4807045 h 5602020"/>
              <a:gd name="connsiteX2023" fmla="*/ 1611516 w 5832676"/>
              <a:gd name="connsiteY2023" fmla="*/ 4809150 h 5602020"/>
              <a:gd name="connsiteX2024" fmla="*/ 1611516 w 5832676"/>
              <a:gd name="connsiteY2024" fmla="*/ 4806344 h 5602020"/>
              <a:gd name="connsiteX2025" fmla="*/ 1354709 w 5832676"/>
              <a:gd name="connsiteY2025" fmla="*/ 4804940 h 5602020"/>
              <a:gd name="connsiteX2026" fmla="*/ 1349096 w 5832676"/>
              <a:gd name="connsiteY2026" fmla="*/ 4809150 h 5602020"/>
              <a:gd name="connsiteX2027" fmla="*/ 1354709 w 5832676"/>
              <a:gd name="connsiteY2027" fmla="*/ 4804940 h 5602020"/>
              <a:gd name="connsiteX2028" fmla="*/ 1666244 w 5832676"/>
              <a:gd name="connsiteY2028" fmla="*/ 4802134 h 5602020"/>
              <a:gd name="connsiteX2029" fmla="*/ 1663437 w 5832676"/>
              <a:gd name="connsiteY2029" fmla="*/ 4804941 h 5602020"/>
              <a:gd name="connsiteX2030" fmla="*/ 1666244 w 5832676"/>
              <a:gd name="connsiteY2030" fmla="*/ 4804941 h 5602020"/>
              <a:gd name="connsiteX2031" fmla="*/ 1669051 w 5832676"/>
              <a:gd name="connsiteY2031" fmla="*/ 4804941 h 5602020"/>
              <a:gd name="connsiteX2032" fmla="*/ 1666244 w 5832676"/>
              <a:gd name="connsiteY2032" fmla="*/ 4802134 h 5602020"/>
              <a:gd name="connsiteX2033" fmla="*/ 3768966 w 5832676"/>
              <a:gd name="connsiteY2033" fmla="*/ 4802133 h 5602020"/>
              <a:gd name="connsiteX2034" fmla="*/ 3764476 w 5832676"/>
              <a:gd name="connsiteY2034" fmla="*/ 4804940 h 5602020"/>
              <a:gd name="connsiteX2035" fmla="*/ 3759985 w 5832676"/>
              <a:gd name="connsiteY2035" fmla="*/ 4807747 h 5602020"/>
              <a:gd name="connsiteX2036" fmla="*/ 3762231 w 5832676"/>
              <a:gd name="connsiteY2036" fmla="*/ 4807747 h 5602020"/>
              <a:gd name="connsiteX2037" fmla="*/ 3763353 w 5832676"/>
              <a:gd name="connsiteY2037" fmla="*/ 4806343 h 5602020"/>
              <a:gd name="connsiteX2038" fmla="*/ 3764476 w 5832676"/>
              <a:gd name="connsiteY2038" fmla="*/ 4804940 h 5602020"/>
              <a:gd name="connsiteX2039" fmla="*/ 3764476 w 5832676"/>
              <a:gd name="connsiteY2039" fmla="*/ 4807747 h 5602020"/>
              <a:gd name="connsiteX2040" fmla="*/ 3771212 w 5832676"/>
              <a:gd name="connsiteY2040" fmla="*/ 4802133 h 5602020"/>
              <a:gd name="connsiteX2041" fmla="*/ 3768966 w 5832676"/>
              <a:gd name="connsiteY2041" fmla="*/ 4802133 h 5602020"/>
              <a:gd name="connsiteX2042" fmla="*/ 3678593 w 5832676"/>
              <a:gd name="connsiteY2042" fmla="*/ 4802133 h 5602020"/>
              <a:gd name="connsiteX2043" fmla="*/ 3676254 w 5832676"/>
              <a:gd name="connsiteY2043" fmla="*/ 4804940 h 5602020"/>
              <a:gd name="connsiteX2044" fmla="*/ 3673915 w 5832676"/>
              <a:gd name="connsiteY2044" fmla="*/ 4804940 h 5602020"/>
              <a:gd name="connsiteX2045" fmla="*/ 3671576 w 5832676"/>
              <a:gd name="connsiteY2045" fmla="*/ 4807747 h 5602020"/>
              <a:gd name="connsiteX2046" fmla="*/ 3678593 w 5832676"/>
              <a:gd name="connsiteY2046" fmla="*/ 4804940 h 5602020"/>
              <a:gd name="connsiteX2047" fmla="*/ 3678593 w 5832676"/>
              <a:gd name="connsiteY2047" fmla="*/ 4802133 h 5602020"/>
              <a:gd name="connsiteX2048" fmla="*/ 1705538 w 5832676"/>
              <a:gd name="connsiteY2048" fmla="*/ 4802133 h 5602020"/>
              <a:gd name="connsiteX2049" fmla="*/ 1695713 w 5832676"/>
              <a:gd name="connsiteY2049" fmla="*/ 4804238 h 5602020"/>
              <a:gd name="connsiteX2050" fmla="*/ 1698170 w 5832676"/>
              <a:gd name="connsiteY2050" fmla="*/ 4806344 h 5602020"/>
              <a:gd name="connsiteX2051" fmla="*/ 1700625 w 5832676"/>
              <a:gd name="connsiteY2051" fmla="*/ 4806344 h 5602020"/>
              <a:gd name="connsiteX2052" fmla="*/ 1705538 w 5832676"/>
              <a:gd name="connsiteY2052" fmla="*/ 4802133 h 5602020"/>
              <a:gd name="connsiteX2053" fmla="*/ 1624847 w 5832676"/>
              <a:gd name="connsiteY2053" fmla="*/ 4802133 h 5602020"/>
              <a:gd name="connsiteX2054" fmla="*/ 1622742 w 5832676"/>
              <a:gd name="connsiteY2054" fmla="*/ 4804940 h 5602020"/>
              <a:gd name="connsiteX2055" fmla="*/ 1624847 w 5832676"/>
              <a:gd name="connsiteY2055" fmla="*/ 4804940 h 5602020"/>
              <a:gd name="connsiteX2056" fmla="*/ 1626952 w 5832676"/>
              <a:gd name="connsiteY2056" fmla="*/ 4802133 h 5602020"/>
              <a:gd name="connsiteX2057" fmla="*/ 1624847 w 5832676"/>
              <a:gd name="connsiteY2057" fmla="*/ 4802133 h 5602020"/>
              <a:gd name="connsiteX2058" fmla="*/ 1600290 w 5832676"/>
              <a:gd name="connsiteY2058" fmla="*/ 4802133 h 5602020"/>
              <a:gd name="connsiteX2059" fmla="*/ 1593273 w 5832676"/>
              <a:gd name="connsiteY2059" fmla="*/ 4804940 h 5602020"/>
              <a:gd name="connsiteX2060" fmla="*/ 1595611 w 5832676"/>
              <a:gd name="connsiteY2060" fmla="*/ 4804940 h 5602020"/>
              <a:gd name="connsiteX2061" fmla="*/ 1600290 w 5832676"/>
              <a:gd name="connsiteY2061" fmla="*/ 4802133 h 5602020"/>
              <a:gd name="connsiteX2062" fmla="*/ 1338221 w 5832676"/>
              <a:gd name="connsiteY2062" fmla="*/ 4802133 h 5602020"/>
              <a:gd name="connsiteX2063" fmla="*/ 1333308 w 5832676"/>
              <a:gd name="connsiteY2063" fmla="*/ 4806344 h 5602020"/>
              <a:gd name="connsiteX2064" fmla="*/ 1338221 w 5832676"/>
              <a:gd name="connsiteY2064" fmla="*/ 4804238 h 5602020"/>
              <a:gd name="connsiteX2065" fmla="*/ 1340677 w 5832676"/>
              <a:gd name="connsiteY2065" fmla="*/ 4802133 h 5602020"/>
              <a:gd name="connsiteX2066" fmla="*/ 1338221 w 5832676"/>
              <a:gd name="connsiteY2066" fmla="*/ 4802133 h 5602020"/>
              <a:gd name="connsiteX2067" fmla="*/ 1642856 w 5832676"/>
              <a:gd name="connsiteY2067" fmla="*/ 4799327 h 5602020"/>
              <a:gd name="connsiteX2068" fmla="*/ 1638178 w 5832676"/>
              <a:gd name="connsiteY2068" fmla="*/ 4802133 h 5602020"/>
              <a:gd name="connsiteX2069" fmla="*/ 1640518 w 5832676"/>
              <a:gd name="connsiteY2069" fmla="*/ 4804940 h 5602020"/>
              <a:gd name="connsiteX2070" fmla="*/ 1645195 w 5832676"/>
              <a:gd name="connsiteY2070" fmla="*/ 4802133 h 5602020"/>
              <a:gd name="connsiteX2071" fmla="*/ 1642856 w 5832676"/>
              <a:gd name="connsiteY2071" fmla="*/ 4799327 h 5602020"/>
              <a:gd name="connsiteX2072" fmla="*/ 1619936 w 5832676"/>
              <a:gd name="connsiteY2072" fmla="*/ 4799327 h 5602020"/>
              <a:gd name="connsiteX2073" fmla="*/ 1612919 w 5832676"/>
              <a:gd name="connsiteY2073" fmla="*/ 4804940 h 5602020"/>
              <a:gd name="connsiteX2074" fmla="*/ 1615257 w 5832676"/>
              <a:gd name="connsiteY2074" fmla="*/ 4804940 h 5602020"/>
              <a:gd name="connsiteX2075" fmla="*/ 1619936 w 5832676"/>
              <a:gd name="connsiteY2075" fmla="*/ 4799327 h 5602020"/>
              <a:gd name="connsiteX2076" fmla="*/ 1597481 w 5832676"/>
              <a:gd name="connsiteY2076" fmla="*/ 4799327 h 5602020"/>
              <a:gd name="connsiteX2077" fmla="*/ 1594675 w 5832676"/>
              <a:gd name="connsiteY2077" fmla="*/ 4802133 h 5602020"/>
              <a:gd name="connsiteX2078" fmla="*/ 1597481 w 5832676"/>
              <a:gd name="connsiteY2078" fmla="*/ 4802133 h 5602020"/>
              <a:gd name="connsiteX2079" fmla="*/ 1597481 w 5832676"/>
              <a:gd name="connsiteY2079" fmla="*/ 4799327 h 5602020"/>
              <a:gd name="connsiteX2080" fmla="*/ 1743602 w 5832676"/>
              <a:gd name="connsiteY2080" fmla="*/ 4797924 h 5602020"/>
              <a:gd name="connsiteX2081" fmla="*/ 1743602 w 5832676"/>
              <a:gd name="connsiteY2081" fmla="*/ 4798885 h 5602020"/>
              <a:gd name="connsiteX2082" fmla="*/ 1733591 w 5832676"/>
              <a:gd name="connsiteY2082" fmla="*/ 4800993 h 5602020"/>
              <a:gd name="connsiteX2083" fmla="*/ 1697995 w 5832676"/>
              <a:gd name="connsiteY2083" fmla="*/ 4817570 h 5602020"/>
              <a:gd name="connsiteX2084" fmla="*/ 1743602 w 5832676"/>
              <a:gd name="connsiteY2084" fmla="*/ 4802290 h 5602020"/>
              <a:gd name="connsiteX2085" fmla="*/ 1743602 w 5832676"/>
              <a:gd name="connsiteY2085" fmla="*/ 4798885 h 5602020"/>
              <a:gd name="connsiteX2086" fmla="*/ 1744424 w 5832676"/>
              <a:gd name="connsiteY2086" fmla="*/ 4798711 h 5602020"/>
              <a:gd name="connsiteX2087" fmla="*/ 1745881 w 5832676"/>
              <a:gd name="connsiteY2087" fmla="*/ 4800106 h 5602020"/>
              <a:gd name="connsiteX2088" fmla="*/ 1750443 w 5832676"/>
              <a:gd name="connsiteY2088" fmla="*/ 4797924 h 5602020"/>
              <a:gd name="connsiteX2089" fmla="*/ 1748162 w 5832676"/>
              <a:gd name="connsiteY2089" fmla="*/ 4797924 h 5602020"/>
              <a:gd name="connsiteX2090" fmla="*/ 1744424 w 5832676"/>
              <a:gd name="connsiteY2090" fmla="*/ 4798711 h 5602020"/>
              <a:gd name="connsiteX2091" fmla="*/ 1626952 w 5832676"/>
              <a:gd name="connsiteY2091" fmla="*/ 4797924 h 5602020"/>
              <a:gd name="connsiteX2092" fmla="*/ 1622741 w 5832676"/>
              <a:gd name="connsiteY2092" fmla="*/ 4800029 h 5602020"/>
              <a:gd name="connsiteX2093" fmla="*/ 1626952 w 5832676"/>
              <a:gd name="connsiteY2093" fmla="*/ 4800029 h 5602020"/>
              <a:gd name="connsiteX2094" fmla="*/ 1629057 w 5832676"/>
              <a:gd name="connsiteY2094" fmla="*/ 4802134 h 5602020"/>
              <a:gd name="connsiteX2095" fmla="*/ 1629057 w 5832676"/>
              <a:gd name="connsiteY2095" fmla="*/ 4800029 h 5602020"/>
              <a:gd name="connsiteX2096" fmla="*/ 1631162 w 5832676"/>
              <a:gd name="connsiteY2096" fmla="*/ 4800029 h 5602020"/>
              <a:gd name="connsiteX2097" fmla="*/ 1631162 w 5832676"/>
              <a:gd name="connsiteY2097" fmla="*/ 4797925 h 5602020"/>
              <a:gd name="connsiteX2098" fmla="*/ 1629758 w 5832676"/>
              <a:gd name="connsiteY2098" fmla="*/ 4799328 h 5602020"/>
              <a:gd name="connsiteX2099" fmla="*/ 1629758 w 5832676"/>
              <a:gd name="connsiteY2099" fmla="*/ 4799327 h 5602020"/>
              <a:gd name="connsiteX2100" fmla="*/ 1631162 w 5832676"/>
              <a:gd name="connsiteY2100" fmla="*/ 4797924 h 5602020"/>
              <a:gd name="connsiteX2101" fmla="*/ 1629758 w 5832676"/>
              <a:gd name="connsiteY2101" fmla="*/ 4797924 h 5602020"/>
              <a:gd name="connsiteX2102" fmla="*/ 1629758 w 5832676"/>
              <a:gd name="connsiteY2102" fmla="*/ 4799327 h 5602020"/>
              <a:gd name="connsiteX2103" fmla="*/ 1629057 w 5832676"/>
              <a:gd name="connsiteY2103" fmla="*/ 4800029 h 5602020"/>
              <a:gd name="connsiteX2104" fmla="*/ 1629057 w 5832676"/>
              <a:gd name="connsiteY2104" fmla="*/ 4797924 h 5602020"/>
              <a:gd name="connsiteX2105" fmla="*/ 1626952 w 5832676"/>
              <a:gd name="connsiteY2105" fmla="*/ 4797924 h 5602020"/>
              <a:gd name="connsiteX2106" fmla="*/ 1611516 w 5832676"/>
              <a:gd name="connsiteY2106" fmla="*/ 4797924 h 5602020"/>
              <a:gd name="connsiteX2107" fmla="*/ 1606838 w 5832676"/>
              <a:gd name="connsiteY2107" fmla="*/ 4800029 h 5602020"/>
              <a:gd name="connsiteX2108" fmla="*/ 1609176 w 5832676"/>
              <a:gd name="connsiteY2108" fmla="*/ 4802134 h 5602020"/>
              <a:gd name="connsiteX2109" fmla="*/ 1611516 w 5832676"/>
              <a:gd name="connsiteY2109" fmla="*/ 4797924 h 5602020"/>
              <a:gd name="connsiteX2110" fmla="*/ 1365935 w 5832676"/>
              <a:gd name="connsiteY2110" fmla="*/ 4797924 h 5602020"/>
              <a:gd name="connsiteX2111" fmla="*/ 1370146 w 5832676"/>
              <a:gd name="connsiteY2111" fmla="*/ 4799328 h 5602020"/>
              <a:gd name="connsiteX2112" fmla="*/ 1370146 w 5832676"/>
              <a:gd name="connsiteY2112" fmla="*/ 4797924 h 5602020"/>
              <a:gd name="connsiteX2113" fmla="*/ 1365935 w 5832676"/>
              <a:gd name="connsiteY2113" fmla="*/ 4797924 h 5602020"/>
              <a:gd name="connsiteX2114" fmla="*/ 1401401 w 5832676"/>
              <a:gd name="connsiteY2114" fmla="*/ 4797146 h 5602020"/>
              <a:gd name="connsiteX2115" fmla="*/ 1396814 w 5832676"/>
              <a:gd name="connsiteY2115" fmla="*/ 4801732 h 5602020"/>
              <a:gd name="connsiteX2116" fmla="*/ 1396814 w 5832676"/>
              <a:gd name="connsiteY2116" fmla="*/ 4799439 h 5602020"/>
              <a:gd name="connsiteX2117" fmla="*/ 1401401 w 5832676"/>
              <a:gd name="connsiteY2117" fmla="*/ 4797146 h 5602020"/>
              <a:gd name="connsiteX2118" fmla="*/ 1380760 w 5832676"/>
              <a:gd name="connsiteY2118" fmla="*/ 4797146 h 5602020"/>
              <a:gd name="connsiteX2119" fmla="*/ 1371585 w 5832676"/>
              <a:gd name="connsiteY2119" fmla="*/ 4801732 h 5602020"/>
              <a:gd name="connsiteX2120" fmla="*/ 1373879 w 5832676"/>
              <a:gd name="connsiteY2120" fmla="*/ 4801732 h 5602020"/>
              <a:gd name="connsiteX2121" fmla="*/ 1378466 w 5832676"/>
              <a:gd name="connsiteY2121" fmla="*/ 4799439 h 5602020"/>
              <a:gd name="connsiteX2122" fmla="*/ 1380760 w 5832676"/>
              <a:gd name="connsiteY2122" fmla="*/ 4799439 h 5602020"/>
              <a:gd name="connsiteX2123" fmla="*/ 1380760 w 5832676"/>
              <a:gd name="connsiteY2123" fmla="*/ 4797146 h 5602020"/>
              <a:gd name="connsiteX2124" fmla="*/ 1638645 w 5832676"/>
              <a:gd name="connsiteY2124" fmla="*/ 4795117 h 5602020"/>
              <a:gd name="connsiteX2125" fmla="*/ 1638645 w 5832676"/>
              <a:gd name="connsiteY2125" fmla="*/ 4797924 h 5602020"/>
              <a:gd name="connsiteX2126" fmla="*/ 1640985 w 5832676"/>
              <a:gd name="connsiteY2126" fmla="*/ 4797924 h 5602020"/>
              <a:gd name="connsiteX2127" fmla="*/ 1638645 w 5832676"/>
              <a:gd name="connsiteY2127" fmla="*/ 4795117 h 5602020"/>
              <a:gd name="connsiteX2128" fmla="*/ 1264898 w 5832676"/>
              <a:gd name="connsiteY2128" fmla="*/ 4795117 h 5602020"/>
              <a:gd name="connsiteX2129" fmla="*/ 1262091 w 5832676"/>
              <a:gd name="connsiteY2129" fmla="*/ 4797924 h 5602020"/>
              <a:gd name="connsiteX2130" fmla="*/ 1267704 w 5832676"/>
              <a:gd name="connsiteY2130" fmla="*/ 4795117 h 5602020"/>
              <a:gd name="connsiteX2131" fmla="*/ 1264898 w 5832676"/>
              <a:gd name="connsiteY2131" fmla="*/ 4795117 h 5602020"/>
              <a:gd name="connsiteX2132" fmla="*/ 3793665 w 5832676"/>
              <a:gd name="connsiteY2132" fmla="*/ 4793713 h 5602020"/>
              <a:gd name="connsiteX2133" fmla="*/ 3781970 w 5832676"/>
              <a:gd name="connsiteY2133" fmla="*/ 4795818 h 5602020"/>
              <a:gd name="connsiteX2134" fmla="*/ 3774954 w 5832676"/>
              <a:gd name="connsiteY2134" fmla="*/ 4800029 h 5602020"/>
              <a:gd name="connsiteX2135" fmla="*/ 3772615 w 5832676"/>
              <a:gd name="connsiteY2135" fmla="*/ 4800029 h 5602020"/>
              <a:gd name="connsiteX2136" fmla="*/ 3772615 w 5832676"/>
              <a:gd name="connsiteY2136" fmla="*/ 4802133 h 5602020"/>
              <a:gd name="connsiteX2137" fmla="*/ 3777293 w 5832676"/>
              <a:gd name="connsiteY2137" fmla="*/ 4802133 h 5602020"/>
              <a:gd name="connsiteX2138" fmla="*/ 3781970 w 5832676"/>
              <a:gd name="connsiteY2138" fmla="*/ 4797924 h 5602020"/>
              <a:gd name="connsiteX2139" fmla="*/ 3786648 w 5832676"/>
              <a:gd name="connsiteY2139" fmla="*/ 4797924 h 5602020"/>
              <a:gd name="connsiteX2140" fmla="*/ 3788987 w 5832676"/>
              <a:gd name="connsiteY2140" fmla="*/ 4795818 h 5602020"/>
              <a:gd name="connsiteX2141" fmla="*/ 3793665 w 5832676"/>
              <a:gd name="connsiteY2141" fmla="*/ 4795818 h 5602020"/>
              <a:gd name="connsiteX2142" fmla="*/ 3793665 w 5832676"/>
              <a:gd name="connsiteY2142" fmla="*/ 4793713 h 5602020"/>
              <a:gd name="connsiteX2143" fmla="*/ 1627302 w 5832676"/>
              <a:gd name="connsiteY2143" fmla="*/ 4793713 h 5602020"/>
              <a:gd name="connsiteX2144" fmla="*/ 1622390 w 5832676"/>
              <a:gd name="connsiteY2144" fmla="*/ 4797924 h 5602020"/>
              <a:gd name="connsiteX2145" fmla="*/ 1627302 w 5832676"/>
              <a:gd name="connsiteY2145" fmla="*/ 4795818 h 5602020"/>
              <a:gd name="connsiteX2146" fmla="*/ 1629758 w 5832676"/>
              <a:gd name="connsiteY2146" fmla="*/ 4793713 h 5602020"/>
              <a:gd name="connsiteX2147" fmla="*/ 1627302 w 5832676"/>
              <a:gd name="connsiteY2147" fmla="*/ 4793713 h 5602020"/>
              <a:gd name="connsiteX2148" fmla="*/ 1650807 w 5832676"/>
              <a:gd name="connsiteY2148" fmla="*/ 4790907 h 5602020"/>
              <a:gd name="connsiteX2149" fmla="*/ 1645195 w 5832676"/>
              <a:gd name="connsiteY2149" fmla="*/ 4793713 h 5602020"/>
              <a:gd name="connsiteX2150" fmla="*/ 1648002 w 5832676"/>
              <a:gd name="connsiteY2150" fmla="*/ 4793713 h 5602020"/>
              <a:gd name="connsiteX2151" fmla="*/ 1650807 w 5832676"/>
              <a:gd name="connsiteY2151" fmla="*/ 4790907 h 5602020"/>
              <a:gd name="connsiteX2152" fmla="*/ 3671576 w 5832676"/>
              <a:gd name="connsiteY2152" fmla="*/ 4789503 h 5602020"/>
              <a:gd name="connsiteX2153" fmla="*/ 3671576 w 5832676"/>
              <a:gd name="connsiteY2153" fmla="*/ 4790907 h 5602020"/>
              <a:gd name="connsiteX2154" fmla="*/ 3674383 w 5832676"/>
              <a:gd name="connsiteY2154" fmla="*/ 4789503 h 5602020"/>
              <a:gd name="connsiteX2155" fmla="*/ 1352430 w 5832676"/>
              <a:gd name="connsiteY2155" fmla="*/ 4788381 h 5602020"/>
              <a:gd name="connsiteX2156" fmla="*/ 1336466 w 5832676"/>
              <a:gd name="connsiteY2156" fmla="*/ 4795117 h 5602020"/>
              <a:gd name="connsiteX2157" fmla="*/ 1350147 w 5832676"/>
              <a:gd name="connsiteY2157" fmla="*/ 4790627 h 5602020"/>
              <a:gd name="connsiteX2158" fmla="*/ 1352430 w 5832676"/>
              <a:gd name="connsiteY2158" fmla="*/ 4788381 h 5602020"/>
              <a:gd name="connsiteX2159" fmla="*/ 1374356 w 5832676"/>
              <a:gd name="connsiteY2159" fmla="*/ 4788100 h 5602020"/>
              <a:gd name="connsiteX2160" fmla="*/ 1370146 w 5832676"/>
              <a:gd name="connsiteY2160" fmla="*/ 4793713 h 5602020"/>
              <a:gd name="connsiteX2161" fmla="*/ 1374356 w 5832676"/>
              <a:gd name="connsiteY2161" fmla="*/ 4790907 h 5602020"/>
              <a:gd name="connsiteX2162" fmla="*/ 1374356 w 5832676"/>
              <a:gd name="connsiteY2162" fmla="*/ 4788100 h 5602020"/>
              <a:gd name="connsiteX2163" fmla="*/ 1673261 w 5832676"/>
              <a:gd name="connsiteY2163" fmla="*/ 4786697 h 5602020"/>
              <a:gd name="connsiteX2164" fmla="*/ 1670453 w 5832676"/>
              <a:gd name="connsiteY2164" fmla="*/ 4788101 h 5602020"/>
              <a:gd name="connsiteX2165" fmla="*/ 1673261 w 5832676"/>
              <a:gd name="connsiteY2165" fmla="*/ 4788101 h 5602020"/>
              <a:gd name="connsiteX2166" fmla="*/ 1673261 w 5832676"/>
              <a:gd name="connsiteY2166" fmla="*/ 4786697 h 5602020"/>
              <a:gd name="connsiteX2167" fmla="*/ 1655019 w 5832676"/>
              <a:gd name="connsiteY2167" fmla="*/ 4786697 h 5602020"/>
              <a:gd name="connsiteX2168" fmla="*/ 1650807 w 5832676"/>
              <a:gd name="connsiteY2168" fmla="*/ 4788101 h 5602020"/>
              <a:gd name="connsiteX2169" fmla="*/ 1652912 w 5832676"/>
              <a:gd name="connsiteY2169" fmla="*/ 4788101 h 5602020"/>
              <a:gd name="connsiteX2170" fmla="*/ 1655019 w 5832676"/>
              <a:gd name="connsiteY2170" fmla="*/ 4786697 h 5602020"/>
              <a:gd name="connsiteX2171" fmla="*/ 3821731 w 5832676"/>
              <a:gd name="connsiteY2171" fmla="*/ 4786696 h 5602020"/>
              <a:gd name="connsiteX2172" fmla="*/ 3821731 w 5832676"/>
              <a:gd name="connsiteY2172" fmla="*/ 4790907 h 5602020"/>
              <a:gd name="connsiteX2173" fmla="*/ 3823135 w 5832676"/>
              <a:gd name="connsiteY2173" fmla="*/ 4788802 h 5602020"/>
              <a:gd name="connsiteX2174" fmla="*/ 3821731 w 5832676"/>
              <a:gd name="connsiteY2174" fmla="*/ 4786696 h 5602020"/>
              <a:gd name="connsiteX2175" fmla="*/ 3685610 w 5832676"/>
              <a:gd name="connsiteY2175" fmla="*/ 4786696 h 5602020"/>
              <a:gd name="connsiteX2176" fmla="*/ 3685610 w 5832676"/>
              <a:gd name="connsiteY2176" fmla="*/ 4789503 h 5602020"/>
              <a:gd name="connsiteX2177" fmla="*/ 3688416 w 5832676"/>
              <a:gd name="connsiteY2177" fmla="*/ 4789503 h 5602020"/>
              <a:gd name="connsiteX2178" fmla="*/ 3688416 w 5832676"/>
              <a:gd name="connsiteY2178" fmla="*/ 4786696 h 5602020"/>
              <a:gd name="connsiteX2179" fmla="*/ 3685610 w 5832676"/>
              <a:gd name="connsiteY2179" fmla="*/ 4786696 h 5602020"/>
              <a:gd name="connsiteX2180" fmla="*/ 3800681 w 5832676"/>
              <a:gd name="connsiteY2180" fmla="*/ 4783890 h 5602020"/>
              <a:gd name="connsiteX2181" fmla="*/ 3797874 w 5832676"/>
              <a:gd name="connsiteY2181" fmla="*/ 4786696 h 5602020"/>
              <a:gd name="connsiteX2182" fmla="*/ 3800681 w 5832676"/>
              <a:gd name="connsiteY2182" fmla="*/ 4786696 h 5602020"/>
              <a:gd name="connsiteX2183" fmla="*/ 3800681 w 5832676"/>
              <a:gd name="connsiteY2183" fmla="*/ 4783890 h 5602020"/>
              <a:gd name="connsiteX2184" fmla="*/ 3697538 w 5832676"/>
              <a:gd name="connsiteY2184" fmla="*/ 4783890 h 5602020"/>
              <a:gd name="connsiteX2185" fmla="*/ 3696836 w 5832676"/>
              <a:gd name="connsiteY2185" fmla="*/ 4784592 h 5602020"/>
              <a:gd name="connsiteX2186" fmla="*/ 3697538 w 5832676"/>
              <a:gd name="connsiteY2186" fmla="*/ 4785294 h 5602020"/>
              <a:gd name="connsiteX2187" fmla="*/ 3698240 w 5832676"/>
              <a:gd name="connsiteY2187" fmla="*/ 4784592 h 5602020"/>
              <a:gd name="connsiteX2188" fmla="*/ 3697538 w 5832676"/>
              <a:gd name="connsiteY2188" fmla="*/ 4783890 h 5602020"/>
              <a:gd name="connsiteX2189" fmla="*/ 1596359 w 5832676"/>
              <a:gd name="connsiteY2189" fmla="*/ 4781094 h 5602020"/>
              <a:gd name="connsiteX2190" fmla="*/ 1598652 w 5832676"/>
              <a:gd name="connsiteY2190" fmla="*/ 4781094 h 5602020"/>
              <a:gd name="connsiteX2191" fmla="*/ 1591772 w 5832676"/>
              <a:gd name="connsiteY2191" fmla="*/ 4783387 h 5602020"/>
              <a:gd name="connsiteX2192" fmla="*/ 1596359 w 5832676"/>
              <a:gd name="connsiteY2192" fmla="*/ 4781094 h 5602020"/>
              <a:gd name="connsiteX2193" fmla="*/ 3676488 w 5832676"/>
              <a:gd name="connsiteY2193" fmla="*/ 4779680 h 5602020"/>
              <a:gd name="connsiteX2194" fmla="*/ 3674383 w 5832676"/>
              <a:gd name="connsiteY2194" fmla="*/ 4782019 h 5602020"/>
              <a:gd name="connsiteX2195" fmla="*/ 3672278 w 5832676"/>
              <a:gd name="connsiteY2195" fmla="*/ 4782019 h 5602020"/>
              <a:gd name="connsiteX2196" fmla="*/ 3670174 w 5832676"/>
              <a:gd name="connsiteY2196" fmla="*/ 4784358 h 5602020"/>
              <a:gd name="connsiteX2197" fmla="*/ 3670174 w 5832676"/>
              <a:gd name="connsiteY2197" fmla="*/ 4786697 h 5602020"/>
              <a:gd name="connsiteX2198" fmla="*/ 3672278 w 5832676"/>
              <a:gd name="connsiteY2198" fmla="*/ 4784358 h 5602020"/>
              <a:gd name="connsiteX2199" fmla="*/ 3674383 w 5832676"/>
              <a:gd name="connsiteY2199" fmla="*/ 4784358 h 5602020"/>
              <a:gd name="connsiteX2200" fmla="*/ 3678593 w 5832676"/>
              <a:gd name="connsiteY2200" fmla="*/ 4779680 h 5602020"/>
              <a:gd name="connsiteX2201" fmla="*/ 3676488 w 5832676"/>
              <a:gd name="connsiteY2201" fmla="*/ 4779680 h 5602020"/>
              <a:gd name="connsiteX2202" fmla="*/ 2158807 w 5832676"/>
              <a:gd name="connsiteY2202" fmla="*/ 4776875 h 5602020"/>
              <a:gd name="connsiteX2203" fmla="*/ 2150388 w 5832676"/>
              <a:gd name="connsiteY2203" fmla="*/ 4779214 h 5602020"/>
              <a:gd name="connsiteX2204" fmla="*/ 2152493 w 5832676"/>
              <a:gd name="connsiteY2204" fmla="*/ 4781553 h 5602020"/>
              <a:gd name="connsiteX2205" fmla="*/ 2150388 w 5832676"/>
              <a:gd name="connsiteY2205" fmla="*/ 4783892 h 5602020"/>
              <a:gd name="connsiteX2206" fmla="*/ 2158807 w 5832676"/>
              <a:gd name="connsiteY2206" fmla="*/ 4779214 h 5602020"/>
              <a:gd name="connsiteX2207" fmla="*/ 2156703 w 5832676"/>
              <a:gd name="connsiteY2207" fmla="*/ 4779214 h 5602020"/>
              <a:gd name="connsiteX2208" fmla="*/ 2158807 w 5832676"/>
              <a:gd name="connsiteY2208" fmla="*/ 4776875 h 5602020"/>
              <a:gd name="connsiteX2209" fmla="*/ 3699642 w 5832676"/>
              <a:gd name="connsiteY2209" fmla="*/ 4776874 h 5602020"/>
              <a:gd name="connsiteX2210" fmla="*/ 3701747 w 5832676"/>
              <a:gd name="connsiteY2210" fmla="*/ 4779680 h 5602020"/>
              <a:gd name="connsiteX2211" fmla="*/ 3703853 w 5832676"/>
              <a:gd name="connsiteY2211" fmla="*/ 4779680 h 5602020"/>
              <a:gd name="connsiteX2212" fmla="*/ 3706660 w 5832676"/>
              <a:gd name="connsiteY2212" fmla="*/ 4779680 h 5602020"/>
              <a:gd name="connsiteX2213" fmla="*/ 3709466 w 5832676"/>
              <a:gd name="connsiteY2213" fmla="*/ 4779680 h 5602020"/>
              <a:gd name="connsiteX2214" fmla="*/ 3706660 w 5832676"/>
              <a:gd name="connsiteY2214" fmla="*/ 4776874 h 5602020"/>
              <a:gd name="connsiteX2215" fmla="*/ 3703853 w 5832676"/>
              <a:gd name="connsiteY2215" fmla="*/ 4776874 h 5602020"/>
              <a:gd name="connsiteX2216" fmla="*/ 3703853 w 5832676"/>
              <a:gd name="connsiteY2216" fmla="*/ 4779680 h 5602020"/>
              <a:gd name="connsiteX2217" fmla="*/ 3699642 w 5832676"/>
              <a:gd name="connsiteY2217" fmla="*/ 4776874 h 5602020"/>
              <a:gd name="connsiteX2218" fmla="*/ 1415894 w 5832676"/>
              <a:gd name="connsiteY2218" fmla="*/ 4776874 h 5602020"/>
              <a:gd name="connsiteX2219" fmla="*/ 1413649 w 5832676"/>
              <a:gd name="connsiteY2219" fmla="*/ 4779213 h 5602020"/>
              <a:gd name="connsiteX2220" fmla="*/ 1418138 w 5832676"/>
              <a:gd name="connsiteY2220" fmla="*/ 4779213 h 5602020"/>
              <a:gd name="connsiteX2221" fmla="*/ 1418138 w 5832676"/>
              <a:gd name="connsiteY2221" fmla="*/ 4781552 h 5602020"/>
              <a:gd name="connsiteX2222" fmla="*/ 1424875 w 5832676"/>
              <a:gd name="connsiteY2222" fmla="*/ 4776874 h 5602020"/>
              <a:gd name="connsiteX2223" fmla="*/ 1422630 w 5832676"/>
              <a:gd name="connsiteY2223" fmla="*/ 4776874 h 5602020"/>
              <a:gd name="connsiteX2224" fmla="*/ 1415894 w 5832676"/>
              <a:gd name="connsiteY2224" fmla="*/ 4776874 h 5602020"/>
              <a:gd name="connsiteX2225" fmla="*/ 1351904 w 5832676"/>
              <a:gd name="connsiteY2225" fmla="*/ 4776874 h 5602020"/>
              <a:gd name="connsiteX2226" fmla="*/ 1347693 w 5832676"/>
              <a:gd name="connsiteY2226" fmla="*/ 4778978 h 5602020"/>
              <a:gd name="connsiteX2227" fmla="*/ 1343483 w 5832676"/>
              <a:gd name="connsiteY2227" fmla="*/ 4781084 h 5602020"/>
              <a:gd name="connsiteX2228" fmla="*/ 1351904 w 5832676"/>
              <a:gd name="connsiteY2228" fmla="*/ 4776874 h 5602020"/>
              <a:gd name="connsiteX2229" fmla="*/ 1598652 w 5832676"/>
              <a:gd name="connsiteY2229" fmla="*/ 4776508 h 5602020"/>
              <a:gd name="connsiteX2230" fmla="*/ 1596359 w 5832676"/>
              <a:gd name="connsiteY2230" fmla="*/ 4778801 h 5602020"/>
              <a:gd name="connsiteX2231" fmla="*/ 1598652 w 5832676"/>
              <a:gd name="connsiteY2231" fmla="*/ 4778801 h 5602020"/>
              <a:gd name="connsiteX2232" fmla="*/ 1594066 w 5832676"/>
              <a:gd name="connsiteY2232" fmla="*/ 4781094 h 5602020"/>
              <a:gd name="connsiteX2233" fmla="*/ 1591772 w 5832676"/>
              <a:gd name="connsiteY2233" fmla="*/ 4783387 h 5602020"/>
              <a:gd name="connsiteX2234" fmla="*/ 1578011 w 5832676"/>
              <a:gd name="connsiteY2234" fmla="*/ 4787973 h 5602020"/>
              <a:gd name="connsiteX2235" fmla="*/ 1582599 w 5832676"/>
              <a:gd name="connsiteY2235" fmla="*/ 4785680 h 5602020"/>
              <a:gd name="connsiteX2236" fmla="*/ 1587184 w 5832676"/>
              <a:gd name="connsiteY2236" fmla="*/ 4783387 h 5602020"/>
              <a:gd name="connsiteX2237" fmla="*/ 1584891 w 5832676"/>
              <a:gd name="connsiteY2237" fmla="*/ 4783387 h 5602020"/>
              <a:gd name="connsiteX2238" fmla="*/ 1598652 w 5832676"/>
              <a:gd name="connsiteY2238" fmla="*/ 4776508 h 5602020"/>
              <a:gd name="connsiteX2239" fmla="*/ 3697538 w 5832676"/>
              <a:gd name="connsiteY2239" fmla="*/ 4775470 h 5602020"/>
              <a:gd name="connsiteX2240" fmla="*/ 3695433 w 5832676"/>
              <a:gd name="connsiteY2240" fmla="*/ 4779680 h 5602020"/>
              <a:gd name="connsiteX2241" fmla="*/ 3695433 w 5832676"/>
              <a:gd name="connsiteY2241" fmla="*/ 4776874 h 5602020"/>
              <a:gd name="connsiteX2242" fmla="*/ 3692626 w 5832676"/>
              <a:gd name="connsiteY2242" fmla="*/ 4779680 h 5602020"/>
              <a:gd name="connsiteX2243" fmla="*/ 3695433 w 5832676"/>
              <a:gd name="connsiteY2243" fmla="*/ 4779680 h 5602020"/>
              <a:gd name="connsiteX2244" fmla="*/ 3699644 w 5832676"/>
              <a:gd name="connsiteY2244" fmla="*/ 4777576 h 5602020"/>
              <a:gd name="connsiteX2245" fmla="*/ 3697538 w 5832676"/>
              <a:gd name="connsiteY2245" fmla="*/ 4775470 h 5602020"/>
              <a:gd name="connsiteX2246" fmla="*/ 3688417 w 5832676"/>
              <a:gd name="connsiteY2246" fmla="*/ 4775470 h 5602020"/>
              <a:gd name="connsiteX2247" fmla="*/ 3684206 w 5832676"/>
              <a:gd name="connsiteY2247" fmla="*/ 4779680 h 5602020"/>
              <a:gd name="connsiteX2248" fmla="*/ 3686311 w 5832676"/>
              <a:gd name="connsiteY2248" fmla="*/ 4777576 h 5602020"/>
              <a:gd name="connsiteX2249" fmla="*/ 3688417 w 5832676"/>
              <a:gd name="connsiteY2249" fmla="*/ 4775470 h 5602020"/>
              <a:gd name="connsiteX2250" fmla="*/ 3684206 w 5832676"/>
              <a:gd name="connsiteY2250" fmla="*/ 4775470 h 5602020"/>
              <a:gd name="connsiteX2251" fmla="*/ 3684206 w 5832676"/>
              <a:gd name="connsiteY2251" fmla="*/ 4776874 h 5602020"/>
              <a:gd name="connsiteX2252" fmla="*/ 3685610 w 5832676"/>
              <a:gd name="connsiteY2252" fmla="*/ 4775470 h 5602020"/>
              <a:gd name="connsiteX2253" fmla="*/ 3684206 w 5832676"/>
              <a:gd name="connsiteY2253" fmla="*/ 4775470 h 5602020"/>
              <a:gd name="connsiteX2254" fmla="*/ 3702449 w 5832676"/>
              <a:gd name="connsiteY2254" fmla="*/ 4774769 h 5602020"/>
              <a:gd name="connsiteX2255" fmla="*/ 3702449 w 5832676"/>
              <a:gd name="connsiteY2255" fmla="*/ 4776874 h 5602020"/>
              <a:gd name="connsiteX2256" fmla="*/ 3703853 w 5832676"/>
              <a:gd name="connsiteY2256" fmla="*/ 4774769 h 5602020"/>
              <a:gd name="connsiteX2257" fmla="*/ 3702449 w 5832676"/>
              <a:gd name="connsiteY2257" fmla="*/ 4774769 h 5602020"/>
              <a:gd name="connsiteX2258" fmla="*/ 1229816 w 5832676"/>
              <a:gd name="connsiteY2258" fmla="*/ 4774067 h 5602020"/>
              <a:gd name="connsiteX2259" fmla="*/ 1228411 w 5832676"/>
              <a:gd name="connsiteY2259" fmla="*/ 4776874 h 5602020"/>
              <a:gd name="connsiteX2260" fmla="*/ 1228411 w 5832676"/>
              <a:gd name="connsiteY2260" fmla="*/ 4779680 h 5602020"/>
              <a:gd name="connsiteX2261" fmla="*/ 1229816 w 5832676"/>
              <a:gd name="connsiteY2261" fmla="*/ 4774067 h 5602020"/>
              <a:gd name="connsiteX2262" fmla="*/ 1196868 w 5832676"/>
              <a:gd name="connsiteY2262" fmla="*/ 4773629 h 5602020"/>
              <a:gd name="connsiteX2263" fmla="*/ 1197292 w 5832676"/>
              <a:gd name="connsiteY2263" fmla="*/ 4773720 h 5602020"/>
              <a:gd name="connsiteX2264" fmla="*/ 1196135 w 5832676"/>
              <a:gd name="connsiteY2264" fmla="*/ 4774068 h 5602020"/>
              <a:gd name="connsiteX2265" fmla="*/ 3696368 w 5832676"/>
              <a:gd name="connsiteY2265" fmla="*/ 4772898 h 5602020"/>
              <a:gd name="connsiteX2266" fmla="*/ 3696486 w 5832676"/>
              <a:gd name="connsiteY2266" fmla="*/ 4773014 h 5602020"/>
              <a:gd name="connsiteX2267" fmla="*/ 3695784 w 5832676"/>
              <a:gd name="connsiteY2267" fmla="*/ 4773716 h 5602020"/>
              <a:gd name="connsiteX2268" fmla="*/ 3695433 w 5832676"/>
              <a:gd name="connsiteY2268" fmla="*/ 4773365 h 5602020"/>
              <a:gd name="connsiteX2269" fmla="*/ 1381372 w 5832676"/>
              <a:gd name="connsiteY2269" fmla="*/ 4772664 h 5602020"/>
              <a:gd name="connsiteX2270" fmla="*/ 1363129 w 5832676"/>
              <a:gd name="connsiteY2270" fmla="*/ 4782019 h 5602020"/>
              <a:gd name="connsiteX2271" fmla="*/ 1363129 w 5832676"/>
              <a:gd name="connsiteY2271" fmla="*/ 4786697 h 5602020"/>
              <a:gd name="connsiteX2272" fmla="*/ 1369970 w 5832676"/>
              <a:gd name="connsiteY2272" fmla="*/ 4782019 h 5602020"/>
              <a:gd name="connsiteX2273" fmla="*/ 1381372 w 5832676"/>
              <a:gd name="connsiteY2273" fmla="*/ 4772664 h 5602020"/>
              <a:gd name="connsiteX2274" fmla="*/ 3696135 w 5832676"/>
              <a:gd name="connsiteY2274" fmla="*/ 4772663 h 5602020"/>
              <a:gd name="connsiteX2275" fmla="*/ 3695433 w 5832676"/>
              <a:gd name="connsiteY2275" fmla="*/ 4773365 h 5602020"/>
              <a:gd name="connsiteX2276" fmla="*/ 3692626 w 5832676"/>
              <a:gd name="connsiteY2276" fmla="*/ 4774769 h 5602020"/>
              <a:gd name="connsiteX2277" fmla="*/ 3692626 w 5832676"/>
              <a:gd name="connsiteY2277" fmla="*/ 4776874 h 5602020"/>
              <a:gd name="connsiteX2278" fmla="*/ 3695784 w 5832676"/>
              <a:gd name="connsiteY2278" fmla="*/ 4773716 h 5602020"/>
              <a:gd name="connsiteX2279" fmla="*/ 3696135 w 5832676"/>
              <a:gd name="connsiteY2279" fmla="*/ 4774067 h 5602020"/>
              <a:gd name="connsiteX2280" fmla="*/ 3696837 w 5832676"/>
              <a:gd name="connsiteY2280" fmla="*/ 4773365 h 5602020"/>
              <a:gd name="connsiteX2281" fmla="*/ 3696486 w 5832676"/>
              <a:gd name="connsiteY2281" fmla="*/ 4773014 h 5602020"/>
              <a:gd name="connsiteX2282" fmla="*/ 3696837 w 5832676"/>
              <a:gd name="connsiteY2282" fmla="*/ 4772663 h 5602020"/>
              <a:gd name="connsiteX2283" fmla="*/ 3696368 w 5832676"/>
              <a:gd name="connsiteY2283" fmla="*/ 4772898 h 5602020"/>
              <a:gd name="connsiteX2284" fmla="*/ 1656420 w 5832676"/>
              <a:gd name="connsiteY2284" fmla="*/ 4769858 h 5602020"/>
              <a:gd name="connsiteX2285" fmla="*/ 1656420 w 5832676"/>
              <a:gd name="connsiteY2285" fmla="*/ 4772664 h 5602020"/>
              <a:gd name="connsiteX2286" fmla="*/ 1659227 w 5832676"/>
              <a:gd name="connsiteY2286" fmla="*/ 4769858 h 5602020"/>
              <a:gd name="connsiteX2287" fmla="*/ 1656420 w 5832676"/>
              <a:gd name="connsiteY2287" fmla="*/ 4769858 h 5602020"/>
              <a:gd name="connsiteX2288" fmla="*/ 1625548 w 5832676"/>
              <a:gd name="connsiteY2288" fmla="*/ 4769858 h 5602020"/>
              <a:gd name="connsiteX2289" fmla="*/ 1625548 w 5832676"/>
              <a:gd name="connsiteY2289" fmla="*/ 4772664 h 5602020"/>
              <a:gd name="connsiteX2290" fmla="*/ 1626952 w 5832676"/>
              <a:gd name="connsiteY2290" fmla="*/ 4772664 h 5602020"/>
              <a:gd name="connsiteX2291" fmla="*/ 1625548 w 5832676"/>
              <a:gd name="connsiteY2291" fmla="*/ 4769858 h 5602020"/>
              <a:gd name="connsiteX2292" fmla="*/ 3862427 w 5832676"/>
              <a:gd name="connsiteY2292" fmla="*/ 4768454 h 5602020"/>
              <a:gd name="connsiteX2293" fmla="*/ 3859620 w 5832676"/>
              <a:gd name="connsiteY2293" fmla="*/ 4771260 h 5602020"/>
              <a:gd name="connsiteX2294" fmla="*/ 3862427 w 5832676"/>
              <a:gd name="connsiteY2294" fmla="*/ 4768454 h 5602020"/>
              <a:gd name="connsiteX2295" fmla="*/ 3740339 w 5832676"/>
              <a:gd name="connsiteY2295" fmla="*/ 4768454 h 5602020"/>
              <a:gd name="connsiteX2296" fmla="*/ 3740339 w 5832676"/>
              <a:gd name="connsiteY2296" fmla="*/ 4772664 h 5602020"/>
              <a:gd name="connsiteX2297" fmla="*/ 3745952 w 5832676"/>
              <a:gd name="connsiteY2297" fmla="*/ 4770559 h 5602020"/>
              <a:gd name="connsiteX2298" fmla="*/ 3740339 w 5832676"/>
              <a:gd name="connsiteY2298" fmla="*/ 4768454 h 5602020"/>
              <a:gd name="connsiteX2299" fmla="*/ 1386985 w 5832676"/>
              <a:gd name="connsiteY2299" fmla="*/ 4768454 h 5602020"/>
              <a:gd name="connsiteX2300" fmla="*/ 1372551 w 5832676"/>
              <a:gd name="connsiteY2300" fmla="*/ 4772196 h 5602020"/>
              <a:gd name="connsiteX2301" fmla="*/ 1372551 w 5832676"/>
              <a:gd name="connsiteY2301" fmla="*/ 4773692 h 5602020"/>
              <a:gd name="connsiteX2302" fmla="*/ 1370146 w 5832676"/>
              <a:gd name="connsiteY2302" fmla="*/ 4774067 h 5602020"/>
              <a:gd name="connsiteX2303" fmla="*/ 1372551 w 5832676"/>
              <a:gd name="connsiteY2303" fmla="*/ 4774067 h 5602020"/>
              <a:gd name="connsiteX2304" fmla="*/ 1372551 w 5832676"/>
              <a:gd name="connsiteY2304" fmla="*/ 4773692 h 5602020"/>
              <a:gd name="connsiteX2305" fmla="*/ 1382174 w 5832676"/>
              <a:gd name="connsiteY2305" fmla="*/ 4772196 h 5602020"/>
              <a:gd name="connsiteX2306" fmla="*/ 1386985 w 5832676"/>
              <a:gd name="connsiteY2306" fmla="*/ 4768454 h 5602020"/>
              <a:gd name="connsiteX2307" fmla="*/ 1367338 w 5832676"/>
              <a:gd name="connsiteY2307" fmla="*/ 4768454 h 5602020"/>
              <a:gd name="connsiteX2308" fmla="*/ 1367338 w 5832676"/>
              <a:gd name="connsiteY2308" fmla="*/ 4769858 h 5602020"/>
              <a:gd name="connsiteX2309" fmla="*/ 1372953 w 5832676"/>
              <a:gd name="connsiteY2309" fmla="*/ 4768454 h 5602020"/>
              <a:gd name="connsiteX2310" fmla="*/ 1367338 w 5832676"/>
              <a:gd name="connsiteY2310" fmla="*/ 4768454 h 5602020"/>
              <a:gd name="connsiteX2311" fmla="*/ 2191084 w 5832676"/>
              <a:gd name="connsiteY2311" fmla="*/ 4767893 h 5602020"/>
              <a:gd name="connsiteX2312" fmla="*/ 2168631 w 5832676"/>
              <a:gd name="connsiteY2312" fmla="*/ 4776875 h 5602020"/>
              <a:gd name="connsiteX2313" fmla="*/ 2191084 w 5832676"/>
              <a:gd name="connsiteY2313" fmla="*/ 4767893 h 5602020"/>
              <a:gd name="connsiteX2314" fmla="*/ 1626834 w 5832676"/>
              <a:gd name="connsiteY2314" fmla="*/ 4767401 h 5602020"/>
              <a:gd name="connsiteX2315" fmla="*/ 1622741 w 5832676"/>
              <a:gd name="connsiteY2315" fmla="*/ 4768454 h 5602020"/>
              <a:gd name="connsiteX2316" fmla="*/ 1627420 w 5832676"/>
              <a:gd name="connsiteY2316" fmla="*/ 4768454 h 5602020"/>
              <a:gd name="connsiteX2317" fmla="*/ 1626834 w 5832676"/>
              <a:gd name="connsiteY2317" fmla="*/ 4767401 h 5602020"/>
              <a:gd name="connsiteX2318" fmla="*/ 3734726 w 5832676"/>
              <a:gd name="connsiteY2318" fmla="*/ 4766349 h 5602020"/>
              <a:gd name="connsiteX2319" fmla="*/ 3734726 w 5832676"/>
              <a:gd name="connsiteY2319" fmla="*/ 4768454 h 5602020"/>
              <a:gd name="connsiteX2320" fmla="*/ 3738936 w 5832676"/>
              <a:gd name="connsiteY2320" fmla="*/ 4766349 h 5602020"/>
              <a:gd name="connsiteX2321" fmla="*/ 3736830 w 5832676"/>
              <a:gd name="connsiteY2321" fmla="*/ 4766349 h 5602020"/>
              <a:gd name="connsiteX2322" fmla="*/ 3734726 w 5832676"/>
              <a:gd name="connsiteY2322" fmla="*/ 4766349 h 5602020"/>
              <a:gd name="connsiteX2323" fmla="*/ 2198101 w 5832676"/>
              <a:gd name="connsiteY2323" fmla="*/ 4765648 h 5602020"/>
              <a:gd name="connsiteX2324" fmla="*/ 2196698 w 5832676"/>
              <a:gd name="connsiteY2324" fmla="*/ 4768455 h 5602020"/>
              <a:gd name="connsiteX2325" fmla="*/ 2198101 w 5832676"/>
              <a:gd name="connsiteY2325" fmla="*/ 4765648 h 5602020"/>
              <a:gd name="connsiteX2326" fmla="*/ 3851200 w 5832676"/>
              <a:gd name="connsiteY2326" fmla="*/ 4765647 h 5602020"/>
              <a:gd name="connsiteX2327" fmla="*/ 3848955 w 5832676"/>
              <a:gd name="connsiteY2327" fmla="*/ 4767986 h 5602020"/>
              <a:gd name="connsiteX2328" fmla="*/ 3839974 w 5832676"/>
              <a:gd name="connsiteY2328" fmla="*/ 4772664 h 5602020"/>
              <a:gd name="connsiteX2329" fmla="*/ 3851200 w 5832676"/>
              <a:gd name="connsiteY2329" fmla="*/ 4767986 h 5602020"/>
              <a:gd name="connsiteX2330" fmla="*/ 3851200 w 5832676"/>
              <a:gd name="connsiteY2330" fmla="*/ 4765647 h 5602020"/>
              <a:gd name="connsiteX2331" fmla="*/ 3846991 w 5832676"/>
              <a:gd name="connsiteY2331" fmla="*/ 4765647 h 5602020"/>
              <a:gd name="connsiteX2332" fmla="*/ 3844184 w 5832676"/>
              <a:gd name="connsiteY2332" fmla="*/ 4768454 h 5602020"/>
              <a:gd name="connsiteX2333" fmla="*/ 3846991 w 5832676"/>
              <a:gd name="connsiteY2333" fmla="*/ 4768454 h 5602020"/>
              <a:gd name="connsiteX2334" fmla="*/ 3846991 w 5832676"/>
              <a:gd name="connsiteY2334" fmla="*/ 4765647 h 5602020"/>
              <a:gd name="connsiteX2335" fmla="*/ 3713676 w 5832676"/>
              <a:gd name="connsiteY2335" fmla="*/ 4765647 h 5602020"/>
              <a:gd name="connsiteX2336" fmla="*/ 3713676 w 5832676"/>
              <a:gd name="connsiteY2336" fmla="*/ 4768454 h 5602020"/>
              <a:gd name="connsiteX2337" fmla="*/ 3715080 w 5832676"/>
              <a:gd name="connsiteY2337" fmla="*/ 4765647 h 5602020"/>
              <a:gd name="connsiteX2338" fmla="*/ 3713676 w 5832676"/>
              <a:gd name="connsiteY2338" fmla="*/ 4765647 h 5602020"/>
              <a:gd name="connsiteX2339" fmla="*/ 1605902 w 5832676"/>
              <a:gd name="connsiteY2339" fmla="*/ 4765647 h 5602020"/>
              <a:gd name="connsiteX2340" fmla="*/ 1608708 w 5832676"/>
              <a:gd name="connsiteY2340" fmla="*/ 4768454 h 5602020"/>
              <a:gd name="connsiteX2341" fmla="*/ 1608708 w 5832676"/>
              <a:gd name="connsiteY2341" fmla="*/ 4765647 h 5602020"/>
              <a:gd name="connsiteX2342" fmla="*/ 1605902 w 5832676"/>
              <a:gd name="connsiteY2342" fmla="*/ 4765647 h 5602020"/>
              <a:gd name="connsiteX2343" fmla="*/ 1207830 w 5832676"/>
              <a:gd name="connsiteY2343" fmla="*/ 4765647 h 5602020"/>
              <a:gd name="connsiteX2344" fmla="*/ 1203152 w 5832676"/>
              <a:gd name="connsiteY2344" fmla="*/ 4767752 h 5602020"/>
              <a:gd name="connsiteX2345" fmla="*/ 1207830 w 5832676"/>
              <a:gd name="connsiteY2345" fmla="*/ 4769858 h 5602020"/>
              <a:gd name="connsiteX2346" fmla="*/ 1210169 w 5832676"/>
              <a:gd name="connsiteY2346" fmla="*/ 4765647 h 5602020"/>
              <a:gd name="connsiteX2347" fmla="*/ 1207830 w 5832676"/>
              <a:gd name="connsiteY2347" fmla="*/ 4765647 h 5602020"/>
              <a:gd name="connsiteX2348" fmla="*/ 1182102 w 5832676"/>
              <a:gd name="connsiteY2348" fmla="*/ 4765647 h 5602020"/>
              <a:gd name="connsiteX2349" fmla="*/ 1179295 w 5832676"/>
              <a:gd name="connsiteY2349" fmla="*/ 4768454 h 5602020"/>
              <a:gd name="connsiteX2350" fmla="*/ 1182102 w 5832676"/>
              <a:gd name="connsiteY2350" fmla="*/ 4765647 h 5602020"/>
              <a:gd name="connsiteX2351" fmla="*/ 3821731 w 5832676"/>
              <a:gd name="connsiteY2351" fmla="*/ 4764243 h 5602020"/>
              <a:gd name="connsiteX2352" fmla="*/ 3821731 w 5832676"/>
              <a:gd name="connsiteY2352" fmla="*/ 4765647 h 5602020"/>
              <a:gd name="connsiteX2353" fmla="*/ 3823135 w 5832676"/>
              <a:gd name="connsiteY2353" fmla="*/ 4765647 h 5602020"/>
              <a:gd name="connsiteX2354" fmla="*/ 3823135 w 5832676"/>
              <a:gd name="connsiteY2354" fmla="*/ 4764243 h 5602020"/>
              <a:gd name="connsiteX2355" fmla="*/ 3821731 w 5832676"/>
              <a:gd name="connsiteY2355" fmla="*/ 4764243 h 5602020"/>
              <a:gd name="connsiteX2356" fmla="*/ 2196229 w 5832676"/>
              <a:gd name="connsiteY2356" fmla="*/ 4762841 h 5602020"/>
              <a:gd name="connsiteX2357" fmla="*/ 2193891 w 5832676"/>
              <a:gd name="connsiteY2357" fmla="*/ 4765648 h 5602020"/>
              <a:gd name="connsiteX2358" fmla="*/ 2196229 w 5832676"/>
              <a:gd name="connsiteY2358" fmla="*/ 4765648 h 5602020"/>
              <a:gd name="connsiteX2359" fmla="*/ 2200908 w 5832676"/>
              <a:gd name="connsiteY2359" fmla="*/ 4762841 h 5602020"/>
              <a:gd name="connsiteX2360" fmla="*/ 2196229 w 5832676"/>
              <a:gd name="connsiteY2360" fmla="*/ 4762841 h 5602020"/>
              <a:gd name="connsiteX2361" fmla="*/ 1666244 w 5832676"/>
              <a:gd name="connsiteY2361" fmla="*/ 4761438 h 5602020"/>
              <a:gd name="connsiteX2362" fmla="*/ 1659227 w 5832676"/>
              <a:gd name="connsiteY2362" fmla="*/ 4763542 h 5602020"/>
              <a:gd name="connsiteX2363" fmla="*/ 1659227 w 5832676"/>
              <a:gd name="connsiteY2363" fmla="*/ 4765648 h 5602020"/>
              <a:gd name="connsiteX2364" fmla="*/ 1661567 w 5832676"/>
              <a:gd name="connsiteY2364" fmla="*/ 4765648 h 5602020"/>
              <a:gd name="connsiteX2365" fmla="*/ 1663905 w 5832676"/>
              <a:gd name="connsiteY2365" fmla="*/ 4763542 h 5602020"/>
              <a:gd name="connsiteX2366" fmla="*/ 1666244 w 5832676"/>
              <a:gd name="connsiteY2366" fmla="*/ 4761438 h 5602020"/>
              <a:gd name="connsiteX2367" fmla="*/ 3855877 w 5832676"/>
              <a:gd name="connsiteY2367" fmla="*/ 4761437 h 5602020"/>
              <a:gd name="connsiteX2368" fmla="*/ 3854007 w 5832676"/>
              <a:gd name="connsiteY2368" fmla="*/ 4766115 h 5602020"/>
              <a:gd name="connsiteX2369" fmla="*/ 3854007 w 5832676"/>
              <a:gd name="connsiteY2369" fmla="*/ 4768454 h 5602020"/>
              <a:gd name="connsiteX2370" fmla="*/ 3859620 w 5832676"/>
              <a:gd name="connsiteY2370" fmla="*/ 4763776 h 5602020"/>
              <a:gd name="connsiteX2371" fmla="*/ 3857749 w 5832676"/>
              <a:gd name="connsiteY2371" fmla="*/ 4761437 h 5602020"/>
              <a:gd name="connsiteX2372" fmla="*/ 3855877 w 5832676"/>
              <a:gd name="connsiteY2372" fmla="*/ 4761437 h 5602020"/>
              <a:gd name="connsiteX2373" fmla="*/ 1056787 w 5832676"/>
              <a:gd name="connsiteY2373" fmla="*/ 4761172 h 5602020"/>
              <a:gd name="connsiteX2374" fmla="*/ 1055064 w 5832676"/>
              <a:gd name="connsiteY2374" fmla="*/ 4762749 h 5602020"/>
              <a:gd name="connsiteX2375" fmla="*/ 1055064 w 5832676"/>
              <a:gd name="connsiteY2375" fmla="*/ 4761603 h 5602020"/>
              <a:gd name="connsiteX2376" fmla="*/ 1188095 w 5832676"/>
              <a:gd name="connsiteY2376" fmla="*/ 4760456 h 5602020"/>
              <a:gd name="connsiteX2377" fmla="*/ 1190389 w 5832676"/>
              <a:gd name="connsiteY2377" fmla="*/ 4760456 h 5602020"/>
              <a:gd name="connsiteX2378" fmla="*/ 1183508 w 5832676"/>
              <a:gd name="connsiteY2378" fmla="*/ 4767336 h 5602020"/>
              <a:gd name="connsiteX2379" fmla="*/ 1185801 w 5832676"/>
              <a:gd name="connsiteY2379" fmla="*/ 4762749 h 5602020"/>
              <a:gd name="connsiteX2380" fmla="*/ 1188095 w 5832676"/>
              <a:gd name="connsiteY2380" fmla="*/ 4760456 h 5602020"/>
              <a:gd name="connsiteX2381" fmla="*/ 3855410 w 5832676"/>
              <a:gd name="connsiteY2381" fmla="*/ 4758630 h 5602020"/>
              <a:gd name="connsiteX2382" fmla="*/ 3855410 w 5832676"/>
              <a:gd name="connsiteY2382" fmla="*/ 4761437 h 5602020"/>
              <a:gd name="connsiteX2383" fmla="*/ 3853305 w 5832676"/>
              <a:gd name="connsiteY2383" fmla="*/ 4761437 h 5602020"/>
              <a:gd name="connsiteX2384" fmla="*/ 3851200 w 5832676"/>
              <a:gd name="connsiteY2384" fmla="*/ 4763542 h 5602020"/>
              <a:gd name="connsiteX2385" fmla="*/ 3855410 w 5832676"/>
              <a:gd name="connsiteY2385" fmla="*/ 4761437 h 5602020"/>
              <a:gd name="connsiteX2386" fmla="*/ 3859621 w 5832676"/>
              <a:gd name="connsiteY2386" fmla="*/ 4758630 h 5602020"/>
              <a:gd name="connsiteX2387" fmla="*/ 3855410 w 5832676"/>
              <a:gd name="connsiteY2387" fmla="*/ 4758630 h 5602020"/>
              <a:gd name="connsiteX2388" fmla="*/ 1335997 w 5832676"/>
              <a:gd name="connsiteY2388" fmla="*/ 4758163 h 5602020"/>
              <a:gd name="connsiteX2389" fmla="*/ 1315273 w 5832676"/>
              <a:gd name="connsiteY2389" fmla="*/ 4765180 h 5602020"/>
              <a:gd name="connsiteX2390" fmla="*/ 1308365 w 5832676"/>
              <a:gd name="connsiteY2390" fmla="*/ 4769858 h 5602020"/>
              <a:gd name="connsiteX2391" fmla="*/ 1308365 w 5832676"/>
              <a:gd name="connsiteY2391" fmla="*/ 4772197 h 5602020"/>
              <a:gd name="connsiteX2392" fmla="*/ 1306063 w 5832676"/>
              <a:gd name="connsiteY2392" fmla="*/ 4767519 h 5602020"/>
              <a:gd name="connsiteX2393" fmla="*/ 1289941 w 5832676"/>
              <a:gd name="connsiteY2393" fmla="*/ 4776874 h 5602020"/>
              <a:gd name="connsiteX2394" fmla="*/ 1292245 w 5832676"/>
              <a:gd name="connsiteY2394" fmla="*/ 4776874 h 5602020"/>
              <a:gd name="connsiteX2395" fmla="*/ 1289941 w 5832676"/>
              <a:gd name="connsiteY2395" fmla="*/ 4779213 h 5602020"/>
              <a:gd name="connsiteX2396" fmla="*/ 1287640 w 5832676"/>
              <a:gd name="connsiteY2396" fmla="*/ 4779213 h 5602020"/>
              <a:gd name="connsiteX2397" fmla="*/ 1276125 w 5832676"/>
              <a:gd name="connsiteY2397" fmla="*/ 4786230 h 5602020"/>
              <a:gd name="connsiteX2398" fmla="*/ 1287640 w 5832676"/>
              <a:gd name="connsiteY2398" fmla="*/ 4783891 h 5602020"/>
              <a:gd name="connsiteX2399" fmla="*/ 1278427 w 5832676"/>
              <a:gd name="connsiteY2399" fmla="*/ 4790907 h 5602020"/>
              <a:gd name="connsiteX2400" fmla="*/ 1299152 w 5832676"/>
              <a:gd name="connsiteY2400" fmla="*/ 4786230 h 5602020"/>
              <a:gd name="connsiteX2401" fmla="*/ 1283032 w 5832676"/>
              <a:gd name="connsiteY2401" fmla="*/ 4793246 h 5602020"/>
              <a:gd name="connsiteX2402" fmla="*/ 1285335 w 5832676"/>
              <a:gd name="connsiteY2402" fmla="*/ 4797924 h 5602020"/>
              <a:gd name="connsiteX2403" fmla="*/ 1326788 w 5832676"/>
              <a:gd name="connsiteY2403" fmla="*/ 4788568 h 5602020"/>
              <a:gd name="connsiteX2404" fmla="*/ 1354420 w 5832676"/>
              <a:gd name="connsiteY2404" fmla="*/ 4772197 h 5602020"/>
              <a:gd name="connsiteX2405" fmla="*/ 1352118 w 5832676"/>
              <a:gd name="connsiteY2405" fmla="*/ 4774535 h 5602020"/>
              <a:gd name="connsiteX2406" fmla="*/ 1365935 w 5832676"/>
              <a:gd name="connsiteY2406" fmla="*/ 4769858 h 5602020"/>
              <a:gd name="connsiteX2407" fmla="*/ 1365935 w 5832676"/>
              <a:gd name="connsiteY2407" fmla="*/ 4767519 h 5602020"/>
              <a:gd name="connsiteX2408" fmla="*/ 1361331 w 5832676"/>
              <a:gd name="connsiteY2408" fmla="*/ 4767519 h 5602020"/>
              <a:gd name="connsiteX2409" fmla="*/ 1356724 w 5832676"/>
              <a:gd name="connsiteY2409" fmla="*/ 4772197 h 5602020"/>
              <a:gd name="connsiteX2410" fmla="*/ 1359028 w 5832676"/>
              <a:gd name="connsiteY2410" fmla="*/ 4769858 h 5602020"/>
              <a:gd name="connsiteX2411" fmla="*/ 1356724 w 5832676"/>
              <a:gd name="connsiteY2411" fmla="*/ 4765180 h 5602020"/>
              <a:gd name="connsiteX2412" fmla="*/ 1352118 w 5832676"/>
              <a:gd name="connsiteY2412" fmla="*/ 4767519 h 5602020"/>
              <a:gd name="connsiteX2413" fmla="*/ 1349816 w 5832676"/>
              <a:gd name="connsiteY2413" fmla="*/ 4769858 h 5602020"/>
              <a:gd name="connsiteX2414" fmla="*/ 1349816 w 5832676"/>
              <a:gd name="connsiteY2414" fmla="*/ 4767519 h 5602020"/>
              <a:gd name="connsiteX2415" fmla="*/ 1345210 w 5832676"/>
              <a:gd name="connsiteY2415" fmla="*/ 4769858 h 5602020"/>
              <a:gd name="connsiteX2416" fmla="*/ 1345210 w 5832676"/>
              <a:gd name="connsiteY2416" fmla="*/ 4760502 h 5602020"/>
              <a:gd name="connsiteX2417" fmla="*/ 1338303 w 5832676"/>
              <a:gd name="connsiteY2417" fmla="*/ 4765180 h 5602020"/>
              <a:gd name="connsiteX2418" fmla="*/ 1340605 w 5832676"/>
              <a:gd name="connsiteY2418" fmla="*/ 4762841 h 5602020"/>
              <a:gd name="connsiteX2419" fmla="*/ 1342908 w 5832676"/>
              <a:gd name="connsiteY2419" fmla="*/ 4760502 h 5602020"/>
              <a:gd name="connsiteX2420" fmla="*/ 1335997 w 5832676"/>
              <a:gd name="connsiteY2420" fmla="*/ 4760502 h 5602020"/>
              <a:gd name="connsiteX2421" fmla="*/ 1055064 w 5832676"/>
              <a:gd name="connsiteY2421" fmla="*/ 4758163 h 5602020"/>
              <a:gd name="connsiteX2422" fmla="*/ 1055064 w 5832676"/>
              <a:gd name="connsiteY2422" fmla="*/ 4761603 h 5602020"/>
              <a:gd name="connsiteX2423" fmla="*/ 1050477 w 5832676"/>
              <a:gd name="connsiteY2423" fmla="*/ 4762749 h 5602020"/>
              <a:gd name="connsiteX2424" fmla="*/ 1045891 w 5832676"/>
              <a:gd name="connsiteY2424" fmla="*/ 4767336 h 5602020"/>
              <a:gd name="connsiteX2425" fmla="*/ 1045891 w 5832676"/>
              <a:gd name="connsiteY2425" fmla="*/ 4771922 h 5602020"/>
              <a:gd name="connsiteX2426" fmla="*/ 1041304 w 5832676"/>
              <a:gd name="connsiteY2426" fmla="*/ 4769629 h 5602020"/>
              <a:gd name="connsiteX2427" fmla="*/ 1045891 w 5832676"/>
              <a:gd name="connsiteY2427" fmla="*/ 4765043 h 5602020"/>
              <a:gd name="connsiteX2428" fmla="*/ 1055064 w 5832676"/>
              <a:gd name="connsiteY2428" fmla="*/ 4758163 h 5602020"/>
              <a:gd name="connsiteX2429" fmla="*/ 3869795 w 5832676"/>
              <a:gd name="connsiteY2429" fmla="*/ 4757227 h 5602020"/>
              <a:gd name="connsiteX2430" fmla="*/ 3864882 w 5832676"/>
              <a:gd name="connsiteY2430" fmla="*/ 4761905 h 5602020"/>
              <a:gd name="connsiteX2431" fmla="*/ 3862427 w 5832676"/>
              <a:gd name="connsiteY2431" fmla="*/ 4759566 h 5602020"/>
              <a:gd name="connsiteX2432" fmla="*/ 3862427 w 5832676"/>
              <a:gd name="connsiteY2432" fmla="*/ 4764244 h 5602020"/>
              <a:gd name="connsiteX2433" fmla="*/ 3872250 w 5832676"/>
              <a:gd name="connsiteY2433" fmla="*/ 4759566 h 5602020"/>
              <a:gd name="connsiteX2434" fmla="*/ 3869795 w 5832676"/>
              <a:gd name="connsiteY2434" fmla="*/ 4757227 h 5602020"/>
              <a:gd name="connsiteX2435" fmla="*/ 3866637 w 5832676"/>
              <a:gd name="connsiteY2435" fmla="*/ 4754421 h 5602020"/>
              <a:gd name="connsiteX2436" fmla="*/ 3863479 w 5832676"/>
              <a:gd name="connsiteY2436" fmla="*/ 4756526 h 5602020"/>
              <a:gd name="connsiteX2437" fmla="*/ 3862953 w 5832676"/>
              <a:gd name="connsiteY2437" fmla="*/ 4756526 h 5602020"/>
              <a:gd name="connsiteX2438" fmla="*/ 3863268 w 5832676"/>
              <a:gd name="connsiteY2438" fmla="*/ 4756106 h 5602020"/>
              <a:gd name="connsiteX2439" fmla="*/ 1067368 w 5832676"/>
              <a:gd name="connsiteY2439" fmla="*/ 4752326 h 5602020"/>
              <a:gd name="connsiteX2440" fmla="*/ 1066533 w 5832676"/>
              <a:gd name="connsiteY2440" fmla="*/ 4753576 h 5602020"/>
              <a:gd name="connsiteX2441" fmla="*/ 1065627 w 5832676"/>
              <a:gd name="connsiteY2441" fmla="*/ 4753576 h 5602020"/>
              <a:gd name="connsiteX2442" fmla="*/ 1065627 w 5832676"/>
              <a:gd name="connsiteY2442" fmla="*/ 4753021 h 5602020"/>
              <a:gd name="connsiteX2443" fmla="*/ 3866637 w 5832676"/>
              <a:gd name="connsiteY2443" fmla="*/ 4751614 h 5602020"/>
              <a:gd name="connsiteX2444" fmla="*/ 3863268 w 5832676"/>
              <a:gd name="connsiteY2444" fmla="*/ 4756106 h 5602020"/>
              <a:gd name="connsiteX2445" fmla="*/ 3862427 w 5832676"/>
              <a:gd name="connsiteY2445" fmla="*/ 4756526 h 5602020"/>
              <a:gd name="connsiteX2446" fmla="*/ 3862953 w 5832676"/>
              <a:gd name="connsiteY2446" fmla="*/ 4756526 h 5602020"/>
              <a:gd name="connsiteX2447" fmla="*/ 3862427 w 5832676"/>
              <a:gd name="connsiteY2447" fmla="*/ 4757227 h 5602020"/>
              <a:gd name="connsiteX2448" fmla="*/ 3863479 w 5832676"/>
              <a:gd name="connsiteY2448" fmla="*/ 4756526 h 5602020"/>
              <a:gd name="connsiteX2449" fmla="*/ 3864532 w 5832676"/>
              <a:gd name="connsiteY2449" fmla="*/ 4756526 h 5602020"/>
              <a:gd name="connsiteX2450" fmla="*/ 3864532 w 5832676"/>
              <a:gd name="connsiteY2450" fmla="*/ 4758631 h 5602020"/>
              <a:gd name="connsiteX2451" fmla="*/ 3866637 w 5832676"/>
              <a:gd name="connsiteY2451" fmla="*/ 4756526 h 5602020"/>
              <a:gd name="connsiteX2452" fmla="*/ 3866637 w 5832676"/>
              <a:gd name="connsiteY2452" fmla="*/ 4754421 h 5602020"/>
              <a:gd name="connsiteX2453" fmla="*/ 3866637 w 5832676"/>
              <a:gd name="connsiteY2453" fmla="*/ 4751614 h 5602020"/>
              <a:gd name="connsiteX2454" fmla="*/ 3844184 w 5832676"/>
              <a:gd name="connsiteY2454" fmla="*/ 4751614 h 5602020"/>
              <a:gd name="connsiteX2455" fmla="*/ 3839974 w 5832676"/>
              <a:gd name="connsiteY2455" fmla="*/ 4754421 h 5602020"/>
              <a:gd name="connsiteX2456" fmla="*/ 3842078 w 5832676"/>
              <a:gd name="connsiteY2456" fmla="*/ 4754421 h 5602020"/>
              <a:gd name="connsiteX2457" fmla="*/ 3844184 w 5832676"/>
              <a:gd name="connsiteY2457" fmla="*/ 4751614 h 5602020"/>
              <a:gd name="connsiteX2458" fmla="*/ 1067842 w 5832676"/>
              <a:gd name="connsiteY2458" fmla="*/ 4751614 h 5602020"/>
              <a:gd name="connsiteX2459" fmla="*/ 1069147 w 5832676"/>
              <a:gd name="connsiteY2459" fmla="*/ 4751614 h 5602020"/>
              <a:gd name="connsiteX2460" fmla="*/ 1067368 w 5832676"/>
              <a:gd name="connsiteY2460" fmla="*/ 4752326 h 5602020"/>
              <a:gd name="connsiteX2461" fmla="*/ 1116992 w 5832676"/>
              <a:gd name="connsiteY2461" fmla="*/ 4751283 h 5602020"/>
              <a:gd name="connsiteX2462" fmla="*/ 1103232 w 5832676"/>
              <a:gd name="connsiteY2462" fmla="*/ 4758163 h 5602020"/>
              <a:gd name="connsiteX2463" fmla="*/ 1107818 w 5832676"/>
              <a:gd name="connsiteY2463" fmla="*/ 4753576 h 5602020"/>
              <a:gd name="connsiteX2464" fmla="*/ 1116992 w 5832676"/>
              <a:gd name="connsiteY2464" fmla="*/ 4751283 h 5602020"/>
              <a:gd name="connsiteX2465" fmla="*/ 1084881 w 5832676"/>
              <a:gd name="connsiteY2465" fmla="*/ 4751283 h 5602020"/>
              <a:gd name="connsiteX2466" fmla="*/ 1085456 w 5832676"/>
              <a:gd name="connsiteY2466" fmla="*/ 4752430 h 5602020"/>
              <a:gd name="connsiteX2467" fmla="*/ 1082588 w 5832676"/>
              <a:gd name="connsiteY2467" fmla="*/ 4753576 h 5602020"/>
              <a:gd name="connsiteX2468" fmla="*/ 3873654 w 5832676"/>
              <a:gd name="connsiteY2468" fmla="*/ 4750210 h 5602020"/>
              <a:gd name="connsiteX2469" fmla="*/ 3869444 w 5832676"/>
              <a:gd name="connsiteY2469" fmla="*/ 4752316 h 5602020"/>
              <a:gd name="connsiteX2470" fmla="*/ 3871548 w 5832676"/>
              <a:gd name="connsiteY2470" fmla="*/ 4754421 h 5602020"/>
              <a:gd name="connsiteX2471" fmla="*/ 3873654 w 5832676"/>
              <a:gd name="connsiteY2471" fmla="*/ 4750210 h 5602020"/>
              <a:gd name="connsiteX2472" fmla="*/ 3735428 w 5832676"/>
              <a:gd name="connsiteY2472" fmla="*/ 4750210 h 5602020"/>
              <a:gd name="connsiteX2473" fmla="*/ 3734726 w 5832676"/>
              <a:gd name="connsiteY2473" fmla="*/ 4750912 h 5602020"/>
              <a:gd name="connsiteX2474" fmla="*/ 3735428 w 5832676"/>
              <a:gd name="connsiteY2474" fmla="*/ 4751614 h 5602020"/>
              <a:gd name="connsiteX2475" fmla="*/ 3736130 w 5832676"/>
              <a:gd name="connsiteY2475" fmla="*/ 4750912 h 5602020"/>
              <a:gd name="connsiteX2476" fmla="*/ 3735428 w 5832676"/>
              <a:gd name="connsiteY2476" fmla="*/ 4750210 h 5602020"/>
              <a:gd name="connsiteX2477" fmla="*/ 1181214 w 5832676"/>
              <a:gd name="connsiteY2477" fmla="*/ 4748990 h 5602020"/>
              <a:gd name="connsiteX2478" fmla="*/ 1179295 w 5832676"/>
              <a:gd name="connsiteY2478" fmla="*/ 4750202 h 5602020"/>
              <a:gd name="connsiteX2479" fmla="*/ 1179295 w 5832676"/>
              <a:gd name="connsiteY2479" fmla="*/ 4749629 h 5602020"/>
              <a:gd name="connsiteX2480" fmla="*/ 1228411 w 5832676"/>
              <a:gd name="connsiteY2480" fmla="*/ 4748807 h 5602020"/>
              <a:gd name="connsiteX2481" fmla="*/ 1224200 w 5832676"/>
              <a:gd name="connsiteY2481" fmla="*/ 4751614 h 5602020"/>
              <a:gd name="connsiteX2482" fmla="*/ 1224200 w 5832676"/>
              <a:gd name="connsiteY2482" fmla="*/ 4754421 h 5602020"/>
              <a:gd name="connsiteX2483" fmla="*/ 1228411 w 5832676"/>
              <a:gd name="connsiteY2483" fmla="*/ 4748807 h 5602020"/>
              <a:gd name="connsiteX2484" fmla="*/ 1193329 w 5832676"/>
              <a:gd name="connsiteY2484" fmla="*/ 4748807 h 5602020"/>
              <a:gd name="connsiteX2485" fmla="*/ 1189118 w 5832676"/>
              <a:gd name="connsiteY2485" fmla="*/ 4751614 h 5602020"/>
              <a:gd name="connsiteX2486" fmla="*/ 1191223 w 5832676"/>
              <a:gd name="connsiteY2486" fmla="*/ 4751614 h 5602020"/>
              <a:gd name="connsiteX2487" fmla="*/ 1193329 w 5832676"/>
              <a:gd name="connsiteY2487" fmla="*/ 4748807 h 5602020"/>
              <a:gd name="connsiteX2488" fmla="*/ 2237393 w 5832676"/>
              <a:gd name="connsiteY2488" fmla="*/ 4747405 h 5602020"/>
              <a:gd name="connsiteX2489" fmla="*/ 2237475 w 5832676"/>
              <a:gd name="connsiteY2489" fmla="*/ 4747405 h 5602020"/>
              <a:gd name="connsiteX2490" fmla="*/ 2237393 w 5832676"/>
              <a:gd name="connsiteY2490" fmla="*/ 4747435 h 5602020"/>
              <a:gd name="connsiteX2491" fmla="*/ 3727007 w 5832676"/>
              <a:gd name="connsiteY2491" fmla="*/ 4747404 h 5602020"/>
              <a:gd name="connsiteX2492" fmla="*/ 3727007 w 5832676"/>
              <a:gd name="connsiteY2492" fmla="*/ 4749509 h 5602020"/>
              <a:gd name="connsiteX2493" fmla="*/ 3722096 w 5832676"/>
              <a:gd name="connsiteY2493" fmla="*/ 4751614 h 5602020"/>
              <a:gd name="connsiteX2494" fmla="*/ 3729464 w 5832676"/>
              <a:gd name="connsiteY2494" fmla="*/ 4749509 h 5602020"/>
              <a:gd name="connsiteX2495" fmla="*/ 3729464 w 5832676"/>
              <a:gd name="connsiteY2495" fmla="*/ 4747404 h 5602020"/>
              <a:gd name="connsiteX2496" fmla="*/ 3727007 w 5832676"/>
              <a:gd name="connsiteY2496" fmla="*/ 4747404 h 5602020"/>
              <a:gd name="connsiteX2497" fmla="*/ 1192014 w 5832676"/>
              <a:gd name="connsiteY2497" fmla="*/ 4746352 h 5602020"/>
              <a:gd name="connsiteX2498" fmla="*/ 1189118 w 5832676"/>
              <a:gd name="connsiteY2498" fmla="*/ 4747405 h 5602020"/>
              <a:gd name="connsiteX2499" fmla="*/ 1193329 w 5832676"/>
              <a:gd name="connsiteY2499" fmla="*/ 4747405 h 5602020"/>
              <a:gd name="connsiteX2500" fmla="*/ 1192014 w 5832676"/>
              <a:gd name="connsiteY2500" fmla="*/ 4746352 h 5602020"/>
              <a:gd name="connsiteX2501" fmla="*/ 1096287 w 5832676"/>
              <a:gd name="connsiteY2501" fmla="*/ 4746071 h 5602020"/>
              <a:gd name="connsiteX2502" fmla="*/ 1094723 w 5832676"/>
              <a:gd name="connsiteY2502" fmla="*/ 4747405 h 5602020"/>
              <a:gd name="connsiteX2503" fmla="*/ 1093958 w 5832676"/>
              <a:gd name="connsiteY2503" fmla="*/ 4747405 h 5602020"/>
              <a:gd name="connsiteX2504" fmla="*/ 1095267 w 5832676"/>
              <a:gd name="connsiteY2504" fmla="*/ 4746412 h 5602020"/>
              <a:gd name="connsiteX2505" fmla="*/ 3880670 w 5832676"/>
              <a:gd name="connsiteY2505" fmla="*/ 4746001 h 5602020"/>
              <a:gd name="connsiteX2506" fmla="*/ 3879266 w 5832676"/>
              <a:gd name="connsiteY2506" fmla="*/ 4747405 h 5602020"/>
              <a:gd name="connsiteX2507" fmla="*/ 3880670 w 5832676"/>
              <a:gd name="connsiteY2507" fmla="*/ 4747405 h 5602020"/>
              <a:gd name="connsiteX2508" fmla="*/ 3880670 w 5832676"/>
              <a:gd name="connsiteY2508" fmla="*/ 4746001 h 5602020"/>
              <a:gd name="connsiteX2509" fmla="*/ 3750162 w 5832676"/>
              <a:gd name="connsiteY2509" fmla="*/ 4746001 h 5602020"/>
              <a:gd name="connsiteX2510" fmla="*/ 3750162 w 5832676"/>
              <a:gd name="connsiteY2510" fmla="*/ 4747405 h 5602020"/>
              <a:gd name="connsiteX2511" fmla="*/ 3752968 w 5832676"/>
              <a:gd name="connsiteY2511" fmla="*/ 4746001 h 5602020"/>
              <a:gd name="connsiteX2512" fmla="*/ 3750162 w 5832676"/>
              <a:gd name="connsiteY2512" fmla="*/ 4746001 h 5602020"/>
              <a:gd name="connsiteX2513" fmla="*/ 1102114 w 5832676"/>
              <a:gd name="connsiteY2513" fmla="*/ 4744598 h 5602020"/>
              <a:gd name="connsiteX2514" fmla="*/ 1102212 w 5832676"/>
              <a:gd name="connsiteY2514" fmla="*/ 4744698 h 5602020"/>
              <a:gd name="connsiteX2515" fmla="*/ 1101762 w 5832676"/>
              <a:gd name="connsiteY2515" fmla="*/ 4744948 h 5602020"/>
              <a:gd name="connsiteX2516" fmla="*/ 2248621 w 5832676"/>
              <a:gd name="connsiteY2516" fmla="*/ 4743195 h 5602020"/>
              <a:gd name="connsiteX2517" fmla="*/ 2246029 w 5832676"/>
              <a:gd name="connsiteY2517" fmla="*/ 4744174 h 5602020"/>
              <a:gd name="connsiteX2518" fmla="*/ 2246117 w 5832676"/>
              <a:gd name="connsiteY2518" fmla="*/ 4743999 h 5602020"/>
              <a:gd name="connsiteX2519" fmla="*/ 3887686 w 5832676"/>
              <a:gd name="connsiteY2519" fmla="*/ 4743194 h 5602020"/>
              <a:gd name="connsiteX2520" fmla="*/ 3884880 w 5832676"/>
              <a:gd name="connsiteY2520" fmla="*/ 4746001 h 5602020"/>
              <a:gd name="connsiteX2521" fmla="*/ 3890493 w 5832676"/>
              <a:gd name="connsiteY2521" fmla="*/ 4743194 h 5602020"/>
              <a:gd name="connsiteX2522" fmla="*/ 3887686 w 5832676"/>
              <a:gd name="connsiteY2522" fmla="*/ 4743194 h 5602020"/>
              <a:gd name="connsiteX2523" fmla="*/ 1116146 w 5832676"/>
              <a:gd name="connsiteY2523" fmla="*/ 4743194 h 5602020"/>
              <a:gd name="connsiteX2524" fmla="*/ 1109129 w 5832676"/>
              <a:gd name="connsiteY2524" fmla="*/ 4744598 h 5602020"/>
              <a:gd name="connsiteX2525" fmla="*/ 1113807 w 5832676"/>
              <a:gd name="connsiteY2525" fmla="*/ 4744598 h 5602020"/>
              <a:gd name="connsiteX2526" fmla="*/ 1116146 w 5832676"/>
              <a:gd name="connsiteY2526" fmla="*/ 4743194 h 5602020"/>
              <a:gd name="connsiteX2527" fmla="*/ 3901447 w 5832676"/>
              <a:gd name="connsiteY2527" fmla="*/ 4742111 h 5602020"/>
              <a:gd name="connsiteX2528" fmla="*/ 3901447 w 5832676"/>
              <a:gd name="connsiteY2528" fmla="*/ 4744404 h 5602020"/>
              <a:gd name="connsiteX2529" fmla="*/ 3892272 w 5832676"/>
              <a:gd name="connsiteY2529" fmla="*/ 4748990 h 5602020"/>
              <a:gd name="connsiteX2530" fmla="*/ 3897276 w 5832676"/>
              <a:gd name="connsiteY2530" fmla="*/ 4745239 h 5602020"/>
              <a:gd name="connsiteX2531" fmla="*/ 3899153 w 5832676"/>
              <a:gd name="connsiteY2531" fmla="*/ 4744404 h 5602020"/>
              <a:gd name="connsiteX2532" fmla="*/ 3898825 w 5832676"/>
              <a:gd name="connsiteY2532" fmla="*/ 4744076 h 5602020"/>
              <a:gd name="connsiteX2533" fmla="*/ 1183508 w 5832676"/>
              <a:gd name="connsiteY2533" fmla="*/ 4742111 h 5602020"/>
              <a:gd name="connsiteX2534" fmla="*/ 1183508 w 5832676"/>
              <a:gd name="connsiteY2534" fmla="*/ 4742283 h 5602020"/>
              <a:gd name="connsiteX2535" fmla="*/ 1183270 w 5832676"/>
              <a:gd name="connsiteY2535" fmla="*/ 4742230 h 5602020"/>
              <a:gd name="connsiteX2536" fmla="*/ 3743146 w 5832676"/>
              <a:gd name="connsiteY2536" fmla="*/ 4740388 h 5602020"/>
              <a:gd name="connsiteX2537" fmla="*/ 3738468 w 5832676"/>
              <a:gd name="connsiteY2537" fmla="*/ 4743194 h 5602020"/>
              <a:gd name="connsiteX2538" fmla="*/ 3740806 w 5832676"/>
              <a:gd name="connsiteY2538" fmla="*/ 4743194 h 5602020"/>
              <a:gd name="connsiteX2539" fmla="*/ 3743146 w 5832676"/>
              <a:gd name="connsiteY2539" fmla="*/ 4743194 h 5602020"/>
              <a:gd name="connsiteX2540" fmla="*/ 3743146 w 5832676"/>
              <a:gd name="connsiteY2540" fmla="*/ 4740388 h 5602020"/>
              <a:gd name="connsiteX2541" fmla="*/ 1182202 w 5832676"/>
              <a:gd name="connsiteY2541" fmla="*/ 4740253 h 5602020"/>
              <a:gd name="connsiteX2542" fmla="*/ 1182102 w 5832676"/>
              <a:gd name="connsiteY2542" fmla="*/ 4740388 h 5602020"/>
              <a:gd name="connsiteX2543" fmla="*/ 1183270 w 5832676"/>
              <a:gd name="connsiteY2543" fmla="*/ 4742230 h 5602020"/>
              <a:gd name="connsiteX2544" fmla="*/ 1178921 w 5832676"/>
              <a:gd name="connsiteY2544" fmla="*/ 4744404 h 5602020"/>
              <a:gd name="connsiteX2545" fmla="*/ 1181214 w 5832676"/>
              <a:gd name="connsiteY2545" fmla="*/ 4744404 h 5602020"/>
              <a:gd name="connsiteX2546" fmla="*/ 1172040 w 5832676"/>
              <a:gd name="connsiteY2546" fmla="*/ 4748990 h 5602020"/>
              <a:gd name="connsiteX2547" fmla="*/ 1176627 w 5832676"/>
              <a:gd name="connsiteY2547" fmla="*/ 4742111 h 5602020"/>
              <a:gd name="connsiteX2548" fmla="*/ 1183508 w 5832676"/>
              <a:gd name="connsiteY2548" fmla="*/ 4738513 h 5602020"/>
              <a:gd name="connsiteX2549" fmla="*/ 1183508 w 5832676"/>
              <a:gd name="connsiteY2549" fmla="*/ 4739818 h 5602020"/>
              <a:gd name="connsiteX2550" fmla="*/ 1182202 w 5832676"/>
              <a:gd name="connsiteY2550" fmla="*/ 4740253 h 5602020"/>
              <a:gd name="connsiteX2551" fmla="*/ 1200344 w 5832676"/>
              <a:gd name="connsiteY2551" fmla="*/ 4737581 h 5602020"/>
              <a:gd name="connsiteX2552" fmla="*/ 1203152 w 5832676"/>
              <a:gd name="connsiteY2552" fmla="*/ 4740388 h 5602020"/>
              <a:gd name="connsiteX2553" fmla="*/ 1203152 w 5832676"/>
              <a:gd name="connsiteY2553" fmla="*/ 4737581 h 5602020"/>
              <a:gd name="connsiteX2554" fmla="*/ 1200344 w 5832676"/>
              <a:gd name="connsiteY2554" fmla="*/ 4737581 h 5602020"/>
              <a:gd name="connsiteX2555" fmla="*/ 1113339 w 5832676"/>
              <a:gd name="connsiteY2555" fmla="*/ 4737581 h 5602020"/>
              <a:gd name="connsiteX2556" fmla="*/ 1110532 w 5832676"/>
              <a:gd name="connsiteY2556" fmla="*/ 4740388 h 5602020"/>
              <a:gd name="connsiteX2557" fmla="*/ 1113339 w 5832676"/>
              <a:gd name="connsiteY2557" fmla="*/ 4743194 h 5602020"/>
              <a:gd name="connsiteX2558" fmla="*/ 1113339 w 5832676"/>
              <a:gd name="connsiteY2558" fmla="*/ 4737581 h 5602020"/>
              <a:gd name="connsiteX2559" fmla="*/ 3914578 w 5832676"/>
              <a:gd name="connsiteY2559" fmla="*/ 4733371 h 5602020"/>
              <a:gd name="connsiteX2560" fmla="*/ 3915752 w 5832676"/>
              <a:gd name="connsiteY2560" fmla="*/ 4733371 h 5602020"/>
              <a:gd name="connsiteX2561" fmla="*/ 3914866 w 5832676"/>
              <a:gd name="connsiteY2561" fmla="*/ 4734257 h 5602020"/>
              <a:gd name="connsiteX2562" fmla="*/ 3912915 w 5832676"/>
              <a:gd name="connsiteY2562" fmla="*/ 4735232 h 5602020"/>
              <a:gd name="connsiteX2563" fmla="*/ 3911084 w 5832676"/>
              <a:gd name="connsiteY2563" fmla="*/ 4735232 h 5602020"/>
              <a:gd name="connsiteX2564" fmla="*/ 3911495 w 5832676"/>
              <a:gd name="connsiteY2564" fmla="*/ 4734821 h 5602020"/>
              <a:gd name="connsiteX2565" fmla="*/ 3904526 w 5832676"/>
              <a:gd name="connsiteY2565" fmla="*/ 4733371 h 5602020"/>
              <a:gd name="connsiteX2566" fmla="*/ 3904526 w 5832676"/>
              <a:gd name="connsiteY2566" fmla="*/ 4736177 h 5602020"/>
              <a:gd name="connsiteX2567" fmla="*/ 3906631 w 5832676"/>
              <a:gd name="connsiteY2567" fmla="*/ 4736177 h 5602020"/>
              <a:gd name="connsiteX2568" fmla="*/ 3908736 w 5832676"/>
              <a:gd name="connsiteY2568" fmla="*/ 4733371 h 5602020"/>
              <a:gd name="connsiteX2569" fmla="*/ 3906631 w 5832676"/>
              <a:gd name="connsiteY2569" fmla="*/ 4733371 h 5602020"/>
              <a:gd name="connsiteX2570" fmla="*/ 3904526 w 5832676"/>
              <a:gd name="connsiteY2570" fmla="*/ 4733371 h 5602020"/>
              <a:gd name="connsiteX2571" fmla="*/ 1186311 w 5832676"/>
              <a:gd name="connsiteY2571" fmla="*/ 4733371 h 5602020"/>
              <a:gd name="connsiteX2572" fmla="*/ 1184908 w 5832676"/>
              <a:gd name="connsiteY2572" fmla="*/ 4736178 h 5602020"/>
              <a:gd name="connsiteX2573" fmla="*/ 1186311 w 5832676"/>
              <a:gd name="connsiteY2573" fmla="*/ 4736178 h 5602020"/>
              <a:gd name="connsiteX2574" fmla="*/ 1186311 w 5832676"/>
              <a:gd name="connsiteY2574" fmla="*/ 4733371 h 5602020"/>
              <a:gd name="connsiteX2575" fmla="*/ 1124918 w 5832676"/>
              <a:gd name="connsiteY2575" fmla="*/ 4733371 h 5602020"/>
              <a:gd name="connsiteX2576" fmla="*/ 1117550 w 5832676"/>
              <a:gd name="connsiteY2576" fmla="*/ 4740388 h 5602020"/>
              <a:gd name="connsiteX2577" fmla="*/ 1124918 w 5832676"/>
              <a:gd name="connsiteY2577" fmla="*/ 4740388 h 5602020"/>
              <a:gd name="connsiteX2578" fmla="*/ 1124918 w 5832676"/>
              <a:gd name="connsiteY2578" fmla="*/ 4738049 h 5602020"/>
              <a:gd name="connsiteX2579" fmla="*/ 1124918 w 5832676"/>
              <a:gd name="connsiteY2579" fmla="*/ 4733371 h 5602020"/>
              <a:gd name="connsiteX2580" fmla="*/ 1108661 w 5832676"/>
              <a:gd name="connsiteY2580" fmla="*/ 4733371 h 5602020"/>
              <a:gd name="connsiteX2581" fmla="*/ 1108288 w 5832676"/>
              <a:gd name="connsiteY2581" fmla="*/ 4733652 h 5602020"/>
              <a:gd name="connsiteX2582" fmla="*/ 1107727 w 5832676"/>
              <a:gd name="connsiteY2582" fmla="*/ 4733722 h 5602020"/>
              <a:gd name="connsiteX2583" fmla="*/ 1104919 w 5832676"/>
              <a:gd name="connsiteY2583" fmla="*/ 4736178 h 5602020"/>
              <a:gd name="connsiteX2584" fmla="*/ 1108288 w 5832676"/>
              <a:gd name="connsiteY2584" fmla="*/ 4733652 h 5602020"/>
              <a:gd name="connsiteX2585" fmla="*/ 1110532 w 5832676"/>
              <a:gd name="connsiteY2585" fmla="*/ 4733371 h 5602020"/>
              <a:gd name="connsiteX2586" fmla="*/ 1108661 w 5832676"/>
              <a:gd name="connsiteY2586" fmla="*/ 4733371 h 5602020"/>
              <a:gd name="connsiteX2587" fmla="*/ 3919796 w 5832676"/>
              <a:gd name="connsiteY2587" fmla="*/ 4732939 h 5602020"/>
              <a:gd name="connsiteX2588" fmla="*/ 3922090 w 5832676"/>
              <a:gd name="connsiteY2588" fmla="*/ 4732939 h 5602020"/>
              <a:gd name="connsiteX2589" fmla="*/ 3919796 w 5832676"/>
              <a:gd name="connsiteY2589" fmla="*/ 4735232 h 5602020"/>
              <a:gd name="connsiteX2590" fmla="*/ 3919796 w 5832676"/>
              <a:gd name="connsiteY2590" fmla="*/ 4732939 h 5602020"/>
              <a:gd name="connsiteX2591" fmla="*/ 1103984 w 5832676"/>
              <a:gd name="connsiteY2591" fmla="*/ 4731032 h 5602020"/>
              <a:gd name="connsiteX2592" fmla="*/ 1092290 w 5832676"/>
              <a:gd name="connsiteY2592" fmla="*/ 4740388 h 5602020"/>
              <a:gd name="connsiteX2593" fmla="*/ 1103984 w 5832676"/>
              <a:gd name="connsiteY2593" fmla="*/ 4733371 h 5602020"/>
              <a:gd name="connsiteX2594" fmla="*/ 1103984 w 5832676"/>
              <a:gd name="connsiteY2594" fmla="*/ 4731032 h 5602020"/>
              <a:gd name="connsiteX2595" fmla="*/ 1228411 w 5832676"/>
              <a:gd name="connsiteY2595" fmla="*/ 4730565 h 5602020"/>
              <a:gd name="connsiteX2596" fmla="*/ 1230516 w 5832676"/>
              <a:gd name="connsiteY2596" fmla="*/ 4733371 h 5602020"/>
              <a:gd name="connsiteX2597" fmla="*/ 1232622 w 5832676"/>
              <a:gd name="connsiteY2597" fmla="*/ 4730565 h 5602020"/>
              <a:gd name="connsiteX2598" fmla="*/ 1228411 w 5832676"/>
              <a:gd name="connsiteY2598" fmla="*/ 4730565 h 5602020"/>
              <a:gd name="connsiteX2599" fmla="*/ 1182102 w 5832676"/>
              <a:gd name="connsiteY2599" fmla="*/ 4730565 h 5602020"/>
              <a:gd name="connsiteX2600" fmla="*/ 1184908 w 5832676"/>
              <a:gd name="connsiteY2600" fmla="*/ 4733371 h 5602020"/>
              <a:gd name="connsiteX2601" fmla="*/ 1184908 w 5832676"/>
              <a:gd name="connsiteY2601" fmla="*/ 4730565 h 5602020"/>
              <a:gd name="connsiteX2602" fmla="*/ 1182102 w 5832676"/>
              <a:gd name="connsiteY2602" fmla="*/ 4730565 h 5602020"/>
              <a:gd name="connsiteX2603" fmla="*/ 1159648 w 5832676"/>
              <a:gd name="connsiteY2603" fmla="*/ 4729161 h 5602020"/>
              <a:gd name="connsiteX2604" fmla="*/ 1159648 w 5832676"/>
              <a:gd name="connsiteY2604" fmla="*/ 4730565 h 5602020"/>
              <a:gd name="connsiteX2605" fmla="*/ 1161053 w 5832676"/>
              <a:gd name="connsiteY2605" fmla="*/ 4729161 h 5602020"/>
              <a:gd name="connsiteX2606" fmla="*/ 1159648 w 5832676"/>
              <a:gd name="connsiteY2606" fmla="*/ 4729161 h 5602020"/>
              <a:gd name="connsiteX2607" fmla="*/ 1088780 w 5832676"/>
              <a:gd name="connsiteY2607" fmla="*/ 4728460 h 5602020"/>
              <a:gd name="connsiteX2608" fmla="*/ 1088081 w 5832676"/>
              <a:gd name="connsiteY2608" fmla="*/ 4729161 h 5602020"/>
              <a:gd name="connsiteX2609" fmla="*/ 1087905 w 5832676"/>
              <a:gd name="connsiteY2609" fmla="*/ 4728986 h 5602020"/>
              <a:gd name="connsiteX2610" fmla="*/ 1067516 w 5832676"/>
              <a:gd name="connsiteY2610" fmla="*/ 4727698 h 5602020"/>
              <a:gd name="connsiteX2611" fmla="*/ 1066533 w 5832676"/>
              <a:gd name="connsiteY2611" fmla="*/ 4728353 h 5602020"/>
              <a:gd name="connsiteX2612" fmla="*/ 1064239 w 5832676"/>
              <a:gd name="connsiteY2612" fmla="*/ 4728353 h 5602020"/>
              <a:gd name="connsiteX2613" fmla="*/ 1184908 w 5832676"/>
              <a:gd name="connsiteY2613" fmla="*/ 4726354 h 5602020"/>
              <a:gd name="connsiteX2614" fmla="*/ 1188027 w 5832676"/>
              <a:gd name="connsiteY2614" fmla="*/ 4728225 h 5602020"/>
              <a:gd name="connsiteX2615" fmla="*/ 1187246 w 5832676"/>
              <a:gd name="connsiteY2615" fmla="*/ 4729161 h 5602020"/>
              <a:gd name="connsiteX2616" fmla="*/ 1188709 w 5832676"/>
              <a:gd name="connsiteY2616" fmla="*/ 4728634 h 5602020"/>
              <a:gd name="connsiteX2617" fmla="*/ 1189586 w 5832676"/>
              <a:gd name="connsiteY2617" fmla="*/ 4729161 h 5602020"/>
              <a:gd name="connsiteX2618" fmla="*/ 1190171 w 5832676"/>
              <a:gd name="connsiteY2618" fmla="*/ 4728108 h 5602020"/>
              <a:gd name="connsiteX2619" fmla="*/ 1188709 w 5832676"/>
              <a:gd name="connsiteY2619" fmla="*/ 4728634 h 5602020"/>
              <a:gd name="connsiteX2620" fmla="*/ 1188027 w 5832676"/>
              <a:gd name="connsiteY2620" fmla="*/ 4728225 h 5602020"/>
              <a:gd name="connsiteX2621" fmla="*/ 1189586 w 5832676"/>
              <a:gd name="connsiteY2621" fmla="*/ 4726354 h 5602020"/>
              <a:gd name="connsiteX2622" fmla="*/ 1187246 w 5832676"/>
              <a:gd name="connsiteY2622" fmla="*/ 4726354 h 5602020"/>
              <a:gd name="connsiteX2623" fmla="*/ 1184908 w 5832676"/>
              <a:gd name="connsiteY2623" fmla="*/ 4726354 h 5602020"/>
              <a:gd name="connsiteX2624" fmla="*/ 1106324 w 5832676"/>
              <a:gd name="connsiteY2624" fmla="*/ 4726354 h 5602020"/>
              <a:gd name="connsiteX2625" fmla="*/ 1101645 w 5832676"/>
              <a:gd name="connsiteY2625" fmla="*/ 4728693 h 5602020"/>
              <a:gd name="connsiteX2626" fmla="*/ 1103984 w 5832676"/>
              <a:gd name="connsiteY2626" fmla="*/ 4728693 h 5602020"/>
              <a:gd name="connsiteX2627" fmla="*/ 1106324 w 5832676"/>
              <a:gd name="connsiteY2627" fmla="*/ 4726354 h 5602020"/>
              <a:gd name="connsiteX2628" fmla="*/ 2259846 w 5832676"/>
              <a:gd name="connsiteY2628" fmla="*/ 4723549 h 5602020"/>
              <a:gd name="connsiteX2629" fmla="*/ 2255356 w 5832676"/>
              <a:gd name="connsiteY2629" fmla="*/ 4726355 h 5602020"/>
              <a:gd name="connsiteX2630" fmla="*/ 2253110 w 5832676"/>
              <a:gd name="connsiteY2630" fmla="*/ 4726355 h 5602020"/>
              <a:gd name="connsiteX2631" fmla="*/ 2248620 w 5832676"/>
              <a:gd name="connsiteY2631" fmla="*/ 4729162 h 5602020"/>
              <a:gd name="connsiteX2632" fmla="*/ 2253110 w 5832676"/>
              <a:gd name="connsiteY2632" fmla="*/ 4729162 h 5602020"/>
              <a:gd name="connsiteX2633" fmla="*/ 2259846 w 5832676"/>
              <a:gd name="connsiteY2633" fmla="*/ 4723549 h 5602020"/>
              <a:gd name="connsiteX2634" fmla="*/ 1196135 w 5832676"/>
              <a:gd name="connsiteY2634" fmla="*/ 4723548 h 5602020"/>
              <a:gd name="connsiteX2635" fmla="*/ 1196135 w 5832676"/>
              <a:gd name="connsiteY2635" fmla="*/ 4729161 h 5602020"/>
              <a:gd name="connsiteX2636" fmla="*/ 1198941 w 5832676"/>
              <a:gd name="connsiteY2636" fmla="*/ 4723548 h 5602020"/>
              <a:gd name="connsiteX2637" fmla="*/ 1196135 w 5832676"/>
              <a:gd name="connsiteY2637" fmla="*/ 4723548 h 5602020"/>
              <a:gd name="connsiteX2638" fmla="*/ 1177892 w 5832676"/>
              <a:gd name="connsiteY2638" fmla="*/ 4723548 h 5602020"/>
              <a:gd name="connsiteX2639" fmla="*/ 1173681 w 5832676"/>
              <a:gd name="connsiteY2639" fmla="*/ 4726354 h 5602020"/>
              <a:gd name="connsiteX2640" fmla="*/ 1173681 w 5832676"/>
              <a:gd name="connsiteY2640" fmla="*/ 4729161 h 5602020"/>
              <a:gd name="connsiteX2641" fmla="*/ 1175786 w 5832676"/>
              <a:gd name="connsiteY2641" fmla="*/ 4726354 h 5602020"/>
              <a:gd name="connsiteX2642" fmla="*/ 1177892 w 5832676"/>
              <a:gd name="connsiteY2642" fmla="*/ 4723548 h 5602020"/>
              <a:gd name="connsiteX2643" fmla="*/ 1138599 w 5832676"/>
              <a:gd name="connsiteY2643" fmla="*/ 4723548 h 5602020"/>
              <a:gd name="connsiteX2644" fmla="*/ 1127372 w 5832676"/>
              <a:gd name="connsiteY2644" fmla="*/ 4725887 h 5602020"/>
              <a:gd name="connsiteX2645" fmla="*/ 1127372 w 5832676"/>
              <a:gd name="connsiteY2645" fmla="*/ 4730565 h 5602020"/>
              <a:gd name="connsiteX2646" fmla="*/ 1138599 w 5832676"/>
              <a:gd name="connsiteY2646" fmla="*/ 4723548 h 5602020"/>
              <a:gd name="connsiteX2647" fmla="*/ 1090887 w 5832676"/>
              <a:gd name="connsiteY2647" fmla="*/ 4723548 h 5602020"/>
              <a:gd name="connsiteX2648" fmla="*/ 1085274 w 5832676"/>
              <a:gd name="connsiteY2648" fmla="*/ 4726354 h 5602020"/>
              <a:gd name="connsiteX2649" fmla="*/ 1087905 w 5832676"/>
              <a:gd name="connsiteY2649" fmla="*/ 4728986 h 5602020"/>
              <a:gd name="connsiteX2650" fmla="*/ 1085274 w 5832676"/>
              <a:gd name="connsiteY2650" fmla="*/ 4730565 h 5602020"/>
              <a:gd name="connsiteX2651" fmla="*/ 1087613 w 5832676"/>
              <a:gd name="connsiteY2651" fmla="*/ 4730565 h 5602020"/>
              <a:gd name="connsiteX2652" fmla="*/ 1092290 w 5832676"/>
              <a:gd name="connsiteY2652" fmla="*/ 4726354 h 5602020"/>
              <a:gd name="connsiteX2653" fmla="*/ 1088780 w 5832676"/>
              <a:gd name="connsiteY2653" fmla="*/ 4728460 h 5602020"/>
              <a:gd name="connsiteX2654" fmla="*/ 1090887 w 5832676"/>
              <a:gd name="connsiteY2654" fmla="*/ 4726354 h 5602020"/>
              <a:gd name="connsiteX2655" fmla="*/ 1090887 w 5832676"/>
              <a:gd name="connsiteY2655" fmla="*/ 4723548 h 5602020"/>
              <a:gd name="connsiteX2656" fmla="*/ 1163859 w 5832676"/>
              <a:gd name="connsiteY2656" fmla="*/ 4722145 h 5602020"/>
              <a:gd name="connsiteX2657" fmla="*/ 1161755 w 5832676"/>
              <a:gd name="connsiteY2657" fmla="*/ 4724250 h 5602020"/>
              <a:gd name="connsiteX2658" fmla="*/ 1159648 w 5832676"/>
              <a:gd name="connsiteY2658" fmla="*/ 4726355 h 5602020"/>
              <a:gd name="connsiteX2659" fmla="*/ 1161755 w 5832676"/>
              <a:gd name="connsiteY2659" fmla="*/ 4726355 h 5602020"/>
              <a:gd name="connsiteX2660" fmla="*/ 1163859 w 5832676"/>
              <a:gd name="connsiteY2660" fmla="*/ 4722145 h 5602020"/>
              <a:gd name="connsiteX2661" fmla="*/ 1152632 w 5832676"/>
              <a:gd name="connsiteY2661" fmla="*/ 4722145 h 5602020"/>
              <a:gd name="connsiteX2662" fmla="*/ 1150527 w 5832676"/>
              <a:gd name="connsiteY2662" fmla="*/ 4723549 h 5602020"/>
              <a:gd name="connsiteX2663" fmla="*/ 1152632 w 5832676"/>
              <a:gd name="connsiteY2663" fmla="*/ 4723549 h 5602020"/>
              <a:gd name="connsiteX2664" fmla="*/ 1152632 w 5832676"/>
              <a:gd name="connsiteY2664" fmla="*/ 4722145 h 5602020"/>
              <a:gd name="connsiteX2665" fmla="*/ 1113339 w 5832676"/>
              <a:gd name="connsiteY2665" fmla="*/ 4722145 h 5602020"/>
              <a:gd name="connsiteX2666" fmla="*/ 1106324 w 5832676"/>
              <a:gd name="connsiteY2666" fmla="*/ 4726355 h 5602020"/>
              <a:gd name="connsiteX2667" fmla="*/ 1108661 w 5832676"/>
              <a:gd name="connsiteY2667" fmla="*/ 4726355 h 5602020"/>
              <a:gd name="connsiteX2668" fmla="*/ 1113339 w 5832676"/>
              <a:gd name="connsiteY2668" fmla="*/ 4722145 h 5602020"/>
              <a:gd name="connsiteX2669" fmla="*/ 1100008 w 5832676"/>
              <a:gd name="connsiteY2669" fmla="*/ 4722145 h 5602020"/>
              <a:gd name="connsiteX2670" fmla="*/ 1097553 w 5832676"/>
              <a:gd name="connsiteY2670" fmla="*/ 4723549 h 5602020"/>
              <a:gd name="connsiteX2671" fmla="*/ 1100008 w 5832676"/>
              <a:gd name="connsiteY2671" fmla="*/ 4723549 h 5602020"/>
              <a:gd name="connsiteX2672" fmla="*/ 1102463 w 5832676"/>
              <a:gd name="connsiteY2672" fmla="*/ 4723549 h 5602020"/>
              <a:gd name="connsiteX2673" fmla="*/ 1104919 w 5832676"/>
              <a:gd name="connsiteY2673" fmla="*/ 4722145 h 5602020"/>
              <a:gd name="connsiteX2674" fmla="*/ 1100008 w 5832676"/>
              <a:gd name="connsiteY2674" fmla="*/ 4722145 h 5602020"/>
              <a:gd name="connsiteX2675" fmla="*/ 3867338 w 5832676"/>
              <a:gd name="connsiteY2675" fmla="*/ 4722144 h 5602020"/>
              <a:gd name="connsiteX2676" fmla="*/ 3865233 w 5832676"/>
              <a:gd name="connsiteY2676" fmla="*/ 4724951 h 5602020"/>
              <a:gd name="connsiteX2677" fmla="*/ 3869444 w 5832676"/>
              <a:gd name="connsiteY2677" fmla="*/ 4724951 h 5602020"/>
              <a:gd name="connsiteX2678" fmla="*/ 3867338 w 5832676"/>
              <a:gd name="connsiteY2678" fmla="*/ 4722144 h 5602020"/>
              <a:gd name="connsiteX2679" fmla="*/ 1130005 w 5832676"/>
              <a:gd name="connsiteY2679" fmla="*/ 4721092 h 5602020"/>
              <a:gd name="connsiteX2680" fmla="*/ 1127372 w 5832676"/>
              <a:gd name="connsiteY2680" fmla="*/ 4722145 h 5602020"/>
              <a:gd name="connsiteX2681" fmla="*/ 1129479 w 5832676"/>
              <a:gd name="connsiteY2681" fmla="*/ 4722145 h 5602020"/>
              <a:gd name="connsiteX2682" fmla="*/ 1130005 w 5832676"/>
              <a:gd name="connsiteY2682" fmla="*/ 4721092 h 5602020"/>
              <a:gd name="connsiteX2683" fmla="*/ 3931190 w 5832676"/>
              <a:gd name="connsiteY2683" fmla="*/ 4720741 h 5602020"/>
              <a:gd name="connsiteX2684" fmla="*/ 3931190 w 5832676"/>
              <a:gd name="connsiteY2684" fmla="*/ 4722145 h 5602020"/>
              <a:gd name="connsiteX2685" fmla="*/ 3933996 w 5832676"/>
              <a:gd name="connsiteY2685" fmla="*/ 4720741 h 5602020"/>
              <a:gd name="connsiteX2686" fmla="*/ 3931190 w 5832676"/>
              <a:gd name="connsiteY2686" fmla="*/ 4720741 h 5602020"/>
              <a:gd name="connsiteX2687" fmla="*/ 3783842 w 5832676"/>
              <a:gd name="connsiteY2687" fmla="*/ 4720741 h 5602020"/>
              <a:gd name="connsiteX2688" fmla="*/ 3782438 w 5832676"/>
              <a:gd name="connsiteY2688" fmla="*/ 4722145 h 5602020"/>
              <a:gd name="connsiteX2689" fmla="*/ 3783842 w 5832676"/>
              <a:gd name="connsiteY2689" fmla="*/ 4722145 h 5602020"/>
              <a:gd name="connsiteX2690" fmla="*/ 3783842 w 5832676"/>
              <a:gd name="connsiteY2690" fmla="*/ 4720741 h 5602020"/>
              <a:gd name="connsiteX2691" fmla="*/ 1594066 w 5832676"/>
              <a:gd name="connsiteY2691" fmla="*/ 4719180 h 5602020"/>
              <a:gd name="connsiteX2692" fmla="*/ 1591772 w 5832676"/>
              <a:gd name="connsiteY2692" fmla="*/ 4721473 h 5602020"/>
              <a:gd name="connsiteX2693" fmla="*/ 1591444 w 5832676"/>
              <a:gd name="connsiteY2693" fmla="*/ 4721146 h 5602020"/>
              <a:gd name="connsiteX2694" fmla="*/ 3858217 w 5832676"/>
              <a:gd name="connsiteY2694" fmla="*/ 4717935 h 5602020"/>
              <a:gd name="connsiteX2695" fmla="*/ 3855410 w 5832676"/>
              <a:gd name="connsiteY2695" fmla="*/ 4720741 h 5602020"/>
              <a:gd name="connsiteX2696" fmla="*/ 3858217 w 5832676"/>
              <a:gd name="connsiteY2696" fmla="*/ 4720741 h 5602020"/>
              <a:gd name="connsiteX2697" fmla="*/ 3858217 w 5832676"/>
              <a:gd name="connsiteY2697" fmla="*/ 4717935 h 5602020"/>
              <a:gd name="connsiteX2698" fmla="*/ 1193329 w 5832676"/>
              <a:gd name="connsiteY2698" fmla="*/ 4717935 h 5602020"/>
              <a:gd name="connsiteX2699" fmla="*/ 1189118 w 5832676"/>
              <a:gd name="connsiteY2699" fmla="*/ 4719338 h 5602020"/>
              <a:gd name="connsiteX2700" fmla="*/ 1191223 w 5832676"/>
              <a:gd name="connsiteY2700" fmla="*/ 4719338 h 5602020"/>
              <a:gd name="connsiteX2701" fmla="*/ 1193329 w 5832676"/>
              <a:gd name="connsiteY2701" fmla="*/ 4717935 h 5602020"/>
              <a:gd name="connsiteX2702" fmla="*/ 1168537 w 5832676"/>
              <a:gd name="connsiteY2702" fmla="*/ 4717935 h 5602020"/>
              <a:gd name="connsiteX2703" fmla="*/ 1163859 w 5832676"/>
              <a:gd name="connsiteY2703" fmla="*/ 4719338 h 5602020"/>
              <a:gd name="connsiteX2704" fmla="*/ 1168537 w 5832676"/>
              <a:gd name="connsiteY2704" fmla="*/ 4719338 h 5602020"/>
              <a:gd name="connsiteX2705" fmla="*/ 1170875 w 5832676"/>
              <a:gd name="connsiteY2705" fmla="*/ 4719338 h 5602020"/>
              <a:gd name="connsiteX2706" fmla="*/ 1168537 w 5832676"/>
              <a:gd name="connsiteY2706" fmla="*/ 4717935 h 5602020"/>
              <a:gd name="connsiteX2707" fmla="*/ 1140471 w 5832676"/>
              <a:gd name="connsiteY2707" fmla="*/ 4717935 h 5602020"/>
              <a:gd name="connsiteX2708" fmla="*/ 1135793 w 5832676"/>
              <a:gd name="connsiteY2708" fmla="*/ 4722145 h 5602020"/>
              <a:gd name="connsiteX2709" fmla="*/ 1138131 w 5832676"/>
              <a:gd name="connsiteY2709" fmla="*/ 4722145 h 5602020"/>
              <a:gd name="connsiteX2710" fmla="*/ 1142810 w 5832676"/>
              <a:gd name="connsiteY2710" fmla="*/ 4720039 h 5602020"/>
              <a:gd name="connsiteX2711" fmla="*/ 1140471 w 5832676"/>
              <a:gd name="connsiteY2711" fmla="*/ 4717935 h 5602020"/>
              <a:gd name="connsiteX2712" fmla="*/ 1122462 w 5832676"/>
              <a:gd name="connsiteY2712" fmla="*/ 4717935 h 5602020"/>
              <a:gd name="connsiteX2713" fmla="*/ 1117550 w 5832676"/>
              <a:gd name="connsiteY2713" fmla="*/ 4720039 h 5602020"/>
              <a:gd name="connsiteX2714" fmla="*/ 1122462 w 5832676"/>
              <a:gd name="connsiteY2714" fmla="*/ 4720039 h 5602020"/>
              <a:gd name="connsiteX2715" fmla="*/ 1124918 w 5832676"/>
              <a:gd name="connsiteY2715" fmla="*/ 4722145 h 5602020"/>
              <a:gd name="connsiteX2716" fmla="*/ 1127372 w 5832676"/>
              <a:gd name="connsiteY2716" fmla="*/ 4720039 h 5602020"/>
              <a:gd name="connsiteX2717" fmla="*/ 1124918 w 5832676"/>
              <a:gd name="connsiteY2717" fmla="*/ 4717935 h 5602020"/>
              <a:gd name="connsiteX2718" fmla="*/ 1122462 w 5832676"/>
              <a:gd name="connsiteY2718" fmla="*/ 4717935 h 5602020"/>
              <a:gd name="connsiteX2719" fmla="*/ 2286325 w 5832676"/>
              <a:gd name="connsiteY2719" fmla="*/ 4717765 h 5602020"/>
              <a:gd name="connsiteX2720" fmla="*/ 2286042 w 5832676"/>
              <a:gd name="connsiteY2720" fmla="*/ 4717935 h 5602020"/>
              <a:gd name="connsiteX2721" fmla="*/ 2285852 w 5832676"/>
              <a:gd name="connsiteY2721" fmla="*/ 4717935 h 5602020"/>
              <a:gd name="connsiteX2722" fmla="*/ 3790858 w 5832676"/>
              <a:gd name="connsiteY2722" fmla="*/ 4715128 h 5602020"/>
              <a:gd name="connsiteX2723" fmla="*/ 3790858 w 5832676"/>
              <a:gd name="connsiteY2723" fmla="*/ 4717935 h 5602020"/>
              <a:gd name="connsiteX2724" fmla="*/ 3793665 w 5832676"/>
              <a:gd name="connsiteY2724" fmla="*/ 4717935 h 5602020"/>
              <a:gd name="connsiteX2725" fmla="*/ 3790858 w 5832676"/>
              <a:gd name="connsiteY2725" fmla="*/ 4715128 h 5602020"/>
              <a:gd name="connsiteX2726" fmla="*/ 3786648 w 5832676"/>
              <a:gd name="connsiteY2726" fmla="*/ 4715128 h 5602020"/>
              <a:gd name="connsiteX2727" fmla="*/ 3786648 w 5832676"/>
              <a:gd name="connsiteY2727" fmla="*/ 4717935 h 5602020"/>
              <a:gd name="connsiteX2728" fmla="*/ 3789454 w 5832676"/>
              <a:gd name="connsiteY2728" fmla="*/ 4717935 h 5602020"/>
              <a:gd name="connsiteX2729" fmla="*/ 3786648 w 5832676"/>
              <a:gd name="connsiteY2729" fmla="*/ 4715128 h 5602020"/>
              <a:gd name="connsiteX2730" fmla="*/ 1159649 w 5832676"/>
              <a:gd name="connsiteY2730" fmla="*/ 4715128 h 5602020"/>
              <a:gd name="connsiteX2731" fmla="*/ 1152632 w 5832676"/>
              <a:gd name="connsiteY2731" fmla="*/ 4717935 h 5602020"/>
              <a:gd name="connsiteX2732" fmla="*/ 1154971 w 5832676"/>
              <a:gd name="connsiteY2732" fmla="*/ 4717935 h 5602020"/>
              <a:gd name="connsiteX2733" fmla="*/ 1159649 w 5832676"/>
              <a:gd name="connsiteY2733" fmla="*/ 4715128 h 5602020"/>
              <a:gd name="connsiteX2734" fmla="*/ 1659672 w 5832676"/>
              <a:gd name="connsiteY2734" fmla="*/ 4714594 h 5602020"/>
              <a:gd name="connsiteX2735" fmla="*/ 1660117 w 5832676"/>
              <a:gd name="connsiteY2735" fmla="*/ 4714594 h 5602020"/>
              <a:gd name="connsiteX2736" fmla="*/ 1659995 w 5832676"/>
              <a:gd name="connsiteY2736" fmla="*/ 4714666 h 5602020"/>
              <a:gd name="connsiteX2737" fmla="*/ 1659566 w 5832676"/>
              <a:gd name="connsiteY2737" fmla="*/ 4714720 h 5602020"/>
              <a:gd name="connsiteX2738" fmla="*/ 1243849 w 5832676"/>
              <a:gd name="connsiteY2738" fmla="*/ 4712321 h 5602020"/>
              <a:gd name="connsiteX2739" fmla="*/ 1239169 w 5832676"/>
              <a:gd name="connsiteY2739" fmla="*/ 4714660 h 5602020"/>
              <a:gd name="connsiteX2740" fmla="*/ 1236831 w 5832676"/>
              <a:gd name="connsiteY2740" fmla="*/ 4716999 h 5602020"/>
              <a:gd name="connsiteX2741" fmla="*/ 1239169 w 5832676"/>
              <a:gd name="connsiteY2741" fmla="*/ 4719338 h 5602020"/>
              <a:gd name="connsiteX2742" fmla="*/ 1243849 w 5832676"/>
              <a:gd name="connsiteY2742" fmla="*/ 4712321 h 5602020"/>
              <a:gd name="connsiteX2743" fmla="*/ 1211572 w 5832676"/>
              <a:gd name="connsiteY2743" fmla="*/ 4712321 h 5602020"/>
              <a:gd name="connsiteX2744" fmla="*/ 1203152 w 5832676"/>
              <a:gd name="connsiteY2744" fmla="*/ 4714660 h 5602020"/>
              <a:gd name="connsiteX2745" fmla="*/ 1205257 w 5832676"/>
              <a:gd name="connsiteY2745" fmla="*/ 4719338 h 5602020"/>
              <a:gd name="connsiteX2746" fmla="*/ 1207360 w 5832676"/>
              <a:gd name="connsiteY2746" fmla="*/ 4716999 h 5602020"/>
              <a:gd name="connsiteX2747" fmla="*/ 1211572 w 5832676"/>
              <a:gd name="connsiteY2747" fmla="*/ 4712321 h 5602020"/>
              <a:gd name="connsiteX2748" fmla="*/ 1173681 w 5832676"/>
              <a:gd name="connsiteY2748" fmla="*/ 4712321 h 5602020"/>
              <a:gd name="connsiteX2749" fmla="*/ 1168069 w 5832676"/>
              <a:gd name="connsiteY2749" fmla="*/ 4715128 h 5602020"/>
              <a:gd name="connsiteX2750" fmla="*/ 1173681 w 5832676"/>
              <a:gd name="connsiteY2750" fmla="*/ 4715128 h 5602020"/>
              <a:gd name="connsiteX2751" fmla="*/ 1173681 w 5832676"/>
              <a:gd name="connsiteY2751" fmla="*/ 4712321 h 5602020"/>
              <a:gd name="connsiteX2752" fmla="*/ 1122462 w 5832676"/>
              <a:gd name="connsiteY2752" fmla="*/ 4712321 h 5602020"/>
              <a:gd name="connsiteX2753" fmla="*/ 1118252 w 5832676"/>
              <a:gd name="connsiteY2753" fmla="*/ 4717935 h 5602020"/>
              <a:gd name="connsiteX2754" fmla="*/ 1122462 w 5832676"/>
              <a:gd name="connsiteY2754" fmla="*/ 4715128 h 5602020"/>
              <a:gd name="connsiteX2755" fmla="*/ 1124565 w 5832676"/>
              <a:gd name="connsiteY2755" fmla="*/ 4712321 h 5602020"/>
              <a:gd name="connsiteX2756" fmla="*/ 1122462 w 5832676"/>
              <a:gd name="connsiteY2756" fmla="*/ 4712321 h 5602020"/>
              <a:gd name="connsiteX2757" fmla="*/ 3837167 w 5832676"/>
              <a:gd name="connsiteY2757" fmla="*/ 4710918 h 5602020"/>
              <a:gd name="connsiteX2758" fmla="*/ 3834360 w 5832676"/>
              <a:gd name="connsiteY2758" fmla="*/ 4713724 h 5602020"/>
              <a:gd name="connsiteX2759" fmla="*/ 3837167 w 5832676"/>
              <a:gd name="connsiteY2759" fmla="*/ 4713724 h 5602020"/>
              <a:gd name="connsiteX2760" fmla="*/ 3839974 w 5832676"/>
              <a:gd name="connsiteY2760" fmla="*/ 4710918 h 5602020"/>
              <a:gd name="connsiteX2761" fmla="*/ 3837167 w 5832676"/>
              <a:gd name="connsiteY2761" fmla="*/ 4710918 h 5602020"/>
              <a:gd name="connsiteX2762" fmla="*/ 1135793 w 5832676"/>
              <a:gd name="connsiteY2762" fmla="*/ 4710918 h 5602020"/>
              <a:gd name="connsiteX2763" fmla="*/ 1135793 w 5832676"/>
              <a:gd name="connsiteY2763" fmla="*/ 4712321 h 5602020"/>
              <a:gd name="connsiteX2764" fmla="*/ 1133688 w 5832676"/>
              <a:gd name="connsiteY2764" fmla="*/ 4715128 h 5602020"/>
              <a:gd name="connsiteX2765" fmla="*/ 1131582 w 5832676"/>
              <a:gd name="connsiteY2765" fmla="*/ 4717935 h 5602020"/>
              <a:gd name="connsiteX2766" fmla="*/ 1133688 w 5832676"/>
              <a:gd name="connsiteY2766" fmla="*/ 4717935 h 5602020"/>
              <a:gd name="connsiteX2767" fmla="*/ 1135793 w 5832676"/>
              <a:gd name="connsiteY2767" fmla="*/ 4715128 h 5602020"/>
              <a:gd name="connsiteX2768" fmla="*/ 1135793 w 5832676"/>
              <a:gd name="connsiteY2768" fmla="*/ 4712322 h 5602020"/>
              <a:gd name="connsiteX2769" fmla="*/ 1138599 w 5832676"/>
              <a:gd name="connsiteY2769" fmla="*/ 4710918 h 5602020"/>
              <a:gd name="connsiteX2770" fmla="*/ 1135793 w 5832676"/>
              <a:gd name="connsiteY2770" fmla="*/ 4710918 h 5602020"/>
              <a:gd name="connsiteX2771" fmla="*/ 1142808 w 5832676"/>
              <a:gd name="connsiteY2771" fmla="*/ 4708112 h 5602020"/>
              <a:gd name="connsiteX2772" fmla="*/ 1142808 w 5832676"/>
              <a:gd name="connsiteY2772" fmla="*/ 4710918 h 5602020"/>
              <a:gd name="connsiteX2773" fmla="*/ 1145615 w 5832676"/>
              <a:gd name="connsiteY2773" fmla="*/ 4708112 h 5602020"/>
              <a:gd name="connsiteX2774" fmla="*/ 3919963 w 5832676"/>
              <a:gd name="connsiteY2774" fmla="*/ 4708111 h 5602020"/>
              <a:gd name="connsiteX2775" fmla="*/ 3908736 w 5832676"/>
              <a:gd name="connsiteY2775" fmla="*/ 4715479 h 5602020"/>
              <a:gd name="connsiteX2776" fmla="*/ 3908736 w 5832676"/>
              <a:gd name="connsiteY2776" fmla="*/ 4717935 h 5602020"/>
              <a:gd name="connsiteX2777" fmla="*/ 3917718 w 5832676"/>
              <a:gd name="connsiteY2777" fmla="*/ 4713023 h 5602020"/>
              <a:gd name="connsiteX2778" fmla="*/ 3919963 w 5832676"/>
              <a:gd name="connsiteY2778" fmla="*/ 4708111 h 5602020"/>
              <a:gd name="connsiteX2779" fmla="*/ 3846991 w 5832676"/>
              <a:gd name="connsiteY2779" fmla="*/ 4706708 h 5602020"/>
              <a:gd name="connsiteX2780" fmla="*/ 3846991 w 5832676"/>
              <a:gd name="connsiteY2780" fmla="*/ 4708112 h 5602020"/>
              <a:gd name="connsiteX2781" fmla="*/ 3848394 w 5832676"/>
              <a:gd name="connsiteY2781" fmla="*/ 4708112 h 5602020"/>
              <a:gd name="connsiteX2782" fmla="*/ 3848394 w 5832676"/>
              <a:gd name="connsiteY2782" fmla="*/ 4706708 h 5602020"/>
              <a:gd name="connsiteX2783" fmla="*/ 3846991 w 5832676"/>
              <a:gd name="connsiteY2783" fmla="*/ 4706708 h 5602020"/>
              <a:gd name="connsiteX2784" fmla="*/ 1184908 w 5832676"/>
              <a:gd name="connsiteY2784" fmla="*/ 4705305 h 5602020"/>
              <a:gd name="connsiteX2785" fmla="*/ 1182102 w 5832676"/>
              <a:gd name="connsiteY2785" fmla="*/ 4708112 h 5602020"/>
              <a:gd name="connsiteX2786" fmla="*/ 1184908 w 5832676"/>
              <a:gd name="connsiteY2786" fmla="*/ 4708112 h 5602020"/>
              <a:gd name="connsiteX2787" fmla="*/ 1184908 w 5832676"/>
              <a:gd name="connsiteY2787" fmla="*/ 4705305 h 5602020"/>
              <a:gd name="connsiteX2788" fmla="*/ 1159649 w 5832676"/>
              <a:gd name="connsiteY2788" fmla="*/ 4705305 h 5602020"/>
              <a:gd name="connsiteX2789" fmla="*/ 1152632 w 5832676"/>
              <a:gd name="connsiteY2789" fmla="*/ 4708112 h 5602020"/>
              <a:gd name="connsiteX2790" fmla="*/ 1157310 w 5832676"/>
              <a:gd name="connsiteY2790" fmla="*/ 4708112 h 5602020"/>
              <a:gd name="connsiteX2791" fmla="*/ 1159649 w 5832676"/>
              <a:gd name="connsiteY2791" fmla="*/ 4705305 h 5602020"/>
              <a:gd name="connsiteX2792" fmla="*/ 1680278 w 5832676"/>
              <a:gd name="connsiteY2792" fmla="*/ 4703901 h 5602020"/>
              <a:gd name="connsiteX2793" fmla="*/ 1680278 w 5832676"/>
              <a:gd name="connsiteY2793" fmla="*/ 4705305 h 5602020"/>
              <a:gd name="connsiteX2794" fmla="*/ 1681681 w 5832676"/>
              <a:gd name="connsiteY2794" fmla="*/ 4705305 h 5602020"/>
              <a:gd name="connsiteX2795" fmla="*/ 1680278 w 5832676"/>
              <a:gd name="connsiteY2795" fmla="*/ 4703901 h 5602020"/>
              <a:gd name="connsiteX2796" fmla="*/ 1602159 w 5832676"/>
              <a:gd name="connsiteY2796" fmla="*/ 4703901 h 5602020"/>
              <a:gd name="connsiteX2797" fmla="*/ 1600288 w 5832676"/>
              <a:gd name="connsiteY2797" fmla="*/ 4705305 h 5602020"/>
              <a:gd name="connsiteX2798" fmla="*/ 1604031 w 5832676"/>
              <a:gd name="connsiteY2798" fmla="*/ 4703901 h 5602020"/>
              <a:gd name="connsiteX2799" fmla="*/ 1602159 w 5832676"/>
              <a:gd name="connsiteY2799" fmla="*/ 4703901 h 5602020"/>
              <a:gd name="connsiteX2800" fmla="*/ 3814012 w 5832676"/>
              <a:gd name="connsiteY2800" fmla="*/ 4701797 h 5602020"/>
              <a:gd name="connsiteX2801" fmla="*/ 3811908 w 5832676"/>
              <a:gd name="connsiteY2801" fmla="*/ 4703901 h 5602020"/>
              <a:gd name="connsiteX2802" fmla="*/ 3814012 w 5832676"/>
              <a:gd name="connsiteY2802" fmla="*/ 4703901 h 5602020"/>
              <a:gd name="connsiteX2803" fmla="*/ 3814012 w 5832676"/>
              <a:gd name="connsiteY2803" fmla="*/ 4701797 h 5602020"/>
              <a:gd name="connsiteX2804" fmla="*/ 1152632 w 5832676"/>
              <a:gd name="connsiteY2804" fmla="*/ 4701095 h 5602020"/>
              <a:gd name="connsiteX2805" fmla="*/ 1148421 w 5832676"/>
              <a:gd name="connsiteY2805" fmla="*/ 4703901 h 5602020"/>
              <a:gd name="connsiteX2806" fmla="*/ 1150527 w 5832676"/>
              <a:gd name="connsiteY2806" fmla="*/ 4703901 h 5602020"/>
              <a:gd name="connsiteX2807" fmla="*/ 1152632 w 5832676"/>
              <a:gd name="connsiteY2807" fmla="*/ 4701095 h 5602020"/>
              <a:gd name="connsiteX2808" fmla="*/ 1087178 w 5832676"/>
              <a:gd name="connsiteY2808" fmla="*/ 4700836 h 5602020"/>
              <a:gd name="connsiteX2809" fmla="*/ 1089468 w 5832676"/>
              <a:gd name="connsiteY2809" fmla="*/ 4700836 h 5602020"/>
              <a:gd name="connsiteX2810" fmla="*/ 1091762 w 5832676"/>
              <a:gd name="connsiteY2810" fmla="*/ 4700836 h 5602020"/>
              <a:gd name="connsiteX2811" fmla="*/ 1092585 w 5832676"/>
              <a:gd name="connsiteY2811" fmla="*/ 4700836 h 5602020"/>
              <a:gd name="connsiteX2812" fmla="*/ 1087178 w 5832676"/>
              <a:gd name="connsiteY2812" fmla="*/ 4703129 h 5602020"/>
              <a:gd name="connsiteX2813" fmla="*/ 1087178 w 5832676"/>
              <a:gd name="connsiteY2813" fmla="*/ 4700836 h 5602020"/>
              <a:gd name="connsiteX2814" fmla="*/ 1093448 w 5832676"/>
              <a:gd name="connsiteY2814" fmla="*/ 4700470 h 5602020"/>
              <a:gd name="connsiteX2815" fmla="*/ 1094058 w 5832676"/>
              <a:gd name="connsiteY2815" fmla="*/ 4700836 h 5602020"/>
              <a:gd name="connsiteX2816" fmla="*/ 1092585 w 5832676"/>
              <a:gd name="connsiteY2816" fmla="*/ 4700836 h 5602020"/>
              <a:gd name="connsiteX2817" fmla="*/ 2352463 w 5832676"/>
              <a:gd name="connsiteY2817" fmla="*/ 4699692 h 5602020"/>
              <a:gd name="connsiteX2818" fmla="*/ 2352463 w 5832676"/>
              <a:gd name="connsiteY2818" fmla="*/ 4701096 h 5602020"/>
              <a:gd name="connsiteX2819" fmla="*/ 2359480 w 5832676"/>
              <a:gd name="connsiteY2819" fmla="*/ 4699692 h 5602020"/>
              <a:gd name="connsiteX2820" fmla="*/ 2352463 w 5832676"/>
              <a:gd name="connsiteY2820" fmla="*/ 4699692 h 5602020"/>
              <a:gd name="connsiteX2821" fmla="*/ 1262091 w 5832676"/>
              <a:gd name="connsiteY2821" fmla="*/ 4699692 h 5602020"/>
              <a:gd name="connsiteX2822" fmla="*/ 1255549 w 5832676"/>
              <a:gd name="connsiteY2822" fmla="*/ 4702065 h 5602020"/>
              <a:gd name="connsiteX2823" fmla="*/ 1255290 w 5832676"/>
              <a:gd name="connsiteY2823" fmla="*/ 4701937 h 5602020"/>
              <a:gd name="connsiteX2824" fmla="*/ 1255290 w 5832676"/>
              <a:gd name="connsiteY2824" fmla="*/ 4702158 h 5602020"/>
              <a:gd name="connsiteX2825" fmla="*/ 1245939 w 5832676"/>
              <a:gd name="connsiteY2825" fmla="*/ 4705551 h 5602020"/>
              <a:gd name="connsiteX2826" fmla="*/ 1207686 w 5832676"/>
              <a:gd name="connsiteY2826" fmla="*/ 4731126 h 5602020"/>
              <a:gd name="connsiteX2827" fmla="*/ 1255290 w 5832676"/>
              <a:gd name="connsiteY2827" fmla="*/ 4706428 h 5602020"/>
              <a:gd name="connsiteX2828" fmla="*/ 1255290 w 5832676"/>
              <a:gd name="connsiteY2828" fmla="*/ 4702158 h 5602020"/>
              <a:gd name="connsiteX2829" fmla="*/ 1255549 w 5832676"/>
              <a:gd name="connsiteY2829" fmla="*/ 4702065 h 5602020"/>
              <a:gd name="connsiteX2830" fmla="*/ 1259824 w 5832676"/>
              <a:gd name="connsiteY2830" fmla="*/ 4704183 h 5602020"/>
              <a:gd name="connsiteX2831" fmla="*/ 1262091 w 5832676"/>
              <a:gd name="connsiteY2831" fmla="*/ 4699692 h 5602020"/>
              <a:gd name="connsiteX2832" fmla="*/ 3862427 w 5832676"/>
              <a:gd name="connsiteY2832" fmla="*/ 4699691 h 5602020"/>
              <a:gd name="connsiteX2833" fmla="*/ 3862427 w 5832676"/>
              <a:gd name="connsiteY2833" fmla="*/ 4702498 h 5602020"/>
              <a:gd name="connsiteX2834" fmla="*/ 3865233 w 5832676"/>
              <a:gd name="connsiteY2834" fmla="*/ 4699691 h 5602020"/>
              <a:gd name="connsiteX2835" fmla="*/ 3862427 w 5832676"/>
              <a:gd name="connsiteY2835" fmla="*/ 4699691 h 5602020"/>
              <a:gd name="connsiteX2836" fmla="*/ 2386143 w 5832676"/>
              <a:gd name="connsiteY2836" fmla="*/ 4697236 h 5602020"/>
              <a:gd name="connsiteX2837" fmla="*/ 2319848 w 5832676"/>
              <a:gd name="connsiteY2837" fmla="*/ 4717760 h 5602020"/>
              <a:gd name="connsiteX2838" fmla="*/ 2317562 w 5832676"/>
              <a:gd name="connsiteY2838" fmla="*/ 4717760 h 5602020"/>
              <a:gd name="connsiteX2839" fmla="*/ 2310705 w 5832676"/>
              <a:gd name="connsiteY2839" fmla="*/ 4720040 h 5602020"/>
              <a:gd name="connsiteX2840" fmla="*/ 2308420 w 5832676"/>
              <a:gd name="connsiteY2840" fmla="*/ 4720040 h 5602020"/>
              <a:gd name="connsiteX2841" fmla="*/ 2310705 w 5832676"/>
              <a:gd name="connsiteY2841" fmla="*/ 4722321 h 5602020"/>
              <a:gd name="connsiteX2842" fmla="*/ 2301560 w 5832676"/>
              <a:gd name="connsiteY2842" fmla="*/ 4722321 h 5602020"/>
              <a:gd name="connsiteX2843" fmla="*/ 2342708 w 5832676"/>
              <a:gd name="connsiteY2843" fmla="*/ 4706358 h 5602020"/>
              <a:gd name="connsiteX2844" fmla="*/ 2315277 w 5832676"/>
              <a:gd name="connsiteY2844" fmla="*/ 4713199 h 5602020"/>
              <a:gd name="connsiteX2845" fmla="*/ 2340422 w 5832676"/>
              <a:gd name="connsiteY2845" fmla="*/ 4701798 h 5602020"/>
              <a:gd name="connsiteX2846" fmla="*/ 2333564 w 5832676"/>
              <a:gd name="connsiteY2846" fmla="*/ 4704077 h 5602020"/>
              <a:gd name="connsiteX2847" fmla="*/ 2338136 w 5832676"/>
              <a:gd name="connsiteY2847" fmla="*/ 4701798 h 5602020"/>
              <a:gd name="connsiteX2848" fmla="*/ 2328992 w 5832676"/>
              <a:gd name="connsiteY2848" fmla="*/ 4704077 h 5602020"/>
              <a:gd name="connsiteX2849" fmla="*/ 2335850 w 5832676"/>
              <a:gd name="connsiteY2849" fmla="*/ 4701798 h 5602020"/>
              <a:gd name="connsiteX2850" fmla="*/ 2331278 w 5832676"/>
              <a:gd name="connsiteY2850" fmla="*/ 4699517 h 5602020"/>
              <a:gd name="connsiteX2851" fmla="*/ 2328992 w 5832676"/>
              <a:gd name="connsiteY2851" fmla="*/ 4699517 h 5602020"/>
              <a:gd name="connsiteX2852" fmla="*/ 2299846 w 5832676"/>
              <a:gd name="connsiteY2852" fmla="*/ 4712914 h 5602020"/>
              <a:gd name="connsiteX2853" fmla="*/ 2286325 w 5832676"/>
              <a:gd name="connsiteY2853" fmla="*/ 4717765 h 5602020"/>
              <a:gd name="connsiteX2854" fmla="*/ 2290720 w 5832676"/>
              <a:gd name="connsiteY2854" fmla="*/ 4715129 h 5602020"/>
              <a:gd name="connsiteX2855" fmla="*/ 2286042 w 5832676"/>
              <a:gd name="connsiteY2855" fmla="*/ 4715129 h 5602020"/>
              <a:gd name="connsiteX2856" fmla="*/ 2283703 w 5832676"/>
              <a:gd name="connsiteY2856" fmla="*/ 4715129 h 5602020"/>
              <a:gd name="connsiteX2857" fmla="*/ 2283703 w 5832676"/>
              <a:gd name="connsiteY2857" fmla="*/ 4717935 h 5602020"/>
              <a:gd name="connsiteX2858" fmla="*/ 2285852 w 5832676"/>
              <a:gd name="connsiteY2858" fmla="*/ 4717935 h 5602020"/>
              <a:gd name="connsiteX2859" fmla="*/ 2267271 w 5832676"/>
              <a:gd name="connsiteY2859" fmla="*/ 4724601 h 5602020"/>
              <a:gd name="connsiteX2860" fmla="*/ 2276414 w 5832676"/>
              <a:gd name="connsiteY2860" fmla="*/ 4720040 h 5602020"/>
              <a:gd name="connsiteX2861" fmla="*/ 2274129 w 5832676"/>
              <a:gd name="connsiteY2861" fmla="*/ 4720040 h 5602020"/>
              <a:gd name="connsiteX2862" fmla="*/ 2267271 w 5832676"/>
              <a:gd name="connsiteY2862" fmla="*/ 4722321 h 5602020"/>
              <a:gd name="connsiteX2863" fmla="*/ 2260412 w 5832676"/>
              <a:gd name="connsiteY2863" fmla="*/ 4724601 h 5602020"/>
              <a:gd name="connsiteX2864" fmla="*/ 2267271 w 5832676"/>
              <a:gd name="connsiteY2864" fmla="*/ 4724601 h 5602020"/>
              <a:gd name="connsiteX2865" fmla="*/ 2255840 w 5832676"/>
              <a:gd name="connsiteY2865" fmla="*/ 4729162 h 5602020"/>
              <a:gd name="connsiteX2866" fmla="*/ 2253554 w 5832676"/>
              <a:gd name="connsiteY2866" fmla="*/ 4733723 h 5602020"/>
              <a:gd name="connsiteX2867" fmla="*/ 2255840 w 5832676"/>
              <a:gd name="connsiteY2867" fmla="*/ 4733723 h 5602020"/>
              <a:gd name="connsiteX2868" fmla="*/ 2276414 w 5832676"/>
              <a:gd name="connsiteY2868" fmla="*/ 4726881 h 5602020"/>
              <a:gd name="connsiteX2869" fmla="*/ 2274129 w 5832676"/>
              <a:gd name="connsiteY2869" fmla="*/ 4729162 h 5602020"/>
              <a:gd name="connsiteX2870" fmla="*/ 2248982 w 5832676"/>
              <a:gd name="connsiteY2870" fmla="*/ 4740564 h 5602020"/>
              <a:gd name="connsiteX2871" fmla="*/ 2255840 w 5832676"/>
              <a:gd name="connsiteY2871" fmla="*/ 4740564 h 5602020"/>
              <a:gd name="connsiteX2872" fmla="*/ 2246695 w 5832676"/>
              <a:gd name="connsiteY2872" fmla="*/ 4742844 h 5602020"/>
              <a:gd name="connsiteX2873" fmla="*/ 2246117 w 5832676"/>
              <a:gd name="connsiteY2873" fmla="*/ 4743999 h 5602020"/>
              <a:gd name="connsiteX2874" fmla="*/ 2207406 w 5832676"/>
              <a:gd name="connsiteY2874" fmla="*/ 4756426 h 5602020"/>
              <a:gd name="connsiteX2875" fmla="*/ 2205117 w 5832676"/>
              <a:gd name="connsiteY2875" fmla="*/ 4758632 h 5602020"/>
              <a:gd name="connsiteX2876" fmla="*/ 2221145 w 5832676"/>
              <a:gd name="connsiteY2876" fmla="*/ 4754221 h 5602020"/>
              <a:gd name="connsiteX2877" fmla="*/ 2234023 w 5832676"/>
              <a:gd name="connsiteY2877" fmla="*/ 4748708 h 5602020"/>
              <a:gd name="connsiteX2878" fmla="*/ 2237393 w 5832676"/>
              <a:gd name="connsiteY2878" fmla="*/ 4747435 h 5602020"/>
              <a:gd name="connsiteX2879" fmla="*/ 2237393 w 5832676"/>
              <a:gd name="connsiteY2879" fmla="*/ 4748808 h 5602020"/>
              <a:gd name="connsiteX2880" fmla="*/ 2240200 w 5832676"/>
              <a:gd name="connsiteY2880" fmla="*/ 4747405 h 5602020"/>
              <a:gd name="connsiteX2881" fmla="*/ 2237475 w 5832676"/>
              <a:gd name="connsiteY2881" fmla="*/ 4747405 h 5602020"/>
              <a:gd name="connsiteX2882" fmla="*/ 2246029 w 5832676"/>
              <a:gd name="connsiteY2882" fmla="*/ 4744174 h 5602020"/>
              <a:gd name="connsiteX2883" fmla="*/ 2244409 w 5832676"/>
              <a:gd name="connsiteY2883" fmla="*/ 4747405 h 5602020"/>
              <a:gd name="connsiteX2884" fmla="*/ 2255840 w 5832676"/>
              <a:gd name="connsiteY2884" fmla="*/ 4740564 h 5602020"/>
              <a:gd name="connsiteX2885" fmla="*/ 2253554 w 5832676"/>
              <a:gd name="connsiteY2885" fmla="*/ 4742844 h 5602020"/>
              <a:gd name="connsiteX2886" fmla="*/ 2280986 w 5832676"/>
              <a:gd name="connsiteY2886" fmla="*/ 4733723 h 5602020"/>
              <a:gd name="connsiteX2887" fmla="*/ 2283273 w 5832676"/>
              <a:gd name="connsiteY2887" fmla="*/ 4729162 h 5602020"/>
              <a:gd name="connsiteX2888" fmla="*/ 2296988 w 5832676"/>
              <a:gd name="connsiteY2888" fmla="*/ 4724601 h 5602020"/>
              <a:gd name="connsiteX2889" fmla="*/ 2285558 w 5832676"/>
              <a:gd name="connsiteY2889" fmla="*/ 4729162 h 5602020"/>
              <a:gd name="connsiteX2890" fmla="*/ 2283273 w 5832676"/>
              <a:gd name="connsiteY2890" fmla="*/ 4731443 h 5602020"/>
              <a:gd name="connsiteX2891" fmla="*/ 2285558 w 5832676"/>
              <a:gd name="connsiteY2891" fmla="*/ 4733723 h 5602020"/>
              <a:gd name="connsiteX2892" fmla="*/ 2290130 w 5832676"/>
              <a:gd name="connsiteY2892" fmla="*/ 4729162 h 5602020"/>
              <a:gd name="connsiteX2893" fmla="*/ 2310705 w 5832676"/>
              <a:gd name="connsiteY2893" fmla="*/ 4724601 h 5602020"/>
              <a:gd name="connsiteX2894" fmla="*/ 2386143 w 5832676"/>
              <a:gd name="connsiteY2894" fmla="*/ 4697236 h 5602020"/>
              <a:gd name="connsiteX2895" fmla="*/ 2353867 w 5832676"/>
              <a:gd name="connsiteY2895" fmla="*/ 4696885 h 5602020"/>
              <a:gd name="connsiteX2896" fmla="*/ 2346850 w 5832676"/>
              <a:gd name="connsiteY2896" fmla="*/ 4699692 h 5602020"/>
              <a:gd name="connsiteX2897" fmla="*/ 2351528 w 5832676"/>
              <a:gd name="connsiteY2897" fmla="*/ 4699692 h 5602020"/>
              <a:gd name="connsiteX2898" fmla="*/ 2353867 w 5832676"/>
              <a:gd name="connsiteY2898" fmla="*/ 4696885 h 5602020"/>
              <a:gd name="connsiteX2899" fmla="*/ 3823134 w 5832676"/>
              <a:gd name="connsiteY2899" fmla="*/ 4696884 h 5602020"/>
              <a:gd name="connsiteX2900" fmla="*/ 3823134 w 5832676"/>
              <a:gd name="connsiteY2900" fmla="*/ 4699691 h 5602020"/>
              <a:gd name="connsiteX2901" fmla="*/ 3825940 w 5832676"/>
              <a:gd name="connsiteY2901" fmla="*/ 4696884 h 5602020"/>
              <a:gd name="connsiteX2902" fmla="*/ 3823134 w 5832676"/>
              <a:gd name="connsiteY2902" fmla="*/ 4696884 h 5602020"/>
              <a:gd name="connsiteX2903" fmla="*/ 2372109 w 5832676"/>
              <a:gd name="connsiteY2903" fmla="*/ 4692676 h 5602020"/>
              <a:gd name="connsiteX2904" fmla="*/ 2377021 w 5832676"/>
              <a:gd name="connsiteY2904" fmla="*/ 4696886 h 5602020"/>
              <a:gd name="connsiteX2905" fmla="*/ 2381933 w 5832676"/>
              <a:gd name="connsiteY2905" fmla="*/ 4692676 h 5602020"/>
              <a:gd name="connsiteX2906" fmla="*/ 2372109 w 5832676"/>
              <a:gd name="connsiteY2906" fmla="*/ 4692676 h 5602020"/>
              <a:gd name="connsiteX2907" fmla="*/ 3867339 w 5832676"/>
              <a:gd name="connsiteY2907" fmla="*/ 4692675 h 5602020"/>
              <a:gd name="connsiteX2908" fmla="*/ 3866637 w 5832676"/>
              <a:gd name="connsiteY2908" fmla="*/ 4693377 h 5602020"/>
              <a:gd name="connsiteX2909" fmla="*/ 3867339 w 5832676"/>
              <a:gd name="connsiteY2909" fmla="*/ 4694079 h 5602020"/>
              <a:gd name="connsiteX2910" fmla="*/ 3868041 w 5832676"/>
              <a:gd name="connsiteY2910" fmla="*/ 4693377 h 5602020"/>
              <a:gd name="connsiteX2911" fmla="*/ 3867339 w 5832676"/>
              <a:gd name="connsiteY2911" fmla="*/ 4692675 h 5602020"/>
              <a:gd name="connsiteX2912" fmla="*/ 3851200 w 5832676"/>
              <a:gd name="connsiteY2912" fmla="*/ 4692675 h 5602020"/>
              <a:gd name="connsiteX2913" fmla="*/ 3848394 w 5832676"/>
              <a:gd name="connsiteY2913" fmla="*/ 4695482 h 5602020"/>
              <a:gd name="connsiteX2914" fmla="*/ 3851200 w 5832676"/>
              <a:gd name="connsiteY2914" fmla="*/ 4695482 h 5602020"/>
              <a:gd name="connsiteX2915" fmla="*/ 3851200 w 5832676"/>
              <a:gd name="connsiteY2915" fmla="*/ 4692675 h 5602020"/>
              <a:gd name="connsiteX2916" fmla="*/ 3840676 w 5832676"/>
              <a:gd name="connsiteY2916" fmla="*/ 4689868 h 5602020"/>
              <a:gd name="connsiteX2917" fmla="*/ 3839974 w 5832676"/>
              <a:gd name="connsiteY2917" fmla="*/ 4690570 h 5602020"/>
              <a:gd name="connsiteX2918" fmla="*/ 3840676 w 5832676"/>
              <a:gd name="connsiteY2918" fmla="*/ 4691272 h 5602020"/>
              <a:gd name="connsiteX2919" fmla="*/ 3841378 w 5832676"/>
              <a:gd name="connsiteY2919" fmla="*/ 4690570 h 5602020"/>
              <a:gd name="connsiteX2920" fmla="*/ 3840676 w 5832676"/>
              <a:gd name="connsiteY2920" fmla="*/ 4689868 h 5602020"/>
              <a:gd name="connsiteX2921" fmla="*/ 3928383 w 5832676"/>
              <a:gd name="connsiteY2921" fmla="*/ 4688465 h 5602020"/>
              <a:gd name="connsiteX2922" fmla="*/ 3928383 w 5832676"/>
              <a:gd name="connsiteY2922" fmla="*/ 4689868 h 5602020"/>
              <a:gd name="connsiteX2923" fmla="*/ 3931190 w 5832676"/>
              <a:gd name="connsiteY2923" fmla="*/ 4688465 h 5602020"/>
              <a:gd name="connsiteX2924" fmla="*/ 3928383 w 5832676"/>
              <a:gd name="connsiteY2924" fmla="*/ 4688465 h 5602020"/>
              <a:gd name="connsiteX2925" fmla="*/ 3890493 w 5832676"/>
              <a:gd name="connsiteY2925" fmla="*/ 4688465 h 5602020"/>
              <a:gd name="connsiteX2926" fmla="*/ 3890493 w 5832676"/>
              <a:gd name="connsiteY2926" fmla="*/ 4689868 h 5602020"/>
              <a:gd name="connsiteX2927" fmla="*/ 3891897 w 5832676"/>
              <a:gd name="connsiteY2927" fmla="*/ 4688465 h 5602020"/>
              <a:gd name="connsiteX2928" fmla="*/ 3890493 w 5832676"/>
              <a:gd name="connsiteY2928" fmla="*/ 4688465 h 5602020"/>
              <a:gd name="connsiteX2929" fmla="*/ 2402280 w 5832676"/>
              <a:gd name="connsiteY2929" fmla="*/ 4687063 h 5602020"/>
              <a:gd name="connsiteX2930" fmla="*/ 2397369 w 5832676"/>
              <a:gd name="connsiteY2930" fmla="*/ 4689869 h 5602020"/>
              <a:gd name="connsiteX2931" fmla="*/ 2402280 w 5832676"/>
              <a:gd name="connsiteY2931" fmla="*/ 4689869 h 5602020"/>
              <a:gd name="connsiteX2932" fmla="*/ 2407193 w 5832676"/>
              <a:gd name="connsiteY2932" fmla="*/ 4687063 h 5602020"/>
              <a:gd name="connsiteX2933" fmla="*/ 2402280 w 5832676"/>
              <a:gd name="connsiteY2933" fmla="*/ 4687063 h 5602020"/>
              <a:gd name="connsiteX2934" fmla="*/ 1117550 w 5832676"/>
              <a:gd name="connsiteY2934" fmla="*/ 4685659 h 5602020"/>
              <a:gd name="connsiteX2935" fmla="*/ 1116146 w 5832676"/>
              <a:gd name="connsiteY2935" fmla="*/ 4687764 h 5602020"/>
              <a:gd name="connsiteX2936" fmla="*/ 1116146 w 5832676"/>
              <a:gd name="connsiteY2936" fmla="*/ 4689869 h 5602020"/>
              <a:gd name="connsiteX2937" fmla="*/ 1117550 w 5832676"/>
              <a:gd name="connsiteY2937" fmla="*/ 4687764 h 5602020"/>
              <a:gd name="connsiteX2938" fmla="*/ 1117550 w 5832676"/>
              <a:gd name="connsiteY2938" fmla="*/ 4685659 h 5602020"/>
              <a:gd name="connsiteX2939" fmla="*/ 3917156 w 5832676"/>
              <a:gd name="connsiteY2939" fmla="*/ 4685658 h 5602020"/>
              <a:gd name="connsiteX2940" fmla="*/ 3917156 w 5832676"/>
              <a:gd name="connsiteY2940" fmla="*/ 4688465 h 5602020"/>
              <a:gd name="connsiteX2941" fmla="*/ 3919963 w 5832676"/>
              <a:gd name="connsiteY2941" fmla="*/ 4685658 h 5602020"/>
              <a:gd name="connsiteX2942" fmla="*/ 3917156 w 5832676"/>
              <a:gd name="connsiteY2942" fmla="*/ 4685658 h 5602020"/>
              <a:gd name="connsiteX2943" fmla="*/ 1095095 w 5832676"/>
              <a:gd name="connsiteY2943" fmla="*/ 4682852 h 5602020"/>
              <a:gd name="connsiteX2944" fmla="*/ 1097902 w 5832676"/>
              <a:gd name="connsiteY2944" fmla="*/ 4685659 h 5602020"/>
              <a:gd name="connsiteX2945" fmla="*/ 1097902 w 5832676"/>
              <a:gd name="connsiteY2945" fmla="*/ 4682852 h 5602020"/>
              <a:gd name="connsiteX2946" fmla="*/ 1095095 w 5832676"/>
              <a:gd name="connsiteY2946" fmla="*/ 4682852 h 5602020"/>
              <a:gd name="connsiteX2947" fmla="*/ 1117432 w 5832676"/>
              <a:gd name="connsiteY2947" fmla="*/ 4682150 h 5602020"/>
              <a:gd name="connsiteX2948" fmla="*/ 1113339 w 5832676"/>
              <a:gd name="connsiteY2948" fmla="*/ 4685659 h 5602020"/>
              <a:gd name="connsiteX2949" fmla="*/ 1118017 w 5832676"/>
              <a:gd name="connsiteY2949" fmla="*/ 4682852 h 5602020"/>
              <a:gd name="connsiteX2950" fmla="*/ 1117432 w 5832676"/>
              <a:gd name="connsiteY2950" fmla="*/ 4682150 h 5602020"/>
              <a:gd name="connsiteX2951" fmla="*/ 3901720 w 5832676"/>
              <a:gd name="connsiteY2951" fmla="*/ 4681448 h 5602020"/>
              <a:gd name="connsiteX2952" fmla="*/ 3901720 w 5832676"/>
              <a:gd name="connsiteY2952" fmla="*/ 4682852 h 5602020"/>
              <a:gd name="connsiteX2953" fmla="*/ 3903824 w 5832676"/>
              <a:gd name="connsiteY2953" fmla="*/ 4681448 h 5602020"/>
              <a:gd name="connsiteX2954" fmla="*/ 2439469 w 5832676"/>
              <a:gd name="connsiteY2954" fmla="*/ 4680046 h 5602020"/>
              <a:gd name="connsiteX2955" fmla="*/ 2432101 w 5832676"/>
              <a:gd name="connsiteY2955" fmla="*/ 4682852 h 5602020"/>
              <a:gd name="connsiteX2956" fmla="*/ 2429646 w 5832676"/>
              <a:gd name="connsiteY2956" fmla="*/ 4685659 h 5602020"/>
              <a:gd name="connsiteX2957" fmla="*/ 2432101 w 5832676"/>
              <a:gd name="connsiteY2957" fmla="*/ 4685659 h 5602020"/>
              <a:gd name="connsiteX2958" fmla="*/ 2439469 w 5832676"/>
              <a:gd name="connsiteY2958" fmla="*/ 4680046 h 5602020"/>
              <a:gd name="connsiteX2959" fmla="*/ 1154035 w 5832676"/>
              <a:gd name="connsiteY2959" fmla="*/ 4680046 h 5602020"/>
              <a:gd name="connsiteX2960" fmla="*/ 1152632 w 5832676"/>
              <a:gd name="connsiteY2960" fmla="*/ 4682852 h 5602020"/>
              <a:gd name="connsiteX2961" fmla="*/ 1153334 w 5832676"/>
              <a:gd name="connsiteY2961" fmla="*/ 4682852 h 5602020"/>
              <a:gd name="connsiteX2962" fmla="*/ 1152632 w 5832676"/>
              <a:gd name="connsiteY2962" fmla="*/ 4685659 h 5602020"/>
              <a:gd name="connsiteX2963" fmla="*/ 1154035 w 5832676"/>
              <a:gd name="connsiteY2963" fmla="*/ 4682852 h 5602020"/>
              <a:gd name="connsiteX2964" fmla="*/ 1153334 w 5832676"/>
              <a:gd name="connsiteY2964" fmla="*/ 4682852 h 5602020"/>
              <a:gd name="connsiteX2965" fmla="*/ 3940310 w 5832676"/>
              <a:gd name="connsiteY2965" fmla="*/ 4678642 h 5602020"/>
              <a:gd name="connsiteX2966" fmla="*/ 3938206 w 5832676"/>
              <a:gd name="connsiteY2966" fmla="*/ 4681448 h 5602020"/>
              <a:gd name="connsiteX2967" fmla="*/ 3942416 w 5832676"/>
              <a:gd name="connsiteY2967" fmla="*/ 4681448 h 5602020"/>
              <a:gd name="connsiteX2968" fmla="*/ 3940310 w 5832676"/>
              <a:gd name="connsiteY2968" fmla="*/ 4678642 h 5602020"/>
              <a:gd name="connsiteX2969" fmla="*/ 3931891 w 5832676"/>
              <a:gd name="connsiteY2969" fmla="*/ 4678642 h 5602020"/>
              <a:gd name="connsiteX2970" fmla="*/ 3931190 w 5832676"/>
              <a:gd name="connsiteY2970" fmla="*/ 4679344 h 5602020"/>
              <a:gd name="connsiteX2971" fmla="*/ 3931891 w 5832676"/>
              <a:gd name="connsiteY2971" fmla="*/ 4680046 h 5602020"/>
              <a:gd name="connsiteX2972" fmla="*/ 3932593 w 5832676"/>
              <a:gd name="connsiteY2972" fmla="*/ 4679344 h 5602020"/>
              <a:gd name="connsiteX2973" fmla="*/ 3931891 w 5832676"/>
              <a:gd name="connsiteY2973" fmla="*/ 4678642 h 5602020"/>
              <a:gd name="connsiteX2974" fmla="*/ 1676067 w 5832676"/>
              <a:gd name="connsiteY2974" fmla="*/ 4678642 h 5602020"/>
              <a:gd name="connsiteX2975" fmla="*/ 1677938 w 5832676"/>
              <a:gd name="connsiteY2975" fmla="*/ 4682852 h 5602020"/>
              <a:gd name="connsiteX2976" fmla="*/ 1679810 w 5832676"/>
              <a:gd name="connsiteY2976" fmla="*/ 4680747 h 5602020"/>
              <a:gd name="connsiteX2977" fmla="*/ 1679810 w 5832676"/>
              <a:gd name="connsiteY2977" fmla="*/ 4682852 h 5602020"/>
              <a:gd name="connsiteX2978" fmla="*/ 1681681 w 5832676"/>
              <a:gd name="connsiteY2978" fmla="*/ 4680747 h 5602020"/>
              <a:gd name="connsiteX2979" fmla="*/ 1676067 w 5832676"/>
              <a:gd name="connsiteY2979" fmla="*/ 4678642 h 5602020"/>
              <a:gd name="connsiteX2980" fmla="*/ 3865233 w 5832676"/>
              <a:gd name="connsiteY2980" fmla="*/ 4677238 h 5602020"/>
              <a:gd name="connsiteX2981" fmla="*/ 3865233 w 5832676"/>
              <a:gd name="connsiteY2981" fmla="*/ 4678642 h 5602020"/>
              <a:gd name="connsiteX2982" fmla="*/ 3866637 w 5832676"/>
              <a:gd name="connsiteY2982" fmla="*/ 4677238 h 5602020"/>
              <a:gd name="connsiteX2983" fmla="*/ 3865233 w 5832676"/>
              <a:gd name="connsiteY2983" fmla="*/ 4677238 h 5602020"/>
              <a:gd name="connsiteX2984" fmla="*/ 1663437 w 5832676"/>
              <a:gd name="connsiteY2984" fmla="*/ 4674432 h 5602020"/>
              <a:gd name="connsiteX2985" fmla="*/ 1663437 w 5832676"/>
              <a:gd name="connsiteY2985" fmla="*/ 4675836 h 5602020"/>
              <a:gd name="connsiteX2986" fmla="*/ 1669051 w 5832676"/>
              <a:gd name="connsiteY2986" fmla="*/ 4674432 h 5602020"/>
              <a:gd name="connsiteX2987" fmla="*/ 1663437 w 5832676"/>
              <a:gd name="connsiteY2987" fmla="*/ 4674432 h 5602020"/>
              <a:gd name="connsiteX2988" fmla="*/ 3915752 w 5832676"/>
              <a:gd name="connsiteY2988" fmla="*/ 4674431 h 5602020"/>
              <a:gd name="connsiteX2989" fmla="*/ 3915752 w 5832676"/>
              <a:gd name="connsiteY2989" fmla="*/ 4677238 h 5602020"/>
              <a:gd name="connsiteX2990" fmla="*/ 3917156 w 5832676"/>
              <a:gd name="connsiteY2990" fmla="*/ 4674431 h 5602020"/>
              <a:gd name="connsiteX2991" fmla="*/ 3915752 w 5832676"/>
              <a:gd name="connsiteY2991" fmla="*/ 4674431 h 5602020"/>
              <a:gd name="connsiteX2992" fmla="*/ 1673261 w 5832676"/>
              <a:gd name="connsiteY2992" fmla="*/ 4671626 h 5602020"/>
              <a:gd name="connsiteX2993" fmla="*/ 1670453 w 5832676"/>
              <a:gd name="connsiteY2993" fmla="*/ 4674432 h 5602020"/>
              <a:gd name="connsiteX2994" fmla="*/ 1673261 w 5832676"/>
              <a:gd name="connsiteY2994" fmla="*/ 4674432 h 5602020"/>
              <a:gd name="connsiteX2995" fmla="*/ 1673261 w 5832676"/>
              <a:gd name="connsiteY2995" fmla="*/ 4671626 h 5602020"/>
              <a:gd name="connsiteX2996" fmla="*/ 1161053 w 5832676"/>
              <a:gd name="connsiteY2996" fmla="*/ 4671626 h 5602020"/>
              <a:gd name="connsiteX2997" fmla="*/ 1154035 w 5832676"/>
              <a:gd name="connsiteY2997" fmla="*/ 4673730 h 5602020"/>
              <a:gd name="connsiteX2998" fmla="*/ 1154035 w 5832676"/>
              <a:gd name="connsiteY2998" fmla="*/ 4675836 h 5602020"/>
              <a:gd name="connsiteX2999" fmla="*/ 1156374 w 5832676"/>
              <a:gd name="connsiteY2999" fmla="*/ 4675836 h 5602020"/>
              <a:gd name="connsiteX3000" fmla="*/ 1158713 w 5832676"/>
              <a:gd name="connsiteY3000" fmla="*/ 4673730 h 5602020"/>
              <a:gd name="connsiteX3001" fmla="*/ 1161053 w 5832676"/>
              <a:gd name="connsiteY3001" fmla="*/ 4671626 h 5602020"/>
              <a:gd name="connsiteX3002" fmla="*/ 3947327 w 5832676"/>
              <a:gd name="connsiteY3002" fmla="*/ 4671625 h 5602020"/>
              <a:gd name="connsiteX3003" fmla="*/ 3945222 w 5832676"/>
              <a:gd name="connsiteY3003" fmla="*/ 4674431 h 5602020"/>
              <a:gd name="connsiteX3004" fmla="*/ 3949433 w 5832676"/>
              <a:gd name="connsiteY3004" fmla="*/ 4671625 h 5602020"/>
              <a:gd name="connsiteX3005" fmla="*/ 3947327 w 5832676"/>
              <a:gd name="connsiteY3005" fmla="*/ 4671625 h 5602020"/>
              <a:gd name="connsiteX3006" fmla="*/ 3874355 w 5832676"/>
              <a:gd name="connsiteY3006" fmla="*/ 4671625 h 5602020"/>
              <a:gd name="connsiteX3007" fmla="*/ 3873653 w 5832676"/>
              <a:gd name="connsiteY3007" fmla="*/ 4672327 h 5602020"/>
              <a:gd name="connsiteX3008" fmla="*/ 3874355 w 5832676"/>
              <a:gd name="connsiteY3008" fmla="*/ 4673029 h 5602020"/>
              <a:gd name="connsiteX3009" fmla="*/ 3875057 w 5832676"/>
              <a:gd name="connsiteY3009" fmla="*/ 4672327 h 5602020"/>
              <a:gd name="connsiteX3010" fmla="*/ 3874355 w 5832676"/>
              <a:gd name="connsiteY3010" fmla="*/ 4671625 h 5602020"/>
              <a:gd name="connsiteX3011" fmla="*/ 3981709 w 5832676"/>
              <a:gd name="connsiteY3011" fmla="*/ 4670222 h 5602020"/>
              <a:gd name="connsiteX3012" fmla="*/ 3981709 w 5832676"/>
              <a:gd name="connsiteY3012" fmla="*/ 4671626 h 5602020"/>
              <a:gd name="connsiteX3013" fmla="*/ 3985919 w 5832676"/>
              <a:gd name="connsiteY3013" fmla="*/ 4670222 h 5602020"/>
              <a:gd name="connsiteX3014" fmla="*/ 3981709 w 5832676"/>
              <a:gd name="connsiteY3014" fmla="*/ 4670222 h 5602020"/>
              <a:gd name="connsiteX3015" fmla="*/ 3972587 w 5832676"/>
              <a:gd name="connsiteY3015" fmla="*/ 4670222 h 5602020"/>
              <a:gd name="connsiteX3016" fmla="*/ 3970482 w 5832676"/>
              <a:gd name="connsiteY3016" fmla="*/ 4671626 h 5602020"/>
              <a:gd name="connsiteX3017" fmla="*/ 3972587 w 5832676"/>
              <a:gd name="connsiteY3017" fmla="*/ 4671626 h 5602020"/>
              <a:gd name="connsiteX3018" fmla="*/ 3974692 w 5832676"/>
              <a:gd name="connsiteY3018" fmla="*/ 4671626 h 5602020"/>
              <a:gd name="connsiteX3019" fmla="*/ 3972587 w 5832676"/>
              <a:gd name="connsiteY3019" fmla="*/ 4670222 h 5602020"/>
              <a:gd name="connsiteX3020" fmla="*/ 3899615 w 5832676"/>
              <a:gd name="connsiteY3020" fmla="*/ 4670222 h 5602020"/>
              <a:gd name="connsiteX3021" fmla="*/ 3898913 w 5832676"/>
              <a:gd name="connsiteY3021" fmla="*/ 4670924 h 5602020"/>
              <a:gd name="connsiteX3022" fmla="*/ 3899615 w 5832676"/>
              <a:gd name="connsiteY3022" fmla="*/ 4671626 h 5602020"/>
              <a:gd name="connsiteX3023" fmla="*/ 3900316 w 5832676"/>
              <a:gd name="connsiteY3023" fmla="*/ 4670924 h 5602020"/>
              <a:gd name="connsiteX3024" fmla="*/ 3899615 w 5832676"/>
              <a:gd name="connsiteY3024" fmla="*/ 4670222 h 5602020"/>
              <a:gd name="connsiteX3025" fmla="*/ 1652563 w 5832676"/>
              <a:gd name="connsiteY3025" fmla="*/ 4668819 h 5602020"/>
              <a:gd name="connsiteX3026" fmla="*/ 1645195 w 5832676"/>
              <a:gd name="connsiteY3026" fmla="*/ 4675836 h 5602020"/>
              <a:gd name="connsiteX3027" fmla="*/ 1652563 w 5832676"/>
              <a:gd name="connsiteY3027" fmla="*/ 4673497 h 5602020"/>
              <a:gd name="connsiteX3028" fmla="*/ 1652563 w 5832676"/>
              <a:gd name="connsiteY3028" fmla="*/ 4671158 h 5602020"/>
              <a:gd name="connsiteX3029" fmla="*/ 1655019 w 5832676"/>
              <a:gd name="connsiteY3029" fmla="*/ 4671158 h 5602020"/>
              <a:gd name="connsiteX3030" fmla="*/ 1655019 w 5832676"/>
              <a:gd name="connsiteY3030" fmla="*/ 4668819 h 5602020"/>
              <a:gd name="connsiteX3031" fmla="*/ 1652563 w 5832676"/>
              <a:gd name="connsiteY3031" fmla="*/ 4668819 h 5602020"/>
              <a:gd name="connsiteX3032" fmla="*/ 2457712 w 5832676"/>
              <a:gd name="connsiteY3032" fmla="*/ 4667416 h 5602020"/>
              <a:gd name="connsiteX3033" fmla="*/ 2439468 w 5832676"/>
              <a:gd name="connsiteY3033" fmla="*/ 4673731 h 5602020"/>
              <a:gd name="connsiteX3034" fmla="*/ 2439468 w 5832676"/>
              <a:gd name="connsiteY3034" fmla="*/ 4675836 h 5602020"/>
              <a:gd name="connsiteX3035" fmla="*/ 2450871 w 5832676"/>
              <a:gd name="connsiteY3035" fmla="*/ 4673731 h 5602020"/>
              <a:gd name="connsiteX3036" fmla="*/ 2457712 w 5832676"/>
              <a:gd name="connsiteY3036" fmla="*/ 4667416 h 5602020"/>
              <a:gd name="connsiteX3037" fmla="*/ 3952940 w 5832676"/>
              <a:gd name="connsiteY3037" fmla="*/ 4662153 h 5602020"/>
              <a:gd name="connsiteX3038" fmla="*/ 3952239 w 5832676"/>
              <a:gd name="connsiteY3038" fmla="*/ 4663205 h 5602020"/>
              <a:gd name="connsiteX3039" fmla="*/ 3953642 w 5832676"/>
              <a:gd name="connsiteY3039" fmla="*/ 4663205 h 5602020"/>
              <a:gd name="connsiteX3040" fmla="*/ 3952940 w 5832676"/>
              <a:gd name="connsiteY3040" fmla="*/ 4662153 h 5602020"/>
              <a:gd name="connsiteX3041" fmla="*/ 2483439 w 5832676"/>
              <a:gd name="connsiteY3041" fmla="*/ 4661803 h 5602020"/>
              <a:gd name="connsiteX3042" fmla="*/ 2478761 w 5832676"/>
              <a:gd name="connsiteY3042" fmla="*/ 4667416 h 5602020"/>
              <a:gd name="connsiteX3043" fmla="*/ 2481100 w 5832676"/>
              <a:gd name="connsiteY3043" fmla="*/ 4667416 h 5602020"/>
              <a:gd name="connsiteX3044" fmla="*/ 2485778 w 5832676"/>
              <a:gd name="connsiteY3044" fmla="*/ 4664610 h 5602020"/>
              <a:gd name="connsiteX3045" fmla="*/ 2485778 w 5832676"/>
              <a:gd name="connsiteY3045" fmla="*/ 4661803 h 5602020"/>
              <a:gd name="connsiteX3046" fmla="*/ 2483439 w 5832676"/>
              <a:gd name="connsiteY3046" fmla="*/ 4661803 h 5602020"/>
              <a:gd name="connsiteX3047" fmla="*/ 3999951 w 5832676"/>
              <a:gd name="connsiteY3047" fmla="*/ 4660398 h 5602020"/>
              <a:gd name="connsiteX3048" fmla="*/ 4004162 w 5832676"/>
              <a:gd name="connsiteY3048" fmla="*/ 4663205 h 5602020"/>
              <a:gd name="connsiteX3049" fmla="*/ 4002056 w 5832676"/>
              <a:gd name="connsiteY3049" fmla="*/ 4660398 h 5602020"/>
              <a:gd name="connsiteX3050" fmla="*/ 3999951 w 5832676"/>
              <a:gd name="connsiteY3050" fmla="*/ 4660398 h 5602020"/>
              <a:gd name="connsiteX3051" fmla="*/ 3897510 w 5832676"/>
              <a:gd name="connsiteY3051" fmla="*/ 4660398 h 5602020"/>
              <a:gd name="connsiteX3052" fmla="*/ 3897510 w 5832676"/>
              <a:gd name="connsiteY3052" fmla="*/ 4663205 h 5602020"/>
              <a:gd name="connsiteX3053" fmla="*/ 3898914 w 5832676"/>
              <a:gd name="connsiteY3053" fmla="*/ 4660398 h 5602020"/>
              <a:gd name="connsiteX3054" fmla="*/ 3898913 w 5832676"/>
              <a:gd name="connsiteY3054" fmla="*/ 4660398 h 5602020"/>
              <a:gd name="connsiteX3055" fmla="*/ 2489988 w 5832676"/>
              <a:gd name="connsiteY3055" fmla="*/ 4657593 h 5602020"/>
              <a:gd name="connsiteX3056" fmla="*/ 2480165 w 5832676"/>
              <a:gd name="connsiteY3056" fmla="*/ 4660399 h 5602020"/>
              <a:gd name="connsiteX3057" fmla="*/ 2482621 w 5832676"/>
              <a:gd name="connsiteY3057" fmla="*/ 4660399 h 5602020"/>
              <a:gd name="connsiteX3058" fmla="*/ 2489988 w 5832676"/>
              <a:gd name="connsiteY3058" fmla="*/ 4657593 h 5602020"/>
              <a:gd name="connsiteX3059" fmla="*/ 3984515 w 5832676"/>
              <a:gd name="connsiteY3059" fmla="*/ 4657592 h 5602020"/>
              <a:gd name="connsiteX3060" fmla="*/ 3981709 w 5832676"/>
              <a:gd name="connsiteY3060" fmla="*/ 4660398 h 5602020"/>
              <a:gd name="connsiteX3061" fmla="*/ 3978902 w 5832676"/>
              <a:gd name="connsiteY3061" fmla="*/ 4660398 h 5602020"/>
              <a:gd name="connsiteX3062" fmla="*/ 3978902 w 5832676"/>
              <a:gd name="connsiteY3062" fmla="*/ 4663205 h 5602020"/>
              <a:gd name="connsiteX3063" fmla="*/ 3984515 w 5832676"/>
              <a:gd name="connsiteY3063" fmla="*/ 4660398 h 5602020"/>
              <a:gd name="connsiteX3064" fmla="*/ 3984515 w 5832676"/>
              <a:gd name="connsiteY3064" fmla="*/ 4657592 h 5602020"/>
              <a:gd name="connsiteX3065" fmla="*/ 3973289 w 5832676"/>
              <a:gd name="connsiteY3065" fmla="*/ 4656189 h 5602020"/>
              <a:gd name="connsiteX3066" fmla="*/ 3973289 w 5832676"/>
              <a:gd name="connsiteY3066" fmla="*/ 4657593 h 5602020"/>
              <a:gd name="connsiteX3067" fmla="*/ 3974692 w 5832676"/>
              <a:gd name="connsiteY3067" fmla="*/ 4656189 h 5602020"/>
              <a:gd name="connsiteX3068" fmla="*/ 3973289 w 5832676"/>
              <a:gd name="connsiteY3068" fmla="*/ 4656189 h 5602020"/>
              <a:gd name="connsiteX3069" fmla="*/ 3963746 w 5832676"/>
              <a:gd name="connsiteY3069" fmla="*/ 4656189 h 5602020"/>
              <a:gd name="connsiteX3070" fmla="*/ 3956168 w 5832676"/>
              <a:gd name="connsiteY3070" fmla="*/ 4658294 h 5602020"/>
              <a:gd name="connsiteX3071" fmla="*/ 3953642 w 5832676"/>
              <a:gd name="connsiteY3071" fmla="*/ 4660399 h 5602020"/>
              <a:gd name="connsiteX3072" fmla="*/ 3956168 w 5832676"/>
              <a:gd name="connsiteY3072" fmla="*/ 4660399 h 5602020"/>
              <a:gd name="connsiteX3073" fmla="*/ 3956168 w 5832676"/>
              <a:gd name="connsiteY3073" fmla="*/ 4658294 h 5602020"/>
              <a:gd name="connsiteX3074" fmla="*/ 3963746 w 5832676"/>
              <a:gd name="connsiteY3074" fmla="*/ 4658294 h 5602020"/>
              <a:gd name="connsiteX3075" fmla="*/ 3966273 w 5832676"/>
              <a:gd name="connsiteY3075" fmla="*/ 4658294 h 5602020"/>
              <a:gd name="connsiteX3076" fmla="*/ 3963746 w 5832676"/>
              <a:gd name="connsiteY3076" fmla="*/ 4656189 h 5602020"/>
              <a:gd name="connsiteX3077" fmla="*/ 4028192 w 5832676"/>
              <a:gd name="connsiteY3077" fmla="*/ 4655137 h 5602020"/>
              <a:gd name="connsiteX3078" fmla="*/ 4028018 w 5832676"/>
              <a:gd name="connsiteY3078" fmla="*/ 4656189 h 5602020"/>
              <a:gd name="connsiteX3079" fmla="*/ 4029421 w 5832676"/>
              <a:gd name="connsiteY3079" fmla="*/ 4656189 h 5602020"/>
              <a:gd name="connsiteX3080" fmla="*/ 4028192 w 5832676"/>
              <a:gd name="connsiteY3080" fmla="*/ 4655137 h 5602020"/>
              <a:gd name="connsiteX3081" fmla="*/ 4023808 w 5832676"/>
              <a:gd name="connsiteY3081" fmla="*/ 4651978 h 5602020"/>
              <a:gd name="connsiteX3082" fmla="*/ 4025913 w 5832676"/>
              <a:gd name="connsiteY3082" fmla="*/ 4653382 h 5602020"/>
              <a:gd name="connsiteX3083" fmla="*/ 4028018 w 5832676"/>
              <a:gd name="connsiteY3083" fmla="*/ 4651978 h 5602020"/>
              <a:gd name="connsiteX3084" fmla="*/ 4025211 w 5832676"/>
              <a:gd name="connsiteY3084" fmla="*/ 4651978 h 5602020"/>
              <a:gd name="connsiteX3085" fmla="*/ 3998548 w 5832676"/>
              <a:gd name="connsiteY3085" fmla="*/ 4649172 h 5602020"/>
              <a:gd name="connsiteX3086" fmla="*/ 3998548 w 5832676"/>
              <a:gd name="connsiteY3086" fmla="*/ 4651978 h 5602020"/>
              <a:gd name="connsiteX3087" fmla="*/ 4002759 w 5832676"/>
              <a:gd name="connsiteY3087" fmla="*/ 4651978 h 5602020"/>
              <a:gd name="connsiteX3088" fmla="*/ 4002759 w 5832676"/>
              <a:gd name="connsiteY3088" fmla="*/ 4649172 h 5602020"/>
              <a:gd name="connsiteX3089" fmla="*/ 4000653 w 5832676"/>
              <a:gd name="connsiteY3089" fmla="*/ 4649172 h 5602020"/>
              <a:gd name="connsiteX3090" fmla="*/ 3998548 w 5832676"/>
              <a:gd name="connsiteY3090" fmla="*/ 4649172 h 5602020"/>
              <a:gd name="connsiteX3091" fmla="*/ 3931190 w 5832676"/>
              <a:gd name="connsiteY3091" fmla="*/ 4649172 h 5602020"/>
              <a:gd name="connsiteX3092" fmla="*/ 3931190 w 5832676"/>
              <a:gd name="connsiteY3092" fmla="*/ 4651978 h 5602020"/>
              <a:gd name="connsiteX3093" fmla="*/ 3933996 w 5832676"/>
              <a:gd name="connsiteY3093" fmla="*/ 4651978 h 5602020"/>
              <a:gd name="connsiteX3094" fmla="*/ 3931190 w 5832676"/>
              <a:gd name="connsiteY3094" fmla="*/ 4649172 h 5602020"/>
              <a:gd name="connsiteX3095" fmla="*/ 4036438 w 5832676"/>
              <a:gd name="connsiteY3095" fmla="*/ 4646365 h 5602020"/>
              <a:gd name="connsiteX3096" fmla="*/ 4036438 w 5832676"/>
              <a:gd name="connsiteY3096" fmla="*/ 4649172 h 5602020"/>
              <a:gd name="connsiteX3097" fmla="*/ 4039244 w 5832676"/>
              <a:gd name="connsiteY3097" fmla="*/ 4646365 h 5602020"/>
              <a:gd name="connsiteX3098" fmla="*/ 4036438 w 5832676"/>
              <a:gd name="connsiteY3098" fmla="*/ 4646365 h 5602020"/>
              <a:gd name="connsiteX3099" fmla="*/ 3988725 w 5832676"/>
              <a:gd name="connsiteY3099" fmla="*/ 4646365 h 5602020"/>
              <a:gd name="connsiteX3100" fmla="*/ 3988725 w 5832676"/>
              <a:gd name="connsiteY3100" fmla="*/ 4649172 h 5602020"/>
              <a:gd name="connsiteX3101" fmla="*/ 3991532 w 5832676"/>
              <a:gd name="connsiteY3101" fmla="*/ 4649172 h 5602020"/>
              <a:gd name="connsiteX3102" fmla="*/ 3991532 w 5832676"/>
              <a:gd name="connsiteY3102" fmla="*/ 4646365 h 5602020"/>
              <a:gd name="connsiteX3103" fmla="*/ 3988725 w 5832676"/>
              <a:gd name="connsiteY3103" fmla="*/ 4646365 h 5602020"/>
              <a:gd name="connsiteX3104" fmla="*/ 4004162 w 5832676"/>
              <a:gd name="connsiteY3104" fmla="*/ 4644962 h 5602020"/>
              <a:gd name="connsiteX3105" fmla="*/ 4006966 w 5832676"/>
              <a:gd name="connsiteY3105" fmla="*/ 4646365 h 5602020"/>
              <a:gd name="connsiteX3106" fmla="*/ 4004162 w 5832676"/>
              <a:gd name="connsiteY3106" fmla="*/ 4646365 h 5602020"/>
              <a:gd name="connsiteX3107" fmla="*/ 4004162 w 5832676"/>
              <a:gd name="connsiteY3107" fmla="*/ 4649172 h 5602020"/>
              <a:gd name="connsiteX3108" fmla="*/ 4006968 w 5832676"/>
              <a:gd name="connsiteY3108" fmla="*/ 4646366 h 5602020"/>
              <a:gd name="connsiteX3109" fmla="*/ 4006966 w 5832676"/>
              <a:gd name="connsiteY3109" fmla="*/ 4646365 h 5602020"/>
              <a:gd name="connsiteX3110" fmla="*/ 4006968 w 5832676"/>
              <a:gd name="connsiteY3110" fmla="*/ 4646365 h 5602020"/>
              <a:gd name="connsiteX3111" fmla="*/ 4006968 w 5832676"/>
              <a:gd name="connsiteY3111" fmla="*/ 4644962 h 5602020"/>
              <a:gd name="connsiteX3112" fmla="*/ 4004162 w 5832676"/>
              <a:gd name="connsiteY3112" fmla="*/ 4644962 h 5602020"/>
              <a:gd name="connsiteX3113" fmla="*/ 4042051 w 5832676"/>
              <a:gd name="connsiteY3113" fmla="*/ 4642156 h 5602020"/>
              <a:gd name="connsiteX3114" fmla="*/ 4044156 w 5832676"/>
              <a:gd name="connsiteY3114" fmla="*/ 4644962 h 5602020"/>
              <a:gd name="connsiteX3115" fmla="*/ 4046261 w 5832676"/>
              <a:gd name="connsiteY3115" fmla="*/ 4642156 h 5602020"/>
              <a:gd name="connsiteX3116" fmla="*/ 4042051 w 5832676"/>
              <a:gd name="connsiteY3116" fmla="*/ 4642156 h 5602020"/>
              <a:gd name="connsiteX3117" fmla="*/ 2575734 w 5832676"/>
              <a:gd name="connsiteY3117" fmla="*/ 4641215 h 5602020"/>
              <a:gd name="connsiteX3118" fmla="*/ 2573184 w 5832676"/>
              <a:gd name="connsiteY3118" fmla="*/ 4642066 h 5602020"/>
              <a:gd name="connsiteX3119" fmla="*/ 2570994 w 5832676"/>
              <a:gd name="connsiteY3119" fmla="*/ 4642795 h 5602020"/>
              <a:gd name="connsiteX3120" fmla="*/ 2571092 w 5832676"/>
              <a:gd name="connsiteY3120" fmla="*/ 4642651 h 5602020"/>
              <a:gd name="connsiteX3121" fmla="*/ 2573184 w 5832676"/>
              <a:gd name="connsiteY3121" fmla="*/ 4642004 h 5602020"/>
              <a:gd name="connsiteX3122" fmla="*/ 3981709 w 5832676"/>
              <a:gd name="connsiteY3122" fmla="*/ 4639349 h 5602020"/>
              <a:gd name="connsiteX3123" fmla="*/ 3978902 w 5832676"/>
              <a:gd name="connsiteY3123" fmla="*/ 4642156 h 5602020"/>
              <a:gd name="connsiteX3124" fmla="*/ 3981709 w 5832676"/>
              <a:gd name="connsiteY3124" fmla="*/ 4642156 h 5602020"/>
              <a:gd name="connsiteX3125" fmla="*/ 3981709 w 5832676"/>
              <a:gd name="connsiteY3125" fmla="*/ 4639349 h 5602020"/>
              <a:gd name="connsiteX3126" fmla="*/ 4055733 w 5832676"/>
              <a:gd name="connsiteY3126" fmla="*/ 4636717 h 5602020"/>
              <a:gd name="connsiteX3127" fmla="*/ 4053794 w 5832676"/>
              <a:gd name="connsiteY3127" fmla="*/ 4637687 h 5602020"/>
              <a:gd name="connsiteX3128" fmla="*/ 4052810 w 5832676"/>
              <a:gd name="connsiteY3128" fmla="*/ 4637244 h 5602020"/>
              <a:gd name="connsiteX3129" fmla="*/ 4050470 w 5832676"/>
              <a:gd name="connsiteY3129" fmla="*/ 4639349 h 5602020"/>
              <a:gd name="connsiteX3130" fmla="*/ 4053794 w 5832676"/>
              <a:gd name="connsiteY3130" fmla="*/ 4637687 h 5602020"/>
              <a:gd name="connsiteX3131" fmla="*/ 4057488 w 5832676"/>
              <a:gd name="connsiteY3131" fmla="*/ 4639349 h 5602020"/>
              <a:gd name="connsiteX3132" fmla="*/ 4055382 w 5832676"/>
              <a:gd name="connsiteY3132" fmla="*/ 4639349 h 5602020"/>
              <a:gd name="connsiteX3133" fmla="*/ 4053277 w 5832676"/>
              <a:gd name="connsiteY3133" fmla="*/ 4642156 h 5602020"/>
              <a:gd name="connsiteX3134" fmla="*/ 4057488 w 5832676"/>
              <a:gd name="connsiteY3134" fmla="*/ 4639349 h 5602020"/>
              <a:gd name="connsiteX3135" fmla="*/ 4057488 w 5832676"/>
              <a:gd name="connsiteY3135" fmla="*/ 4637244 h 5602020"/>
              <a:gd name="connsiteX3136" fmla="*/ 4055733 w 5832676"/>
              <a:gd name="connsiteY3136" fmla="*/ 4636717 h 5602020"/>
              <a:gd name="connsiteX3137" fmla="*/ 4023808 w 5832676"/>
              <a:gd name="connsiteY3137" fmla="*/ 4633736 h 5602020"/>
              <a:gd name="connsiteX3138" fmla="*/ 4023808 w 5832676"/>
              <a:gd name="connsiteY3138" fmla="*/ 4635140 h 5602020"/>
              <a:gd name="connsiteX3139" fmla="*/ 4025212 w 5832676"/>
              <a:gd name="connsiteY3139" fmla="*/ 4633736 h 5602020"/>
              <a:gd name="connsiteX3140" fmla="*/ 4023808 w 5832676"/>
              <a:gd name="connsiteY3140" fmla="*/ 4633736 h 5602020"/>
              <a:gd name="connsiteX3141" fmla="*/ 4009775 w 5832676"/>
              <a:gd name="connsiteY3141" fmla="*/ 4633736 h 5602020"/>
              <a:gd name="connsiteX3142" fmla="*/ 4009775 w 5832676"/>
              <a:gd name="connsiteY3142" fmla="*/ 4635140 h 5602020"/>
              <a:gd name="connsiteX3143" fmla="*/ 4011179 w 5832676"/>
              <a:gd name="connsiteY3143" fmla="*/ 4633736 h 5602020"/>
              <a:gd name="connsiteX3144" fmla="*/ 4011178 w 5832676"/>
              <a:gd name="connsiteY3144" fmla="*/ 4633736 h 5602020"/>
              <a:gd name="connsiteX3145" fmla="*/ 4066608 w 5832676"/>
              <a:gd name="connsiteY3145" fmla="*/ 4630929 h 5602020"/>
              <a:gd name="connsiteX3146" fmla="*/ 4061697 w 5832676"/>
              <a:gd name="connsiteY3146" fmla="*/ 4635140 h 5602020"/>
              <a:gd name="connsiteX3147" fmla="*/ 4069065 w 5832676"/>
              <a:gd name="connsiteY3147" fmla="*/ 4633035 h 5602020"/>
              <a:gd name="connsiteX3148" fmla="*/ 4066608 w 5832676"/>
              <a:gd name="connsiteY3148" fmla="*/ 4630929 h 5602020"/>
              <a:gd name="connsiteX3149" fmla="*/ 4039712 w 5832676"/>
              <a:gd name="connsiteY3149" fmla="*/ 4630929 h 5602020"/>
              <a:gd name="connsiteX3150" fmla="*/ 4035034 w 5832676"/>
              <a:gd name="connsiteY3150" fmla="*/ 4633268 h 5602020"/>
              <a:gd name="connsiteX3151" fmla="*/ 4035034 w 5832676"/>
              <a:gd name="connsiteY3151" fmla="*/ 4635139 h 5602020"/>
              <a:gd name="connsiteX3152" fmla="*/ 4035503 w 5832676"/>
              <a:gd name="connsiteY3152" fmla="*/ 4635139 h 5602020"/>
              <a:gd name="connsiteX3153" fmla="*/ 4035034 w 5832676"/>
              <a:gd name="connsiteY3153" fmla="*/ 4635607 h 5602020"/>
              <a:gd name="connsiteX3154" fmla="*/ 4035034 w 5832676"/>
              <a:gd name="connsiteY3154" fmla="*/ 4637945 h 5602020"/>
              <a:gd name="connsiteX3155" fmla="*/ 4036438 w 5832676"/>
              <a:gd name="connsiteY3155" fmla="*/ 4635139 h 5602020"/>
              <a:gd name="connsiteX3156" fmla="*/ 4035503 w 5832676"/>
              <a:gd name="connsiteY3156" fmla="*/ 4635139 h 5602020"/>
              <a:gd name="connsiteX3157" fmla="*/ 4037374 w 5832676"/>
              <a:gd name="connsiteY3157" fmla="*/ 4633268 h 5602020"/>
              <a:gd name="connsiteX3158" fmla="*/ 4037374 w 5832676"/>
              <a:gd name="connsiteY3158" fmla="*/ 4637946 h 5602020"/>
              <a:gd name="connsiteX3159" fmla="*/ 4039712 w 5832676"/>
              <a:gd name="connsiteY3159" fmla="*/ 4635607 h 5602020"/>
              <a:gd name="connsiteX3160" fmla="*/ 4039712 w 5832676"/>
              <a:gd name="connsiteY3160" fmla="*/ 4633268 h 5602020"/>
              <a:gd name="connsiteX3161" fmla="*/ 4040590 w 5832676"/>
              <a:gd name="connsiteY3161" fmla="*/ 4634438 h 5602020"/>
              <a:gd name="connsiteX3162" fmla="*/ 4039714 w 5832676"/>
              <a:gd name="connsiteY3162" fmla="*/ 4635606 h 5602020"/>
              <a:gd name="connsiteX3163" fmla="*/ 4042052 w 5832676"/>
              <a:gd name="connsiteY3163" fmla="*/ 4633268 h 5602020"/>
              <a:gd name="connsiteX3164" fmla="*/ 4039712 w 5832676"/>
              <a:gd name="connsiteY3164" fmla="*/ 4633268 h 5602020"/>
              <a:gd name="connsiteX3165" fmla="*/ 4021002 w 5832676"/>
              <a:gd name="connsiteY3165" fmla="*/ 4630929 h 5602020"/>
              <a:gd name="connsiteX3166" fmla="*/ 4018195 w 5832676"/>
              <a:gd name="connsiteY3166" fmla="*/ 4633736 h 5602020"/>
              <a:gd name="connsiteX3167" fmla="*/ 4016791 w 5832676"/>
              <a:gd name="connsiteY3167" fmla="*/ 4633736 h 5602020"/>
              <a:gd name="connsiteX3168" fmla="*/ 4016791 w 5832676"/>
              <a:gd name="connsiteY3168" fmla="*/ 4635140 h 5602020"/>
              <a:gd name="connsiteX3169" fmla="*/ 4018195 w 5832676"/>
              <a:gd name="connsiteY3169" fmla="*/ 4633736 h 5602020"/>
              <a:gd name="connsiteX3170" fmla="*/ 4021002 w 5832676"/>
              <a:gd name="connsiteY3170" fmla="*/ 4633736 h 5602020"/>
              <a:gd name="connsiteX3171" fmla="*/ 4023808 w 5832676"/>
              <a:gd name="connsiteY3171" fmla="*/ 4630929 h 5602020"/>
              <a:gd name="connsiteX3172" fmla="*/ 4021002 w 5832676"/>
              <a:gd name="connsiteY3172" fmla="*/ 4630929 h 5602020"/>
              <a:gd name="connsiteX3173" fmla="*/ 4045910 w 5832676"/>
              <a:gd name="connsiteY3173" fmla="*/ 4626719 h 5602020"/>
              <a:gd name="connsiteX3174" fmla="*/ 4043454 w 5832676"/>
              <a:gd name="connsiteY3174" fmla="*/ 4630929 h 5602020"/>
              <a:gd name="connsiteX3175" fmla="*/ 4045910 w 5832676"/>
              <a:gd name="connsiteY3175" fmla="*/ 4630929 h 5602020"/>
              <a:gd name="connsiteX3176" fmla="*/ 4048366 w 5832676"/>
              <a:gd name="connsiteY3176" fmla="*/ 4630929 h 5602020"/>
              <a:gd name="connsiteX3177" fmla="*/ 4053278 w 5832676"/>
              <a:gd name="connsiteY3177" fmla="*/ 4628824 h 5602020"/>
              <a:gd name="connsiteX3178" fmla="*/ 4048366 w 5832676"/>
              <a:gd name="connsiteY3178" fmla="*/ 4626719 h 5602020"/>
              <a:gd name="connsiteX3179" fmla="*/ 4050822 w 5832676"/>
              <a:gd name="connsiteY3179" fmla="*/ 4628824 h 5602020"/>
              <a:gd name="connsiteX3180" fmla="*/ 4045910 w 5832676"/>
              <a:gd name="connsiteY3180" fmla="*/ 4626719 h 5602020"/>
              <a:gd name="connsiteX3181" fmla="*/ 4055382 w 5832676"/>
              <a:gd name="connsiteY3181" fmla="*/ 4623912 h 5602020"/>
              <a:gd name="connsiteX3182" fmla="*/ 4053277 w 5832676"/>
              <a:gd name="connsiteY3182" fmla="*/ 4626018 h 5602020"/>
              <a:gd name="connsiteX3183" fmla="*/ 4055382 w 5832676"/>
              <a:gd name="connsiteY3183" fmla="*/ 4628123 h 5602020"/>
              <a:gd name="connsiteX3184" fmla="*/ 4057488 w 5832676"/>
              <a:gd name="connsiteY3184" fmla="*/ 4626018 h 5602020"/>
              <a:gd name="connsiteX3185" fmla="*/ 4055382 w 5832676"/>
              <a:gd name="connsiteY3185" fmla="*/ 4623912 h 5602020"/>
              <a:gd name="connsiteX3186" fmla="*/ 4039244 w 5832676"/>
              <a:gd name="connsiteY3186" fmla="*/ 4623912 h 5602020"/>
              <a:gd name="connsiteX3187" fmla="*/ 4039244 w 5832676"/>
              <a:gd name="connsiteY3187" fmla="*/ 4626719 h 5602020"/>
              <a:gd name="connsiteX3188" fmla="*/ 4041349 w 5832676"/>
              <a:gd name="connsiteY3188" fmla="*/ 4630929 h 5602020"/>
              <a:gd name="connsiteX3189" fmla="*/ 4043454 w 5832676"/>
              <a:gd name="connsiteY3189" fmla="*/ 4626719 h 5602020"/>
              <a:gd name="connsiteX3190" fmla="*/ 4041349 w 5832676"/>
              <a:gd name="connsiteY3190" fmla="*/ 4626719 h 5602020"/>
              <a:gd name="connsiteX3191" fmla="*/ 4039244 w 5832676"/>
              <a:gd name="connsiteY3191" fmla="*/ 4626719 h 5602020"/>
              <a:gd name="connsiteX3192" fmla="*/ 4043922 w 5832676"/>
              <a:gd name="connsiteY3192" fmla="*/ 4623912 h 5602020"/>
              <a:gd name="connsiteX3193" fmla="*/ 4043922 w 5832676"/>
              <a:gd name="connsiteY3193" fmla="*/ 4626719 h 5602020"/>
              <a:gd name="connsiteX3194" fmla="*/ 4046261 w 5832676"/>
              <a:gd name="connsiteY3194" fmla="*/ 4623912 h 5602020"/>
              <a:gd name="connsiteX3195" fmla="*/ 4043922 w 5832676"/>
              <a:gd name="connsiteY3195" fmla="*/ 4623912 h 5602020"/>
              <a:gd name="connsiteX3196" fmla="*/ 4039244 w 5832676"/>
              <a:gd name="connsiteY3196" fmla="*/ 4623912 h 5602020"/>
              <a:gd name="connsiteX3197" fmla="*/ 4087231 w 5832676"/>
              <a:gd name="connsiteY3197" fmla="*/ 4622871 h 5602020"/>
              <a:gd name="connsiteX3198" fmla="*/ 4084937 w 5832676"/>
              <a:gd name="connsiteY3198" fmla="*/ 4625164 h 5602020"/>
              <a:gd name="connsiteX3199" fmla="*/ 4087231 w 5832676"/>
              <a:gd name="connsiteY3199" fmla="*/ 4625164 h 5602020"/>
              <a:gd name="connsiteX3200" fmla="*/ 4089524 w 5832676"/>
              <a:gd name="connsiteY3200" fmla="*/ 4622871 h 5602020"/>
              <a:gd name="connsiteX3201" fmla="*/ 4087231 w 5832676"/>
              <a:gd name="connsiteY3201" fmla="*/ 4622871 h 5602020"/>
              <a:gd name="connsiteX3202" fmla="*/ 4057488 w 5832676"/>
              <a:gd name="connsiteY3202" fmla="*/ 4621106 h 5602020"/>
              <a:gd name="connsiteX3203" fmla="*/ 4057488 w 5832676"/>
              <a:gd name="connsiteY3203" fmla="*/ 4623912 h 5602020"/>
              <a:gd name="connsiteX3204" fmla="*/ 4060294 w 5832676"/>
              <a:gd name="connsiteY3204" fmla="*/ 4621106 h 5602020"/>
              <a:gd name="connsiteX3205" fmla="*/ 4057488 w 5832676"/>
              <a:gd name="connsiteY3205" fmla="*/ 4621106 h 5602020"/>
              <a:gd name="connsiteX3206" fmla="*/ 4027316 w 5832676"/>
              <a:gd name="connsiteY3206" fmla="*/ 4621106 h 5602020"/>
              <a:gd name="connsiteX3207" fmla="*/ 4025211 w 5832676"/>
              <a:gd name="connsiteY3207" fmla="*/ 4623912 h 5602020"/>
              <a:gd name="connsiteX3208" fmla="*/ 4025913 w 5832676"/>
              <a:gd name="connsiteY3208" fmla="*/ 4623912 h 5602020"/>
              <a:gd name="connsiteX3209" fmla="*/ 4023808 w 5832676"/>
              <a:gd name="connsiteY3209" fmla="*/ 4626719 h 5602020"/>
              <a:gd name="connsiteX3210" fmla="*/ 4025913 w 5832676"/>
              <a:gd name="connsiteY3210" fmla="*/ 4626719 h 5602020"/>
              <a:gd name="connsiteX3211" fmla="*/ 4028018 w 5832676"/>
              <a:gd name="connsiteY3211" fmla="*/ 4623912 h 5602020"/>
              <a:gd name="connsiteX3212" fmla="*/ 4029421 w 5832676"/>
              <a:gd name="connsiteY3212" fmla="*/ 4623912 h 5602020"/>
              <a:gd name="connsiteX3213" fmla="*/ 4029421 w 5832676"/>
              <a:gd name="connsiteY3213" fmla="*/ 4621106 h 5602020"/>
              <a:gd name="connsiteX3214" fmla="*/ 4027316 w 5832676"/>
              <a:gd name="connsiteY3214" fmla="*/ 4621106 h 5602020"/>
              <a:gd name="connsiteX3215" fmla="*/ 4064785 w 5832676"/>
              <a:gd name="connsiteY3215" fmla="*/ 4619703 h 5602020"/>
              <a:gd name="connsiteX3216" fmla="*/ 4062540 w 5832676"/>
              <a:gd name="connsiteY3216" fmla="*/ 4621808 h 5602020"/>
              <a:gd name="connsiteX3217" fmla="*/ 4065346 w 5832676"/>
              <a:gd name="connsiteY3217" fmla="*/ 4622860 h 5602020"/>
              <a:gd name="connsiteX3218" fmla="*/ 4064785 w 5832676"/>
              <a:gd name="connsiteY3218" fmla="*/ 4623913 h 5602020"/>
              <a:gd name="connsiteX3219" fmla="*/ 4067030 w 5832676"/>
              <a:gd name="connsiteY3219" fmla="*/ 4621808 h 5602020"/>
              <a:gd name="connsiteX3220" fmla="*/ 4067030 w 5832676"/>
              <a:gd name="connsiteY3220" fmla="*/ 4623913 h 5602020"/>
              <a:gd name="connsiteX3221" fmla="*/ 4069275 w 5832676"/>
              <a:gd name="connsiteY3221" fmla="*/ 4621808 h 5602020"/>
              <a:gd name="connsiteX3222" fmla="*/ 4067030 w 5832676"/>
              <a:gd name="connsiteY3222" fmla="*/ 4619703 h 5602020"/>
              <a:gd name="connsiteX3223" fmla="*/ 1148435 w 5832676"/>
              <a:gd name="connsiteY3223" fmla="*/ 4618285 h 5602020"/>
              <a:gd name="connsiteX3224" fmla="*/ 1148448 w 5832676"/>
              <a:gd name="connsiteY3224" fmla="*/ 4618285 h 5602020"/>
              <a:gd name="connsiteX3225" fmla="*/ 1148421 w 5832676"/>
              <a:gd name="connsiteY3225" fmla="*/ 4618300 h 5602020"/>
              <a:gd name="connsiteX3226" fmla="*/ 4076198 w 5832676"/>
              <a:gd name="connsiteY3226" fmla="*/ 4616896 h 5602020"/>
              <a:gd name="connsiteX3227" fmla="*/ 4074327 w 5832676"/>
              <a:gd name="connsiteY3227" fmla="*/ 4619703 h 5602020"/>
              <a:gd name="connsiteX3228" fmla="*/ 4078069 w 5832676"/>
              <a:gd name="connsiteY3228" fmla="*/ 4616896 h 5602020"/>
              <a:gd name="connsiteX3229" fmla="*/ 4050472 w 5832676"/>
              <a:gd name="connsiteY3229" fmla="*/ 4616896 h 5602020"/>
              <a:gd name="connsiteX3230" fmla="*/ 4049068 w 5832676"/>
              <a:gd name="connsiteY3230" fmla="*/ 4619703 h 5602020"/>
              <a:gd name="connsiteX3231" fmla="*/ 4050472 w 5832676"/>
              <a:gd name="connsiteY3231" fmla="*/ 4619703 h 5602020"/>
              <a:gd name="connsiteX3232" fmla="*/ 4050472 w 5832676"/>
              <a:gd name="connsiteY3232" fmla="*/ 4616896 h 5602020"/>
              <a:gd name="connsiteX3233" fmla="*/ 4030825 w 5832676"/>
              <a:gd name="connsiteY3233" fmla="*/ 4616896 h 5602020"/>
              <a:gd name="connsiteX3234" fmla="*/ 4029421 w 5832676"/>
              <a:gd name="connsiteY3234" fmla="*/ 4617598 h 5602020"/>
              <a:gd name="connsiteX3235" fmla="*/ 4030825 w 5832676"/>
              <a:gd name="connsiteY3235" fmla="*/ 4618300 h 5602020"/>
              <a:gd name="connsiteX3236" fmla="*/ 4032229 w 5832676"/>
              <a:gd name="connsiteY3236" fmla="*/ 4617598 h 5602020"/>
              <a:gd name="connsiteX3237" fmla="*/ 4030825 w 5832676"/>
              <a:gd name="connsiteY3237" fmla="*/ 4616896 h 5602020"/>
              <a:gd name="connsiteX3238" fmla="*/ 4062633 w 5832676"/>
              <a:gd name="connsiteY3238" fmla="*/ 4614089 h 5602020"/>
              <a:gd name="connsiteX3239" fmla="*/ 4060294 w 5832676"/>
              <a:gd name="connsiteY3239" fmla="*/ 4616896 h 5602020"/>
              <a:gd name="connsiteX3240" fmla="*/ 4067311 w 5832676"/>
              <a:gd name="connsiteY3240" fmla="*/ 4616896 h 5602020"/>
              <a:gd name="connsiteX3241" fmla="*/ 4062633 w 5832676"/>
              <a:gd name="connsiteY3241" fmla="*/ 4614089 h 5602020"/>
              <a:gd name="connsiteX3242" fmla="*/ 4037139 w 5832676"/>
              <a:gd name="connsiteY3242" fmla="*/ 4614089 h 5602020"/>
              <a:gd name="connsiteX3243" fmla="*/ 4036438 w 5832676"/>
              <a:gd name="connsiteY3243" fmla="*/ 4614791 h 5602020"/>
              <a:gd name="connsiteX3244" fmla="*/ 4037139 w 5832676"/>
              <a:gd name="connsiteY3244" fmla="*/ 4615493 h 5602020"/>
              <a:gd name="connsiteX3245" fmla="*/ 4037841 w 5832676"/>
              <a:gd name="connsiteY3245" fmla="*/ 4614791 h 5602020"/>
              <a:gd name="connsiteX3246" fmla="*/ 4037139 w 5832676"/>
              <a:gd name="connsiteY3246" fmla="*/ 4614089 h 5602020"/>
              <a:gd name="connsiteX3247" fmla="*/ 2639441 w 5832676"/>
              <a:gd name="connsiteY3247" fmla="*/ 4614089 h 5602020"/>
              <a:gd name="connsiteX3248" fmla="*/ 2637336 w 5832676"/>
              <a:gd name="connsiteY3248" fmla="*/ 4616896 h 5602020"/>
              <a:gd name="connsiteX3249" fmla="*/ 2641546 w 5832676"/>
              <a:gd name="connsiteY3249" fmla="*/ 4614089 h 5602020"/>
              <a:gd name="connsiteX3250" fmla="*/ 2639441 w 5832676"/>
              <a:gd name="connsiteY3250" fmla="*/ 4614089 h 5602020"/>
              <a:gd name="connsiteX3251" fmla="*/ 1155220 w 5832676"/>
              <a:gd name="connsiteY3251" fmla="*/ 4611405 h 5602020"/>
              <a:gd name="connsiteX3252" fmla="*/ 1153690 w 5832676"/>
              <a:gd name="connsiteY3252" fmla="*/ 4613698 h 5602020"/>
              <a:gd name="connsiteX3253" fmla="*/ 1152632 w 5832676"/>
              <a:gd name="connsiteY3253" fmla="*/ 4613698 h 5602020"/>
              <a:gd name="connsiteX3254" fmla="*/ 1152632 w 5832676"/>
              <a:gd name="connsiteY3254" fmla="*/ 4612957 h 5602020"/>
              <a:gd name="connsiteX3255" fmla="*/ 1155300 w 5832676"/>
              <a:gd name="connsiteY3255" fmla="*/ 4611283 h 5602020"/>
              <a:gd name="connsiteX3256" fmla="*/ 1155422 w 5832676"/>
              <a:gd name="connsiteY3256" fmla="*/ 4611283 h 5602020"/>
              <a:gd name="connsiteX3257" fmla="*/ 1155220 w 5832676"/>
              <a:gd name="connsiteY3257" fmla="*/ 4611405 h 5602020"/>
              <a:gd name="connsiteX3258" fmla="*/ 4110112 w 5832676"/>
              <a:gd name="connsiteY3258" fmla="*/ 4609879 h 5602020"/>
              <a:gd name="connsiteX3259" fmla="*/ 4108007 w 5832676"/>
              <a:gd name="connsiteY3259" fmla="*/ 4612686 h 5602020"/>
              <a:gd name="connsiteX3260" fmla="*/ 4112217 w 5832676"/>
              <a:gd name="connsiteY3260" fmla="*/ 4609879 h 5602020"/>
              <a:gd name="connsiteX3261" fmla="*/ 4110112 w 5832676"/>
              <a:gd name="connsiteY3261" fmla="*/ 4609879 h 5602020"/>
              <a:gd name="connsiteX3262" fmla="*/ 4073860 w 5832676"/>
              <a:gd name="connsiteY3262" fmla="*/ 4609879 h 5602020"/>
              <a:gd name="connsiteX3263" fmla="*/ 4071521 w 5832676"/>
              <a:gd name="connsiteY3263" fmla="*/ 4612686 h 5602020"/>
              <a:gd name="connsiteX3264" fmla="*/ 4073860 w 5832676"/>
              <a:gd name="connsiteY3264" fmla="*/ 4612686 h 5602020"/>
              <a:gd name="connsiteX3265" fmla="*/ 4078537 w 5832676"/>
              <a:gd name="connsiteY3265" fmla="*/ 4609880 h 5602020"/>
              <a:gd name="connsiteX3266" fmla="*/ 4078538 w 5832676"/>
              <a:gd name="connsiteY3266" fmla="*/ 4609879 h 5602020"/>
              <a:gd name="connsiteX3267" fmla="*/ 4078537 w 5832676"/>
              <a:gd name="connsiteY3267" fmla="*/ 4609879 h 5602020"/>
              <a:gd name="connsiteX3268" fmla="*/ 4076199 w 5832676"/>
              <a:gd name="connsiteY3268" fmla="*/ 4609879 h 5602020"/>
              <a:gd name="connsiteX3269" fmla="*/ 4073860 w 5832676"/>
              <a:gd name="connsiteY3269" fmla="*/ 4609879 h 5602020"/>
              <a:gd name="connsiteX3270" fmla="*/ 4029421 w 5832676"/>
              <a:gd name="connsiteY3270" fmla="*/ 4609879 h 5602020"/>
              <a:gd name="connsiteX3271" fmla="*/ 4029421 w 5832676"/>
              <a:gd name="connsiteY3271" fmla="*/ 4612686 h 5602020"/>
              <a:gd name="connsiteX3272" fmla="*/ 4035034 w 5832676"/>
              <a:gd name="connsiteY3272" fmla="*/ 4609879 h 5602020"/>
              <a:gd name="connsiteX3273" fmla="*/ 4029421 w 5832676"/>
              <a:gd name="connsiteY3273" fmla="*/ 4609879 h 5602020"/>
              <a:gd name="connsiteX3274" fmla="*/ 1158279 w 5832676"/>
              <a:gd name="connsiteY3274" fmla="*/ 4606819 h 5602020"/>
              <a:gd name="connsiteX3275" fmla="*/ 1155300 w 5832676"/>
              <a:gd name="connsiteY3275" fmla="*/ 4611283 h 5602020"/>
              <a:gd name="connsiteX3276" fmla="*/ 1152632 w 5832676"/>
              <a:gd name="connsiteY3276" fmla="*/ 4611283 h 5602020"/>
              <a:gd name="connsiteX3277" fmla="*/ 1152632 w 5832676"/>
              <a:gd name="connsiteY3277" fmla="*/ 4612957 h 5602020"/>
              <a:gd name="connsiteX3278" fmla="*/ 1151397 w 5832676"/>
              <a:gd name="connsiteY3278" fmla="*/ 4613698 h 5602020"/>
              <a:gd name="connsiteX3279" fmla="*/ 1152632 w 5832676"/>
              <a:gd name="connsiteY3279" fmla="*/ 4613698 h 5602020"/>
              <a:gd name="connsiteX3280" fmla="*/ 1152632 w 5832676"/>
              <a:gd name="connsiteY3280" fmla="*/ 4614089 h 5602020"/>
              <a:gd name="connsiteX3281" fmla="*/ 1154035 w 5832676"/>
              <a:gd name="connsiteY3281" fmla="*/ 4614089 h 5602020"/>
              <a:gd name="connsiteX3282" fmla="*/ 1150293 w 5832676"/>
              <a:gd name="connsiteY3282" fmla="*/ 4616194 h 5602020"/>
              <a:gd name="connsiteX3283" fmla="*/ 1148435 w 5832676"/>
              <a:gd name="connsiteY3283" fmla="*/ 4618285 h 5602020"/>
              <a:gd name="connsiteX3284" fmla="*/ 1142223 w 5832676"/>
              <a:gd name="connsiteY3284" fmla="*/ 4618285 h 5602020"/>
              <a:gd name="connsiteX3285" fmla="*/ 1139928 w 5832676"/>
              <a:gd name="connsiteY3285" fmla="*/ 4618285 h 5602020"/>
              <a:gd name="connsiteX3286" fmla="*/ 1139928 w 5832676"/>
              <a:gd name="connsiteY3286" fmla="*/ 4615991 h 5602020"/>
              <a:gd name="connsiteX3287" fmla="*/ 1158279 w 5832676"/>
              <a:gd name="connsiteY3287" fmla="*/ 4606819 h 5602020"/>
              <a:gd name="connsiteX3288" fmla="*/ 4126250 w 5832676"/>
              <a:gd name="connsiteY3288" fmla="*/ 4602863 h 5602020"/>
              <a:gd name="connsiteX3289" fmla="*/ 4123443 w 5832676"/>
              <a:gd name="connsiteY3289" fmla="*/ 4605670 h 5602020"/>
              <a:gd name="connsiteX3290" fmla="*/ 4126250 w 5832676"/>
              <a:gd name="connsiteY3290" fmla="*/ 4605670 h 5602020"/>
              <a:gd name="connsiteX3291" fmla="*/ 4126250 w 5832676"/>
              <a:gd name="connsiteY3291" fmla="*/ 4602863 h 5602020"/>
              <a:gd name="connsiteX3292" fmla="*/ 4046963 w 5832676"/>
              <a:gd name="connsiteY3292" fmla="*/ 4602863 h 5602020"/>
              <a:gd name="connsiteX3293" fmla="*/ 4046261 w 5832676"/>
              <a:gd name="connsiteY3293" fmla="*/ 4603565 h 5602020"/>
              <a:gd name="connsiteX3294" fmla="*/ 4046963 w 5832676"/>
              <a:gd name="connsiteY3294" fmla="*/ 4604267 h 5602020"/>
              <a:gd name="connsiteX3295" fmla="*/ 4047665 w 5832676"/>
              <a:gd name="connsiteY3295" fmla="*/ 4603565 h 5602020"/>
              <a:gd name="connsiteX3296" fmla="*/ 4046963 w 5832676"/>
              <a:gd name="connsiteY3296" fmla="*/ 4602863 h 5602020"/>
              <a:gd name="connsiteX3297" fmla="*/ 4103924 w 5832676"/>
              <a:gd name="connsiteY3297" fmla="*/ 4601459 h 5602020"/>
              <a:gd name="connsiteX3298" fmla="*/ 4101628 w 5832676"/>
              <a:gd name="connsiteY3298" fmla="*/ 4603704 h 5602020"/>
              <a:gd name="connsiteX3299" fmla="*/ 4099332 w 5832676"/>
              <a:gd name="connsiteY3299" fmla="*/ 4605950 h 5602020"/>
              <a:gd name="connsiteX3300" fmla="*/ 4094739 w 5832676"/>
              <a:gd name="connsiteY3300" fmla="*/ 4608195 h 5602020"/>
              <a:gd name="connsiteX3301" fmla="*/ 4092442 w 5832676"/>
              <a:gd name="connsiteY3301" fmla="*/ 4608195 h 5602020"/>
              <a:gd name="connsiteX3302" fmla="*/ 4087850 w 5832676"/>
              <a:gd name="connsiteY3302" fmla="*/ 4608195 h 5602020"/>
              <a:gd name="connsiteX3303" fmla="*/ 4085554 w 5832676"/>
              <a:gd name="connsiteY3303" fmla="*/ 4608195 h 5602020"/>
              <a:gd name="connsiteX3304" fmla="*/ 4087850 w 5832676"/>
              <a:gd name="connsiteY3304" fmla="*/ 4610440 h 5602020"/>
              <a:gd name="connsiteX3305" fmla="*/ 4090146 w 5832676"/>
              <a:gd name="connsiteY3305" fmla="*/ 4612686 h 5602020"/>
              <a:gd name="connsiteX3306" fmla="*/ 4097035 w 5832676"/>
              <a:gd name="connsiteY3306" fmla="*/ 4610440 h 5602020"/>
              <a:gd name="connsiteX3307" fmla="*/ 4110814 w 5832676"/>
              <a:gd name="connsiteY3307" fmla="*/ 4605950 h 5602020"/>
              <a:gd name="connsiteX3308" fmla="*/ 4106220 w 5832676"/>
              <a:gd name="connsiteY3308" fmla="*/ 4603704 h 5602020"/>
              <a:gd name="connsiteX3309" fmla="*/ 4103924 w 5832676"/>
              <a:gd name="connsiteY3309" fmla="*/ 4605950 h 5602020"/>
              <a:gd name="connsiteX3310" fmla="*/ 4103924 w 5832676"/>
              <a:gd name="connsiteY3310" fmla="*/ 4601459 h 5602020"/>
              <a:gd name="connsiteX3311" fmla="*/ 4092570 w 5832676"/>
              <a:gd name="connsiteY3311" fmla="*/ 4601459 h 5602020"/>
              <a:gd name="connsiteX3312" fmla="*/ 4092570 w 5832676"/>
              <a:gd name="connsiteY3312" fmla="*/ 4602863 h 5602020"/>
              <a:gd name="connsiteX3313" fmla="*/ 4096780 w 5832676"/>
              <a:gd name="connsiteY3313" fmla="*/ 4602863 h 5602020"/>
              <a:gd name="connsiteX3314" fmla="*/ 4092570 w 5832676"/>
              <a:gd name="connsiteY3314" fmla="*/ 4601459 h 5602020"/>
              <a:gd name="connsiteX3315" fmla="*/ 4142564 w 5832676"/>
              <a:gd name="connsiteY3315" fmla="*/ 4601373 h 5602020"/>
              <a:gd name="connsiteX3316" fmla="*/ 4142277 w 5832676"/>
              <a:gd name="connsiteY3316" fmla="*/ 4602233 h 5602020"/>
              <a:gd name="connsiteX3317" fmla="*/ 4142277 w 5832676"/>
              <a:gd name="connsiteY3317" fmla="*/ 4601468 h 5602020"/>
              <a:gd name="connsiteX3318" fmla="*/ 4142277 w 5832676"/>
              <a:gd name="connsiteY3318" fmla="*/ 4600857 h 5602020"/>
              <a:gd name="connsiteX3319" fmla="*/ 4142277 w 5832676"/>
              <a:gd name="connsiteY3319" fmla="*/ 4601468 h 5602020"/>
              <a:gd name="connsiteX3320" fmla="*/ 4139984 w 5832676"/>
              <a:gd name="connsiteY3320" fmla="*/ 4602233 h 5602020"/>
              <a:gd name="connsiteX3321" fmla="*/ 4086957 w 5832676"/>
              <a:gd name="connsiteY3321" fmla="*/ 4600407 h 5602020"/>
              <a:gd name="connsiteX3322" fmla="*/ 4085273 w 5832676"/>
              <a:gd name="connsiteY3322" fmla="*/ 4600992 h 5602020"/>
              <a:gd name="connsiteX3323" fmla="*/ 4083027 w 5832676"/>
              <a:gd name="connsiteY3323" fmla="*/ 4600992 h 5602020"/>
              <a:gd name="connsiteX3324" fmla="*/ 4078537 w 5832676"/>
              <a:gd name="connsiteY3324" fmla="*/ 4603331 h 5602020"/>
              <a:gd name="connsiteX3325" fmla="*/ 4078537 w 5832676"/>
              <a:gd name="connsiteY3325" fmla="*/ 4605670 h 5602020"/>
              <a:gd name="connsiteX3326" fmla="*/ 4080782 w 5832676"/>
              <a:gd name="connsiteY3326" fmla="*/ 4603331 h 5602020"/>
              <a:gd name="connsiteX3327" fmla="*/ 4083027 w 5832676"/>
              <a:gd name="connsiteY3327" fmla="*/ 4603331 h 5602020"/>
              <a:gd name="connsiteX3328" fmla="*/ 4080782 w 5832676"/>
              <a:gd name="connsiteY3328" fmla="*/ 4605670 h 5602020"/>
              <a:gd name="connsiteX3329" fmla="*/ 4083027 w 5832676"/>
              <a:gd name="connsiteY3329" fmla="*/ 4605670 h 5602020"/>
              <a:gd name="connsiteX3330" fmla="*/ 4085273 w 5832676"/>
              <a:gd name="connsiteY3330" fmla="*/ 4600992 h 5602020"/>
              <a:gd name="connsiteX3331" fmla="*/ 4085273 w 5832676"/>
              <a:gd name="connsiteY3331" fmla="*/ 4603331 h 5602020"/>
              <a:gd name="connsiteX3332" fmla="*/ 4086957 w 5832676"/>
              <a:gd name="connsiteY3332" fmla="*/ 4600407 h 5602020"/>
              <a:gd name="connsiteX3333" fmla="*/ 4052810 w 5832676"/>
              <a:gd name="connsiteY3333" fmla="*/ 4598653 h 5602020"/>
              <a:gd name="connsiteX3334" fmla="*/ 4049068 w 5832676"/>
              <a:gd name="connsiteY3334" fmla="*/ 4601459 h 5602020"/>
              <a:gd name="connsiteX3335" fmla="*/ 4050938 w 5832676"/>
              <a:gd name="connsiteY3335" fmla="*/ 4601459 h 5602020"/>
              <a:gd name="connsiteX3336" fmla="*/ 4052810 w 5832676"/>
              <a:gd name="connsiteY3336" fmla="*/ 4601459 h 5602020"/>
              <a:gd name="connsiteX3337" fmla="*/ 4054681 w 5832676"/>
              <a:gd name="connsiteY3337" fmla="*/ 4601459 h 5602020"/>
              <a:gd name="connsiteX3338" fmla="*/ 4054681 w 5832676"/>
              <a:gd name="connsiteY3338" fmla="*/ 4598653 h 5602020"/>
              <a:gd name="connsiteX3339" fmla="*/ 4052810 w 5832676"/>
              <a:gd name="connsiteY3339" fmla="*/ 4598653 h 5602020"/>
              <a:gd name="connsiteX3340" fmla="*/ 4108007 w 5832676"/>
              <a:gd name="connsiteY3340" fmla="*/ 4595846 h 5602020"/>
              <a:gd name="connsiteX3341" fmla="*/ 4108007 w 5832676"/>
              <a:gd name="connsiteY3341" fmla="*/ 4598653 h 5602020"/>
              <a:gd name="connsiteX3342" fmla="*/ 4110814 w 5832676"/>
              <a:gd name="connsiteY3342" fmla="*/ 4595846 h 5602020"/>
              <a:gd name="connsiteX3343" fmla="*/ 4108007 w 5832676"/>
              <a:gd name="connsiteY3343" fmla="*/ 4595846 h 5602020"/>
              <a:gd name="connsiteX3344" fmla="*/ 4103796 w 5832676"/>
              <a:gd name="connsiteY3344" fmla="*/ 4595846 h 5602020"/>
              <a:gd name="connsiteX3345" fmla="*/ 4100990 w 5832676"/>
              <a:gd name="connsiteY3345" fmla="*/ 4598653 h 5602020"/>
              <a:gd name="connsiteX3346" fmla="*/ 4103796 w 5832676"/>
              <a:gd name="connsiteY3346" fmla="*/ 4598653 h 5602020"/>
              <a:gd name="connsiteX3347" fmla="*/ 4103796 w 5832676"/>
              <a:gd name="connsiteY3347" fmla="*/ 4595846 h 5602020"/>
              <a:gd name="connsiteX3348" fmla="*/ 4092570 w 5832676"/>
              <a:gd name="connsiteY3348" fmla="*/ 4595846 h 5602020"/>
              <a:gd name="connsiteX3349" fmla="*/ 4089763 w 5832676"/>
              <a:gd name="connsiteY3349" fmla="*/ 4598653 h 5602020"/>
              <a:gd name="connsiteX3350" fmla="*/ 4086957 w 5832676"/>
              <a:gd name="connsiteY3350" fmla="*/ 4598653 h 5602020"/>
              <a:gd name="connsiteX3351" fmla="*/ 4089763 w 5832676"/>
              <a:gd name="connsiteY3351" fmla="*/ 4601459 h 5602020"/>
              <a:gd name="connsiteX3352" fmla="*/ 4092570 w 5832676"/>
              <a:gd name="connsiteY3352" fmla="*/ 4598653 h 5602020"/>
              <a:gd name="connsiteX3353" fmla="*/ 4092570 w 5832676"/>
              <a:gd name="connsiteY3353" fmla="*/ 4595846 h 5602020"/>
              <a:gd name="connsiteX3354" fmla="*/ 4066608 w 5832676"/>
              <a:gd name="connsiteY3354" fmla="*/ 4595846 h 5602020"/>
              <a:gd name="connsiteX3355" fmla="*/ 4066608 w 5832676"/>
              <a:gd name="connsiteY3355" fmla="*/ 4598653 h 5602020"/>
              <a:gd name="connsiteX3356" fmla="*/ 4067310 w 5832676"/>
              <a:gd name="connsiteY3356" fmla="*/ 4598653 h 5602020"/>
              <a:gd name="connsiteX3357" fmla="*/ 4068714 w 5832676"/>
              <a:gd name="connsiteY3357" fmla="*/ 4598653 h 5602020"/>
              <a:gd name="connsiteX3358" fmla="*/ 4068714 w 5832676"/>
              <a:gd name="connsiteY3358" fmla="*/ 4595846 h 5602020"/>
              <a:gd name="connsiteX3359" fmla="*/ 4066608 w 5832676"/>
              <a:gd name="connsiteY3359" fmla="*/ 4595846 h 5602020"/>
              <a:gd name="connsiteX3360" fmla="*/ 4054681 w 5832676"/>
              <a:gd name="connsiteY3360" fmla="*/ 4595846 h 5602020"/>
              <a:gd name="connsiteX3361" fmla="*/ 4057488 w 5832676"/>
              <a:gd name="connsiteY3361" fmla="*/ 4598653 h 5602020"/>
              <a:gd name="connsiteX3362" fmla="*/ 4057488 w 5832676"/>
              <a:gd name="connsiteY3362" fmla="*/ 4595846 h 5602020"/>
              <a:gd name="connsiteX3363" fmla="*/ 4054681 w 5832676"/>
              <a:gd name="connsiteY3363" fmla="*/ 4595846 h 5602020"/>
              <a:gd name="connsiteX3364" fmla="*/ 4078537 w 5832676"/>
              <a:gd name="connsiteY3364" fmla="*/ 4591636 h 5602020"/>
              <a:gd name="connsiteX3365" fmla="*/ 4078537 w 5832676"/>
              <a:gd name="connsiteY3365" fmla="*/ 4594443 h 5602020"/>
              <a:gd name="connsiteX3366" fmla="*/ 4079940 w 5832676"/>
              <a:gd name="connsiteY3366" fmla="*/ 4591636 h 5602020"/>
              <a:gd name="connsiteX3367" fmla="*/ 4078537 w 5832676"/>
              <a:gd name="connsiteY3367" fmla="*/ 4591636 h 5602020"/>
              <a:gd name="connsiteX3368" fmla="*/ 4103094 w 5832676"/>
              <a:gd name="connsiteY3368" fmla="*/ 4588830 h 5602020"/>
              <a:gd name="connsiteX3369" fmla="*/ 4100990 w 5832676"/>
              <a:gd name="connsiteY3369" fmla="*/ 4591636 h 5602020"/>
              <a:gd name="connsiteX3370" fmla="*/ 4103094 w 5832676"/>
              <a:gd name="connsiteY3370" fmla="*/ 4591636 h 5602020"/>
              <a:gd name="connsiteX3371" fmla="*/ 4105200 w 5832676"/>
              <a:gd name="connsiteY3371" fmla="*/ 4588830 h 5602020"/>
              <a:gd name="connsiteX3372" fmla="*/ 4103094 w 5832676"/>
              <a:gd name="connsiteY3372" fmla="*/ 4588830 h 5602020"/>
              <a:gd name="connsiteX3373" fmla="*/ 4079940 w 5832676"/>
              <a:gd name="connsiteY3373" fmla="*/ 4588830 h 5602020"/>
              <a:gd name="connsiteX3374" fmla="*/ 4082747 w 5832676"/>
              <a:gd name="connsiteY3374" fmla="*/ 4591636 h 5602020"/>
              <a:gd name="connsiteX3375" fmla="*/ 4082747 w 5832676"/>
              <a:gd name="connsiteY3375" fmla="*/ 4588830 h 5602020"/>
              <a:gd name="connsiteX3376" fmla="*/ 4079940 w 5832676"/>
              <a:gd name="connsiteY3376" fmla="*/ 4588830 h 5602020"/>
              <a:gd name="connsiteX3377" fmla="*/ 4082747 w 5832676"/>
              <a:gd name="connsiteY3377" fmla="*/ 4587426 h 5602020"/>
              <a:gd name="connsiteX3378" fmla="*/ 4085554 w 5832676"/>
              <a:gd name="connsiteY3378" fmla="*/ 4588830 h 5602020"/>
              <a:gd name="connsiteX3379" fmla="*/ 4085554 w 5832676"/>
              <a:gd name="connsiteY3379" fmla="*/ 4587426 h 5602020"/>
              <a:gd name="connsiteX3380" fmla="*/ 4082747 w 5832676"/>
              <a:gd name="connsiteY3380" fmla="*/ 4587426 h 5602020"/>
              <a:gd name="connsiteX3381" fmla="*/ 4117128 w 5832676"/>
              <a:gd name="connsiteY3381" fmla="*/ 4583217 h 5602020"/>
              <a:gd name="connsiteX3382" fmla="*/ 4115023 w 5832676"/>
              <a:gd name="connsiteY3382" fmla="*/ 4584620 h 5602020"/>
              <a:gd name="connsiteX3383" fmla="*/ 4117128 w 5832676"/>
              <a:gd name="connsiteY3383" fmla="*/ 4584620 h 5602020"/>
              <a:gd name="connsiteX3384" fmla="*/ 4119232 w 5832676"/>
              <a:gd name="connsiteY3384" fmla="*/ 4584620 h 5602020"/>
              <a:gd name="connsiteX3385" fmla="*/ 4123443 w 5832676"/>
              <a:gd name="connsiteY3385" fmla="*/ 4583217 h 5602020"/>
              <a:gd name="connsiteX3386" fmla="*/ 4117128 w 5832676"/>
              <a:gd name="connsiteY3386" fmla="*/ 4583217 h 5602020"/>
              <a:gd name="connsiteX3387" fmla="*/ 4119934 w 5832676"/>
              <a:gd name="connsiteY3387" fmla="*/ 4577603 h 5602020"/>
              <a:gd name="connsiteX3388" fmla="*/ 4117830 w 5832676"/>
              <a:gd name="connsiteY3388" fmla="*/ 4580410 h 5602020"/>
              <a:gd name="connsiteX3389" fmla="*/ 4119934 w 5832676"/>
              <a:gd name="connsiteY3389" fmla="*/ 4580410 h 5602020"/>
              <a:gd name="connsiteX3390" fmla="*/ 4122040 w 5832676"/>
              <a:gd name="connsiteY3390" fmla="*/ 4577603 h 5602020"/>
              <a:gd name="connsiteX3391" fmla="*/ 4119934 w 5832676"/>
              <a:gd name="connsiteY3391" fmla="*/ 4577603 h 5602020"/>
              <a:gd name="connsiteX3392" fmla="*/ 4130811 w 5832676"/>
              <a:gd name="connsiteY3392" fmla="*/ 4576200 h 5602020"/>
              <a:gd name="connsiteX3393" fmla="*/ 4123443 w 5832676"/>
              <a:gd name="connsiteY3393" fmla="*/ 4578539 h 5602020"/>
              <a:gd name="connsiteX3394" fmla="*/ 4123443 w 5832676"/>
              <a:gd name="connsiteY3394" fmla="*/ 4580878 h 5602020"/>
              <a:gd name="connsiteX3395" fmla="*/ 4128354 w 5832676"/>
              <a:gd name="connsiteY3395" fmla="*/ 4583217 h 5602020"/>
              <a:gd name="connsiteX3396" fmla="*/ 4133266 w 5832676"/>
              <a:gd name="connsiteY3396" fmla="*/ 4578539 h 5602020"/>
              <a:gd name="connsiteX3397" fmla="*/ 4130811 w 5832676"/>
              <a:gd name="connsiteY3397" fmla="*/ 4576200 h 5602020"/>
              <a:gd name="connsiteX3398" fmla="*/ 1161053 w 5832676"/>
              <a:gd name="connsiteY3398" fmla="*/ 4574797 h 5602020"/>
              <a:gd name="connsiteX3399" fmla="*/ 1163391 w 5832676"/>
              <a:gd name="connsiteY3399" fmla="*/ 4580410 h 5602020"/>
              <a:gd name="connsiteX3400" fmla="*/ 1165730 w 5832676"/>
              <a:gd name="connsiteY3400" fmla="*/ 4577603 h 5602020"/>
              <a:gd name="connsiteX3401" fmla="*/ 1168069 w 5832676"/>
              <a:gd name="connsiteY3401" fmla="*/ 4577603 h 5602020"/>
              <a:gd name="connsiteX3402" fmla="*/ 1161053 w 5832676"/>
              <a:gd name="connsiteY3402" fmla="*/ 4574797 h 5602020"/>
              <a:gd name="connsiteX3403" fmla="*/ 4128354 w 5832676"/>
              <a:gd name="connsiteY3403" fmla="*/ 4573393 h 5602020"/>
              <a:gd name="connsiteX3404" fmla="*/ 4126250 w 5832676"/>
              <a:gd name="connsiteY3404" fmla="*/ 4576200 h 5602020"/>
              <a:gd name="connsiteX3405" fmla="*/ 4130460 w 5832676"/>
              <a:gd name="connsiteY3405" fmla="*/ 4573393 h 5602020"/>
              <a:gd name="connsiteX3406" fmla="*/ 4128354 w 5832676"/>
              <a:gd name="connsiteY3406" fmla="*/ 4573393 h 5602020"/>
              <a:gd name="connsiteX3407" fmla="*/ 4098183 w 5832676"/>
              <a:gd name="connsiteY3407" fmla="*/ 4573393 h 5602020"/>
              <a:gd name="connsiteX3408" fmla="*/ 4098183 w 5832676"/>
              <a:gd name="connsiteY3408" fmla="*/ 4577603 h 5602020"/>
              <a:gd name="connsiteX3409" fmla="*/ 4103796 w 5832676"/>
              <a:gd name="connsiteY3409" fmla="*/ 4573393 h 5602020"/>
              <a:gd name="connsiteX3410" fmla="*/ 4100990 w 5832676"/>
              <a:gd name="connsiteY3410" fmla="*/ 4573393 h 5602020"/>
              <a:gd name="connsiteX3411" fmla="*/ 4098183 w 5832676"/>
              <a:gd name="connsiteY3411" fmla="*/ 4573393 h 5602020"/>
              <a:gd name="connsiteX3412" fmla="*/ 4158526 w 5832676"/>
              <a:gd name="connsiteY3412" fmla="*/ 4570586 h 5602020"/>
              <a:gd name="connsiteX3413" fmla="*/ 4158526 w 5832676"/>
              <a:gd name="connsiteY3413" fmla="*/ 4570587 h 5602020"/>
              <a:gd name="connsiteX3414" fmla="*/ 4158525 w 5832676"/>
              <a:gd name="connsiteY3414" fmla="*/ 4570587 h 5602020"/>
              <a:gd name="connsiteX3415" fmla="*/ 4145054 w 5832676"/>
              <a:gd name="connsiteY3415" fmla="*/ 4570586 h 5602020"/>
              <a:gd name="connsiteX3416" fmla="*/ 4142809 w 5832676"/>
              <a:gd name="connsiteY3416" fmla="*/ 4572925 h 5602020"/>
              <a:gd name="connsiteX3417" fmla="*/ 4138318 w 5832676"/>
              <a:gd name="connsiteY3417" fmla="*/ 4575264 h 5602020"/>
              <a:gd name="connsiteX3418" fmla="*/ 4136073 w 5832676"/>
              <a:gd name="connsiteY3418" fmla="*/ 4577603 h 5602020"/>
              <a:gd name="connsiteX3419" fmla="*/ 4147300 w 5832676"/>
              <a:gd name="connsiteY3419" fmla="*/ 4572925 h 5602020"/>
              <a:gd name="connsiteX3420" fmla="*/ 4145054 w 5832676"/>
              <a:gd name="connsiteY3420" fmla="*/ 4570586 h 5602020"/>
              <a:gd name="connsiteX3421" fmla="*/ 4137476 w 5832676"/>
              <a:gd name="connsiteY3421" fmla="*/ 4570586 h 5602020"/>
              <a:gd name="connsiteX3422" fmla="*/ 4138414 w 5832676"/>
              <a:gd name="connsiteY3422" fmla="*/ 4570586 h 5602020"/>
              <a:gd name="connsiteX3423" fmla="*/ 4138412 w 5832676"/>
              <a:gd name="connsiteY3423" fmla="*/ 4570587 h 5602020"/>
              <a:gd name="connsiteX3424" fmla="*/ 4137476 w 5832676"/>
              <a:gd name="connsiteY3424" fmla="*/ 4570587 h 5602020"/>
              <a:gd name="connsiteX3425" fmla="*/ 4105200 w 5832676"/>
              <a:gd name="connsiteY3425" fmla="*/ 4570586 h 5602020"/>
              <a:gd name="connsiteX3426" fmla="*/ 4105200 w 5832676"/>
              <a:gd name="connsiteY3426" fmla="*/ 4573393 h 5602020"/>
              <a:gd name="connsiteX3427" fmla="*/ 4108007 w 5832676"/>
              <a:gd name="connsiteY3427" fmla="*/ 4570586 h 5602020"/>
              <a:gd name="connsiteX3428" fmla="*/ 4105200 w 5832676"/>
              <a:gd name="connsiteY3428" fmla="*/ 4570586 h 5602020"/>
              <a:gd name="connsiteX3429" fmla="*/ 4153848 w 5832676"/>
              <a:gd name="connsiteY3429" fmla="*/ 4569183 h 5602020"/>
              <a:gd name="connsiteX3430" fmla="*/ 4151509 w 5832676"/>
              <a:gd name="connsiteY3430" fmla="*/ 4570587 h 5602020"/>
              <a:gd name="connsiteX3431" fmla="*/ 4153848 w 5832676"/>
              <a:gd name="connsiteY3431" fmla="*/ 4570587 h 5602020"/>
              <a:gd name="connsiteX3432" fmla="*/ 4158525 w 5832676"/>
              <a:gd name="connsiteY3432" fmla="*/ 4570587 h 5602020"/>
              <a:gd name="connsiteX3433" fmla="*/ 4155719 w 5832676"/>
              <a:gd name="connsiteY3433" fmla="*/ 4573393 h 5602020"/>
              <a:gd name="connsiteX3434" fmla="*/ 4158526 w 5832676"/>
              <a:gd name="connsiteY3434" fmla="*/ 4573393 h 5602020"/>
              <a:gd name="connsiteX3435" fmla="*/ 4158526 w 5832676"/>
              <a:gd name="connsiteY3435" fmla="*/ 4570587 h 5602020"/>
              <a:gd name="connsiteX3436" fmla="*/ 4160864 w 5832676"/>
              <a:gd name="connsiteY3436" fmla="*/ 4570587 h 5602020"/>
              <a:gd name="connsiteX3437" fmla="*/ 4163203 w 5832676"/>
              <a:gd name="connsiteY3437" fmla="*/ 4569183 h 5602020"/>
              <a:gd name="connsiteX3438" fmla="*/ 4160864 w 5832676"/>
              <a:gd name="connsiteY3438" fmla="*/ 4569183 h 5602020"/>
              <a:gd name="connsiteX3439" fmla="*/ 4158525 w 5832676"/>
              <a:gd name="connsiteY3439" fmla="*/ 4569183 h 5602020"/>
              <a:gd name="connsiteX3440" fmla="*/ 4140751 w 5832676"/>
              <a:gd name="connsiteY3440" fmla="*/ 4569183 h 5602020"/>
              <a:gd name="connsiteX3441" fmla="*/ 4136073 w 5832676"/>
              <a:gd name="connsiteY3441" fmla="*/ 4570587 h 5602020"/>
              <a:gd name="connsiteX3442" fmla="*/ 4137476 w 5832676"/>
              <a:gd name="connsiteY3442" fmla="*/ 4570587 h 5602020"/>
              <a:gd name="connsiteX3443" fmla="*/ 4137476 w 5832676"/>
              <a:gd name="connsiteY3443" fmla="*/ 4573393 h 5602020"/>
              <a:gd name="connsiteX3444" fmla="*/ 4140282 w 5832676"/>
              <a:gd name="connsiteY3444" fmla="*/ 4570586 h 5602020"/>
              <a:gd name="connsiteX3445" fmla="*/ 4138414 w 5832676"/>
              <a:gd name="connsiteY3445" fmla="*/ 4570586 h 5602020"/>
              <a:gd name="connsiteX3446" fmla="*/ 4139582 w 5832676"/>
              <a:gd name="connsiteY3446" fmla="*/ 4570061 h 5602020"/>
              <a:gd name="connsiteX3447" fmla="*/ 4140749 w 5832676"/>
              <a:gd name="connsiteY3447" fmla="*/ 4570586 h 5602020"/>
              <a:gd name="connsiteX3448" fmla="*/ 4140751 w 5832676"/>
              <a:gd name="connsiteY3448" fmla="*/ 4570587 h 5602020"/>
              <a:gd name="connsiteX3449" fmla="*/ 4140752 w 5832676"/>
              <a:gd name="connsiteY3449" fmla="*/ 4570586 h 5602020"/>
              <a:gd name="connsiteX3450" fmla="*/ 4143090 w 5832676"/>
              <a:gd name="connsiteY3450" fmla="*/ 4569183 h 5602020"/>
              <a:gd name="connsiteX3451" fmla="*/ 4140751 w 5832676"/>
              <a:gd name="connsiteY3451" fmla="*/ 4569183 h 5602020"/>
              <a:gd name="connsiteX3452" fmla="*/ 4147300 w 5832676"/>
              <a:gd name="connsiteY3452" fmla="*/ 4566377 h 5602020"/>
              <a:gd name="connsiteX3453" fmla="*/ 4147300 w 5832676"/>
              <a:gd name="connsiteY3453" fmla="*/ 4570587 h 5602020"/>
              <a:gd name="connsiteX3454" fmla="*/ 4149404 w 5832676"/>
              <a:gd name="connsiteY3454" fmla="*/ 4568482 h 5602020"/>
              <a:gd name="connsiteX3455" fmla="*/ 4151510 w 5832676"/>
              <a:gd name="connsiteY3455" fmla="*/ 4568482 h 5602020"/>
              <a:gd name="connsiteX3456" fmla="*/ 4151510 w 5832676"/>
              <a:gd name="connsiteY3456" fmla="*/ 4566377 h 5602020"/>
              <a:gd name="connsiteX3457" fmla="*/ 4149404 w 5832676"/>
              <a:gd name="connsiteY3457" fmla="*/ 4568482 h 5602020"/>
              <a:gd name="connsiteX3458" fmla="*/ 4149404 w 5832676"/>
              <a:gd name="connsiteY3458" fmla="*/ 4566377 h 5602020"/>
              <a:gd name="connsiteX3459" fmla="*/ 4147300 w 5832676"/>
              <a:gd name="connsiteY3459" fmla="*/ 4566377 h 5602020"/>
              <a:gd name="connsiteX3460" fmla="*/ 4117830 w 5832676"/>
              <a:gd name="connsiteY3460" fmla="*/ 4566377 h 5602020"/>
              <a:gd name="connsiteX3461" fmla="*/ 4112918 w 5832676"/>
              <a:gd name="connsiteY3461" fmla="*/ 4568482 h 5602020"/>
              <a:gd name="connsiteX3462" fmla="*/ 4108007 w 5832676"/>
              <a:gd name="connsiteY3462" fmla="*/ 4570587 h 5602020"/>
              <a:gd name="connsiteX3463" fmla="*/ 4110462 w 5832676"/>
              <a:gd name="connsiteY3463" fmla="*/ 4570587 h 5602020"/>
              <a:gd name="connsiteX3464" fmla="*/ 4115375 w 5832676"/>
              <a:gd name="connsiteY3464" fmla="*/ 4568482 h 5602020"/>
              <a:gd name="connsiteX3465" fmla="*/ 4117830 w 5832676"/>
              <a:gd name="connsiteY3465" fmla="*/ 4568482 h 5602020"/>
              <a:gd name="connsiteX3466" fmla="*/ 4117830 w 5832676"/>
              <a:gd name="connsiteY3466" fmla="*/ 4566377 h 5602020"/>
              <a:gd name="connsiteX3467" fmla="*/ 878456 w 5832676"/>
              <a:gd name="connsiteY3467" fmla="*/ 4565543 h 5602020"/>
              <a:gd name="connsiteX3468" fmla="*/ 873869 w 5832676"/>
              <a:gd name="connsiteY3468" fmla="*/ 4567836 h 5602020"/>
              <a:gd name="connsiteX3469" fmla="*/ 878116 w 5832676"/>
              <a:gd name="connsiteY3469" fmla="*/ 4565628 h 5602020"/>
              <a:gd name="connsiteX3470" fmla="*/ 4176681 w 5832676"/>
              <a:gd name="connsiteY3470" fmla="*/ 4563250 h 5602020"/>
              <a:gd name="connsiteX3471" fmla="*/ 4178975 w 5832676"/>
              <a:gd name="connsiteY3471" fmla="*/ 4563250 h 5602020"/>
              <a:gd name="connsiteX3472" fmla="*/ 4183562 w 5832676"/>
              <a:gd name="connsiteY3472" fmla="*/ 4563250 h 5602020"/>
              <a:gd name="connsiteX3473" fmla="*/ 4181269 w 5832676"/>
              <a:gd name="connsiteY3473" fmla="*/ 4565543 h 5602020"/>
              <a:gd name="connsiteX3474" fmla="*/ 4178975 w 5832676"/>
              <a:gd name="connsiteY3474" fmla="*/ 4567836 h 5602020"/>
              <a:gd name="connsiteX3475" fmla="*/ 4178975 w 5832676"/>
              <a:gd name="connsiteY3475" fmla="*/ 4570129 h 5602020"/>
              <a:gd name="connsiteX3476" fmla="*/ 4176681 w 5832676"/>
              <a:gd name="connsiteY3476" fmla="*/ 4567836 h 5602020"/>
              <a:gd name="connsiteX3477" fmla="*/ 4176681 w 5832676"/>
              <a:gd name="connsiteY3477" fmla="*/ 4563250 h 5602020"/>
              <a:gd name="connsiteX3478" fmla="*/ 4123443 w 5832676"/>
              <a:gd name="connsiteY3478" fmla="*/ 4562166 h 5602020"/>
              <a:gd name="connsiteX3479" fmla="*/ 4123443 w 5832676"/>
              <a:gd name="connsiteY3479" fmla="*/ 4563570 h 5602020"/>
              <a:gd name="connsiteX3480" fmla="*/ 4129056 w 5832676"/>
              <a:gd name="connsiteY3480" fmla="*/ 4562166 h 5602020"/>
              <a:gd name="connsiteX3481" fmla="*/ 4126250 w 5832676"/>
              <a:gd name="connsiteY3481" fmla="*/ 4562166 h 5602020"/>
              <a:gd name="connsiteX3482" fmla="*/ 4123443 w 5832676"/>
              <a:gd name="connsiteY3482" fmla="*/ 4562166 h 5602020"/>
              <a:gd name="connsiteX3483" fmla="*/ 4186033 w 5832676"/>
              <a:gd name="connsiteY3483" fmla="*/ 4561310 h 5602020"/>
              <a:gd name="connsiteX3484" fmla="*/ 4188150 w 5832676"/>
              <a:gd name="connsiteY3484" fmla="*/ 4565543 h 5602020"/>
              <a:gd name="connsiteX3485" fmla="*/ 4181269 w 5832676"/>
              <a:gd name="connsiteY3485" fmla="*/ 4565543 h 5602020"/>
              <a:gd name="connsiteX3486" fmla="*/ 4185856 w 5832676"/>
              <a:gd name="connsiteY3486" fmla="*/ 4563250 h 5602020"/>
              <a:gd name="connsiteX3487" fmla="*/ 4184218 w 5832676"/>
              <a:gd name="connsiteY3487" fmla="*/ 4561612 h 5602020"/>
              <a:gd name="connsiteX3488" fmla="*/ 863027 w 5832676"/>
              <a:gd name="connsiteY3488" fmla="*/ 4557623 h 5602020"/>
              <a:gd name="connsiteX3489" fmla="*/ 857813 w 5832676"/>
              <a:gd name="connsiteY3489" fmla="*/ 4560957 h 5602020"/>
              <a:gd name="connsiteX3490" fmla="*/ 860107 w 5832676"/>
              <a:gd name="connsiteY3490" fmla="*/ 4558664 h 5602020"/>
              <a:gd name="connsiteX3491" fmla="*/ 4162736 w 5832676"/>
              <a:gd name="connsiteY3491" fmla="*/ 4550940 h 5602020"/>
              <a:gd name="connsiteX3492" fmla="*/ 4162736 w 5832676"/>
              <a:gd name="connsiteY3492" fmla="*/ 4552344 h 5602020"/>
              <a:gd name="connsiteX3493" fmla="*/ 4165542 w 5832676"/>
              <a:gd name="connsiteY3493" fmla="*/ 4550940 h 5602020"/>
              <a:gd name="connsiteX3494" fmla="*/ 4162736 w 5832676"/>
              <a:gd name="connsiteY3494" fmla="*/ 4550940 h 5602020"/>
              <a:gd name="connsiteX3495" fmla="*/ 975815 w 5832676"/>
              <a:gd name="connsiteY3495" fmla="*/ 4548134 h 5602020"/>
              <a:gd name="connsiteX3496" fmla="*/ 975815 w 5832676"/>
              <a:gd name="connsiteY3496" fmla="*/ 4550941 h 5602020"/>
              <a:gd name="connsiteX3497" fmla="*/ 977219 w 5832676"/>
              <a:gd name="connsiteY3497" fmla="*/ 4548134 h 5602020"/>
              <a:gd name="connsiteX3498" fmla="*/ 975815 w 5832676"/>
              <a:gd name="connsiteY3498" fmla="*/ 4548134 h 5602020"/>
              <a:gd name="connsiteX3499" fmla="*/ 4186592 w 5832676"/>
              <a:gd name="connsiteY3499" fmla="*/ 4545327 h 5602020"/>
              <a:gd name="connsiteX3500" fmla="*/ 4188931 w 5832676"/>
              <a:gd name="connsiteY3500" fmla="*/ 4548133 h 5602020"/>
              <a:gd name="connsiteX3501" fmla="*/ 4186592 w 5832676"/>
              <a:gd name="connsiteY3501" fmla="*/ 4548133 h 5602020"/>
              <a:gd name="connsiteX3502" fmla="*/ 4188931 w 5832676"/>
              <a:gd name="connsiteY3502" fmla="*/ 4550940 h 5602020"/>
              <a:gd name="connsiteX3503" fmla="*/ 4188931 w 5832676"/>
              <a:gd name="connsiteY3503" fmla="*/ 4548133 h 5602020"/>
              <a:gd name="connsiteX3504" fmla="*/ 4193609 w 5832676"/>
              <a:gd name="connsiteY3504" fmla="*/ 4545327 h 5602020"/>
              <a:gd name="connsiteX3505" fmla="*/ 4188931 w 5832676"/>
              <a:gd name="connsiteY3505" fmla="*/ 4545327 h 5602020"/>
              <a:gd name="connsiteX3506" fmla="*/ 4186592 w 5832676"/>
              <a:gd name="connsiteY3506" fmla="*/ 4545327 h 5602020"/>
              <a:gd name="connsiteX3507" fmla="*/ 4237112 w 5832676"/>
              <a:gd name="connsiteY3507" fmla="*/ 4539713 h 5602020"/>
              <a:gd name="connsiteX3508" fmla="*/ 4237112 w 5832676"/>
              <a:gd name="connsiteY3508" fmla="*/ 4541117 h 5602020"/>
              <a:gd name="connsiteX3509" fmla="*/ 4241322 w 5832676"/>
              <a:gd name="connsiteY3509" fmla="*/ 4539713 h 5602020"/>
              <a:gd name="connsiteX3510" fmla="*/ 4237112 w 5832676"/>
              <a:gd name="connsiteY3510" fmla="*/ 4539713 h 5602020"/>
              <a:gd name="connsiteX3511" fmla="*/ 4233742 w 5832676"/>
              <a:gd name="connsiteY3511" fmla="*/ 4538778 h 5602020"/>
              <a:gd name="connsiteX3512" fmla="*/ 4224762 w 5832676"/>
              <a:gd name="connsiteY3512" fmla="*/ 4543456 h 5602020"/>
              <a:gd name="connsiteX3513" fmla="*/ 4227008 w 5832676"/>
              <a:gd name="connsiteY3513" fmla="*/ 4543456 h 5602020"/>
              <a:gd name="connsiteX3514" fmla="*/ 4222517 w 5832676"/>
              <a:gd name="connsiteY3514" fmla="*/ 4548133 h 5602020"/>
              <a:gd name="connsiteX3515" fmla="*/ 4229253 w 5832676"/>
              <a:gd name="connsiteY3515" fmla="*/ 4543456 h 5602020"/>
              <a:gd name="connsiteX3516" fmla="*/ 4231498 w 5832676"/>
              <a:gd name="connsiteY3516" fmla="*/ 4543456 h 5602020"/>
              <a:gd name="connsiteX3517" fmla="*/ 4235989 w 5832676"/>
              <a:gd name="connsiteY3517" fmla="*/ 4541117 h 5602020"/>
              <a:gd name="connsiteX3518" fmla="*/ 4233744 w 5832676"/>
              <a:gd name="connsiteY3518" fmla="*/ 4538778 h 5602020"/>
              <a:gd name="connsiteX3519" fmla="*/ 4231498 w 5832676"/>
              <a:gd name="connsiteY3519" fmla="*/ 4543456 h 5602020"/>
              <a:gd name="connsiteX3520" fmla="*/ 4231498 w 5832676"/>
              <a:gd name="connsiteY3520" fmla="*/ 4541117 h 5602020"/>
              <a:gd name="connsiteX3521" fmla="*/ 1145615 w 5832676"/>
              <a:gd name="connsiteY3521" fmla="*/ 4536908 h 5602020"/>
              <a:gd name="connsiteX3522" fmla="*/ 1138879 w 5832676"/>
              <a:gd name="connsiteY3522" fmla="*/ 4539188 h 5602020"/>
              <a:gd name="connsiteX3523" fmla="*/ 1127654 w 5832676"/>
              <a:gd name="connsiteY3523" fmla="*/ 4548310 h 5602020"/>
              <a:gd name="connsiteX3524" fmla="*/ 1123163 w 5832676"/>
              <a:gd name="connsiteY3524" fmla="*/ 4555151 h 5602020"/>
              <a:gd name="connsiteX3525" fmla="*/ 1129898 w 5832676"/>
              <a:gd name="connsiteY3525" fmla="*/ 4552871 h 5602020"/>
              <a:gd name="connsiteX3526" fmla="*/ 1127654 w 5832676"/>
              <a:gd name="connsiteY3526" fmla="*/ 4550590 h 5602020"/>
              <a:gd name="connsiteX3527" fmla="*/ 1132143 w 5832676"/>
              <a:gd name="connsiteY3527" fmla="*/ 4548310 h 5602020"/>
              <a:gd name="connsiteX3528" fmla="*/ 1134389 w 5832676"/>
              <a:gd name="connsiteY3528" fmla="*/ 4548310 h 5602020"/>
              <a:gd name="connsiteX3529" fmla="*/ 1134389 w 5832676"/>
              <a:gd name="connsiteY3529" fmla="*/ 4550590 h 5602020"/>
              <a:gd name="connsiteX3530" fmla="*/ 1138879 w 5832676"/>
              <a:gd name="connsiteY3530" fmla="*/ 4548310 h 5602020"/>
              <a:gd name="connsiteX3531" fmla="*/ 1141124 w 5832676"/>
              <a:gd name="connsiteY3531" fmla="*/ 4546029 h 5602020"/>
              <a:gd name="connsiteX3532" fmla="*/ 1141124 w 5832676"/>
              <a:gd name="connsiteY3532" fmla="*/ 4543749 h 5602020"/>
              <a:gd name="connsiteX3533" fmla="*/ 1132143 w 5832676"/>
              <a:gd name="connsiteY3533" fmla="*/ 4546029 h 5602020"/>
              <a:gd name="connsiteX3534" fmla="*/ 1143369 w 5832676"/>
              <a:gd name="connsiteY3534" fmla="*/ 4539188 h 5602020"/>
              <a:gd name="connsiteX3535" fmla="*/ 1145615 w 5832676"/>
              <a:gd name="connsiteY3535" fmla="*/ 4536908 h 5602020"/>
              <a:gd name="connsiteX3536" fmla="*/ 4193007 w 5832676"/>
              <a:gd name="connsiteY3536" fmla="*/ 4536907 h 5602020"/>
              <a:gd name="connsiteX3537" fmla="*/ 4180979 w 5832676"/>
              <a:gd name="connsiteY3537" fmla="*/ 4543924 h 5602020"/>
              <a:gd name="connsiteX3538" fmla="*/ 4183384 w 5832676"/>
              <a:gd name="connsiteY3538" fmla="*/ 4543924 h 5602020"/>
              <a:gd name="connsiteX3539" fmla="*/ 4185790 w 5832676"/>
              <a:gd name="connsiteY3539" fmla="*/ 4541585 h 5602020"/>
              <a:gd name="connsiteX3540" fmla="*/ 4188196 w 5832676"/>
              <a:gd name="connsiteY3540" fmla="*/ 4541585 h 5602020"/>
              <a:gd name="connsiteX3541" fmla="*/ 4197818 w 5832676"/>
              <a:gd name="connsiteY3541" fmla="*/ 4536907 h 5602020"/>
              <a:gd name="connsiteX3542" fmla="*/ 4193007 w 5832676"/>
              <a:gd name="connsiteY3542" fmla="*/ 4536907 h 5602020"/>
              <a:gd name="connsiteX3543" fmla="*/ 4182383 w 5832676"/>
              <a:gd name="connsiteY3543" fmla="*/ 4536907 h 5602020"/>
              <a:gd name="connsiteX3544" fmla="*/ 4180979 w 5832676"/>
              <a:gd name="connsiteY3544" fmla="*/ 4537609 h 5602020"/>
              <a:gd name="connsiteX3545" fmla="*/ 4182383 w 5832676"/>
              <a:gd name="connsiteY3545" fmla="*/ 4538311 h 5602020"/>
              <a:gd name="connsiteX3546" fmla="*/ 4183786 w 5832676"/>
              <a:gd name="connsiteY3546" fmla="*/ 4537609 h 5602020"/>
              <a:gd name="connsiteX3547" fmla="*/ 4182383 w 5832676"/>
              <a:gd name="connsiteY3547" fmla="*/ 4536907 h 5602020"/>
              <a:gd name="connsiteX3548" fmla="*/ 1060015 w 5832676"/>
              <a:gd name="connsiteY3548" fmla="*/ 4534101 h 5602020"/>
              <a:gd name="connsiteX3549" fmla="*/ 1055803 w 5832676"/>
              <a:gd name="connsiteY3549" fmla="*/ 4538311 h 5602020"/>
              <a:gd name="connsiteX3550" fmla="*/ 1060015 w 5832676"/>
              <a:gd name="connsiteY3550" fmla="*/ 4534101 h 5602020"/>
              <a:gd name="connsiteX3551" fmla="*/ 4242724 w 5832676"/>
              <a:gd name="connsiteY3551" fmla="*/ 4534100 h 5602020"/>
              <a:gd name="connsiteX3552" fmla="*/ 4233744 w 5832676"/>
              <a:gd name="connsiteY3552" fmla="*/ 4538777 h 5602020"/>
              <a:gd name="connsiteX3553" fmla="*/ 4242724 w 5832676"/>
              <a:gd name="connsiteY3553" fmla="*/ 4536439 h 5602020"/>
              <a:gd name="connsiteX3554" fmla="*/ 4242724 w 5832676"/>
              <a:gd name="connsiteY3554" fmla="*/ 4534100 h 5602020"/>
              <a:gd name="connsiteX3555" fmla="*/ 1084881 w 5832676"/>
              <a:gd name="connsiteY3555" fmla="*/ 4530000 h 5602020"/>
              <a:gd name="connsiteX3556" fmla="*/ 1084881 w 5832676"/>
              <a:gd name="connsiteY3556" fmla="*/ 4530230 h 5602020"/>
              <a:gd name="connsiteX3557" fmla="*/ 1082588 w 5832676"/>
              <a:gd name="connsiteY3557" fmla="*/ 4531147 h 5602020"/>
              <a:gd name="connsiteX3558" fmla="*/ 4259564 w 5832676"/>
              <a:gd name="connsiteY3558" fmla="*/ 4529891 h 5602020"/>
              <a:gd name="connsiteX3559" fmla="*/ 4259564 w 5832676"/>
              <a:gd name="connsiteY3559" fmla="*/ 4532697 h 5602020"/>
              <a:gd name="connsiteX3560" fmla="*/ 4262371 w 5832676"/>
              <a:gd name="connsiteY3560" fmla="*/ 4532697 h 5602020"/>
              <a:gd name="connsiteX3561" fmla="*/ 4262371 w 5832676"/>
              <a:gd name="connsiteY3561" fmla="*/ 4529891 h 5602020"/>
              <a:gd name="connsiteX3562" fmla="*/ 4259564 w 5832676"/>
              <a:gd name="connsiteY3562" fmla="*/ 4529891 h 5602020"/>
              <a:gd name="connsiteX3563" fmla="*/ 4214191 w 5832676"/>
              <a:gd name="connsiteY3563" fmla="*/ 4529891 h 5602020"/>
              <a:gd name="connsiteX3564" fmla="*/ 4211852 w 5832676"/>
              <a:gd name="connsiteY3564" fmla="*/ 4532697 h 5602020"/>
              <a:gd name="connsiteX3565" fmla="*/ 4216530 w 5832676"/>
              <a:gd name="connsiteY3565" fmla="*/ 4532697 h 5602020"/>
              <a:gd name="connsiteX3566" fmla="*/ 4216530 w 5832676"/>
              <a:gd name="connsiteY3566" fmla="*/ 4529891 h 5602020"/>
              <a:gd name="connsiteX3567" fmla="*/ 4211852 w 5832676"/>
              <a:gd name="connsiteY3567" fmla="*/ 4529891 h 5602020"/>
              <a:gd name="connsiteX3568" fmla="*/ 4204835 w 5832676"/>
              <a:gd name="connsiteY3568" fmla="*/ 4531996 h 5602020"/>
              <a:gd name="connsiteX3569" fmla="*/ 4204835 w 5832676"/>
              <a:gd name="connsiteY3569" fmla="*/ 4534101 h 5602020"/>
              <a:gd name="connsiteX3570" fmla="*/ 4211852 w 5832676"/>
              <a:gd name="connsiteY3570" fmla="*/ 4529891 h 5602020"/>
              <a:gd name="connsiteX3571" fmla="*/ 1086411 w 5832676"/>
              <a:gd name="connsiteY3571" fmla="*/ 4529618 h 5602020"/>
              <a:gd name="connsiteX3572" fmla="*/ 1084881 w 5832676"/>
              <a:gd name="connsiteY3572" fmla="*/ 4531147 h 5602020"/>
              <a:gd name="connsiteX3573" fmla="*/ 1084881 w 5832676"/>
              <a:gd name="connsiteY3573" fmla="*/ 4530230 h 5602020"/>
              <a:gd name="connsiteX3574" fmla="*/ 932313 w 5832676"/>
              <a:gd name="connsiteY3574" fmla="*/ 4528488 h 5602020"/>
              <a:gd name="connsiteX3575" fmla="*/ 922209 w 5832676"/>
              <a:gd name="connsiteY3575" fmla="*/ 4533166 h 5602020"/>
              <a:gd name="connsiteX3576" fmla="*/ 919683 w 5832676"/>
              <a:gd name="connsiteY3576" fmla="*/ 4535505 h 5602020"/>
              <a:gd name="connsiteX3577" fmla="*/ 927261 w 5832676"/>
              <a:gd name="connsiteY3577" fmla="*/ 4533166 h 5602020"/>
              <a:gd name="connsiteX3578" fmla="*/ 932313 w 5832676"/>
              <a:gd name="connsiteY3578" fmla="*/ 4530827 h 5602020"/>
              <a:gd name="connsiteX3579" fmla="*/ 932313 w 5832676"/>
              <a:gd name="connsiteY3579" fmla="*/ 4528488 h 5602020"/>
              <a:gd name="connsiteX3580" fmla="*/ 957572 w 5832676"/>
              <a:gd name="connsiteY3580" fmla="*/ 4525681 h 5602020"/>
              <a:gd name="connsiteX3581" fmla="*/ 951959 w 5832676"/>
              <a:gd name="connsiteY3581" fmla="*/ 4528488 h 5602020"/>
              <a:gd name="connsiteX3582" fmla="*/ 954765 w 5832676"/>
              <a:gd name="connsiteY3582" fmla="*/ 4528488 h 5602020"/>
              <a:gd name="connsiteX3583" fmla="*/ 957572 w 5832676"/>
              <a:gd name="connsiteY3583" fmla="*/ 4525681 h 5602020"/>
              <a:gd name="connsiteX3584" fmla="*/ 1023528 w 5832676"/>
              <a:gd name="connsiteY3584" fmla="*/ 4524277 h 5602020"/>
              <a:gd name="connsiteX3585" fmla="*/ 1022124 w 5832676"/>
              <a:gd name="connsiteY3585" fmla="*/ 4527084 h 5602020"/>
              <a:gd name="connsiteX3586" fmla="*/ 1023528 w 5832676"/>
              <a:gd name="connsiteY3586" fmla="*/ 4527084 h 5602020"/>
              <a:gd name="connsiteX3587" fmla="*/ 1023528 w 5832676"/>
              <a:gd name="connsiteY3587" fmla="*/ 4524277 h 5602020"/>
              <a:gd name="connsiteX3588" fmla="*/ 4320164 w 5832676"/>
              <a:gd name="connsiteY3588" fmla="*/ 4514454 h 5602020"/>
              <a:gd name="connsiteX3589" fmla="*/ 4320974 w 5832676"/>
              <a:gd name="connsiteY3589" fmla="*/ 4514454 h 5602020"/>
              <a:gd name="connsiteX3590" fmla="*/ 4320188 w 5832676"/>
              <a:gd name="connsiteY3590" fmla="*/ 4514571 h 5602020"/>
              <a:gd name="connsiteX3591" fmla="*/ 4332361 w 5832676"/>
              <a:gd name="connsiteY3591" fmla="*/ 4514235 h 5602020"/>
              <a:gd name="connsiteX3592" fmla="*/ 4332648 w 5832676"/>
              <a:gd name="connsiteY3592" fmla="*/ 4515096 h 5602020"/>
              <a:gd name="connsiteX3593" fmla="*/ 4330354 w 5832676"/>
              <a:gd name="connsiteY3593" fmla="*/ 4515096 h 5602020"/>
              <a:gd name="connsiteX3594" fmla="*/ 4332361 w 5832676"/>
              <a:gd name="connsiteY3594" fmla="*/ 4514235 h 5602020"/>
              <a:gd name="connsiteX3595" fmla="*/ 4324116 w 5832676"/>
              <a:gd name="connsiteY3595" fmla="*/ 4513986 h 5602020"/>
              <a:gd name="connsiteX3596" fmla="*/ 4322770 w 5832676"/>
              <a:gd name="connsiteY3596" fmla="*/ 4514454 h 5602020"/>
              <a:gd name="connsiteX3597" fmla="*/ 4320974 w 5832676"/>
              <a:gd name="connsiteY3597" fmla="*/ 4514454 h 5602020"/>
              <a:gd name="connsiteX3598" fmla="*/ 4320050 w 5832676"/>
              <a:gd name="connsiteY3598" fmla="*/ 4513855 h 5602020"/>
              <a:gd name="connsiteX3599" fmla="*/ 4320164 w 5832676"/>
              <a:gd name="connsiteY3599" fmla="*/ 4514454 h 5602020"/>
              <a:gd name="connsiteX3600" fmla="*/ 4319439 w 5832676"/>
              <a:gd name="connsiteY3600" fmla="*/ 4514454 h 5602020"/>
              <a:gd name="connsiteX3601" fmla="*/ 4253016 w 5832676"/>
              <a:gd name="connsiteY3601" fmla="*/ 4511647 h 5602020"/>
              <a:gd name="connsiteX3602" fmla="*/ 4248338 w 5832676"/>
              <a:gd name="connsiteY3602" fmla="*/ 4514454 h 5602020"/>
              <a:gd name="connsiteX3603" fmla="*/ 4253016 w 5832676"/>
              <a:gd name="connsiteY3603" fmla="*/ 4514454 h 5602020"/>
              <a:gd name="connsiteX3604" fmla="*/ 4255355 w 5832676"/>
              <a:gd name="connsiteY3604" fmla="*/ 4514454 h 5602020"/>
              <a:gd name="connsiteX3605" fmla="*/ 4255355 w 5832676"/>
              <a:gd name="connsiteY3605" fmla="*/ 4511647 h 5602020"/>
              <a:gd name="connsiteX3606" fmla="*/ 4253016 w 5832676"/>
              <a:gd name="connsiteY3606" fmla="*/ 4511647 h 5602020"/>
              <a:gd name="connsiteX3607" fmla="*/ 4307978 w 5832676"/>
              <a:gd name="connsiteY3607" fmla="*/ 4508841 h 5602020"/>
              <a:gd name="connsiteX3608" fmla="*/ 4305874 w 5832676"/>
              <a:gd name="connsiteY3608" fmla="*/ 4511647 h 5602020"/>
              <a:gd name="connsiteX3609" fmla="*/ 4307277 w 5832676"/>
              <a:gd name="connsiteY3609" fmla="*/ 4511647 h 5602020"/>
              <a:gd name="connsiteX3610" fmla="*/ 4305874 w 5832676"/>
              <a:gd name="connsiteY3610" fmla="*/ 4514454 h 5602020"/>
              <a:gd name="connsiteX3611" fmla="*/ 4307277 w 5832676"/>
              <a:gd name="connsiteY3611" fmla="*/ 4514454 h 5602020"/>
              <a:gd name="connsiteX3612" fmla="*/ 4307277 w 5832676"/>
              <a:gd name="connsiteY3612" fmla="*/ 4511647 h 5602020"/>
              <a:gd name="connsiteX3613" fmla="*/ 4310084 w 5832676"/>
              <a:gd name="connsiteY3613" fmla="*/ 4511647 h 5602020"/>
              <a:gd name="connsiteX3614" fmla="*/ 4310084 w 5832676"/>
              <a:gd name="connsiteY3614" fmla="*/ 4513753 h 5602020"/>
              <a:gd name="connsiteX3615" fmla="*/ 4314294 w 5832676"/>
              <a:gd name="connsiteY3615" fmla="*/ 4513753 h 5602020"/>
              <a:gd name="connsiteX3616" fmla="*/ 4310084 w 5832676"/>
              <a:gd name="connsiteY3616" fmla="*/ 4511647 h 5602020"/>
              <a:gd name="connsiteX3617" fmla="*/ 4307978 w 5832676"/>
              <a:gd name="connsiteY3617" fmla="*/ 4508841 h 5602020"/>
              <a:gd name="connsiteX3618" fmla="*/ 4307277 w 5832676"/>
              <a:gd name="connsiteY3618" fmla="*/ 4507438 h 5602020"/>
              <a:gd name="connsiteX3619" fmla="*/ 4310084 w 5832676"/>
              <a:gd name="connsiteY3619" fmla="*/ 4508841 h 5602020"/>
              <a:gd name="connsiteX3620" fmla="*/ 4312890 w 5832676"/>
              <a:gd name="connsiteY3620" fmla="*/ 4507438 h 5602020"/>
              <a:gd name="connsiteX3621" fmla="*/ 4312890 w 5832676"/>
              <a:gd name="connsiteY3621" fmla="*/ 4509543 h 5602020"/>
              <a:gd name="connsiteX3622" fmla="*/ 4314995 w 5832676"/>
              <a:gd name="connsiteY3622" fmla="*/ 4511648 h 5602020"/>
              <a:gd name="connsiteX3623" fmla="*/ 4317100 w 5832676"/>
              <a:gd name="connsiteY3623" fmla="*/ 4509543 h 5602020"/>
              <a:gd name="connsiteX3624" fmla="*/ 4312890 w 5832676"/>
              <a:gd name="connsiteY3624" fmla="*/ 4507438 h 5602020"/>
              <a:gd name="connsiteX3625" fmla="*/ 4307277 w 5832676"/>
              <a:gd name="connsiteY3625" fmla="*/ 4507438 h 5602020"/>
              <a:gd name="connsiteX3626" fmla="*/ 4277807 w 5832676"/>
              <a:gd name="connsiteY3626" fmla="*/ 4507438 h 5602020"/>
              <a:gd name="connsiteX3627" fmla="*/ 4270440 w 5832676"/>
              <a:gd name="connsiteY3627" fmla="*/ 4512116 h 5602020"/>
              <a:gd name="connsiteX3628" fmla="*/ 4267984 w 5832676"/>
              <a:gd name="connsiteY3628" fmla="*/ 4514455 h 5602020"/>
              <a:gd name="connsiteX3629" fmla="*/ 4270440 w 5832676"/>
              <a:gd name="connsiteY3629" fmla="*/ 4514455 h 5602020"/>
              <a:gd name="connsiteX3630" fmla="*/ 4270440 w 5832676"/>
              <a:gd name="connsiteY3630" fmla="*/ 4512116 h 5602020"/>
              <a:gd name="connsiteX3631" fmla="*/ 4272896 w 5832676"/>
              <a:gd name="connsiteY3631" fmla="*/ 4514455 h 5602020"/>
              <a:gd name="connsiteX3632" fmla="*/ 4275352 w 5832676"/>
              <a:gd name="connsiteY3632" fmla="*/ 4514455 h 5602020"/>
              <a:gd name="connsiteX3633" fmla="*/ 4275352 w 5832676"/>
              <a:gd name="connsiteY3633" fmla="*/ 4512116 h 5602020"/>
              <a:gd name="connsiteX3634" fmla="*/ 4287630 w 5832676"/>
              <a:gd name="connsiteY3634" fmla="*/ 4507438 h 5602020"/>
              <a:gd name="connsiteX3635" fmla="*/ 4285175 w 5832676"/>
              <a:gd name="connsiteY3635" fmla="*/ 4507438 h 5602020"/>
              <a:gd name="connsiteX3636" fmla="*/ 4277807 w 5832676"/>
              <a:gd name="connsiteY3636" fmla="*/ 4507438 h 5602020"/>
              <a:gd name="connsiteX3637" fmla="*/ 4328794 w 5832676"/>
              <a:gd name="connsiteY3637" fmla="*/ 4505268 h 5602020"/>
              <a:gd name="connsiteX3638" fmla="*/ 4328794 w 5832676"/>
              <a:gd name="connsiteY3638" fmla="*/ 4507565 h 5602020"/>
              <a:gd name="connsiteX3639" fmla="*/ 4324116 w 5832676"/>
              <a:gd name="connsiteY3639" fmla="*/ 4509862 h 5602020"/>
              <a:gd name="connsiteX3640" fmla="*/ 4321778 w 5832676"/>
              <a:gd name="connsiteY3640" fmla="*/ 4512157 h 5602020"/>
              <a:gd name="connsiteX3641" fmla="*/ 4324116 w 5832676"/>
              <a:gd name="connsiteY3641" fmla="*/ 4507565 h 5602020"/>
              <a:gd name="connsiteX3642" fmla="*/ 4328794 w 5832676"/>
              <a:gd name="connsiteY3642" fmla="*/ 4505268 h 5602020"/>
              <a:gd name="connsiteX3643" fmla="*/ 4338150 w 5832676"/>
              <a:gd name="connsiteY3643" fmla="*/ 4504631 h 5602020"/>
              <a:gd name="connsiteX3644" fmla="*/ 4338150 w 5832676"/>
              <a:gd name="connsiteY3644" fmla="*/ 4507438 h 5602020"/>
              <a:gd name="connsiteX3645" fmla="*/ 4339554 w 5832676"/>
              <a:gd name="connsiteY3645" fmla="*/ 4504631 h 5602020"/>
              <a:gd name="connsiteX3646" fmla="*/ 4338150 w 5832676"/>
              <a:gd name="connsiteY3646" fmla="*/ 4504631 h 5602020"/>
              <a:gd name="connsiteX3647" fmla="*/ 4335344 w 5832676"/>
              <a:gd name="connsiteY3647" fmla="*/ 4504631 h 5602020"/>
              <a:gd name="connsiteX3648" fmla="*/ 4332536 w 5832676"/>
              <a:gd name="connsiteY3648" fmla="*/ 4507438 h 5602020"/>
              <a:gd name="connsiteX3649" fmla="*/ 4335344 w 5832676"/>
              <a:gd name="connsiteY3649" fmla="*/ 4504631 h 5602020"/>
              <a:gd name="connsiteX3650" fmla="*/ 4350997 w 5832676"/>
              <a:gd name="connsiteY3650" fmla="*/ 4503630 h 5602020"/>
              <a:gd name="connsiteX3651" fmla="*/ 4348703 w 5832676"/>
              <a:gd name="connsiteY3651" fmla="*/ 4505923 h 5602020"/>
              <a:gd name="connsiteX3652" fmla="*/ 4348703 w 5832676"/>
              <a:gd name="connsiteY3652" fmla="*/ 4508216 h 5602020"/>
              <a:gd name="connsiteX3653" fmla="*/ 4341822 w 5832676"/>
              <a:gd name="connsiteY3653" fmla="*/ 4510509 h 5602020"/>
              <a:gd name="connsiteX3654" fmla="*/ 4344116 w 5832676"/>
              <a:gd name="connsiteY3654" fmla="*/ 4505923 h 5602020"/>
              <a:gd name="connsiteX3655" fmla="*/ 4350997 w 5832676"/>
              <a:gd name="connsiteY3655" fmla="*/ 4503630 h 5602020"/>
              <a:gd name="connsiteX3656" fmla="*/ 4344690 w 5832676"/>
              <a:gd name="connsiteY3656" fmla="*/ 4502770 h 5602020"/>
              <a:gd name="connsiteX3657" fmla="*/ 4344116 w 5832676"/>
              <a:gd name="connsiteY3657" fmla="*/ 4503630 h 5602020"/>
              <a:gd name="connsiteX3658" fmla="*/ 4344646 w 5832676"/>
              <a:gd name="connsiteY3658" fmla="*/ 4502784 h 5602020"/>
              <a:gd name="connsiteX3659" fmla="*/ 4312188 w 5832676"/>
              <a:gd name="connsiteY3659" fmla="*/ 4501824 h 5602020"/>
              <a:gd name="connsiteX3660" fmla="*/ 4310084 w 5832676"/>
              <a:gd name="connsiteY3660" fmla="*/ 4504631 h 5602020"/>
              <a:gd name="connsiteX3661" fmla="*/ 4312188 w 5832676"/>
              <a:gd name="connsiteY3661" fmla="*/ 4504631 h 5602020"/>
              <a:gd name="connsiteX3662" fmla="*/ 4314294 w 5832676"/>
              <a:gd name="connsiteY3662" fmla="*/ 4504631 h 5602020"/>
              <a:gd name="connsiteX3663" fmla="*/ 4312188 w 5832676"/>
              <a:gd name="connsiteY3663" fmla="*/ 4501824 h 5602020"/>
              <a:gd name="connsiteX3664" fmla="*/ 4307678 w 5832676"/>
              <a:gd name="connsiteY3664" fmla="*/ 4501824 h 5602020"/>
              <a:gd name="connsiteX3665" fmla="*/ 4298056 w 5832676"/>
              <a:gd name="connsiteY3665" fmla="*/ 4504351 h 5602020"/>
              <a:gd name="connsiteX3666" fmla="*/ 4293244 w 5832676"/>
              <a:gd name="connsiteY3666" fmla="*/ 4509403 h 5602020"/>
              <a:gd name="connsiteX3667" fmla="*/ 4295650 w 5832676"/>
              <a:gd name="connsiteY3667" fmla="*/ 4514455 h 5602020"/>
              <a:gd name="connsiteX3668" fmla="*/ 4298056 w 5832676"/>
              <a:gd name="connsiteY3668" fmla="*/ 4514455 h 5602020"/>
              <a:gd name="connsiteX3669" fmla="*/ 4300460 w 5832676"/>
              <a:gd name="connsiteY3669" fmla="*/ 4509403 h 5602020"/>
              <a:gd name="connsiteX3670" fmla="*/ 4300460 w 5832676"/>
              <a:gd name="connsiteY3670" fmla="*/ 4511929 h 5602020"/>
              <a:gd name="connsiteX3671" fmla="*/ 4302866 w 5832676"/>
              <a:gd name="connsiteY3671" fmla="*/ 4509403 h 5602020"/>
              <a:gd name="connsiteX3672" fmla="*/ 4307678 w 5832676"/>
              <a:gd name="connsiteY3672" fmla="*/ 4504351 h 5602020"/>
              <a:gd name="connsiteX3673" fmla="*/ 4310084 w 5832676"/>
              <a:gd name="connsiteY3673" fmla="*/ 4506876 h 5602020"/>
              <a:gd name="connsiteX3674" fmla="*/ 4307678 w 5832676"/>
              <a:gd name="connsiteY3674" fmla="*/ 4501824 h 5602020"/>
              <a:gd name="connsiteX3675" fmla="*/ 4286929 w 5832676"/>
              <a:gd name="connsiteY3675" fmla="*/ 4500421 h 5602020"/>
              <a:gd name="connsiteX3676" fmla="*/ 4284824 w 5832676"/>
              <a:gd name="connsiteY3676" fmla="*/ 4501824 h 5602020"/>
              <a:gd name="connsiteX3677" fmla="*/ 4289034 w 5832676"/>
              <a:gd name="connsiteY3677" fmla="*/ 4500421 h 5602020"/>
              <a:gd name="connsiteX3678" fmla="*/ 4286929 w 5832676"/>
              <a:gd name="connsiteY3678" fmla="*/ 4500421 h 5602020"/>
              <a:gd name="connsiteX3679" fmla="*/ 4350997 w 5832676"/>
              <a:gd name="connsiteY3679" fmla="*/ 4499043 h 5602020"/>
              <a:gd name="connsiteX3680" fmla="*/ 4350997 w 5832676"/>
              <a:gd name="connsiteY3680" fmla="*/ 4501337 h 5602020"/>
              <a:gd name="connsiteX3681" fmla="*/ 4348703 w 5832676"/>
              <a:gd name="connsiteY3681" fmla="*/ 4501337 h 5602020"/>
              <a:gd name="connsiteX3682" fmla="*/ 4350997 w 5832676"/>
              <a:gd name="connsiteY3682" fmla="*/ 4499043 h 5602020"/>
              <a:gd name="connsiteX3683" fmla="*/ 4275000 w 5832676"/>
              <a:gd name="connsiteY3683" fmla="*/ 4497614 h 5602020"/>
              <a:gd name="connsiteX3684" fmla="*/ 4275000 w 5832676"/>
              <a:gd name="connsiteY3684" fmla="*/ 4500421 h 5602020"/>
              <a:gd name="connsiteX3685" fmla="*/ 4277807 w 5832676"/>
              <a:gd name="connsiteY3685" fmla="*/ 4497614 h 5602020"/>
              <a:gd name="connsiteX3686" fmla="*/ 4275000 w 5832676"/>
              <a:gd name="connsiteY3686" fmla="*/ 4497614 h 5602020"/>
              <a:gd name="connsiteX3687" fmla="*/ 4272832 w 5832676"/>
              <a:gd name="connsiteY3687" fmla="*/ 4497614 h 5602020"/>
              <a:gd name="connsiteX3688" fmla="*/ 4270536 w 5832676"/>
              <a:gd name="connsiteY3688" fmla="*/ 4499859 h 5602020"/>
              <a:gd name="connsiteX3689" fmla="*/ 4268239 w 5832676"/>
              <a:gd name="connsiteY3689" fmla="*/ 4499859 h 5602020"/>
              <a:gd name="connsiteX3690" fmla="*/ 4265943 w 5832676"/>
              <a:gd name="connsiteY3690" fmla="*/ 4499859 h 5602020"/>
              <a:gd name="connsiteX3691" fmla="*/ 4268239 w 5832676"/>
              <a:gd name="connsiteY3691" fmla="*/ 4502105 h 5602020"/>
              <a:gd name="connsiteX3692" fmla="*/ 4265943 w 5832676"/>
              <a:gd name="connsiteY3692" fmla="*/ 4502105 h 5602020"/>
              <a:gd name="connsiteX3693" fmla="*/ 4263646 w 5832676"/>
              <a:gd name="connsiteY3693" fmla="*/ 4504350 h 5602020"/>
              <a:gd name="connsiteX3694" fmla="*/ 4263646 w 5832676"/>
              <a:gd name="connsiteY3694" fmla="*/ 4502105 h 5602020"/>
              <a:gd name="connsiteX3695" fmla="*/ 4256758 w 5832676"/>
              <a:gd name="connsiteY3695" fmla="*/ 4506595 h 5602020"/>
              <a:gd name="connsiteX3696" fmla="*/ 4259054 w 5832676"/>
              <a:gd name="connsiteY3696" fmla="*/ 4508841 h 5602020"/>
              <a:gd name="connsiteX3697" fmla="*/ 4270536 w 5832676"/>
              <a:gd name="connsiteY3697" fmla="*/ 4506595 h 5602020"/>
              <a:gd name="connsiteX3698" fmla="*/ 4272832 w 5832676"/>
              <a:gd name="connsiteY3698" fmla="*/ 4502105 h 5602020"/>
              <a:gd name="connsiteX3699" fmla="*/ 4282018 w 5832676"/>
              <a:gd name="connsiteY3699" fmla="*/ 4502105 h 5602020"/>
              <a:gd name="connsiteX3700" fmla="*/ 4279721 w 5832676"/>
              <a:gd name="connsiteY3700" fmla="*/ 4497614 h 5602020"/>
              <a:gd name="connsiteX3701" fmla="*/ 4279721 w 5832676"/>
              <a:gd name="connsiteY3701" fmla="*/ 4499859 h 5602020"/>
              <a:gd name="connsiteX3702" fmla="*/ 4279721 w 5832676"/>
              <a:gd name="connsiteY3702" fmla="*/ 4502105 h 5602020"/>
              <a:gd name="connsiteX3703" fmla="*/ 4270536 w 5832676"/>
              <a:gd name="connsiteY3703" fmla="*/ 4499859 h 5602020"/>
              <a:gd name="connsiteX3704" fmla="*/ 4272832 w 5832676"/>
              <a:gd name="connsiteY3704" fmla="*/ 4499859 h 5602020"/>
              <a:gd name="connsiteX3705" fmla="*/ 4272832 w 5832676"/>
              <a:gd name="connsiteY3705" fmla="*/ 4497614 h 5602020"/>
              <a:gd name="connsiteX3706" fmla="*/ 4344116 w 5832676"/>
              <a:gd name="connsiteY3706" fmla="*/ 4496750 h 5602020"/>
              <a:gd name="connsiteX3707" fmla="*/ 4346410 w 5832676"/>
              <a:gd name="connsiteY3707" fmla="*/ 4496750 h 5602020"/>
              <a:gd name="connsiteX3708" fmla="*/ 4344116 w 5832676"/>
              <a:gd name="connsiteY3708" fmla="*/ 4499043 h 5602020"/>
              <a:gd name="connsiteX3709" fmla="*/ 4344116 w 5832676"/>
              <a:gd name="connsiteY3709" fmla="*/ 4496750 h 5602020"/>
              <a:gd name="connsiteX3710" fmla="*/ 4333732 w 5832676"/>
              <a:gd name="connsiteY3710" fmla="*/ 4494807 h 5602020"/>
              <a:gd name="connsiteX3711" fmla="*/ 4335694 w 5832676"/>
              <a:gd name="connsiteY3711" fmla="*/ 4494807 h 5602020"/>
              <a:gd name="connsiteX3712" fmla="*/ 4334258 w 5832676"/>
              <a:gd name="connsiteY3712" fmla="*/ 4496083 h 5602020"/>
              <a:gd name="connsiteX3713" fmla="*/ 4331133 w 5832676"/>
              <a:gd name="connsiteY3713" fmla="*/ 4496083 h 5602020"/>
              <a:gd name="connsiteX3714" fmla="*/ 4335811 w 5832676"/>
              <a:gd name="connsiteY3714" fmla="*/ 4493787 h 5602020"/>
              <a:gd name="connsiteX3715" fmla="*/ 4333732 w 5832676"/>
              <a:gd name="connsiteY3715" fmla="*/ 4494807 h 5602020"/>
              <a:gd name="connsiteX3716" fmla="*/ 4330782 w 5832676"/>
              <a:gd name="connsiteY3716" fmla="*/ 4494807 h 5602020"/>
              <a:gd name="connsiteX3717" fmla="*/ 4330782 w 5832676"/>
              <a:gd name="connsiteY3717" fmla="*/ 4497428 h 5602020"/>
              <a:gd name="connsiteX3718" fmla="*/ 4328326 w 5832676"/>
              <a:gd name="connsiteY3718" fmla="*/ 4497614 h 5602020"/>
              <a:gd name="connsiteX3719" fmla="*/ 4330782 w 5832676"/>
              <a:gd name="connsiteY3719" fmla="*/ 4497614 h 5602020"/>
              <a:gd name="connsiteX3720" fmla="*/ 4330782 w 5832676"/>
              <a:gd name="connsiteY3720" fmla="*/ 4497428 h 5602020"/>
              <a:gd name="connsiteX3721" fmla="*/ 4332931 w 5832676"/>
              <a:gd name="connsiteY3721" fmla="*/ 4497263 h 5602020"/>
              <a:gd name="connsiteX3722" fmla="*/ 4334258 w 5832676"/>
              <a:gd name="connsiteY3722" fmla="*/ 4496083 h 5602020"/>
              <a:gd name="connsiteX3723" fmla="*/ 4335811 w 5832676"/>
              <a:gd name="connsiteY3723" fmla="*/ 4496083 h 5602020"/>
              <a:gd name="connsiteX3724" fmla="*/ 4335811 w 5832676"/>
              <a:gd name="connsiteY3724" fmla="*/ 4494807 h 5602020"/>
              <a:gd name="connsiteX3725" fmla="*/ 4338150 w 5832676"/>
              <a:gd name="connsiteY3725" fmla="*/ 4489194 h 5602020"/>
              <a:gd name="connsiteX3726" fmla="*/ 4326455 w 5832676"/>
              <a:gd name="connsiteY3726" fmla="*/ 4491491 h 5602020"/>
              <a:gd name="connsiteX3727" fmla="*/ 4326455 w 5832676"/>
              <a:gd name="connsiteY3727" fmla="*/ 4496083 h 5602020"/>
              <a:gd name="connsiteX3728" fmla="*/ 4324116 w 5832676"/>
              <a:gd name="connsiteY3728" fmla="*/ 4496083 h 5602020"/>
              <a:gd name="connsiteX3729" fmla="*/ 4324116 w 5832676"/>
              <a:gd name="connsiteY3729" fmla="*/ 4498380 h 5602020"/>
              <a:gd name="connsiteX3730" fmla="*/ 4321778 w 5832676"/>
              <a:gd name="connsiteY3730" fmla="*/ 4500676 h 5602020"/>
              <a:gd name="connsiteX3731" fmla="*/ 4319439 w 5832676"/>
              <a:gd name="connsiteY3731" fmla="*/ 4498380 h 5602020"/>
              <a:gd name="connsiteX3732" fmla="*/ 4321778 w 5832676"/>
              <a:gd name="connsiteY3732" fmla="*/ 4507565 h 5602020"/>
              <a:gd name="connsiteX3733" fmla="*/ 4317100 w 5832676"/>
              <a:gd name="connsiteY3733" fmla="*/ 4505268 h 5602020"/>
              <a:gd name="connsiteX3734" fmla="*/ 4321778 w 5832676"/>
              <a:gd name="connsiteY3734" fmla="*/ 4512157 h 5602020"/>
              <a:gd name="connsiteX3735" fmla="*/ 4320050 w 5832676"/>
              <a:gd name="connsiteY3735" fmla="*/ 4513855 h 5602020"/>
              <a:gd name="connsiteX3736" fmla="*/ 4319626 w 5832676"/>
              <a:gd name="connsiteY3736" fmla="*/ 4511647 h 5602020"/>
              <a:gd name="connsiteX3737" fmla="*/ 4317381 w 5832676"/>
              <a:gd name="connsiteY3737" fmla="*/ 4513986 h 5602020"/>
              <a:gd name="connsiteX3738" fmla="*/ 4319065 w 5832676"/>
              <a:gd name="connsiteY3738" fmla="*/ 4515741 h 5602020"/>
              <a:gd name="connsiteX3739" fmla="*/ 4317381 w 5832676"/>
              <a:gd name="connsiteY3739" fmla="*/ 4516325 h 5602020"/>
              <a:gd name="connsiteX3740" fmla="*/ 4319626 w 5832676"/>
              <a:gd name="connsiteY3740" fmla="*/ 4516325 h 5602020"/>
              <a:gd name="connsiteX3741" fmla="*/ 4319065 w 5832676"/>
              <a:gd name="connsiteY3741" fmla="*/ 4515741 h 5602020"/>
              <a:gd name="connsiteX3742" fmla="*/ 4322770 w 5832676"/>
              <a:gd name="connsiteY3742" fmla="*/ 4514454 h 5602020"/>
              <a:gd name="connsiteX3743" fmla="*/ 4324116 w 5832676"/>
              <a:gd name="connsiteY3743" fmla="*/ 4514454 h 5602020"/>
              <a:gd name="connsiteX3744" fmla="*/ 4324116 w 5832676"/>
              <a:gd name="connsiteY3744" fmla="*/ 4513986 h 5602020"/>
              <a:gd name="connsiteX3745" fmla="*/ 4324116 w 5832676"/>
              <a:gd name="connsiteY3745" fmla="*/ 4509862 h 5602020"/>
              <a:gd name="connsiteX3746" fmla="*/ 4335811 w 5832676"/>
              <a:gd name="connsiteY3746" fmla="*/ 4509862 h 5602020"/>
              <a:gd name="connsiteX3747" fmla="*/ 4335811 w 5832676"/>
              <a:gd name="connsiteY3747" fmla="*/ 4507565 h 5602020"/>
              <a:gd name="connsiteX3748" fmla="*/ 4331133 w 5832676"/>
              <a:gd name="connsiteY3748" fmla="*/ 4507565 h 5602020"/>
              <a:gd name="connsiteX3749" fmla="*/ 4335811 w 5832676"/>
              <a:gd name="connsiteY3749" fmla="*/ 4500676 h 5602020"/>
              <a:gd name="connsiteX3750" fmla="*/ 4328794 w 5832676"/>
              <a:gd name="connsiteY3750" fmla="*/ 4502973 h 5602020"/>
              <a:gd name="connsiteX3751" fmla="*/ 4326455 w 5832676"/>
              <a:gd name="connsiteY3751" fmla="*/ 4496083 h 5602020"/>
              <a:gd name="connsiteX3752" fmla="*/ 4328794 w 5832676"/>
              <a:gd name="connsiteY3752" fmla="*/ 4496083 h 5602020"/>
              <a:gd name="connsiteX3753" fmla="*/ 4328794 w 5832676"/>
              <a:gd name="connsiteY3753" fmla="*/ 4491491 h 5602020"/>
              <a:gd name="connsiteX3754" fmla="*/ 4332302 w 5832676"/>
              <a:gd name="connsiteY3754" fmla="*/ 4493213 h 5602020"/>
              <a:gd name="connsiteX3755" fmla="*/ 4331133 w 5832676"/>
              <a:gd name="connsiteY3755" fmla="*/ 4493787 h 5602020"/>
              <a:gd name="connsiteX3756" fmla="*/ 4333472 w 5832676"/>
              <a:gd name="connsiteY3756" fmla="*/ 4493787 h 5602020"/>
              <a:gd name="connsiteX3757" fmla="*/ 4332302 w 5832676"/>
              <a:gd name="connsiteY3757" fmla="*/ 4493213 h 5602020"/>
              <a:gd name="connsiteX3758" fmla="*/ 4335811 w 5832676"/>
              <a:gd name="connsiteY3758" fmla="*/ 4491491 h 5602020"/>
              <a:gd name="connsiteX3759" fmla="*/ 4338150 w 5832676"/>
              <a:gd name="connsiteY3759" fmla="*/ 4491491 h 5602020"/>
              <a:gd name="connsiteX3760" fmla="*/ 4338150 w 5832676"/>
              <a:gd name="connsiteY3760" fmla="*/ 4489194 h 5602020"/>
              <a:gd name="connsiteX3761" fmla="*/ 828467 w 5832676"/>
              <a:gd name="connsiteY3761" fmla="*/ 4484985 h 5602020"/>
              <a:gd name="connsiteX3762" fmla="*/ 825660 w 5832676"/>
              <a:gd name="connsiteY3762" fmla="*/ 4486388 h 5602020"/>
              <a:gd name="connsiteX3763" fmla="*/ 828467 w 5832676"/>
              <a:gd name="connsiteY3763" fmla="*/ 4486388 h 5602020"/>
              <a:gd name="connsiteX3764" fmla="*/ 828467 w 5832676"/>
              <a:gd name="connsiteY3764" fmla="*/ 4484985 h 5602020"/>
              <a:gd name="connsiteX3765" fmla="*/ 970202 w 5832676"/>
              <a:gd name="connsiteY3765" fmla="*/ 4482178 h 5602020"/>
              <a:gd name="connsiteX3766" fmla="*/ 963185 w 5832676"/>
              <a:gd name="connsiteY3766" fmla="*/ 4484284 h 5602020"/>
              <a:gd name="connsiteX3767" fmla="*/ 965524 w 5832676"/>
              <a:gd name="connsiteY3767" fmla="*/ 4486388 h 5602020"/>
              <a:gd name="connsiteX3768" fmla="*/ 970202 w 5832676"/>
              <a:gd name="connsiteY3768" fmla="*/ 4482178 h 5602020"/>
              <a:gd name="connsiteX3769" fmla="*/ 848859 w 5832676"/>
              <a:gd name="connsiteY3769" fmla="*/ 4481520 h 5602020"/>
              <a:gd name="connsiteX3770" fmla="*/ 849517 w 5832676"/>
              <a:gd name="connsiteY3770" fmla="*/ 4482178 h 5602020"/>
              <a:gd name="connsiteX3771" fmla="*/ 847588 w 5832676"/>
              <a:gd name="connsiteY3771" fmla="*/ 4482178 h 5602020"/>
              <a:gd name="connsiteX3772" fmla="*/ 841495 w 5832676"/>
              <a:gd name="connsiteY3772" fmla="*/ 4480836 h 5602020"/>
              <a:gd name="connsiteX3773" fmla="*/ 841603 w 5832676"/>
              <a:gd name="connsiteY3773" fmla="*/ 4480980 h 5602020"/>
              <a:gd name="connsiteX3774" fmla="*/ 840937 w 5832676"/>
              <a:gd name="connsiteY3774" fmla="*/ 4482178 h 5602020"/>
              <a:gd name="connsiteX3775" fmla="*/ 840395 w 5832676"/>
              <a:gd name="connsiteY3775" fmla="*/ 4482178 h 5602020"/>
              <a:gd name="connsiteX3776" fmla="*/ 838909 w 5832676"/>
              <a:gd name="connsiteY3776" fmla="*/ 4482178 h 5602020"/>
              <a:gd name="connsiteX3777" fmla="*/ 833145 w 5832676"/>
              <a:gd name="connsiteY3777" fmla="*/ 4479371 h 5602020"/>
              <a:gd name="connsiteX3778" fmla="*/ 828467 w 5832676"/>
              <a:gd name="connsiteY3778" fmla="*/ 4482178 h 5602020"/>
              <a:gd name="connsiteX3779" fmla="*/ 833145 w 5832676"/>
              <a:gd name="connsiteY3779" fmla="*/ 4484985 h 5602020"/>
              <a:gd name="connsiteX3780" fmla="*/ 835484 w 5832676"/>
              <a:gd name="connsiteY3780" fmla="*/ 4482178 h 5602020"/>
              <a:gd name="connsiteX3781" fmla="*/ 833145 w 5832676"/>
              <a:gd name="connsiteY3781" fmla="*/ 4479371 h 5602020"/>
              <a:gd name="connsiteX3782" fmla="*/ 853728 w 5832676"/>
              <a:gd name="connsiteY3782" fmla="*/ 4478996 h 5602020"/>
              <a:gd name="connsiteX3783" fmla="*/ 853728 w 5832676"/>
              <a:gd name="connsiteY3783" fmla="*/ 4479372 h 5602020"/>
              <a:gd name="connsiteX3784" fmla="*/ 853001 w 5832676"/>
              <a:gd name="connsiteY3784" fmla="*/ 4479372 h 5602020"/>
              <a:gd name="connsiteX3785" fmla="*/ 994058 w 5832676"/>
              <a:gd name="connsiteY3785" fmla="*/ 4477969 h 5602020"/>
              <a:gd name="connsiteX3786" fmla="*/ 995462 w 5832676"/>
              <a:gd name="connsiteY3786" fmla="*/ 4479372 h 5602020"/>
              <a:gd name="connsiteX3787" fmla="*/ 995462 w 5832676"/>
              <a:gd name="connsiteY3787" fmla="*/ 4477969 h 5602020"/>
              <a:gd name="connsiteX3788" fmla="*/ 994058 w 5832676"/>
              <a:gd name="connsiteY3788" fmla="*/ 4477969 h 5602020"/>
              <a:gd name="connsiteX3789" fmla="*/ 839694 w 5832676"/>
              <a:gd name="connsiteY3789" fmla="*/ 4477969 h 5602020"/>
              <a:gd name="connsiteX3790" fmla="*/ 838291 w 5832676"/>
              <a:gd name="connsiteY3790" fmla="*/ 4479372 h 5602020"/>
              <a:gd name="connsiteX3791" fmla="*/ 839694 w 5832676"/>
              <a:gd name="connsiteY3791" fmla="*/ 4479372 h 5602020"/>
              <a:gd name="connsiteX3792" fmla="*/ 839694 w 5832676"/>
              <a:gd name="connsiteY3792" fmla="*/ 4477969 h 5602020"/>
              <a:gd name="connsiteX3793" fmla="*/ 800402 w 5832676"/>
              <a:gd name="connsiteY3793" fmla="*/ 4477969 h 5602020"/>
              <a:gd name="connsiteX3794" fmla="*/ 798998 w 5832676"/>
              <a:gd name="connsiteY3794" fmla="*/ 4480074 h 5602020"/>
              <a:gd name="connsiteX3795" fmla="*/ 798998 w 5832676"/>
              <a:gd name="connsiteY3795" fmla="*/ 4482178 h 5602020"/>
              <a:gd name="connsiteX3796" fmla="*/ 794788 w 5832676"/>
              <a:gd name="connsiteY3796" fmla="*/ 4484985 h 5602020"/>
              <a:gd name="connsiteX3797" fmla="*/ 796892 w 5832676"/>
              <a:gd name="connsiteY3797" fmla="*/ 4484985 h 5602020"/>
              <a:gd name="connsiteX3798" fmla="*/ 798998 w 5832676"/>
              <a:gd name="connsiteY3798" fmla="*/ 4482178 h 5602020"/>
              <a:gd name="connsiteX3799" fmla="*/ 798998 w 5832676"/>
              <a:gd name="connsiteY3799" fmla="*/ 4482179 h 5602020"/>
              <a:gd name="connsiteX3800" fmla="*/ 800402 w 5832676"/>
              <a:gd name="connsiteY3800" fmla="*/ 4482179 h 5602020"/>
              <a:gd name="connsiteX3801" fmla="*/ 800402 w 5832676"/>
              <a:gd name="connsiteY3801" fmla="*/ 4480074 h 5602020"/>
              <a:gd name="connsiteX3802" fmla="*/ 800402 w 5832676"/>
              <a:gd name="connsiteY3802" fmla="*/ 4477969 h 5602020"/>
              <a:gd name="connsiteX3803" fmla="*/ 857937 w 5832676"/>
              <a:gd name="connsiteY3803" fmla="*/ 4476813 h 5602020"/>
              <a:gd name="connsiteX3804" fmla="*/ 857937 w 5832676"/>
              <a:gd name="connsiteY3804" fmla="*/ 4477969 h 5602020"/>
              <a:gd name="connsiteX3805" fmla="*/ 857478 w 5832676"/>
              <a:gd name="connsiteY3805" fmla="*/ 4477051 h 5602020"/>
              <a:gd name="connsiteX3806" fmla="*/ 1007390 w 5832676"/>
              <a:gd name="connsiteY3806" fmla="*/ 4476565 h 5602020"/>
              <a:gd name="connsiteX3807" fmla="*/ 1005284 w 5832676"/>
              <a:gd name="connsiteY3807" fmla="*/ 4479371 h 5602020"/>
              <a:gd name="connsiteX3808" fmla="*/ 1009494 w 5832676"/>
              <a:gd name="connsiteY3808" fmla="*/ 4476565 h 5602020"/>
              <a:gd name="connsiteX3809" fmla="*/ 1007390 w 5832676"/>
              <a:gd name="connsiteY3809" fmla="*/ 4476565 h 5602020"/>
              <a:gd name="connsiteX3810" fmla="*/ 860744 w 5832676"/>
              <a:gd name="connsiteY3810" fmla="*/ 4470952 h 5602020"/>
              <a:gd name="connsiteX3811" fmla="*/ 862848 w 5832676"/>
              <a:gd name="connsiteY3811" fmla="*/ 4473758 h 5602020"/>
              <a:gd name="connsiteX3812" fmla="*/ 864954 w 5832676"/>
              <a:gd name="connsiteY3812" fmla="*/ 4470952 h 5602020"/>
              <a:gd name="connsiteX3813" fmla="*/ 860744 w 5832676"/>
              <a:gd name="connsiteY3813" fmla="*/ 4470952 h 5602020"/>
              <a:gd name="connsiteX3814" fmla="*/ 835684 w 5832676"/>
              <a:gd name="connsiteY3814" fmla="*/ 4469081 h 5602020"/>
              <a:gd name="connsiteX3815" fmla="*/ 828467 w 5832676"/>
              <a:gd name="connsiteY3815" fmla="*/ 4473759 h 5602020"/>
              <a:gd name="connsiteX3816" fmla="*/ 836064 w 5832676"/>
              <a:gd name="connsiteY3816" fmla="*/ 4470066 h 5602020"/>
              <a:gd name="connsiteX3817" fmla="*/ 836586 w 5832676"/>
              <a:gd name="connsiteY3817" fmla="*/ 4471420 h 5602020"/>
              <a:gd name="connsiteX3818" fmla="*/ 835684 w 5832676"/>
              <a:gd name="connsiteY3818" fmla="*/ 4473759 h 5602020"/>
              <a:gd name="connsiteX3819" fmla="*/ 840495 w 5832676"/>
              <a:gd name="connsiteY3819" fmla="*/ 4473759 h 5602020"/>
              <a:gd name="connsiteX3820" fmla="*/ 845307 w 5832676"/>
              <a:gd name="connsiteY3820" fmla="*/ 4469081 h 5602020"/>
              <a:gd name="connsiteX3821" fmla="*/ 840495 w 5832676"/>
              <a:gd name="connsiteY3821" fmla="*/ 4471420 h 5602020"/>
              <a:gd name="connsiteX3822" fmla="*/ 836286 w 5832676"/>
              <a:gd name="connsiteY3822" fmla="*/ 4469958 h 5602020"/>
              <a:gd name="connsiteX3823" fmla="*/ 836064 w 5832676"/>
              <a:gd name="connsiteY3823" fmla="*/ 4470066 h 5602020"/>
              <a:gd name="connsiteX3824" fmla="*/ 975464 w 5832676"/>
              <a:gd name="connsiteY3824" fmla="*/ 4468145 h 5602020"/>
              <a:gd name="connsiteX3825" fmla="*/ 973009 w 5832676"/>
              <a:gd name="connsiteY3825" fmla="*/ 4470952 h 5602020"/>
              <a:gd name="connsiteX3826" fmla="*/ 982832 w 5832676"/>
              <a:gd name="connsiteY3826" fmla="*/ 4468145 h 5602020"/>
              <a:gd name="connsiteX3827" fmla="*/ 980377 w 5832676"/>
              <a:gd name="connsiteY3827" fmla="*/ 4468145 h 5602020"/>
              <a:gd name="connsiteX3828" fmla="*/ 975464 w 5832676"/>
              <a:gd name="connsiteY3828" fmla="*/ 4468145 h 5602020"/>
              <a:gd name="connsiteX3829" fmla="*/ 878987 w 5832676"/>
              <a:gd name="connsiteY3829" fmla="*/ 4466742 h 5602020"/>
              <a:gd name="connsiteX3830" fmla="*/ 876648 w 5832676"/>
              <a:gd name="connsiteY3830" fmla="*/ 4468146 h 5602020"/>
              <a:gd name="connsiteX3831" fmla="*/ 874657 w 5832676"/>
              <a:gd name="connsiteY3831" fmla="*/ 4468146 h 5602020"/>
              <a:gd name="connsiteX3832" fmla="*/ 876344 w 5832676"/>
              <a:gd name="connsiteY3832" fmla="*/ 4467271 h 5602020"/>
              <a:gd name="connsiteX3833" fmla="*/ 838291 w 5832676"/>
              <a:gd name="connsiteY3833" fmla="*/ 4466742 h 5602020"/>
              <a:gd name="connsiteX3834" fmla="*/ 840395 w 5832676"/>
              <a:gd name="connsiteY3834" fmla="*/ 4468146 h 5602020"/>
              <a:gd name="connsiteX3835" fmla="*/ 842501 w 5832676"/>
              <a:gd name="connsiteY3835" fmla="*/ 4466742 h 5602020"/>
              <a:gd name="connsiteX3836" fmla="*/ 838291 w 5832676"/>
              <a:gd name="connsiteY3836" fmla="*/ 4466742 h 5602020"/>
              <a:gd name="connsiteX3837" fmla="*/ 791982 w 5832676"/>
              <a:gd name="connsiteY3837" fmla="*/ 4466382 h 5602020"/>
              <a:gd name="connsiteX3838" fmla="*/ 791982 w 5832676"/>
              <a:gd name="connsiteY3838" fmla="*/ 4466742 h 5602020"/>
              <a:gd name="connsiteX3839" fmla="*/ 791173 w 5832676"/>
              <a:gd name="connsiteY3839" fmla="*/ 4466742 h 5602020"/>
              <a:gd name="connsiteX3840" fmla="*/ 720081 w 5832676"/>
              <a:gd name="connsiteY3840" fmla="*/ 4466078 h 5602020"/>
              <a:gd name="connsiteX3841" fmla="*/ 720412 w 5832676"/>
              <a:gd name="connsiteY3841" fmla="*/ 4466742 h 5602020"/>
              <a:gd name="connsiteX3842" fmla="*/ 719140 w 5832676"/>
              <a:gd name="connsiteY3842" fmla="*/ 4466742 h 5602020"/>
              <a:gd name="connsiteX3843" fmla="*/ 846711 w 5832676"/>
              <a:gd name="connsiteY3843" fmla="*/ 4463935 h 5602020"/>
              <a:gd name="connsiteX3844" fmla="*/ 846711 w 5832676"/>
              <a:gd name="connsiteY3844" fmla="*/ 4466742 h 5602020"/>
              <a:gd name="connsiteX3845" fmla="*/ 846711 w 5832676"/>
              <a:gd name="connsiteY3845" fmla="*/ 4463935 h 5602020"/>
              <a:gd name="connsiteX3846" fmla="*/ 856182 w 5832676"/>
              <a:gd name="connsiteY3846" fmla="*/ 4461129 h 5602020"/>
              <a:gd name="connsiteX3847" fmla="*/ 853727 w 5832676"/>
              <a:gd name="connsiteY3847" fmla="*/ 4466742 h 5602020"/>
              <a:gd name="connsiteX3848" fmla="*/ 858638 w 5832676"/>
              <a:gd name="connsiteY3848" fmla="*/ 4463935 h 5602020"/>
              <a:gd name="connsiteX3849" fmla="*/ 863550 w 5832676"/>
              <a:gd name="connsiteY3849" fmla="*/ 4461129 h 5602020"/>
              <a:gd name="connsiteX3850" fmla="*/ 856182 w 5832676"/>
              <a:gd name="connsiteY3850" fmla="*/ 4461129 h 5602020"/>
              <a:gd name="connsiteX3851" fmla="*/ 849517 w 5832676"/>
              <a:gd name="connsiteY3851" fmla="*/ 4461129 h 5602020"/>
              <a:gd name="connsiteX3852" fmla="*/ 849517 w 5832676"/>
              <a:gd name="connsiteY3852" fmla="*/ 4463935 h 5602020"/>
              <a:gd name="connsiteX3853" fmla="*/ 850921 w 5832676"/>
              <a:gd name="connsiteY3853" fmla="*/ 4461129 h 5602020"/>
              <a:gd name="connsiteX3854" fmla="*/ 849517 w 5832676"/>
              <a:gd name="connsiteY3854" fmla="*/ 4461129 h 5602020"/>
              <a:gd name="connsiteX3855" fmla="*/ 830572 w 5832676"/>
              <a:gd name="connsiteY3855" fmla="*/ 4461129 h 5602020"/>
              <a:gd name="connsiteX3856" fmla="*/ 828467 w 5832676"/>
              <a:gd name="connsiteY3856" fmla="*/ 4463935 h 5602020"/>
              <a:gd name="connsiteX3857" fmla="*/ 830572 w 5832676"/>
              <a:gd name="connsiteY3857" fmla="*/ 4463935 h 5602020"/>
              <a:gd name="connsiteX3858" fmla="*/ 832677 w 5832676"/>
              <a:gd name="connsiteY3858" fmla="*/ 4461129 h 5602020"/>
              <a:gd name="connsiteX3859" fmla="*/ 830572 w 5832676"/>
              <a:gd name="connsiteY3859" fmla="*/ 4461129 h 5602020"/>
              <a:gd name="connsiteX3860" fmla="*/ 987042 w 5832676"/>
              <a:gd name="connsiteY3860" fmla="*/ 4456918 h 5602020"/>
              <a:gd name="connsiteX3861" fmla="*/ 987042 w 5832676"/>
              <a:gd name="connsiteY3861" fmla="*/ 4459725 h 5602020"/>
              <a:gd name="connsiteX3862" fmla="*/ 988446 w 5832676"/>
              <a:gd name="connsiteY3862" fmla="*/ 4456918 h 5602020"/>
              <a:gd name="connsiteX3863" fmla="*/ 987042 w 5832676"/>
              <a:gd name="connsiteY3863" fmla="*/ 4456918 h 5602020"/>
              <a:gd name="connsiteX3864" fmla="*/ 719009 w 5832676"/>
              <a:gd name="connsiteY3864" fmla="*/ 4456918 h 5602020"/>
              <a:gd name="connsiteX3865" fmla="*/ 720412 w 5832676"/>
              <a:gd name="connsiteY3865" fmla="*/ 4459725 h 5602020"/>
              <a:gd name="connsiteX3866" fmla="*/ 720412 w 5832676"/>
              <a:gd name="connsiteY3866" fmla="*/ 4456918 h 5602020"/>
              <a:gd name="connsiteX3867" fmla="*/ 719009 w 5832676"/>
              <a:gd name="connsiteY3867" fmla="*/ 4456918 h 5602020"/>
              <a:gd name="connsiteX3868" fmla="*/ 727429 w 5832676"/>
              <a:gd name="connsiteY3868" fmla="*/ 4454112 h 5602020"/>
              <a:gd name="connsiteX3869" fmla="*/ 727429 w 5832676"/>
              <a:gd name="connsiteY3869" fmla="*/ 4456918 h 5602020"/>
              <a:gd name="connsiteX3870" fmla="*/ 727429 w 5832676"/>
              <a:gd name="connsiteY3870" fmla="*/ 4454112 h 5602020"/>
              <a:gd name="connsiteX3871" fmla="*/ 998268 w 5832676"/>
              <a:gd name="connsiteY3871" fmla="*/ 4452709 h 5602020"/>
              <a:gd name="connsiteX3872" fmla="*/ 994058 w 5832676"/>
              <a:gd name="connsiteY3872" fmla="*/ 4454815 h 5602020"/>
              <a:gd name="connsiteX3873" fmla="*/ 994058 w 5832676"/>
              <a:gd name="connsiteY3873" fmla="*/ 4456919 h 5602020"/>
              <a:gd name="connsiteX3874" fmla="*/ 996163 w 5832676"/>
              <a:gd name="connsiteY3874" fmla="*/ 4454815 h 5602020"/>
              <a:gd name="connsiteX3875" fmla="*/ 998268 w 5832676"/>
              <a:gd name="connsiteY3875" fmla="*/ 4454815 h 5602020"/>
              <a:gd name="connsiteX3876" fmla="*/ 998268 w 5832676"/>
              <a:gd name="connsiteY3876" fmla="*/ 4452709 h 5602020"/>
              <a:gd name="connsiteX3877" fmla="*/ 736785 w 5832676"/>
              <a:gd name="connsiteY3877" fmla="*/ 4452709 h 5602020"/>
              <a:gd name="connsiteX3878" fmla="*/ 737813 w 5832676"/>
              <a:gd name="connsiteY3878" fmla="*/ 4452709 h 5602020"/>
              <a:gd name="connsiteX3879" fmla="*/ 734446 w 5832676"/>
              <a:gd name="connsiteY3879" fmla="*/ 4454113 h 5602020"/>
              <a:gd name="connsiteX3880" fmla="*/ 736785 w 5832676"/>
              <a:gd name="connsiteY3880" fmla="*/ 4452709 h 5602020"/>
              <a:gd name="connsiteX3881" fmla="*/ 904246 w 5832676"/>
              <a:gd name="connsiteY3881" fmla="*/ 4452008 h 5602020"/>
              <a:gd name="connsiteX3882" fmla="*/ 901439 w 5832676"/>
              <a:gd name="connsiteY3882" fmla="*/ 4454113 h 5602020"/>
              <a:gd name="connsiteX3883" fmla="*/ 907053 w 5832676"/>
              <a:gd name="connsiteY3883" fmla="*/ 4452008 h 5602020"/>
              <a:gd name="connsiteX3884" fmla="*/ 904246 w 5832676"/>
              <a:gd name="connsiteY3884" fmla="*/ 4452008 h 5602020"/>
              <a:gd name="connsiteX3885" fmla="*/ 747340 w 5832676"/>
              <a:gd name="connsiteY3885" fmla="*/ 4451232 h 5602020"/>
              <a:gd name="connsiteX3886" fmla="*/ 746140 w 5832676"/>
              <a:gd name="connsiteY3886" fmla="*/ 4454112 h 5602020"/>
              <a:gd name="connsiteX3887" fmla="*/ 741910 w 5832676"/>
              <a:gd name="connsiteY3887" fmla="*/ 4454112 h 5602020"/>
              <a:gd name="connsiteX3888" fmla="*/ 743285 w 5832676"/>
              <a:gd name="connsiteY3888" fmla="*/ 4453383 h 5602020"/>
              <a:gd name="connsiteX3889" fmla="*/ 746140 w 5832676"/>
              <a:gd name="connsiteY3889" fmla="*/ 4452241 h 5602020"/>
              <a:gd name="connsiteX3890" fmla="*/ 746140 w 5832676"/>
              <a:gd name="connsiteY3890" fmla="*/ 4451868 h 5602020"/>
              <a:gd name="connsiteX3891" fmla="*/ 817241 w 5832676"/>
              <a:gd name="connsiteY3891" fmla="*/ 4449902 h 5602020"/>
              <a:gd name="connsiteX3892" fmla="*/ 813031 w 5832676"/>
              <a:gd name="connsiteY3892" fmla="*/ 4452008 h 5602020"/>
              <a:gd name="connsiteX3893" fmla="*/ 817241 w 5832676"/>
              <a:gd name="connsiteY3893" fmla="*/ 4454113 h 5602020"/>
              <a:gd name="connsiteX3894" fmla="*/ 821451 w 5832676"/>
              <a:gd name="connsiteY3894" fmla="*/ 4449902 h 5602020"/>
              <a:gd name="connsiteX3895" fmla="*/ 819346 w 5832676"/>
              <a:gd name="connsiteY3895" fmla="*/ 4449902 h 5602020"/>
              <a:gd name="connsiteX3896" fmla="*/ 817241 w 5832676"/>
              <a:gd name="connsiteY3896" fmla="*/ 4449902 h 5602020"/>
              <a:gd name="connsiteX3897" fmla="*/ 702048 w 5832676"/>
              <a:gd name="connsiteY3897" fmla="*/ 4449692 h 5602020"/>
              <a:gd name="connsiteX3898" fmla="*/ 699555 w 5832676"/>
              <a:gd name="connsiteY3898" fmla="*/ 4450889 h 5602020"/>
              <a:gd name="connsiteX3899" fmla="*/ 697261 w 5832676"/>
              <a:gd name="connsiteY3899" fmla="*/ 4450889 h 5602020"/>
              <a:gd name="connsiteX3900" fmla="*/ 732341 w 5832676"/>
              <a:gd name="connsiteY3900" fmla="*/ 4448499 h 5602020"/>
              <a:gd name="connsiteX3901" fmla="*/ 726026 w 5832676"/>
              <a:gd name="connsiteY3901" fmla="*/ 4452241 h 5602020"/>
              <a:gd name="connsiteX3902" fmla="*/ 726026 w 5832676"/>
              <a:gd name="connsiteY3902" fmla="*/ 4454112 h 5602020"/>
              <a:gd name="connsiteX3903" fmla="*/ 730235 w 5832676"/>
              <a:gd name="connsiteY3903" fmla="*/ 4452241 h 5602020"/>
              <a:gd name="connsiteX3904" fmla="*/ 734446 w 5832676"/>
              <a:gd name="connsiteY3904" fmla="*/ 4448499 h 5602020"/>
              <a:gd name="connsiteX3905" fmla="*/ 732341 w 5832676"/>
              <a:gd name="connsiteY3905" fmla="*/ 4448499 h 5602020"/>
              <a:gd name="connsiteX3906" fmla="*/ 705194 w 5832676"/>
              <a:gd name="connsiteY3906" fmla="*/ 4448182 h 5602020"/>
              <a:gd name="connsiteX3907" fmla="*/ 705209 w 5832676"/>
              <a:gd name="connsiteY3907" fmla="*/ 4448187 h 5602020"/>
              <a:gd name="connsiteX3908" fmla="*/ 704976 w 5832676"/>
              <a:gd name="connsiteY3908" fmla="*/ 4448499 h 5602020"/>
              <a:gd name="connsiteX3909" fmla="*/ 706144 w 5832676"/>
              <a:gd name="connsiteY3909" fmla="*/ 4448499 h 5602020"/>
              <a:gd name="connsiteX3910" fmla="*/ 706436 w 5832676"/>
              <a:gd name="connsiteY3910" fmla="*/ 4448596 h 5602020"/>
              <a:gd name="connsiteX3911" fmla="*/ 702048 w 5832676"/>
              <a:gd name="connsiteY3911" fmla="*/ 4449692 h 5602020"/>
              <a:gd name="connsiteX3912" fmla="*/ 929255 w 5832676"/>
              <a:gd name="connsiteY3912" fmla="*/ 4446439 h 5602020"/>
              <a:gd name="connsiteX3913" fmla="*/ 927401 w 5832676"/>
              <a:gd name="connsiteY3913" fmla="*/ 4448499 h 5602020"/>
              <a:gd name="connsiteX3914" fmla="*/ 925296 w 5832676"/>
              <a:gd name="connsiteY3914" fmla="*/ 4448499 h 5602020"/>
              <a:gd name="connsiteX3915" fmla="*/ 925560 w 5832676"/>
              <a:gd name="connsiteY3915" fmla="*/ 4448206 h 5602020"/>
              <a:gd name="connsiteX3916" fmla="*/ 4433567 w 5832676"/>
              <a:gd name="connsiteY3916" fmla="*/ 4446303 h 5602020"/>
              <a:gd name="connsiteX3917" fmla="*/ 4422098 w 5832676"/>
              <a:gd name="connsiteY3917" fmla="*/ 4448596 h 5602020"/>
              <a:gd name="connsiteX3918" fmla="*/ 4417512 w 5832676"/>
              <a:gd name="connsiteY3918" fmla="*/ 4448596 h 5602020"/>
              <a:gd name="connsiteX3919" fmla="*/ 4433567 w 5832676"/>
              <a:gd name="connsiteY3919" fmla="*/ 4446303 h 5602020"/>
              <a:gd name="connsiteX3920" fmla="*/ 730236 w 5832676"/>
              <a:gd name="connsiteY3920" fmla="*/ 4445692 h 5602020"/>
              <a:gd name="connsiteX3921" fmla="*/ 723219 w 5832676"/>
              <a:gd name="connsiteY3921" fmla="*/ 4449902 h 5602020"/>
              <a:gd name="connsiteX3922" fmla="*/ 730236 w 5832676"/>
              <a:gd name="connsiteY3922" fmla="*/ 4447798 h 5602020"/>
              <a:gd name="connsiteX3923" fmla="*/ 730236 w 5832676"/>
              <a:gd name="connsiteY3923" fmla="*/ 4445692 h 5602020"/>
              <a:gd name="connsiteX3924" fmla="*/ 712939 w 5832676"/>
              <a:gd name="connsiteY3924" fmla="*/ 4445043 h 5602020"/>
              <a:gd name="connsiteX3925" fmla="*/ 711291 w 5832676"/>
              <a:gd name="connsiteY3925" fmla="*/ 4448499 h 5602020"/>
              <a:gd name="connsiteX3926" fmla="*/ 706144 w 5832676"/>
              <a:gd name="connsiteY3926" fmla="*/ 4448499 h 5602020"/>
              <a:gd name="connsiteX3927" fmla="*/ 705209 w 5832676"/>
              <a:gd name="connsiteY3927" fmla="*/ 4448187 h 5602020"/>
              <a:gd name="connsiteX3928" fmla="*/ 705224 w 5832676"/>
              <a:gd name="connsiteY3928" fmla="*/ 4448168 h 5602020"/>
              <a:gd name="connsiteX3929" fmla="*/ 706721 w 5832676"/>
              <a:gd name="connsiteY3929" fmla="*/ 4447449 h 5602020"/>
              <a:gd name="connsiteX3930" fmla="*/ 4385862 w 5832676"/>
              <a:gd name="connsiteY3930" fmla="*/ 4442885 h 5602020"/>
              <a:gd name="connsiteX3931" fmla="*/ 4378974 w 5832676"/>
              <a:gd name="connsiteY3931" fmla="*/ 4445131 h 5602020"/>
              <a:gd name="connsiteX3932" fmla="*/ 4372084 w 5832676"/>
              <a:gd name="connsiteY3932" fmla="*/ 4447376 h 5602020"/>
              <a:gd name="connsiteX3933" fmla="*/ 4369788 w 5832676"/>
              <a:gd name="connsiteY3933" fmla="*/ 4449621 h 5602020"/>
              <a:gd name="connsiteX3934" fmla="*/ 4360603 w 5832676"/>
              <a:gd name="connsiteY3934" fmla="*/ 4454112 h 5602020"/>
              <a:gd name="connsiteX3935" fmla="*/ 4365195 w 5832676"/>
              <a:gd name="connsiteY3935" fmla="*/ 4454112 h 5602020"/>
              <a:gd name="connsiteX3936" fmla="*/ 4385862 w 5832676"/>
              <a:gd name="connsiteY3936" fmla="*/ 4442885 h 5602020"/>
              <a:gd name="connsiteX3937" fmla="*/ 874076 w 5832676"/>
              <a:gd name="connsiteY3937" fmla="*/ 4442885 h 5602020"/>
              <a:gd name="connsiteX3938" fmla="*/ 871970 w 5832676"/>
              <a:gd name="connsiteY3938" fmla="*/ 4445692 h 5602020"/>
              <a:gd name="connsiteX3939" fmla="*/ 874076 w 5832676"/>
              <a:gd name="connsiteY3939" fmla="*/ 4445692 h 5602020"/>
              <a:gd name="connsiteX3940" fmla="*/ 876181 w 5832676"/>
              <a:gd name="connsiteY3940" fmla="*/ 4442885 h 5602020"/>
              <a:gd name="connsiteX3941" fmla="*/ 874076 w 5832676"/>
              <a:gd name="connsiteY3941" fmla="*/ 4442885 h 5602020"/>
              <a:gd name="connsiteX3942" fmla="*/ 776077 w 5832676"/>
              <a:gd name="connsiteY3942" fmla="*/ 4442885 h 5602020"/>
              <a:gd name="connsiteX3943" fmla="*/ 773738 w 5832676"/>
              <a:gd name="connsiteY3943" fmla="*/ 4445692 h 5602020"/>
              <a:gd name="connsiteX3944" fmla="*/ 780755 w 5832676"/>
              <a:gd name="connsiteY3944" fmla="*/ 4442885 h 5602020"/>
              <a:gd name="connsiteX3945" fmla="*/ 776077 w 5832676"/>
              <a:gd name="connsiteY3945" fmla="*/ 4442885 h 5602020"/>
              <a:gd name="connsiteX3946" fmla="*/ 744268 w 5832676"/>
              <a:gd name="connsiteY3946" fmla="*/ 4442885 h 5602020"/>
              <a:gd name="connsiteX3947" fmla="*/ 738655 w 5832676"/>
              <a:gd name="connsiteY3947" fmla="*/ 4448499 h 5602020"/>
              <a:gd name="connsiteX3948" fmla="*/ 744268 w 5832676"/>
              <a:gd name="connsiteY3948" fmla="*/ 4442885 h 5602020"/>
              <a:gd name="connsiteX3949" fmla="*/ 718307 w 5832676"/>
              <a:gd name="connsiteY3949" fmla="*/ 4442885 h 5602020"/>
              <a:gd name="connsiteX3950" fmla="*/ 716202 w 5832676"/>
              <a:gd name="connsiteY3950" fmla="*/ 4445692 h 5602020"/>
              <a:gd name="connsiteX3951" fmla="*/ 720412 w 5832676"/>
              <a:gd name="connsiteY3951" fmla="*/ 4442885 h 5602020"/>
              <a:gd name="connsiteX3952" fmla="*/ 718307 w 5832676"/>
              <a:gd name="connsiteY3952" fmla="*/ 4442885 h 5602020"/>
              <a:gd name="connsiteX3953" fmla="*/ 846602 w 5832676"/>
              <a:gd name="connsiteY3953" fmla="*/ 4441679 h 5602020"/>
              <a:gd name="connsiteX3954" fmla="*/ 844372 w 5832676"/>
              <a:gd name="connsiteY3954" fmla="*/ 4445693 h 5602020"/>
              <a:gd name="connsiteX3955" fmla="*/ 841356 w 5832676"/>
              <a:gd name="connsiteY3955" fmla="*/ 4444336 h 5602020"/>
              <a:gd name="connsiteX3956" fmla="*/ 883197 w 5832676"/>
              <a:gd name="connsiteY3956" fmla="*/ 4441482 h 5602020"/>
              <a:gd name="connsiteX3957" fmla="*/ 883197 w 5832676"/>
              <a:gd name="connsiteY3957" fmla="*/ 4445693 h 5602020"/>
              <a:gd name="connsiteX3958" fmla="*/ 883197 w 5832676"/>
              <a:gd name="connsiteY3958" fmla="*/ 4441482 h 5602020"/>
              <a:gd name="connsiteX3959" fmla="*/ 805508 w 5832676"/>
              <a:gd name="connsiteY3959" fmla="*/ 4440591 h 5602020"/>
              <a:gd name="connsiteX3960" fmla="*/ 806014 w 5832676"/>
              <a:gd name="connsiteY3960" fmla="*/ 4440782 h 5602020"/>
              <a:gd name="connsiteX3961" fmla="*/ 805101 w 5832676"/>
              <a:gd name="connsiteY3961" fmla="*/ 4440782 h 5602020"/>
              <a:gd name="connsiteX3962" fmla="*/ 763916 w 5832676"/>
              <a:gd name="connsiteY3962" fmla="*/ 4438676 h 5602020"/>
              <a:gd name="connsiteX3963" fmla="*/ 734446 w 5832676"/>
              <a:gd name="connsiteY3963" fmla="*/ 4451908 h 5602020"/>
              <a:gd name="connsiteX3964" fmla="*/ 734446 w 5832676"/>
              <a:gd name="connsiteY3964" fmla="*/ 4454113 h 5602020"/>
              <a:gd name="connsiteX3965" fmla="*/ 736785 w 5832676"/>
              <a:gd name="connsiteY3965" fmla="*/ 4454113 h 5602020"/>
              <a:gd name="connsiteX3966" fmla="*/ 741463 w 5832676"/>
              <a:gd name="connsiteY3966" fmla="*/ 4452709 h 5602020"/>
              <a:gd name="connsiteX3967" fmla="*/ 737813 w 5832676"/>
              <a:gd name="connsiteY3967" fmla="*/ 4452709 h 5602020"/>
              <a:gd name="connsiteX3968" fmla="*/ 750314 w 5832676"/>
              <a:gd name="connsiteY3968" fmla="*/ 4447497 h 5602020"/>
              <a:gd name="connsiteX3969" fmla="*/ 763916 w 5832676"/>
              <a:gd name="connsiteY3969" fmla="*/ 4438676 h 5602020"/>
              <a:gd name="connsiteX3970" fmla="*/ 746023 w 5832676"/>
              <a:gd name="connsiteY3970" fmla="*/ 4438676 h 5602020"/>
              <a:gd name="connsiteX3971" fmla="*/ 738655 w 5832676"/>
              <a:gd name="connsiteY3971" fmla="*/ 4442886 h 5602020"/>
              <a:gd name="connsiteX3972" fmla="*/ 748479 w 5832676"/>
              <a:gd name="connsiteY3972" fmla="*/ 4438676 h 5602020"/>
              <a:gd name="connsiteX3973" fmla="*/ 746023 w 5832676"/>
              <a:gd name="connsiteY3973" fmla="*/ 4438676 h 5602020"/>
              <a:gd name="connsiteX3974" fmla="*/ 720880 w 5832676"/>
              <a:gd name="connsiteY3974" fmla="*/ 4438676 h 5602020"/>
              <a:gd name="connsiteX3975" fmla="*/ 716202 w 5832676"/>
              <a:gd name="connsiteY3975" fmla="*/ 4442886 h 5602020"/>
              <a:gd name="connsiteX3976" fmla="*/ 723219 w 5832676"/>
              <a:gd name="connsiteY3976" fmla="*/ 4440782 h 5602020"/>
              <a:gd name="connsiteX3977" fmla="*/ 720880 w 5832676"/>
              <a:gd name="connsiteY3977" fmla="*/ 4440782 h 5602020"/>
              <a:gd name="connsiteX3978" fmla="*/ 720880 w 5832676"/>
              <a:gd name="connsiteY3978" fmla="*/ 4438676 h 5602020"/>
              <a:gd name="connsiteX3979" fmla="*/ 4412526 w 5832676"/>
              <a:gd name="connsiteY3979" fmla="*/ 4438675 h 5602020"/>
              <a:gd name="connsiteX3980" fmla="*/ 4397089 w 5832676"/>
              <a:gd name="connsiteY3980" fmla="*/ 4440781 h 5602020"/>
              <a:gd name="connsiteX3981" fmla="*/ 4399294 w 5832676"/>
              <a:gd name="connsiteY3981" fmla="*/ 4442885 h 5602020"/>
              <a:gd name="connsiteX3982" fmla="*/ 4408115 w 5832676"/>
              <a:gd name="connsiteY3982" fmla="*/ 4440781 h 5602020"/>
              <a:gd name="connsiteX3983" fmla="*/ 4412526 w 5832676"/>
              <a:gd name="connsiteY3983" fmla="*/ 4438675 h 5602020"/>
              <a:gd name="connsiteX3984" fmla="*/ 775054 w 5832676"/>
              <a:gd name="connsiteY3984" fmla="*/ 4437624 h 5602020"/>
              <a:gd name="connsiteX3985" fmla="*/ 773738 w 5832676"/>
              <a:gd name="connsiteY3985" fmla="*/ 4438676 h 5602020"/>
              <a:gd name="connsiteX3986" fmla="*/ 777949 w 5832676"/>
              <a:gd name="connsiteY3986" fmla="*/ 4438676 h 5602020"/>
              <a:gd name="connsiteX3987" fmla="*/ 775054 w 5832676"/>
              <a:gd name="connsiteY3987" fmla="*/ 4437624 h 5602020"/>
              <a:gd name="connsiteX3988" fmla="*/ 943539 w 5832676"/>
              <a:gd name="connsiteY3988" fmla="*/ 4435869 h 5602020"/>
              <a:gd name="connsiteX3989" fmla="*/ 943539 w 5832676"/>
              <a:gd name="connsiteY3989" fmla="*/ 4438676 h 5602020"/>
              <a:gd name="connsiteX3990" fmla="*/ 943539 w 5832676"/>
              <a:gd name="connsiteY3990" fmla="*/ 4435869 h 5602020"/>
              <a:gd name="connsiteX3991" fmla="*/ 731639 w 5832676"/>
              <a:gd name="connsiteY3991" fmla="*/ 4435869 h 5602020"/>
              <a:gd name="connsiteX3992" fmla="*/ 729533 w 5832676"/>
              <a:gd name="connsiteY3992" fmla="*/ 4441482 h 5602020"/>
              <a:gd name="connsiteX3993" fmla="*/ 731639 w 5832676"/>
              <a:gd name="connsiteY3993" fmla="*/ 4435869 h 5602020"/>
              <a:gd name="connsiteX3994" fmla="*/ 727429 w 5832676"/>
              <a:gd name="connsiteY3994" fmla="*/ 4435869 h 5602020"/>
              <a:gd name="connsiteX3995" fmla="*/ 723219 w 5832676"/>
              <a:gd name="connsiteY3995" fmla="*/ 4441482 h 5602020"/>
              <a:gd name="connsiteX3996" fmla="*/ 725324 w 5832676"/>
              <a:gd name="connsiteY3996" fmla="*/ 4441482 h 5602020"/>
              <a:gd name="connsiteX3997" fmla="*/ 727429 w 5832676"/>
              <a:gd name="connsiteY3997" fmla="*/ 4435869 h 5602020"/>
              <a:gd name="connsiteX3998" fmla="*/ 708729 w 5832676"/>
              <a:gd name="connsiteY3998" fmla="*/ 4432544 h 5602020"/>
              <a:gd name="connsiteX3999" fmla="*/ 706436 w 5832676"/>
              <a:gd name="connsiteY3999" fmla="*/ 4434073 h 5602020"/>
              <a:gd name="connsiteX4000" fmla="*/ 704142 w 5832676"/>
              <a:gd name="connsiteY4000" fmla="*/ 4434837 h 5602020"/>
              <a:gd name="connsiteX4001" fmla="*/ 708729 w 5832676"/>
              <a:gd name="connsiteY4001" fmla="*/ 4432544 h 5602020"/>
              <a:gd name="connsiteX4002" fmla="*/ 748479 w 5832676"/>
              <a:gd name="connsiteY4002" fmla="*/ 4431659 h 5602020"/>
              <a:gd name="connsiteX4003" fmla="*/ 748479 w 5832676"/>
              <a:gd name="connsiteY4003" fmla="*/ 4434465 h 5602020"/>
              <a:gd name="connsiteX4004" fmla="*/ 752689 w 5832676"/>
              <a:gd name="connsiteY4004" fmla="*/ 4434465 h 5602020"/>
              <a:gd name="connsiteX4005" fmla="*/ 752689 w 5832676"/>
              <a:gd name="connsiteY4005" fmla="*/ 4431659 h 5602020"/>
              <a:gd name="connsiteX4006" fmla="*/ 748479 w 5832676"/>
              <a:gd name="connsiteY4006" fmla="*/ 4431659 h 5602020"/>
              <a:gd name="connsiteX4007" fmla="*/ 720412 w 5832676"/>
              <a:gd name="connsiteY4007" fmla="*/ 4431659 h 5602020"/>
              <a:gd name="connsiteX4008" fmla="*/ 719009 w 5832676"/>
              <a:gd name="connsiteY4008" fmla="*/ 4433765 h 5602020"/>
              <a:gd name="connsiteX4009" fmla="*/ 719009 w 5832676"/>
              <a:gd name="connsiteY4009" fmla="*/ 4435869 h 5602020"/>
              <a:gd name="connsiteX4010" fmla="*/ 720412 w 5832676"/>
              <a:gd name="connsiteY4010" fmla="*/ 4431659 h 5602020"/>
              <a:gd name="connsiteX4011" fmla="*/ 4419542 w 5832676"/>
              <a:gd name="connsiteY4011" fmla="*/ 4428852 h 5602020"/>
              <a:gd name="connsiteX4012" fmla="*/ 4399544 w 5832676"/>
              <a:gd name="connsiteY4012" fmla="*/ 4433530 h 5602020"/>
              <a:gd name="connsiteX4013" fmla="*/ 4397322 w 5832676"/>
              <a:gd name="connsiteY4013" fmla="*/ 4435869 h 5602020"/>
              <a:gd name="connsiteX4014" fmla="*/ 4415098 w 5832676"/>
              <a:gd name="connsiteY4014" fmla="*/ 4431191 h 5602020"/>
              <a:gd name="connsiteX4015" fmla="*/ 4419542 w 5832676"/>
              <a:gd name="connsiteY4015" fmla="*/ 4428852 h 5602020"/>
              <a:gd name="connsiteX4016" fmla="*/ 739007 w 5832676"/>
              <a:gd name="connsiteY4016" fmla="*/ 4428852 h 5602020"/>
              <a:gd name="connsiteX4017" fmla="*/ 731639 w 5832676"/>
              <a:gd name="connsiteY4017" fmla="*/ 4434465 h 5602020"/>
              <a:gd name="connsiteX4018" fmla="*/ 741463 w 5832676"/>
              <a:gd name="connsiteY4018" fmla="*/ 4431659 h 5602020"/>
              <a:gd name="connsiteX4019" fmla="*/ 739007 w 5832676"/>
              <a:gd name="connsiteY4019" fmla="*/ 4428852 h 5602020"/>
              <a:gd name="connsiteX4020" fmla="*/ 763916 w 5832676"/>
              <a:gd name="connsiteY4020" fmla="*/ 4424643 h 5602020"/>
              <a:gd name="connsiteX4021" fmla="*/ 756899 w 5832676"/>
              <a:gd name="connsiteY4021" fmla="*/ 4427449 h 5602020"/>
              <a:gd name="connsiteX4022" fmla="*/ 761577 w 5832676"/>
              <a:gd name="connsiteY4022" fmla="*/ 4427449 h 5602020"/>
              <a:gd name="connsiteX4023" fmla="*/ 763916 w 5832676"/>
              <a:gd name="connsiteY4023" fmla="*/ 4424643 h 5602020"/>
              <a:gd name="connsiteX4024" fmla="*/ 731639 w 5832676"/>
              <a:gd name="connsiteY4024" fmla="*/ 4424643 h 5602020"/>
              <a:gd name="connsiteX4025" fmla="*/ 727429 w 5832676"/>
              <a:gd name="connsiteY4025" fmla="*/ 4426748 h 5602020"/>
              <a:gd name="connsiteX4026" fmla="*/ 729533 w 5832676"/>
              <a:gd name="connsiteY4026" fmla="*/ 4428853 h 5602020"/>
              <a:gd name="connsiteX4027" fmla="*/ 731639 w 5832676"/>
              <a:gd name="connsiteY4027" fmla="*/ 4426748 h 5602020"/>
              <a:gd name="connsiteX4028" fmla="*/ 731639 w 5832676"/>
              <a:gd name="connsiteY4028" fmla="*/ 4424643 h 5602020"/>
              <a:gd name="connsiteX4029" fmla="*/ 807418 w 5832676"/>
              <a:gd name="connsiteY4029" fmla="*/ 4423239 h 5602020"/>
              <a:gd name="connsiteX4030" fmla="*/ 806014 w 5832676"/>
              <a:gd name="connsiteY4030" fmla="*/ 4424643 h 5602020"/>
              <a:gd name="connsiteX4031" fmla="*/ 807418 w 5832676"/>
              <a:gd name="connsiteY4031" fmla="*/ 4424643 h 5602020"/>
              <a:gd name="connsiteX4032" fmla="*/ 807418 w 5832676"/>
              <a:gd name="connsiteY4032" fmla="*/ 4423239 h 5602020"/>
              <a:gd name="connsiteX4033" fmla="*/ 751285 w 5832676"/>
              <a:gd name="connsiteY4033" fmla="*/ 4420432 h 5602020"/>
              <a:gd name="connsiteX4034" fmla="*/ 748479 w 5832676"/>
              <a:gd name="connsiteY4034" fmla="*/ 4424643 h 5602020"/>
              <a:gd name="connsiteX4035" fmla="*/ 751285 w 5832676"/>
              <a:gd name="connsiteY4035" fmla="*/ 4422538 h 5602020"/>
              <a:gd name="connsiteX4036" fmla="*/ 751285 w 5832676"/>
              <a:gd name="connsiteY4036" fmla="*/ 4423239 h 5602020"/>
              <a:gd name="connsiteX4037" fmla="*/ 753157 w 5832676"/>
              <a:gd name="connsiteY4037" fmla="*/ 4423239 h 5602020"/>
              <a:gd name="connsiteX4038" fmla="*/ 756899 w 5832676"/>
              <a:gd name="connsiteY4038" fmla="*/ 4420432 h 5602020"/>
              <a:gd name="connsiteX4039" fmla="*/ 755027 w 5832676"/>
              <a:gd name="connsiteY4039" fmla="*/ 4420432 h 5602020"/>
              <a:gd name="connsiteX4040" fmla="*/ 753157 w 5832676"/>
              <a:gd name="connsiteY4040" fmla="*/ 4420432 h 5602020"/>
              <a:gd name="connsiteX4041" fmla="*/ 751285 w 5832676"/>
              <a:gd name="connsiteY4041" fmla="*/ 4420432 h 5602020"/>
              <a:gd name="connsiteX4042" fmla="*/ 745672 w 5832676"/>
              <a:gd name="connsiteY4042" fmla="*/ 4416223 h 5602020"/>
              <a:gd name="connsiteX4043" fmla="*/ 737252 w 5832676"/>
              <a:gd name="connsiteY4043" fmla="*/ 4420433 h 5602020"/>
              <a:gd name="connsiteX4044" fmla="*/ 741462 w 5832676"/>
              <a:gd name="connsiteY4044" fmla="*/ 4418329 h 5602020"/>
              <a:gd name="connsiteX4045" fmla="*/ 745672 w 5832676"/>
              <a:gd name="connsiteY4045" fmla="*/ 4416223 h 5602020"/>
              <a:gd name="connsiteX4046" fmla="*/ 1001074 w 5832676"/>
              <a:gd name="connsiteY4046" fmla="*/ 4412013 h 5602020"/>
              <a:gd name="connsiteX4047" fmla="*/ 996865 w 5832676"/>
              <a:gd name="connsiteY4047" fmla="*/ 4414819 h 5602020"/>
              <a:gd name="connsiteX4048" fmla="*/ 1001074 w 5832676"/>
              <a:gd name="connsiteY4048" fmla="*/ 4414819 h 5602020"/>
              <a:gd name="connsiteX4049" fmla="*/ 1001074 w 5832676"/>
              <a:gd name="connsiteY4049" fmla="*/ 4412013 h 5602020"/>
              <a:gd name="connsiteX4050" fmla="*/ 752689 w 5832676"/>
              <a:gd name="connsiteY4050" fmla="*/ 4409206 h 5602020"/>
              <a:gd name="connsiteX4051" fmla="*/ 745672 w 5832676"/>
              <a:gd name="connsiteY4051" fmla="*/ 4410610 h 5602020"/>
              <a:gd name="connsiteX4052" fmla="*/ 748011 w 5832676"/>
              <a:gd name="connsiteY4052" fmla="*/ 4410610 h 5602020"/>
              <a:gd name="connsiteX4053" fmla="*/ 752689 w 5832676"/>
              <a:gd name="connsiteY4053" fmla="*/ 4409206 h 5602020"/>
              <a:gd name="connsiteX4054" fmla="*/ 755320 w 5832676"/>
              <a:gd name="connsiteY4054" fmla="*/ 4405347 h 5602020"/>
              <a:gd name="connsiteX4055" fmla="*/ 750583 w 5832676"/>
              <a:gd name="connsiteY4055" fmla="*/ 4406399 h 5602020"/>
              <a:gd name="connsiteX4056" fmla="*/ 756899 w 5832676"/>
              <a:gd name="connsiteY4056" fmla="*/ 4406399 h 5602020"/>
              <a:gd name="connsiteX4057" fmla="*/ 755320 w 5832676"/>
              <a:gd name="connsiteY4057" fmla="*/ 4405347 h 5602020"/>
              <a:gd name="connsiteX4058" fmla="*/ 776545 w 5832676"/>
              <a:gd name="connsiteY4058" fmla="*/ 4402190 h 5602020"/>
              <a:gd name="connsiteX4059" fmla="*/ 769528 w 5832676"/>
              <a:gd name="connsiteY4059" fmla="*/ 4406400 h 5602020"/>
              <a:gd name="connsiteX4060" fmla="*/ 774206 w 5832676"/>
              <a:gd name="connsiteY4060" fmla="*/ 4404295 h 5602020"/>
              <a:gd name="connsiteX4061" fmla="*/ 776545 w 5832676"/>
              <a:gd name="connsiteY4061" fmla="*/ 4402190 h 5602020"/>
              <a:gd name="connsiteX4062" fmla="*/ 773738 w 5832676"/>
              <a:gd name="connsiteY4062" fmla="*/ 4399383 h 5602020"/>
              <a:gd name="connsiteX4063" fmla="*/ 766721 w 5832676"/>
              <a:gd name="connsiteY4063" fmla="*/ 4402190 h 5602020"/>
              <a:gd name="connsiteX4064" fmla="*/ 769060 w 5832676"/>
              <a:gd name="connsiteY4064" fmla="*/ 4402190 h 5602020"/>
              <a:gd name="connsiteX4065" fmla="*/ 773738 w 5832676"/>
              <a:gd name="connsiteY4065" fmla="*/ 4399383 h 5602020"/>
              <a:gd name="connsiteX4066" fmla="*/ 763916 w 5832676"/>
              <a:gd name="connsiteY4066" fmla="*/ 4399383 h 5602020"/>
              <a:gd name="connsiteX4067" fmla="*/ 756899 w 5832676"/>
              <a:gd name="connsiteY4067" fmla="*/ 4401489 h 5602020"/>
              <a:gd name="connsiteX4068" fmla="*/ 756899 w 5832676"/>
              <a:gd name="connsiteY4068" fmla="*/ 4403594 h 5602020"/>
              <a:gd name="connsiteX4069" fmla="*/ 761577 w 5832676"/>
              <a:gd name="connsiteY4069" fmla="*/ 4401489 h 5602020"/>
              <a:gd name="connsiteX4070" fmla="*/ 763916 w 5832676"/>
              <a:gd name="connsiteY4070" fmla="*/ 4401489 h 5602020"/>
              <a:gd name="connsiteX4071" fmla="*/ 763916 w 5832676"/>
              <a:gd name="connsiteY4071" fmla="*/ 4399383 h 5602020"/>
              <a:gd name="connsiteX4072" fmla="*/ 810692 w 5832676"/>
              <a:gd name="connsiteY4072" fmla="*/ 4385350 h 5602020"/>
              <a:gd name="connsiteX4073" fmla="*/ 806014 w 5832676"/>
              <a:gd name="connsiteY4073" fmla="*/ 4390028 h 5602020"/>
              <a:gd name="connsiteX4074" fmla="*/ 806014 w 5832676"/>
              <a:gd name="connsiteY4074" fmla="*/ 4392367 h 5602020"/>
              <a:gd name="connsiteX4075" fmla="*/ 810692 w 5832676"/>
              <a:gd name="connsiteY4075" fmla="*/ 4387689 h 5602020"/>
              <a:gd name="connsiteX4076" fmla="*/ 810692 w 5832676"/>
              <a:gd name="connsiteY4076" fmla="*/ 4385350 h 5602020"/>
              <a:gd name="connsiteX4077" fmla="*/ 817241 w 5832676"/>
              <a:gd name="connsiteY4077" fmla="*/ 4381140 h 5602020"/>
              <a:gd name="connsiteX4078" fmla="*/ 810224 w 5832676"/>
              <a:gd name="connsiteY4078" fmla="*/ 4383946 h 5602020"/>
              <a:gd name="connsiteX4079" fmla="*/ 812563 w 5832676"/>
              <a:gd name="connsiteY4079" fmla="*/ 4383946 h 5602020"/>
              <a:gd name="connsiteX4080" fmla="*/ 817241 w 5832676"/>
              <a:gd name="connsiteY4080" fmla="*/ 4381140 h 5602020"/>
              <a:gd name="connsiteX4081" fmla="*/ 780754 w 5832676"/>
              <a:gd name="connsiteY4081" fmla="*/ 4381140 h 5602020"/>
              <a:gd name="connsiteX4082" fmla="*/ 782859 w 5832676"/>
              <a:gd name="connsiteY4082" fmla="*/ 4383946 h 5602020"/>
              <a:gd name="connsiteX4083" fmla="*/ 784965 w 5832676"/>
              <a:gd name="connsiteY4083" fmla="*/ 4381140 h 5602020"/>
              <a:gd name="connsiteX4084" fmla="*/ 780754 w 5832676"/>
              <a:gd name="connsiteY4084" fmla="*/ 4381140 h 5602020"/>
              <a:gd name="connsiteX4085" fmla="*/ 798998 w 5832676"/>
              <a:gd name="connsiteY4085" fmla="*/ 4374124 h 5602020"/>
              <a:gd name="connsiteX4086" fmla="*/ 791981 w 5832676"/>
              <a:gd name="connsiteY4086" fmla="*/ 4379737 h 5602020"/>
              <a:gd name="connsiteX4087" fmla="*/ 796659 w 5832676"/>
              <a:gd name="connsiteY4087" fmla="*/ 4376930 h 5602020"/>
              <a:gd name="connsiteX4088" fmla="*/ 798998 w 5832676"/>
              <a:gd name="connsiteY4088" fmla="*/ 4374124 h 5602020"/>
              <a:gd name="connsiteX4089" fmla="*/ 820047 w 5832676"/>
              <a:gd name="connsiteY4089" fmla="*/ 4372019 h 5602020"/>
              <a:gd name="connsiteX4090" fmla="*/ 817241 w 5832676"/>
              <a:gd name="connsiteY4090" fmla="*/ 4374124 h 5602020"/>
              <a:gd name="connsiteX4091" fmla="*/ 820047 w 5832676"/>
              <a:gd name="connsiteY4091" fmla="*/ 4374124 h 5602020"/>
              <a:gd name="connsiteX4092" fmla="*/ 772952 w 5832676"/>
              <a:gd name="connsiteY4092" fmla="*/ 4370631 h 5602020"/>
              <a:gd name="connsiteX4093" fmla="*/ 775246 w 5832676"/>
              <a:gd name="connsiteY4093" fmla="*/ 4370631 h 5602020"/>
              <a:gd name="connsiteX4094" fmla="*/ 770658 w 5832676"/>
              <a:gd name="connsiteY4094" fmla="*/ 4372924 h 5602020"/>
              <a:gd name="connsiteX4095" fmla="*/ 772952 w 5832676"/>
              <a:gd name="connsiteY4095" fmla="*/ 4370631 h 5602020"/>
              <a:gd name="connsiteX4096" fmla="*/ 850921 w 5832676"/>
              <a:gd name="connsiteY4096" fmla="*/ 4351671 h 5602020"/>
              <a:gd name="connsiteX4097" fmla="*/ 846711 w 5832676"/>
              <a:gd name="connsiteY4097" fmla="*/ 4354477 h 5602020"/>
              <a:gd name="connsiteX4098" fmla="*/ 848815 w 5832676"/>
              <a:gd name="connsiteY4098" fmla="*/ 4354477 h 5602020"/>
              <a:gd name="connsiteX4099" fmla="*/ 850921 w 5832676"/>
              <a:gd name="connsiteY4099" fmla="*/ 4351671 h 5602020"/>
              <a:gd name="connsiteX4100" fmla="*/ 814435 w 5832676"/>
              <a:gd name="connsiteY4100" fmla="*/ 4351671 h 5602020"/>
              <a:gd name="connsiteX4101" fmla="*/ 807418 w 5832676"/>
              <a:gd name="connsiteY4101" fmla="*/ 4354477 h 5602020"/>
              <a:gd name="connsiteX4102" fmla="*/ 809757 w 5832676"/>
              <a:gd name="connsiteY4102" fmla="*/ 4354477 h 5602020"/>
              <a:gd name="connsiteX4103" fmla="*/ 814435 w 5832676"/>
              <a:gd name="connsiteY4103" fmla="*/ 4351671 h 5602020"/>
              <a:gd name="connsiteX4104" fmla="*/ 824258 w 5832676"/>
              <a:gd name="connsiteY4104" fmla="*/ 4344654 h 5602020"/>
              <a:gd name="connsiteX4105" fmla="*/ 817241 w 5832676"/>
              <a:gd name="connsiteY4105" fmla="*/ 4348864 h 5602020"/>
              <a:gd name="connsiteX4106" fmla="*/ 819580 w 5832676"/>
              <a:gd name="connsiteY4106" fmla="*/ 4348864 h 5602020"/>
              <a:gd name="connsiteX4107" fmla="*/ 824258 w 5832676"/>
              <a:gd name="connsiteY4107" fmla="*/ 4344654 h 5602020"/>
              <a:gd name="connsiteX4108" fmla="*/ 824258 w 5832676"/>
              <a:gd name="connsiteY4108" fmla="*/ 4340444 h 5602020"/>
              <a:gd name="connsiteX4109" fmla="*/ 822888 w 5832676"/>
              <a:gd name="connsiteY4109" fmla="*/ 4340855 h 5602020"/>
              <a:gd name="connsiteX4110" fmla="*/ 822607 w 5832676"/>
              <a:gd name="connsiteY4110" fmla="*/ 4340775 h 5602020"/>
              <a:gd name="connsiteX4111" fmla="*/ 821451 w 5832676"/>
              <a:gd name="connsiteY4111" fmla="*/ 4340444 h 5602020"/>
              <a:gd name="connsiteX4112" fmla="*/ 822607 w 5832676"/>
              <a:gd name="connsiteY4112" fmla="*/ 4340775 h 5602020"/>
              <a:gd name="connsiteX4113" fmla="*/ 817241 w 5832676"/>
              <a:gd name="connsiteY4113" fmla="*/ 4341848 h 5602020"/>
              <a:gd name="connsiteX4114" fmla="*/ 819580 w 5832676"/>
              <a:gd name="connsiteY4114" fmla="*/ 4341848 h 5602020"/>
              <a:gd name="connsiteX4115" fmla="*/ 822888 w 5832676"/>
              <a:gd name="connsiteY4115" fmla="*/ 4340855 h 5602020"/>
              <a:gd name="connsiteX4116" fmla="*/ 826362 w 5832676"/>
              <a:gd name="connsiteY4116" fmla="*/ 4341848 h 5602020"/>
              <a:gd name="connsiteX4117" fmla="*/ 828819 w 5832676"/>
              <a:gd name="connsiteY4117" fmla="*/ 4340444 h 5602020"/>
              <a:gd name="connsiteX4118" fmla="*/ 824258 w 5832676"/>
              <a:gd name="connsiteY4118" fmla="*/ 4340444 h 5602020"/>
              <a:gd name="connsiteX4119" fmla="*/ 857937 w 5832676"/>
              <a:gd name="connsiteY4119" fmla="*/ 4323604 h 5602020"/>
              <a:gd name="connsiteX4120" fmla="*/ 856533 w 5832676"/>
              <a:gd name="connsiteY4120" fmla="*/ 4326411 h 5602020"/>
              <a:gd name="connsiteX4121" fmla="*/ 857937 w 5832676"/>
              <a:gd name="connsiteY4121" fmla="*/ 4323604 h 5602020"/>
              <a:gd name="connsiteX4122" fmla="*/ 806014 w 5832676"/>
              <a:gd name="connsiteY4122" fmla="*/ 4323604 h 5602020"/>
              <a:gd name="connsiteX4123" fmla="*/ 806014 w 5832676"/>
              <a:gd name="connsiteY4123" fmla="*/ 4326411 h 5602020"/>
              <a:gd name="connsiteX4124" fmla="*/ 807418 w 5832676"/>
              <a:gd name="connsiteY4124" fmla="*/ 4323604 h 5602020"/>
              <a:gd name="connsiteX4125" fmla="*/ 806014 w 5832676"/>
              <a:gd name="connsiteY4125" fmla="*/ 4323604 h 5602020"/>
              <a:gd name="connsiteX4126" fmla="*/ 894423 w 5832676"/>
              <a:gd name="connsiteY4126" fmla="*/ 4322201 h 5602020"/>
              <a:gd name="connsiteX4127" fmla="*/ 890213 w 5832676"/>
              <a:gd name="connsiteY4127" fmla="*/ 4323604 h 5602020"/>
              <a:gd name="connsiteX4128" fmla="*/ 892318 w 5832676"/>
              <a:gd name="connsiteY4128" fmla="*/ 4323604 h 5602020"/>
              <a:gd name="connsiteX4129" fmla="*/ 894423 w 5832676"/>
              <a:gd name="connsiteY4129" fmla="*/ 4322201 h 5602020"/>
              <a:gd name="connsiteX4130" fmla="*/ 847412 w 5832676"/>
              <a:gd name="connsiteY4130" fmla="*/ 4319394 h 5602020"/>
              <a:gd name="connsiteX4131" fmla="*/ 845307 w 5832676"/>
              <a:gd name="connsiteY4131" fmla="*/ 4323604 h 5602020"/>
              <a:gd name="connsiteX4132" fmla="*/ 849516 w 5832676"/>
              <a:gd name="connsiteY4132" fmla="*/ 4321500 h 5602020"/>
              <a:gd name="connsiteX4133" fmla="*/ 853727 w 5832676"/>
              <a:gd name="connsiteY4133" fmla="*/ 4319394 h 5602020"/>
              <a:gd name="connsiteX4134" fmla="*/ 847412 w 5832676"/>
              <a:gd name="connsiteY4134" fmla="*/ 4319394 h 5602020"/>
              <a:gd name="connsiteX4135" fmla="*/ 823790 w 5832676"/>
              <a:gd name="connsiteY4135" fmla="*/ 4312378 h 5602020"/>
              <a:gd name="connsiteX4136" fmla="*/ 821451 w 5832676"/>
              <a:gd name="connsiteY4136" fmla="*/ 4315184 h 5602020"/>
              <a:gd name="connsiteX4137" fmla="*/ 823790 w 5832676"/>
              <a:gd name="connsiteY4137" fmla="*/ 4315184 h 5602020"/>
              <a:gd name="connsiteX4138" fmla="*/ 828468 w 5832676"/>
              <a:gd name="connsiteY4138" fmla="*/ 4312378 h 5602020"/>
              <a:gd name="connsiteX4139" fmla="*/ 823790 w 5832676"/>
              <a:gd name="connsiteY4139" fmla="*/ 4312378 h 5602020"/>
              <a:gd name="connsiteX4140" fmla="*/ 833673 w 5832676"/>
              <a:gd name="connsiteY4140" fmla="*/ 4311790 h 5602020"/>
              <a:gd name="connsiteX4141" fmla="*/ 833145 w 5832676"/>
              <a:gd name="connsiteY4141" fmla="*/ 4312845 h 5602020"/>
              <a:gd name="connsiteX4142" fmla="*/ 832497 w 5832676"/>
              <a:gd name="connsiteY4142" fmla="*/ 4312414 h 5602020"/>
              <a:gd name="connsiteX4143" fmla="*/ 835484 w 5832676"/>
              <a:gd name="connsiteY4143" fmla="*/ 4308167 h 5602020"/>
              <a:gd name="connsiteX4144" fmla="*/ 835441 w 5832676"/>
              <a:gd name="connsiteY4144" fmla="*/ 4308254 h 5602020"/>
              <a:gd name="connsiteX4145" fmla="*/ 835379 w 5832676"/>
              <a:gd name="connsiteY4145" fmla="*/ 4308273 h 5602020"/>
              <a:gd name="connsiteX4146" fmla="*/ 819346 w 5832676"/>
              <a:gd name="connsiteY4146" fmla="*/ 4308167 h 5602020"/>
              <a:gd name="connsiteX4147" fmla="*/ 813031 w 5832676"/>
              <a:gd name="connsiteY4147" fmla="*/ 4312845 h 5602020"/>
              <a:gd name="connsiteX4148" fmla="*/ 813031 w 5832676"/>
              <a:gd name="connsiteY4148" fmla="*/ 4315184 h 5602020"/>
              <a:gd name="connsiteX4149" fmla="*/ 817241 w 5832676"/>
              <a:gd name="connsiteY4149" fmla="*/ 4312845 h 5602020"/>
              <a:gd name="connsiteX4150" fmla="*/ 821451 w 5832676"/>
              <a:gd name="connsiteY4150" fmla="*/ 4308167 h 5602020"/>
              <a:gd name="connsiteX4151" fmla="*/ 819346 w 5832676"/>
              <a:gd name="connsiteY4151" fmla="*/ 4308167 h 5602020"/>
              <a:gd name="connsiteX4152" fmla="*/ 817241 w 5832676"/>
              <a:gd name="connsiteY4152" fmla="*/ 4305361 h 5602020"/>
              <a:gd name="connsiteX4153" fmla="*/ 810224 w 5832676"/>
              <a:gd name="connsiteY4153" fmla="*/ 4309571 h 5602020"/>
              <a:gd name="connsiteX4154" fmla="*/ 817241 w 5832676"/>
              <a:gd name="connsiteY4154" fmla="*/ 4307466 h 5602020"/>
              <a:gd name="connsiteX4155" fmla="*/ 817241 w 5832676"/>
              <a:gd name="connsiteY4155" fmla="*/ 4305361 h 5602020"/>
              <a:gd name="connsiteX4156" fmla="*/ 4660444 w 5832676"/>
              <a:gd name="connsiteY4156" fmla="*/ 4305360 h 5602020"/>
              <a:gd name="connsiteX4157" fmla="*/ 4658105 w 5832676"/>
              <a:gd name="connsiteY4157" fmla="*/ 4306764 h 5602020"/>
              <a:gd name="connsiteX4158" fmla="*/ 4662783 w 5832676"/>
              <a:gd name="connsiteY4158" fmla="*/ 4306764 h 5602020"/>
              <a:gd name="connsiteX4159" fmla="*/ 4665122 w 5832676"/>
              <a:gd name="connsiteY4159" fmla="*/ 4306764 h 5602020"/>
              <a:gd name="connsiteX4160" fmla="*/ 4665122 w 5832676"/>
              <a:gd name="connsiteY4160" fmla="*/ 4305360 h 5602020"/>
              <a:gd name="connsiteX4161" fmla="*/ 4660444 w 5832676"/>
              <a:gd name="connsiteY4161" fmla="*/ 4305360 h 5602020"/>
              <a:gd name="connsiteX4162" fmla="*/ 863083 w 5832676"/>
              <a:gd name="connsiteY4162" fmla="*/ 4301151 h 5602020"/>
              <a:gd name="connsiteX4163" fmla="*/ 860744 w 5832676"/>
              <a:gd name="connsiteY4163" fmla="*/ 4305362 h 5602020"/>
              <a:gd name="connsiteX4164" fmla="*/ 867761 w 5832676"/>
              <a:gd name="connsiteY4164" fmla="*/ 4303257 h 5602020"/>
              <a:gd name="connsiteX4165" fmla="*/ 863083 w 5832676"/>
              <a:gd name="connsiteY4165" fmla="*/ 4303257 h 5602020"/>
              <a:gd name="connsiteX4166" fmla="*/ 863083 w 5832676"/>
              <a:gd name="connsiteY4166" fmla="*/ 4301151 h 5602020"/>
              <a:gd name="connsiteX4167" fmla="*/ 831274 w 5832676"/>
              <a:gd name="connsiteY4167" fmla="*/ 4301151 h 5602020"/>
              <a:gd name="connsiteX4168" fmla="*/ 825660 w 5832676"/>
              <a:gd name="connsiteY4168" fmla="*/ 4305362 h 5602020"/>
              <a:gd name="connsiteX4169" fmla="*/ 831274 w 5832676"/>
              <a:gd name="connsiteY4169" fmla="*/ 4301151 h 5602020"/>
              <a:gd name="connsiteX4170" fmla="*/ 800401 w 5832676"/>
              <a:gd name="connsiteY4170" fmla="*/ 4301151 h 5602020"/>
              <a:gd name="connsiteX4171" fmla="*/ 797875 w 5832676"/>
              <a:gd name="connsiteY4171" fmla="*/ 4303678 h 5602020"/>
              <a:gd name="connsiteX4172" fmla="*/ 796190 w 5832676"/>
              <a:gd name="connsiteY4172" fmla="*/ 4303257 h 5602020"/>
              <a:gd name="connsiteX4173" fmla="*/ 791981 w 5832676"/>
              <a:gd name="connsiteY4173" fmla="*/ 4305362 h 5602020"/>
              <a:gd name="connsiteX4174" fmla="*/ 796190 w 5832676"/>
              <a:gd name="connsiteY4174" fmla="*/ 4305362 h 5602020"/>
              <a:gd name="connsiteX4175" fmla="*/ 797875 w 5832676"/>
              <a:gd name="connsiteY4175" fmla="*/ 4303678 h 5602020"/>
              <a:gd name="connsiteX4176" fmla="*/ 798296 w 5832676"/>
              <a:gd name="connsiteY4176" fmla="*/ 4303783 h 5602020"/>
              <a:gd name="connsiteX4177" fmla="*/ 800401 w 5832676"/>
              <a:gd name="connsiteY4177" fmla="*/ 4301151 h 5602020"/>
              <a:gd name="connsiteX4178" fmla="*/ 833028 w 5832676"/>
              <a:gd name="connsiteY4178" fmla="*/ 4298345 h 5602020"/>
              <a:gd name="connsiteX4179" fmla="*/ 825660 w 5832676"/>
              <a:gd name="connsiteY4179" fmla="*/ 4301151 h 5602020"/>
              <a:gd name="connsiteX4180" fmla="*/ 825660 w 5832676"/>
              <a:gd name="connsiteY4180" fmla="*/ 4303958 h 5602020"/>
              <a:gd name="connsiteX4181" fmla="*/ 825660 w 5832676"/>
              <a:gd name="connsiteY4181" fmla="*/ 4301151 h 5602020"/>
              <a:gd name="connsiteX4182" fmla="*/ 835484 w 5832676"/>
              <a:gd name="connsiteY4182" fmla="*/ 4298345 h 5602020"/>
              <a:gd name="connsiteX4183" fmla="*/ 833028 w 5832676"/>
              <a:gd name="connsiteY4183" fmla="*/ 4298345 h 5602020"/>
              <a:gd name="connsiteX4184" fmla="*/ 814435 w 5832676"/>
              <a:gd name="connsiteY4184" fmla="*/ 4296941 h 5602020"/>
              <a:gd name="connsiteX4185" fmla="*/ 810224 w 5832676"/>
              <a:gd name="connsiteY4185" fmla="*/ 4298345 h 5602020"/>
              <a:gd name="connsiteX4186" fmla="*/ 807885 w 5832676"/>
              <a:gd name="connsiteY4186" fmla="*/ 4300216 h 5602020"/>
              <a:gd name="connsiteX4187" fmla="*/ 807885 w 5832676"/>
              <a:gd name="connsiteY4187" fmla="*/ 4298345 h 5602020"/>
              <a:gd name="connsiteX4188" fmla="*/ 803207 w 5832676"/>
              <a:gd name="connsiteY4188" fmla="*/ 4303958 h 5602020"/>
              <a:gd name="connsiteX4189" fmla="*/ 807885 w 5832676"/>
              <a:gd name="connsiteY4189" fmla="*/ 4300216 h 5602020"/>
              <a:gd name="connsiteX4190" fmla="*/ 807885 w 5832676"/>
              <a:gd name="connsiteY4190" fmla="*/ 4301151 h 5602020"/>
              <a:gd name="connsiteX4191" fmla="*/ 810224 w 5832676"/>
              <a:gd name="connsiteY4191" fmla="*/ 4298345 h 5602020"/>
              <a:gd name="connsiteX4192" fmla="*/ 812329 w 5832676"/>
              <a:gd name="connsiteY4192" fmla="*/ 4298345 h 5602020"/>
              <a:gd name="connsiteX4193" fmla="*/ 814435 w 5832676"/>
              <a:gd name="connsiteY4193" fmla="*/ 4296941 h 5602020"/>
              <a:gd name="connsiteX4194" fmla="*/ 820749 w 5832676"/>
              <a:gd name="connsiteY4194" fmla="*/ 4293082 h 5602020"/>
              <a:gd name="connsiteX4195" fmla="*/ 820047 w 5832676"/>
              <a:gd name="connsiteY4195" fmla="*/ 4294134 h 5602020"/>
              <a:gd name="connsiteX4196" fmla="*/ 821451 w 5832676"/>
              <a:gd name="connsiteY4196" fmla="*/ 4294134 h 5602020"/>
              <a:gd name="connsiteX4197" fmla="*/ 820749 w 5832676"/>
              <a:gd name="connsiteY4197" fmla="*/ 4293082 h 5602020"/>
              <a:gd name="connsiteX4198" fmla="*/ 835484 w 5832676"/>
              <a:gd name="connsiteY4198" fmla="*/ 4291328 h 5602020"/>
              <a:gd name="connsiteX4199" fmla="*/ 839694 w 5832676"/>
              <a:gd name="connsiteY4199" fmla="*/ 4294134 h 5602020"/>
              <a:gd name="connsiteX4200" fmla="*/ 839694 w 5832676"/>
              <a:gd name="connsiteY4200" fmla="*/ 4296941 h 5602020"/>
              <a:gd name="connsiteX4201" fmla="*/ 839694 w 5832676"/>
              <a:gd name="connsiteY4201" fmla="*/ 4294134 h 5602020"/>
              <a:gd name="connsiteX4202" fmla="*/ 839694 w 5832676"/>
              <a:gd name="connsiteY4202" fmla="*/ 4291328 h 5602020"/>
              <a:gd name="connsiteX4203" fmla="*/ 835484 w 5832676"/>
              <a:gd name="connsiteY4203" fmla="*/ 4291328 h 5602020"/>
              <a:gd name="connsiteX4204" fmla="*/ 881793 w 5832676"/>
              <a:gd name="connsiteY4204" fmla="*/ 4289925 h 5602020"/>
              <a:gd name="connsiteX4205" fmla="*/ 881793 w 5832676"/>
              <a:gd name="connsiteY4205" fmla="*/ 4291329 h 5602020"/>
              <a:gd name="connsiteX4206" fmla="*/ 883197 w 5832676"/>
              <a:gd name="connsiteY4206" fmla="*/ 4291329 h 5602020"/>
              <a:gd name="connsiteX4207" fmla="*/ 881793 w 5832676"/>
              <a:gd name="connsiteY4207" fmla="*/ 4289925 h 5602020"/>
              <a:gd name="connsiteX4208" fmla="*/ 826362 w 5832676"/>
              <a:gd name="connsiteY4208" fmla="*/ 4289925 h 5602020"/>
              <a:gd name="connsiteX4209" fmla="*/ 820047 w 5832676"/>
              <a:gd name="connsiteY4209" fmla="*/ 4291329 h 5602020"/>
              <a:gd name="connsiteX4210" fmla="*/ 828467 w 5832676"/>
              <a:gd name="connsiteY4210" fmla="*/ 4291329 h 5602020"/>
              <a:gd name="connsiteX4211" fmla="*/ 826362 w 5832676"/>
              <a:gd name="connsiteY4211" fmla="*/ 4289925 h 5602020"/>
              <a:gd name="connsiteX4212" fmla="*/ 878986 w 5832676"/>
              <a:gd name="connsiteY4212" fmla="*/ 4284312 h 5602020"/>
              <a:gd name="connsiteX4213" fmla="*/ 878986 w 5832676"/>
              <a:gd name="connsiteY4213" fmla="*/ 4287118 h 5602020"/>
              <a:gd name="connsiteX4214" fmla="*/ 881793 w 5832676"/>
              <a:gd name="connsiteY4214" fmla="*/ 4284312 h 5602020"/>
              <a:gd name="connsiteX4215" fmla="*/ 878986 w 5832676"/>
              <a:gd name="connsiteY4215" fmla="*/ 4284312 h 5602020"/>
              <a:gd name="connsiteX4216" fmla="*/ 849049 w 5832676"/>
              <a:gd name="connsiteY4216" fmla="*/ 4284312 h 5602020"/>
              <a:gd name="connsiteX4217" fmla="*/ 845307 w 5832676"/>
              <a:gd name="connsiteY4217" fmla="*/ 4287118 h 5602020"/>
              <a:gd name="connsiteX4218" fmla="*/ 850920 w 5832676"/>
              <a:gd name="connsiteY4218" fmla="*/ 4284312 h 5602020"/>
              <a:gd name="connsiteX4219" fmla="*/ 849049 w 5832676"/>
              <a:gd name="connsiteY4219" fmla="*/ 4284312 h 5602020"/>
              <a:gd name="connsiteX4220" fmla="*/ 820047 w 5832676"/>
              <a:gd name="connsiteY4220" fmla="*/ 4284312 h 5602020"/>
              <a:gd name="connsiteX4221" fmla="*/ 814434 w 5832676"/>
              <a:gd name="connsiteY4221" fmla="*/ 4287118 h 5602020"/>
              <a:gd name="connsiteX4222" fmla="*/ 817241 w 5832676"/>
              <a:gd name="connsiteY4222" fmla="*/ 4287118 h 5602020"/>
              <a:gd name="connsiteX4223" fmla="*/ 820047 w 5832676"/>
              <a:gd name="connsiteY4223" fmla="*/ 4287118 h 5602020"/>
              <a:gd name="connsiteX4224" fmla="*/ 820047 w 5832676"/>
              <a:gd name="connsiteY4224" fmla="*/ 4284312 h 5602020"/>
              <a:gd name="connsiteX4225" fmla="*/ 893019 w 5832676"/>
              <a:gd name="connsiteY4225" fmla="*/ 4282908 h 5602020"/>
              <a:gd name="connsiteX4226" fmla="*/ 893019 w 5832676"/>
              <a:gd name="connsiteY4226" fmla="*/ 4284312 h 5602020"/>
              <a:gd name="connsiteX4227" fmla="*/ 894423 w 5832676"/>
              <a:gd name="connsiteY4227" fmla="*/ 4282908 h 5602020"/>
              <a:gd name="connsiteX4228" fmla="*/ 893019 w 5832676"/>
              <a:gd name="connsiteY4228" fmla="*/ 4282908 h 5602020"/>
              <a:gd name="connsiteX4229" fmla="*/ 4702076 w 5832676"/>
              <a:gd name="connsiteY4229" fmla="*/ 4280100 h 5602020"/>
              <a:gd name="connsiteX4230" fmla="*/ 4690382 w 5832676"/>
              <a:gd name="connsiteY4230" fmla="*/ 4284311 h 5602020"/>
              <a:gd name="connsiteX4231" fmla="*/ 4704415 w 5832676"/>
              <a:gd name="connsiteY4231" fmla="*/ 4280100 h 5602020"/>
              <a:gd name="connsiteX4232" fmla="*/ 4702076 w 5832676"/>
              <a:gd name="connsiteY4232" fmla="*/ 4280100 h 5602020"/>
              <a:gd name="connsiteX4233" fmla="*/ 841799 w 5832676"/>
              <a:gd name="connsiteY4233" fmla="*/ 4280015 h 5602020"/>
              <a:gd name="connsiteX4234" fmla="*/ 840630 w 5832676"/>
              <a:gd name="connsiteY4234" fmla="*/ 4280804 h 5602020"/>
              <a:gd name="connsiteX4235" fmla="*/ 838291 w 5832676"/>
              <a:gd name="connsiteY4235" fmla="*/ 4280804 h 5602020"/>
              <a:gd name="connsiteX4236" fmla="*/ 838291 w 5832676"/>
              <a:gd name="connsiteY4236" fmla="*/ 4280101 h 5602020"/>
              <a:gd name="connsiteX4237" fmla="*/ 835484 w 5832676"/>
              <a:gd name="connsiteY4237" fmla="*/ 4284312 h 5602020"/>
              <a:gd name="connsiteX4238" fmla="*/ 838291 w 5832676"/>
              <a:gd name="connsiteY4238" fmla="*/ 4282207 h 5602020"/>
              <a:gd name="connsiteX4239" fmla="*/ 838291 w 5832676"/>
              <a:gd name="connsiteY4239" fmla="*/ 4282909 h 5602020"/>
              <a:gd name="connsiteX4240" fmla="*/ 840630 w 5832676"/>
              <a:gd name="connsiteY4240" fmla="*/ 4282909 h 5602020"/>
              <a:gd name="connsiteX4241" fmla="*/ 845308 w 5832676"/>
              <a:gd name="connsiteY4241" fmla="*/ 4280804 h 5602020"/>
              <a:gd name="connsiteX4242" fmla="*/ 842969 w 5832676"/>
              <a:gd name="connsiteY4242" fmla="*/ 4280804 h 5602020"/>
              <a:gd name="connsiteX4243" fmla="*/ 841799 w 5832676"/>
              <a:gd name="connsiteY4243" fmla="*/ 4280015 h 5602020"/>
              <a:gd name="connsiteX4244" fmla="*/ 832677 w 5832676"/>
              <a:gd name="connsiteY4244" fmla="*/ 4275892 h 5602020"/>
              <a:gd name="connsiteX4245" fmla="*/ 824258 w 5832676"/>
              <a:gd name="connsiteY4245" fmla="*/ 4277997 h 5602020"/>
              <a:gd name="connsiteX4246" fmla="*/ 824258 w 5832676"/>
              <a:gd name="connsiteY4246" fmla="*/ 4280102 h 5602020"/>
              <a:gd name="connsiteX4247" fmla="*/ 828468 w 5832676"/>
              <a:gd name="connsiteY4247" fmla="*/ 4277997 h 5602020"/>
              <a:gd name="connsiteX4248" fmla="*/ 832677 w 5832676"/>
              <a:gd name="connsiteY4248" fmla="*/ 4275892 h 5602020"/>
              <a:gd name="connsiteX4249" fmla="*/ 839694 w 5832676"/>
              <a:gd name="connsiteY4249" fmla="*/ 4268875 h 5602020"/>
              <a:gd name="connsiteX4250" fmla="*/ 832677 w 5832676"/>
              <a:gd name="connsiteY4250" fmla="*/ 4271681 h 5602020"/>
              <a:gd name="connsiteX4251" fmla="*/ 835016 w 5832676"/>
              <a:gd name="connsiteY4251" fmla="*/ 4271681 h 5602020"/>
              <a:gd name="connsiteX4252" fmla="*/ 839694 w 5832676"/>
              <a:gd name="connsiteY4252" fmla="*/ 4268875 h 5602020"/>
              <a:gd name="connsiteX4253" fmla="*/ 843465 w 5832676"/>
              <a:gd name="connsiteY4253" fmla="*/ 4265543 h 5602020"/>
              <a:gd name="connsiteX4254" fmla="*/ 837940 w 5832676"/>
              <a:gd name="connsiteY4254" fmla="*/ 4266069 h 5602020"/>
              <a:gd name="connsiteX4255" fmla="*/ 845308 w 5832676"/>
              <a:gd name="connsiteY4255" fmla="*/ 4266069 h 5602020"/>
              <a:gd name="connsiteX4256" fmla="*/ 843465 w 5832676"/>
              <a:gd name="connsiteY4256" fmla="*/ 4265543 h 5602020"/>
              <a:gd name="connsiteX4257" fmla="*/ 863550 w 5832676"/>
              <a:gd name="connsiteY4257" fmla="*/ 4261859 h 5602020"/>
              <a:gd name="connsiteX4258" fmla="*/ 856533 w 5832676"/>
              <a:gd name="connsiteY4258" fmla="*/ 4264665 h 5602020"/>
              <a:gd name="connsiteX4259" fmla="*/ 861211 w 5832676"/>
              <a:gd name="connsiteY4259" fmla="*/ 4264665 h 5602020"/>
              <a:gd name="connsiteX4260" fmla="*/ 863550 w 5832676"/>
              <a:gd name="connsiteY4260" fmla="*/ 4261859 h 5602020"/>
              <a:gd name="connsiteX4261" fmla="*/ 850920 w 5832676"/>
              <a:gd name="connsiteY4261" fmla="*/ 4260455 h 5602020"/>
              <a:gd name="connsiteX4262" fmla="*/ 845307 w 5832676"/>
              <a:gd name="connsiteY4262" fmla="*/ 4262560 h 5602020"/>
              <a:gd name="connsiteX4263" fmla="*/ 845307 w 5832676"/>
              <a:gd name="connsiteY4263" fmla="*/ 4264665 h 5602020"/>
              <a:gd name="connsiteX4264" fmla="*/ 849049 w 5832676"/>
              <a:gd name="connsiteY4264" fmla="*/ 4262560 h 5602020"/>
              <a:gd name="connsiteX4265" fmla="*/ 850920 w 5832676"/>
              <a:gd name="connsiteY4265" fmla="*/ 4260455 h 5602020"/>
              <a:gd name="connsiteX4266" fmla="*/ 860744 w 5832676"/>
              <a:gd name="connsiteY4266" fmla="*/ 4257648 h 5602020"/>
              <a:gd name="connsiteX4267" fmla="*/ 853727 w 5832676"/>
              <a:gd name="connsiteY4267" fmla="*/ 4261859 h 5602020"/>
              <a:gd name="connsiteX4268" fmla="*/ 856066 w 5832676"/>
              <a:gd name="connsiteY4268" fmla="*/ 4261859 h 5602020"/>
              <a:gd name="connsiteX4269" fmla="*/ 860744 w 5832676"/>
              <a:gd name="connsiteY4269" fmla="*/ 4257648 h 5602020"/>
              <a:gd name="connsiteX4270" fmla="*/ 4738796 w 5832676"/>
              <a:gd name="connsiteY4270" fmla="*/ 4256946 h 5602020"/>
              <a:gd name="connsiteX4271" fmla="*/ 4736690 w 5832676"/>
              <a:gd name="connsiteY4271" fmla="*/ 4259051 h 5602020"/>
              <a:gd name="connsiteX4272" fmla="*/ 4740901 w 5832676"/>
              <a:gd name="connsiteY4272" fmla="*/ 4256946 h 5602020"/>
              <a:gd name="connsiteX4273" fmla="*/ 4738796 w 5832676"/>
              <a:gd name="connsiteY4273" fmla="*/ 4256946 h 5602020"/>
              <a:gd name="connsiteX4274" fmla="*/ 4734236 w 5832676"/>
              <a:gd name="connsiteY4274" fmla="*/ 4254841 h 5602020"/>
              <a:gd name="connsiteX4275" fmla="*/ 4726868 w 5832676"/>
              <a:gd name="connsiteY4275" fmla="*/ 4259051 h 5602020"/>
              <a:gd name="connsiteX4276" fmla="*/ 4736692 w 5832676"/>
              <a:gd name="connsiteY4276" fmla="*/ 4256946 h 5602020"/>
              <a:gd name="connsiteX4277" fmla="*/ 4736692 w 5832676"/>
              <a:gd name="connsiteY4277" fmla="*/ 4254841 h 5602020"/>
              <a:gd name="connsiteX4278" fmla="*/ 4734236 w 5832676"/>
              <a:gd name="connsiteY4278" fmla="*/ 4254841 h 5602020"/>
              <a:gd name="connsiteX4279" fmla="*/ 4748565 w 5832676"/>
              <a:gd name="connsiteY4279" fmla="*/ 4251711 h 5602020"/>
              <a:gd name="connsiteX4280" fmla="*/ 4748565 w 5832676"/>
              <a:gd name="connsiteY4280" fmla="*/ 4252035 h 5602020"/>
              <a:gd name="connsiteX4281" fmla="*/ 4747917 w 5832676"/>
              <a:gd name="connsiteY4281" fmla="*/ 4252035 h 5602020"/>
              <a:gd name="connsiteX4282" fmla="*/ 871970 w 5832676"/>
              <a:gd name="connsiteY4282" fmla="*/ 4247825 h 5602020"/>
              <a:gd name="connsiteX4283" fmla="*/ 869865 w 5832676"/>
              <a:gd name="connsiteY4283" fmla="*/ 4250632 h 5602020"/>
              <a:gd name="connsiteX4284" fmla="*/ 871970 w 5832676"/>
              <a:gd name="connsiteY4284" fmla="*/ 4247825 h 5602020"/>
              <a:gd name="connsiteX4285" fmla="*/ 897581 w 5832676"/>
              <a:gd name="connsiteY4285" fmla="*/ 4246422 h 5602020"/>
              <a:gd name="connsiteX4286" fmla="*/ 890213 w 5832676"/>
              <a:gd name="connsiteY4286" fmla="*/ 4251100 h 5602020"/>
              <a:gd name="connsiteX4287" fmla="*/ 892668 w 5832676"/>
              <a:gd name="connsiteY4287" fmla="*/ 4253439 h 5602020"/>
              <a:gd name="connsiteX4288" fmla="*/ 897581 w 5832676"/>
              <a:gd name="connsiteY4288" fmla="*/ 4248761 h 5602020"/>
              <a:gd name="connsiteX4289" fmla="*/ 900036 w 5832676"/>
              <a:gd name="connsiteY4289" fmla="*/ 4246422 h 5602020"/>
              <a:gd name="connsiteX4290" fmla="*/ 897581 w 5832676"/>
              <a:gd name="connsiteY4290" fmla="*/ 4246422 h 5602020"/>
              <a:gd name="connsiteX4291" fmla="*/ 4766700 w 5832676"/>
              <a:gd name="connsiteY4291" fmla="*/ 4244740 h 5602020"/>
              <a:gd name="connsiteX4292" fmla="*/ 4766700 w 5832676"/>
              <a:gd name="connsiteY4292" fmla="*/ 4244856 h 5602020"/>
              <a:gd name="connsiteX4293" fmla="*/ 4766160 w 5832676"/>
              <a:gd name="connsiteY4293" fmla="*/ 4245018 h 5602020"/>
              <a:gd name="connsiteX4294" fmla="*/ 904247 w 5832676"/>
              <a:gd name="connsiteY4294" fmla="*/ 4240808 h 5602020"/>
              <a:gd name="connsiteX4295" fmla="*/ 897230 w 5832676"/>
              <a:gd name="connsiteY4295" fmla="*/ 4243615 h 5602020"/>
              <a:gd name="connsiteX4296" fmla="*/ 899569 w 5832676"/>
              <a:gd name="connsiteY4296" fmla="*/ 4243615 h 5602020"/>
              <a:gd name="connsiteX4297" fmla="*/ 904247 w 5832676"/>
              <a:gd name="connsiteY4297" fmla="*/ 4240808 h 5602020"/>
              <a:gd name="connsiteX4298" fmla="*/ 871970 w 5832676"/>
              <a:gd name="connsiteY4298" fmla="*/ 4239406 h 5602020"/>
              <a:gd name="connsiteX4299" fmla="*/ 867760 w 5832676"/>
              <a:gd name="connsiteY4299" fmla="*/ 4240809 h 5602020"/>
              <a:gd name="connsiteX4300" fmla="*/ 869865 w 5832676"/>
              <a:gd name="connsiteY4300" fmla="*/ 4240809 h 5602020"/>
              <a:gd name="connsiteX4301" fmla="*/ 871970 w 5832676"/>
              <a:gd name="connsiteY4301" fmla="*/ 4239406 h 5602020"/>
              <a:gd name="connsiteX4302" fmla="*/ 886003 w 5832676"/>
              <a:gd name="connsiteY4302" fmla="*/ 4235195 h 5602020"/>
              <a:gd name="connsiteX4303" fmla="*/ 878986 w 5832676"/>
              <a:gd name="connsiteY4303" fmla="*/ 4239406 h 5602020"/>
              <a:gd name="connsiteX4304" fmla="*/ 883664 w 5832676"/>
              <a:gd name="connsiteY4304" fmla="*/ 4237301 h 5602020"/>
              <a:gd name="connsiteX4305" fmla="*/ 886003 w 5832676"/>
              <a:gd name="connsiteY4305" fmla="*/ 4235195 h 5602020"/>
              <a:gd name="connsiteX4306" fmla="*/ 4761950 w 5832676"/>
              <a:gd name="connsiteY4306" fmla="*/ 4232388 h 5602020"/>
              <a:gd name="connsiteX4307" fmla="*/ 4759144 w 5832676"/>
              <a:gd name="connsiteY4307" fmla="*/ 4233791 h 5602020"/>
              <a:gd name="connsiteX4308" fmla="*/ 4761950 w 5832676"/>
              <a:gd name="connsiteY4308" fmla="*/ 4233791 h 5602020"/>
              <a:gd name="connsiteX4309" fmla="*/ 4764757 w 5832676"/>
              <a:gd name="connsiteY4309" fmla="*/ 4232388 h 5602020"/>
              <a:gd name="connsiteX4310" fmla="*/ 4761950 w 5832676"/>
              <a:gd name="connsiteY4310" fmla="*/ 4232388 h 5602020"/>
              <a:gd name="connsiteX4311" fmla="*/ 860107 w 5832676"/>
              <a:gd name="connsiteY4311" fmla="*/ 4230752 h 5602020"/>
              <a:gd name="connsiteX4312" fmla="*/ 862401 w 5832676"/>
              <a:gd name="connsiteY4312" fmla="*/ 4230752 h 5602020"/>
              <a:gd name="connsiteX4313" fmla="*/ 857813 w 5832676"/>
              <a:gd name="connsiteY4313" fmla="*/ 4233045 h 5602020"/>
              <a:gd name="connsiteX4314" fmla="*/ 860107 w 5832676"/>
              <a:gd name="connsiteY4314" fmla="*/ 4230752 h 5602020"/>
              <a:gd name="connsiteX4315" fmla="*/ 907053 w 5832676"/>
              <a:gd name="connsiteY4315" fmla="*/ 4229582 h 5602020"/>
              <a:gd name="connsiteX4316" fmla="*/ 904246 w 5832676"/>
              <a:gd name="connsiteY4316" fmla="*/ 4232389 h 5602020"/>
              <a:gd name="connsiteX4317" fmla="*/ 904246 w 5832676"/>
              <a:gd name="connsiteY4317" fmla="*/ 4235195 h 5602020"/>
              <a:gd name="connsiteX4318" fmla="*/ 907053 w 5832676"/>
              <a:gd name="connsiteY4318" fmla="*/ 4232389 h 5602020"/>
              <a:gd name="connsiteX4319" fmla="*/ 907053 w 5832676"/>
              <a:gd name="connsiteY4319" fmla="*/ 4229582 h 5602020"/>
              <a:gd name="connsiteX4320" fmla="*/ 4796140 w 5832676"/>
              <a:gd name="connsiteY4320" fmla="*/ 4229581 h 5602020"/>
              <a:gd name="connsiteX4321" fmla="*/ 4789251 w 5832676"/>
              <a:gd name="connsiteY4321" fmla="*/ 4231826 h 5602020"/>
              <a:gd name="connsiteX4322" fmla="*/ 4786954 w 5832676"/>
              <a:gd name="connsiteY4322" fmla="*/ 4234072 h 5602020"/>
              <a:gd name="connsiteX4323" fmla="*/ 4784658 w 5832676"/>
              <a:gd name="connsiteY4323" fmla="*/ 4236317 h 5602020"/>
              <a:gd name="connsiteX4324" fmla="*/ 4782362 w 5832676"/>
              <a:gd name="connsiteY4324" fmla="*/ 4236317 h 5602020"/>
              <a:gd name="connsiteX4325" fmla="*/ 4784658 w 5832676"/>
              <a:gd name="connsiteY4325" fmla="*/ 4234072 h 5602020"/>
              <a:gd name="connsiteX4326" fmla="*/ 4782362 w 5832676"/>
              <a:gd name="connsiteY4326" fmla="*/ 4234072 h 5602020"/>
              <a:gd name="connsiteX4327" fmla="*/ 4780066 w 5832676"/>
              <a:gd name="connsiteY4327" fmla="*/ 4236317 h 5602020"/>
              <a:gd name="connsiteX4328" fmla="*/ 4775472 w 5832676"/>
              <a:gd name="connsiteY4328" fmla="*/ 4236317 h 5602020"/>
              <a:gd name="connsiteX4329" fmla="*/ 4775472 w 5832676"/>
              <a:gd name="connsiteY4329" fmla="*/ 4238562 h 5602020"/>
              <a:gd name="connsiteX4330" fmla="*/ 4773176 w 5832676"/>
              <a:gd name="connsiteY4330" fmla="*/ 4238562 h 5602020"/>
              <a:gd name="connsiteX4331" fmla="*/ 4773176 w 5832676"/>
              <a:gd name="connsiteY4331" fmla="*/ 4240808 h 5602020"/>
              <a:gd name="connsiteX4332" fmla="*/ 4771774 w 5832676"/>
              <a:gd name="connsiteY4332" fmla="*/ 4240808 h 5602020"/>
              <a:gd name="connsiteX4333" fmla="*/ 4770838 w 5832676"/>
              <a:gd name="connsiteY4333" fmla="*/ 4240808 h 5602020"/>
              <a:gd name="connsiteX4334" fmla="*/ 4770254 w 5832676"/>
              <a:gd name="connsiteY4334" fmla="*/ 4242913 h 5602020"/>
              <a:gd name="connsiteX4335" fmla="*/ 4766700 w 5832676"/>
              <a:gd name="connsiteY4335" fmla="*/ 4244740 h 5602020"/>
              <a:gd name="connsiteX4336" fmla="*/ 4766700 w 5832676"/>
              <a:gd name="connsiteY4336" fmla="*/ 4243147 h 5602020"/>
              <a:gd name="connsiteX4337" fmla="*/ 4759900 w 5832676"/>
              <a:gd name="connsiteY4337" fmla="*/ 4245486 h 5602020"/>
              <a:gd name="connsiteX4338" fmla="*/ 4768967 w 5832676"/>
              <a:gd name="connsiteY4338" fmla="*/ 4240808 h 5602020"/>
              <a:gd name="connsiteX4339" fmla="*/ 4766700 w 5832676"/>
              <a:gd name="connsiteY4339" fmla="*/ 4240808 h 5602020"/>
              <a:gd name="connsiteX4340" fmla="*/ 4764434 w 5832676"/>
              <a:gd name="connsiteY4340" fmla="*/ 4240808 h 5602020"/>
              <a:gd name="connsiteX4341" fmla="*/ 4748565 w 5832676"/>
              <a:gd name="connsiteY4341" fmla="*/ 4250164 h 5602020"/>
              <a:gd name="connsiteX4342" fmla="*/ 4744031 w 5832676"/>
              <a:gd name="connsiteY4342" fmla="*/ 4250164 h 5602020"/>
              <a:gd name="connsiteX4343" fmla="*/ 4739497 w 5832676"/>
              <a:gd name="connsiteY4343" fmla="*/ 4254841 h 5602020"/>
              <a:gd name="connsiteX4344" fmla="*/ 4741764 w 5832676"/>
              <a:gd name="connsiteY4344" fmla="*/ 4254841 h 5602020"/>
              <a:gd name="connsiteX4345" fmla="*/ 4748565 w 5832676"/>
              <a:gd name="connsiteY4345" fmla="*/ 4252502 h 5602020"/>
              <a:gd name="connsiteX4346" fmla="*/ 4748565 w 5832676"/>
              <a:gd name="connsiteY4346" fmla="*/ 4252035 h 5602020"/>
              <a:gd name="connsiteX4347" fmla="*/ 4750724 w 5832676"/>
              <a:gd name="connsiteY4347" fmla="*/ 4252035 h 5602020"/>
              <a:gd name="connsiteX4348" fmla="*/ 4750724 w 5832676"/>
              <a:gd name="connsiteY4348" fmla="*/ 4250631 h 5602020"/>
              <a:gd name="connsiteX4349" fmla="*/ 4748565 w 5832676"/>
              <a:gd name="connsiteY4349" fmla="*/ 4251711 h 5602020"/>
              <a:gd name="connsiteX4350" fmla="*/ 4748565 w 5832676"/>
              <a:gd name="connsiteY4350" fmla="*/ 4250164 h 5602020"/>
              <a:gd name="connsiteX4351" fmla="*/ 4750832 w 5832676"/>
              <a:gd name="connsiteY4351" fmla="*/ 4250164 h 5602020"/>
              <a:gd name="connsiteX4352" fmla="*/ 4755366 w 5832676"/>
              <a:gd name="connsiteY4352" fmla="*/ 4247825 h 5602020"/>
              <a:gd name="connsiteX4353" fmla="*/ 4759900 w 5832676"/>
              <a:gd name="connsiteY4353" fmla="*/ 4250164 h 5602020"/>
              <a:gd name="connsiteX4354" fmla="*/ 4759900 w 5832676"/>
              <a:gd name="connsiteY4354" fmla="*/ 4245486 h 5602020"/>
              <a:gd name="connsiteX4355" fmla="*/ 4764757 w 5832676"/>
              <a:gd name="connsiteY4355" fmla="*/ 4245486 h 5602020"/>
              <a:gd name="connsiteX4356" fmla="*/ 4766700 w 5832676"/>
              <a:gd name="connsiteY4356" fmla="*/ 4245486 h 5602020"/>
              <a:gd name="connsiteX4357" fmla="*/ 4766700 w 5832676"/>
              <a:gd name="connsiteY4357" fmla="*/ 4244856 h 5602020"/>
              <a:gd name="connsiteX4358" fmla="*/ 4773178 w 5832676"/>
              <a:gd name="connsiteY4358" fmla="*/ 4242913 h 5602020"/>
              <a:gd name="connsiteX4359" fmla="*/ 4773178 w 5832676"/>
              <a:gd name="connsiteY4359" fmla="*/ 4240808 h 5602020"/>
              <a:gd name="connsiteX4360" fmla="*/ 4777769 w 5832676"/>
              <a:gd name="connsiteY4360" fmla="*/ 4240808 h 5602020"/>
              <a:gd name="connsiteX4361" fmla="*/ 4798436 w 5832676"/>
              <a:gd name="connsiteY4361" fmla="*/ 4229581 h 5602020"/>
              <a:gd name="connsiteX4362" fmla="*/ 4773178 w 5832676"/>
              <a:gd name="connsiteY4362" fmla="*/ 4226774 h 5602020"/>
              <a:gd name="connsiteX4363" fmla="*/ 4771774 w 5832676"/>
              <a:gd name="connsiteY4363" fmla="*/ 4229581 h 5602020"/>
              <a:gd name="connsiteX4364" fmla="*/ 4773176 w 5832676"/>
              <a:gd name="connsiteY4364" fmla="*/ 4229581 h 5602020"/>
              <a:gd name="connsiteX4365" fmla="*/ 4773178 w 5832676"/>
              <a:gd name="connsiteY4365" fmla="*/ 4229581 h 5602020"/>
              <a:gd name="connsiteX4366" fmla="*/ 4773178 w 5832676"/>
              <a:gd name="connsiteY4366" fmla="*/ 4226774 h 5602020"/>
              <a:gd name="connsiteX4367" fmla="*/ 4802646 w 5832676"/>
              <a:gd name="connsiteY4367" fmla="*/ 4225372 h 5602020"/>
              <a:gd name="connsiteX4368" fmla="*/ 4802646 w 5832676"/>
              <a:gd name="connsiteY4368" fmla="*/ 4226775 h 5602020"/>
              <a:gd name="connsiteX4369" fmla="*/ 4805454 w 5832676"/>
              <a:gd name="connsiteY4369" fmla="*/ 4225372 h 5602020"/>
              <a:gd name="connsiteX4370" fmla="*/ 4802646 w 5832676"/>
              <a:gd name="connsiteY4370" fmla="*/ 4225372 h 5602020"/>
              <a:gd name="connsiteX4371" fmla="*/ 4773178 w 5832676"/>
              <a:gd name="connsiteY4371" fmla="*/ 4215548 h 5602020"/>
              <a:gd name="connsiteX4372" fmla="*/ 4771774 w 5832676"/>
              <a:gd name="connsiteY4372" fmla="*/ 4218355 h 5602020"/>
              <a:gd name="connsiteX4373" fmla="*/ 4773178 w 5832676"/>
              <a:gd name="connsiteY4373" fmla="*/ 4218355 h 5602020"/>
              <a:gd name="connsiteX4374" fmla="*/ 4773178 w 5832676"/>
              <a:gd name="connsiteY4374" fmla="*/ 4215548 h 5602020"/>
              <a:gd name="connsiteX4375" fmla="*/ 933716 w 5832676"/>
              <a:gd name="connsiteY4375" fmla="*/ 4211339 h 5602020"/>
              <a:gd name="connsiteX4376" fmla="*/ 936523 w 5832676"/>
              <a:gd name="connsiteY4376" fmla="*/ 4214146 h 5602020"/>
              <a:gd name="connsiteX4377" fmla="*/ 936523 w 5832676"/>
              <a:gd name="connsiteY4377" fmla="*/ 4211339 h 5602020"/>
              <a:gd name="connsiteX4378" fmla="*/ 4782298 w 5832676"/>
              <a:gd name="connsiteY4378" fmla="*/ 4208532 h 5602020"/>
              <a:gd name="connsiteX4379" fmla="*/ 4775984 w 5832676"/>
              <a:gd name="connsiteY4379" fmla="*/ 4214145 h 5602020"/>
              <a:gd name="connsiteX4380" fmla="*/ 4784403 w 5832676"/>
              <a:gd name="connsiteY4380" fmla="*/ 4211338 h 5602020"/>
              <a:gd name="connsiteX4381" fmla="*/ 4784403 w 5832676"/>
              <a:gd name="connsiteY4381" fmla="*/ 4208532 h 5602020"/>
              <a:gd name="connsiteX4382" fmla="*/ 4782298 w 5832676"/>
              <a:gd name="connsiteY4382" fmla="*/ 4208532 h 5602020"/>
              <a:gd name="connsiteX4383" fmla="*/ 4838231 w 5832676"/>
              <a:gd name="connsiteY4383" fmla="*/ 4207128 h 5602020"/>
              <a:gd name="connsiteX4384" fmla="*/ 4808260 w 5832676"/>
              <a:gd name="connsiteY4384" fmla="*/ 4222565 h 5602020"/>
              <a:gd name="connsiteX4385" fmla="*/ 4817482 w 5832676"/>
              <a:gd name="connsiteY4385" fmla="*/ 4220360 h 5602020"/>
              <a:gd name="connsiteX4386" fmla="*/ 4826703 w 5832676"/>
              <a:gd name="connsiteY4386" fmla="*/ 4215949 h 5602020"/>
              <a:gd name="connsiteX4387" fmla="*/ 4840536 w 5832676"/>
              <a:gd name="connsiteY4387" fmla="*/ 4207128 h 5602020"/>
              <a:gd name="connsiteX4388" fmla="*/ 4838231 w 5832676"/>
              <a:gd name="connsiteY4388" fmla="*/ 4207128 h 5602020"/>
              <a:gd name="connsiteX4389" fmla="*/ 894547 w 5832676"/>
              <a:gd name="connsiteY4389" fmla="*/ 4205923 h 5602020"/>
              <a:gd name="connsiteX4390" fmla="*/ 887630 w 5832676"/>
              <a:gd name="connsiteY4390" fmla="*/ 4210114 h 5602020"/>
              <a:gd name="connsiteX4391" fmla="*/ 892504 w 5832676"/>
              <a:gd name="connsiteY4391" fmla="*/ 4206101 h 5602020"/>
              <a:gd name="connsiteX4392" fmla="*/ 911263 w 5832676"/>
              <a:gd name="connsiteY4392" fmla="*/ 4204322 h 5602020"/>
              <a:gd name="connsiteX4393" fmla="*/ 904246 w 5832676"/>
              <a:gd name="connsiteY4393" fmla="*/ 4209936 h 5602020"/>
              <a:gd name="connsiteX4394" fmla="*/ 906585 w 5832676"/>
              <a:gd name="connsiteY4394" fmla="*/ 4209936 h 5602020"/>
              <a:gd name="connsiteX4395" fmla="*/ 911263 w 5832676"/>
              <a:gd name="connsiteY4395" fmla="*/ 4204322 h 5602020"/>
              <a:gd name="connsiteX4396" fmla="*/ 911263 w 5832676"/>
              <a:gd name="connsiteY4396" fmla="*/ 4200113 h 5602020"/>
              <a:gd name="connsiteX4397" fmla="*/ 909894 w 5832676"/>
              <a:gd name="connsiteY4397" fmla="*/ 4200934 h 5602020"/>
              <a:gd name="connsiteX4398" fmla="*/ 909613 w 5832676"/>
              <a:gd name="connsiteY4398" fmla="*/ 4200773 h 5602020"/>
              <a:gd name="connsiteX4399" fmla="*/ 4874216 w 5832676"/>
              <a:gd name="connsiteY4399" fmla="*/ 4200112 h 5602020"/>
              <a:gd name="connsiteX4400" fmla="*/ 4870006 w 5832676"/>
              <a:gd name="connsiteY4400" fmla="*/ 4201516 h 5602020"/>
              <a:gd name="connsiteX4401" fmla="*/ 4874216 w 5832676"/>
              <a:gd name="connsiteY4401" fmla="*/ 4201516 h 5602020"/>
              <a:gd name="connsiteX4402" fmla="*/ 4874216 w 5832676"/>
              <a:gd name="connsiteY4402" fmla="*/ 4200112 h 5602020"/>
              <a:gd name="connsiteX4403" fmla="*/ 918280 w 5832676"/>
              <a:gd name="connsiteY4403" fmla="*/ 4197306 h 5602020"/>
              <a:gd name="connsiteX4404" fmla="*/ 908456 w 5832676"/>
              <a:gd name="connsiteY4404" fmla="*/ 4200113 h 5602020"/>
              <a:gd name="connsiteX4405" fmla="*/ 909613 w 5832676"/>
              <a:gd name="connsiteY4405" fmla="*/ 4200773 h 5602020"/>
              <a:gd name="connsiteX4406" fmla="*/ 904246 w 5832676"/>
              <a:gd name="connsiteY4406" fmla="*/ 4202919 h 5602020"/>
              <a:gd name="connsiteX4407" fmla="*/ 906585 w 5832676"/>
              <a:gd name="connsiteY4407" fmla="*/ 4202919 h 5602020"/>
              <a:gd name="connsiteX4408" fmla="*/ 909894 w 5832676"/>
              <a:gd name="connsiteY4408" fmla="*/ 4200934 h 5602020"/>
              <a:gd name="connsiteX4409" fmla="*/ 913368 w 5832676"/>
              <a:gd name="connsiteY4409" fmla="*/ 4202919 h 5602020"/>
              <a:gd name="connsiteX4410" fmla="*/ 915824 w 5832676"/>
              <a:gd name="connsiteY4410" fmla="*/ 4200113 h 5602020"/>
              <a:gd name="connsiteX4411" fmla="*/ 918280 w 5832676"/>
              <a:gd name="connsiteY4411" fmla="*/ 4197306 h 5602020"/>
              <a:gd name="connsiteX4412" fmla="*/ 4899476 w 5832676"/>
              <a:gd name="connsiteY4412" fmla="*/ 4197305 h 5602020"/>
              <a:gd name="connsiteX4413" fmla="*/ 4892458 w 5832676"/>
              <a:gd name="connsiteY4413" fmla="*/ 4200112 h 5602020"/>
              <a:gd name="connsiteX4414" fmla="*/ 4899476 w 5832676"/>
              <a:gd name="connsiteY4414" fmla="*/ 4200112 h 5602020"/>
              <a:gd name="connsiteX4415" fmla="*/ 4899476 w 5832676"/>
              <a:gd name="connsiteY4415" fmla="*/ 4197305 h 5602020"/>
              <a:gd name="connsiteX4416" fmla="*/ 4874216 w 5832676"/>
              <a:gd name="connsiteY4416" fmla="*/ 4195340 h 5602020"/>
              <a:gd name="connsiteX4417" fmla="*/ 4853166 w 5832676"/>
              <a:gd name="connsiteY4417" fmla="*/ 4204321 h 5602020"/>
              <a:gd name="connsiteX4418" fmla="*/ 4848488 w 5832676"/>
              <a:gd name="connsiteY4418" fmla="*/ 4204321 h 5602020"/>
              <a:gd name="connsiteX4419" fmla="*/ 4846149 w 5832676"/>
              <a:gd name="connsiteY4419" fmla="*/ 4208532 h 5602020"/>
              <a:gd name="connsiteX4420" fmla="*/ 4850827 w 5832676"/>
              <a:gd name="connsiteY4420" fmla="*/ 4206427 h 5602020"/>
              <a:gd name="connsiteX4421" fmla="*/ 4853166 w 5832676"/>
              <a:gd name="connsiteY4421" fmla="*/ 4204321 h 5602020"/>
              <a:gd name="connsiteX4422" fmla="*/ 4874216 w 5832676"/>
              <a:gd name="connsiteY4422" fmla="*/ 4195340 h 5602020"/>
              <a:gd name="connsiteX4423" fmla="*/ 4906492 w 5832676"/>
              <a:gd name="connsiteY4423" fmla="*/ 4193095 h 5602020"/>
              <a:gd name="connsiteX4424" fmla="*/ 4906492 w 5832676"/>
              <a:gd name="connsiteY4424" fmla="*/ 4194499 h 5602020"/>
              <a:gd name="connsiteX4425" fmla="*/ 4909298 w 5832676"/>
              <a:gd name="connsiteY4425" fmla="*/ 4194499 h 5602020"/>
              <a:gd name="connsiteX4426" fmla="*/ 4906492 w 5832676"/>
              <a:gd name="connsiteY4426" fmla="*/ 4193095 h 5602020"/>
              <a:gd name="connsiteX4427" fmla="*/ 4851762 w 5832676"/>
              <a:gd name="connsiteY4427" fmla="*/ 4186079 h 5602020"/>
              <a:gd name="connsiteX4428" fmla="*/ 4848956 w 5832676"/>
              <a:gd name="connsiteY4428" fmla="*/ 4188184 h 5602020"/>
              <a:gd name="connsiteX4429" fmla="*/ 4851762 w 5832676"/>
              <a:gd name="connsiteY4429" fmla="*/ 4188184 h 5602020"/>
              <a:gd name="connsiteX4430" fmla="*/ 4851762 w 5832676"/>
              <a:gd name="connsiteY4430" fmla="*/ 4186079 h 5602020"/>
              <a:gd name="connsiteX4431" fmla="*/ 982831 w 5832676"/>
              <a:gd name="connsiteY4431" fmla="*/ 4181869 h 5602020"/>
              <a:gd name="connsiteX4432" fmla="*/ 977218 w 5832676"/>
              <a:gd name="connsiteY4432" fmla="*/ 4184676 h 5602020"/>
              <a:gd name="connsiteX4433" fmla="*/ 980025 w 5832676"/>
              <a:gd name="connsiteY4433" fmla="*/ 4184676 h 5602020"/>
              <a:gd name="connsiteX4434" fmla="*/ 982831 w 5832676"/>
              <a:gd name="connsiteY4434" fmla="*/ 4181869 h 5602020"/>
              <a:gd name="connsiteX4435" fmla="*/ 4853728 w 5832676"/>
              <a:gd name="connsiteY4435" fmla="*/ 4176255 h 5602020"/>
              <a:gd name="connsiteX4436" fmla="*/ 4844746 w 5832676"/>
              <a:gd name="connsiteY4436" fmla="*/ 4183623 h 5602020"/>
              <a:gd name="connsiteX4437" fmla="*/ 4855972 w 5832676"/>
              <a:gd name="connsiteY4437" fmla="*/ 4181167 h 5602020"/>
              <a:gd name="connsiteX4438" fmla="*/ 4855972 w 5832676"/>
              <a:gd name="connsiteY4438" fmla="*/ 4178711 h 5602020"/>
              <a:gd name="connsiteX4439" fmla="*/ 4853728 w 5832676"/>
              <a:gd name="connsiteY4439" fmla="*/ 4176255 h 5602020"/>
              <a:gd name="connsiteX4440" fmla="*/ 4855972 w 5832676"/>
              <a:gd name="connsiteY4440" fmla="*/ 4174852 h 5602020"/>
              <a:gd name="connsiteX4441" fmla="*/ 4855972 w 5832676"/>
              <a:gd name="connsiteY4441" fmla="*/ 4176256 h 5602020"/>
              <a:gd name="connsiteX4442" fmla="*/ 4858078 w 5832676"/>
              <a:gd name="connsiteY4442" fmla="*/ 4176256 h 5602020"/>
              <a:gd name="connsiteX4443" fmla="*/ 4860183 w 5832676"/>
              <a:gd name="connsiteY4443" fmla="*/ 4174852 h 5602020"/>
              <a:gd name="connsiteX4444" fmla="*/ 4858078 w 5832676"/>
              <a:gd name="connsiteY4444" fmla="*/ 4174852 h 5602020"/>
              <a:gd name="connsiteX4445" fmla="*/ 4855972 w 5832676"/>
              <a:gd name="connsiteY4445" fmla="*/ 4174852 h 5602020"/>
              <a:gd name="connsiteX4446" fmla="*/ 4855972 w 5832676"/>
              <a:gd name="connsiteY4446" fmla="*/ 4172046 h 5602020"/>
              <a:gd name="connsiteX4447" fmla="*/ 4851762 w 5832676"/>
              <a:gd name="connsiteY4447" fmla="*/ 4174151 h 5602020"/>
              <a:gd name="connsiteX4448" fmla="*/ 4853867 w 5832676"/>
              <a:gd name="connsiteY4448" fmla="*/ 4176256 h 5602020"/>
              <a:gd name="connsiteX4449" fmla="*/ 4853867 w 5832676"/>
              <a:gd name="connsiteY4449" fmla="*/ 4174151 h 5602020"/>
              <a:gd name="connsiteX4450" fmla="*/ 4855972 w 5832676"/>
              <a:gd name="connsiteY4450" fmla="*/ 4172046 h 5602020"/>
              <a:gd name="connsiteX4451" fmla="*/ 4837729 w 5832676"/>
              <a:gd name="connsiteY4451" fmla="*/ 4172046 h 5602020"/>
              <a:gd name="connsiteX4452" fmla="*/ 4834922 w 5832676"/>
              <a:gd name="connsiteY4452" fmla="*/ 4176256 h 5602020"/>
              <a:gd name="connsiteX4453" fmla="*/ 4837729 w 5832676"/>
              <a:gd name="connsiteY4453" fmla="*/ 4174151 h 5602020"/>
              <a:gd name="connsiteX4454" fmla="*/ 4840536 w 5832676"/>
              <a:gd name="connsiteY4454" fmla="*/ 4174151 h 5602020"/>
              <a:gd name="connsiteX4455" fmla="*/ 4837729 w 5832676"/>
              <a:gd name="connsiteY4455" fmla="*/ 4172046 h 5602020"/>
              <a:gd name="connsiteX4456" fmla="*/ 4853634 w 5832676"/>
              <a:gd name="connsiteY4456" fmla="*/ 4167835 h 5602020"/>
              <a:gd name="connsiteX4457" fmla="*/ 4848956 w 5832676"/>
              <a:gd name="connsiteY4457" fmla="*/ 4169239 h 5602020"/>
              <a:gd name="connsiteX4458" fmla="*/ 4851294 w 5832676"/>
              <a:gd name="connsiteY4458" fmla="*/ 4169239 h 5602020"/>
              <a:gd name="connsiteX4459" fmla="*/ 4853634 w 5832676"/>
              <a:gd name="connsiteY4459" fmla="*/ 4169239 h 5602020"/>
              <a:gd name="connsiteX4460" fmla="*/ 4855972 w 5832676"/>
              <a:gd name="connsiteY4460" fmla="*/ 4167835 h 5602020"/>
              <a:gd name="connsiteX4461" fmla="*/ 4853634 w 5832676"/>
              <a:gd name="connsiteY4461" fmla="*/ 4167835 h 5602020"/>
              <a:gd name="connsiteX4462" fmla="*/ 5013844 w 5832676"/>
              <a:gd name="connsiteY4462" fmla="*/ 4163626 h 5602020"/>
              <a:gd name="connsiteX4463" fmla="*/ 5011740 w 5832676"/>
              <a:gd name="connsiteY4463" fmla="*/ 4165029 h 5602020"/>
              <a:gd name="connsiteX4464" fmla="*/ 5015950 w 5832676"/>
              <a:gd name="connsiteY4464" fmla="*/ 4163626 h 5602020"/>
              <a:gd name="connsiteX4465" fmla="*/ 5013844 w 5832676"/>
              <a:gd name="connsiteY4465" fmla="*/ 4163626 h 5602020"/>
              <a:gd name="connsiteX4466" fmla="*/ 4952118 w 5832676"/>
              <a:gd name="connsiteY4466" fmla="*/ 4163626 h 5602020"/>
              <a:gd name="connsiteX4467" fmla="*/ 4951123 w 5832676"/>
              <a:gd name="connsiteY4467" fmla="*/ 4164014 h 5602020"/>
              <a:gd name="connsiteX4468" fmla="*/ 4951235 w 5832676"/>
              <a:gd name="connsiteY4468" fmla="*/ 4163913 h 5602020"/>
              <a:gd name="connsiteX4469" fmla="*/ 4957011 w 5832676"/>
              <a:gd name="connsiteY4469" fmla="*/ 4160819 h 5602020"/>
              <a:gd name="connsiteX4470" fmla="*/ 4952333 w 5832676"/>
              <a:gd name="connsiteY4470" fmla="*/ 4162925 h 5602020"/>
              <a:gd name="connsiteX4471" fmla="*/ 4951235 w 5832676"/>
              <a:gd name="connsiteY4471" fmla="*/ 4163913 h 5602020"/>
              <a:gd name="connsiteX4472" fmla="*/ 4931392 w 5832676"/>
              <a:gd name="connsiteY4472" fmla="*/ 4170362 h 5602020"/>
              <a:gd name="connsiteX4473" fmla="*/ 4940027 w 5832676"/>
              <a:gd name="connsiteY4473" fmla="*/ 4165310 h 5602020"/>
              <a:gd name="connsiteX4474" fmla="*/ 4940602 w 5832676"/>
              <a:gd name="connsiteY4474" fmla="*/ 4165871 h 5602020"/>
              <a:gd name="connsiteX4475" fmla="*/ 4942906 w 5832676"/>
              <a:gd name="connsiteY4475" fmla="*/ 4163626 h 5602020"/>
              <a:gd name="connsiteX4476" fmla="*/ 4940027 w 5832676"/>
              <a:gd name="connsiteY4476" fmla="*/ 4165310 h 5602020"/>
              <a:gd name="connsiteX4477" fmla="*/ 4938300 w 5832676"/>
              <a:gd name="connsiteY4477" fmla="*/ 4163626 h 5602020"/>
              <a:gd name="connsiteX4478" fmla="*/ 4889940 w 5832676"/>
              <a:gd name="connsiteY4478" fmla="*/ 4186079 h 5602020"/>
              <a:gd name="connsiteX4479" fmla="*/ 4885334 w 5832676"/>
              <a:gd name="connsiteY4479" fmla="*/ 4188324 h 5602020"/>
              <a:gd name="connsiteX4480" fmla="*/ 4883031 w 5832676"/>
              <a:gd name="connsiteY4480" fmla="*/ 4188324 h 5602020"/>
              <a:gd name="connsiteX4481" fmla="*/ 4883031 w 5832676"/>
              <a:gd name="connsiteY4481" fmla="*/ 4190569 h 5602020"/>
              <a:gd name="connsiteX4482" fmla="*/ 4903757 w 5832676"/>
              <a:gd name="connsiteY4482" fmla="*/ 4181588 h 5602020"/>
              <a:gd name="connsiteX4483" fmla="*/ 4878426 w 5832676"/>
              <a:gd name="connsiteY4483" fmla="*/ 4195060 h 5602020"/>
              <a:gd name="connsiteX4484" fmla="*/ 4885334 w 5832676"/>
              <a:gd name="connsiteY4484" fmla="*/ 4192815 h 5602020"/>
              <a:gd name="connsiteX4485" fmla="*/ 4880728 w 5832676"/>
              <a:gd name="connsiteY4485" fmla="*/ 4197305 h 5602020"/>
              <a:gd name="connsiteX4486" fmla="*/ 4912968 w 5832676"/>
              <a:gd name="connsiteY4486" fmla="*/ 4188324 h 5602020"/>
              <a:gd name="connsiteX4487" fmla="*/ 4924482 w 5832676"/>
              <a:gd name="connsiteY4487" fmla="*/ 4179343 h 5602020"/>
              <a:gd name="connsiteX4488" fmla="*/ 4968238 w 5832676"/>
              <a:gd name="connsiteY4488" fmla="*/ 4168116 h 5602020"/>
              <a:gd name="connsiteX4489" fmla="*/ 4954420 w 5832676"/>
              <a:gd name="connsiteY4489" fmla="*/ 4168116 h 5602020"/>
              <a:gd name="connsiteX4490" fmla="*/ 4952118 w 5832676"/>
              <a:gd name="connsiteY4490" fmla="*/ 4168116 h 5602020"/>
              <a:gd name="connsiteX4491" fmla="*/ 4945208 w 5832676"/>
              <a:gd name="connsiteY4491" fmla="*/ 4168116 h 5602020"/>
              <a:gd name="connsiteX4492" fmla="*/ 4942906 w 5832676"/>
              <a:gd name="connsiteY4492" fmla="*/ 4168116 h 5602020"/>
              <a:gd name="connsiteX4493" fmla="*/ 4938300 w 5832676"/>
              <a:gd name="connsiteY4493" fmla="*/ 4172607 h 5602020"/>
              <a:gd name="connsiteX4494" fmla="*/ 4933694 w 5832676"/>
              <a:gd name="connsiteY4494" fmla="*/ 4172607 h 5602020"/>
              <a:gd name="connsiteX4495" fmla="*/ 4938300 w 5832676"/>
              <a:gd name="connsiteY4495" fmla="*/ 4170362 h 5602020"/>
              <a:gd name="connsiteX4496" fmla="*/ 4940602 w 5832676"/>
              <a:gd name="connsiteY4496" fmla="*/ 4168116 h 5602020"/>
              <a:gd name="connsiteX4497" fmla="*/ 4951123 w 5832676"/>
              <a:gd name="connsiteY4497" fmla="*/ 4164014 h 5602020"/>
              <a:gd name="connsiteX4498" fmla="*/ 4949994 w 5832676"/>
              <a:gd name="connsiteY4498" fmla="*/ 4165029 h 5602020"/>
              <a:gd name="connsiteX4499" fmla="*/ 4957011 w 5832676"/>
              <a:gd name="connsiteY4499" fmla="*/ 4160819 h 5602020"/>
              <a:gd name="connsiteX4500" fmla="*/ 4870006 w 5832676"/>
              <a:gd name="connsiteY4500" fmla="*/ 4158012 h 5602020"/>
              <a:gd name="connsiteX4501" fmla="*/ 4867199 w 5832676"/>
              <a:gd name="connsiteY4501" fmla="*/ 4160819 h 5602020"/>
              <a:gd name="connsiteX4502" fmla="*/ 4870006 w 5832676"/>
              <a:gd name="connsiteY4502" fmla="*/ 4160819 h 5602020"/>
              <a:gd name="connsiteX4503" fmla="*/ 4870006 w 5832676"/>
              <a:gd name="connsiteY4503" fmla="*/ 4158012 h 5602020"/>
              <a:gd name="connsiteX4504" fmla="*/ 4895266 w 5832676"/>
              <a:gd name="connsiteY4504" fmla="*/ 4153802 h 5602020"/>
              <a:gd name="connsiteX4505" fmla="*/ 4871408 w 5832676"/>
              <a:gd name="connsiteY4505" fmla="*/ 4163626 h 5602020"/>
              <a:gd name="connsiteX4506" fmla="*/ 4892880 w 5832676"/>
              <a:gd name="connsiteY4506" fmla="*/ 4156258 h 5602020"/>
              <a:gd name="connsiteX4507" fmla="*/ 4895266 w 5832676"/>
              <a:gd name="connsiteY4507" fmla="*/ 4153802 h 5602020"/>
              <a:gd name="connsiteX4508" fmla="*/ 991250 w 5832676"/>
              <a:gd name="connsiteY4508" fmla="*/ 4148190 h 5602020"/>
              <a:gd name="connsiteX4509" fmla="*/ 994058 w 5832676"/>
              <a:gd name="connsiteY4509" fmla="*/ 4150996 h 5602020"/>
              <a:gd name="connsiteX4510" fmla="*/ 996865 w 5832676"/>
              <a:gd name="connsiteY4510" fmla="*/ 4148190 h 5602020"/>
              <a:gd name="connsiteX4511" fmla="*/ 991250 w 5832676"/>
              <a:gd name="connsiteY4511" fmla="*/ 4148190 h 5602020"/>
              <a:gd name="connsiteX4512" fmla="*/ 4931576 w 5832676"/>
              <a:gd name="connsiteY4512" fmla="*/ 4144447 h 5602020"/>
              <a:gd name="connsiteX4513" fmla="*/ 4933856 w 5832676"/>
              <a:gd name="connsiteY4513" fmla="*/ 4144447 h 5602020"/>
              <a:gd name="connsiteX4514" fmla="*/ 4931576 w 5832676"/>
              <a:gd name="connsiteY4514" fmla="*/ 4146786 h 5602020"/>
              <a:gd name="connsiteX4515" fmla="*/ 4931576 w 5832676"/>
              <a:gd name="connsiteY4515" fmla="*/ 4144447 h 5602020"/>
              <a:gd name="connsiteX4516" fmla="*/ 4968238 w 5832676"/>
              <a:gd name="connsiteY4516" fmla="*/ 4142576 h 5602020"/>
              <a:gd name="connsiteX4517" fmla="*/ 4956544 w 5832676"/>
              <a:gd name="connsiteY4517" fmla="*/ 4148891 h 5602020"/>
              <a:gd name="connsiteX4518" fmla="*/ 4958882 w 5832676"/>
              <a:gd name="connsiteY4518" fmla="*/ 4148891 h 5602020"/>
              <a:gd name="connsiteX4519" fmla="*/ 4954204 w 5832676"/>
              <a:gd name="connsiteY4519" fmla="*/ 4150995 h 5602020"/>
              <a:gd name="connsiteX4520" fmla="*/ 4961220 w 5832676"/>
              <a:gd name="connsiteY4520" fmla="*/ 4148891 h 5602020"/>
              <a:gd name="connsiteX4521" fmla="*/ 4958882 w 5832676"/>
              <a:gd name="connsiteY4521" fmla="*/ 4148891 h 5602020"/>
              <a:gd name="connsiteX4522" fmla="*/ 4961220 w 5832676"/>
              <a:gd name="connsiteY4522" fmla="*/ 4146786 h 5602020"/>
              <a:gd name="connsiteX4523" fmla="*/ 4963560 w 5832676"/>
              <a:gd name="connsiteY4523" fmla="*/ 4146786 h 5602020"/>
              <a:gd name="connsiteX4524" fmla="*/ 4968238 w 5832676"/>
              <a:gd name="connsiteY4524" fmla="*/ 4142576 h 5602020"/>
              <a:gd name="connsiteX4525" fmla="*/ 4941574 w 5832676"/>
              <a:gd name="connsiteY4525" fmla="*/ 4142576 h 5602020"/>
              <a:gd name="connsiteX4526" fmla="*/ 4941574 w 5832676"/>
              <a:gd name="connsiteY4526" fmla="*/ 4142828 h 5602020"/>
              <a:gd name="connsiteX4527" fmla="*/ 4939329 w 5832676"/>
              <a:gd name="connsiteY4527" fmla="*/ 4143979 h 5602020"/>
              <a:gd name="connsiteX4528" fmla="*/ 4938768 w 5832676"/>
              <a:gd name="connsiteY4528" fmla="*/ 4143979 h 5602020"/>
              <a:gd name="connsiteX4529" fmla="*/ 4941574 w 5832676"/>
              <a:gd name="connsiteY4529" fmla="*/ 4142576 h 5602020"/>
              <a:gd name="connsiteX4530" fmla="*/ 769528 w 5832676"/>
              <a:gd name="connsiteY4530" fmla="*/ 4141174 h 5602020"/>
              <a:gd name="connsiteX4531" fmla="*/ 727429 w 5832676"/>
              <a:gd name="connsiteY4531" fmla="*/ 4154406 h 5602020"/>
              <a:gd name="connsiteX4532" fmla="*/ 727429 w 5832676"/>
              <a:gd name="connsiteY4532" fmla="*/ 4156610 h 5602020"/>
              <a:gd name="connsiteX4533" fmla="*/ 739123 w 5832676"/>
              <a:gd name="connsiteY4533" fmla="*/ 4154406 h 5602020"/>
              <a:gd name="connsiteX4534" fmla="*/ 769528 w 5832676"/>
              <a:gd name="connsiteY4534" fmla="*/ 4141174 h 5602020"/>
              <a:gd name="connsiteX4535" fmla="*/ 4933856 w 5832676"/>
              <a:gd name="connsiteY4535" fmla="*/ 4139769 h 5602020"/>
              <a:gd name="connsiteX4536" fmla="*/ 4924734 w 5832676"/>
              <a:gd name="connsiteY4536" fmla="*/ 4144447 h 5602020"/>
              <a:gd name="connsiteX4537" fmla="*/ 4924734 w 5832676"/>
              <a:gd name="connsiteY4537" fmla="*/ 4146786 h 5602020"/>
              <a:gd name="connsiteX4538" fmla="*/ 4931576 w 5832676"/>
              <a:gd name="connsiteY4538" fmla="*/ 4146786 h 5602020"/>
              <a:gd name="connsiteX4539" fmla="*/ 4933856 w 5832676"/>
              <a:gd name="connsiteY4539" fmla="*/ 4146786 h 5602020"/>
              <a:gd name="connsiteX4540" fmla="*/ 4939329 w 5832676"/>
              <a:gd name="connsiteY4540" fmla="*/ 4143979 h 5602020"/>
              <a:gd name="connsiteX4541" fmla="*/ 4941574 w 5832676"/>
              <a:gd name="connsiteY4541" fmla="*/ 4143979 h 5602020"/>
              <a:gd name="connsiteX4542" fmla="*/ 4941574 w 5832676"/>
              <a:gd name="connsiteY4542" fmla="*/ 4142828 h 5602020"/>
              <a:gd name="connsiteX4543" fmla="*/ 4942978 w 5832676"/>
              <a:gd name="connsiteY4543" fmla="*/ 4142108 h 5602020"/>
              <a:gd name="connsiteX4544" fmla="*/ 4933856 w 5832676"/>
              <a:gd name="connsiteY4544" fmla="*/ 4139769 h 5602020"/>
              <a:gd name="connsiteX4545" fmla="*/ 4949994 w 5832676"/>
              <a:gd name="connsiteY4545" fmla="*/ 4138366 h 5602020"/>
              <a:gd name="connsiteX4546" fmla="*/ 4945784 w 5832676"/>
              <a:gd name="connsiteY4546" fmla="*/ 4139770 h 5602020"/>
              <a:gd name="connsiteX4547" fmla="*/ 4954204 w 5832676"/>
              <a:gd name="connsiteY4547" fmla="*/ 4138366 h 5602020"/>
              <a:gd name="connsiteX4548" fmla="*/ 4949994 w 5832676"/>
              <a:gd name="connsiteY4548" fmla="*/ 4138366 h 5602020"/>
              <a:gd name="connsiteX4549" fmla="*/ 4994199 w 5832676"/>
              <a:gd name="connsiteY4549" fmla="*/ 4135559 h 5602020"/>
              <a:gd name="connsiteX4550" fmla="*/ 4993497 w 5832676"/>
              <a:gd name="connsiteY4550" fmla="*/ 4136261 h 5602020"/>
              <a:gd name="connsiteX4551" fmla="*/ 4994199 w 5832676"/>
              <a:gd name="connsiteY4551" fmla="*/ 4136963 h 5602020"/>
              <a:gd name="connsiteX4552" fmla="*/ 4994901 w 5832676"/>
              <a:gd name="connsiteY4552" fmla="*/ 4136261 h 5602020"/>
              <a:gd name="connsiteX4553" fmla="*/ 4994199 w 5832676"/>
              <a:gd name="connsiteY4553" fmla="*/ 4135559 h 5602020"/>
              <a:gd name="connsiteX4554" fmla="*/ 4945784 w 5832676"/>
              <a:gd name="connsiteY4554" fmla="*/ 4135559 h 5602020"/>
              <a:gd name="connsiteX4555" fmla="*/ 4942978 w 5832676"/>
              <a:gd name="connsiteY4555" fmla="*/ 4138366 h 5602020"/>
              <a:gd name="connsiteX4556" fmla="*/ 4945784 w 5832676"/>
              <a:gd name="connsiteY4556" fmla="*/ 4138366 h 5602020"/>
              <a:gd name="connsiteX4557" fmla="*/ 4945784 w 5832676"/>
              <a:gd name="connsiteY4557" fmla="*/ 4135559 h 5602020"/>
              <a:gd name="connsiteX4558" fmla="*/ 4925154 w 5832676"/>
              <a:gd name="connsiteY4558" fmla="*/ 4133065 h 5602020"/>
              <a:gd name="connsiteX4559" fmla="*/ 4925155 w 5832676"/>
              <a:gd name="connsiteY4559" fmla="*/ 4133065 h 5602020"/>
              <a:gd name="connsiteX4560" fmla="*/ 4920571 w 5832676"/>
              <a:gd name="connsiteY4560" fmla="*/ 4135325 h 5602020"/>
              <a:gd name="connsiteX4561" fmla="*/ 4952800 w 5832676"/>
              <a:gd name="connsiteY4561" fmla="*/ 4132753 h 5602020"/>
              <a:gd name="connsiteX4562" fmla="*/ 4947188 w 5832676"/>
              <a:gd name="connsiteY4562" fmla="*/ 4135559 h 5602020"/>
              <a:gd name="connsiteX4563" fmla="*/ 4949994 w 5832676"/>
              <a:gd name="connsiteY4563" fmla="*/ 4135559 h 5602020"/>
              <a:gd name="connsiteX4564" fmla="*/ 4952800 w 5832676"/>
              <a:gd name="connsiteY4564" fmla="*/ 4135559 h 5602020"/>
              <a:gd name="connsiteX4565" fmla="*/ 4952800 w 5832676"/>
              <a:gd name="connsiteY4565" fmla="*/ 4132753 h 5602020"/>
              <a:gd name="connsiteX4566" fmla="*/ 4904246 w 5832676"/>
              <a:gd name="connsiteY4566" fmla="*/ 4132753 h 5602020"/>
              <a:gd name="connsiteX4567" fmla="*/ 4895266 w 5832676"/>
              <a:gd name="connsiteY4567" fmla="*/ 4139770 h 5602020"/>
              <a:gd name="connsiteX4568" fmla="*/ 4899756 w 5832676"/>
              <a:gd name="connsiteY4568" fmla="*/ 4137431 h 5602020"/>
              <a:gd name="connsiteX4569" fmla="*/ 4906492 w 5832676"/>
              <a:gd name="connsiteY4569" fmla="*/ 4132753 h 5602020"/>
              <a:gd name="connsiteX4570" fmla="*/ 4904246 w 5832676"/>
              <a:gd name="connsiteY4570" fmla="*/ 4132753 h 5602020"/>
              <a:gd name="connsiteX4571" fmla="*/ 4954204 w 5832676"/>
              <a:gd name="connsiteY4571" fmla="*/ 4131349 h 5602020"/>
              <a:gd name="connsiteX4572" fmla="*/ 4954204 w 5832676"/>
              <a:gd name="connsiteY4572" fmla="*/ 4132753 h 5602020"/>
              <a:gd name="connsiteX4573" fmla="*/ 4957011 w 5832676"/>
              <a:gd name="connsiteY4573" fmla="*/ 4131349 h 5602020"/>
              <a:gd name="connsiteX4574" fmla="*/ 4954204 w 5832676"/>
              <a:gd name="connsiteY4574" fmla="*/ 4131349 h 5602020"/>
              <a:gd name="connsiteX4575" fmla="*/ 4911403 w 5832676"/>
              <a:gd name="connsiteY4575" fmla="*/ 4131349 h 5602020"/>
              <a:gd name="connsiteX4576" fmla="*/ 4910702 w 5832676"/>
              <a:gd name="connsiteY4576" fmla="*/ 4132051 h 5602020"/>
              <a:gd name="connsiteX4577" fmla="*/ 4911403 w 5832676"/>
              <a:gd name="connsiteY4577" fmla="*/ 4132753 h 5602020"/>
              <a:gd name="connsiteX4578" fmla="*/ 4912105 w 5832676"/>
              <a:gd name="connsiteY4578" fmla="*/ 4132051 h 5602020"/>
              <a:gd name="connsiteX4579" fmla="*/ 4911403 w 5832676"/>
              <a:gd name="connsiteY4579" fmla="*/ 4131349 h 5602020"/>
              <a:gd name="connsiteX4580" fmla="*/ 773738 w 5832676"/>
              <a:gd name="connsiteY4580" fmla="*/ 4128543 h 5602020"/>
              <a:gd name="connsiteX4581" fmla="*/ 766370 w 5832676"/>
              <a:gd name="connsiteY4581" fmla="*/ 4135560 h 5602020"/>
              <a:gd name="connsiteX4582" fmla="*/ 773738 w 5832676"/>
              <a:gd name="connsiteY4582" fmla="*/ 4133221 h 5602020"/>
              <a:gd name="connsiteX4583" fmla="*/ 773738 w 5832676"/>
              <a:gd name="connsiteY4583" fmla="*/ 4130882 h 5602020"/>
              <a:gd name="connsiteX4584" fmla="*/ 773738 w 5832676"/>
              <a:gd name="connsiteY4584" fmla="*/ 4128543 h 5602020"/>
              <a:gd name="connsiteX4585" fmla="*/ 4934324 w 5832676"/>
              <a:gd name="connsiteY4585" fmla="*/ 4128542 h 5602020"/>
              <a:gd name="connsiteX4586" fmla="*/ 4925154 w 5832676"/>
              <a:gd name="connsiteY4586" fmla="*/ 4133065 h 5602020"/>
              <a:gd name="connsiteX4587" fmla="*/ 4897650 w 5832676"/>
              <a:gd name="connsiteY4587" fmla="*/ 4144369 h 5602020"/>
              <a:gd name="connsiteX4588" fmla="*/ 4890774 w 5832676"/>
              <a:gd name="connsiteY4588" fmla="*/ 4151152 h 5602020"/>
              <a:gd name="connsiteX4589" fmla="*/ 4895358 w 5832676"/>
              <a:gd name="connsiteY4589" fmla="*/ 4148891 h 5602020"/>
              <a:gd name="connsiteX4590" fmla="*/ 4902234 w 5832676"/>
              <a:gd name="connsiteY4590" fmla="*/ 4146630 h 5602020"/>
              <a:gd name="connsiteX4591" fmla="*/ 4897650 w 5832676"/>
              <a:gd name="connsiteY4591" fmla="*/ 4151152 h 5602020"/>
              <a:gd name="connsiteX4592" fmla="*/ 4918280 w 5832676"/>
              <a:gd name="connsiteY4592" fmla="*/ 4142108 h 5602020"/>
              <a:gd name="connsiteX4593" fmla="*/ 4918280 w 5832676"/>
              <a:gd name="connsiteY4593" fmla="*/ 4144369 h 5602020"/>
              <a:gd name="connsiteX4594" fmla="*/ 4906819 w 5832676"/>
              <a:gd name="connsiteY4594" fmla="*/ 4151152 h 5602020"/>
              <a:gd name="connsiteX4595" fmla="*/ 4897650 w 5832676"/>
              <a:gd name="connsiteY4595" fmla="*/ 4155673 h 5602020"/>
              <a:gd name="connsiteX4596" fmla="*/ 4904526 w 5832676"/>
              <a:gd name="connsiteY4596" fmla="*/ 4155673 h 5602020"/>
              <a:gd name="connsiteX4597" fmla="*/ 4877022 w 5832676"/>
              <a:gd name="connsiteY4597" fmla="*/ 4169239 h 5602020"/>
              <a:gd name="connsiteX4598" fmla="*/ 4893066 w 5832676"/>
              <a:gd name="connsiteY4598" fmla="*/ 4164717 h 5602020"/>
              <a:gd name="connsiteX4599" fmla="*/ 4899942 w 5832676"/>
              <a:gd name="connsiteY4599" fmla="*/ 4157935 h 5602020"/>
              <a:gd name="connsiteX4600" fmla="*/ 4906819 w 5832676"/>
              <a:gd name="connsiteY4600" fmla="*/ 4155673 h 5602020"/>
              <a:gd name="connsiteX4601" fmla="*/ 4936616 w 5832676"/>
              <a:gd name="connsiteY4601" fmla="*/ 4133065 h 5602020"/>
              <a:gd name="connsiteX4602" fmla="*/ 4938908 w 5832676"/>
              <a:gd name="connsiteY4602" fmla="*/ 4135325 h 5602020"/>
              <a:gd name="connsiteX4603" fmla="*/ 4945784 w 5832676"/>
              <a:gd name="connsiteY4603" fmla="*/ 4130804 h 5602020"/>
              <a:gd name="connsiteX4604" fmla="*/ 4943492 w 5832676"/>
              <a:gd name="connsiteY4604" fmla="*/ 4130804 h 5602020"/>
              <a:gd name="connsiteX4605" fmla="*/ 4941200 w 5832676"/>
              <a:gd name="connsiteY4605" fmla="*/ 4130804 h 5602020"/>
              <a:gd name="connsiteX4606" fmla="*/ 4945784 w 5832676"/>
              <a:gd name="connsiteY4606" fmla="*/ 4128542 h 5602020"/>
              <a:gd name="connsiteX4607" fmla="*/ 4938908 w 5832676"/>
              <a:gd name="connsiteY4607" fmla="*/ 4130804 h 5602020"/>
              <a:gd name="connsiteX4608" fmla="*/ 4936616 w 5832676"/>
              <a:gd name="connsiteY4608" fmla="*/ 4130804 h 5602020"/>
              <a:gd name="connsiteX4609" fmla="*/ 4934324 w 5832676"/>
              <a:gd name="connsiteY4609" fmla="*/ 4128542 h 5602020"/>
              <a:gd name="connsiteX4610" fmla="*/ 810224 w 5832676"/>
              <a:gd name="connsiteY4610" fmla="*/ 4127140 h 5602020"/>
              <a:gd name="connsiteX4611" fmla="*/ 806014 w 5832676"/>
              <a:gd name="connsiteY4611" fmla="*/ 4128544 h 5602020"/>
              <a:gd name="connsiteX4612" fmla="*/ 810224 w 5832676"/>
              <a:gd name="connsiteY4612" fmla="*/ 4128544 h 5602020"/>
              <a:gd name="connsiteX4613" fmla="*/ 810224 w 5832676"/>
              <a:gd name="connsiteY4613" fmla="*/ 4127140 h 5602020"/>
              <a:gd name="connsiteX4614" fmla="*/ 823411 w 5832676"/>
              <a:gd name="connsiteY4614" fmla="*/ 4125270 h 5602020"/>
              <a:gd name="connsiteX4615" fmla="*/ 814236 w 5832676"/>
              <a:gd name="connsiteY4615" fmla="*/ 4129856 h 5602020"/>
              <a:gd name="connsiteX4616" fmla="*/ 818823 w 5832676"/>
              <a:gd name="connsiteY4616" fmla="*/ 4127563 h 5602020"/>
              <a:gd name="connsiteX4617" fmla="*/ 823411 w 5832676"/>
              <a:gd name="connsiteY4617" fmla="*/ 4125270 h 5602020"/>
              <a:gd name="connsiteX4618" fmla="*/ 820048 w 5832676"/>
              <a:gd name="connsiteY4618" fmla="*/ 4117317 h 5602020"/>
              <a:gd name="connsiteX4619" fmla="*/ 810224 w 5832676"/>
              <a:gd name="connsiteY4619" fmla="*/ 4119422 h 5602020"/>
              <a:gd name="connsiteX4620" fmla="*/ 810224 w 5832676"/>
              <a:gd name="connsiteY4620" fmla="*/ 4121527 h 5602020"/>
              <a:gd name="connsiteX4621" fmla="*/ 817592 w 5832676"/>
              <a:gd name="connsiteY4621" fmla="*/ 4119422 h 5602020"/>
              <a:gd name="connsiteX4622" fmla="*/ 820048 w 5832676"/>
              <a:gd name="connsiteY4622" fmla="*/ 4117317 h 5602020"/>
              <a:gd name="connsiteX4623" fmla="*/ 4929506 w 5832676"/>
              <a:gd name="connsiteY4623" fmla="*/ 4117316 h 5602020"/>
              <a:gd name="connsiteX4624" fmla="*/ 4920525 w 5832676"/>
              <a:gd name="connsiteY4624" fmla="*/ 4121994 h 5602020"/>
              <a:gd name="connsiteX4625" fmla="*/ 4929506 w 5832676"/>
              <a:gd name="connsiteY4625" fmla="*/ 4119655 h 5602020"/>
              <a:gd name="connsiteX4626" fmla="*/ 4920525 w 5832676"/>
              <a:gd name="connsiteY4626" fmla="*/ 4124333 h 5602020"/>
              <a:gd name="connsiteX4627" fmla="*/ 4931752 w 5832676"/>
              <a:gd name="connsiteY4627" fmla="*/ 4119655 h 5602020"/>
              <a:gd name="connsiteX4628" fmla="*/ 4929506 w 5832676"/>
              <a:gd name="connsiteY4628" fmla="*/ 4117316 h 5602020"/>
              <a:gd name="connsiteX4629" fmla="*/ 789384 w 5832676"/>
              <a:gd name="connsiteY4629" fmla="*/ 4113950 h 5602020"/>
              <a:gd name="connsiteX4630" fmla="*/ 770932 w 5832676"/>
              <a:gd name="connsiteY4630" fmla="*/ 4121527 h 5602020"/>
              <a:gd name="connsiteX4631" fmla="*/ 787631 w 5832676"/>
              <a:gd name="connsiteY4631" fmla="*/ 4117037 h 5602020"/>
              <a:gd name="connsiteX4632" fmla="*/ 790017 w 5832676"/>
              <a:gd name="connsiteY4632" fmla="*/ 4114791 h 5602020"/>
              <a:gd name="connsiteX4633" fmla="*/ 789384 w 5832676"/>
              <a:gd name="connsiteY4633" fmla="*/ 4113950 h 5602020"/>
              <a:gd name="connsiteX4634" fmla="*/ 798998 w 5832676"/>
              <a:gd name="connsiteY4634" fmla="*/ 4110301 h 5602020"/>
              <a:gd name="connsiteX4635" fmla="*/ 794788 w 5832676"/>
              <a:gd name="connsiteY4635" fmla="*/ 4115914 h 5602020"/>
              <a:gd name="connsiteX4636" fmla="*/ 796892 w 5832676"/>
              <a:gd name="connsiteY4636" fmla="*/ 4115914 h 5602020"/>
              <a:gd name="connsiteX4637" fmla="*/ 798998 w 5832676"/>
              <a:gd name="connsiteY4637" fmla="*/ 4110301 h 5602020"/>
              <a:gd name="connsiteX4638" fmla="*/ 867292 w 5832676"/>
              <a:gd name="connsiteY4638" fmla="*/ 4106090 h 5602020"/>
              <a:gd name="connsiteX4639" fmla="*/ 864953 w 5832676"/>
              <a:gd name="connsiteY4639" fmla="*/ 4110768 h 5602020"/>
              <a:gd name="connsiteX4640" fmla="*/ 869631 w 5832676"/>
              <a:gd name="connsiteY4640" fmla="*/ 4108429 h 5602020"/>
              <a:gd name="connsiteX4641" fmla="*/ 871969 w 5832676"/>
              <a:gd name="connsiteY4641" fmla="*/ 4113107 h 5602020"/>
              <a:gd name="connsiteX4642" fmla="*/ 878986 w 5832676"/>
              <a:gd name="connsiteY4642" fmla="*/ 4106090 h 5602020"/>
              <a:gd name="connsiteX4643" fmla="*/ 876647 w 5832676"/>
              <a:gd name="connsiteY4643" fmla="*/ 4106090 h 5602020"/>
              <a:gd name="connsiteX4644" fmla="*/ 867292 w 5832676"/>
              <a:gd name="connsiteY4644" fmla="*/ 4106090 h 5602020"/>
              <a:gd name="connsiteX4645" fmla="*/ 779434 w 5832676"/>
              <a:gd name="connsiteY4645" fmla="*/ 4102839 h 5602020"/>
              <a:gd name="connsiteX4646" fmla="*/ 778987 w 5832676"/>
              <a:gd name="connsiteY4646" fmla="*/ 4103051 h 5602020"/>
              <a:gd name="connsiteX4647" fmla="*/ 777948 w 5832676"/>
              <a:gd name="connsiteY4647" fmla="*/ 4103285 h 5602020"/>
              <a:gd name="connsiteX4648" fmla="*/ 4944916 w 5832676"/>
              <a:gd name="connsiteY4648" fmla="*/ 4100476 h 5602020"/>
              <a:gd name="connsiteX4649" fmla="*/ 4915378 w 5832676"/>
              <a:gd name="connsiteY4649" fmla="*/ 4116848 h 5602020"/>
              <a:gd name="connsiteX4650" fmla="*/ 4913106 w 5832676"/>
              <a:gd name="connsiteY4650" fmla="*/ 4119187 h 5602020"/>
              <a:gd name="connsiteX4651" fmla="*/ 4919923 w 5832676"/>
              <a:gd name="connsiteY4651" fmla="*/ 4116848 h 5602020"/>
              <a:gd name="connsiteX4652" fmla="*/ 4910834 w 5832676"/>
              <a:gd name="connsiteY4652" fmla="*/ 4121526 h 5602020"/>
              <a:gd name="connsiteX4653" fmla="*/ 4904018 w 5832676"/>
              <a:gd name="connsiteY4653" fmla="*/ 4123865 h 5602020"/>
              <a:gd name="connsiteX4654" fmla="*/ 4901746 w 5832676"/>
              <a:gd name="connsiteY4654" fmla="*/ 4123865 h 5602020"/>
              <a:gd name="connsiteX4655" fmla="*/ 4899475 w 5832676"/>
              <a:gd name="connsiteY4655" fmla="*/ 4126203 h 5602020"/>
              <a:gd name="connsiteX4656" fmla="*/ 4901746 w 5832676"/>
              <a:gd name="connsiteY4656" fmla="*/ 4126203 h 5602020"/>
              <a:gd name="connsiteX4657" fmla="*/ 4899475 w 5832676"/>
              <a:gd name="connsiteY4657" fmla="*/ 4128542 h 5602020"/>
              <a:gd name="connsiteX4658" fmla="*/ 4947188 w 5832676"/>
              <a:gd name="connsiteY4658" fmla="*/ 4105154 h 5602020"/>
              <a:gd name="connsiteX4659" fmla="*/ 4942643 w 5832676"/>
              <a:gd name="connsiteY4659" fmla="*/ 4102815 h 5602020"/>
              <a:gd name="connsiteX4660" fmla="*/ 4947188 w 5832676"/>
              <a:gd name="connsiteY4660" fmla="*/ 4102815 h 5602020"/>
              <a:gd name="connsiteX4661" fmla="*/ 4944916 w 5832676"/>
              <a:gd name="connsiteY4661" fmla="*/ 4100476 h 5602020"/>
              <a:gd name="connsiteX4662" fmla="*/ 791981 w 5832676"/>
              <a:gd name="connsiteY4662" fmla="*/ 4099074 h 5602020"/>
              <a:gd name="connsiteX4663" fmla="*/ 791966 w 5832676"/>
              <a:gd name="connsiteY4663" fmla="*/ 4099081 h 5602020"/>
              <a:gd name="connsiteX4664" fmla="*/ 791969 w 5832676"/>
              <a:gd name="connsiteY4664" fmla="*/ 4099078 h 5602020"/>
              <a:gd name="connsiteX4665" fmla="*/ 825660 w 5832676"/>
              <a:gd name="connsiteY4665" fmla="*/ 4096268 h 5602020"/>
              <a:gd name="connsiteX4666" fmla="*/ 824262 w 5832676"/>
              <a:gd name="connsiteY4666" fmla="*/ 4097482 h 5602020"/>
              <a:gd name="connsiteX4667" fmla="*/ 820085 w 5832676"/>
              <a:gd name="connsiteY4667" fmla="*/ 4098158 h 5602020"/>
              <a:gd name="connsiteX4668" fmla="*/ 796072 w 5832676"/>
              <a:gd name="connsiteY4668" fmla="*/ 4094939 h 5602020"/>
              <a:gd name="connsiteX4669" fmla="*/ 791969 w 5832676"/>
              <a:gd name="connsiteY4669" fmla="*/ 4099078 h 5602020"/>
              <a:gd name="connsiteX4670" fmla="*/ 779434 w 5832676"/>
              <a:gd name="connsiteY4670" fmla="*/ 4102839 h 5602020"/>
              <a:gd name="connsiteX4671" fmla="*/ 831274 w 5832676"/>
              <a:gd name="connsiteY4671" fmla="*/ 4092057 h 5602020"/>
              <a:gd name="connsiteX4672" fmla="*/ 814434 w 5832676"/>
              <a:gd name="connsiteY4672" fmla="*/ 4096735 h 5602020"/>
              <a:gd name="connsiteX4673" fmla="*/ 814434 w 5832676"/>
              <a:gd name="connsiteY4673" fmla="*/ 4099074 h 5602020"/>
              <a:gd name="connsiteX4674" fmla="*/ 820085 w 5832676"/>
              <a:gd name="connsiteY4674" fmla="*/ 4098158 h 5602020"/>
              <a:gd name="connsiteX4675" fmla="*/ 813592 w 5832676"/>
              <a:gd name="connsiteY4675" fmla="*/ 4100360 h 5602020"/>
              <a:gd name="connsiteX4676" fmla="*/ 803207 w 5832676"/>
              <a:gd name="connsiteY4676" fmla="*/ 4107962 h 5602020"/>
              <a:gd name="connsiteX4677" fmla="*/ 805453 w 5832676"/>
              <a:gd name="connsiteY4677" fmla="*/ 4110301 h 5602020"/>
              <a:gd name="connsiteX4678" fmla="*/ 812189 w 5832676"/>
              <a:gd name="connsiteY4678" fmla="*/ 4107962 h 5602020"/>
              <a:gd name="connsiteX4679" fmla="*/ 824262 w 5832676"/>
              <a:gd name="connsiteY4679" fmla="*/ 4097482 h 5602020"/>
              <a:gd name="connsiteX4680" fmla="*/ 828868 w 5832676"/>
              <a:gd name="connsiteY4680" fmla="*/ 4096735 h 5602020"/>
              <a:gd name="connsiteX4681" fmla="*/ 831274 w 5832676"/>
              <a:gd name="connsiteY4681" fmla="*/ 4092057 h 5602020"/>
              <a:gd name="connsiteX4682" fmla="*/ 810224 w 5832676"/>
              <a:gd name="connsiteY4682" fmla="*/ 4090654 h 5602020"/>
              <a:gd name="connsiteX4683" fmla="*/ 810224 w 5832676"/>
              <a:gd name="connsiteY4683" fmla="*/ 4092058 h 5602020"/>
              <a:gd name="connsiteX4684" fmla="*/ 814902 w 5832676"/>
              <a:gd name="connsiteY4684" fmla="*/ 4090654 h 5602020"/>
              <a:gd name="connsiteX4685" fmla="*/ 642528 w 5832676"/>
              <a:gd name="connsiteY4685" fmla="*/ 4089953 h 5602020"/>
              <a:gd name="connsiteX4686" fmla="*/ 640423 w 5832676"/>
              <a:gd name="connsiteY4686" fmla="*/ 4092058 h 5602020"/>
              <a:gd name="connsiteX4687" fmla="*/ 642528 w 5832676"/>
              <a:gd name="connsiteY4687" fmla="*/ 4092058 h 5602020"/>
              <a:gd name="connsiteX4688" fmla="*/ 1003881 w 5832676"/>
              <a:gd name="connsiteY4688" fmla="*/ 4089251 h 5602020"/>
              <a:gd name="connsiteX4689" fmla="*/ 1003881 w 5832676"/>
              <a:gd name="connsiteY4689" fmla="*/ 4093461 h 5602020"/>
              <a:gd name="connsiteX4690" fmla="*/ 1005286 w 5832676"/>
              <a:gd name="connsiteY4690" fmla="*/ 4093461 h 5602020"/>
              <a:gd name="connsiteX4691" fmla="*/ 1003881 w 5832676"/>
              <a:gd name="connsiteY4691" fmla="*/ 4089251 h 5602020"/>
              <a:gd name="connsiteX4692" fmla="*/ 5138506 w 5832676"/>
              <a:gd name="connsiteY4692" fmla="*/ 4089250 h 5602020"/>
              <a:gd name="connsiteX4693" fmla="*/ 5133828 w 5832676"/>
              <a:gd name="connsiteY4693" fmla="*/ 4092056 h 5602020"/>
              <a:gd name="connsiteX4694" fmla="*/ 5140846 w 5832676"/>
              <a:gd name="connsiteY4694" fmla="*/ 4089250 h 5602020"/>
              <a:gd name="connsiteX4695" fmla="*/ 5138506 w 5832676"/>
              <a:gd name="connsiteY4695" fmla="*/ 4089250 h 5602020"/>
              <a:gd name="connsiteX4696" fmla="*/ 5190462 w 5832676"/>
              <a:gd name="connsiteY4696" fmla="*/ 4088581 h 5602020"/>
              <a:gd name="connsiteX4697" fmla="*/ 5181288 w 5832676"/>
              <a:gd name="connsiteY4697" fmla="*/ 4093167 h 5602020"/>
              <a:gd name="connsiteX4698" fmla="*/ 5183581 w 5832676"/>
              <a:gd name="connsiteY4698" fmla="*/ 4090874 h 5602020"/>
              <a:gd name="connsiteX4699" fmla="*/ 773380 w 5832676"/>
              <a:gd name="connsiteY4699" fmla="*/ 4078911 h 5602020"/>
              <a:gd name="connsiteX4700" fmla="*/ 748419 w 5832676"/>
              <a:gd name="connsiteY4700" fmla="*/ 4083491 h 5602020"/>
              <a:gd name="connsiteX4701" fmla="*/ 741611 w 5832676"/>
              <a:gd name="connsiteY4701" fmla="*/ 4090359 h 5602020"/>
              <a:gd name="connsiteX4702" fmla="*/ 737073 w 5832676"/>
              <a:gd name="connsiteY4702" fmla="*/ 4092649 h 5602020"/>
              <a:gd name="connsiteX4703" fmla="*/ 737073 w 5832676"/>
              <a:gd name="connsiteY4703" fmla="*/ 4088070 h 5602020"/>
              <a:gd name="connsiteX4704" fmla="*/ 716650 w 5832676"/>
              <a:gd name="connsiteY4704" fmla="*/ 4097228 h 5602020"/>
              <a:gd name="connsiteX4705" fmla="*/ 718919 w 5832676"/>
              <a:gd name="connsiteY4705" fmla="*/ 4097228 h 5602020"/>
              <a:gd name="connsiteX4706" fmla="*/ 716650 w 5832676"/>
              <a:gd name="connsiteY4706" fmla="*/ 4099518 h 5602020"/>
              <a:gd name="connsiteX4707" fmla="*/ 714381 w 5832676"/>
              <a:gd name="connsiteY4707" fmla="*/ 4099518 h 5602020"/>
              <a:gd name="connsiteX4708" fmla="*/ 700766 w 5832676"/>
              <a:gd name="connsiteY4708" fmla="*/ 4106386 h 5602020"/>
              <a:gd name="connsiteX4709" fmla="*/ 714381 w 5832676"/>
              <a:gd name="connsiteY4709" fmla="*/ 4104097 h 5602020"/>
              <a:gd name="connsiteX4710" fmla="*/ 700766 w 5832676"/>
              <a:gd name="connsiteY4710" fmla="*/ 4110966 h 5602020"/>
              <a:gd name="connsiteX4711" fmla="*/ 727996 w 5832676"/>
              <a:gd name="connsiteY4711" fmla="*/ 4106386 h 5602020"/>
              <a:gd name="connsiteX4712" fmla="*/ 707574 w 5832676"/>
              <a:gd name="connsiteY4712" fmla="*/ 4115545 h 5602020"/>
              <a:gd name="connsiteX4713" fmla="*/ 709843 w 5832676"/>
              <a:gd name="connsiteY4713" fmla="*/ 4120124 h 5602020"/>
              <a:gd name="connsiteX4714" fmla="*/ 757495 w 5832676"/>
              <a:gd name="connsiteY4714" fmla="*/ 4113256 h 5602020"/>
              <a:gd name="connsiteX4715" fmla="*/ 778987 w 5832676"/>
              <a:gd name="connsiteY4715" fmla="*/ 4103051 h 5602020"/>
              <a:gd name="connsiteX4716" fmla="*/ 787303 w 5832676"/>
              <a:gd name="connsiteY4716" fmla="*/ 4101180 h 5602020"/>
              <a:gd name="connsiteX4717" fmla="*/ 791966 w 5832676"/>
              <a:gd name="connsiteY4717" fmla="*/ 4099081 h 5602020"/>
              <a:gd name="connsiteX4718" fmla="*/ 791534 w 5832676"/>
              <a:gd name="connsiteY4718" fmla="*/ 4099518 h 5602020"/>
              <a:gd name="connsiteX4719" fmla="*/ 807418 w 5832676"/>
              <a:gd name="connsiteY4719" fmla="*/ 4092649 h 5602020"/>
              <a:gd name="connsiteX4720" fmla="*/ 802879 w 5832676"/>
              <a:gd name="connsiteY4720" fmla="*/ 4092649 h 5602020"/>
              <a:gd name="connsiteX4721" fmla="*/ 798341 w 5832676"/>
              <a:gd name="connsiteY4721" fmla="*/ 4094939 h 5602020"/>
              <a:gd name="connsiteX4722" fmla="*/ 796072 w 5832676"/>
              <a:gd name="connsiteY4722" fmla="*/ 4088070 h 5602020"/>
              <a:gd name="connsiteX4723" fmla="*/ 791534 w 5832676"/>
              <a:gd name="connsiteY4723" fmla="*/ 4090359 h 5602020"/>
              <a:gd name="connsiteX4724" fmla="*/ 793803 w 5832676"/>
              <a:gd name="connsiteY4724" fmla="*/ 4092649 h 5602020"/>
              <a:gd name="connsiteX4725" fmla="*/ 789264 w 5832676"/>
              <a:gd name="connsiteY4725" fmla="*/ 4090359 h 5602020"/>
              <a:gd name="connsiteX4726" fmla="*/ 782457 w 5832676"/>
              <a:gd name="connsiteY4726" fmla="*/ 4090359 h 5602020"/>
              <a:gd name="connsiteX4727" fmla="*/ 784726 w 5832676"/>
              <a:gd name="connsiteY4727" fmla="*/ 4081201 h 5602020"/>
              <a:gd name="connsiteX4728" fmla="*/ 775649 w 5832676"/>
              <a:gd name="connsiteY4728" fmla="*/ 4088070 h 5602020"/>
              <a:gd name="connsiteX4729" fmla="*/ 775649 w 5832676"/>
              <a:gd name="connsiteY4729" fmla="*/ 4085780 h 5602020"/>
              <a:gd name="connsiteX4730" fmla="*/ 777919 w 5832676"/>
              <a:gd name="connsiteY4730" fmla="*/ 4083491 h 5602020"/>
              <a:gd name="connsiteX4731" fmla="*/ 780188 w 5832676"/>
              <a:gd name="connsiteY4731" fmla="*/ 4081201 h 5602020"/>
              <a:gd name="connsiteX4732" fmla="*/ 773380 w 5832676"/>
              <a:gd name="connsiteY4732" fmla="*/ 4081201 h 5602020"/>
              <a:gd name="connsiteX4733" fmla="*/ 610252 w 5832676"/>
              <a:gd name="connsiteY4733" fmla="*/ 4078024 h 5602020"/>
              <a:gd name="connsiteX4734" fmla="*/ 603937 w 5832676"/>
              <a:gd name="connsiteY4734" fmla="*/ 4085041 h 5602020"/>
              <a:gd name="connsiteX4735" fmla="*/ 612357 w 5832676"/>
              <a:gd name="connsiteY4735" fmla="*/ 4082702 h 5602020"/>
              <a:gd name="connsiteX4736" fmla="*/ 612357 w 5832676"/>
              <a:gd name="connsiteY4736" fmla="*/ 4080363 h 5602020"/>
              <a:gd name="connsiteX4737" fmla="*/ 610252 w 5832676"/>
              <a:gd name="connsiteY4737" fmla="*/ 4078024 h 5602020"/>
              <a:gd name="connsiteX4738" fmla="*/ 586496 w 5832676"/>
              <a:gd name="connsiteY4738" fmla="*/ 4076193 h 5602020"/>
              <a:gd name="connsiteX4739" fmla="*/ 585695 w 5832676"/>
              <a:gd name="connsiteY4739" fmla="*/ 4076621 h 5602020"/>
              <a:gd name="connsiteX4740" fmla="*/ 585912 w 5832676"/>
              <a:gd name="connsiteY4740" fmla="*/ 4076331 h 5602020"/>
              <a:gd name="connsiteX4741" fmla="*/ 617035 w 5832676"/>
              <a:gd name="connsiteY4741" fmla="*/ 4073815 h 5602020"/>
              <a:gd name="connsiteX4742" fmla="*/ 612357 w 5832676"/>
              <a:gd name="connsiteY4742" fmla="*/ 4076154 h 5602020"/>
              <a:gd name="connsiteX4743" fmla="*/ 617035 w 5832676"/>
              <a:gd name="connsiteY4743" fmla="*/ 4080832 h 5602020"/>
              <a:gd name="connsiteX4744" fmla="*/ 619374 w 5832676"/>
              <a:gd name="connsiteY4744" fmla="*/ 4076154 h 5602020"/>
              <a:gd name="connsiteX4745" fmla="*/ 617035 w 5832676"/>
              <a:gd name="connsiteY4745" fmla="*/ 4073815 h 5602020"/>
              <a:gd name="connsiteX4746" fmla="*/ 629197 w 5832676"/>
              <a:gd name="connsiteY4746" fmla="*/ 4069604 h 5602020"/>
              <a:gd name="connsiteX4747" fmla="*/ 626390 w 5832676"/>
              <a:gd name="connsiteY4747" fmla="*/ 4073815 h 5602020"/>
              <a:gd name="connsiteX4748" fmla="*/ 629197 w 5832676"/>
              <a:gd name="connsiteY4748" fmla="*/ 4071710 h 5602020"/>
              <a:gd name="connsiteX4749" fmla="*/ 629197 w 5832676"/>
              <a:gd name="connsiteY4749" fmla="*/ 4069604 h 5602020"/>
              <a:gd name="connsiteX4750" fmla="*/ 608148 w 5832676"/>
              <a:gd name="connsiteY4750" fmla="*/ 4059781 h 5602020"/>
              <a:gd name="connsiteX4751" fmla="*/ 603937 w 5832676"/>
              <a:gd name="connsiteY4751" fmla="*/ 4062588 h 5602020"/>
              <a:gd name="connsiteX4752" fmla="*/ 606042 w 5832676"/>
              <a:gd name="connsiteY4752" fmla="*/ 4062588 h 5602020"/>
              <a:gd name="connsiteX4753" fmla="*/ 608148 w 5832676"/>
              <a:gd name="connsiteY4753" fmla="*/ 4059781 h 5602020"/>
              <a:gd name="connsiteX4754" fmla="*/ 637617 w 5832676"/>
              <a:gd name="connsiteY4754" fmla="*/ 4058378 h 5602020"/>
              <a:gd name="connsiteX4755" fmla="*/ 637617 w 5832676"/>
              <a:gd name="connsiteY4755" fmla="*/ 4062588 h 5602020"/>
              <a:gd name="connsiteX4756" fmla="*/ 643230 w 5832676"/>
              <a:gd name="connsiteY4756" fmla="*/ 4058378 h 5602020"/>
              <a:gd name="connsiteX4757" fmla="*/ 637617 w 5832676"/>
              <a:gd name="connsiteY4757" fmla="*/ 4058378 h 5602020"/>
              <a:gd name="connsiteX4758" fmla="*/ 5155580 w 5832676"/>
              <a:gd name="connsiteY4758" fmla="*/ 4055570 h 5602020"/>
              <a:gd name="connsiteX4759" fmla="*/ 5154878 w 5832676"/>
              <a:gd name="connsiteY4759" fmla="*/ 4056272 h 5602020"/>
              <a:gd name="connsiteX4760" fmla="*/ 5155580 w 5832676"/>
              <a:gd name="connsiteY4760" fmla="*/ 4056974 h 5602020"/>
              <a:gd name="connsiteX4761" fmla="*/ 5156282 w 5832676"/>
              <a:gd name="connsiteY4761" fmla="*/ 4056272 h 5602020"/>
              <a:gd name="connsiteX4762" fmla="*/ 5155580 w 5832676"/>
              <a:gd name="connsiteY4762" fmla="*/ 4055570 h 5602020"/>
              <a:gd name="connsiteX4763" fmla="*/ 601892 w 5832676"/>
              <a:gd name="connsiteY4763" fmla="*/ 4050310 h 5602020"/>
              <a:gd name="connsiteX4764" fmla="*/ 596921 w 5832676"/>
              <a:gd name="connsiteY4764" fmla="*/ 4051362 h 5602020"/>
              <a:gd name="connsiteX4765" fmla="*/ 601599 w 5832676"/>
              <a:gd name="connsiteY4765" fmla="*/ 4051362 h 5602020"/>
              <a:gd name="connsiteX4766" fmla="*/ 601892 w 5832676"/>
              <a:gd name="connsiteY4766" fmla="*/ 4050310 h 5602020"/>
              <a:gd name="connsiteX4767" fmla="*/ 450776 w 5832676"/>
              <a:gd name="connsiteY4767" fmla="*/ 4049597 h 5602020"/>
              <a:gd name="connsiteX4768" fmla="*/ 455187 w 5832676"/>
              <a:gd name="connsiteY4768" fmla="*/ 4049597 h 5602020"/>
              <a:gd name="connsiteX4769" fmla="*/ 455187 w 5832676"/>
              <a:gd name="connsiteY4769" fmla="*/ 4050220 h 5602020"/>
              <a:gd name="connsiteX4770" fmla="*/ 453919 w 5832676"/>
              <a:gd name="connsiteY4770" fmla="*/ 4050854 h 5602020"/>
              <a:gd name="connsiteX4771" fmla="*/ 592243 w 5832676"/>
              <a:gd name="connsiteY4771" fmla="*/ 4044345 h 5602020"/>
              <a:gd name="connsiteX4772" fmla="*/ 592243 w 5832676"/>
              <a:gd name="connsiteY4772" fmla="*/ 4048555 h 5602020"/>
              <a:gd name="connsiteX4773" fmla="*/ 592243 w 5832676"/>
              <a:gd name="connsiteY4773" fmla="*/ 4044345 h 5602020"/>
              <a:gd name="connsiteX4774" fmla="*/ 612357 w 5832676"/>
              <a:gd name="connsiteY4774" fmla="*/ 4041538 h 5602020"/>
              <a:gd name="connsiteX4775" fmla="*/ 612357 w 5832676"/>
              <a:gd name="connsiteY4775" fmla="*/ 4044345 h 5602020"/>
              <a:gd name="connsiteX4776" fmla="*/ 615164 w 5832676"/>
              <a:gd name="connsiteY4776" fmla="*/ 4044345 h 5602020"/>
              <a:gd name="connsiteX4777" fmla="*/ 612357 w 5832676"/>
              <a:gd name="connsiteY4777" fmla="*/ 4041538 h 5602020"/>
              <a:gd name="connsiteX4778" fmla="*/ 494479 w 5832676"/>
              <a:gd name="connsiteY4778" fmla="*/ 4041538 h 5602020"/>
              <a:gd name="connsiteX4779" fmla="*/ 488866 w 5832676"/>
              <a:gd name="connsiteY4779" fmla="*/ 4044345 h 5602020"/>
              <a:gd name="connsiteX4780" fmla="*/ 494479 w 5832676"/>
              <a:gd name="connsiteY4780" fmla="*/ 4044345 h 5602020"/>
              <a:gd name="connsiteX4781" fmla="*/ 494479 w 5832676"/>
              <a:gd name="connsiteY4781" fmla="*/ 4041538 h 5602020"/>
              <a:gd name="connsiteX4782" fmla="*/ 602067 w 5832676"/>
              <a:gd name="connsiteY4782" fmla="*/ 4040135 h 5602020"/>
              <a:gd name="connsiteX4783" fmla="*/ 599728 w 5832676"/>
              <a:gd name="connsiteY4783" fmla="*/ 4041539 h 5602020"/>
              <a:gd name="connsiteX4784" fmla="*/ 602067 w 5832676"/>
              <a:gd name="connsiteY4784" fmla="*/ 4041539 h 5602020"/>
              <a:gd name="connsiteX4785" fmla="*/ 606745 w 5832676"/>
              <a:gd name="connsiteY4785" fmla="*/ 4040135 h 5602020"/>
              <a:gd name="connsiteX4786" fmla="*/ 602067 w 5832676"/>
              <a:gd name="connsiteY4786" fmla="*/ 4040135 h 5602020"/>
              <a:gd name="connsiteX4787" fmla="*/ 509916 w 5832676"/>
              <a:gd name="connsiteY4787" fmla="*/ 4040135 h 5602020"/>
              <a:gd name="connsiteX4788" fmla="*/ 500092 w 5832676"/>
              <a:gd name="connsiteY4788" fmla="*/ 4041539 h 5602020"/>
              <a:gd name="connsiteX4789" fmla="*/ 505004 w 5832676"/>
              <a:gd name="connsiteY4789" fmla="*/ 4041539 h 5602020"/>
              <a:gd name="connsiteX4790" fmla="*/ 509916 w 5832676"/>
              <a:gd name="connsiteY4790" fmla="*/ 4040135 h 5602020"/>
              <a:gd name="connsiteX4791" fmla="*/ 494479 w 5832676"/>
              <a:gd name="connsiteY4791" fmla="*/ 4040135 h 5602020"/>
              <a:gd name="connsiteX4792" fmla="*/ 480446 w 5832676"/>
              <a:gd name="connsiteY4792" fmla="*/ 4044345 h 5602020"/>
              <a:gd name="connsiteX4793" fmla="*/ 487462 w 5832676"/>
              <a:gd name="connsiteY4793" fmla="*/ 4044345 h 5602020"/>
              <a:gd name="connsiteX4794" fmla="*/ 494479 w 5832676"/>
              <a:gd name="connsiteY4794" fmla="*/ 4040135 h 5602020"/>
              <a:gd name="connsiteX4795" fmla="*/ 473430 w 5832676"/>
              <a:gd name="connsiteY4795" fmla="*/ 4037328 h 5602020"/>
              <a:gd name="connsiteX4796" fmla="*/ 470623 w 5832676"/>
              <a:gd name="connsiteY4796" fmla="*/ 4040135 h 5602020"/>
              <a:gd name="connsiteX4797" fmla="*/ 473430 w 5832676"/>
              <a:gd name="connsiteY4797" fmla="*/ 4037328 h 5602020"/>
              <a:gd name="connsiteX4798" fmla="*/ 555059 w 5832676"/>
              <a:gd name="connsiteY4798" fmla="*/ 4035839 h 5602020"/>
              <a:gd name="connsiteX4799" fmla="*/ 566526 w 5832676"/>
              <a:gd name="connsiteY4799" fmla="*/ 4035839 h 5602020"/>
              <a:gd name="connsiteX4800" fmla="*/ 552766 w 5832676"/>
              <a:gd name="connsiteY4800" fmla="*/ 4040425 h 5602020"/>
              <a:gd name="connsiteX4801" fmla="*/ 555059 w 5832676"/>
              <a:gd name="connsiteY4801" fmla="*/ 4035839 h 5602020"/>
              <a:gd name="connsiteX4802" fmla="*/ 604218 w 5832676"/>
              <a:gd name="connsiteY4802" fmla="*/ 4034522 h 5602020"/>
              <a:gd name="connsiteX4803" fmla="*/ 594114 w 5832676"/>
              <a:gd name="connsiteY4803" fmla="*/ 4040135 h 5602020"/>
              <a:gd name="connsiteX4804" fmla="*/ 592243 w 5832676"/>
              <a:gd name="connsiteY4804" fmla="*/ 4040135 h 5602020"/>
              <a:gd name="connsiteX4805" fmla="*/ 589904 w 5832676"/>
              <a:gd name="connsiteY4805" fmla="*/ 4041539 h 5602020"/>
              <a:gd name="connsiteX4806" fmla="*/ 594582 w 5832676"/>
              <a:gd name="connsiteY4806" fmla="*/ 4041539 h 5602020"/>
              <a:gd name="connsiteX4807" fmla="*/ 596921 w 5832676"/>
              <a:gd name="connsiteY4807" fmla="*/ 4040135 h 5602020"/>
              <a:gd name="connsiteX4808" fmla="*/ 601693 w 5832676"/>
              <a:gd name="connsiteY4808" fmla="*/ 4040135 h 5602020"/>
              <a:gd name="connsiteX4809" fmla="*/ 606745 w 5832676"/>
              <a:gd name="connsiteY4809" fmla="*/ 4037328 h 5602020"/>
              <a:gd name="connsiteX4810" fmla="*/ 604218 w 5832676"/>
              <a:gd name="connsiteY4810" fmla="*/ 4034522 h 5602020"/>
              <a:gd name="connsiteX4811" fmla="*/ 507109 w 5832676"/>
              <a:gd name="connsiteY4811" fmla="*/ 4034522 h 5602020"/>
              <a:gd name="connsiteX4812" fmla="*/ 502899 w 5832676"/>
              <a:gd name="connsiteY4812" fmla="*/ 4037328 h 5602020"/>
              <a:gd name="connsiteX4813" fmla="*/ 507109 w 5832676"/>
              <a:gd name="connsiteY4813" fmla="*/ 4040135 h 5602020"/>
              <a:gd name="connsiteX4814" fmla="*/ 507109 w 5832676"/>
              <a:gd name="connsiteY4814" fmla="*/ 4034522 h 5602020"/>
              <a:gd name="connsiteX4815" fmla="*/ 588501 w 5832676"/>
              <a:gd name="connsiteY4815" fmla="*/ 4033118 h 5602020"/>
              <a:gd name="connsiteX4816" fmla="*/ 588501 w 5832676"/>
              <a:gd name="connsiteY4816" fmla="*/ 4034522 h 5602020"/>
              <a:gd name="connsiteX4817" fmla="*/ 589905 w 5832676"/>
              <a:gd name="connsiteY4817" fmla="*/ 4034522 h 5602020"/>
              <a:gd name="connsiteX4818" fmla="*/ 588501 w 5832676"/>
              <a:gd name="connsiteY4818" fmla="*/ 4033118 h 5602020"/>
              <a:gd name="connsiteX4819" fmla="*/ 5181540 w 5832676"/>
              <a:gd name="connsiteY4819" fmla="*/ 4032416 h 5602020"/>
              <a:gd name="connsiteX4820" fmla="*/ 5181540 w 5832676"/>
              <a:gd name="connsiteY4820" fmla="*/ 4034521 h 5602020"/>
              <a:gd name="connsiteX4821" fmla="*/ 5185750 w 5832676"/>
              <a:gd name="connsiteY4821" fmla="*/ 4032416 h 5602020"/>
              <a:gd name="connsiteX4822" fmla="*/ 5181540 w 5832676"/>
              <a:gd name="connsiteY4822" fmla="*/ 4032416 h 5602020"/>
              <a:gd name="connsiteX4823" fmla="*/ 5173120 w 5832676"/>
              <a:gd name="connsiteY4823" fmla="*/ 4030311 h 5602020"/>
              <a:gd name="connsiteX4824" fmla="*/ 5175225 w 5832676"/>
              <a:gd name="connsiteY4824" fmla="*/ 4031714 h 5602020"/>
              <a:gd name="connsiteX4825" fmla="*/ 5177330 w 5832676"/>
              <a:gd name="connsiteY4825" fmla="*/ 4030311 h 5602020"/>
              <a:gd name="connsiteX4826" fmla="*/ 5175225 w 5832676"/>
              <a:gd name="connsiteY4826" fmla="*/ 4030311 h 5602020"/>
              <a:gd name="connsiteX4827" fmla="*/ 5173120 w 5832676"/>
              <a:gd name="connsiteY4827" fmla="*/ 4030311 h 5602020"/>
              <a:gd name="connsiteX4828" fmla="*/ 575871 w 5832676"/>
              <a:gd name="connsiteY4828" fmla="*/ 4030311 h 5602020"/>
              <a:gd name="connsiteX4829" fmla="*/ 575871 w 5832676"/>
              <a:gd name="connsiteY4829" fmla="*/ 4033118 h 5602020"/>
              <a:gd name="connsiteX4830" fmla="*/ 578678 w 5832676"/>
              <a:gd name="connsiteY4830" fmla="*/ 4030311 h 5602020"/>
              <a:gd name="connsiteX4831" fmla="*/ 575871 w 5832676"/>
              <a:gd name="connsiteY4831" fmla="*/ 4030311 h 5602020"/>
              <a:gd name="connsiteX4832" fmla="*/ 521703 w 5832676"/>
              <a:gd name="connsiteY4832" fmla="*/ 4030311 h 5602020"/>
              <a:gd name="connsiteX4833" fmla="*/ 512722 w 5832676"/>
              <a:gd name="connsiteY4833" fmla="*/ 4037328 h 5602020"/>
              <a:gd name="connsiteX4834" fmla="*/ 519458 w 5832676"/>
              <a:gd name="connsiteY4834" fmla="*/ 4037328 h 5602020"/>
              <a:gd name="connsiteX4835" fmla="*/ 521703 w 5832676"/>
              <a:gd name="connsiteY4835" fmla="*/ 4034989 h 5602020"/>
              <a:gd name="connsiteX4836" fmla="*/ 521703 w 5832676"/>
              <a:gd name="connsiteY4836" fmla="*/ 4030311 h 5602020"/>
              <a:gd name="connsiteX4837" fmla="*/ 1097436 w 5832676"/>
              <a:gd name="connsiteY4837" fmla="*/ 4028909 h 5602020"/>
              <a:gd name="connsiteX4838" fmla="*/ 1095095 w 5832676"/>
              <a:gd name="connsiteY4838" fmla="*/ 4031715 h 5602020"/>
              <a:gd name="connsiteX4839" fmla="*/ 1099773 w 5832676"/>
              <a:gd name="connsiteY4839" fmla="*/ 4028909 h 5602020"/>
              <a:gd name="connsiteX4840" fmla="*/ 1097436 w 5832676"/>
              <a:gd name="connsiteY4840" fmla="*/ 4028909 h 5602020"/>
              <a:gd name="connsiteX4841" fmla="*/ 512722 w 5832676"/>
              <a:gd name="connsiteY4841" fmla="*/ 4027505 h 5602020"/>
              <a:gd name="connsiteX4842" fmla="*/ 509916 w 5832676"/>
              <a:gd name="connsiteY4842" fmla="*/ 4030311 h 5602020"/>
              <a:gd name="connsiteX4843" fmla="*/ 512722 w 5832676"/>
              <a:gd name="connsiteY4843" fmla="*/ 4030311 h 5602020"/>
              <a:gd name="connsiteX4844" fmla="*/ 512722 w 5832676"/>
              <a:gd name="connsiteY4844" fmla="*/ 4027505 h 5602020"/>
              <a:gd name="connsiteX4845" fmla="*/ 594114 w 5832676"/>
              <a:gd name="connsiteY4845" fmla="*/ 4026102 h 5602020"/>
              <a:gd name="connsiteX4846" fmla="*/ 594114 w 5832676"/>
              <a:gd name="connsiteY4846" fmla="*/ 4028208 h 5602020"/>
              <a:gd name="connsiteX4847" fmla="*/ 596453 w 5832676"/>
              <a:gd name="connsiteY4847" fmla="*/ 4030312 h 5602020"/>
              <a:gd name="connsiteX4848" fmla="*/ 598792 w 5832676"/>
              <a:gd name="connsiteY4848" fmla="*/ 4028208 h 5602020"/>
              <a:gd name="connsiteX4849" fmla="*/ 594114 w 5832676"/>
              <a:gd name="connsiteY4849" fmla="*/ 4028208 h 5602020"/>
              <a:gd name="connsiteX4850" fmla="*/ 598792 w 5832676"/>
              <a:gd name="connsiteY4850" fmla="*/ 4026102 h 5602020"/>
              <a:gd name="connsiteX4851" fmla="*/ 594114 w 5832676"/>
              <a:gd name="connsiteY4851" fmla="*/ 4026102 h 5602020"/>
              <a:gd name="connsiteX4852" fmla="*/ 608848 w 5832676"/>
              <a:gd name="connsiteY4852" fmla="*/ 4023295 h 5602020"/>
              <a:gd name="connsiteX4853" fmla="*/ 606744 w 5832676"/>
              <a:gd name="connsiteY4853" fmla="*/ 4027506 h 5602020"/>
              <a:gd name="connsiteX4854" fmla="*/ 610954 w 5832676"/>
              <a:gd name="connsiteY4854" fmla="*/ 4025401 h 5602020"/>
              <a:gd name="connsiteX4855" fmla="*/ 610954 w 5832676"/>
              <a:gd name="connsiteY4855" fmla="*/ 4023295 h 5602020"/>
              <a:gd name="connsiteX4856" fmla="*/ 608848 w 5832676"/>
              <a:gd name="connsiteY4856" fmla="*/ 4023295 h 5602020"/>
              <a:gd name="connsiteX4857" fmla="*/ 585695 w 5832676"/>
              <a:gd name="connsiteY4857" fmla="*/ 4023295 h 5602020"/>
              <a:gd name="connsiteX4858" fmla="*/ 578678 w 5832676"/>
              <a:gd name="connsiteY4858" fmla="*/ 4025401 h 5602020"/>
              <a:gd name="connsiteX4859" fmla="*/ 578678 w 5832676"/>
              <a:gd name="connsiteY4859" fmla="*/ 4027506 h 5602020"/>
              <a:gd name="connsiteX4860" fmla="*/ 581017 w 5832676"/>
              <a:gd name="connsiteY4860" fmla="*/ 4025401 h 5602020"/>
              <a:gd name="connsiteX4861" fmla="*/ 585695 w 5832676"/>
              <a:gd name="connsiteY4861" fmla="*/ 4023295 h 5602020"/>
              <a:gd name="connsiteX4862" fmla="*/ 568855 w 5832676"/>
              <a:gd name="connsiteY4862" fmla="*/ 4020489 h 5602020"/>
              <a:gd name="connsiteX4863" fmla="*/ 566983 w 5832676"/>
              <a:gd name="connsiteY4863" fmla="*/ 4023295 h 5602020"/>
              <a:gd name="connsiteX4864" fmla="*/ 563242 w 5832676"/>
              <a:gd name="connsiteY4864" fmla="*/ 4023295 h 5602020"/>
              <a:gd name="connsiteX4865" fmla="*/ 565113 w 5832676"/>
              <a:gd name="connsiteY4865" fmla="*/ 4026102 h 5602020"/>
              <a:gd name="connsiteX4866" fmla="*/ 568855 w 5832676"/>
              <a:gd name="connsiteY4866" fmla="*/ 4020489 h 5602020"/>
              <a:gd name="connsiteX4867" fmla="*/ 539386 w 5832676"/>
              <a:gd name="connsiteY4867" fmla="*/ 4020489 h 5602020"/>
              <a:gd name="connsiteX4868" fmla="*/ 526154 w 5832676"/>
              <a:gd name="connsiteY4868" fmla="*/ 4022828 h 5602020"/>
              <a:gd name="connsiteX4869" fmla="*/ 523949 w 5832676"/>
              <a:gd name="connsiteY4869" fmla="*/ 4027506 h 5602020"/>
              <a:gd name="connsiteX4870" fmla="*/ 539386 w 5832676"/>
              <a:gd name="connsiteY4870" fmla="*/ 4020489 h 5602020"/>
              <a:gd name="connsiteX4871" fmla="*/ 498689 w 5832676"/>
              <a:gd name="connsiteY4871" fmla="*/ 4020489 h 5602020"/>
              <a:gd name="connsiteX4872" fmla="*/ 493878 w 5832676"/>
              <a:gd name="connsiteY4872" fmla="*/ 4022828 h 5602020"/>
              <a:gd name="connsiteX4873" fmla="*/ 498689 w 5832676"/>
              <a:gd name="connsiteY4873" fmla="*/ 4022828 h 5602020"/>
              <a:gd name="connsiteX4874" fmla="*/ 481849 w 5832676"/>
              <a:gd name="connsiteY4874" fmla="*/ 4034522 h 5602020"/>
              <a:gd name="connsiteX4875" fmla="*/ 496283 w 5832676"/>
              <a:gd name="connsiteY4875" fmla="*/ 4027506 h 5602020"/>
              <a:gd name="connsiteX4876" fmla="*/ 498689 w 5832676"/>
              <a:gd name="connsiteY4876" fmla="*/ 4022828 h 5602020"/>
              <a:gd name="connsiteX4877" fmla="*/ 498689 w 5832676"/>
              <a:gd name="connsiteY4877" fmla="*/ 4020489 h 5602020"/>
              <a:gd name="connsiteX4878" fmla="*/ 5211520 w 5832676"/>
              <a:gd name="connsiteY4878" fmla="*/ 4020488 h 5602020"/>
              <a:gd name="connsiteX4879" fmla="*/ 5188557 w 5832676"/>
              <a:gd name="connsiteY4879" fmla="*/ 4034521 h 5602020"/>
              <a:gd name="connsiteX4880" fmla="*/ 5206928 w 5832676"/>
              <a:gd name="connsiteY4880" fmla="*/ 4027505 h 5602020"/>
              <a:gd name="connsiteX4881" fmla="*/ 5213816 w 5832676"/>
              <a:gd name="connsiteY4881" fmla="*/ 4022827 h 5602020"/>
              <a:gd name="connsiteX4882" fmla="*/ 5211520 w 5832676"/>
              <a:gd name="connsiteY4882" fmla="*/ 4020488 h 5602020"/>
              <a:gd name="connsiteX4883" fmla="*/ 480632 w 5832676"/>
              <a:gd name="connsiteY4883" fmla="*/ 4020302 h 5602020"/>
              <a:gd name="connsiteX4884" fmla="*/ 479090 w 5832676"/>
              <a:gd name="connsiteY4884" fmla="*/ 4021845 h 5602020"/>
              <a:gd name="connsiteX4885" fmla="*/ 477276 w 5832676"/>
              <a:gd name="connsiteY4885" fmla="*/ 4023295 h 5602020"/>
              <a:gd name="connsiteX4886" fmla="*/ 474644 w 5832676"/>
              <a:gd name="connsiteY4886" fmla="*/ 4023295 h 5602020"/>
              <a:gd name="connsiteX4887" fmla="*/ 551547 w 5832676"/>
              <a:gd name="connsiteY4887" fmla="*/ 4019085 h 5602020"/>
              <a:gd name="connsiteX4888" fmla="*/ 549208 w 5832676"/>
              <a:gd name="connsiteY4888" fmla="*/ 4021191 h 5602020"/>
              <a:gd name="connsiteX4889" fmla="*/ 556225 w 5832676"/>
              <a:gd name="connsiteY4889" fmla="*/ 4023295 h 5602020"/>
              <a:gd name="connsiteX4890" fmla="*/ 556225 w 5832676"/>
              <a:gd name="connsiteY4890" fmla="*/ 4019085 h 5602020"/>
              <a:gd name="connsiteX4891" fmla="*/ 551547 w 5832676"/>
              <a:gd name="connsiteY4891" fmla="*/ 4019085 h 5602020"/>
              <a:gd name="connsiteX4892" fmla="*/ 603938 w 5832676"/>
              <a:gd name="connsiteY4892" fmla="*/ 4016278 h 5602020"/>
              <a:gd name="connsiteX4893" fmla="*/ 599728 w 5832676"/>
              <a:gd name="connsiteY4893" fmla="*/ 4019085 h 5602020"/>
              <a:gd name="connsiteX4894" fmla="*/ 601832 w 5832676"/>
              <a:gd name="connsiteY4894" fmla="*/ 4019085 h 5602020"/>
              <a:gd name="connsiteX4895" fmla="*/ 603938 w 5832676"/>
              <a:gd name="connsiteY4895" fmla="*/ 4016278 h 5602020"/>
              <a:gd name="connsiteX4896" fmla="*/ 513845 w 5832676"/>
              <a:gd name="connsiteY4896" fmla="*/ 4016278 h 5602020"/>
              <a:gd name="connsiteX4897" fmla="*/ 507109 w 5832676"/>
              <a:gd name="connsiteY4897" fmla="*/ 4020489 h 5602020"/>
              <a:gd name="connsiteX4898" fmla="*/ 513845 w 5832676"/>
              <a:gd name="connsiteY4898" fmla="*/ 4018384 h 5602020"/>
              <a:gd name="connsiteX4899" fmla="*/ 516090 w 5832676"/>
              <a:gd name="connsiteY4899" fmla="*/ 4018384 h 5602020"/>
              <a:gd name="connsiteX4900" fmla="*/ 518336 w 5832676"/>
              <a:gd name="connsiteY4900" fmla="*/ 4016278 h 5602020"/>
              <a:gd name="connsiteX4901" fmla="*/ 513845 w 5832676"/>
              <a:gd name="connsiteY4901" fmla="*/ 4018384 h 5602020"/>
              <a:gd name="connsiteX4902" fmla="*/ 513845 w 5832676"/>
              <a:gd name="connsiteY4902" fmla="*/ 4016278 h 5602020"/>
              <a:gd name="connsiteX4903" fmla="*/ 480446 w 5832676"/>
              <a:gd name="connsiteY4903" fmla="*/ 4016278 h 5602020"/>
              <a:gd name="connsiteX4904" fmla="*/ 474832 w 5832676"/>
              <a:gd name="connsiteY4904" fmla="*/ 4018384 h 5602020"/>
              <a:gd name="connsiteX4905" fmla="*/ 477639 w 5832676"/>
              <a:gd name="connsiteY4905" fmla="*/ 4020489 h 5602020"/>
              <a:gd name="connsiteX4906" fmla="*/ 480446 w 5832676"/>
              <a:gd name="connsiteY4906" fmla="*/ 4018384 h 5602020"/>
              <a:gd name="connsiteX4907" fmla="*/ 480446 w 5832676"/>
              <a:gd name="connsiteY4907" fmla="*/ 4016278 h 5602020"/>
              <a:gd name="connsiteX4908" fmla="*/ 528042 w 5832676"/>
              <a:gd name="connsiteY4908" fmla="*/ 4015753 h 5602020"/>
              <a:gd name="connsiteX4909" fmla="*/ 523949 w 5832676"/>
              <a:gd name="connsiteY4909" fmla="*/ 4016279 h 5602020"/>
              <a:gd name="connsiteX4910" fmla="*/ 528627 w 5832676"/>
              <a:gd name="connsiteY4910" fmla="*/ 4016279 h 5602020"/>
              <a:gd name="connsiteX4911" fmla="*/ 528042 w 5832676"/>
              <a:gd name="connsiteY4911" fmla="*/ 4015753 h 5602020"/>
              <a:gd name="connsiteX4912" fmla="*/ 1130755 w 5832676"/>
              <a:gd name="connsiteY4912" fmla="*/ 4015201 h 5602020"/>
              <a:gd name="connsiteX4913" fmla="*/ 1137634 w 5832676"/>
              <a:gd name="connsiteY4913" fmla="*/ 4015201 h 5602020"/>
              <a:gd name="connsiteX4914" fmla="*/ 1130755 w 5832676"/>
              <a:gd name="connsiteY4914" fmla="*/ 4019788 h 5602020"/>
              <a:gd name="connsiteX4915" fmla="*/ 1130755 w 5832676"/>
              <a:gd name="connsiteY4915" fmla="*/ 4015201 h 5602020"/>
              <a:gd name="connsiteX4916" fmla="*/ 665683 w 5832676"/>
              <a:gd name="connsiteY4916" fmla="*/ 4014876 h 5602020"/>
              <a:gd name="connsiteX4917" fmla="*/ 661473 w 5832676"/>
              <a:gd name="connsiteY4917" fmla="*/ 4019086 h 5602020"/>
              <a:gd name="connsiteX4918" fmla="*/ 657263 w 5832676"/>
              <a:gd name="connsiteY4918" fmla="*/ 4021191 h 5602020"/>
              <a:gd name="connsiteX4919" fmla="*/ 659368 w 5832676"/>
              <a:gd name="connsiteY4919" fmla="*/ 4023295 h 5602020"/>
              <a:gd name="connsiteX4920" fmla="*/ 665683 w 5832676"/>
              <a:gd name="connsiteY4920" fmla="*/ 4014876 h 5602020"/>
              <a:gd name="connsiteX4921" fmla="*/ 573533 w 5832676"/>
              <a:gd name="connsiteY4921" fmla="*/ 4014876 h 5602020"/>
              <a:gd name="connsiteX4922" fmla="*/ 568855 w 5832676"/>
              <a:gd name="connsiteY4922" fmla="*/ 4016981 h 5602020"/>
              <a:gd name="connsiteX4923" fmla="*/ 573533 w 5832676"/>
              <a:gd name="connsiteY4923" fmla="*/ 4019086 h 5602020"/>
              <a:gd name="connsiteX4924" fmla="*/ 575872 w 5832676"/>
              <a:gd name="connsiteY4924" fmla="*/ 4016981 h 5602020"/>
              <a:gd name="connsiteX4925" fmla="*/ 573533 w 5832676"/>
              <a:gd name="connsiteY4925" fmla="*/ 4014876 h 5602020"/>
              <a:gd name="connsiteX4926" fmla="*/ 507109 w 5832676"/>
              <a:gd name="connsiteY4926" fmla="*/ 4014876 h 5602020"/>
              <a:gd name="connsiteX4927" fmla="*/ 500092 w 5832676"/>
              <a:gd name="connsiteY4927" fmla="*/ 4019086 h 5602020"/>
              <a:gd name="connsiteX4928" fmla="*/ 502431 w 5832676"/>
              <a:gd name="connsiteY4928" fmla="*/ 4019086 h 5602020"/>
              <a:gd name="connsiteX4929" fmla="*/ 507109 w 5832676"/>
              <a:gd name="connsiteY4929" fmla="*/ 4014876 h 5602020"/>
              <a:gd name="connsiteX4930" fmla="*/ 629197 w 5832676"/>
              <a:gd name="connsiteY4930" fmla="*/ 4012069 h 5602020"/>
              <a:gd name="connsiteX4931" fmla="*/ 615164 w 5832676"/>
              <a:gd name="connsiteY4931" fmla="*/ 4014408 h 5602020"/>
              <a:gd name="connsiteX4932" fmla="*/ 619842 w 5832676"/>
              <a:gd name="connsiteY4932" fmla="*/ 4019086 h 5602020"/>
              <a:gd name="connsiteX4933" fmla="*/ 622180 w 5832676"/>
              <a:gd name="connsiteY4933" fmla="*/ 4016747 h 5602020"/>
              <a:gd name="connsiteX4934" fmla="*/ 629197 w 5832676"/>
              <a:gd name="connsiteY4934" fmla="*/ 4012069 h 5602020"/>
              <a:gd name="connsiteX4935" fmla="*/ 571661 w 5832676"/>
              <a:gd name="connsiteY4935" fmla="*/ 4012069 h 5602020"/>
              <a:gd name="connsiteX4936" fmla="*/ 567451 w 5832676"/>
              <a:gd name="connsiteY4936" fmla="*/ 4014876 h 5602020"/>
              <a:gd name="connsiteX4937" fmla="*/ 569556 w 5832676"/>
              <a:gd name="connsiteY4937" fmla="*/ 4014876 h 5602020"/>
              <a:gd name="connsiteX4938" fmla="*/ 571661 w 5832676"/>
              <a:gd name="connsiteY4938" fmla="*/ 4012069 h 5602020"/>
              <a:gd name="connsiteX4939" fmla="*/ 541490 w 5832676"/>
              <a:gd name="connsiteY4939" fmla="*/ 4012069 h 5602020"/>
              <a:gd name="connsiteX4940" fmla="*/ 535175 w 5832676"/>
              <a:gd name="connsiteY4940" fmla="*/ 4016279 h 5602020"/>
              <a:gd name="connsiteX4941" fmla="*/ 537280 w 5832676"/>
              <a:gd name="connsiteY4941" fmla="*/ 4016279 h 5602020"/>
              <a:gd name="connsiteX4942" fmla="*/ 543595 w 5832676"/>
              <a:gd name="connsiteY4942" fmla="*/ 4014175 h 5602020"/>
              <a:gd name="connsiteX4943" fmla="*/ 541490 w 5832676"/>
              <a:gd name="connsiteY4943" fmla="*/ 4012069 h 5602020"/>
              <a:gd name="connsiteX4944" fmla="*/ 498689 w 5832676"/>
              <a:gd name="connsiteY4944" fmla="*/ 4012069 h 5602020"/>
              <a:gd name="connsiteX4945" fmla="*/ 491953 w 5832676"/>
              <a:gd name="connsiteY4945" fmla="*/ 4014175 h 5602020"/>
              <a:gd name="connsiteX4946" fmla="*/ 487463 w 5832676"/>
              <a:gd name="connsiteY4946" fmla="*/ 4016279 h 5602020"/>
              <a:gd name="connsiteX4947" fmla="*/ 491953 w 5832676"/>
              <a:gd name="connsiteY4947" fmla="*/ 4016279 h 5602020"/>
              <a:gd name="connsiteX4948" fmla="*/ 494199 w 5832676"/>
              <a:gd name="connsiteY4948" fmla="*/ 4016279 h 5602020"/>
              <a:gd name="connsiteX4949" fmla="*/ 498689 w 5832676"/>
              <a:gd name="connsiteY4949" fmla="*/ 4012069 h 5602020"/>
              <a:gd name="connsiteX4950" fmla="*/ 581485 w 5832676"/>
              <a:gd name="connsiteY4950" fmla="*/ 4009262 h 5602020"/>
              <a:gd name="connsiteX4951" fmla="*/ 574468 w 5832676"/>
              <a:gd name="connsiteY4951" fmla="*/ 4012069 h 5602020"/>
              <a:gd name="connsiteX4952" fmla="*/ 581485 w 5832676"/>
              <a:gd name="connsiteY4952" fmla="*/ 4012069 h 5602020"/>
              <a:gd name="connsiteX4953" fmla="*/ 581485 w 5832676"/>
              <a:gd name="connsiteY4953" fmla="*/ 4009262 h 5602020"/>
              <a:gd name="connsiteX4954" fmla="*/ 564644 w 5832676"/>
              <a:gd name="connsiteY4954" fmla="*/ 4009262 h 5602020"/>
              <a:gd name="connsiteX4955" fmla="*/ 556225 w 5832676"/>
              <a:gd name="connsiteY4955" fmla="*/ 4012069 h 5602020"/>
              <a:gd name="connsiteX4956" fmla="*/ 558329 w 5832676"/>
              <a:gd name="connsiteY4956" fmla="*/ 4012069 h 5602020"/>
              <a:gd name="connsiteX4957" fmla="*/ 564644 w 5832676"/>
              <a:gd name="connsiteY4957" fmla="*/ 4009262 h 5602020"/>
              <a:gd name="connsiteX4958" fmla="*/ 519037 w 5832676"/>
              <a:gd name="connsiteY4958" fmla="*/ 4009262 h 5602020"/>
              <a:gd name="connsiteX4959" fmla="*/ 514827 w 5832676"/>
              <a:gd name="connsiteY4959" fmla="*/ 4011601 h 5602020"/>
              <a:gd name="connsiteX4960" fmla="*/ 519037 w 5832676"/>
              <a:gd name="connsiteY4960" fmla="*/ 4013940 h 5602020"/>
              <a:gd name="connsiteX4961" fmla="*/ 521142 w 5832676"/>
              <a:gd name="connsiteY4961" fmla="*/ 4013940 h 5602020"/>
              <a:gd name="connsiteX4962" fmla="*/ 523248 w 5832676"/>
              <a:gd name="connsiteY4962" fmla="*/ 4011601 h 5602020"/>
              <a:gd name="connsiteX4963" fmla="*/ 525353 w 5832676"/>
              <a:gd name="connsiteY4963" fmla="*/ 4011601 h 5602020"/>
              <a:gd name="connsiteX4964" fmla="*/ 525353 w 5832676"/>
              <a:gd name="connsiteY4964" fmla="*/ 4009262 h 5602020"/>
              <a:gd name="connsiteX4965" fmla="*/ 523248 w 5832676"/>
              <a:gd name="connsiteY4965" fmla="*/ 4011601 h 5602020"/>
              <a:gd name="connsiteX4966" fmla="*/ 521142 w 5832676"/>
              <a:gd name="connsiteY4966" fmla="*/ 4009262 h 5602020"/>
              <a:gd name="connsiteX4967" fmla="*/ 519037 w 5832676"/>
              <a:gd name="connsiteY4967" fmla="*/ 4009262 h 5602020"/>
              <a:gd name="connsiteX4968" fmla="*/ 537982 w 5832676"/>
              <a:gd name="connsiteY4968" fmla="*/ 4007859 h 5602020"/>
              <a:gd name="connsiteX4969" fmla="*/ 535643 w 5832676"/>
              <a:gd name="connsiteY4969" fmla="*/ 4009262 h 5602020"/>
              <a:gd name="connsiteX4970" fmla="*/ 537982 w 5832676"/>
              <a:gd name="connsiteY4970" fmla="*/ 4009262 h 5602020"/>
              <a:gd name="connsiteX4971" fmla="*/ 537982 w 5832676"/>
              <a:gd name="connsiteY4971" fmla="*/ 4007859 h 5602020"/>
              <a:gd name="connsiteX4972" fmla="*/ 519271 w 5832676"/>
              <a:gd name="connsiteY4972" fmla="*/ 4005052 h 5602020"/>
              <a:gd name="connsiteX4973" fmla="*/ 512255 w 5832676"/>
              <a:gd name="connsiteY4973" fmla="*/ 4012069 h 5602020"/>
              <a:gd name="connsiteX4974" fmla="*/ 519271 w 5832676"/>
              <a:gd name="connsiteY4974" fmla="*/ 4007391 h 5602020"/>
              <a:gd name="connsiteX4975" fmla="*/ 523949 w 5832676"/>
              <a:gd name="connsiteY4975" fmla="*/ 4005052 h 5602020"/>
              <a:gd name="connsiteX4976" fmla="*/ 519271 w 5832676"/>
              <a:gd name="connsiteY4976" fmla="*/ 4005052 h 5602020"/>
              <a:gd name="connsiteX4977" fmla="*/ 537280 w 5832676"/>
              <a:gd name="connsiteY4977" fmla="*/ 4002245 h 5602020"/>
              <a:gd name="connsiteX4978" fmla="*/ 535175 w 5832676"/>
              <a:gd name="connsiteY4978" fmla="*/ 4007859 h 5602020"/>
              <a:gd name="connsiteX4979" fmla="*/ 539386 w 5832676"/>
              <a:gd name="connsiteY4979" fmla="*/ 4002245 h 5602020"/>
              <a:gd name="connsiteX4980" fmla="*/ 537280 w 5832676"/>
              <a:gd name="connsiteY4980" fmla="*/ 4002245 h 5602020"/>
              <a:gd name="connsiteX4981" fmla="*/ 688646 w 5832676"/>
              <a:gd name="connsiteY4981" fmla="*/ 4000842 h 5602020"/>
              <a:gd name="connsiteX4982" fmla="*/ 619756 w 5832676"/>
              <a:gd name="connsiteY4982" fmla="*/ 4032277 h 5602020"/>
              <a:gd name="connsiteX4983" fmla="*/ 619756 w 5832676"/>
              <a:gd name="connsiteY4983" fmla="*/ 4034522 h 5602020"/>
              <a:gd name="connsiteX4984" fmla="*/ 681757 w 5832676"/>
              <a:gd name="connsiteY4984" fmla="*/ 4007578 h 5602020"/>
              <a:gd name="connsiteX4985" fmla="*/ 681757 w 5832676"/>
              <a:gd name="connsiteY4985" fmla="*/ 4003088 h 5602020"/>
              <a:gd name="connsiteX4986" fmla="*/ 686350 w 5832676"/>
              <a:gd name="connsiteY4986" fmla="*/ 4005333 h 5602020"/>
              <a:gd name="connsiteX4987" fmla="*/ 690942 w 5832676"/>
              <a:gd name="connsiteY4987" fmla="*/ 4000842 h 5602020"/>
              <a:gd name="connsiteX4988" fmla="*/ 688646 w 5832676"/>
              <a:gd name="connsiteY4988" fmla="*/ 4000842 h 5602020"/>
              <a:gd name="connsiteX4989" fmla="*/ 557628 w 5832676"/>
              <a:gd name="connsiteY4989" fmla="*/ 4000842 h 5602020"/>
              <a:gd name="connsiteX4990" fmla="*/ 559967 w 5832676"/>
              <a:gd name="connsiteY4990" fmla="*/ 4002246 h 5602020"/>
              <a:gd name="connsiteX4991" fmla="*/ 564645 w 5832676"/>
              <a:gd name="connsiteY4991" fmla="*/ 4000842 h 5602020"/>
              <a:gd name="connsiteX4992" fmla="*/ 557628 w 5832676"/>
              <a:gd name="connsiteY4992" fmla="*/ 4000842 h 5602020"/>
              <a:gd name="connsiteX4993" fmla="*/ 543595 w 5832676"/>
              <a:gd name="connsiteY4993" fmla="*/ 4000842 h 5602020"/>
              <a:gd name="connsiteX4994" fmla="*/ 546402 w 5832676"/>
              <a:gd name="connsiteY4994" fmla="*/ 4002246 h 5602020"/>
              <a:gd name="connsiteX4995" fmla="*/ 549208 w 5832676"/>
              <a:gd name="connsiteY4995" fmla="*/ 4000842 h 5602020"/>
              <a:gd name="connsiteX4996" fmla="*/ 543595 w 5832676"/>
              <a:gd name="connsiteY4996" fmla="*/ 4000842 h 5602020"/>
              <a:gd name="connsiteX4997" fmla="*/ 1169746 w 5832676"/>
              <a:gd name="connsiteY4997" fmla="*/ 3994564 h 5602020"/>
              <a:gd name="connsiteX4998" fmla="*/ 1170364 w 5832676"/>
              <a:gd name="connsiteY4998" fmla="*/ 3998820 h 5602020"/>
              <a:gd name="connsiteX4999" fmla="*/ 1169158 w 5832676"/>
              <a:gd name="connsiteY4999" fmla="*/ 3994759 h 5602020"/>
              <a:gd name="connsiteX5000" fmla="*/ 557628 w 5832676"/>
              <a:gd name="connsiteY5000" fmla="*/ 3993825 h 5602020"/>
              <a:gd name="connsiteX5001" fmla="*/ 550611 w 5832676"/>
              <a:gd name="connsiteY5001" fmla="*/ 3995931 h 5602020"/>
              <a:gd name="connsiteX5002" fmla="*/ 552950 w 5832676"/>
              <a:gd name="connsiteY5002" fmla="*/ 3998036 h 5602020"/>
              <a:gd name="connsiteX5003" fmla="*/ 555289 w 5832676"/>
              <a:gd name="connsiteY5003" fmla="*/ 3995931 h 5602020"/>
              <a:gd name="connsiteX5004" fmla="*/ 557628 w 5832676"/>
              <a:gd name="connsiteY5004" fmla="*/ 3993825 h 5602020"/>
              <a:gd name="connsiteX5005" fmla="*/ 581484 w 5832676"/>
              <a:gd name="connsiteY5005" fmla="*/ 3991019 h 5602020"/>
              <a:gd name="connsiteX5006" fmla="*/ 578678 w 5832676"/>
              <a:gd name="connsiteY5006" fmla="*/ 3993825 h 5602020"/>
              <a:gd name="connsiteX5007" fmla="*/ 581484 w 5832676"/>
              <a:gd name="connsiteY5007" fmla="*/ 3993825 h 5602020"/>
              <a:gd name="connsiteX5008" fmla="*/ 581484 w 5832676"/>
              <a:gd name="connsiteY5008" fmla="*/ 3991019 h 5602020"/>
              <a:gd name="connsiteX5009" fmla="*/ 516932 w 5832676"/>
              <a:gd name="connsiteY5009" fmla="*/ 3973341 h 5602020"/>
              <a:gd name="connsiteX5010" fmla="*/ 516932 w 5832676"/>
              <a:gd name="connsiteY5010" fmla="*/ 3975583 h 5602020"/>
              <a:gd name="connsiteX5011" fmla="*/ 514125 w 5832676"/>
              <a:gd name="connsiteY5011" fmla="*/ 3975583 h 5602020"/>
              <a:gd name="connsiteX5012" fmla="*/ 514125 w 5832676"/>
              <a:gd name="connsiteY5012" fmla="*/ 3974388 h 5602020"/>
              <a:gd name="connsiteX5013" fmla="*/ 560435 w 5832676"/>
              <a:gd name="connsiteY5013" fmla="*/ 3971372 h 5602020"/>
              <a:gd name="connsiteX5014" fmla="*/ 557628 w 5832676"/>
              <a:gd name="connsiteY5014" fmla="*/ 3972776 h 5602020"/>
              <a:gd name="connsiteX5015" fmla="*/ 563242 w 5832676"/>
              <a:gd name="connsiteY5015" fmla="*/ 3971372 h 5602020"/>
              <a:gd name="connsiteX5016" fmla="*/ 515997 w 5832676"/>
              <a:gd name="connsiteY5016" fmla="*/ 3967864 h 5602020"/>
              <a:gd name="connsiteX5017" fmla="*/ 512722 w 5832676"/>
              <a:gd name="connsiteY5017" fmla="*/ 3971372 h 5602020"/>
              <a:gd name="connsiteX5018" fmla="*/ 516464 w 5832676"/>
              <a:gd name="connsiteY5018" fmla="*/ 3968566 h 5602020"/>
              <a:gd name="connsiteX5019" fmla="*/ 515997 w 5832676"/>
              <a:gd name="connsiteY5019" fmla="*/ 3967864 h 5602020"/>
              <a:gd name="connsiteX5020" fmla="*/ 491672 w 5832676"/>
              <a:gd name="connsiteY5020" fmla="*/ 3965759 h 5602020"/>
              <a:gd name="connsiteX5021" fmla="*/ 488866 w 5832676"/>
              <a:gd name="connsiteY5021" fmla="*/ 3968566 h 5602020"/>
              <a:gd name="connsiteX5022" fmla="*/ 491672 w 5832676"/>
              <a:gd name="connsiteY5022" fmla="*/ 3968566 h 5602020"/>
              <a:gd name="connsiteX5023" fmla="*/ 491672 w 5832676"/>
              <a:gd name="connsiteY5023" fmla="*/ 3965759 h 5602020"/>
              <a:gd name="connsiteX5024" fmla="*/ 568855 w 5832676"/>
              <a:gd name="connsiteY5024" fmla="*/ 3957339 h 5602020"/>
              <a:gd name="connsiteX5025" fmla="*/ 560435 w 5832676"/>
              <a:gd name="connsiteY5025" fmla="*/ 3962017 h 5602020"/>
              <a:gd name="connsiteX5026" fmla="*/ 560435 w 5832676"/>
              <a:gd name="connsiteY5026" fmla="*/ 3964356 h 5602020"/>
              <a:gd name="connsiteX5027" fmla="*/ 564644 w 5832676"/>
              <a:gd name="connsiteY5027" fmla="*/ 3964356 h 5602020"/>
              <a:gd name="connsiteX5028" fmla="*/ 566750 w 5832676"/>
              <a:gd name="connsiteY5028" fmla="*/ 3962017 h 5602020"/>
              <a:gd name="connsiteX5029" fmla="*/ 568855 w 5832676"/>
              <a:gd name="connsiteY5029" fmla="*/ 3957339 h 5602020"/>
              <a:gd name="connsiteX5030" fmla="*/ 5156982 w 5832676"/>
              <a:gd name="connsiteY5030" fmla="*/ 3957338 h 5602020"/>
              <a:gd name="connsiteX5031" fmla="*/ 5156280 w 5832676"/>
              <a:gd name="connsiteY5031" fmla="*/ 3958040 h 5602020"/>
              <a:gd name="connsiteX5032" fmla="*/ 5156982 w 5832676"/>
              <a:gd name="connsiteY5032" fmla="*/ 3958742 h 5602020"/>
              <a:gd name="connsiteX5033" fmla="*/ 5157684 w 5832676"/>
              <a:gd name="connsiteY5033" fmla="*/ 3958040 h 5602020"/>
              <a:gd name="connsiteX5034" fmla="*/ 5156982 w 5832676"/>
              <a:gd name="connsiteY5034" fmla="*/ 3957338 h 5602020"/>
              <a:gd name="connsiteX5035" fmla="*/ 5168209 w 5832676"/>
              <a:gd name="connsiteY5035" fmla="*/ 3947516 h 5602020"/>
              <a:gd name="connsiteX5036" fmla="*/ 5166104 w 5832676"/>
              <a:gd name="connsiteY5036" fmla="*/ 3950322 h 5602020"/>
              <a:gd name="connsiteX5037" fmla="*/ 5170314 w 5832676"/>
              <a:gd name="connsiteY5037" fmla="*/ 3950322 h 5602020"/>
              <a:gd name="connsiteX5038" fmla="*/ 5168209 w 5832676"/>
              <a:gd name="connsiteY5038" fmla="*/ 3947516 h 5602020"/>
              <a:gd name="connsiteX5039" fmla="*/ 5191364 w 5832676"/>
              <a:gd name="connsiteY5039" fmla="*/ 3944709 h 5602020"/>
              <a:gd name="connsiteX5040" fmla="*/ 5191364 w 5832676"/>
              <a:gd name="connsiteY5040" fmla="*/ 3947516 h 5602020"/>
              <a:gd name="connsiteX5041" fmla="*/ 5192768 w 5832676"/>
              <a:gd name="connsiteY5041" fmla="*/ 3947516 h 5602020"/>
              <a:gd name="connsiteX5042" fmla="*/ 5192768 w 5832676"/>
              <a:gd name="connsiteY5042" fmla="*/ 3944709 h 5602020"/>
              <a:gd name="connsiteX5043" fmla="*/ 5191364 w 5832676"/>
              <a:gd name="connsiteY5043" fmla="*/ 3944709 h 5602020"/>
              <a:gd name="connsiteX5044" fmla="*/ 1252969 w 5832676"/>
              <a:gd name="connsiteY5044" fmla="*/ 3940500 h 5602020"/>
              <a:gd name="connsiteX5045" fmla="*/ 1244549 w 5832676"/>
              <a:gd name="connsiteY5045" fmla="*/ 3945178 h 5602020"/>
              <a:gd name="connsiteX5046" fmla="*/ 1244023 w 5832676"/>
              <a:gd name="connsiteY5046" fmla="*/ 3945470 h 5602020"/>
              <a:gd name="connsiteX5047" fmla="*/ 1245296 w 5832676"/>
              <a:gd name="connsiteY5047" fmla="*/ 3946460 h 5602020"/>
              <a:gd name="connsiteX5048" fmla="*/ 1242444 w 5832676"/>
              <a:gd name="connsiteY5048" fmla="*/ 3947517 h 5602020"/>
              <a:gd name="connsiteX5049" fmla="*/ 1246655 w 5832676"/>
              <a:gd name="connsiteY5049" fmla="*/ 3947517 h 5602020"/>
              <a:gd name="connsiteX5050" fmla="*/ 1245296 w 5832676"/>
              <a:gd name="connsiteY5050" fmla="*/ 3946460 h 5602020"/>
              <a:gd name="connsiteX5051" fmla="*/ 1255075 w 5832676"/>
              <a:gd name="connsiteY5051" fmla="*/ 3942839 h 5602020"/>
              <a:gd name="connsiteX5052" fmla="*/ 1252969 w 5832676"/>
              <a:gd name="connsiteY5052" fmla="*/ 3942839 h 5602020"/>
              <a:gd name="connsiteX5053" fmla="*/ 1252969 w 5832676"/>
              <a:gd name="connsiteY5053" fmla="*/ 3940500 h 5602020"/>
              <a:gd name="connsiteX5054" fmla="*/ 5213816 w 5832676"/>
              <a:gd name="connsiteY5054" fmla="*/ 3936289 h 5602020"/>
              <a:gd name="connsiteX5055" fmla="*/ 5213816 w 5832676"/>
              <a:gd name="connsiteY5055" fmla="*/ 3937693 h 5602020"/>
              <a:gd name="connsiteX5056" fmla="*/ 5216624 w 5832676"/>
              <a:gd name="connsiteY5056" fmla="*/ 3936289 h 5602020"/>
              <a:gd name="connsiteX5057" fmla="*/ 5213816 w 5832676"/>
              <a:gd name="connsiteY5057" fmla="*/ 3936289 h 5602020"/>
              <a:gd name="connsiteX5058" fmla="*/ 5205397 w 5832676"/>
              <a:gd name="connsiteY5058" fmla="*/ 3936289 h 5602020"/>
              <a:gd name="connsiteX5059" fmla="*/ 5202590 w 5832676"/>
              <a:gd name="connsiteY5059" fmla="*/ 3937693 h 5602020"/>
              <a:gd name="connsiteX5060" fmla="*/ 5205397 w 5832676"/>
              <a:gd name="connsiteY5060" fmla="*/ 3937693 h 5602020"/>
              <a:gd name="connsiteX5061" fmla="*/ 5205397 w 5832676"/>
              <a:gd name="connsiteY5061" fmla="*/ 3936289 h 5602020"/>
              <a:gd name="connsiteX5062" fmla="*/ 5231890 w 5832676"/>
              <a:gd name="connsiteY5062" fmla="*/ 3932080 h 5602020"/>
              <a:gd name="connsiteX5063" fmla="*/ 5232060 w 5832676"/>
              <a:gd name="connsiteY5063" fmla="*/ 3932080 h 5602020"/>
              <a:gd name="connsiteX5064" fmla="*/ 5231876 w 5832676"/>
              <a:gd name="connsiteY5064" fmla="*/ 3932135 h 5602020"/>
              <a:gd name="connsiteX5065" fmla="*/ 5222938 w 5832676"/>
              <a:gd name="connsiteY5065" fmla="*/ 3932080 h 5602020"/>
              <a:gd name="connsiteX5066" fmla="*/ 5220833 w 5832676"/>
              <a:gd name="connsiteY5066" fmla="*/ 3934185 h 5602020"/>
              <a:gd name="connsiteX5067" fmla="*/ 5220833 w 5832676"/>
              <a:gd name="connsiteY5067" fmla="*/ 3936290 h 5602020"/>
              <a:gd name="connsiteX5068" fmla="*/ 5225043 w 5832676"/>
              <a:gd name="connsiteY5068" fmla="*/ 3936290 h 5602020"/>
              <a:gd name="connsiteX5069" fmla="*/ 5222938 w 5832676"/>
              <a:gd name="connsiteY5069" fmla="*/ 3932080 h 5602020"/>
              <a:gd name="connsiteX5070" fmla="*/ 5177330 w 5832676"/>
              <a:gd name="connsiteY5070" fmla="*/ 3929272 h 5602020"/>
              <a:gd name="connsiteX5071" fmla="*/ 5174992 w 5832676"/>
              <a:gd name="connsiteY5071" fmla="*/ 3932079 h 5602020"/>
              <a:gd name="connsiteX5072" fmla="*/ 5177330 w 5832676"/>
              <a:gd name="connsiteY5072" fmla="*/ 3932079 h 5602020"/>
              <a:gd name="connsiteX5073" fmla="*/ 5177330 w 5832676"/>
              <a:gd name="connsiteY5073" fmla="*/ 3929272 h 5602020"/>
              <a:gd name="connsiteX5074" fmla="*/ 1298577 w 5832676"/>
              <a:gd name="connsiteY5074" fmla="*/ 3922257 h 5602020"/>
              <a:gd name="connsiteX5075" fmla="*/ 1267704 w 5832676"/>
              <a:gd name="connsiteY5075" fmla="*/ 3937694 h 5602020"/>
              <a:gd name="connsiteX5076" fmla="*/ 1298577 w 5832676"/>
              <a:gd name="connsiteY5076" fmla="*/ 3922257 h 5602020"/>
              <a:gd name="connsiteX5077" fmla="*/ 1308402 w 5832676"/>
              <a:gd name="connsiteY5077" fmla="*/ 3919450 h 5602020"/>
              <a:gd name="connsiteX5078" fmla="*/ 1304190 w 5832676"/>
              <a:gd name="connsiteY5078" fmla="*/ 3922257 h 5602020"/>
              <a:gd name="connsiteX5079" fmla="*/ 1308402 w 5832676"/>
              <a:gd name="connsiteY5079" fmla="*/ 3919450 h 5602020"/>
              <a:gd name="connsiteX5080" fmla="*/ 5233115 w 5832676"/>
              <a:gd name="connsiteY5080" fmla="*/ 3918892 h 5602020"/>
              <a:gd name="connsiteX5081" fmla="*/ 5233946 w 5832676"/>
              <a:gd name="connsiteY5081" fmla="*/ 3918892 h 5602020"/>
              <a:gd name="connsiteX5082" fmla="*/ 5233374 w 5832676"/>
              <a:gd name="connsiteY5082" fmla="*/ 3919099 h 5602020"/>
              <a:gd name="connsiteX5083" fmla="*/ 5234022 w 5832676"/>
              <a:gd name="connsiteY5083" fmla="*/ 3918864 h 5602020"/>
              <a:gd name="connsiteX5084" fmla="*/ 5234040 w 5832676"/>
              <a:gd name="connsiteY5084" fmla="*/ 3918892 h 5602020"/>
              <a:gd name="connsiteX5085" fmla="*/ 5233946 w 5832676"/>
              <a:gd name="connsiteY5085" fmla="*/ 3918892 h 5602020"/>
              <a:gd name="connsiteX5086" fmla="*/ 5232342 w 5832676"/>
              <a:gd name="connsiteY5086" fmla="*/ 3918273 h 5602020"/>
              <a:gd name="connsiteX5087" fmla="*/ 5233115 w 5832676"/>
              <a:gd name="connsiteY5087" fmla="*/ 3918892 h 5602020"/>
              <a:gd name="connsiteX5088" fmla="*/ 5229454 w 5832676"/>
              <a:gd name="connsiteY5088" fmla="*/ 3918892 h 5602020"/>
              <a:gd name="connsiteX5089" fmla="*/ 5233477 w 5832676"/>
              <a:gd name="connsiteY5089" fmla="*/ 3918047 h 5602020"/>
              <a:gd name="connsiteX5090" fmla="*/ 5236270 w 5832676"/>
              <a:gd name="connsiteY5090" fmla="*/ 3918047 h 5602020"/>
              <a:gd name="connsiteX5091" fmla="*/ 5234022 w 5832676"/>
              <a:gd name="connsiteY5091" fmla="*/ 3918864 h 5602020"/>
              <a:gd name="connsiteX5092" fmla="*/ 5232060 w 5832676"/>
              <a:gd name="connsiteY5092" fmla="*/ 3918047 h 5602020"/>
              <a:gd name="connsiteX5093" fmla="*/ 5233397 w 5832676"/>
              <a:gd name="connsiteY5093" fmla="*/ 3918047 h 5602020"/>
              <a:gd name="connsiteX5094" fmla="*/ 5232342 w 5832676"/>
              <a:gd name="connsiteY5094" fmla="*/ 3918273 h 5602020"/>
              <a:gd name="connsiteX5095" fmla="*/ 5233468 w 5832676"/>
              <a:gd name="connsiteY5095" fmla="*/ 3918032 h 5602020"/>
              <a:gd name="connsiteX5096" fmla="*/ 5233477 w 5832676"/>
              <a:gd name="connsiteY5096" fmla="*/ 3918047 h 5602020"/>
              <a:gd name="connsiteX5097" fmla="*/ 5233397 w 5832676"/>
              <a:gd name="connsiteY5097" fmla="*/ 3918047 h 5602020"/>
              <a:gd name="connsiteX5098" fmla="*/ 1312609 w 5832676"/>
              <a:gd name="connsiteY5098" fmla="*/ 3915240 h 5602020"/>
              <a:gd name="connsiteX5099" fmla="*/ 1305873 w 5832676"/>
              <a:gd name="connsiteY5099" fmla="*/ 3917345 h 5602020"/>
              <a:gd name="connsiteX5100" fmla="*/ 1301384 w 5832676"/>
              <a:gd name="connsiteY5100" fmla="*/ 3919450 h 5602020"/>
              <a:gd name="connsiteX5101" fmla="*/ 1305873 w 5832676"/>
              <a:gd name="connsiteY5101" fmla="*/ 3919450 h 5602020"/>
              <a:gd name="connsiteX5102" fmla="*/ 1312609 w 5832676"/>
              <a:gd name="connsiteY5102" fmla="*/ 3915240 h 5602020"/>
              <a:gd name="connsiteX5103" fmla="*/ 5200272 w 5832676"/>
              <a:gd name="connsiteY5103" fmla="*/ 3915239 h 5602020"/>
              <a:gd name="connsiteX5104" fmla="*/ 5153901 w 5832676"/>
              <a:gd name="connsiteY5104" fmla="*/ 3935447 h 5602020"/>
              <a:gd name="connsiteX5105" fmla="*/ 5156220 w 5832676"/>
              <a:gd name="connsiteY5105" fmla="*/ 3933201 h 5602020"/>
              <a:gd name="connsiteX5106" fmla="*/ 5149264 w 5832676"/>
              <a:gd name="connsiteY5106" fmla="*/ 3937692 h 5602020"/>
              <a:gd name="connsiteX5107" fmla="*/ 5151583 w 5832676"/>
              <a:gd name="connsiteY5107" fmla="*/ 3937692 h 5602020"/>
              <a:gd name="connsiteX5108" fmla="*/ 5200272 w 5832676"/>
              <a:gd name="connsiteY5108" fmla="*/ 3917484 h 5602020"/>
              <a:gd name="connsiteX5109" fmla="*/ 5200272 w 5832676"/>
              <a:gd name="connsiteY5109" fmla="*/ 3915239 h 5602020"/>
              <a:gd name="connsiteX5110" fmla="*/ 5225043 w 5832676"/>
              <a:gd name="connsiteY5110" fmla="*/ 3909543 h 5602020"/>
              <a:gd name="connsiteX5111" fmla="*/ 5225043 w 5832676"/>
              <a:gd name="connsiteY5111" fmla="*/ 3909631 h 5602020"/>
              <a:gd name="connsiteX5112" fmla="*/ 5224866 w 5832676"/>
              <a:gd name="connsiteY5112" fmla="*/ 3909719 h 5602020"/>
              <a:gd name="connsiteX5113" fmla="*/ 5217378 w 5832676"/>
              <a:gd name="connsiteY5113" fmla="*/ 3906819 h 5602020"/>
              <a:gd name="connsiteX5114" fmla="*/ 5218027 w 5832676"/>
              <a:gd name="connsiteY5114" fmla="*/ 3906819 h 5602020"/>
              <a:gd name="connsiteX5115" fmla="*/ 5217702 w 5832676"/>
              <a:gd name="connsiteY5115" fmla="*/ 3907144 h 5602020"/>
              <a:gd name="connsiteX5116" fmla="*/ 5199784 w 5832676"/>
              <a:gd name="connsiteY5116" fmla="*/ 3906819 h 5602020"/>
              <a:gd name="connsiteX5117" fmla="*/ 5199784 w 5832676"/>
              <a:gd name="connsiteY5117" fmla="*/ 3908223 h 5602020"/>
              <a:gd name="connsiteX5118" fmla="*/ 5202590 w 5832676"/>
              <a:gd name="connsiteY5118" fmla="*/ 3908223 h 5602020"/>
              <a:gd name="connsiteX5119" fmla="*/ 5199784 w 5832676"/>
              <a:gd name="connsiteY5119" fmla="*/ 3906819 h 5602020"/>
              <a:gd name="connsiteX5120" fmla="*/ 5190428 w 5832676"/>
              <a:gd name="connsiteY5120" fmla="*/ 3906819 h 5602020"/>
              <a:gd name="connsiteX5121" fmla="*/ 5185750 w 5832676"/>
              <a:gd name="connsiteY5121" fmla="*/ 3912432 h 5602020"/>
              <a:gd name="connsiteX5122" fmla="*/ 5190428 w 5832676"/>
              <a:gd name="connsiteY5122" fmla="*/ 3910562 h 5602020"/>
              <a:gd name="connsiteX5123" fmla="*/ 5192768 w 5832676"/>
              <a:gd name="connsiteY5123" fmla="*/ 3910562 h 5602020"/>
              <a:gd name="connsiteX5124" fmla="*/ 5190428 w 5832676"/>
              <a:gd name="connsiteY5124" fmla="*/ 3906819 h 5602020"/>
              <a:gd name="connsiteX5125" fmla="*/ 5207502 w 5832676"/>
              <a:gd name="connsiteY5125" fmla="*/ 3898751 h 5602020"/>
              <a:gd name="connsiteX5126" fmla="*/ 5205397 w 5832676"/>
              <a:gd name="connsiteY5126" fmla="*/ 3899803 h 5602020"/>
              <a:gd name="connsiteX5127" fmla="*/ 5209607 w 5832676"/>
              <a:gd name="connsiteY5127" fmla="*/ 3899803 h 5602020"/>
              <a:gd name="connsiteX5128" fmla="*/ 5207502 w 5832676"/>
              <a:gd name="connsiteY5128" fmla="*/ 3898751 h 5602020"/>
              <a:gd name="connsiteX5129" fmla="*/ 5213816 w 5832676"/>
              <a:gd name="connsiteY5129" fmla="*/ 3892786 h 5602020"/>
              <a:gd name="connsiteX5130" fmla="*/ 5209606 w 5832676"/>
              <a:gd name="connsiteY5130" fmla="*/ 3894892 h 5602020"/>
              <a:gd name="connsiteX5131" fmla="*/ 5211711 w 5832676"/>
              <a:gd name="connsiteY5131" fmla="*/ 3894892 h 5602020"/>
              <a:gd name="connsiteX5132" fmla="*/ 5213816 w 5832676"/>
              <a:gd name="connsiteY5132" fmla="*/ 3894892 h 5602020"/>
              <a:gd name="connsiteX5133" fmla="*/ 5213816 w 5832676"/>
              <a:gd name="connsiteY5133" fmla="*/ 3892786 h 5602020"/>
              <a:gd name="connsiteX5134" fmla="*/ 551892 w 5832676"/>
              <a:gd name="connsiteY5134" fmla="*/ 3892007 h 5602020"/>
              <a:gd name="connsiteX5135" fmla="*/ 550472 w 5832676"/>
              <a:gd name="connsiteY5135" fmla="*/ 3893667 h 5602020"/>
              <a:gd name="connsiteX5136" fmla="*/ 550472 w 5832676"/>
              <a:gd name="connsiteY5136" fmla="*/ 3892292 h 5602020"/>
              <a:gd name="connsiteX5137" fmla="*/ 1361726 w 5832676"/>
              <a:gd name="connsiteY5137" fmla="*/ 3891384 h 5602020"/>
              <a:gd name="connsiteX5138" fmla="*/ 1361850 w 5832676"/>
              <a:gd name="connsiteY5138" fmla="*/ 3891384 h 5602020"/>
              <a:gd name="connsiteX5139" fmla="*/ 1361726 w 5832676"/>
              <a:gd name="connsiteY5139" fmla="*/ 3891453 h 5602020"/>
              <a:gd name="connsiteX5140" fmla="*/ 560084 w 5832676"/>
              <a:gd name="connsiteY5140" fmla="*/ 3889980 h 5602020"/>
              <a:gd name="connsiteX5141" fmla="*/ 557628 w 5832676"/>
              <a:gd name="connsiteY5141" fmla="*/ 3895594 h 5602020"/>
              <a:gd name="connsiteX5142" fmla="*/ 562541 w 5832676"/>
              <a:gd name="connsiteY5142" fmla="*/ 3889980 h 5602020"/>
              <a:gd name="connsiteX5143" fmla="*/ 550472 w 5832676"/>
              <a:gd name="connsiteY5143" fmla="*/ 3889081 h 5602020"/>
              <a:gd name="connsiteX5144" fmla="*/ 550472 w 5832676"/>
              <a:gd name="connsiteY5144" fmla="*/ 3892292 h 5602020"/>
              <a:gd name="connsiteX5145" fmla="*/ 543591 w 5832676"/>
              <a:gd name="connsiteY5145" fmla="*/ 3893667 h 5602020"/>
              <a:gd name="connsiteX5146" fmla="*/ 536710 w 5832676"/>
              <a:gd name="connsiteY5146" fmla="*/ 3898253 h 5602020"/>
              <a:gd name="connsiteX5147" fmla="*/ 536710 w 5832676"/>
              <a:gd name="connsiteY5147" fmla="*/ 3902839 h 5602020"/>
              <a:gd name="connsiteX5148" fmla="*/ 532119 w 5832676"/>
              <a:gd name="connsiteY5148" fmla="*/ 3900546 h 5602020"/>
              <a:gd name="connsiteX5149" fmla="*/ 536710 w 5832676"/>
              <a:gd name="connsiteY5149" fmla="*/ 3895960 h 5602020"/>
              <a:gd name="connsiteX5150" fmla="*/ 550472 w 5832676"/>
              <a:gd name="connsiteY5150" fmla="*/ 3889081 h 5602020"/>
              <a:gd name="connsiteX5151" fmla="*/ 5225043 w 5832676"/>
              <a:gd name="connsiteY5151" fmla="*/ 3887173 h 5602020"/>
              <a:gd name="connsiteX5152" fmla="*/ 5220833 w 5832676"/>
              <a:gd name="connsiteY5152" fmla="*/ 3889979 h 5602020"/>
              <a:gd name="connsiteX5153" fmla="*/ 5222938 w 5832676"/>
              <a:gd name="connsiteY5153" fmla="*/ 3889979 h 5602020"/>
              <a:gd name="connsiteX5154" fmla="*/ 5225043 w 5832676"/>
              <a:gd name="connsiteY5154" fmla="*/ 3887173 h 5602020"/>
              <a:gd name="connsiteX5155" fmla="*/ 564644 w 5832676"/>
              <a:gd name="connsiteY5155" fmla="*/ 3885771 h 5602020"/>
              <a:gd name="connsiteX5156" fmla="*/ 564644 w 5832676"/>
              <a:gd name="connsiteY5156" fmla="*/ 3888577 h 5602020"/>
              <a:gd name="connsiteX5157" fmla="*/ 569322 w 5832676"/>
              <a:gd name="connsiteY5157" fmla="*/ 3888577 h 5602020"/>
              <a:gd name="connsiteX5158" fmla="*/ 571661 w 5832676"/>
              <a:gd name="connsiteY5158" fmla="*/ 3885771 h 5602020"/>
              <a:gd name="connsiteX5159" fmla="*/ 569322 w 5832676"/>
              <a:gd name="connsiteY5159" fmla="*/ 3885771 h 5602020"/>
              <a:gd name="connsiteX5160" fmla="*/ 564644 w 5832676"/>
              <a:gd name="connsiteY5160" fmla="*/ 3885771 h 5602020"/>
              <a:gd name="connsiteX5161" fmla="*/ 5215922 w 5832676"/>
              <a:gd name="connsiteY5161" fmla="*/ 3885770 h 5602020"/>
              <a:gd name="connsiteX5162" fmla="*/ 5213816 w 5832676"/>
              <a:gd name="connsiteY5162" fmla="*/ 3887174 h 5602020"/>
              <a:gd name="connsiteX5163" fmla="*/ 5218027 w 5832676"/>
              <a:gd name="connsiteY5163" fmla="*/ 3885770 h 5602020"/>
              <a:gd name="connsiteX5164" fmla="*/ 5215922 w 5832676"/>
              <a:gd name="connsiteY5164" fmla="*/ 3885770 h 5602020"/>
              <a:gd name="connsiteX5165" fmla="*/ 5213816 w 5832676"/>
              <a:gd name="connsiteY5165" fmla="*/ 3885770 h 5602020"/>
              <a:gd name="connsiteX5166" fmla="*/ 5209606 w 5832676"/>
              <a:gd name="connsiteY5166" fmla="*/ 3887174 h 5602020"/>
              <a:gd name="connsiteX5167" fmla="*/ 5211711 w 5832676"/>
              <a:gd name="connsiteY5167" fmla="*/ 3887174 h 5602020"/>
              <a:gd name="connsiteX5168" fmla="*/ 5213816 w 5832676"/>
              <a:gd name="connsiteY5168" fmla="*/ 3885770 h 5602020"/>
              <a:gd name="connsiteX5169" fmla="*/ 5239774 w 5832676"/>
              <a:gd name="connsiteY5169" fmla="*/ 3883119 h 5602020"/>
              <a:gd name="connsiteX5170" fmla="*/ 5239488 w 5832676"/>
              <a:gd name="connsiteY5170" fmla="*/ 3883349 h 5602020"/>
              <a:gd name="connsiteX5171" fmla="*/ 5236334 w 5832676"/>
              <a:gd name="connsiteY5171" fmla="*/ 3884495 h 5602020"/>
              <a:gd name="connsiteX5172" fmla="*/ 1377162 w 5832676"/>
              <a:gd name="connsiteY5172" fmla="*/ 3882964 h 5602020"/>
              <a:gd name="connsiteX5173" fmla="*/ 1322758 w 5832676"/>
              <a:gd name="connsiteY5173" fmla="*/ 3905927 h 5602020"/>
              <a:gd name="connsiteX5174" fmla="*/ 1318224 w 5832676"/>
              <a:gd name="connsiteY5174" fmla="*/ 3908224 h 5602020"/>
              <a:gd name="connsiteX5175" fmla="*/ 1340892 w 5832676"/>
              <a:gd name="connsiteY5175" fmla="*/ 3901335 h 5602020"/>
              <a:gd name="connsiteX5176" fmla="*/ 1357326 w 5832676"/>
              <a:gd name="connsiteY5176" fmla="*/ 3893872 h 5602020"/>
              <a:gd name="connsiteX5177" fmla="*/ 1361726 w 5832676"/>
              <a:gd name="connsiteY5177" fmla="*/ 3891453 h 5602020"/>
              <a:gd name="connsiteX5178" fmla="*/ 1361726 w 5832676"/>
              <a:gd name="connsiteY5178" fmla="*/ 3894191 h 5602020"/>
              <a:gd name="connsiteX5179" fmla="*/ 1363129 w 5832676"/>
              <a:gd name="connsiteY5179" fmla="*/ 3891384 h 5602020"/>
              <a:gd name="connsiteX5180" fmla="*/ 1361850 w 5832676"/>
              <a:gd name="connsiteY5180" fmla="*/ 3891384 h 5602020"/>
              <a:gd name="connsiteX5181" fmla="*/ 5222236 w 5832676"/>
              <a:gd name="connsiteY5181" fmla="*/ 3882437 h 5602020"/>
              <a:gd name="connsiteX5182" fmla="*/ 5220833 w 5832676"/>
              <a:gd name="connsiteY5182" fmla="*/ 3882963 h 5602020"/>
              <a:gd name="connsiteX5183" fmla="*/ 5223640 w 5832676"/>
              <a:gd name="connsiteY5183" fmla="*/ 3882963 h 5602020"/>
              <a:gd name="connsiteX5184" fmla="*/ 5222236 w 5832676"/>
              <a:gd name="connsiteY5184" fmla="*/ 3882437 h 5602020"/>
              <a:gd name="connsiteX5185" fmla="*/ 5225043 w 5832676"/>
              <a:gd name="connsiteY5185" fmla="*/ 3875946 h 5602020"/>
              <a:gd name="connsiteX5186" fmla="*/ 5222938 w 5832676"/>
              <a:gd name="connsiteY5186" fmla="*/ 3878753 h 5602020"/>
              <a:gd name="connsiteX5187" fmla="*/ 5220833 w 5832676"/>
              <a:gd name="connsiteY5187" fmla="*/ 3878753 h 5602020"/>
              <a:gd name="connsiteX5188" fmla="*/ 5222938 w 5832676"/>
              <a:gd name="connsiteY5188" fmla="*/ 3881560 h 5602020"/>
              <a:gd name="connsiteX5189" fmla="*/ 5225043 w 5832676"/>
              <a:gd name="connsiteY5189" fmla="*/ 3875946 h 5602020"/>
              <a:gd name="connsiteX5190" fmla="*/ 5216624 w 5832676"/>
              <a:gd name="connsiteY5190" fmla="*/ 3875946 h 5602020"/>
              <a:gd name="connsiteX5191" fmla="*/ 5211010 w 5832676"/>
              <a:gd name="connsiteY5191" fmla="*/ 3878753 h 5602020"/>
              <a:gd name="connsiteX5192" fmla="*/ 5216624 w 5832676"/>
              <a:gd name="connsiteY5192" fmla="*/ 3878753 h 5602020"/>
              <a:gd name="connsiteX5193" fmla="*/ 5216624 w 5832676"/>
              <a:gd name="connsiteY5193" fmla="*/ 3875946 h 5602020"/>
              <a:gd name="connsiteX5194" fmla="*/ 5211010 w 5832676"/>
              <a:gd name="connsiteY5194" fmla="*/ 3871737 h 5602020"/>
              <a:gd name="connsiteX5195" fmla="*/ 5208904 w 5832676"/>
              <a:gd name="connsiteY5195" fmla="*/ 3873842 h 5602020"/>
              <a:gd name="connsiteX5196" fmla="*/ 5206800 w 5832676"/>
              <a:gd name="connsiteY5196" fmla="*/ 3875947 h 5602020"/>
              <a:gd name="connsiteX5197" fmla="*/ 5211010 w 5832676"/>
              <a:gd name="connsiteY5197" fmla="*/ 3871737 h 5602020"/>
              <a:gd name="connsiteX5198" fmla="*/ 5227850 w 5832676"/>
              <a:gd name="connsiteY5198" fmla="*/ 3867526 h 5602020"/>
              <a:gd name="connsiteX5199" fmla="*/ 5223640 w 5832676"/>
              <a:gd name="connsiteY5199" fmla="*/ 3869632 h 5602020"/>
              <a:gd name="connsiteX5200" fmla="*/ 5223640 w 5832676"/>
              <a:gd name="connsiteY5200" fmla="*/ 3871737 h 5602020"/>
              <a:gd name="connsiteX5201" fmla="*/ 5227850 w 5832676"/>
              <a:gd name="connsiteY5201" fmla="*/ 3869632 h 5602020"/>
              <a:gd name="connsiteX5202" fmla="*/ 5227850 w 5832676"/>
              <a:gd name="connsiteY5202" fmla="*/ 3867526 h 5602020"/>
              <a:gd name="connsiteX5203" fmla="*/ 5211010 w 5832676"/>
              <a:gd name="connsiteY5203" fmla="*/ 3867526 h 5602020"/>
              <a:gd name="connsiteX5204" fmla="*/ 5206800 w 5832676"/>
              <a:gd name="connsiteY5204" fmla="*/ 3868930 h 5602020"/>
              <a:gd name="connsiteX5205" fmla="*/ 5208904 w 5832676"/>
              <a:gd name="connsiteY5205" fmla="*/ 3868930 h 5602020"/>
              <a:gd name="connsiteX5206" fmla="*/ 5211010 w 5832676"/>
              <a:gd name="connsiteY5206" fmla="*/ 3867526 h 5602020"/>
              <a:gd name="connsiteX5207" fmla="*/ 5248900 w 5832676"/>
              <a:gd name="connsiteY5207" fmla="*/ 3864720 h 5602020"/>
              <a:gd name="connsiteX5208" fmla="*/ 5239076 w 5832676"/>
              <a:gd name="connsiteY5208" fmla="*/ 3866825 h 5602020"/>
              <a:gd name="connsiteX5209" fmla="*/ 5243988 w 5832676"/>
              <a:gd name="connsiteY5209" fmla="*/ 3868930 h 5602020"/>
              <a:gd name="connsiteX5210" fmla="*/ 5248900 w 5832676"/>
              <a:gd name="connsiteY5210" fmla="*/ 3864720 h 5602020"/>
              <a:gd name="connsiteX5211" fmla="*/ 5234165 w 5832676"/>
              <a:gd name="connsiteY5211" fmla="*/ 3864720 h 5602020"/>
              <a:gd name="connsiteX5212" fmla="*/ 5227850 w 5832676"/>
              <a:gd name="connsiteY5212" fmla="*/ 3871737 h 5602020"/>
              <a:gd name="connsiteX5213" fmla="*/ 5236270 w 5832676"/>
              <a:gd name="connsiteY5213" fmla="*/ 3867059 h 5602020"/>
              <a:gd name="connsiteX5214" fmla="*/ 5234165 w 5832676"/>
              <a:gd name="connsiteY5214" fmla="*/ 3864720 h 5602020"/>
              <a:gd name="connsiteX5215" fmla="*/ 5216624 w 5832676"/>
              <a:gd name="connsiteY5215" fmla="*/ 3864720 h 5602020"/>
              <a:gd name="connsiteX5216" fmla="*/ 5213816 w 5832676"/>
              <a:gd name="connsiteY5216" fmla="*/ 3867526 h 5602020"/>
              <a:gd name="connsiteX5217" fmla="*/ 5216624 w 5832676"/>
              <a:gd name="connsiteY5217" fmla="*/ 3867526 h 5602020"/>
              <a:gd name="connsiteX5218" fmla="*/ 5216624 w 5832676"/>
              <a:gd name="connsiteY5218" fmla="*/ 3864720 h 5602020"/>
              <a:gd name="connsiteX5219" fmla="*/ 5266152 w 5832676"/>
              <a:gd name="connsiteY5219" fmla="*/ 3863857 h 5602020"/>
              <a:gd name="connsiteX5220" fmla="*/ 5263858 w 5832676"/>
              <a:gd name="connsiteY5220" fmla="*/ 3866150 h 5602020"/>
              <a:gd name="connsiteX5221" fmla="*/ 5263858 w 5832676"/>
              <a:gd name="connsiteY5221" fmla="*/ 3865004 h 5602020"/>
              <a:gd name="connsiteX5222" fmla="*/ 5241883 w 5832676"/>
              <a:gd name="connsiteY5222" fmla="*/ 3863317 h 5602020"/>
              <a:gd name="connsiteX5223" fmla="*/ 5239076 w 5832676"/>
              <a:gd name="connsiteY5223" fmla="*/ 3864721 h 5602020"/>
              <a:gd name="connsiteX5224" fmla="*/ 5241883 w 5832676"/>
              <a:gd name="connsiteY5224" fmla="*/ 3864721 h 5602020"/>
              <a:gd name="connsiteX5225" fmla="*/ 5241883 w 5832676"/>
              <a:gd name="connsiteY5225" fmla="*/ 3863317 h 5602020"/>
              <a:gd name="connsiteX5226" fmla="*/ 5220833 w 5832676"/>
              <a:gd name="connsiteY5226" fmla="*/ 3863317 h 5602020"/>
              <a:gd name="connsiteX5227" fmla="*/ 5218026 w 5832676"/>
              <a:gd name="connsiteY5227" fmla="*/ 3864721 h 5602020"/>
              <a:gd name="connsiteX5228" fmla="*/ 5223640 w 5832676"/>
              <a:gd name="connsiteY5228" fmla="*/ 3864721 h 5602020"/>
              <a:gd name="connsiteX5229" fmla="*/ 5220833 w 5832676"/>
              <a:gd name="connsiteY5229" fmla="*/ 3863317 h 5602020"/>
              <a:gd name="connsiteX5230" fmla="*/ 5250303 w 5832676"/>
              <a:gd name="connsiteY5230" fmla="*/ 3860510 h 5602020"/>
              <a:gd name="connsiteX5231" fmla="*/ 5248899 w 5832676"/>
              <a:gd name="connsiteY5231" fmla="*/ 3862616 h 5602020"/>
              <a:gd name="connsiteX5232" fmla="*/ 5250303 w 5832676"/>
              <a:gd name="connsiteY5232" fmla="*/ 3864721 h 5602020"/>
              <a:gd name="connsiteX5233" fmla="*/ 5253110 w 5832676"/>
              <a:gd name="connsiteY5233" fmla="*/ 3864721 h 5602020"/>
              <a:gd name="connsiteX5234" fmla="*/ 5255916 w 5832676"/>
              <a:gd name="connsiteY5234" fmla="*/ 3863317 h 5602020"/>
              <a:gd name="connsiteX5235" fmla="*/ 5250303 w 5832676"/>
              <a:gd name="connsiteY5235" fmla="*/ 3864721 h 5602020"/>
              <a:gd name="connsiteX5236" fmla="*/ 5250303 w 5832676"/>
              <a:gd name="connsiteY5236" fmla="*/ 3860510 h 5602020"/>
              <a:gd name="connsiteX5237" fmla="*/ 5243286 w 5832676"/>
              <a:gd name="connsiteY5237" fmla="*/ 3860510 h 5602020"/>
              <a:gd name="connsiteX5238" fmla="*/ 5243286 w 5832676"/>
              <a:gd name="connsiteY5238" fmla="*/ 3863317 h 5602020"/>
              <a:gd name="connsiteX5239" fmla="*/ 5246092 w 5832676"/>
              <a:gd name="connsiteY5239" fmla="*/ 3863317 h 5602020"/>
              <a:gd name="connsiteX5240" fmla="*/ 5243286 w 5832676"/>
              <a:gd name="connsiteY5240" fmla="*/ 3860510 h 5602020"/>
              <a:gd name="connsiteX5241" fmla="*/ 5194170 w 5832676"/>
              <a:gd name="connsiteY5241" fmla="*/ 3860510 h 5602020"/>
              <a:gd name="connsiteX5242" fmla="*/ 5192766 w 5832676"/>
              <a:gd name="connsiteY5242" fmla="*/ 3861212 h 5602020"/>
              <a:gd name="connsiteX5243" fmla="*/ 5194170 w 5832676"/>
              <a:gd name="connsiteY5243" fmla="*/ 3861914 h 5602020"/>
              <a:gd name="connsiteX5244" fmla="*/ 5195574 w 5832676"/>
              <a:gd name="connsiteY5244" fmla="*/ 3861212 h 5602020"/>
              <a:gd name="connsiteX5245" fmla="*/ 5194170 w 5832676"/>
              <a:gd name="connsiteY5245" fmla="*/ 3860510 h 5602020"/>
              <a:gd name="connsiteX5246" fmla="*/ 5237205 w 5832676"/>
              <a:gd name="connsiteY5246" fmla="*/ 3858406 h 5602020"/>
              <a:gd name="connsiteX5247" fmla="*/ 5234866 w 5832676"/>
              <a:gd name="connsiteY5247" fmla="*/ 3860510 h 5602020"/>
              <a:gd name="connsiteX5248" fmla="*/ 5237205 w 5832676"/>
              <a:gd name="connsiteY5248" fmla="*/ 3860510 h 5602020"/>
              <a:gd name="connsiteX5249" fmla="*/ 5237205 w 5832676"/>
              <a:gd name="connsiteY5249" fmla="*/ 3858406 h 5602020"/>
              <a:gd name="connsiteX5250" fmla="*/ 1391196 w 5832676"/>
              <a:gd name="connsiteY5250" fmla="*/ 3857705 h 5602020"/>
              <a:gd name="connsiteX5251" fmla="*/ 1384180 w 5832676"/>
              <a:gd name="connsiteY5251" fmla="*/ 3861914 h 5602020"/>
              <a:gd name="connsiteX5252" fmla="*/ 1381840 w 5832676"/>
              <a:gd name="connsiteY5252" fmla="*/ 3861914 h 5602020"/>
              <a:gd name="connsiteX5253" fmla="*/ 1377162 w 5832676"/>
              <a:gd name="connsiteY5253" fmla="*/ 3866124 h 5602020"/>
              <a:gd name="connsiteX5254" fmla="*/ 1381840 w 5832676"/>
              <a:gd name="connsiteY5254" fmla="*/ 3864020 h 5602020"/>
              <a:gd name="connsiteX5255" fmla="*/ 1391196 w 5832676"/>
              <a:gd name="connsiteY5255" fmla="*/ 3857705 h 5602020"/>
              <a:gd name="connsiteX5256" fmla="*/ 5189024 w 5832676"/>
              <a:gd name="connsiteY5256" fmla="*/ 3857704 h 5602020"/>
              <a:gd name="connsiteX5257" fmla="*/ 5184346 w 5832676"/>
              <a:gd name="connsiteY5257" fmla="*/ 3860510 h 5602020"/>
              <a:gd name="connsiteX5258" fmla="*/ 5186686 w 5832676"/>
              <a:gd name="connsiteY5258" fmla="*/ 3860510 h 5602020"/>
              <a:gd name="connsiteX5259" fmla="*/ 5189024 w 5832676"/>
              <a:gd name="connsiteY5259" fmla="*/ 3860510 h 5602020"/>
              <a:gd name="connsiteX5260" fmla="*/ 5191364 w 5832676"/>
              <a:gd name="connsiteY5260" fmla="*/ 3857704 h 5602020"/>
              <a:gd name="connsiteX5261" fmla="*/ 5189024 w 5832676"/>
              <a:gd name="connsiteY5261" fmla="*/ 3857704 h 5602020"/>
              <a:gd name="connsiteX5262" fmla="*/ 5250303 w 5832676"/>
              <a:gd name="connsiteY5262" fmla="*/ 3856300 h 5602020"/>
              <a:gd name="connsiteX5263" fmla="*/ 5246092 w 5832676"/>
              <a:gd name="connsiteY5263" fmla="*/ 3857704 h 5602020"/>
              <a:gd name="connsiteX5264" fmla="*/ 5248197 w 5832676"/>
              <a:gd name="connsiteY5264" fmla="*/ 3857704 h 5602020"/>
              <a:gd name="connsiteX5265" fmla="*/ 5250303 w 5832676"/>
              <a:gd name="connsiteY5265" fmla="*/ 3856300 h 5602020"/>
              <a:gd name="connsiteX5266" fmla="*/ 5234165 w 5832676"/>
              <a:gd name="connsiteY5266" fmla="*/ 3856300 h 5602020"/>
              <a:gd name="connsiteX5267" fmla="*/ 5229954 w 5832676"/>
              <a:gd name="connsiteY5267" fmla="*/ 3858639 h 5602020"/>
              <a:gd name="connsiteX5268" fmla="*/ 5229954 w 5832676"/>
              <a:gd name="connsiteY5268" fmla="*/ 3860978 h 5602020"/>
              <a:gd name="connsiteX5269" fmla="*/ 5227850 w 5832676"/>
              <a:gd name="connsiteY5269" fmla="*/ 3860978 h 5602020"/>
              <a:gd name="connsiteX5270" fmla="*/ 5229954 w 5832676"/>
              <a:gd name="connsiteY5270" fmla="*/ 3863317 h 5602020"/>
              <a:gd name="connsiteX5271" fmla="*/ 5229954 w 5832676"/>
              <a:gd name="connsiteY5271" fmla="*/ 3860978 h 5602020"/>
              <a:gd name="connsiteX5272" fmla="*/ 5232060 w 5832676"/>
              <a:gd name="connsiteY5272" fmla="*/ 3860978 h 5602020"/>
              <a:gd name="connsiteX5273" fmla="*/ 5234165 w 5832676"/>
              <a:gd name="connsiteY5273" fmla="*/ 3858639 h 5602020"/>
              <a:gd name="connsiteX5274" fmla="*/ 5234165 w 5832676"/>
              <a:gd name="connsiteY5274" fmla="*/ 3856300 h 5602020"/>
              <a:gd name="connsiteX5275" fmla="*/ 284412 w 5832676"/>
              <a:gd name="connsiteY5275" fmla="*/ 3854685 h 5602020"/>
              <a:gd name="connsiteX5276" fmla="*/ 288996 w 5832676"/>
              <a:gd name="connsiteY5276" fmla="*/ 3854685 h 5602020"/>
              <a:gd name="connsiteX5277" fmla="*/ 284412 w 5832676"/>
              <a:gd name="connsiteY5277" fmla="*/ 3856978 h 5602020"/>
              <a:gd name="connsiteX5278" fmla="*/ 284412 w 5832676"/>
              <a:gd name="connsiteY5278" fmla="*/ 3854685 h 5602020"/>
              <a:gd name="connsiteX5279" fmla="*/ 5233112 w 5832676"/>
              <a:gd name="connsiteY5279" fmla="*/ 3854020 h 5602020"/>
              <a:gd name="connsiteX5280" fmla="*/ 5227850 w 5832676"/>
              <a:gd name="connsiteY5280" fmla="*/ 3855599 h 5602020"/>
              <a:gd name="connsiteX5281" fmla="*/ 5227850 w 5832676"/>
              <a:gd name="connsiteY5281" fmla="*/ 3857704 h 5602020"/>
              <a:gd name="connsiteX5282" fmla="*/ 5230189 w 5832676"/>
              <a:gd name="connsiteY5282" fmla="*/ 3855599 h 5602020"/>
              <a:gd name="connsiteX5283" fmla="*/ 5234867 w 5832676"/>
              <a:gd name="connsiteY5283" fmla="*/ 3855599 h 5602020"/>
              <a:gd name="connsiteX5284" fmla="*/ 5233112 w 5832676"/>
              <a:gd name="connsiteY5284" fmla="*/ 3854020 h 5602020"/>
              <a:gd name="connsiteX5285" fmla="*/ 5264336 w 5832676"/>
              <a:gd name="connsiteY5285" fmla="*/ 3853494 h 5602020"/>
              <a:gd name="connsiteX5286" fmla="*/ 5263863 w 5832676"/>
              <a:gd name="connsiteY5286" fmla="*/ 3853920 h 5602020"/>
              <a:gd name="connsiteX5287" fmla="*/ 5263536 w 5832676"/>
              <a:gd name="connsiteY5287" fmla="*/ 3853974 h 5602020"/>
              <a:gd name="connsiteX5288" fmla="*/ 5248899 w 5832676"/>
              <a:gd name="connsiteY5288" fmla="*/ 3853493 h 5602020"/>
              <a:gd name="connsiteX5289" fmla="*/ 5248899 w 5832676"/>
              <a:gd name="connsiteY5289" fmla="*/ 3853494 h 5602020"/>
              <a:gd name="connsiteX5290" fmla="*/ 5248898 w 5832676"/>
              <a:gd name="connsiteY5290" fmla="*/ 3853494 h 5602020"/>
              <a:gd name="connsiteX5291" fmla="*/ 5254278 w 5832676"/>
              <a:gd name="connsiteY5291" fmla="*/ 3850863 h 5602020"/>
              <a:gd name="connsiteX5292" fmla="*/ 5248432 w 5832676"/>
              <a:gd name="connsiteY5292" fmla="*/ 3853494 h 5602020"/>
              <a:gd name="connsiteX5293" fmla="*/ 5248432 w 5832676"/>
              <a:gd name="connsiteY5293" fmla="*/ 3851389 h 5602020"/>
              <a:gd name="connsiteX5294" fmla="*/ 5246092 w 5832676"/>
              <a:gd name="connsiteY5294" fmla="*/ 3851389 h 5602020"/>
              <a:gd name="connsiteX5295" fmla="*/ 5248432 w 5832676"/>
              <a:gd name="connsiteY5295" fmla="*/ 3853494 h 5602020"/>
              <a:gd name="connsiteX5296" fmla="*/ 5248898 w 5832676"/>
              <a:gd name="connsiteY5296" fmla="*/ 3853494 h 5602020"/>
              <a:gd name="connsiteX5297" fmla="*/ 5247846 w 5832676"/>
              <a:gd name="connsiteY5297" fmla="*/ 3855949 h 5602020"/>
              <a:gd name="connsiteX5298" fmla="*/ 5248899 w 5832676"/>
              <a:gd name="connsiteY5298" fmla="*/ 3856300 h 5602020"/>
              <a:gd name="connsiteX5299" fmla="*/ 5248899 w 5832676"/>
              <a:gd name="connsiteY5299" fmla="*/ 3853494 h 5602020"/>
              <a:gd name="connsiteX5300" fmla="*/ 5250770 w 5832676"/>
              <a:gd name="connsiteY5300" fmla="*/ 3853494 h 5602020"/>
              <a:gd name="connsiteX5301" fmla="*/ 5260126 w 5832676"/>
              <a:gd name="connsiteY5301" fmla="*/ 3851389 h 5602020"/>
              <a:gd name="connsiteX5302" fmla="*/ 5254278 w 5832676"/>
              <a:gd name="connsiteY5302" fmla="*/ 3850863 h 5602020"/>
              <a:gd name="connsiteX5303" fmla="*/ 1459645 w 5832676"/>
              <a:gd name="connsiteY5303" fmla="*/ 3848538 h 5602020"/>
              <a:gd name="connsiteX5304" fmla="*/ 1459645 w 5832676"/>
              <a:gd name="connsiteY5304" fmla="*/ 3850650 h 5602020"/>
              <a:gd name="connsiteX5305" fmla="*/ 1450465 w 5832676"/>
              <a:gd name="connsiteY5305" fmla="*/ 3852964 h 5602020"/>
              <a:gd name="connsiteX5306" fmla="*/ 1459645 w 5832676"/>
              <a:gd name="connsiteY5306" fmla="*/ 3848336 h 5602020"/>
              <a:gd name="connsiteX5307" fmla="*/ 1460060 w 5832676"/>
              <a:gd name="connsiteY5307" fmla="*/ 3848336 h 5602020"/>
              <a:gd name="connsiteX5308" fmla="*/ 1459645 w 5832676"/>
              <a:gd name="connsiteY5308" fmla="*/ 3848538 h 5602020"/>
              <a:gd name="connsiteX5309" fmla="*/ 5246561 w 5832676"/>
              <a:gd name="connsiteY5309" fmla="*/ 3846477 h 5602020"/>
              <a:gd name="connsiteX5310" fmla="*/ 5241883 w 5832676"/>
              <a:gd name="connsiteY5310" fmla="*/ 3849284 h 5602020"/>
              <a:gd name="connsiteX5311" fmla="*/ 5246561 w 5832676"/>
              <a:gd name="connsiteY5311" fmla="*/ 3849284 h 5602020"/>
              <a:gd name="connsiteX5312" fmla="*/ 5246561 w 5832676"/>
              <a:gd name="connsiteY5312" fmla="*/ 3846477 h 5602020"/>
              <a:gd name="connsiteX5313" fmla="*/ 578678 w 5832676"/>
              <a:gd name="connsiteY5313" fmla="*/ 3842268 h 5602020"/>
              <a:gd name="connsiteX5314" fmla="*/ 578678 w 5832676"/>
              <a:gd name="connsiteY5314" fmla="*/ 3846478 h 5602020"/>
              <a:gd name="connsiteX5315" fmla="*/ 583356 w 5832676"/>
              <a:gd name="connsiteY5315" fmla="*/ 3844373 h 5602020"/>
              <a:gd name="connsiteX5316" fmla="*/ 583356 w 5832676"/>
              <a:gd name="connsiteY5316" fmla="*/ 3846478 h 5602020"/>
              <a:gd name="connsiteX5317" fmla="*/ 585695 w 5832676"/>
              <a:gd name="connsiteY5317" fmla="*/ 3844373 h 5602020"/>
              <a:gd name="connsiteX5318" fmla="*/ 578678 w 5832676"/>
              <a:gd name="connsiteY5318" fmla="*/ 3842268 h 5602020"/>
              <a:gd name="connsiteX5319" fmla="*/ 1434698 w 5832676"/>
              <a:gd name="connsiteY5319" fmla="*/ 3840865 h 5602020"/>
              <a:gd name="connsiteX5320" fmla="*/ 1427962 w 5832676"/>
              <a:gd name="connsiteY5320" fmla="*/ 3843671 h 5602020"/>
              <a:gd name="connsiteX5321" fmla="*/ 1423470 w 5832676"/>
              <a:gd name="connsiteY5321" fmla="*/ 3843671 h 5602020"/>
              <a:gd name="connsiteX5322" fmla="*/ 1423470 w 5832676"/>
              <a:gd name="connsiteY5322" fmla="*/ 3846478 h 5602020"/>
              <a:gd name="connsiteX5323" fmla="*/ 1425718 w 5832676"/>
              <a:gd name="connsiteY5323" fmla="*/ 3846478 h 5602020"/>
              <a:gd name="connsiteX5324" fmla="*/ 1434698 w 5832676"/>
              <a:gd name="connsiteY5324" fmla="*/ 3840865 h 5602020"/>
              <a:gd name="connsiteX5325" fmla="*/ 5279724 w 5832676"/>
              <a:gd name="connsiteY5325" fmla="*/ 3839461 h 5602020"/>
              <a:gd name="connsiteX5326" fmla="*/ 5280550 w 5832676"/>
              <a:gd name="connsiteY5326" fmla="*/ 3839461 h 5602020"/>
              <a:gd name="connsiteX5327" fmla="*/ 5278369 w 5832676"/>
              <a:gd name="connsiteY5327" fmla="*/ 3840552 h 5602020"/>
              <a:gd name="connsiteX5328" fmla="*/ 5278369 w 5832676"/>
              <a:gd name="connsiteY5328" fmla="*/ 3839913 h 5602020"/>
              <a:gd name="connsiteX5329" fmla="*/ 5250303 w 5832676"/>
              <a:gd name="connsiteY5329" fmla="*/ 3839460 h 5602020"/>
              <a:gd name="connsiteX5330" fmla="*/ 5252308 w 5832676"/>
              <a:gd name="connsiteY5330" fmla="*/ 3841465 h 5602020"/>
              <a:gd name="connsiteX5331" fmla="*/ 5250303 w 5832676"/>
              <a:gd name="connsiteY5331" fmla="*/ 3842267 h 5602020"/>
              <a:gd name="connsiteX5332" fmla="*/ 5253110 w 5832676"/>
              <a:gd name="connsiteY5332" fmla="*/ 3842267 h 5602020"/>
              <a:gd name="connsiteX5333" fmla="*/ 5252308 w 5832676"/>
              <a:gd name="connsiteY5333" fmla="*/ 3841465 h 5602020"/>
              <a:gd name="connsiteX5334" fmla="*/ 5255916 w 5832676"/>
              <a:gd name="connsiteY5334" fmla="*/ 3840021 h 5602020"/>
              <a:gd name="connsiteX5335" fmla="*/ 5255916 w 5832676"/>
              <a:gd name="connsiteY5335" fmla="*/ 3841145 h 5602020"/>
              <a:gd name="connsiteX5336" fmla="*/ 5254981 w 5832676"/>
              <a:gd name="connsiteY5336" fmla="*/ 3842267 h 5602020"/>
              <a:gd name="connsiteX5337" fmla="*/ 5255916 w 5832676"/>
              <a:gd name="connsiteY5337" fmla="*/ 3842267 h 5602020"/>
              <a:gd name="connsiteX5338" fmla="*/ 5255916 w 5832676"/>
              <a:gd name="connsiteY5338" fmla="*/ 3841145 h 5602020"/>
              <a:gd name="connsiteX5339" fmla="*/ 5257320 w 5832676"/>
              <a:gd name="connsiteY5339" fmla="*/ 3839460 h 5602020"/>
              <a:gd name="connsiteX5340" fmla="*/ 5255916 w 5832676"/>
              <a:gd name="connsiteY5340" fmla="*/ 3840021 h 5602020"/>
              <a:gd name="connsiteX5341" fmla="*/ 5255916 w 5832676"/>
              <a:gd name="connsiteY5341" fmla="*/ 3839460 h 5602020"/>
              <a:gd name="connsiteX5342" fmla="*/ 5250303 w 5832676"/>
              <a:gd name="connsiteY5342" fmla="*/ 3839460 h 5602020"/>
              <a:gd name="connsiteX5343" fmla="*/ 5213816 w 5832676"/>
              <a:gd name="connsiteY5343" fmla="*/ 3839460 h 5602020"/>
              <a:gd name="connsiteX5344" fmla="*/ 5213816 w 5832676"/>
              <a:gd name="connsiteY5344" fmla="*/ 3842267 h 5602020"/>
              <a:gd name="connsiteX5345" fmla="*/ 5216624 w 5832676"/>
              <a:gd name="connsiteY5345" fmla="*/ 3839460 h 5602020"/>
              <a:gd name="connsiteX5346" fmla="*/ 5213816 w 5832676"/>
              <a:gd name="connsiteY5346" fmla="*/ 3839460 h 5602020"/>
              <a:gd name="connsiteX5347" fmla="*/ 574468 w 5832676"/>
              <a:gd name="connsiteY5347" fmla="*/ 3832445 h 5602020"/>
              <a:gd name="connsiteX5348" fmla="*/ 571661 w 5832676"/>
              <a:gd name="connsiteY5348" fmla="*/ 3835252 h 5602020"/>
              <a:gd name="connsiteX5349" fmla="*/ 574468 w 5832676"/>
              <a:gd name="connsiteY5349" fmla="*/ 3835252 h 5602020"/>
              <a:gd name="connsiteX5350" fmla="*/ 574468 w 5832676"/>
              <a:gd name="connsiteY5350" fmla="*/ 3832445 h 5602020"/>
              <a:gd name="connsiteX5351" fmla="*/ 5220833 w 5832676"/>
              <a:gd name="connsiteY5351" fmla="*/ 3832444 h 5602020"/>
              <a:gd name="connsiteX5352" fmla="*/ 5223640 w 5832676"/>
              <a:gd name="connsiteY5352" fmla="*/ 3832444 h 5602020"/>
              <a:gd name="connsiteX5353" fmla="*/ 5220833 w 5832676"/>
              <a:gd name="connsiteY5353" fmla="*/ 3832444 h 5602020"/>
              <a:gd name="connsiteX5354" fmla="*/ 5150330 w 5832676"/>
              <a:gd name="connsiteY5354" fmla="*/ 3827168 h 5602020"/>
              <a:gd name="connsiteX5355" fmla="*/ 5150706 w 5832676"/>
              <a:gd name="connsiteY5355" fmla="*/ 3827168 h 5602020"/>
              <a:gd name="connsiteX5356" fmla="*/ 5149264 w 5832676"/>
              <a:gd name="connsiteY5356" fmla="*/ 3828249 h 5602020"/>
              <a:gd name="connsiteX5357" fmla="*/ 5149264 w 5832676"/>
              <a:gd name="connsiteY5357" fmla="*/ 3828234 h 5602020"/>
              <a:gd name="connsiteX5358" fmla="*/ 5151498 w 5832676"/>
              <a:gd name="connsiteY5358" fmla="*/ 3826574 h 5602020"/>
              <a:gd name="connsiteX5359" fmla="*/ 5151200 w 5832676"/>
              <a:gd name="connsiteY5359" fmla="*/ 3827168 h 5602020"/>
              <a:gd name="connsiteX5360" fmla="*/ 5150706 w 5832676"/>
              <a:gd name="connsiteY5360" fmla="*/ 3827168 h 5602020"/>
              <a:gd name="connsiteX5361" fmla="*/ 5153764 w 5832676"/>
              <a:gd name="connsiteY5361" fmla="*/ 3826202 h 5602020"/>
              <a:gd name="connsiteX5362" fmla="*/ 5153764 w 5832676"/>
              <a:gd name="connsiteY5362" fmla="*/ 3827168 h 5602020"/>
              <a:gd name="connsiteX5363" fmla="*/ 5152960 w 5832676"/>
              <a:gd name="connsiteY5363" fmla="*/ 3827168 h 5602020"/>
              <a:gd name="connsiteX5364" fmla="*/ 5162365 w 5832676"/>
              <a:gd name="connsiteY5364" fmla="*/ 3824302 h 5602020"/>
              <a:gd name="connsiteX5365" fmla="*/ 5162938 w 5832676"/>
              <a:gd name="connsiteY5365" fmla="*/ 3824875 h 5602020"/>
              <a:gd name="connsiteX5366" fmla="*/ 5160644 w 5832676"/>
              <a:gd name="connsiteY5366" fmla="*/ 3825083 h 5602020"/>
              <a:gd name="connsiteX5367" fmla="*/ 5160644 w 5832676"/>
              <a:gd name="connsiteY5367" fmla="*/ 3824875 h 5602020"/>
              <a:gd name="connsiteX5368" fmla="*/ 5223640 w 5832676"/>
              <a:gd name="connsiteY5368" fmla="*/ 3824024 h 5602020"/>
              <a:gd name="connsiteX5369" fmla="*/ 5220833 w 5832676"/>
              <a:gd name="connsiteY5369" fmla="*/ 3825428 h 5602020"/>
              <a:gd name="connsiteX5370" fmla="*/ 5223640 w 5832676"/>
              <a:gd name="connsiteY5370" fmla="*/ 3825428 h 5602020"/>
              <a:gd name="connsiteX5371" fmla="*/ 5223640 w 5832676"/>
              <a:gd name="connsiteY5371" fmla="*/ 3824024 h 5602020"/>
              <a:gd name="connsiteX5372" fmla="*/ 5250096 w 5832676"/>
              <a:gd name="connsiteY5372" fmla="*/ 3820288 h 5602020"/>
              <a:gd name="connsiteX5373" fmla="*/ 5250096 w 5832676"/>
              <a:gd name="connsiteY5373" fmla="*/ 3822582 h 5602020"/>
              <a:gd name="connsiteX5374" fmla="*/ 5252390 w 5832676"/>
              <a:gd name="connsiteY5374" fmla="*/ 3820288 h 5602020"/>
              <a:gd name="connsiteX5375" fmla="*/ 5256977 w 5832676"/>
              <a:gd name="connsiteY5375" fmla="*/ 3820288 h 5602020"/>
              <a:gd name="connsiteX5376" fmla="*/ 5240921 w 5832676"/>
              <a:gd name="connsiteY5376" fmla="*/ 3827168 h 5602020"/>
              <a:gd name="connsiteX5377" fmla="*/ 5245509 w 5832676"/>
              <a:gd name="connsiteY5377" fmla="*/ 3824875 h 5602020"/>
              <a:gd name="connsiteX5378" fmla="*/ 5243215 w 5832676"/>
              <a:gd name="connsiteY5378" fmla="*/ 3824875 h 5602020"/>
              <a:gd name="connsiteX5379" fmla="*/ 5238628 w 5832676"/>
              <a:gd name="connsiteY5379" fmla="*/ 3827168 h 5602020"/>
              <a:gd name="connsiteX5380" fmla="*/ 5240921 w 5832676"/>
              <a:gd name="connsiteY5380" fmla="*/ 3824875 h 5602020"/>
              <a:gd name="connsiteX5381" fmla="*/ 5236334 w 5832676"/>
              <a:gd name="connsiteY5381" fmla="*/ 3824875 h 5602020"/>
              <a:gd name="connsiteX5382" fmla="*/ 5250096 w 5832676"/>
              <a:gd name="connsiteY5382" fmla="*/ 3820288 h 5602020"/>
              <a:gd name="connsiteX5383" fmla="*/ 5169820 w 5832676"/>
              <a:gd name="connsiteY5383" fmla="*/ 3820288 h 5602020"/>
              <a:gd name="connsiteX5384" fmla="*/ 5167526 w 5832676"/>
              <a:gd name="connsiteY5384" fmla="*/ 3822582 h 5602020"/>
              <a:gd name="connsiteX5385" fmla="*/ 5162365 w 5832676"/>
              <a:gd name="connsiteY5385" fmla="*/ 3824302 h 5602020"/>
              <a:gd name="connsiteX5386" fmla="*/ 5160644 w 5832676"/>
              <a:gd name="connsiteY5386" fmla="*/ 3822582 h 5602020"/>
              <a:gd name="connsiteX5387" fmla="*/ 5169820 w 5832676"/>
              <a:gd name="connsiteY5387" fmla="*/ 3820288 h 5602020"/>
              <a:gd name="connsiteX5388" fmla="*/ 5169820 w 5832676"/>
              <a:gd name="connsiteY5388" fmla="*/ 3820288 h 5602020"/>
              <a:gd name="connsiteX5389" fmla="*/ 5174406 w 5832676"/>
              <a:gd name="connsiteY5389" fmla="*/ 3820288 h 5602020"/>
              <a:gd name="connsiteX5390" fmla="*/ 5174406 w 5832676"/>
              <a:gd name="connsiteY5390" fmla="*/ 3822582 h 5602020"/>
              <a:gd name="connsiteX5391" fmla="*/ 5169820 w 5832676"/>
              <a:gd name="connsiteY5391" fmla="*/ 3820288 h 5602020"/>
              <a:gd name="connsiteX5392" fmla="*/ 1525913 w 5832676"/>
              <a:gd name="connsiteY5392" fmla="*/ 3817008 h 5602020"/>
              <a:gd name="connsiteX5393" fmla="*/ 1517494 w 5832676"/>
              <a:gd name="connsiteY5393" fmla="*/ 3819113 h 5602020"/>
              <a:gd name="connsiteX5394" fmla="*/ 1517494 w 5832676"/>
              <a:gd name="connsiteY5394" fmla="*/ 3821218 h 5602020"/>
              <a:gd name="connsiteX5395" fmla="*/ 1525913 w 5832676"/>
              <a:gd name="connsiteY5395" fmla="*/ 3817008 h 5602020"/>
              <a:gd name="connsiteX5396" fmla="*/ 1518896 w 5832676"/>
              <a:gd name="connsiteY5396" fmla="*/ 3814201 h 5602020"/>
              <a:gd name="connsiteX5397" fmla="*/ 1510477 w 5832676"/>
              <a:gd name="connsiteY5397" fmla="*/ 3817008 h 5602020"/>
              <a:gd name="connsiteX5398" fmla="*/ 1516793 w 5832676"/>
              <a:gd name="connsiteY5398" fmla="*/ 3817008 h 5602020"/>
              <a:gd name="connsiteX5399" fmla="*/ 1518896 w 5832676"/>
              <a:gd name="connsiteY5399" fmla="*/ 3814201 h 5602020"/>
              <a:gd name="connsiteX5400" fmla="*/ 1565206 w 5832676"/>
              <a:gd name="connsiteY5400" fmla="*/ 3809005 h 5602020"/>
              <a:gd name="connsiteX5401" fmla="*/ 1473412 w 5832676"/>
              <a:gd name="connsiteY5401" fmla="*/ 3843709 h 5602020"/>
              <a:gd name="connsiteX5402" fmla="*/ 1471118 w 5832676"/>
              <a:gd name="connsiteY5402" fmla="*/ 3843709 h 5602020"/>
              <a:gd name="connsiteX5403" fmla="*/ 1471118 w 5832676"/>
              <a:gd name="connsiteY5403" fmla="*/ 3846023 h 5602020"/>
              <a:gd name="connsiteX5404" fmla="*/ 1461938 w 5832676"/>
              <a:gd name="connsiteY5404" fmla="*/ 3848336 h 5602020"/>
              <a:gd name="connsiteX5405" fmla="*/ 1460060 w 5832676"/>
              <a:gd name="connsiteY5405" fmla="*/ 3848336 h 5602020"/>
              <a:gd name="connsiteX5406" fmla="*/ 1503247 w 5832676"/>
              <a:gd name="connsiteY5406" fmla="*/ 3827514 h 5602020"/>
              <a:gd name="connsiteX5407" fmla="*/ 1466529 w 5832676"/>
              <a:gd name="connsiteY5407" fmla="*/ 3836768 h 5602020"/>
              <a:gd name="connsiteX5408" fmla="*/ 1503247 w 5832676"/>
              <a:gd name="connsiteY5408" fmla="*/ 3820573 h 5602020"/>
              <a:gd name="connsiteX5409" fmla="*/ 1500951 w 5832676"/>
              <a:gd name="connsiteY5409" fmla="*/ 3820573 h 5602020"/>
              <a:gd name="connsiteX5410" fmla="*/ 1491772 w 5832676"/>
              <a:gd name="connsiteY5410" fmla="*/ 3822887 h 5602020"/>
              <a:gd name="connsiteX5411" fmla="*/ 1496360 w 5832676"/>
              <a:gd name="connsiteY5411" fmla="*/ 3820573 h 5602020"/>
              <a:gd name="connsiteX5412" fmla="*/ 1487181 w 5832676"/>
              <a:gd name="connsiteY5412" fmla="*/ 3825201 h 5602020"/>
              <a:gd name="connsiteX5413" fmla="*/ 1494067 w 5832676"/>
              <a:gd name="connsiteY5413" fmla="*/ 3820573 h 5602020"/>
              <a:gd name="connsiteX5414" fmla="*/ 1489476 w 5832676"/>
              <a:gd name="connsiteY5414" fmla="*/ 3818260 h 5602020"/>
              <a:gd name="connsiteX5415" fmla="*/ 1487181 w 5832676"/>
              <a:gd name="connsiteY5415" fmla="*/ 3818260 h 5602020"/>
              <a:gd name="connsiteX5416" fmla="*/ 1402273 w 5832676"/>
              <a:gd name="connsiteY5416" fmla="*/ 3857591 h 5602020"/>
              <a:gd name="connsiteX5417" fmla="*/ 1411454 w 5832676"/>
              <a:gd name="connsiteY5417" fmla="*/ 3850650 h 5602020"/>
              <a:gd name="connsiteX5418" fmla="*/ 1409158 w 5832676"/>
              <a:gd name="connsiteY5418" fmla="*/ 3850650 h 5602020"/>
              <a:gd name="connsiteX5419" fmla="*/ 1402273 w 5832676"/>
              <a:gd name="connsiteY5419" fmla="*/ 3852964 h 5602020"/>
              <a:gd name="connsiteX5420" fmla="*/ 1393094 w 5832676"/>
              <a:gd name="connsiteY5420" fmla="*/ 3857591 h 5602020"/>
              <a:gd name="connsiteX5421" fmla="*/ 1399979 w 5832676"/>
              <a:gd name="connsiteY5421" fmla="*/ 3857591 h 5602020"/>
              <a:gd name="connsiteX5422" fmla="*/ 1383915 w 5832676"/>
              <a:gd name="connsiteY5422" fmla="*/ 3866845 h 5602020"/>
              <a:gd name="connsiteX5423" fmla="*/ 1383915 w 5832676"/>
              <a:gd name="connsiteY5423" fmla="*/ 3871472 h 5602020"/>
              <a:gd name="connsiteX5424" fmla="*/ 1413748 w 5832676"/>
              <a:gd name="connsiteY5424" fmla="*/ 3859905 h 5602020"/>
              <a:gd name="connsiteX5425" fmla="*/ 1411454 w 5832676"/>
              <a:gd name="connsiteY5425" fmla="*/ 3864532 h 5602020"/>
              <a:gd name="connsiteX5426" fmla="*/ 1377030 w 5832676"/>
              <a:gd name="connsiteY5426" fmla="*/ 3883040 h 5602020"/>
              <a:gd name="connsiteX5427" fmla="*/ 1386209 w 5832676"/>
              <a:gd name="connsiteY5427" fmla="*/ 3880727 h 5602020"/>
              <a:gd name="connsiteX5428" fmla="*/ 1374736 w 5832676"/>
              <a:gd name="connsiteY5428" fmla="*/ 3885354 h 5602020"/>
              <a:gd name="connsiteX5429" fmla="*/ 1370146 w 5832676"/>
              <a:gd name="connsiteY5429" fmla="*/ 3889981 h 5602020"/>
              <a:gd name="connsiteX5430" fmla="*/ 1388503 w 5832676"/>
              <a:gd name="connsiteY5430" fmla="*/ 3883040 h 5602020"/>
              <a:gd name="connsiteX5431" fmla="*/ 1383915 w 5832676"/>
              <a:gd name="connsiteY5431" fmla="*/ 3885354 h 5602020"/>
              <a:gd name="connsiteX5432" fmla="*/ 1420631 w 5832676"/>
              <a:gd name="connsiteY5432" fmla="*/ 3871472 h 5602020"/>
              <a:gd name="connsiteX5433" fmla="*/ 1422927 w 5832676"/>
              <a:gd name="connsiteY5433" fmla="*/ 3864532 h 5602020"/>
              <a:gd name="connsiteX5434" fmla="*/ 1441286 w 5832676"/>
              <a:gd name="connsiteY5434" fmla="*/ 3855277 h 5602020"/>
              <a:gd name="connsiteX5435" fmla="*/ 1425221 w 5832676"/>
              <a:gd name="connsiteY5435" fmla="*/ 3864532 h 5602020"/>
              <a:gd name="connsiteX5436" fmla="*/ 1425221 w 5832676"/>
              <a:gd name="connsiteY5436" fmla="*/ 3866845 h 5602020"/>
              <a:gd name="connsiteX5437" fmla="*/ 1427517 w 5832676"/>
              <a:gd name="connsiteY5437" fmla="*/ 3869159 h 5602020"/>
              <a:gd name="connsiteX5438" fmla="*/ 1434400 w 5832676"/>
              <a:gd name="connsiteY5438" fmla="*/ 3864532 h 5602020"/>
              <a:gd name="connsiteX5439" fmla="*/ 1461938 w 5832676"/>
              <a:gd name="connsiteY5439" fmla="*/ 3855277 h 5602020"/>
              <a:gd name="connsiteX5440" fmla="*/ 1565206 w 5832676"/>
              <a:gd name="connsiteY5440" fmla="*/ 3809005 h 5602020"/>
              <a:gd name="connsiteX5441" fmla="*/ 467900 w 5832676"/>
              <a:gd name="connsiteY5441" fmla="*/ 3806529 h 5602020"/>
              <a:gd name="connsiteX5442" fmla="*/ 467899 w 5832676"/>
              <a:gd name="connsiteY5442" fmla="*/ 3806530 h 5602020"/>
              <a:gd name="connsiteX5443" fmla="*/ 451847 w 5832676"/>
              <a:gd name="connsiteY5443" fmla="*/ 3813409 h 5602020"/>
              <a:gd name="connsiteX5444" fmla="*/ 556117 w 5832676"/>
              <a:gd name="connsiteY5444" fmla="*/ 3804885 h 5602020"/>
              <a:gd name="connsiteX5445" fmla="*/ 556117 w 5832676"/>
              <a:gd name="connsiteY5445" fmla="*/ 3805470 h 5602020"/>
              <a:gd name="connsiteX5446" fmla="*/ 555003 w 5832676"/>
              <a:gd name="connsiteY5446" fmla="*/ 3805470 h 5602020"/>
              <a:gd name="connsiteX5447" fmla="*/ 5148562 w 5832676"/>
              <a:gd name="connsiteY5447" fmla="*/ 3804729 h 5602020"/>
              <a:gd name="connsiteX5448" fmla="*/ 5148611 w 5832676"/>
              <a:gd name="connsiteY5448" fmla="*/ 3804803 h 5602020"/>
              <a:gd name="connsiteX5449" fmla="*/ 5148315 w 5832676"/>
              <a:gd name="connsiteY5449" fmla="*/ 3805099 h 5602020"/>
              <a:gd name="connsiteX5450" fmla="*/ 1558189 w 5832676"/>
              <a:gd name="connsiteY5450" fmla="*/ 3804379 h 5602020"/>
              <a:gd name="connsiteX5451" fmla="*/ 1546964 w 5832676"/>
              <a:gd name="connsiteY5451" fmla="*/ 3807185 h 5602020"/>
              <a:gd name="connsiteX5452" fmla="*/ 1551454 w 5832676"/>
              <a:gd name="connsiteY5452" fmla="*/ 3809992 h 5602020"/>
              <a:gd name="connsiteX5453" fmla="*/ 1558189 w 5832676"/>
              <a:gd name="connsiteY5453" fmla="*/ 3804379 h 5602020"/>
              <a:gd name="connsiteX5454" fmla="*/ 1588220 w 5832676"/>
              <a:gd name="connsiteY5454" fmla="*/ 3795959 h 5602020"/>
              <a:gd name="connsiteX5455" fmla="*/ 1580642 w 5832676"/>
              <a:gd name="connsiteY5455" fmla="*/ 3800169 h 5602020"/>
              <a:gd name="connsiteX5456" fmla="*/ 1585693 w 5832676"/>
              <a:gd name="connsiteY5456" fmla="*/ 3800169 h 5602020"/>
              <a:gd name="connsiteX5457" fmla="*/ 1593273 w 5832676"/>
              <a:gd name="connsiteY5457" fmla="*/ 3798064 h 5602020"/>
              <a:gd name="connsiteX5458" fmla="*/ 1588220 w 5832676"/>
              <a:gd name="connsiteY5458" fmla="*/ 3795959 h 5602020"/>
              <a:gd name="connsiteX5459" fmla="*/ 354148 w 5832676"/>
              <a:gd name="connsiteY5459" fmla="*/ 3795959 h 5602020"/>
              <a:gd name="connsiteX5460" fmla="*/ 352045 w 5832676"/>
              <a:gd name="connsiteY5460" fmla="*/ 3798765 h 5602020"/>
              <a:gd name="connsiteX5461" fmla="*/ 354148 w 5832676"/>
              <a:gd name="connsiteY5461" fmla="*/ 3795959 h 5602020"/>
              <a:gd name="connsiteX5462" fmla="*/ 5143090 w 5832676"/>
              <a:gd name="connsiteY5462" fmla="*/ 3791748 h 5602020"/>
              <a:gd name="connsiteX5463" fmla="*/ 5134108 w 5832676"/>
              <a:gd name="connsiteY5463" fmla="*/ 3794087 h 5602020"/>
              <a:gd name="connsiteX5464" fmla="*/ 5134108 w 5832676"/>
              <a:gd name="connsiteY5464" fmla="*/ 3796426 h 5602020"/>
              <a:gd name="connsiteX5465" fmla="*/ 5129618 w 5832676"/>
              <a:gd name="connsiteY5465" fmla="*/ 3798765 h 5602020"/>
              <a:gd name="connsiteX5466" fmla="*/ 5129618 w 5832676"/>
              <a:gd name="connsiteY5466" fmla="*/ 3801104 h 5602020"/>
              <a:gd name="connsiteX5467" fmla="*/ 5131864 w 5832676"/>
              <a:gd name="connsiteY5467" fmla="*/ 3801104 h 5602020"/>
              <a:gd name="connsiteX5468" fmla="*/ 5134108 w 5832676"/>
              <a:gd name="connsiteY5468" fmla="*/ 3803442 h 5602020"/>
              <a:gd name="connsiteX5469" fmla="*/ 5140844 w 5832676"/>
              <a:gd name="connsiteY5469" fmla="*/ 3803442 h 5602020"/>
              <a:gd name="connsiteX5470" fmla="*/ 5138599 w 5832676"/>
              <a:gd name="connsiteY5470" fmla="*/ 3805781 h 5602020"/>
              <a:gd name="connsiteX5471" fmla="*/ 5140844 w 5832676"/>
              <a:gd name="connsiteY5471" fmla="*/ 3805781 h 5602020"/>
              <a:gd name="connsiteX5472" fmla="*/ 5140844 w 5832676"/>
              <a:gd name="connsiteY5472" fmla="*/ 3803442 h 5602020"/>
              <a:gd name="connsiteX5473" fmla="*/ 5152071 w 5832676"/>
              <a:gd name="connsiteY5473" fmla="*/ 3794087 h 5602020"/>
              <a:gd name="connsiteX5474" fmla="*/ 5143090 w 5832676"/>
              <a:gd name="connsiteY5474" fmla="*/ 3791748 h 5602020"/>
              <a:gd name="connsiteX5475" fmla="*/ 490835 w 5832676"/>
              <a:gd name="connsiteY5475" fmla="*/ 3781306 h 5602020"/>
              <a:gd name="connsiteX5476" fmla="*/ 490829 w 5832676"/>
              <a:gd name="connsiteY5476" fmla="*/ 3781310 h 5602020"/>
              <a:gd name="connsiteX5477" fmla="*/ 486248 w 5832676"/>
              <a:gd name="connsiteY5477" fmla="*/ 3783599 h 5602020"/>
              <a:gd name="connsiteX5478" fmla="*/ 1652212 w 5832676"/>
              <a:gd name="connsiteY5478" fmla="*/ 3770699 h 5602020"/>
              <a:gd name="connsiteX5479" fmla="*/ 1636774 w 5832676"/>
              <a:gd name="connsiteY5479" fmla="*/ 3775377 h 5602020"/>
              <a:gd name="connsiteX5480" fmla="*/ 1636774 w 5832676"/>
              <a:gd name="connsiteY5480" fmla="*/ 3777716 h 5602020"/>
              <a:gd name="connsiteX5481" fmla="*/ 1652212 w 5832676"/>
              <a:gd name="connsiteY5481" fmla="*/ 3770699 h 5602020"/>
              <a:gd name="connsiteX5482" fmla="*/ 413088 w 5832676"/>
              <a:gd name="connsiteY5482" fmla="*/ 3770699 h 5602020"/>
              <a:gd name="connsiteX5483" fmla="*/ 415893 w 5832676"/>
              <a:gd name="connsiteY5483" fmla="*/ 3773506 h 5602020"/>
              <a:gd name="connsiteX5484" fmla="*/ 415893 w 5832676"/>
              <a:gd name="connsiteY5484" fmla="*/ 3770699 h 5602020"/>
              <a:gd name="connsiteX5485" fmla="*/ 333099 w 5832676"/>
              <a:gd name="connsiteY5485" fmla="*/ 3762279 h 5602020"/>
              <a:gd name="connsiteX5486" fmla="*/ 328888 w 5832676"/>
              <a:gd name="connsiteY5486" fmla="*/ 3764385 h 5602020"/>
              <a:gd name="connsiteX5487" fmla="*/ 330993 w 5832676"/>
              <a:gd name="connsiteY5487" fmla="*/ 3764385 h 5602020"/>
              <a:gd name="connsiteX5488" fmla="*/ 333099 w 5832676"/>
              <a:gd name="connsiteY5488" fmla="*/ 3762279 h 5602020"/>
              <a:gd name="connsiteX5489" fmla="*/ 303629 w 5832676"/>
              <a:gd name="connsiteY5489" fmla="*/ 3762279 h 5602020"/>
              <a:gd name="connsiteX5490" fmla="*/ 291600 w 5832676"/>
              <a:gd name="connsiteY5490" fmla="*/ 3766490 h 5602020"/>
              <a:gd name="connsiteX5491" fmla="*/ 286789 w 5832676"/>
              <a:gd name="connsiteY5491" fmla="*/ 3770699 h 5602020"/>
              <a:gd name="connsiteX5492" fmla="*/ 298817 w 5832676"/>
              <a:gd name="connsiteY5492" fmla="*/ 3766490 h 5602020"/>
              <a:gd name="connsiteX5493" fmla="*/ 303629 w 5832676"/>
              <a:gd name="connsiteY5493" fmla="*/ 3764384 h 5602020"/>
              <a:gd name="connsiteX5494" fmla="*/ 303629 w 5832676"/>
              <a:gd name="connsiteY5494" fmla="*/ 3762279 h 5602020"/>
              <a:gd name="connsiteX5495" fmla="*/ 1767985 w 5832676"/>
              <a:gd name="connsiteY5495" fmla="*/ 3760876 h 5602020"/>
              <a:gd name="connsiteX5496" fmla="*/ 1767283 w 5832676"/>
              <a:gd name="connsiteY5496" fmla="*/ 3761577 h 5602020"/>
              <a:gd name="connsiteX5497" fmla="*/ 1767985 w 5832676"/>
              <a:gd name="connsiteY5497" fmla="*/ 3762279 h 5602020"/>
              <a:gd name="connsiteX5498" fmla="*/ 1768686 w 5832676"/>
              <a:gd name="connsiteY5498" fmla="*/ 3761577 h 5602020"/>
              <a:gd name="connsiteX5499" fmla="*/ 1767985 w 5832676"/>
              <a:gd name="connsiteY5499" fmla="*/ 3760876 h 5602020"/>
              <a:gd name="connsiteX5500" fmla="*/ 5147862 w 5832676"/>
              <a:gd name="connsiteY5500" fmla="*/ 3752455 h 5602020"/>
              <a:gd name="connsiteX5501" fmla="*/ 5149966 w 5832676"/>
              <a:gd name="connsiteY5501" fmla="*/ 3755261 h 5602020"/>
              <a:gd name="connsiteX5502" fmla="*/ 5152072 w 5832676"/>
              <a:gd name="connsiteY5502" fmla="*/ 3752455 h 5602020"/>
              <a:gd name="connsiteX5503" fmla="*/ 5149966 w 5832676"/>
              <a:gd name="connsiteY5503" fmla="*/ 3752455 h 5602020"/>
              <a:gd name="connsiteX5504" fmla="*/ 5147862 w 5832676"/>
              <a:gd name="connsiteY5504" fmla="*/ 3752455 h 5602020"/>
              <a:gd name="connsiteX5505" fmla="*/ 5154878 w 5832676"/>
              <a:gd name="connsiteY5505" fmla="*/ 3749648 h 5602020"/>
              <a:gd name="connsiteX5506" fmla="*/ 5154878 w 5832676"/>
              <a:gd name="connsiteY5506" fmla="*/ 3752455 h 5602020"/>
              <a:gd name="connsiteX5507" fmla="*/ 5156282 w 5832676"/>
              <a:gd name="connsiteY5507" fmla="*/ 3749648 h 5602020"/>
              <a:gd name="connsiteX5508" fmla="*/ 5154878 w 5832676"/>
              <a:gd name="connsiteY5508" fmla="*/ 3749648 h 5602020"/>
              <a:gd name="connsiteX5509" fmla="*/ 5183581 w 5832676"/>
              <a:gd name="connsiteY5509" fmla="*/ 3749203 h 5602020"/>
              <a:gd name="connsiteX5510" fmla="*/ 5172114 w 5832676"/>
              <a:gd name="connsiteY5510" fmla="*/ 3756082 h 5602020"/>
              <a:gd name="connsiteX5511" fmla="*/ 5167526 w 5832676"/>
              <a:gd name="connsiteY5511" fmla="*/ 3756082 h 5602020"/>
              <a:gd name="connsiteX5512" fmla="*/ 5167526 w 5832676"/>
              <a:gd name="connsiteY5512" fmla="*/ 3758375 h 5602020"/>
              <a:gd name="connsiteX5513" fmla="*/ 5158352 w 5832676"/>
              <a:gd name="connsiteY5513" fmla="*/ 3762961 h 5602020"/>
              <a:gd name="connsiteX5514" fmla="*/ 5160644 w 5832676"/>
              <a:gd name="connsiteY5514" fmla="*/ 3760668 h 5602020"/>
              <a:gd name="connsiteX5515" fmla="*/ 5165232 w 5832676"/>
              <a:gd name="connsiteY5515" fmla="*/ 3756082 h 5602020"/>
              <a:gd name="connsiteX5516" fmla="*/ 5178994 w 5832676"/>
              <a:gd name="connsiteY5516" fmla="*/ 3751496 h 5602020"/>
              <a:gd name="connsiteX5517" fmla="*/ 5183581 w 5832676"/>
              <a:gd name="connsiteY5517" fmla="*/ 3749203 h 5602020"/>
              <a:gd name="connsiteX5518" fmla="*/ 5188557 w 5832676"/>
              <a:gd name="connsiteY5518" fmla="*/ 3731406 h 5602020"/>
              <a:gd name="connsiteX5519" fmla="*/ 5181540 w 5832676"/>
              <a:gd name="connsiteY5519" fmla="*/ 3734212 h 5602020"/>
              <a:gd name="connsiteX5520" fmla="*/ 5186218 w 5832676"/>
              <a:gd name="connsiteY5520" fmla="*/ 3737019 h 5602020"/>
              <a:gd name="connsiteX5521" fmla="*/ 5188557 w 5832676"/>
              <a:gd name="connsiteY5521" fmla="*/ 3731406 h 5602020"/>
              <a:gd name="connsiteX5522" fmla="*/ 5185048 w 5832676"/>
              <a:gd name="connsiteY5522" fmla="*/ 3727195 h 5602020"/>
              <a:gd name="connsiteX5523" fmla="*/ 5184346 w 5832676"/>
              <a:gd name="connsiteY5523" fmla="*/ 3727897 h 5602020"/>
              <a:gd name="connsiteX5524" fmla="*/ 5185048 w 5832676"/>
              <a:gd name="connsiteY5524" fmla="*/ 3728599 h 5602020"/>
              <a:gd name="connsiteX5525" fmla="*/ 5185750 w 5832676"/>
              <a:gd name="connsiteY5525" fmla="*/ 3727897 h 5602020"/>
              <a:gd name="connsiteX5526" fmla="*/ 5185048 w 5832676"/>
              <a:gd name="connsiteY5526" fmla="*/ 3727195 h 5602020"/>
              <a:gd name="connsiteX5527" fmla="*/ 333099 w 5832676"/>
              <a:gd name="connsiteY5527" fmla="*/ 3725793 h 5602020"/>
              <a:gd name="connsiteX5528" fmla="*/ 330293 w 5832676"/>
              <a:gd name="connsiteY5528" fmla="*/ 3730004 h 5602020"/>
              <a:gd name="connsiteX5529" fmla="*/ 333099 w 5832676"/>
              <a:gd name="connsiteY5529" fmla="*/ 3727899 h 5602020"/>
              <a:gd name="connsiteX5530" fmla="*/ 333099 w 5832676"/>
              <a:gd name="connsiteY5530" fmla="*/ 3725793 h 5602020"/>
              <a:gd name="connsiteX5531" fmla="*/ 5188557 w 5832676"/>
              <a:gd name="connsiteY5531" fmla="*/ 3724389 h 5602020"/>
              <a:gd name="connsiteX5532" fmla="*/ 5186452 w 5832676"/>
              <a:gd name="connsiteY5532" fmla="*/ 3727195 h 5602020"/>
              <a:gd name="connsiteX5533" fmla="*/ 5188557 w 5832676"/>
              <a:gd name="connsiteY5533" fmla="*/ 3727195 h 5602020"/>
              <a:gd name="connsiteX5534" fmla="*/ 5188557 w 5832676"/>
              <a:gd name="connsiteY5534" fmla="*/ 3724389 h 5602020"/>
              <a:gd name="connsiteX5535" fmla="*/ 5195574 w 5832676"/>
              <a:gd name="connsiteY5535" fmla="*/ 3722986 h 5602020"/>
              <a:gd name="connsiteX5536" fmla="*/ 5191364 w 5832676"/>
              <a:gd name="connsiteY5536" fmla="*/ 3724389 h 5602020"/>
              <a:gd name="connsiteX5537" fmla="*/ 5193468 w 5832676"/>
              <a:gd name="connsiteY5537" fmla="*/ 3724389 h 5602020"/>
              <a:gd name="connsiteX5538" fmla="*/ 5195574 w 5832676"/>
              <a:gd name="connsiteY5538" fmla="*/ 3722986 h 5602020"/>
              <a:gd name="connsiteX5539" fmla="*/ 5204224 w 5832676"/>
              <a:gd name="connsiteY5539" fmla="*/ 3721685 h 5602020"/>
              <a:gd name="connsiteX5540" fmla="*/ 5201930 w 5832676"/>
              <a:gd name="connsiteY5540" fmla="*/ 3726271 h 5602020"/>
              <a:gd name="connsiteX5541" fmla="*/ 5201930 w 5832676"/>
              <a:gd name="connsiteY5541" fmla="*/ 3723978 h 5602020"/>
              <a:gd name="connsiteX5542" fmla="*/ 5204224 w 5832676"/>
              <a:gd name="connsiteY5542" fmla="*/ 3721685 h 5602020"/>
              <a:gd name="connsiteX5543" fmla="*/ 5194048 w 5832676"/>
              <a:gd name="connsiteY5543" fmla="*/ 3720179 h 5602020"/>
              <a:gd name="connsiteX5544" fmla="*/ 5195574 w 5832676"/>
              <a:gd name="connsiteY5544" fmla="*/ 3720179 h 5602020"/>
              <a:gd name="connsiteX5545" fmla="*/ 5194778 w 5832676"/>
              <a:gd name="connsiteY5545" fmla="*/ 3721134 h 5602020"/>
              <a:gd name="connsiteX5546" fmla="*/ 5192756 w 5832676"/>
              <a:gd name="connsiteY5546" fmla="*/ 3721685 h 5602020"/>
              <a:gd name="connsiteX5547" fmla="*/ 5190896 w 5832676"/>
              <a:gd name="connsiteY5547" fmla="*/ 3720179 h 5602020"/>
              <a:gd name="connsiteX5548" fmla="*/ 5192756 w 5832676"/>
              <a:gd name="connsiteY5548" fmla="*/ 3720179 h 5602020"/>
              <a:gd name="connsiteX5549" fmla="*/ 5192756 w 5832676"/>
              <a:gd name="connsiteY5549" fmla="*/ 3721685 h 5602020"/>
              <a:gd name="connsiteX5550" fmla="*/ 5190896 w 5832676"/>
              <a:gd name="connsiteY5550" fmla="*/ 3721685 h 5602020"/>
              <a:gd name="connsiteX5551" fmla="*/ 5168209 w 5832676"/>
              <a:gd name="connsiteY5551" fmla="*/ 3720179 h 5602020"/>
              <a:gd name="connsiteX5552" fmla="*/ 5165988 w 5832676"/>
              <a:gd name="connsiteY5552" fmla="*/ 3722518 h 5602020"/>
              <a:gd name="connsiteX5553" fmla="*/ 5163765 w 5832676"/>
              <a:gd name="connsiteY5553" fmla="*/ 3722518 h 5602020"/>
              <a:gd name="connsiteX5554" fmla="*/ 5154878 w 5832676"/>
              <a:gd name="connsiteY5554" fmla="*/ 3727195 h 5602020"/>
              <a:gd name="connsiteX5555" fmla="*/ 5157099 w 5832676"/>
              <a:gd name="connsiteY5555" fmla="*/ 3727195 h 5602020"/>
              <a:gd name="connsiteX5556" fmla="*/ 5161544 w 5832676"/>
              <a:gd name="connsiteY5556" fmla="*/ 3724856 h 5602020"/>
              <a:gd name="connsiteX5557" fmla="*/ 5163765 w 5832676"/>
              <a:gd name="connsiteY5557" fmla="*/ 3724856 h 5602020"/>
              <a:gd name="connsiteX5558" fmla="*/ 5168209 w 5832676"/>
              <a:gd name="connsiteY5558" fmla="*/ 3724856 h 5602020"/>
              <a:gd name="connsiteX5559" fmla="*/ 5168209 w 5832676"/>
              <a:gd name="connsiteY5559" fmla="*/ 3722518 h 5602020"/>
              <a:gd name="connsiteX5560" fmla="*/ 5170431 w 5832676"/>
              <a:gd name="connsiteY5560" fmla="*/ 3722518 h 5602020"/>
              <a:gd name="connsiteX5561" fmla="*/ 5170431 w 5832676"/>
              <a:gd name="connsiteY5561" fmla="*/ 3720179 h 5602020"/>
              <a:gd name="connsiteX5562" fmla="*/ 5192756 w 5832676"/>
              <a:gd name="connsiteY5562" fmla="*/ 3719392 h 5602020"/>
              <a:gd name="connsiteX5563" fmla="*/ 5194722 w 5832676"/>
              <a:gd name="connsiteY5563" fmla="*/ 3719392 h 5602020"/>
              <a:gd name="connsiteX5564" fmla="*/ 5194048 w 5832676"/>
              <a:gd name="connsiteY5564" fmla="*/ 3720179 h 5602020"/>
              <a:gd name="connsiteX5565" fmla="*/ 5192756 w 5832676"/>
              <a:gd name="connsiteY5565" fmla="*/ 3720179 h 5602020"/>
              <a:gd name="connsiteX5566" fmla="*/ 5195931 w 5832676"/>
              <a:gd name="connsiteY5566" fmla="*/ 3717982 h 5602020"/>
              <a:gd name="connsiteX5567" fmla="*/ 5197343 w 5832676"/>
              <a:gd name="connsiteY5567" fmla="*/ 3719392 h 5602020"/>
              <a:gd name="connsiteX5568" fmla="*/ 5194722 w 5832676"/>
              <a:gd name="connsiteY5568" fmla="*/ 3719392 h 5602020"/>
              <a:gd name="connsiteX5569" fmla="*/ 279124 w 5832676"/>
              <a:gd name="connsiteY5569" fmla="*/ 3717333 h 5602020"/>
              <a:gd name="connsiteX5570" fmla="*/ 272945 w 5832676"/>
              <a:gd name="connsiteY5570" fmla="*/ 3719392 h 5602020"/>
              <a:gd name="connsiteX5571" fmla="*/ 276035 w 5832676"/>
              <a:gd name="connsiteY5571" fmla="*/ 3718362 h 5602020"/>
              <a:gd name="connsiteX5572" fmla="*/ 5197916 w 5832676"/>
              <a:gd name="connsiteY5572" fmla="*/ 3715666 h 5602020"/>
              <a:gd name="connsiteX5573" fmla="*/ 5195931 w 5832676"/>
              <a:gd name="connsiteY5573" fmla="*/ 3717982 h 5602020"/>
              <a:gd name="connsiteX5574" fmla="*/ 5195049 w 5832676"/>
              <a:gd name="connsiteY5574" fmla="*/ 3717099 h 5602020"/>
              <a:gd name="connsiteX5575" fmla="*/ 5208810 w 5832676"/>
              <a:gd name="connsiteY5575" fmla="*/ 3714806 h 5602020"/>
              <a:gd name="connsiteX5576" fmla="*/ 5211104 w 5832676"/>
              <a:gd name="connsiteY5576" fmla="*/ 3714806 h 5602020"/>
              <a:gd name="connsiteX5577" fmla="*/ 5211104 w 5832676"/>
              <a:gd name="connsiteY5577" fmla="*/ 3717099 h 5602020"/>
              <a:gd name="connsiteX5578" fmla="*/ 5215692 w 5832676"/>
              <a:gd name="connsiteY5578" fmla="*/ 3714806 h 5602020"/>
              <a:gd name="connsiteX5579" fmla="*/ 5217986 w 5832676"/>
              <a:gd name="connsiteY5579" fmla="*/ 3714806 h 5602020"/>
              <a:gd name="connsiteX5580" fmla="*/ 5208810 w 5832676"/>
              <a:gd name="connsiteY5580" fmla="*/ 3721685 h 5602020"/>
              <a:gd name="connsiteX5581" fmla="*/ 5204224 w 5832676"/>
              <a:gd name="connsiteY5581" fmla="*/ 3721685 h 5602020"/>
              <a:gd name="connsiteX5582" fmla="*/ 5208810 w 5832676"/>
              <a:gd name="connsiteY5582" fmla="*/ 3719392 h 5602020"/>
              <a:gd name="connsiteX5583" fmla="*/ 5201930 w 5832676"/>
              <a:gd name="connsiteY5583" fmla="*/ 3721685 h 5602020"/>
              <a:gd name="connsiteX5584" fmla="*/ 5204224 w 5832676"/>
              <a:gd name="connsiteY5584" fmla="*/ 3719392 h 5602020"/>
              <a:gd name="connsiteX5585" fmla="*/ 5208810 w 5832676"/>
              <a:gd name="connsiteY5585" fmla="*/ 3714806 h 5602020"/>
              <a:gd name="connsiteX5586" fmla="*/ 369585 w 5832676"/>
              <a:gd name="connsiteY5586" fmla="*/ 3713163 h 5602020"/>
              <a:gd name="connsiteX5587" fmla="*/ 375199 w 5832676"/>
              <a:gd name="connsiteY5587" fmla="*/ 3713163 h 5602020"/>
              <a:gd name="connsiteX5588" fmla="*/ 372391 w 5832676"/>
              <a:gd name="connsiteY5588" fmla="*/ 3713163 h 5602020"/>
              <a:gd name="connsiteX5589" fmla="*/ 369585 w 5832676"/>
              <a:gd name="connsiteY5589" fmla="*/ 3713163 h 5602020"/>
              <a:gd name="connsiteX5590" fmla="*/ 5181541 w 5832676"/>
              <a:gd name="connsiteY5590" fmla="*/ 3713162 h 5602020"/>
              <a:gd name="connsiteX5591" fmla="*/ 5174875 w 5832676"/>
              <a:gd name="connsiteY5591" fmla="*/ 3717840 h 5602020"/>
              <a:gd name="connsiteX5592" fmla="*/ 5172652 w 5832676"/>
              <a:gd name="connsiteY5592" fmla="*/ 3720179 h 5602020"/>
              <a:gd name="connsiteX5593" fmla="*/ 5181541 w 5832676"/>
              <a:gd name="connsiteY5593" fmla="*/ 3713162 h 5602020"/>
              <a:gd name="connsiteX5594" fmla="*/ 5215692 w 5832676"/>
              <a:gd name="connsiteY5594" fmla="*/ 3712513 h 5602020"/>
              <a:gd name="connsiteX5595" fmla="*/ 5215692 w 5832676"/>
              <a:gd name="connsiteY5595" fmla="*/ 3714806 h 5602020"/>
              <a:gd name="connsiteX5596" fmla="*/ 5211104 w 5832676"/>
              <a:gd name="connsiteY5596" fmla="*/ 3714806 h 5602020"/>
              <a:gd name="connsiteX5597" fmla="*/ 5215692 w 5832676"/>
              <a:gd name="connsiteY5597" fmla="*/ 3712513 h 5602020"/>
              <a:gd name="connsiteX5598" fmla="*/ 354148 w 5832676"/>
              <a:gd name="connsiteY5598" fmla="*/ 3711760 h 5602020"/>
              <a:gd name="connsiteX5599" fmla="*/ 344326 w 5832676"/>
              <a:gd name="connsiteY5599" fmla="*/ 3713866 h 5602020"/>
              <a:gd name="connsiteX5600" fmla="*/ 346781 w 5832676"/>
              <a:gd name="connsiteY5600" fmla="*/ 3715970 h 5602020"/>
              <a:gd name="connsiteX5601" fmla="*/ 354148 w 5832676"/>
              <a:gd name="connsiteY5601" fmla="*/ 3711760 h 5602020"/>
              <a:gd name="connsiteX5602" fmla="*/ 5222572 w 5832676"/>
              <a:gd name="connsiteY5602" fmla="*/ 3710220 h 5602020"/>
              <a:gd name="connsiteX5603" fmla="*/ 5220278 w 5832676"/>
              <a:gd name="connsiteY5603" fmla="*/ 3712513 h 5602020"/>
              <a:gd name="connsiteX5604" fmla="*/ 5215692 w 5832676"/>
              <a:gd name="connsiteY5604" fmla="*/ 3714806 h 5602020"/>
              <a:gd name="connsiteX5605" fmla="*/ 5222572 w 5832676"/>
              <a:gd name="connsiteY5605" fmla="*/ 3710220 h 5602020"/>
              <a:gd name="connsiteX5606" fmla="*/ 344326 w 5832676"/>
              <a:gd name="connsiteY5606" fmla="*/ 3704743 h 5602020"/>
              <a:gd name="connsiteX5607" fmla="*/ 344326 w 5832676"/>
              <a:gd name="connsiteY5607" fmla="*/ 3707550 h 5602020"/>
              <a:gd name="connsiteX5608" fmla="*/ 347131 w 5832676"/>
              <a:gd name="connsiteY5608" fmla="*/ 3704743 h 5602020"/>
              <a:gd name="connsiteX5609" fmla="*/ 344326 w 5832676"/>
              <a:gd name="connsiteY5609" fmla="*/ 3704743 h 5602020"/>
              <a:gd name="connsiteX5610" fmla="*/ 206503 w 5832676"/>
              <a:gd name="connsiteY5610" fmla="*/ 3699939 h 5602020"/>
              <a:gd name="connsiteX5611" fmla="*/ 206800 w 5832676"/>
              <a:gd name="connsiteY5611" fmla="*/ 3700534 h 5602020"/>
              <a:gd name="connsiteX5612" fmla="*/ 205397 w 5832676"/>
              <a:gd name="connsiteY5612" fmla="*/ 3700534 h 5602020"/>
              <a:gd name="connsiteX5613" fmla="*/ 205397 w 5832676"/>
              <a:gd name="connsiteY5613" fmla="*/ 3700394 h 5602020"/>
              <a:gd name="connsiteX5614" fmla="*/ 198598 w 5832676"/>
              <a:gd name="connsiteY5614" fmla="*/ 3699151 h 5602020"/>
              <a:gd name="connsiteX5615" fmla="*/ 197445 w 5832676"/>
              <a:gd name="connsiteY5615" fmla="*/ 3700534 h 5602020"/>
              <a:gd name="connsiteX5616" fmla="*/ 195289 w 5832676"/>
              <a:gd name="connsiteY5616" fmla="*/ 3700534 h 5602020"/>
              <a:gd name="connsiteX5617" fmla="*/ 143184 w 5832676"/>
              <a:gd name="connsiteY5617" fmla="*/ 3697727 h 5602020"/>
              <a:gd name="connsiteX5618" fmla="*/ 143184 w 5832676"/>
              <a:gd name="connsiteY5618" fmla="*/ 3700534 h 5602020"/>
              <a:gd name="connsiteX5619" fmla="*/ 147862 w 5832676"/>
              <a:gd name="connsiteY5619" fmla="*/ 3697727 h 5602020"/>
              <a:gd name="connsiteX5620" fmla="*/ 212414 w 5832676"/>
              <a:gd name="connsiteY5620" fmla="*/ 3697505 h 5602020"/>
              <a:gd name="connsiteX5621" fmla="*/ 212414 w 5832676"/>
              <a:gd name="connsiteY5621" fmla="*/ 3697727 h 5602020"/>
              <a:gd name="connsiteX5622" fmla="*/ 211874 w 5832676"/>
              <a:gd name="connsiteY5622" fmla="*/ 3697727 h 5602020"/>
              <a:gd name="connsiteX5623" fmla="*/ 188909 w 5832676"/>
              <a:gd name="connsiteY5623" fmla="*/ 3694920 h 5602020"/>
              <a:gd name="connsiteX5624" fmla="*/ 181542 w 5832676"/>
              <a:gd name="connsiteY5624" fmla="*/ 3699598 h 5602020"/>
              <a:gd name="connsiteX5625" fmla="*/ 186453 w 5832676"/>
              <a:gd name="connsiteY5625" fmla="*/ 3701937 h 5602020"/>
              <a:gd name="connsiteX5626" fmla="*/ 191364 w 5832676"/>
              <a:gd name="connsiteY5626" fmla="*/ 3699598 h 5602020"/>
              <a:gd name="connsiteX5627" fmla="*/ 188909 w 5832676"/>
              <a:gd name="connsiteY5627" fmla="*/ 3697259 h 5602020"/>
              <a:gd name="connsiteX5628" fmla="*/ 188909 w 5832676"/>
              <a:gd name="connsiteY5628" fmla="*/ 3694920 h 5602020"/>
              <a:gd name="connsiteX5629" fmla="*/ 218789 w 5832676"/>
              <a:gd name="connsiteY5629" fmla="*/ 3694881 h 5602020"/>
              <a:gd name="connsiteX5630" fmla="*/ 218728 w 5832676"/>
              <a:gd name="connsiteY5630" fmla="*/ 3694920 h 5602020"/>
              <a:gd name="connsiteX5631" fmla="*/ 218714 w 5832676"/>
              <a:gd name="connsiteY5631" fmla="*/ 3694912 h 5602020"/>
              <a:gd name="connsiteX5632" fmla="*/ 365727 w 5832676"/>
              <a:gd name="connsiteY5632" fmla="*/ 3693517 h 5602020"/>
              <a:gd name="connsiteX5633" fmla="*/ 358358 w 5832676"/>
              <a:gd name="connsiteY5633" fmla="*/ 3695622 h 5602020"/>
              <a:gd name="connsiteX5634" fmla="*/ 358358 w 5832676"/>
              <a:gd name="connsiteY5634" fmla="*/ 3697727 h 5602020"/>
              <a:gd name="connsiteX5635" fmla="*/ 368183 w 5832676"/>
              <a:gd name="connsiteY5635" fmla="*/ 3695622 h 5602020"/>
              <a:gd name="connsiteX5636" fmla="*/ 365727 w 5832676"/>
              <a:gd name="connsiteY5636" fmla="*/ 3693517 h 5602020"/>
              <a:gd name="connsiteX5637" fmla="*/ 220833 w 5832676"/>
              <a:gd name="connsiteY5637" fmla="*/ 3693517 h 5602020"/>
              <a:gd name="connsiteX5638" fmla="*/ 222102 w 5832676"/>
              <a:gd name="connsiteY5638" fmla="*/ 3693517 h 5602020"/>
              <a:gd name="connsiteX5639" fmla="*/ 218789 w 5832676"/>
              <a:gd name="connsiteY5639" fmla="*/ 3694881 h 5602020"/>
              <a:gd name="connsiteX5640" fmla="*/ 198380 w 5832676"/>
              <a:gd name="connsiteY5640" fmla="*/ 3693517 h 5602020"/>
              <a:gd name="connsiteX5641" fmla="*/ 195574 w 5832676"/>
              <a:gd name="connsiteY5641" fmla="*/ 3697727 h 5602020"/>
              <a:gd name="connsiteX5642" fmla="*/ 198380 w 5832676"/>
              <a:gd name="connsiteY5642" fmla="*/ 3695622 h 5602020"/>
              <a:gd name="connsiteX5643" fmla="*/ 198380 w 5832676"/>
              <a:gd name="connsiteY5643" fmla="*/ 3693517 h 5602020"/>
              <a:gd name="connsiteX5644" fmla="*/ 223314 w 5832676"/>
              <a:gd name="connsiteY5644" fmla="*/ 3693018 h 5602020"/>
              <a:gd name="connsiteX5645" fmla="*/ 222940 w 5832676"/>
              <a:gd name="connsiteY5645" fmla="*/ 3693517 h 5602020"/>
              <a:gd name="connsiteX5646" fmla="*/ 222102 w 5832676"/>
              <a:gd name="connsiteY5646" fmla="*/ 3693517 h 5602020"/>
              <a:gd name="connsiteX5647" fmla="*/ 149265 w 5832676"/>
              <a:gd name="connsiteY5647" fmla="*/ 3690710 h 5602020"/>
              <a:gd name="connsiteX5648" fmla="*/ 145056 w 5832676"/>
              <a:gd name="connsiteY5648" fmla="*/ 3692816 h 5602020"/>
              <a:gd name="connsiteX5649" fmla="*/ 145056 w 5832676"/>
              <a:gd name="connsiteY5649" fmla="*/ 3694920 h 5602020"/>
              <a:gd name="connsiteX5650" fmla="*/ 147160 w 5832676"/>
              <a:gd name="connsiteY5650" fmla="*/ 3694920 h 5602020"/>
              <a:gd name="connsiteX5651" fmla="*/ 149265 w 5832676"/>
              <a:gd name="connsiteY5651" fmla="*/ 3692816 h 5602020"/>
              <a:gd name="connsiteX5652" fmla="*/ 149265 w 5832676"/>
              <a:gd name="connsiteY5652" fmla="*/ 3690710 h 5602020"/>
              <a:gd name="connsiteX5653" fmla="*/ 241890 w 5832676"/>
              <a:gd name="connsiteY5653" fmla="*/ 3685370 h 5602020"/>
              <a:gd name="connsiteX5654" fmla="*/ 240947 w 5832676"/>
              <a:gd name="connsiteY5654" fmla="*/ 3686500 h 5602020"/>
              <a:gd name="connsiteX5655" fmla="*/ 239143 w 5832676"/>
              <a:gd name="connsiteY5655" fmla="*/ 3686500 h 5602020"/>
              <a:gd name="connsiteX5656" fmla="*/ 190373 w 5832676"/>
              <a:gd name="connsiteY5656" fmla="*/ 3682703 h 5602020"/>
              <a:gd name="connsiteX5657" fmla="*/ 189231 w 5832676"/>
              <a:gd name="connsiteY5657" fmla="*/ 3683846 h 5602020"/>
              <a:gd name="connsiteX5658" fmla="*/ 184348 w 5832676"/>
              <a:gd name="connsiteY5658" fmla="*/ 3685799 h 5602020"/>
              <a:gd name="connsiteX5659" fmla="*/ 187149 w 5832676"/>
              <a:gd name="connsiteY5659" fmla="*/ 3684075 h 5602020"/>
              <a:gd name="connsiteX5660" fmla="*/ 375199 w 5832676"/>
              <a:gd name="connsiteY5660" fmla="*/ 3682290 h 5602020"/>
              <a:gd name="connsiteX5661" fmla="*/ 376602 w 5832676"/>
              <a:gd name="connsiteY5661" fmla="*/ 3683694 h 5602020"/>
              <a:gd name="connsiteX5662" fmla="*/ 376602 w 5832676"/>
              <a:gd name="connsiteY5662" fmla="*/ 3682290 h 5602020"/>
              <a:gd name="connsiteX5663" fmla="*/ 375199 w 5832676"/>
              <a:gd name="connsiteY5663" fmla="*/ 3682290 h 5602020"/>
              <a:gd name="connsiteX5664" fmla="*/ 5253110 w 5832676"/>
              <a:gd name="connsiteY5664" fmla="*/ 3680886 h 5602020"/>
              <a:gd name="connsiteX5665" fmla="*/ 5253110 w 5832676"/>
              <a:gd name="connsiteY5665" fmla="*/ 3683693 h 5602020"/>
              <a:gd name="connsiteX5666" fmla="*/ 5255916 w 5832676"/>
              <a:gd name="connsiteY5666" fmla="*/ 3683693 h 5602020"/>
              <a:gd name="connsiteX5667" fmla="*/ 5253110 w 5832676"/>
              <a:gd name="connsiteY5667" fmla="*/ 3680886 h 5602020"/>
              <a:gd name="connsiteX5668" fmla="*/ 199784 w 5832676"/>
              <a:gd name="connsiteY5668" fmla="*/ 3679483 h 5602020"/>
              <a:gd name="connsiteX5669" fmla="*/ 195574 w 5832676"/>
              <a:gd name="connsiteY5669" fmla="*/ 3682290 h 5602020"/>
              <a:gd name="connsiteX5670" fmla="*/ 197679 w 5832676"/>
              <a:gd name="connsiteY5670" fmla="*/ 3682290 h 5602020"/>
              <a:gd name="connsiteX5671" fmla="*/ 199784 w 5832676"/>
              <a:gd name="connsiteY5671" fmla="*/ 3679483 h 5602020"/>
              <a:gd name="connsiteX5672" fmla="*/ 383151 w 5832676"/>
              <a:gd name="connsiteY5672" fmla="*/ 3676677 h 5602020"/>
              <a:gd name="connsiteX5673" fmla="*/ 380812 w 5832676"/>
              <a:gd name="connsiteY5673" fmla="*/ 3682290 h 5602020"/>
              <a:gd name="connsiteX5674" fmla="*/ 385489 w 5832676"/>
              <a:gd name="connsiteY5674" fmla="*/ 3679483 h 5602020"/>
              <a:gd name="connsiteX5675" fmla="*/ 387829 w 5832676"/>
              <a:gd name="connsiteY5675" fmla="*/ 3679483 h 5602020"/>
              <a:gd name="connsiteX5676" fmla="*/ 387829 w 5832676"/>
              <a:gd name="connsiteY5676" fmla="*/ 3676677 h 5602020"/>
              <a:gd name="connsiteX5677" fmla="*/ 383151 w 5832676"/>
              <a:gd name="connsiteY5677" fmla="*/ 3676677 h 5602020"/>
              <a:gd name="connsiteX5678" fmla="*/ 206800 w 5832676"/>
              <a:gd name="connsiteY5678" fmla="*/ 3676677 h 5602020"/>
              <a:gd name="connsiteX5679" fmla="*/ 206800 w 5832676"/>
              <a:gd name="connsiteY5679" fmla="*/ 3682290 h 5602020"/>
              <a:gd name="connsiteX5680" fmla="*/ 206800 w 5832676"/>
              <a:gd name="connsiteY5680" fmla="*/ 3676677 h 5602020"/>
              <a:gd name="connsiteX5681" fmla="*/ 216062 w 5832676"/>
              <a:gd name="connsiteY5681" fmla="*/ 3675274 h 5602020"/>
              <a:gd name="connsiteX5682" fmla="*/ 213817 w 5832676"/>
              <a:gd name="connsiteY5682" fmla="*/ 3679484 h 5602020"/>
              <a:gd name="connsiteX5683" fmla="*/ 220553 w 5832676"/>
              <a:gd name="connsiteY5683" fmla="*/ 3679484 h 5602020"/>
              <a:gd name="connsiteX5684" fmla="*/ 225043 w 5832676"/>
              <a:gd name="connsiteY5684" fmla="*/ 3675274 h 5602020"/>
              <a:gd name="connsiteX5685" fmla="*/ 218307 w 5832676"/>
              <a:gd name="connsiteY5685" fmla="*/ 3675274 h 5602020"/>
              <a:gd name="connsiteX5686" fmla="*/ 216062 w 5832676"/>
              <a:gd name="connsiteY5686" fmla="*/ 3675274 h 5602020"/>
              <a:gd name="connsiteX5687" fmla="*/ 209608 w 5832676"/>
              <a:gd name="connsiteY5687" fmla="*/ 3675274 h 5602020"/>
              <a:gd name="connsiteX5688" fmla="*/ 209608 w 5832676"/>
              <a:gd name="connsiteY5688" fmla="*/ 3676678 h 5602020"/>
              <a:gd name="connsiteX5689" fmla="*/ 212414 w 5832676"/>
              <a:gd name="connsiteY5689" fmla="*/ 3676678 h 5602020"/>
              <a:gd name="connsiteX5690" fmla="*/ 209608 w 5832676"/>
              <a:gd name="connsiteY5690" fmla="*/ 3675274 h 5602020"/>
              <a:gd name="connsiteX5691" fmla="*/ 138039 w 5832676"/>
              <a:gd name="connsiteY5691" fmla="*/ 3675274 h 5602020"/>
              <a:gd name="connsiteX5692" fmla="*/ 133829 w 5832676"/>
              <a:gd name="connsiteY5692" fmla="*/ 3676678 h 5602020"/>
              <a:gd name="connsiteX5693" fmla="*/ 135934 w 5832676"/>
              <a:gd name="connsiteY5693" fmla="*/ 3676678 h 5602020"/>
              <a:gd name="connsiteX5694" fmla="*/ 138039 w 5832676"/>
              <a:gd name="connsiteY5694" fmla="*/ 3676678 h 5602020"/>
              <a:gd name="connsiteX5695" fmla="*/ 138039 w 5832676"/>
              <a:gd name="connsiteY5695" fmla="*/ 3675274 h 5602020"/>
              <a:gd name="connsiteX5696" fmla="*/ 216625 w 5832676"/>
              <a:gd name="connsiteY5696" fmla="*/ 3672467 h 5602020"/>
              <a:gd name="connsiteX5697" fmla="*/ 212414 w 5832676"/>
              <a:gd name="connsiteY5697" fmla="*/ 3675274 h 5602020"/>
              <a:gd name="connsiteX5698" fmla="*/ 214518 w 5832676"/>
              <a:gd name="connsiteY5698" fmla="*/ 3675274 h 5602020"/>
              <a:gd name="connsiteX5699" fmla="*/ 216625 w 5832676"/>
              <a:gd name="connsiteY5699" fmla="*/ 3672467 h 5602020"/>
              <a:gd name="connsiteX5700" fmla="*/ 188559 w 5832676"/>
              <a:gd name="connsiteY5700" fmla="*/ 3672467 h 5602020"/>
              <a:gd name="connsiteX5701" fmla="*/ 186455 w 5832676"/>
              <a:gd name="connsiteY5701" fmla="*/ 3674573 h 5602020"/>
              <a:gd name="connsiteX5702" fmla="*/ 186453 w 5832676"/>
              <a:gd name="connsiteY5702" fmla="*/ 3674573 h 5602020"/>
              <a:gd name="connsiteX5703" fmla="*/ 184348 w 5832676"/>
              <a:gd name="connsiteY5703" fmla="*/ 3676678 h 5602020"/>
              <a:gd name="connsiteX5704" fmla="*/ 186455 w 5832676"/>
              <a:gd name="connsiteY5704" fmla="*/ 3674573 h 5602020"/>
              <a:gd name="connsiteX5705" fmla="*/ 188559 w 5832676"/>
              <a:gd name="connsiteY5705" fmla="*/ 3674573 h 5602020"/>
              <a:gd name="connsiteX5706" fmla="*/ 188559 w 5832676"/>
              <a:gd name="connsiteY5706" fmla="*/ 3672467 h 5602020"/>
              <a:gd name="connsiteX5707" fmla="*/ 53605 w 5832676"/>
              <a:gd name="connsiteY5707" fmla="*/ 3669543 h 5602020"/>
              <a:gd name="connsiteX5708" fmla="*/ 53839 w 5832676"/>
              <a:gd name="connsiteY5708" fmla="*/ 3669661 h 5602020"/>
              <a:gd name="connsiteX5709" fmla="*/ 53545 w 5832676"/>
              <a:gd name="connsiteY5709" fmla="*/ 3669661 h 5602020"/>
              <a:gd name="connsiteX5710" fmla="*/ 43584 w 5832676"/>
              <a:gd name="connsiteY5710" fmla="*/ 3668945 h 5602020"/>
              <a:gd name="connsiteX5711" fmla="*/ 38996 w 5832676"/>
              <a:gd name="connsiteY5711" fmla="*/ 3671238 h 5602020"/>
              <a:gd name="connsiteX5712" fmla="*/ 39452 w 5832676"/>
              <a:gd name="connsiteY5712" fmla="*/ 3670779 h 5602020"/>
              <a:gd name="connsiteX5713" fmla="*/ 278370 w 5832676"/>
              <a:gd name="connsiteY5713" fmla="*/ 3667789 h 5602020"/>
              <a:gd name="connsiteX5714" fmla="*/ 271353 w 5832676"/>
              <a:gd name="connsiteY5714" fmla="*/ 3672467 h 5602020"/>
              <a:gd name="connsiteX5715" fmla="*/ 278370 w 5832676"/>
              <a:gd name="connsiteY5715" fmla="*/ 3670128 h 5602020"/>
              <a:gd name="connsiteX5716" fmla="*/ 276031 w 5832676"/>
              <a:gd name="connsiteY5716" fmla="*/ 3670128 h 5602020"/>
              <a:gd name="connsiteX5717" fmla="*/ 278370 w 5832676"/>
              <a:gd name="connsiteY5717" fmla="*/ 3667789 h 5602020"/>
              <a:gd name="connsiteX5718" fmla="*/ 174319 w 5832676"/>
              <a:gd name="connsiteY5718" fmla="*/ 3664358 h 5602020"/>
              <a:gd name="connsiteX5719" fmla="*/ 169732 w 5832676"/>
              <a:gd name="connsiteY5719" fmla="*/ 3666652 h 5602020"/>
              <a:gd name="connsiteX5720" fmla="*/ 170385 w 5832676"/>
              <a:gd name="connsiteY5720" fmla="*/ 3665996 h 5602020"/>
              <a:gd name="connsiteX5721" fmla="*/ 172625 w 5832676"/>
              <a:gd name="connsiteY5721" fmla="*/ 3664183 h 5602020"/>
              <a:gd name="connsiteX5722" fmla="*/ 171489 w 5832676"/>
              <a:gd name="connsiteY5722" fmla="*/ 3664893 h 5602020"/>
              <a:gd name="connsiteX5723" fmla="*/ 172023 w 5832676"/>
              <a:gd name="connsiteY5723" fmla="*/ 3664358 h 5602020"/>
              <a:gd name="connsiteX5724" fmla="*/ 306847 w 5832676"/>
              <a:gd name="connsiteY5724" fmla="*/ 3663854 h 5602020"/>
              <a:gd name="connsiteX5725" fmla="*/ 305312 w 5832676"/>
              <a:gd name="connsiteY5725" fmla="*/ 3665451 h 5602020"/>
              <a:gd name="connsiteX5726" fmla="*/ 304282 w 5832676"/>
              <a:gd name="connsiteY5726" fmla="*/ 3664915 h 5602020"/>
              <a:gd name="connsiteX5727" fmla="*/ 323402 w 5832676"/>
              <a:gd name="connsiteY5727" fmla="*/ 3659772 h 5602020"/>
              <a:gd name="connsiteX5728" fmla="*/ 327989 w 5832676"/>
              <a:gd name="connsiteY5728" fmla="*/ 3659772 h 5602020"/>
              <a:gd name="connsiteX5729" fmla="*/ 327989 w 5832676"/>
              <a:gd name="connsiteY5729" fmla="*/ 3662065 h 5602020"/>
              <a:gd name="connsiteX5730" fmla="*/ 323402 w 5832676"/>
              <a:gd name="connsiteY5730" fmla="*/ 3664358 h 5602020"/>
              <a:gd name="connsiteX5731" fmla="*/ 321108 w 5832676"/>
              <a:gd name="connsiteY5731" fmla="*/ 3664358 h 5602020"/>
              <a:gd name="connsiteX5732" fmla="*/ 314227 w 5832676"/>
              <a:gd name="connsiteY5732" fmla="*/ 3666652 h 5602020"/>
              <a:gd name="connsiteX5733" fmla="*/ 305052 w 5832676"/>
              <a:gd name="connsiteY5733" fmla="*/ 3668945 h 5602020"/>
              <a:gd name="connsiteX5734" fmla="*/ 314227 w 5832676"/>
              <a:gd name="connsiteY5734" fmla="*/ 3664358 h 5602020"/>
              <a:gd name="connsiteX5735" fmla="*/ 316521 w 5832676"/>
              <a:gd name="connsiteY5735" fmla="*/ 3664358 h 5602020"/>
              <a:gd name="connsiteX5736" fmla="*/ 323402 w 5832676"/>
              <a:gd name="connsiteY5736" fmla="*/ 3659772 h 5602020"/>
              <a:gd name="connsiteX5737" fmla="*/ 53138 w 5832676"/>
              <a:gd name="connsiteY5737" fmla="*/ 3658434 h 5602020"/>
              <a:gd name="connsiteX5738" fmla="*/ 51033 w 5832676"/>
              <a:gd name="connsiteY5738" fmla="*/ 3661241 h 5602020"/>
              <a:gd name="connsiteX5739" fmla="*/ 55243 w 5832676"/>
              <a:gd name="connsiteY5739" fmla="*/ 3661241 h 5602020"/>
              <a:gd name="connsiteX5740" fmla="*/ 55243 w 5832676"/>
              <a:gd name="connsiteY5740" fmla="*/ 3658434 h 5602020"/>
              <a:gd name="connsiteX5741" fmla="*/ 53138 w 5832676"/>
              <a:gd name="connsiteY5741" fmla="*/ 3658434 h 5602020"/>
              <a:gd name="connsiteX5742" fmla="*/ 271353 w 5832676"/>
              <a:gd name="connsiteY5742" fmla="*/ 3657030 h 5602020"/>
              <a:gd name="connsiteX5743" fmla="*/ 271353 w 5832676"/>
              <a:gd name="connsiteY5743" fmla="*/ 3658434 h 5602020"/>
              <a:gd name="connsiteX5744" fmla="*/ 274160 w 5832676"/>
              <a:gd name="connsiteY5744" fmla="*/ 3658434 h 5602020"/>
              <a:gd name="connsiteX5745" fmla="*/ 271353 w 5832676"/>
              <a:gd name="connsiteY5745" fmla="*/ 3657030 h 5602020"/>
              <a:gd name="connsiteX5746" fmla="*/ 87089 w 5832676"/>
              <a:gd name="connsiteY5746" fmla="*/ 3656043 h 5602020"/>
              <a:gd name="connsiteX5747" fmla="*/ 85414 w 5832676"/>
              <a:gd name="connsiteY5747" fmla="*/ 3658434 h 5602020"/>
              <a:gd name="connsiteX5748" fmla="*/ 81810 w 5832676"/>
              <a:gd name="connsiteY5748" fmla="*/ 3658434 h 5602020"/>
              <a:gd name="connsiteX5749" fmla="*/ 253109 w 5832676"/>
              <a:gd name="connsiteY5749" fmla="*/ 3654224 h 5602020"/>
              <a:gd name="connsiteX5750" fmla="*/ 250303 w 5832676"/>
              <a:gd name="connsiteY5750" fmla="*/ 3658434 h 5602020"/>
              <a:gd name="connsiteX5751" fmla="*/ 253109 w 5832676"/>
              <a:gd name="connsiteY5751" fmla="*/ 3654224 h 5602020"/>
              <a:gd name="connsiteX5752" fmla="*/ 240947 w 5832676"/>
              <a:gd name="connsiteY5752" fmla="*/ 3654224 h 5602020"/>
              <a:gd name="connsiteX5753" fmla="*/ 236269 w 5832676"/>
              <a:gd name="connsiteY5753" fmla="*/ 3656329 h 5602020"/>
              <a:gd name="connsiteX5754" fmla="*/ 240947 w 5832676"/>
              <a:gd name="connsiteY5754" fmla="*/ 3658434 h 5602020"/>
              <a:gd name="connsiteX5755" fmla="*/ 243286 w 5832676"/>
              <a:gd name="connsiteY5755" fmla="*/ 3656329 h 5602020"/>
              <a:gd name="connsiteX5756" fmla="*/ 240947 w 5832676"/>
              <a:gd name="connsiteY5756" fmla="*/ 3654224 h 5602020"/>
              <a:gd name="connsiteX5757" fmla="*/ 80502 w 5832676"/>
              <a:gd name="connsiteY5757" fmla="*/ 3654224 h 5602020"/>
              <a:gd name="connsiteX5758" fmla="*/ 74187 w 5832676"/>
              <a:gd name="connsiteY5758" fmla="*/ 3656329 h 5602020"/>
              <a:gd name="connsiteX5759" fmla="*/ 72082 w 5832676"/>
              <a:gd name="connsiteY5759" fmla="*/ 3658434 h 5602020"/>
              <a:gd name="connsiteX5760" fmla="*/ 74187 w 5832676"/>
              <a:gd name="connsiteY5760" fmla="*/ 3658434 h 5602020"/>
              <a:gd name="connsiteX5761" fmla="*/ 80502 w 5832676"/>
              <a:gd name="connsiteY5761" fmla="*/ 3654224 h 5602020"/>
              <a:gd name="connsiteX5762" fmla="*/ 205740 w 5832676"/>
              <a:gd name="connsiteY5762" fmla="*/ 3653627 h 5602020"/>
              <a:gd name="connsiteX5763" fmla="*/ 204696 w 5832676"/>
              <a:gd name="connsiteY5763" fmla="*/ 3654224 h 5602020"/>
              <a:gd name="connsiteX5764" fmla="*/ 204246 w 5832676"/>
              <a:gd name="connsiteY5764" fmla="*/ 3654224 h 5602020"/>
              <a:gd name="connsiteX5765" fmla="*/ 93172 w 5832676"/>
              <a:gd name="connsiteY5765" fmla="*/ 3652022 h 5602020"/>
              <a:gd name="connsiteX5766" fmla="*/ 94042 w 5832676"/>
              <a:gd name="connsiteY5766" fmla="*/ 3652893 h 5602020"/>
              <a:gd name="connsiteX5767" fmla="*/ 87089 w 5832676"/>
              <a:gd name="connsiteY5767" fmla="*/ 3656043 h 5602020"/>
              <a:gd name="connsiteX5768" fmla="*/ 89740 w 5832676"/>
              <a:gd name="connsiteY5768" fmla="*/ 3652255 h 5602020"/>
              <a:gd name="connsiteX5769" fmla="*/ 92607 w 5832676"/>
              <a:gd name="connsiteY5769" fmla="*/ 3652353 h 5602020"/>
              <a:gd name="connsiteX5770" fmla="*/ 90326 w 5832676"/>
              <a:gd name="connsiteY5770" fmla="*/ 3651417 h 5602020"/>
              <a:gd name="connsiteX5771" fmla="*/ 89740 w 5832676"/>
              <a:gd name="connsiteY5771" fmla="*/ 3652255 h 5602020"/>
              <a:gd name="connsiteX5772" fmla="*/ 88646 w 5832676"/>
              <a:gd name="connsiteY5772" fmla="*/ 3652218 h 5602020"/>
              <a:gd name="connsiteX5773" fmla="*/ 91750 w 5832676"/>
              <a:gd name="connsiteY5773" fmla="*/ 3650600 h 5602020"/>
              <a:gd name="connsiteX5774" fmla="*/ 95248 w 5832676"/>
              <a:gd name="connsiteY5774" fmla="*/ 3650806 h 5602020"/>
              <a:gd name="connsiteX5775" fmla="*/ 93172 w 5832676"/>
              <a:gd name="connsiteY5775" fmla="*/ 3652022 h 5602020"/>
              <a:gd name="connsiteX5776" fmla="*/ 67593 w 5832676"/>
              <a:gd name="connsiteY5776" fmla="*/ 3650014 h 5602020"/>
              <a:gd name="connsiteX5777" fmla="*/ 60856 w 5832676"/>
              <a:gd name="connsiteY5777" fmla="*/ 3654225 h 5602020"/>
              <a:gd name="connsiteX5778" fmla="*/ 60856 w 5832676"/>
              <a:gd name="connsiteY5778" fmla="*/ 3658434 h 5602020"/>
              <a:gd name="connsiteX5779" fmla="*/ 67593 w 5832676"/>
              <a:gd name="connsiteY5779" fmla="*/ 3656329 h 5602020"/>
              <a:gd name="connsiteX5780" fmla="*/ 72082 w 5832676"/>
              <a:gd name="connsiteY5780" fmla="*/ 3650014 h 5602020"/>
              <a:gd name="connsiteX5781" fmla="*/ 69837 w 5832676"/>
              <a:gd name="connsiteY5781" fmla="*/ 3650014 h 5602020"/>
              <a:gd name="connsiteX5782" fmla="*/ 67593 w 5832676"/>
              <a:gd name="connsiteY5782" fmla="*/ 3650014 h 5602020"/>
              <a:gd name="connsiteX5783" fmla="*/ 122134 w 5832676"/>
              <a:gd name="connsiteY5783" fmla="*/ 3647208 h 5602020"/>
              <a:gd name="connsiteX5784" fmla="*/ 119797 w 5832676"/>
              <a:gd name="connsiteY5784" fmla="*/ 3651418 h 5602020"/>
              <a:gd name="connsiteX5785" fmla="*/ 126812 w 5832676"/>
              <a:gd name="connsiteY5785" fmla="*/ 3647208 h 5602020"/>
              <a:gd name="connsiteX5786" fmla="*/ 124473 w 5832676"/>
              <a:gd name="connsiteY5786" fmla="*/ 3647208 h 5602020"/>
              <a:gd name="connsiteX5787" fmla="*/ 122134 w 5832676"/>
              <a:gd name="connsiteY5787" fmla="*/ 3647208 h 5602020"/>
              <a:gd name="connsiteX5788" fmla="*/ 65417 w 5832676"/>
              <a:gd name="connsiteY5788" fmla="*/ 3647208 h 5602020"/>
              <a:gd name="connsiteX5789" fmla="*/ 65417 w 5832676"/>
              <a:gd name="connsiteY5789" fmla="*/ 3648261 h 5602020"/>
              <a:gd name="connsiteX5790" fmla="*/ 58049 w 5832676"/>
              <a:gd name="connsiteY5790" fmla="*/ 3651418 h 5602020"/>
              <a:gd name="connsiteX5791" fmla="*/ 65417 w 5832676"/>
              <a:gd name="connsiteY5791" fmla="*/ 3649313 h 5602020"/>
              <a:gd name="connsiteX5792" fmla="*/ 65417 w 5832676"/>
              <a:gd name="connsiteY5792" fmla="*/ 3648261 h 5602020"/>
              <a:gd name="connsiteX5793" fmla="*/ 67874 w 5832676"/>
              <a:gd name="connsiteY5793" fmla="*/ 3647208 h 5602020"/>
              <a:gd name="connsiteX5794" fmla="*/ 65417 w 5832676"/>
              <a:gd name="connsiteY5794" fmla="*/ 3647208 h 5602020"/>
              <a:gd name="connsiteX5795" fmla="*/ 45025 w 5832676"/>
              <a:gd name="connsiteY5795" fmla="*/ 3645194 h 5602020"/>
              <a:gd name="connsiteX5796" fmla="*/ 43735 w 5832676"/>
              <a:gd name="connsiteY5796" fmla="*/ 3647208 h 5602020"/>
              <a:gd name="connsiteX5797" fmla="*/ 42008 w 5832676"/>
              <a:gd name="connsiteY5797" fmla="*/ 3646608 h 5602020"/>
              <a:gd name="connsiteX5798" fmla="*/ 154177 w 5832676"/>
              <a:gd name="connsiteY5798" fmla="*/ 3644401 h 5602020"/>
              <a:gd name="connsiteX5799" fmla="*/ 153124 w 5832676"/>
              <a:gd name="connsiteY5799" fmla="*/ 3647208 h 5602020"/>
              <a:gd name="connsiteX5800" fmla="*/ 152071 w 5832676"/>
              <a:gd name="connsiteY5800" fmla="*/ 3647208 h 5602020"/>
              <a:gd name="connsiteX5801" fmla="*/ 152071 w 5832676"/>
              <a:gd name="connsiteY5801" fmla="*/ 3650014 h 5602020"/>
              <a:gd name="connsiteX5802" fmla="*/ 153124 w 5832676"/>
              <a:gd name="connsiteY5802" fmla="*/ 3647208 h 5602020"/>
              <a:gd name="connsiteX5803" fmla="*/ 156281 w 5832676"/>
              <a:gd name="connsiteY5803" fmla="*/ 3647208 h 5602020"/>
              <a:gd name="connsiteX5804" fmla="*/ 154177 w 5832676"/>
              <a:gd name="connsiteY5804" fmla="*/ 3644401 h 5602020"/>
              <a:gd name="connsiteX5805" fmla="*/ 83310 w 5832676"/>
              <a:gd name="connsiteY5805" fmla="*/ 3642997 h 5602020"/>
              <a:gd name="connsiteX5806" fmla="*/ 79100 w 5832676"/>
              <a:gd name="connsiteY5806" fmla="*/ 3650014 h 5602020"/>
              <a:gd name="connsiteX5807" fmla="*/ 83310 w 5832676"/>
              <a:gd name="connsiteY5807" fmla="*/ 3642997 h 5602020"/>
              <a:gd name="connsiteX5808" fmla="*/ 53138 w 5832676"/>
              <a:gd name="connsiteY5808" fmla="*/ 3642997 h 5602020"/>
              <a:gd name="connsiteX5809" fmla="*/ 51033 w 5832676"/>
              <a:gd name="connsiteY5809" fmla="*/ 3644401 h 5602020"/>
              <a:gd name="connsiteX5810" fmla="*/ 55243 w 5832676"/>
              <a:gd name="connsiteY5810" fmla="*/ 3642997 h 5602020"/>
              <a:gd name="connsiteX5811" fmla="*/ 53138 w 5832676"/>
              <a:gd name="connsiteY5811" fmla="*/ 3642997 h 5602020"/>
              <a:gd name="connsiteX5812" fmla="*/ 87987 w 5832676"/>
              <a:gd name="connsiteY5812" fmla="*/ 3638788 h 5602020"/>
              <a:gd name="connsiteX5813" fmla="*/ 76292 w 5832676"/>
              <a:gd name="connsiteY5813" fmla="*/ 3642998 h 5602020"/>
              <a:gd name="connsiteX5814" fmla="*/ 90325 w 5832676"/>
              <a:gd name="connsiteY5814" fmla="*/ 3640894 h 5602020"/>
              <a:gd name="connsiteX5815" fmla="*/ 87987 w 5832676"/>
              <a:gd name="connsiteY5815" fmla="*/ 3638788 h 5602020"/>
              <a:gd name="connsiteX5816" fmla="*/ 55710 w 5832676"/>
              <a:gd name="connsiteY5816" fmla="*/ 3638788 h 5602020"/>
              <a:gd name="connsiteX5817" fmla="*/ 51033 w 5832676"/>
              <a:gd name="connsiteY5817" fmla="*/ 3642998 h 5602020"/>
              <a:gd name="connsiteX5818" fmla="*/ 58049 w 5832676"/>
              <a:gd name="connsiteY5818" fmla="*/ 3640894 h 5602020"/>
              <a:gd name="connsiteX5819" fmla="*/ 55710 w 5832676"/>
              <a:gd name="connsiteY5819" fmla="*/ 3640894 h 5602020"/>
              <a:gd name="connsiteX5820" fmla="*/ 55710 w 5832676"/>
              <a:gd name="connsiteY5820" fmla="*/ 3638788 h 5602020"/>
              <a:gd name="connsiteX5821" fmla="*/ 174524 w 5832676"/>
              <a:gd name="connsiteY5821" fmla="*/ 3635981 h 5602020"/>
              <a:gd name="connsiteX5822" fmla="*/ 174524 w 5832676"/>
              <a:gd name="connsiteY5822" fmla="*/ 3638788 h 5602020"/>
              <a:gd name="connsiteX5823" fmla="*/ 181542 w 5832676"/>
              <a:gd name="connsiteY5823" fmla="*/ 3635981 h 5602020"/>
              <a:gd name="connsiteX5824" fmla="*/ 174524 w 5832676"/>
              <a:gd name="connsiteY5824" fmla="*/ 3635981 h 5602020"/>
              <a:gd name="connsiteX5825" fmla="*/ 97343 w 5832676"/>
              <a:gd name="connsiteY5825" fmla="*/ 3635981 h 5602020"/>
              <a:gd name="connsiteX5826" fmla="*/ 95238 w 5832676"/>
              <a:gd name="connsiteY5826" fmla="*/ 3638788 h 5602020"/>
              <a:gd name="connsiteX5827" fmla="*/ 97343 w 5832676"/>
              <a:gd name="connsiteY5827" fmla="*/ 3635981 h 5602020"/>
              <a:gd name="connsiteX5828" fmla="*/ 72082 w 5832676"/>
              <a:gd name="connsiteY5828" fmla="*/ 3635981 h 5602020"/>
              <a:gd name="connsiteX5829" fmla="*/ 65066 w 5832676"/>
              <a:gd name="connsiteY5829" fmla="*/ 3640192 h 5602020"/>
              <a:gd name="connsiteX5830" fmla="*/ 72082 w 5832676"/>
              <a:gd name="connsiteY5830" fmla="*/ 3635981 h 5602020"/>
              <a:gd name="connsiteX5831" fmla="*/ 65067 w 5832676"/>
              <a:gd name="connsiteY5831" fmla="*/ 3635981 h 5602020"/>
              <a:gd name="connsiteX5832" fmla="*/ 60856 w 5832676"/>
              <a:gd name="connsiteY5832" fmla="*/ 3640192 h 5602020"/>
              <a:gd name="connsiteX5833" fmla="*/ 62962 w 5832676"/>
              <a:gd name="connsiteY5833" fmla="*/ 3640192 h 5602020"/>
              <a:gd name="connsiteX5834" fmla="*/ 65067 w 5832676"/>
              <a:gd name="connsiteY5834" fmla="*/ 3635981 h 5602020"/>
              <a:gd name="connsiteX5835" fmla="*/ 393440 w 5832676"/>
              <a:gd name="connsiteY5835" fmla="*/ 3633175 h 5602020"/>
              <a:gd name="connsiteX5836" fmla="*/ 397651 w 5832676"/>
              <a:gd name="connsiteY5836" fmla="*/ 3635981 h 5602020"/>
              <a:gd name="connsiteX5837" fmla="*/ 397651 w 5832676"/>
              <a:gd name="connsiteY5837" fmla="*/ 3633175 h 5602020"/>
              <a:gd name="connsiteX5838" fmla="*/ 393440 w 5832676"/>
              <a:gd name="connsiteY5838" fmla="*/ 3633175 h 5602020"/>
              <a:gd name="connsiteX5839" fmla="*/ 87519 w 5832676"/>
              <a:gd name="connsiteY5839" fmla="*/ 3631771 h 5602020"/>
              <a:gd name="connsiteX5840" fmla="*/ 89974 w 5832676"/>
              <a:gd name="connsiteY5840" fmla="*/ 3633876 h 5602020"/>
              <a:gd name="connsiteX5841" fmla="*/ 94887 w 5832676"/>
              <a:gd name="connsiteY5841" fmla="*/ 3635981 h 5602020"/>
              <a:gd name="connsiteX5842" fmla="*/ 94887 w 5832676"/>
              <a:gd name="connsiteY5842" fmla="*/ 3633876 h 5602020"/>
              <a:gd name="connsiteX5843" fmla="*/ 97343 w 5832676"/>
              <a:gd name="connsiteY5843" fmla="*/ 3631771 h 5602020"/>
              <a:gd name="connsiteX5844" fmla="*/ 87519 w 5832676"/>
              <a:gd name="connsiteY5844" fmla="*/ 3631771 h 5602020"/>
              <a:gd name="connsiteX5845" fmla="*/ 55944 w 5832676"/>
              <a:gd name="connsiteY5845" fmla="*/ 3631771 h 5602020"/>
              <a:gd name="connsiteX5846" fmla="*/ 53839 w 5832676"/>
              <a:gd name="connsiteY5846" fmla="*/ 3633175 h 5602020"/>
              <a:gd name="connsiteX5847" fmla="*/ 58049 w 5832676"/>
              <a:gd name="connsiteY5847" fmla="*/ 3631771 h 5602020"/>
              <a:gd name="connsiteX5848" fmla="*/ 55944 w 5832676"/>
              <a:gd name="connsiteY5848" fmla="*/ 3631771 h 5602020"/>
              <a:gd name="connsiteX5849" fmla="*/ 43584 w 5832676"/>
              <a:gd name="connsiteY5849" fmla="*/ 3629962 h 5602020"/>
              <a:gd name="connsiteX5850" fmla="*/ 41286 w 5832676"/>
              <a:gd name="connsiteY5850" fmla="*/ 3632255 h 5602020"/>
              <a:gd name="connsiteX5851" fmla="*/ 41286 w 5832676"/>
              <a:gd name="connsiteY5851" fmla="*/ 3634548 h 5602020"/>
              <a:gd name="connsiteX5852" fmla="*/ 38996 w 5832676"/>
              <a:gd name="connsiteY5852" fmla="*/ 3634548 h 5602020"/>
              <a:gd name="connsiteX5853" fmla="*/ 38996 w 5832676"/>
              <a:gd name="connsiteY5853" fmla="*/ 3639134 h 5602020"/>
              <a:gd name="connsiteX5854" fmla="*/ 36702 w 5832676"/>
              <a:gd name="connsiteY5854" fmla="*/ 3639134 h 5602020"/>
              <a:gd name="connsiteX5855" fmla="*/ 34405 w 5832676"/>
              <a:gd name="connsiteY5855" fmla="*/ 3639134 h 5602020"/>
              <a:gd name="connsiteX5856" fmla="*/ 34405 w 5832676"/>
              <a:gd name="connsiteY5856" fmla="*/ 3634548 h 5602020"/>
              <a:gd name="connsiteX5857" fmla="*/ 38075 w 5832676"/>
              <a:gd name="connsiteY5857" fmla="*/ 3631797 h 5602020"/>
              <a:gd name="connsiteX5858" fmla="*/ 78257 w 5832676"/>
              <a:gd name="connsiteY5858" fmla="*/ 3628964 h 5602020"/>
              <a:gd name="connsiteX5859" fmla="*/ 69277 w 5832676"/>
              <a:gd name="connsiteY5859" fmla="*/ 3631771 h 5602020"/>
              <a:gd name="connsiteX5860" fmla="*/ 80502 w 5832676"/>
              <a:gd name="connsiteY5860" fmla="*/ 3631771 h 5602020"/>
              <a:gd name="connsiteX5861" fmla="*/ 78257 w 5832676"/>
              <a:gd name="connsiteY5861" fmla="*/ 3628964 h 5602020"/>
              <a:gd name="connsiteX5862" fmla="*/ 5317194 w 5832676"/>
              <a:gd name="connsiteY5862" fmla="*/ 3628963 h 5602020"/>
              <a:gd name="connsiteX5863" fmla="*/ 5314855 w 5832676"/>
              <a:gd name="connsiteY5863" fmla="*/ 3630367 h 5602020"/>
              <a:gd name="connsiteX5864" fmla="*/ 5321872 w 5832676"/>
              <a:gd name="connsiteY5864" fmla="*/ 3628963 h 5602020"/>
              <a:gd name="connsiteX5865" fmla="*/ 5317194 w 5832676"/>
              <a:gd name="connsiteY5865" fmla="*/ 3628963 h 5602020"/>
              <a:gd name="connsiteX5866" fmla="*/ 146109 w 5832676"/>
              <a:gd name="connsiteY5866" fmla="*/ 3627912 h 5602020"/>
              <a:gd name="connsiteX5867" fmla="*/ 142248 w 5832676"/>
              <a:gd name="connsiteY5867" fmla="*/ 3628964 h 5602020"/>
              <a:gd name="connsiteX5868" fmla="*/ 147862 w 5832676"/>
              <a:gd name="connsiteY5868" fmla="*/ 3628964 h 5602020"/>
              <a:gd name="connsiteX5869" fmla="*/ 146109 w 5832676"/>
              <a:gd name="connsiteY5869" fmla="*/ 3627912 h 5602020"/>
              <a:gd name="connsiteX5870" fmla="*/ 43584 w 5832676"/>
              <a:gd name="connsiteY5870" fmla="*/ 3627668 h 5602020"/>
              <a:gd name="connsiteX5871" fmla="*/ 38075 w 5832676"/>
              <a:gd name="connsiteY5871" fmla="*/ 3631797 h 5602020"/>
              <a:gd name="connsiteX5872" fmla="*/ 36702 w 5832676"/>
              <a:gd name="connsiteY5872" fmla="*/ 3632255 h 5602020"/>
              <a:gd name="connsiteX5873" fmla="*/ 43584 w 5832676"/>
              <a:gd name="connsiteY5873" fmla="*/ 3627668 h 5602020"/>
              <a:gd name="connsiteX5874" fmla="*/ 159088 w 5832676"/>
              <a:gd name="connsiteY5874" fmla="*/ 3626158 h 5602020"/>
              <a:gd name="connsiteX5875" fmla="*/ 161194 w 5832676"/>
              <a:gd name="connsiteY5875" fmla="*/ 3628964 h 5602020"/>
              <a:gd name="connsiteX5876" fmla="*/ 163298 w 5832676"/>
              <a:gd name="connsiteY5876" fmla="*/ 3626158 h 5602020"/>
              <a:gd name="connsiteX5877" fmla="*/ 159088 w 5832676"/>
              <a:gd name="connsiteY5877" fmla="*/ 3626158 h 5602020"/>
              <a:gd name="connsiteX5878" fmla="*/ 275563 w 5832676"/>
              <a:gd name="connsiteY5878" fmla="*/ 3624755 h 5602020"/>
              <a:gd name="connsiteX5879" fmla="*/ 274160 w 5832676"/>
              <a:gd name="connsiteY5879" fmla="*/ 3626159 h 5602020"/>
              <a:gd name="connsiteX5880" fmla="*/ 275563 w 5832676"/>
              <a:gd name="connsiteY5880" fmla="*/ 3626159 h 5602020"/>
              <a:gd name="connsiteX5881" fmla="*/ 275563 w 5832676"/>
              <a:gd name="connsiteY5881" fmla="*/ 3624755 h 5602020"/>
              <a:gd name="connsiteX5882" fmla="*/ 111376 w 5832676"/>
              <a:gd name="connsiteY5882" fmla="*/ 3624755 h 5602020"/>
              <a:gd name="connsiteX5883" fmla="*/ 101552 w 5832676"/>
              <a:gd name="connsiteY5883" fmla="*/ 3626159 h 5602020"/>
              <a:gd name="connsiteX5884" fmla="*/ 106464 w 5832676"/>
              <a:gd name="connsiteY5884" fmla="*/ 3626159 h 5602020"/>
              <a:gd name="connsiteX5885" fmla="*/ 111376 w 5832676"/>
              <a:gd name="connsiteY5885" fmla="*/ 3624755 h 5602020"/>
              <a:gd name="connsiteX5886" fmla="*/ 212414 w 5832676"/>
              <a:gd name="connsiteY5886" fmla="*/ 3621948 h 5602020"/>
              <a:gd name="connsiteX5887" fmla="*/ 207736 w 5832676"/>
              <a:gd name="connsiteY5887" fmla="*/ 3624054 h 5602020"/>
              <a:gd name="connsiteX5888" fmla="*/ 205397 w 5832676"/>
              <a:gd name="connsiteY5888" fmla="*/ 3626159 h 5602020"/>
              <a:gd name="connsiteX5889" fmla="*/ 207736 w 5832676"/>
              <a:gd name="connsiteY5889" fmla="*/ 3626159 h 5602020"/>
              <a:gd name="connsiteX5890" fmla="*/ 212414 w 5832676"/>
              <a:gd name="connsiteY5890" fmla="*/ 3621948 h 5602020"/>
              <a:gd name="connsiteX5891" fmla="*/ 69979 w 5832676"/>
              <a:gd name="connsiteY5891" fmla="*/ 3621948 h 5602020"/>
              <a:gd name="connsiteX5892" fmla="*/ 67872 w 5832676"/>
              <a:gd name="connsiteY5892" fmla="*/ 3624054 h 5602020"/>
              <a:gd name="connsiteX5893" fmla="*/ 69979 w 5832676"/>
              <a:gd name="connsiteY5893" fmla="*/ 3626159 h 5602020"/>
              <a:gd name="connsiteX5894" fmla="*/ 72082 w 5832676"/>
              <a:gd name="connsiteY5894" fmla="*/ 3624054 h 5602020"/>
              <a:gd name="connsiteX5895" fmla="*/ 69979 w 5832676"/>
              <a:gd name="connsiteY5895" fmla="*/ 3621948 h 5602020"/>
              <a:gd name="connsiteX5896" fmla="*/ 94535 w 5832676"/>
              <a:gd name="connsiteY5896" fmla="*/ 3617738 h 5602020"/>
              <a:gd name="connsiteX5897" fmla="*/ 94535 w 5832676"/>
              <a:gd name="connsiteY5897" fmla="*/ 3619142 h 5602020"/>
              <a:gd name="connsiteX5898" fmla="*/ 92431 w 5832676"/>
              <a:gd name="connsiteY5898" fmla="*/ 3619142 h 5602020"/>
              <a:gd name="connsiteX5899" fmla="*/ 90325 w 5832676"/>
              <a:gd name="connsiteY5899" fmla="*/ 3621948 h 5602020"/>
              <a:gd name="connsiteX5900" fmla="*/ 94535 w 5832676"/>
              <a:gd name="connsiteY5900" fmla="*/ 3619142 h 5602020"/>
              <a:gd name="connsiteX5901" fmla="*/ 94535 w 5832676"/>
              <a:gd name="connsiteY5901" fmla="*/ 3621948 h 5602020"/>
              <a:gd name="connsiteX5902" fmla="*/ 96874 w 5832676"/>
              <a:gd name="connsiteY5902" fmla="*/ 3619843 h 5602020"/>
              <a:gd name="connsiteX5903" fmla="*/ 98694 w 5832676"/>
              <a:gd name="connsiteY5903" fmla="*/ 3619025 h 5602020"/>
              <a:gd name="connsiteX5904" fmla="*/ 99213 w 5832676"/>
              <a:gd name="connsiteY5904" fmla="*/ 3619843 h 5602020"/>
              <a:gd name="connsiteX5905" fmla="*/ 101553 w 5832676"/>
              <a:gd name="connsiteY5905" fmla="*/ 3617738 h 5602020"/>
              <a:gd name="connsiteX5906" fmla="*/ 98694 w 5832676"/>
              <a:gd name="connsiteY5906" fmla="*/ 3619025 h 5602020"/>
              <a:gd name="connsiteX5907" fmla="*/ 98044 w 5832676"/>
              <a:gd name="connsiteY5907" fmla="*/ 3618001 h 5602020"/>
              <a:gd name="connsiteX5908" fmla="*/ 96874 w 5832676"/>
              <a:gd name="connsiteY5908" fmla="*/ 3617738 h 5602020"/>
              <a:gd name="connsiteX5909" fmla="*/ 94535 w 5832676"/>
              <a:gd name="connsiteY5909" fmla="*/ 3617738 h 5602020"/>
              <a:gd name="connsiteX5910" fmla="*/ 87519 w 5832676"/>
              <a:gd name="connsiteY5910" fmla="*/ 3613528 h 5602020"/>
              <a:gd name="connsiteX5911" fmla="*/ 76292 w 5832676"/>
              <a:gd name="connsiteY5911" fmla="*/ 3614932 h 5602020"/>
              <a:gd name="connsiteX5912" fmla="*/ 78537 w 5832676"/>
              <a:gd name="connsiteY5912" fmla="*/ 3614932 h 5602020"/>
              <a:gd name="connsiteX5913" fmla="*/ 83030 w 5832676"/>
              <a:gd name="connsiteY5913" fmla="*/ 3614932 h 5602020"/>
              <a:gd name="connsiteX5914" fmla="*/ 87519 w 5832676"/>
              <a:gd name="connsiteY5914" fmla="*/ 3613528 h 5602020"/>
              <a:gd name="connsiteX5915" fmla="*/ 97343 w 5832676"/>
              <a:gd name="connsiteY5915" fmla="*/ 3603705 h 5602020"/>
              <a:gd name="connsiteX5916" fmla="*/ 90325 w 5832676"/>
              <a:gd name="connsiteY5916" fmla="*/ 3606511 h 5602020"/>
              <a:gd name="connsiteX5917" fmla="*/ 92664 w 5832676"/>
              <a:gd name="connsiteY5917" fmla="*/ 3606511 h 5602020"/>
              <a:gd name="connsiteX5918" fmla="*/ 97343 w 5832676"/>
              <a:gd name="connsiteY5918" fmla="*/ 3603705 h 5602020"/>
              <a:gd name="connsiteX5919" fmla="*/ 101552 w 5832676"/>
              <a:gd name="connsiteY5919" fmla="*/ 3600811 h 5602020"/>
              <a:gd name="connsiteX5920" fmla="*/ 95377 w 5832676"/>
              <a:gd name="connsiteY5920" fmla="*/ 3601601 h 5602020"/>
              <a:gd name="connsiteX5921" fmla="*/ 104359 w 5832676"/>
              <a:gd name="connsiteY5921" fmla="*/ 3601601 h 5602020"/>
              <a:gd name="connsiteX5922" fmla="*/ 101552 w 5832676"/>
              <a:gd name="connsiteY5922" fmla="*/ 3600811 h 5602020"/>
              <a:gd name="connsiteX5923" fmla="*/ 126812 w 5832676"/>
              <a:gd name="connsiteY5923" fmla="*/ 3599495 h 5602020"/>
              <a:gd name="connsiteX5924" fmla="*/ 115585 w 5832676"/>
              <a:gd name="connsiteY5924" fmla="*/ 3600899 h 5602020"/>
              <a:gd name="connsiteX5925" fmla="*/ 122320 w 5832676"/>
              <a:gd name="connsiteY5925" fmla="*/ 3600899 h 5602020"/>
              <a:gd name="connsiteX5926" fmla="*/ 126812 w 5832676"/>
              <a:gd name="connsiteY5926" fmla="*/ 3599495 h 5602020"/>
              <a:gd name="connsiteX5927" fmla="*/ 122602 w 5832676"/>
              <a:gd name="connsiteY5927" fmla="*/ 3593882 h 5602020"/>
              <a:gd name="connsiteX5928" fmla="*/ 115585 w 5832676"/>
              <a:gd name="connsiteY5928" fmla="*/ 3596689 h 5602020"/>
              <a:gd name="connsiteX5929" fmla="*/ 117924 w 5832676"/>
              <a:gd name="connsiteY5929" fmla="*/ 3596689 h 5602020"/>
              <a:gd name="connsiteX5930" fmla="*/ 122602 w 5832676"/>
              <a:gd name="connsiteY5930" fmla="*/ 3593882 h 5602020"/>
              <a:gd name="connsiteX5931" fmla="*/ 111376 w 5832676"/>
              <a:gd name="connsiteY5931" fmla="*/ 3593882 h 5602020"/>
              <a:gd name="connsiteX5932" fmla="*/ 104359 w 5832676"/>
              <a:gd name="connsiteY5932" fmla="*/ 3596689 h 5602020"/>
              <a:gd name="connsiteX5933" fmla="*/ 104359 w 5832676"/>
              <a:gd name="connsiteY5933" fmla="*/ 3599495 h 5602020"/>
              <a:gd name="connsiteX5934" fmla="*/ 109036 w 5832676"/>
              <a:gd name="connsiteY5934" fmla="*/ 3596689 h 5602020"/>
              <a:gd name="connsiteX5935" fmla="*/ 111376 w 5832676"/>
              <a:gd name="connsiteY5935" fmla="*/ 3596689 h 5602020"/>
              <a:gd name="connsiteX5936" fmla="*/ 111376 w 5832676"/>
              <a:gd name="connsiteY5936" fmla="*/ 3593882 h 5602020"/>
              <a:gd name="connsiteX5937" fmla="*/ 5335906 w 5832676"/>
              <a:gd name="connsiteY5937" fmla="*/ 3592477 h 5602020"/>
              <a:gd name="connsiteX5938" fmla="*/ 5335906 w 5832676"/>
              <a:gd name="connsiteY5938" fmla="*/ 3593881 h 5602020"/>
              <a:gd name="connsiteX5939" fmla="*/ 5337309 w 5832676"/>
              <a:gd name="connsiteY5939" fmla="*/ 3593881 h 5602020"/>
              <a:gd name="connsiteX5940" fmla="*/ 5337309 w 5832676"/>
              <a:gd name="connsiteY5940" fmla="*/ 3592477 h 5602020"/>
              <a:gd name="connsiteX5941" fmla="*/ 5335906 w 5832676"/>
              <a:gd name="connsiteY5941" fmla="*/ 3592477 h 5602020"/>
              <a:gd name="connsiteX5942" fmla="*/ 138039 w 5832676"/>
              <a:gd name="connsiteY5942" fmla="*/ 3582655 h 5602020"/>
              <a:gd name="connsiteX5943" fmla="*/ 135934 w 5832676"/>
              <a:gd name="connsiteY5943" fmla="*/ 3585462 h 5602020"/>
              <a:gd name="connsiteX5944" fmla="*/ 138039 w 5832676"/>
              <a:gd name="connsiteY5944" fmla="*/ 3582655 h 5602020"/>
              <a:gd name="connsiteX5945" fmla="*/ 168210 w 5832676"/>
              <a:gd name="connsiteY5945" fmla="*/ 3581252 h 5602020"/>
              <a:gd name="connsiteX5946" fmla="*/ 161896 w 5832676"/>
              <a:gd name="connsiteY5946" fmla="*/ 3585930 h 5602020"/>
              <a:gd name="connsiteX5947" fmla="*/ 161896 w 5832676"/>
              <a:gd name="connsiteY5947" fmla="*/ 3588269 h 5602020"/>
              <a:gd name="connsiteX5948" fmla="*/ 170315 w 5832676"/>
              <a:gd name="connsiteY5948" fmla="*/ 3585930 h 5602020"/>
              <a:gd name="connsiteX5949" fmla="*/ 170315 w 5832676"/>
              <a:gd name="connsiteY5949" fmla="*/ 3583591 h 5602020"/>
              <a:gd name="connsiteX5950" fmla="*/ 168210 w 5832676"/>
              <a:gd name="connsiteY5950" fmla="*/ 3583591 h 5602020"/>
              <a:gd name="connsiteX5951" fmla="*/ 168210 w 5832676"/>
              <a:gd name="connsiteY5951" fmla="*/ 3581252 h 5602020"/>
              <a:gd name="connsiteX5952" fmla="*/ 177331 w 5832676"/>
              <a:gd name="connsiteY5952" fmla="*/ 3575638 h 5602020"/>
              <a:gd name="connsiteX5953" fmla="*/ 170315 w 5832676"/>
              <a:gd name="connsiteY5953" fmla="*/ 3578445 h 5602020"/>
              <a:gd name="connsiteX5954" fmla="*/ 172653 w 5832676"/>
              <a:gd name="connsiteY5954" fmla="*/ 3578445 h 5602020"/>
              <a:gd name="connsiteX5955" fmla="*/ 177331 w 5832676"/>
              <a:gd name="connsiteY5955" fmla="*/ 3575638 h 5602020"/>
              <a:gd name="connsiteX5956" fmla="*/ 131021 w 5832676"/>
              <a:gd name="connsiteY5956" fmla="*/ 3574236 h 5602020"/>
              <a:gd name="connsiteX5957" fmla="*/ 133361 w 5832676"/>
              <a:gd name="connsiteY5957" fmla="*/ 3575639 h 5602020"/>
              <a:gd name="connsiteX5958" fmla="*/ 138039 w 5832676"/>
              <a:gd name="connsiteY5958" fmla="*/ 3574236 h 5602020"/>
              <a:gd name="connsiteX5959" fmla="*/ 131021 w 5832676"/>
              <a:gd name="connsiteY5959" fmla="*/ 3574236 h 5602020"/>
              <a:gd name="connsiteX5960" fmla="*/ 5376776 w 5832676"/>
              <a:gd name="connsiteY5960" fmla="*/ 3570376 h 5602020"/>
              <a:gd name="connsiteX5961" fmla="*/ 5372390 w 5832676"/>
              <a:gd name="connsiteY5961" fmla="*/ 3571428 h 5602020"/>
              <a:gd name="connsiteX5962" fmla="*/ 5372390 w 5832676"/>
              <a:gd name="connsiteY5962" fmla="*/ 3574235 h 5602020"/>
              <a:gd name="connsiteX5963" fmla="*/ 5374730 w 5832676"/>
              <a:gd name="connsiteY5963" fmla="*/ 3574235 h 5602020"/>
              <a:gd name="connsiteX5964" fmla="*/ 5379408 w 5832676"/>
              <a:gd name="connsiteY5964" fmla="*/ 3571428 h 5602020"/>
              <a:gd name="connsiteX5965" fmla="*/ 5376776 w 5832676"/>
              <a:gd name="connsiteY5965" fmla="*/ 3570376 h 5602020"/>
              <a:gd name="connsiteX5966" fmla="*/ 156281 w 5832676"/>
              <a:gd name="connsiteY5966" fmla="*/ 3567219 h 5602020"/>
              <a:gd name="connsiteX5967" fmla="*/ 145056 w 5832676"/>
              <a:gd name="connsiteY5967" fmla="*/ 3571429 h 5602020"/>
              <a:gd name="connsiteX5968" fmla="*/ 151790 w 5832676"/>
              <a:gd name="connsiteY5968" fmla="*/ 3569324 h 5602020"/>
              <a:gd name="connsiteX5969" fmla="*/ 156281 w 5832676"/>
              <a:gd name="connsiteY5969" fmla="*/ 3567219 h 5602020"/>
              <a:gd name="connsiteX5970" fmla="*/ 5367246 w 5832676"/>
              <a:gd name="connsiteY5970" fmla="*/ 3567218 h 5602020"/>
              <a:gd name="connsiteX5971" fmla="*/ 5364907 w 5832676"/>
              <a:gd name="connsiteY5971" fmla="*/ 3568621 h 5602020"/>
              <a:gd name="connsiteX5972" fmla="*/ 5369585 w 5832676"/>
              <a:gd name="connsiteY5972" fmla="*/ 3567218 h 5602020"/>
              <a:gd name="connsiteX5973" fmla="*/ 5367246 w 5832676"/>
              <a:gd name="connsiteY5973" fmla="*/ 3567218 h 5602020"/>
              <a:gd name="connsiteX5974" fmla="*/ 179436 w 5832676"/>
              <a:gd name="connsiteY5974" fmla="*/ 3564412 h 5602020"/>
              <a:gd name="connsiteX5975" fmla="*/ 177330 w 5832676"/>
              <a:gd name="connsiteY5975" fmla="*/ 3567219 h 5602020"/>
              <a:gd name="connsiteX5976" fmla="*/ 179436 w 5832676"/>
              <a:gd name="connsiteY5976" fmla="*/ 3567219 h 5602020"/>
              <a:gd name="connsiteX5977" fmla="*/ 181542 w 5832676"/>
              <a:gd name="connsiteY5977" fmla="*/ 3564412 h 5602020"/>
              <a:gd name="connsiteX5978" fmla="*/ 179436 w 5832676"/>
              <a:gd name="connsiteY5978" fmla="*/ 3564412 h 5602020"/>
              <a:gd name="connsiteX5979" fmla="*/ 5406610 w 5832676"/>
              <a:gd name="connsiteY5979" fmla="*/ 3561604 h 5602020"/>
              <a:gd name="connsiteX5980" fmla="*/ 5379408 w 5832676"/>
              <a:gd name="connsiteY5980" fmla="*/ 3575638 h 5602020"/>
              <a:gd name="connsiteX5981" fmla="*/ 5402076 w 5832676"/>
              <a:gd name="connsiteY5981" fmla="*/ 3568621 h 5602020"/>
              <a:gd name="connsiteX5982" fmla="*/ 5408878 w 5832676"/>
              <a:gd name="connsiteY5982" fmla="*/ 3563943 h 5602020"/>
              <a:gd name="connsiteX5983" fmla="*/ 5408878 w 5832676"/>
              <a:gd name="connsiteY5983" fmla="*/ 3561604 h 5602020"/>
              <a:gd name="connsiteX5984" fmla="*/ 5406610 w 5832676"/>
              <a:gd name="connsiteY5984" fmla="*/ 3561604 h 5602020"/>
              <a:gd name="connsiteX5985" fmla="*/ 218028 w 5832676"/>
              <a:gd name="connsiteY5985" fmla="*/ 3541959 h 5602020"/>
              <a:gd name="connsiteX5986" fmla="*/ 213817 w 5832676"/>
              <a:gd name="connsiteY5986" fmla="*/ 3544065 h 5602020"/>
              <a:gd name="connsiteX5987" fmla="*/ 215921 w 5832676"/>
              <a:gd name="connsiteY5987" fmla="*/ 3546169 h 5602020"/>
              <a:gd name="connsiteX5988" fmla="*/ 218028 w 5832676"/>
              <a:gd name="connsiteY5988" fmla="*/ 3544065 h 5602020"/>
              <a:gd name="connsiteX5989" fmla="*/ 218028 w 5832676"/>
              <a:gd name="connsiteY5989" fmla="*/ 3541959 h 5602020"/>
              <a:gd name="connsiteX5990" fmla="*/ 174525 w 5832676"/>
              <a:gd name="connsiteY5990" fmla="*/ 3539152 h 5602020"/>
              <a:gd name="connsiteX5991" fmla="*/ 167508 w 5832676"/>
              <a:gd name="connsiteY5991" fmla="*/ 3541959 h 5602020"/>
              <a:gd name="connsiteX5992" fmla="*/ 172186 w 5832676"/>
              <a:gd name="connsiteY5992" fmla="*/ 3541959 h 5602020"/>
              <a:gd name="connsiteX5993" fmla="*/ 174525 w 5832676"/>
              <a:gd name="connsiteY5993" fmla="*/ 3539152 h 5602020"/>
              <a:gd name="connsiteX5994" fmla="*/ 188557 w 5832676"/>
              <a:gd name="connsiteY5994" fmla="*/ 3534943 h 5602020"/>
              <a:gd name="connsiteX5995" fmla="*/ 180137 w 5832676"/>
              <a:gd name="connsiteY5995" fmla="*/ 3537749 h 5602020"/>
              <a:gd name="connsiteX5996" fmla="*/ 184348 w 5832676"/>
              <a:gd name="connsiteY5996" fmla="*/ 3537749 h 5602020"/>
              <a:gd name="connsiteX5997" fmla="*/ 188557 w 5832676"/>
              <a:gd name="connsiteY5997" fmla="*/ 3534943 h 5602020"/>
              <a:gd name="connsiteX5998" fmla="*/ 176612 w 5832676"/>
              <a:gd name="connsiteY5998" fmla="*/ 3526773 h 5602020"/>
              <a:gd name="connsiteX5999" fmla="*/ 167438 w 5832676"/>
              <a:gd name="connsiteY5999" fmla="*/ 3529066 h 5602020"/>
              <a:gd name="connsiteX6000" fmla="*/ 167692 w 5832676"/>
              <a:gd name="connsiteY6000" fmla="*/ 3528557 h 5602020"/>
              <a:gd name="connsiteX6001" fmla="*/ 195574 w 5832676"/>
              <a:gd name="connsiteY6001" fmla="*/ 3525119 h 5602020"/>
              <a:gd name="connsiteX6002" fmla="*/ 187155 w 5832676"/>
              <a:gd name="connsiteY6002" fmla="*/ 3527926 h 5602020"/>
              <a:gd name="connsiteX6003" fmla="*/ 191364 w 5832676"/>
              <a:gd name="connsiteY6003" fmla="*/ 3530732 h 5602020"/>
              <a:gd name="connsiteX6004" fmla="*/ 193469 w 5832676"/>
              <a:gd name="connsiteY6004" fmla="*/ 3527926 h 5602020"/>
              <a:gd name="connsiteX6005" fmla="*/ 195574 w 5832676"/>
              <a:gd name="connsiteY6005" fmla="*/ 3525119 h 5602020"/>
              <a:gd name="connsiteX6006" fmla="*/ 187155 w 5832676"/>
              <a:gd name="connsiteY6006" fmla="*/ 3525119 h 5602020"/>
              <a:gd name="connsiteX6007" fmla="*/ 180137 w 5832676"/>
              <a:gd name="connsiteY6007" fmla="*/ 3527926 h 5602020"/>
              <a:gd name="connsiteX6008" fmla="*/ 182476 w 5832676"/>
              <a:gd name="connsiteY6008" fmla="*/ 3527926 h 5602020"/>
              <a:gd name="connsiteX6009" fmla="*/ 187155 w 5832676"/>
              <a:gd name="connsiteY6009" fmla="*/ 3525119 h 5602020"/>
              <a:gd name="connsiteX6010" fmla="*/ 271353 w 5832676"/>
              <a:gd name="connsiteY6010" fmla="*/ 3512490 h 5602020"/>
              <a:gd name="connsiteX6011" fmla="*/ 273458 w 5832676"/>
              <a:gd name="connsiteY6011" fmla="*/ 3513894 h 5602020"/>
              <a:gd name="connsiteX6012" fmla="*/ 275563 w 5832676"/>
              <a:gd name="connsiteY6012" fmla="*/ 3512490 h 5602020"/>
              <a:gd name="connsiteX6013" fmla="*/ 271353 w 5832676"/>
              <a:gd name="connsiteY6013" fmla="*/ 3512490 h 5602020"/>
              <a:gd name="connsiteX6014" fmla="*/ 229955 w 5832676"/>
              <a:gd name="connsiteY6014" fmla="*/ 3509683 h 5602020"/>
              <a:gd name="connsiteX6015" fmla="*/ 227850 w 5832676"/>
              <a:gd name="connsiteY6015" fmla="*/ 3512490 h 5602020"/>
              <a:gd name="connsiteX6016" fmla="*/ 229955 w 5832676"/>
              <a:gd name="connsiteY6016" fmla="*/ 3509683 h 5602020"/>
              <a:gd name="connsiteX6017" fmla="*/ 153274 w 5832676"/>
              <a:gd name="connsiteY6017" fmla="*/ 3509372 h 5602020"/>
              <a:gd name="connsiteX6018" fmla="*/ 151383 w 5832676"/>
              <a:gd name="connsiteY6018" fmla="*/ 3510721 h 5602020"/>
              <a:gd name="connsiteX6019" fmla="*/ 139915 w 5832676"/>
              <a:gd name="connsiteY6019" fmla="*/ 3515307 h 5602020"/>
              <a:gd name="connsiteX6020" fmla="*/ 160555 w 5832676"/>
              <a:gd name="connsiteY6020" fmla="*/ 3506135 h 5602020"/>
              <a:gd name="connsiteX6021" fmla="*/ 153274 w 5832676"/>
              <a:gd name="connsiteY6021" fmla="*/ 3509372 h 5602020"/>
              <a:gd name="connsiteX6022" fmla="*/ 155395 w 5832676"/>
              <a:gd name="connsiteY6022" fmla="*/ 3507855 h 5602020"/>
              <a:gd name="connsiteX6023" fmla="*/ 218868 w 5832676"/>
              <a:gd name="connsiteY6023" fmla="*/ 3505473 h 5602020"/>
              <a:gd name="connsiteX6024" fmla="*/ 216623 w 5832676"/>
              <a:gd name="connsiteY6024" fmla="*/ 3507578 h 5602020"/>
              <a:gd name="connsiteX6025" fmla="*/ 216623 w 5832676"/>
              <a:gd name="connsiteY6025" fmla="*/ 3509683 h 5602020"/>
              <a:gd name="connsiteX6026" fmla="*/ 221114 w 5832676"/>
              <a:gd name="connsiteY6026" fmla="*/ 3507578 h 5602020"/>
              <a:gd name="connsiteX6027" fmla="*/ 227850 w 5832676"/>
              <a:gd name="connsiteY6027" fmla="*/ 3505473 h 5602020"/>
              <a:gd name="connsiteX6028" fmla="*/ 218868 w 5832676"/>
              <a:gd name="connsiteY6028" fmla="*/ 3505473 h 5602020"/>
              <a:gd name="connsiteX6029" fmla="*/ 160555 w 5832676"/>
              <a:gd name="connsiteY6029" fmla="*/ 3503842 h 5602020"/>
              <a:gd name="connsiteX6030" fmla="*/ 160615 w 5832676"/>
              <a:gd name="connsiteY6030" fmla="*/ 3504129 h 5602020"/>
              <a:gd name="connsiteX6031" fmla="*/ 155395 w 5832676"/>
              <a:gd name="connsiteY6031" fmla="*/ 3507855 h 5602020"/>
              <a:gd name="connsiteX6032" fmla="*/ 153674 w 5832676"/>
              <a:gd name="connsiteY6032" fmla="*/ 3508428 h 5602020"/>
              <a:gd name="connsiteX6033" fmla="*/ 160555 w 5832676"/>
              <a:gd name="connsiteY6033" fmla="*/ 3503842 h 5602020"/>
              <a:gd name="connsiteX6034" fmla="*/ 177643 w 5832676"/>
              <a:gd name="connsiteY6034" fmla="*/ 3502251 h 5602020"/>
              <a:gd name="connsiteX6035" fmla="*/ 177330 w 5832676"/>
              <a:gd name="connsiteY6035" fmla="*/ 3502666 h 5602020"/>
              <a:gd name="connsiteX6036" fmla="*/ 177330 w 5832676"/>
              <a:gd name="connsiteY6036" fmla="*/ 3502424 h 5602020"/>
              <a:gd name="connsiteX6037" fmla="*/ 178169 w 5832676"/>
              <a:gd name="connsiteY6037" fmla="*/ 3501549 h 5602020"/>
              <a:gd name="connsiteX6038" fmla="*/ 178905 w 5832676"/>
              <a:gd name="connsiteY6038" fmla="*/ 3501549 h 5602020"/>
              <a:gd name="connsiteX6039" fmla="*/ 177643 w 5832676"/>
              <a:gd name="connsiteY6039" fmla="*/ 3502251 h 5602020"/>
              <a:gd name="connsiteX6040" fmla="*/ 178079 w 5832676"/>
              <a:gd name="connsiteY6040" fmla="*/ 3500858 h 5602020"/>
              <a:gd name="connsiteX6041" fmla="*/ 178383 w 5832676"/>
              <a:gd name="connsiteY6041" fmla="*/ 3501263 h 5602020"/>
              <a:gd name="connsiteX6042" fmla="*/ 178169 w 5832676"/>
              <a:gd name="connsiteY6042" fmla="*/ 3501549 h 5602020"/>
              <a:gd name="connsiteX6043" fmla="*/ 177330 w 5832676"/>
              <a:gd name="connsiteY6043" fmla="*/ 3501549 h 5602020"/>
              <a:gd name="connsiteX6044" fmla="*/ 177330 w 5832676"/>
              <a:gd name="connsiteY6044" fmla="*/ 3500942 h 5602020"/>
              <a:gd name="connsiteX6045" fmla="*/ 181542 w 5832676"/>
              <a:gd name="connsiteY6045" fmla="*/ 3495650 h 5602020"/>
              <a:gd name="connsiteX6046" fmla="*/ 179436 w 5832676"/>
              <a:gd name="connsiteY6046" fmla="*/ 3498457 h 5602020"/>
              <a:gd name="connsiteX6047" fmla="*/ 181542 w 5832676"/>
              <a:gd name="connsiteY6047" fmla="*/ 3495650 h 5602020"/>
              <a:gd name="connsiteX6048" fmla="*/ 354148 w 5832676"/>
              <a:gd name="connsiteY6048" fmla="*/ 3494246 h 5602020"/>
              <a:gd name="connsiteX6049" fmla="*/ 354148 w 5832676"/>
              <a:gd name="connsiteY6049" fmla="*/ 3495650 h 5602020"/>
              <a:gd name="connsiteX6050" fmla="*/ 358358 w 5832676"/>
              <a:gd name="connsiteY6050" fmla="*/ 3494246 h 5602020"/>
              <a:gd name="connsiteX6051" fmla="*/ 356253 w 5832676"/>
              <a:gd name="connsiteY6051" fmla="*/ 3494246 h 5602020"/>
              <a:gd name="connsiteX6052" fmla="*/ 354148 w 5832676"/>
              <a:gd name="connsiteY6052" fmla="*/ 3494246 h 5602020"/>
              <a:gd name="connsiteX6053" fmla="*/ 191013 w 5832676"/>
              <a:gd name="connsiteY6053" fmla="*/ 3494246 h 5602020"/>
              <a:gd name="connsiteX6054" fmla="*/ 191046 w 5832676"/>
              <a:gd name="connsiteY6054" fmla="*/ 3494246 h 5602020"/>
              <a:gd name="connsiteX6055" fmla="*/ 188571 w 5832676"/>
              <a:gd name="connsiteY6055" fmla="*/ 3495643 h 5602020"/>
              <a:gd name="connsiteX6056" fmla="*/ 202314 w 5832676"/>
              <a:gd name="connsiteY6056" fmla="*/ 3493618 h 5602020"/>
              <a:gd name="connsiteX6057" fmla="*/ 200485 w 5832676"/>
              <a:gd name="connsiteY6057" fmla="*/ 3495650 h 5602020"/>
              <a:gd name="connsiteX6058" fmla="*/ 198631 w 5832676"/>
              <a:gd name="connsiteY6058" fmla="*/ 3495650 h 5602020"/>
              <a:gd name="connsiteX6059" fmla="*/ 208722 w 5832676"/>
              <a:gd name="connsiteY6059" fmla="*/ 3489064 h 5602020"/>
              <a:gd name="connsiteX6060" fmla="*/ 208722 w 5832676"/>
              <a:gd name="connsiteY6060" fmla="*/ 3490084 h 5602020"/>
              <a:gd name="connsiteX6061" fmla="*/ 202314 w 5832676"/>
              <a:gd name="connsiteY6061" fmla="*/ 3493618 h 5602020"/>
              <a:gd name="connsiteX6062" fmla="*/ 206234 w 5832676"/>
              <a:gd name="connsiteY6062" fmla="*/ 3489264 h 5602020"/>
              <a:gd name="connsiteX6063" fmla="*/ 206800 w 5832676"/>
              <a:gd name="connsiteY6063" fmla="*/ 3488633 h 5602020"/>
              <a:gd name="connsiteX6064" fmla="*/ 206234 w 5832676"/>
              <a:gd name="connsiteY6064" fmla="*/ 3489264 h 5602020"/>
              <a:gd name="connsiteX6065" fmla="*/ 204782 w 5832676"/>
              <a:gd name="connsiteY6065" fmla="*/ 3489381 h 5602020"/>
              <a:gd name="connsiteX6066" fmla="*/ 184067 w 5832676"/>
              <a:gd name="connsiteY6066" fmla="*/ 3488633 h 5602020"/>
              <a:gd name="connsiteX6067" fmla="*/ 177330 w 5832676"/>
              <a:gd name="connsiteY6067" fmla="*/ 3493311 h 5602020"/>
              <a:gd name="connsiteX6068" fmla="*/ 177330 w 5832676"/>
              <a:gd name="connsiteY6068" fmla="*/ 3495650 h 5602020"/>
              <a:gd name="connsiteX6069" fmla="*/ 181821 w 5832676"/>
              <a:gd name="connsiteY6069" fmla="*/ 3493311 h 5602020"/>
              <a:gd name="connsiteX6070" fmla="*/ 188557 w 5832676"/>
              <a:gd name="connsiteY6070" fmla="*/ 3488633 h 5602020"/>
              <a:gd name="connsiteX6071" fmla="*/ 186311 w 5832676"/>
              <a:gd name="connsiteY6071" fmla="*/ 3488633 h 5602020"/>
              <a:gd name="connsiteX6072" fmla="*/ 184067 w 5832676"/>
              <a:gd name="connsiteY6072" fmla="*/ 3488633 h 5602020"/>
              <a:gd name="connsiteX6073" fmla="*/ 208722 w 5832676"/>
              <a:gd name="connsiteY6073" fmla="*/ 3487790 h 5602020"/>
              <a:gd name="connsiteX6074" fmla="*/ 210443 w 5832676"/>
              <a:gd name="connsiteY6074" fmla="*/ 3488282 h 5602020"/>
              <a:gd name="connsiteX6075" fmla="*/ 209080 w 5832676"/>
              <a:gd name="connsiteY6075" fmla="*/ 3489034 h 5602020"/>
              <a:gd name="connsiteX6076" fmla="*/ 208722 w 5832676"/>
              <a:gd name="connsiteY6076" fmla="*/ 3489064 h 5602020"/>
              <a:gd name="connsiteX6077" fmla="*/ 239077 w 5832676"/>
              <a:gd name="connsiteY6077" fmla="*/ 3484424 h 5602020"/>
              <a:gd name="connsiteX6078" fmla="*/ 234867 w 5832676"/>
              <a:gd name="connsiteY6078" fmla="*/ 3488634 h 5602020"/>
              <a:gd name="connsiteX6079" fmla="*/ 243286 w 5832676"/>
              <a:gd name="connsiteY6079" fmla="*/ 3486529 h 5602020"/>
              <a:gd name="connsiteX6080" fmla="*/ 239077 w 5832676"/>
              <a:gd name="connsiteY6080" fmla="*/ 3484424 h 5602020"/>
              <a:gd name="connsiteX6081" fmla="*/ 184348 w 5832676"/>
              <a:gd name="connsiteY6081" fmla="*/ 3484424 h 5602020"/>
              <a:gd name="connsiteX6082" fmla="*/ 173121 w 5832676"/>
              <a:gd name="connsiteY6082" fmla="*/ 3488634 h 5602020"/>
              <a:gd name="connsiteX6083" fmla="*/ 182102 w 5832676"/>
              <a:gd name="connsiteY6083" fmla="*/ 3486529 h 5602020"/>
              <a:gd name="connsiteX6084" fmla="*/ 184348 w 5832676"/>
              <a:gd name="connsiteY6084" fmla="*/ 3484424 h 5602020"/>
              <a:gd name="connsiteX6085" fmla="*/ 5354850 w 5832676"/>
              <a:gd name="connsiteY6085" fmla="*/ 3484423 h 5602020"/>
              <a:gd name="connsiteX6086" fmla="*/ 5354148 w 5832676"/>
              <a:gd name="connsiteY6086" fmla="*/ 3485125 h 5602020"/>
              <a:gd name="connsiteX6087" fmla="*/ 5354850 w 5832676"/>
              <a:gd name="connsiteY6087" fmla="*/ 3485826 h 5602020"/>
              <a:gd name="connsiteX6088" fmla="*/ 5355552 w 5832676"/>
              <a:gd name="connsiteY6088" fmla="*/ 3485125 h 5602020"/>
              <a:gd name="connsiteX6089" fmla="*/ 5354850 w 5832676"/>
              <a:gd name="connsiteY6089" fmla="*/ 3484423 h 5602020"/>
              <a:gd name="connsiteX6090" fmla="*/ 199784 w 5832676"/>
              <a:gd name="connsiteY6090" fmla="*/ 3481617 h 5602020"/>
              <a:gd name="connsiteX6091" fmla="*/ 195106 w 5832676"/>
              <a:gd name="connsiteY6091" fmla="*/ 3487230 h 5602020"/>
              <a:gd name="connsiteX6092" fmla="*/ 199784 w 5832676"/>
              <a:gd name="connsiteY6092" fmla="*/ 3481617 h 5602020"/>
              <a:gd name="connsiteX6093" fmla="*/ 164522 w 5832676"/>
              <a:gd name="connsiteY6093" fmla="*/ 3481202 h 5602020"/>
              <a:gd name="connsiteX6094" fmla="*/ 159370 w 5832676"/>
              <a:gd name="connsiteY6094" fmla="*/ 3484424 h 5602020"/>
              <a:gd name="connsiteX6095" fmla="*/ 157649 w 5832676"/>
              <a:gd name="connsiteY6095" fmla="*/ 3484424 h 5602020"/>
              <a:gd name="connsiteX6096" fmla="*/ 170315 w 5832676"/>
              <a:gd name="connsiteY6096" fmla="*/ 3480213 h 5602020"/>
              <a:gd name="connsiteX6097" fmla="*/ 167508 w 5832676"/>
              <a:gd name="connsiteY6097" fmla="*/ 3481617 h 5602020"/>
              <a:gd name="connsiteX6098" fmla="*/ 173121 w 5832676"/>
              <a:gd name="connsiteY6098" fmla="*/ 3481617 h 5602020"/>
              <a:gd name="connsiteX6099" fmla="*/ 173121 w 5832676"/>
              <a:gd name="connsiteY6099" fmla="*/ 3480213 h 5602020"/>
              <a:gd name="connsiteX6100" fmla="*/ 170315 w 5832676"/>
              <a:gd name="connsiteY6100" fmla="*/ 3480213 h 5602020"/>
              <a:gd name="connsiteX6101" fmla="*/ 238023 w 5832676"/>
              <a:gd name="connsiteY6101" fmla="*/ 3479161 h 5602020"/>
              <a:gd name="connsiteX6102" fmla="*/ 236269 w 5832676"/>
              <a:gd name="connsiteY6102" fmla="*/ 3480213 h 5602020"/>
              <a:gd name="connsiteX6103" fmla="*/ 241884 w 5832676"/>
              <a:gd name="connsiteY6103" fmla="*/ 3480213 h 5602020"/>
              <a:gd name="connsiteX6104" fmla="*/ 238023 w 5832676"/>
              <a:gd name="connsiteY6104" fmla="*/ 3479161 h 5602020"/>
              <a:gd name="connsiteX6105" fmla="*/ 5393440 w 5832676"/>
              <a:gd name="connsiteY6105" fmla="*/ 3474599 h 5602020"/>
              <a:gd name="connsiteX6106" fmla="*/ 5393440 w 5832676"/>
              <a:gd name="connsiteY6106" fmla="*/ 3480212 h 5602020"/>
              <a:gd name="connsiteX6107" fmla="*/ 5394844 w 5832676"/>
              <a:gd name="connsiteY6107" fmla="*/ 3477406 h 5602020"/>
              <a:gd name="connsiteX6108" fmla="*/ 5393440 w 5832676"/>
              <a:gd name="connsiteY6108" fmla="*/ 3474599 h 5602020"/>
              <a:gd name="connsiteX6109" fmla="*/ 189785 w 5832676"/>
              <a:gd name="connsiteY6109" fmla="*/ 3472145 h 5602020"/>
              <a:gd name="connsiteX6110" fmla="*/ 187155 w 5832676"/>
              <a:gd name="connsiteY6110" fmla="*/ 3473197 h 5602020"/>
              <a:gd name="connsiteX6111" fmla="*/ 188559 w 5832676"/>
              <a:gd name="connsiteY6111" fmla="*/ 3473197 h 5602020"/>
              <a:gd name="connsiteX6112" fmla="*/ 181542 w 5832676"/>
              <a:gd name="connsiteY6112" fmla="*/ 3477407 h 5602020"/>
              <a:gd name="connsiteX6113" fmla="*/ 188559 w 5832676"/>
              <a:gd name="connsiteY6113" fmla="*/ 3473197 h 5602020"/>
              <a:gd name="connsiteX6114" fmla="*/ 189260 w 5832676"/>
              <a:gd name="connsiteY6114" fmla="*/ 3473197 h 5602020"/>
              <a:gd name="connsiteX6115" fmla="*/ 189785 w 5832676"/>
              <a:gd name="connsiteY6115" fmla="*/ 3472145 h 5602020"/>
              <a:gd name="connsiteX6116" fmla="*/ 205397 w 5832676"/>
              <a:gd name="connsiteY6116" fmla="*/ 3470390 h 5602020"/>
              <a:gd name="connsiteX6117" fmla="*/ 212414 w 5832676"/>
              <a:gd name="connsiteY6117" fmla="*/ 3473197 h 5602020"/>
              <a:gd name="connsiteX6118" fmla="*/ 212414 w 5832676"/>
              <a:gd name="connsiteY6118" fmla="*/ 3470390 h 5602020"/>
              <a:gd name="connsiteX6119" fmla="*/ 205397 w 5832676"/>
              <a:gd name="connsiteY6119" fmla="*/ 3470390 h 5602020"/>
              <a:gd name="connsiteX6120" fmla="*/ 5409345 w 5832676"/>
              <a:gd name="connsiteY6120" fmla="*/ 3467583 h 5602020"/>
              <a:gd name="connsiteX6121" fmla="*/ 5404667 w 5832676"/>
              <a:gd name="connsiteY6121" fmla="*/ 3470390 h 5602020"/>
              <a:gd name="connsiteX6122" fmla="*/ 5411684 w 5832676"/>
              <a:gd name="connsiteY6122" fmla="*/ 3470390 h 5602020"/>
              <a:gd name="connsiteX6123" fmla="*/ 5409345 w 5832676"/>
              <a:gd name="connsiteY6123" fmla="*/ 3467583 h 5602020"/>
              <a:gd name="connsiteX6124" fmla="*/ 160555 w 5832676"/>
              <a:gd name="connsiteY6124" fmla="*/ 3467152 h 5602020"/>
              <a:gd name="connsiteX6125" fmla="*/ 155967 w 5832676"/>
              <a:gd name="connsiteY6125" fmla="*/ 3471738 h 5602020"/>
              <a:gd name="connsiteX6126" fmla="*/ 153674 w 5832676"/>
              <a:gd name="connsiteY6126" fmla="*/ 3476325 h 5602020"/>
              <a:gd name="connsiteX6127" fmla="*/ 151383 w 5832676"/>
              <a:gd name="connsiteY6127" fmla="*/ 3478618 h 5602020"/>
              <a:gd name="connsiteX6128" fmla="*/ 151383 w 5832676"/>
              <a:gd name="connsiteY6128" fmla="*/ 3476325 h 5602020"/>
              <a:gd name="connsiteX6129" fmla="*/ 149087 w 5832676"/>
              <a:gd name="connsiteY6129" fmla="*/ 3471738 h 5602020"/>
              <a:gd name="connsiteX6130" fmla="*/ 153674 w 5832676"/>
              <a:gd name="connsiteY6130" fmla="*/ 3469445 h 5602020"/>
              <a:gd name="connsiteX6131" fmla="*/ 196135 w 5832676"/>
              <a:gd name="connsiteY6131" fmla="*/ 3466180 h 5602020"/>
              <a:gd name="connsiteX6132" fmla="*/ 187155 w 5832676"/>
              <a:gd name="connsiteY6132" fmla="*/ 3468987 h 5602020"/>
              <a:gd name="connsiteX6133" fmla="*/ 198380 w 5832676"/>
              <a:gd name="connsiteY6133" fmla="*/ 3468987 h 5602020"/>
              <a:gd name="connsiteX6134" fmla="*/ 196135 w 5832676"/>
              <a:gd name="connsiteY6134" fmla="*/ 3466180 h 5602020"/>
              <a:gd name="connsiteX6135" fmla="*/ 5440710 w 5832676"/>
              <a:gd name="connsiteY6135" fmla="*/ 3466179 h 5602020"/>
              <a:gd name="connsiteX6136" fmla="*/ 5441154 w 5832676"/>
              <a:gd name="connsiteY6136" fmla="*/ 3466179 h 5602020"/>
              <a:gd name="connsiteX6137" fmla="*/ 5440688 w 5832676"/>
              <a:gd name="connsiteY6137" fmla="*/ 3466268 h 5602020"/>
              <a:gd name="connsiteX6138" fmla="*/ 5429225 w 5832676"/>
              <a:gd name="connsiteY6138" fmla="*/ 3466179 h 5602020"/>
              <a:gd name="connsiteX6139" fmla="*/ 5427120 w 5832676"/>
              <a:gd name="connsiteY6139" fmla="*/ 3468285 h 5602020"/>
              <a:gd name="connsiteX6140" fmla="*/ 5431330 w 5832676"/>
              <a:gd name="connsiteY6140" fmla="*/ 3470390 h 5602020"/>
              <a:gd name="connsiteX6141" fmla="*/ 5429225 w 5832676"/>
              <a:gd name="connsiteY6141" fmla="*/ 3466179 h 5602020"/>
              <a:gd name="connsiteX6142" fmla="*/ 261004 w 5832676"/>
              <a:gd name="connsiteY6142" fmla="*/ 3465128 h 5602020"/>
              <a:gd name="connsiteX6143" fmla="*/ 257320 w 5832676"/>
              <a:gd name="connsiteY6143" fmla="*/ 3466180 h 5602020"/>
              <a:gd name="connsiteX6144" fmla="*/ 259425 w 5832676"/>
              <a:gd name="connsiteY6144" fmla="*/ 3466180 h 5602020"/>
              <a:gd name="connsiteX6145" fmla="*/ 261530 w 5832676"/>
              <a:gd name="connsiteY6145" fmla="*/ 3466180 h 5602020"/>
              <a:gd name="connsiteX6146" fmla="*/ 261004 w 5832676"/>
              <a:gd name="connsiteY6146" fmla="*/ 3465128 h 5602020"/>
              <a:gd name="connsiteX6147" fmla="*/ 5407562 w 5832676"/>
              <a:gd name="connsiteY6147" fmla="*/ 3464074 h 5602020"/>
              <a:gd name="connsiteX6148" fmla="*/ 5404667 w 5832676"/>
              <a:gd name="connsiteY6148" fmla="*/ 3466179 h 5602020"/>
              <a:gd name="connsiteX6149" fmla="*/ 5408878 w 5832676"/>
              <a:gd name="connsiteY6149" fmla="*/ 3466179 h 5602020"/>
              <a:gd name="connsiteX6150" fmla="*/ 5407562 w 5832676"/>
              <a:gd name="connsiteY6150" fmla="*/ 3464074 h 5602020"/>
              <a:gd name="connsiteX6151" fmla="*/ 5417998 w 5832676"/>
              <a:gd name="connsiteY6151" fmla="*/ 3463373 h 5602020"/>
              <a:gd name="connsiteX6152" fmla="*/ 5415894 w 5832676"/>
              <a:gd name="connsiteY6152" fmla="*/ 3466179 h 5602020"/>
              <a:gd name="connsiteX6153" fmla="*/ 5420104 w 5832676"/>
              <a:gd name="connsiteY6153" fmla="*/ 3466179 h 5602020"/>
              <a:gd name="connsiteX6154" fmla="*/ 5420104 w 5832676"/>
              <a:gd name="connsiteY6154" fmla="*/ 3463373 h 5602020"/>
              <a:gd name="connsiteX6155" fmla="*/ 5417998 w 5832676"/>
              <a:gd name="connsiteY6155" fmla="*/ 3463373 h 5602020"/>
              <a:gd name="connsiteX6156" fmla="*/ 275562 w 5832676"/>
              <a:gd name="connsiteY6156" fmla="*/ 3463373 h 5602020"/>
              <a:gd name="connsiteX6157" fmla="*/ 278370 w 5832676"/>
              <a:gd name="connsiteY6157" fmla="*/ 3466180 h 5602020"/>
              <a:gd name="connsiteX6158" fmla="*/ 281175 w 5832676"/>
              <a:gd name="connsiteY6158" fmla="*/ 3463373 h 5602020"/>
              <a:gd name="connsiteX6159" fmla="*/ 275562 w 5832676"/>
              <a:gd name="connsiteY6159" fmla="*/ 3463373 h 5602020"/>
              <a:gd name="connsiteX6160" fmla="*/ 227850 w 5832676"/>
              <a:gd name="connsiteY6160" fmla="*/ 3461971 h 5602020"/>
              <a:gd name="connsiteX6161" fmla="*/ 218028 w 5832676"/>
              <a:gd name="connsiteY6161" fmla="*/ 3463374 h 5602020"/>
              <a:gd name="connsiteX6162" fmla="*/ 222940 w 5832676"/>
              <a:gd name="connsiteY6162" fmla="*/ 3463374 h 5602020"/>
              <a:gd name="connsiteX6163" fmla="*/ 227850 w 5832676"/>
              <a:gd name="connsiteY6163" fmla="*/ 3461971 h 5602020"/>
              <a:gd name="connsiteX6164" fmla="*/ 187155 w 5832676"/>
              <a:gd name="connsiteY6164" fmla="*/ 3461971 h 5602020"/>
              <a:gd name="connsiteX6165" fmla="*/ 184348 w 5832676"/>
              <a:gd name="connsiteY6165" fmla="*/ 3463374 h 5602020"/>
              <a:gd name="connsiteX6166" fmla="*/ 187155 w 5832676"/>
              <a:gd name="connsiteY6166" fmla="*/ 3463374 h 5602020"/>
              <a:gd name="connsiteX6167" fmla="*/ 187155 w 5832676"/>
              <a:gd name="connsiteY6167" fmla="*/ 3461971 h 5602020"/>
              <a:gd name="connsiteX6168" fmla="*/ 5393440 w 5832676"/>
              <a:gd name="connsiteY6168" fmla="*/ 3461970 h 5602020"/>
              <a:gd name="connsiteX6169" fmla="*/ 5390634 w 5832676"/>
              <a:gd name="connsiteY6169" fmla="*/ 3463373 h 5602020"/>
              <a:gd name="connsiteX6170" fmla="*/ 5390634 w 5832676"/>
              <a:gd name="connsiteY6170" fmla="*/ 3466179 h 5602020"/>
              <a:gd name="connsiteX6171" fmla="*/ 5393440 w 5832676"/>
              <a:gd name="connsiteY6171" fmla="*/ 3466179 h 5602020"/>
              <a:gd name="connsiteX6172" fmla="*/ 5390635 w 5832676"/>
              <a:gd name="connsiteY6172" fmla="*/ 3463373 h 5602020"/>
              <a:gd name="connsiteX6173" fmla="*/ 5393440 w 5832676"/>
              <a:gd name="connsiteY6173" fmla="*/ 3463373 h 5602020"/>
              <a:gd name="connsiteX6174" fmla="*/ 5393440 w 5832676"/>
              <a:gd name="connsiteY6174" fmla="*/ 3461970 h 5602020"/>
              <a:gd name="connsiteX6175" fmla="*/ 209608 w 5832676"/>
              <a:gd name="connsiteY6175" fmla="*/ 3456357 h 5602020"/>
              <a:gd name="connsiteX6176" fmla="*/ 206800 w 5832676"/>
              <a:gd name="connsiteY6176" fmla="*/ 3461971 h 5602020"/>
              <a:gd name="connsiteX6177" fmla="*/ 209608 w 5832676"/>
              <a:gd name="connsiteY6177" fmla="*/ 3459164 h 5602020"/>
              <a:gd name="connsiteX6178" fmla="*/ 209608 w 5832676"/>
              <a:gd name="connsiteY6178" fmla="*/ 3456357 h 5602020"/>
              <a:gd name="connsiteX6179" fmla="*/ 188557 w 5832676"/>
              <a:gd name="connsiteY6179" fmla="*/ 3456357 h 5602020"/>
              <a:gd name="connsiteX6180" fmla="*/ 188557 w 5832676"/>
              <a:gd name="connsiteY6180" fmla="*/ 3461971 h 5602020"/>
              <a:gd name="connsiteX6181" fmla="*/ 188557 w 5832676"/>
              <a:gd name="connsiteY6181" fmla="*/ 3456357 h 5602020"/>
              <a:gd name="connsiteX6182" fmla="*/ 214753 w 5832676"/>
              <a:gd name="connsiteY6182" fmla="*/ 3456270 h 5602020"/>
              <a:gd name="connsiteX6183" fmla="*/ 212414 w 5832676"/>
              <a:gd name="connsiteY6183" fmla="*/ 3457059 h 5602020"/>
              <a:gd name="connsiteX6184" fmla="*/ 212414 w 5832676"/>
              <a:gd name="connsiteY6184" fmla="*/ 3459164 h 5602020"/>
              <a:gd name="connsiteX6185" fmla="*/ 214285 w 5832676"/>
              <a:gd name="connsiteY6185" fmla="*/ 3459164 h 5602020"/>
              <a:gd name="connsiteX6186" fmla="*/ 218028 w 5832676"/>
              <a:gd name="connsiteY6186" fmla="*/ 3457059 h 5602020"/>
              <a:gd name="connsiteX6187" fmla="*/ 214285 w 5832676"/>
              <a:gd name="connsiteY6187" fmla="*/ 3457059 h 5602020"/>
              <a:gd name="connsiteX6188" fmla="*/ 214753 w 5832676"/>
              <a:gd name="connsiteY6188" fmla="*/ 3456270 h 5602020"/>
              <a:gd name="connsiteX6189" fmla="*/ 198380 w 5832676"/>
              <a:gd name="connsiteY6189" fmla="*/ 3454954 h 5602020"/>
              <a:gd name="connsiteX6190" fmla="*/ 199784 w 5832676"/>
              <a:gd name="connsiteY6190" fmla="*/ 3456357 h 5602020"/>
              <a:gd name="connsiteX6191" fmla="*/ 199784 w 5832676"/>
              <a:gd name="connsiteY6191" fmla="*/ 3454954 h 5602020"/>
              <a:gd name="connsiteX6192" fmla="*/ 198380 w 5832676"/>
              <a:gd name="connsiteY6192" fmla="*/ 3454954 h 5602020"/>
              <a:gd name="connsiteX6193" fmla="*/ 5438174 w 5832676"/>
              <a:gd name="connsiteY6193" fmla="*/ 3453394 h 5602020"/>
              <a:gd name="connsiteX6194" fmla="*/ 5431292 w 5832676"/>
              <a:gd name="connsiteY6194" fmla="*/ 3455687 h 5602020"/>
              <a:gd name="connsiteX6195" fmla="*/ 5434140 w 5832676"/>
              <a:gd name="connsiteY6195" fmla="*/ 3454026 h 5602020"/>
              <a:gd name="connsiteX6196" fmla="*/ 5435197 w 5832676"/>
              <a:gd name="connsiteY6196" fmla="*/ 3453642 h 5602020"/>
              <a:gd name="connsiteX6197" fmla="*/ 5443046 w 5832676"/>
              <a:gd name="connsiteY6197" fmla="*/ 3450527 h 5602020"/>
              <a:gd name="connsiteX6198" fmla="*/ 5442885 w 5832676"/>
              <a:gd name="connsiteY6198" fmla="*/ 3452146 h 5602020"/>
              <a:gd name="connsiteX6199" fmla="*/ 5442760 w 5832676"/>
              <a:gd name="connsiteY6199" fmla="*/ 3453394 h 5602020"/>
              <a:gd name="connsiteX6200" fmla="*/ 5438174 w 5832676"/>
              <a:gd name="connsiteY6200" fmla="*/ 3453394 h 5602020"/>
              <a:gd name="connsiteX6201" fmla="*/ 5435880 w 5832676"/>
              <a:gd name="connsiteY6201" fmla="*/ 3453394 h 5602020"/>
              <a:gd name="connsiteX6202" fmla="*/ 5435880 w 5832676"/>
              <a:gd name="connsiteY6202" fmla="*/ 3451100 h 5602020"/>
              <a:gd name="connsiteX6203" fmla="*/ 5438174 w 5832676"/>
              <a:gd name="connsiteY6203" fmla="*/ 3451100 h 5602020"/>
              <a:gd name="connsiteX6204" fmla="*/ 5443046 w 5832676"/>
              <a:gd name="connsiteY6204" fmla="*/ 3450527 h 5602020"/>
              <a:gd name="connsiteX6205" fmla="*/ 205397 w 5832676"/>
              <a:gd name="connsiteY6205" fmla="*/ 3449340 h 5602020"/>
              <a:gd name="connsiteX6206" fmla="*/ 192767 w 5832676"/>
              <a:gd name="connsiteY6206" fmla="*/ 3452147 h 5602020"/>
              <a:gd name="connsiteX6207" fmla="*/ 192767 w 5832676"/>
              <a:gd name="connsiteY6207" fmla="*/ 3454954 h 5602020"/>
              <a:gd name="connsiteX6208" fmla="*/ 200345 w 5832676"/>
              <a:gd name="connsiteY6208" fmla="*/ 3452147 h 5602020"/>
              <a:gd name="connsiteX6209" fmla="*/ 205397 w 5832676"/>
              <a:gd name="connsiteY6209" fmla="*/ 3449340 h 5602020"/>
              <a:gd name="connsiteX6210" fmla="*/ 5427120 w 5832676"/>
              <a:gd name="connsiteY6210" fmla="*/ 3447937 h 5602020"/>
              <a:gd name="connsiteX6211" fmla="*/ 5427120 w 5832676"/>
              <a:gd name="connsiteY6211" fmla="*/ 3449340 h 5602020"/>
              <a:gd name="connsiteX6212" fmla="*/ 5429927 w 5832676"/>
              <a:gd name="connsiteY6212" fmla="*/ 3447937 h 5602020"/>
              <a:gd name="connsiteX6213" fmla="*/ 5427120 w 5832676"/>
              <a:gd name="connsiteY6213" fmla="*/ 3447937 h 5602020"/>
              <a:gd name="connsiteX6214" fmla="*/ 5406609 w 5832676"/>
              <a:gd name="connsiteY6214" fmla="*/ 3445130 h 5602020"/>
              <a:gd name="connsiteX6215" fmla="*/ 5354472 w 5832676"/>
              <a:gd name="connsiteY6215" fmla="*/ 3461502 h 5602020"/>
              <a:gd name="connsiteX6216" fmla="*/ 5356738 w 5832676"/>
              <a:gd name="connsiteY6216" fmla="*/ 3461502 h 5602020"/>
              <a:gd name="connsiteX6217" fmla="*/ 5353613 w 5832676"/>
              <a:gd name="connsiteY6217" fmla="*/ 3463652 h 5602020"/>
              <a:gd name="connsiteX6218" fmla="*/ 5352204 w 5832676"/>
              <a:gd name="connsiteY6218" fmla="*/ 3463841 h 5602020"/>
              <a:gd name="connsiteX6219" fmla="*/ 5349938 w 5832676"/>
              <a:gd name="connsiteY6219" fmla="*/ 3466180 h 5602020"/>
              <a:gd name="connsiteX6220" fmla="*/ 5353613 w 5832676"/>
              <a:gd name="connsiteY6220" fmla="*/ 3463652 h 5602020"/>
              <a:gd name="connsiteX6221" fmla="*/ 5363893 w 5832676"/>
              <a:gd name="connsiteY6221" fmla="*/ 3462270 h 5602020"/>
              <a:gd name="connsiteX6222" fmla="*/ 5406609 w 5832676"/>
              <a:gd name="connsiteY6222" fmla="*/ 3447469 h 5602020"/>
              <a:gd name="connsiteX6223" fmla="*/ 5406609 w 5832676"/>
              <a:gd name="connsiteY6223" fmla="*/ 3445130 h 5602020"/>
              <a:gd name="connsiteX6224" fmla="*/ 205397 w 5832676"/>
              <a:gd name="connsiteY6224" fmla="*/ 3443727 h 5602020"/>
              <a:gd name="connsiteX6225" fmla="*/ 207736 w 5832676"/>
              <a:gd name="connsiteY6225" fmla="*/ 3445131 h 5602020"/>
              <a:gd name="connsiteX6226" fmla="*/ 212414 w 5832676"/>
              <a:gd name="connsiteY6226" fmla="*/ 3443727 h 5602020"/>
              <a:gd name="connsiteX6227" fmla="*/ 205397 w 5832676"/>
              <a:gd name="connsiteY6227" fmla="*/ 3443727 h 5602020"/>
              <a:gd name="connsiteX6228" fmla="*/ 209608 w 5832676"/>
              <a:gd name="connsiteY6228" fmla="*/ 3438114 h 5602020"/>
              <a:gd name="connsiteX6229" fmla="*/ 209608 w 5832676"/>
              <a:gd name="connsiteY6229" fmla="*/ 3440920 h 5602020"/>
              <a:gd name="connsiteX6230" fmla="*/ 211714 w 5832676"/>
              <a:gd name="connsiteY6230" fmla="*/ 3440920 h 5602020"/>
              <a:gd name="connsiteX6231" fmla="*/ 209608 w 5832676"/>
              <a:gd name="connsiteY6231" fmla="*/ 3438114 h 5602020"/>
              <a:gd name="connsiteX6232" fmla="*/ 243286 w 5832676"/>
              <a:gd name="connsiteY6232" fmla="*/ 3436711 h 5602020"/>
              <a:gd name="connsiteX6233" fmla="*/ 232061 w 5832676"/>
              <a:gd name="connsiteY6233" fmla="*/ 3438115 h 5602020"/>
              <a:gd name="connsiteX6234" fmla="*/ 236550 w 5832676"/>
              <a:gd name="connsiteY6234" fmla="*/ 3438115 h 5602020"/>
              <a:gd name="connsiteX6235" fmla="*/ 243286 w 5832676"/>
              <a:gd name="connsiteY6235" fmla="*/ 3436711 h 5602020"/>
              <a:gd name="connsiteX6236" fmla="*/ 5422910 w 5832676"/>
              <a:gd name="connsiteY6236" fmla="*/ 3436710 h 5602020"/>
              <a:gd name="connsiteX6237" fmla="*/ 5415894 w 5832676"/>
              <a:gd name="connsiteY6237" fmla="*/ 3440920 h 5602020"/>
              <a:gd name="connsiteX6238" fmla="*/ 5417998 w 5832676"/>
              <a:gd name="connsiteY6238" fmla="*/ 3440920 h 5602020"/>
              <a:gd name="connsiteX6239" fmla="*/ 5415894 w 5832676"/>
              <a:gd name="connsiteY6239" fmla="*/ 3443726 h 5602020"/>
              <a:gd name="connsiteX6240" fmla="*/ 5420104 w 5832676"/>
              <a:gd name="connsiteY6240" fmla="*/ 3443726 h 5602020"/>
              <a:gd name="connsiteX6241" fmla="*/ 5420104 w 5832676"/>
              <a:gd name="connsiteY6241" fmla="*/ 3440920 h 5602020"/>
              <a:gd name="connsiteX6242" fmla="*/ 5418234 w 5832676"/>
              <a:gd name="connsiteY6242" fmla="*/ 3440920 h 5602020"/>
              <a:gd name="connsiteX6243" fmla="*/ 5406070 w 5832676"/>
              <a:gd name="connsiteY6243" fmla="*/ 3436710 h 5602020"/>
              <a:gd name="connsiteX6244" fmla="*/ 5406070 w 5832676"/>
              <a:gd name="connsiteY6244" fmla="*/ 3438114 h 5602020"/>
              <a:gd name="connsiteX6245" fmla="*/ 5411684 w 5832676"/>
              <a:gd name="connsiteY6245" fmla="*/ 3436710 h 5602020"/>
              <a:gd name="connsiteX6246" fmla="*/ 5406070 w 5832676"/>
              <a:gd name="connsiteY6246" fmla="*/ 3436710 h 5602020"/>
              <a:gd name="connsiteX6247" fmla="*/ 218028 w 5832676"/>
              <a:gd name="connsiteY6247" fmla="*/ 3433904 h 5602020"/>
              <a:gd name="connsiteX6248" fmla="*/ 220482 w 5832676"/>
              <a:gd name="connsiteY6248" fmla="*/ 3436711 h 5602020"/>
              <a:gd name="connsiteX6249" fmla="*/ 225395 w 5832676"/>
              <a:gd name="connsiteY6249" fmla="*/ 3436711 h 5602020"/>
              <a:gd name="connsiteX6250" fmla="*/ 227850 w 5832676"/>
              <a:gd name="connsiteY6250" fmla="*/ 3433904 h 5602020"/>
              <a:gd name="connsiteX6251" fmla="*/ 220482 w 5832676"/>
              <a:gd name="connsiteY6251" fmla="*/ 3433904 h 5602020"/>
              <a:gd name="connsiteX6252" fmla="*/ 218028 w 5832676"/>
              <a:gd name="connsiteY6252" fmla="*/ 3433904 h 5602020"/>
              <a:gd name="connsiteX6253" fmla="*/ 5398002 w 5832676"/>
              <a:gd name="connsiteY6253" fmla="*/ 3433903 h 5602020"/>
              <a:gd name="connsiteX6254" fmla="*/ 5390634 w 5832676"/>
              <a:gd name="connsiteY6254" fmla="*/ 3440920 h 5602020"/>
              <a:gd name="connsiteX6255" fmla="*/ 5395546 w 5832676"/>
              <a:gd name="connsiteY6255" fmla="*/ 3438581 h 5602020"/>
              <a:gd name="connsiteX6256" fmla="*/ 5400458 w 5832676"/>
              <a:gd name="connsiteY6256" fmla="*/ 3438581 h 5602020"/>
              <a:gd name="connsiteX6257" fmla="*/ 5398002 w 5832676"/>
              <a:gd name="connsiteY6257" fmla="*/ 3433903 h 5602020"/>
              <a:gd name="connsiteX6258" fmla="*/ 5431292 w 5832676"/>
              <a:gd name="connsiteY6258" fmla="*/ 3432756 h 5602020"/>
              <a:gd name="connsiteX6259" fmla="*/ 5438174 w 5832676"/>
              <a:gd name="connsiteY6259" fmla="*/ 3435049 h 5602020"/>
              <a:gd name="connsiteX6260" fmla="*/ 5431292 w 5832676"/>
              <a:gd name="connsiteY6260" fmla="*/ 3437342 h 5602020"/>
              <a:gd name="connsiteX6261" fmla="*/ 5431292 w 5832676"/>
              <a:gd name="connsiteY6261" fmla="*/ 3435049 h 5602020"/>
              <a:gd name="connsiteX6262" fmla="*/ 5431292 w 5832676"/>
              <a:gd name="connsiteY6262" fmla="*/ 3432756 h 5602020"/>
              <a:gd name="connsiteX6263" fmla="*/ 239077 w 5832676"/>
              <a:gd name="connsiteY6263" fmla="*/ 3431098 h 5602020"/>
              <a:gd name="connsiteX6264" fmla="*/ 232061 w 5832676"/>
              <a:gd name="connsiteY6264" fmla="*/ 3433904 h 5602020"/>
              <a:gd name="connsiteX6265" fmla="*/ 234400 w 5832676"/>
              <a:gd name="connsiteY6265" fmla="*/ 3433904 h 5602020"/>
              <a:gd name="connsiteX6266" fmla="*/ 239077 w 5832676"/>
              <a:gd name="connsiteY6266" fmla="*/ 3431098 h 5602020"/>
              <a:gd name="connsiteX6267" fmla="*/ 5415894 w 5832676"/>
              <a:gd name="connsiteY6267" fmla="*/ 3431097 h 5602020"/>
              <a:gd name="connsiteX6268" fmla="*/ 5413788 w 5832676"/>
              <a:gd name="connsiteY6268" fmla="*/ 3433903 h 5602020"/>
              <a:gd name="connsiteX6269" fmla="*/ 5415894 w 5832676"/>
              <a:gd name="connsiteY6269" fmla="*/ 3433903 h 5602020"/>
              <a:gd name="connsiteX6270" fmla="*/ 5415894 w 5832676"/>
              <a:gd name="connsiteY6270" fmla="*/ 3431097 h 5602020"/>
              <a:gd name="connsiteX6271" fmla="*/ 234400 w 5832676"/>
              <a:gd name="connsiteY6271" fmla="*/ 3429694 h 5602020"/>
              <a:gd name="connsiteX6272" fmla="*/ 232061 w 5832676"/>
              <a:gd name="connsiteY6272" fmla="*/ 3431098 h 5602020"/>
              <a:gd name="connsiteX6273" fmla="*/ 234400 w 5832676"/>
              <a:gd name="connsiteY6273" fmla="*/ 3431098 h 5602020"/>
              <a:gd name="connsiteX6274" fmla="*/ 236739 w 5832676"/>
              <a:gd name="connsiteY6274" fmla="*/ 3429694 h 5602020"/>
              <a:gd name="connsiteX6275" fmla="*/ 5422910 w 5832676"/>
              <a:gd name="connsiteY6275" fmla="*/ 3422677 h 5602020"/>
              <a:gd name="connsiteX6276" fmla="*/ 5420103 w 5832676"/>
              <a:gd name="connsiteY6276" fmla="*/ 3424081 h 5602020"/>
              <a:gd name="connsiteX6277" fmla="*/ 5422910 w 5832676"/>
              <a:gd name="connsiteY6277" fmla="*/ 3424081 h 5602020"/>
              <a:gd name="connsiteX6278" fmla="*/ 5425716 w 5832676"/>
              <a:gd name="connsiteY6278" fmla="*/ 3424081 h 5602020"/>
              <a:gd name="connsiteX6279" fmla="*/ 5422910 w 5832676"/>
              <a:gd name="connsiteY6279" fmla="*/ 3422677 h 5602020"/>
              <a:gd name="connsiteX6280" fmla="*/ 307839 w 5832676"/>
              <a:gd name="connsiteY6280" fmla="*/ 3419871 h 5602020"/>
              <a:gd name="connsiteX6281" fmla="*/ 310646 w 5832676"/>
              <a:gd name="connsiteY6281" fmla="*/ 3422678 h 5602020"/>
              <a:gd name="connsiteX6282" fmla="*/ 307839 w 5832676"/>
              <a:gd name="connsiteY6282" fmla="*/ 3419871 h 5602020"/>
              <a:gd name="connsiteX6283" fmla="*/ 284685 w 5832676"/>
              <a:gd name="connsiteY6283" fmla="*/ 3418467 h 5602020"/>
              <a:gd name="connsiteX6284" fmla="*/ 278370 w 5832676"/>
              <a:gd name="connsiteY6284" fmla="*/ 3424783 h 5602020"/>
              <a:gd name="connsiteX6285" fmla="*/ 278370 w 5832676"/>
              <a:gd name="connsiteY6285" fmla="*/ 3426887 h 5602020"/>
              <a:gd name="connsiteX6286" fmla="*/ 282579 w 5832676"/>
              <a:gd name="connsiteY6286" fmla="*/ 3424081 h 5602020"/>
              <a:gd name="connsiteX6287" fmla="*/ 282579 w 5832676"/>
              <a:gd name="connsiteY6287" fmla="*/ 3426887 h 5602020"/>
              <a:gd name="connsiteX6288" fmla="*/ 284684 w 5832676"/>
              <a:gd name="connsiteY6288" fmla="*/ 3425484 h 5602020"/>
              <a:gd name="connsiteX6289" fmla="*/ 282580 w 5832676"/>
              <a:gd name="connsiteY6289" fmla="*/ 3424081 h 5602020"/>
              <a:gd name="connsiteX6290" fmla="*/ 284685 w 5832676"/>
              <a:gd name="connsiteY6290" fmla="*/ 3422678 h 5602020"/>
              <a:gd name="connsiteX6291" fmla="*/ 286789 w 5832676"/>
              <a:gd name="connsiteY6291" fmla="*/ 3420572 h 5602020"/>
              <a:gd name="connsiteX6292" fmla="*/ 284685 w 5832676"/>
              <a:gd name="connsiteY6292" fmla="*/ 3420572 h 5602020"/>
              <a:gd name="connsiteX6293" fmla="*/ 284685 w 5832676"/>
              <a:gd name="connsiteY6293" fmla="*/ 3418467 h 5602020"/>
              <a:gd name="connsiteX6294" fmla="*/ 5431330 w 5832676"/>
              <a:gd name="connsiteY6294" fmla="*/ 3412853 h 5602020"/>
              <a:gd name="connsiteX6295" fmla="*/ 5429458 w 5832676"/>
              <a:gd name="connsiteY6295" fmla="*/ 3415660 h 5602020"/>
              <a:gd name="connsiteX6296" fmla="*/ 5431330 w 5832676"/>
              <a:gd name="connsiteY6296" fmla="*/ 3415660 h 5602020"/>
              <a:gd name="connsiteX6297" fmla="*/ 5431330 w 5832676"/>
              <a:gd name="connsiteY6297" fmla="*/ 3418467 h 5602020"/>
              <a:gd name="connsiteX6298" fmla="*/ 5434136 w 5832676"/>
              <a:gd name="connsiteY6298" fmla="*/ 3415660 h 5602020"/>
              <a:gd name="connsiteX6299" fmla="*/ 5431330 w 5832676"/>
              <a:gd name="connsiteY6299" fmla="*/ 3415660 h 5602020"/>
              <a:gd name="connsiteX6300" fmla="*/ 5431330 w 5832676"/>
              <a:gd name="connsiteY6300" fmla="*/ 3412853 h 5602020"/>
              <a:gd name="connsiteX6301" fmla="*/ 5425716 w 5832676"/>
              <a:gd name="connsiteY6301" fmla="*/ 3412853 h 5602020"/>
              <a:gd name="connsiteX6302" fmla="*/ 5420103 w 5832676"/>
              <a:gd name="connsiteY6302" fmla="*/ 3415660 h 5602020"/>
              <a:gd name="connsiteX6303" fmla="*/ 5420103 w 5832676"/>
              <a:gd name="connsiteY6303" fmla="*/ 3418467 h 5602020"/>
              <a:gd name="connsiteX6304" fmla="*/ 5422910 w 5832676"/>
              <a:gd name="connsiteY6304" fmla="*/ 3415660 h 5602020"/>
              <a:gd name="connsiteX6305" fmla="*/ 5425716 w 5832676"/>
              <a:gd name="connsiteY6305" fmla="*/ 3412853 h 5602020"/>
              <a:gd name="connsiteX6306" fmla="*/ 5415894 w 5832676"/>
              <a:gd name="connsiteY6306" fmla="*/ 3412853 h 5602020"/>
              <a:gd name="connsiteX6307" fmla="*/ 5415894 w 5832676"/>
              <a:gd name="connsiteY6307" fmla="*/ 3415660 h 5602020"/>
              <a:gd name="connsiteX6308" fmla="*/ 5418700 w 5832676"/>
              <a:gd name="connsiteY6308" fmla="*/ 3412853 h 5602020"/>
              <a:gd name="connsiteX6309" fmla="*/ 5415894 w 5832676"/>
              <a:gd name="connsiteY6309" fmla="*/ 3412853 h 5602020"/>
              <a:gd name="connsiteX6310" fmla="*/ 248900 w 5832676"/>
              <a:gd name="connsiteY6310" fmla="*/ 3411451 h 5602020"/>
              <a:gd name="connsiteX6311" fmla="*/ 251239 w 5832676"/>
              <a:gd name="connsiteY6311" fmla="*/ 3412855 h 5602020"/>
              <a:gd name="connsiteX6312" fmla="*/ 255917 w 5832676"/>
              <a:gd name="connsiteY6312" fmla="*/ 3411451 h 5602020"/>
              <a:gd name="connsiteX6313" fmla="*/ 248900 w 5832676"/>
              <a:gd name="connsiteY6313" fmla="*/ 3411451 h 5602020"/>
              <a:gd name="connsiteX6314" fmla="*/ 271353 w 5832676"/>
              <a:gd name="connsiteY6314" fmla="*/ 3404434 h 5602020"/>
              <a:gd name="connsiteX6315" fmla="*/ 261530 w 5832676"/>
              <a:gd name="connsiteY6315" fmla="*/ 3408645 h 5602020"/>
              <a:gd name="connsiteX6316" fmla="*/ 268898 w 5832676"/>
              <a:gd name="connsiteY6316" fmla="*/ 3406540 h 5602020"/>
              <a:gd name="connsiteX6317" fmla="*/ 271353 w 5832676"/>
              <a:gd name="connsiteY6317" fmla="*/ 3404434 h 5602020"/>
              <a:gd name="connsiteX6318" fmla="*/ 5436943 w 5832676"/>
              <a:gd name="connsiteY6318" fmla="*/ 3404433 h 5602020"/>
              <a:gd name="connsiteX6319" fmla="*/ 5434136 w 5832676"/>
              <a:gd name="connsiteY6319" fmla="*/ 3406539 h 5602020"/>
              <a:gd name="connsiteX6320" fmla="*/ 5434136 w 5832676"/>
              <a:gd name="connsiteY6320" fmla="*/ 3408644 h 5602020"/>
              <a:gd name="connsiteX6321" fmla="*/ 5436943 w 5832676"/>
              <a:gd name="connsiteY6321" fmla="*/ 3404433 h 5602020"/>
              <a:gd name="connsiteX6322" fmla="*/ 5429927 w 5832676"/>
              <a:gd name="connsiteY6322" fmla="*/ 3404433 h 5602020"/>
              <a:gd name="connsiteX6323" fmla="*/ 5422910 w 5832676"/>
              <a:gd name="connsiteY6323" fmla="*/ 3405837 h 5602020"/>
              <a:gd name="connsiteX6324" fmla="*/ 5427588 w 5832676"/>
              <a:gd name="connsiteY6324" fmla="*/ 3405837 h 5602020"/>
              <a:gd name="connsiteX6325" fmla="*/ 5429927 w 5832676"/>
              <a:gd name="connsiteY6325" fmla="*/ 3404433 h 5602020"/>
              <a:gd name="connsiteX6326" fmla="*/ 5422910 w 5832676"/>
              <a:gd name="connsiteY6326" fmla="*/ 3398820 h 5602020"/>
              <a:gd name="connsiteX6327" fmla="*/ 5418700 w 5832676"/>
              <a:gd name="connsiteY6327" fmla="*/ 3401627 h 5602020"/>
              <a:gd name="connsiteX6328" fmla="*/ 5420805 w 5832676"/>
              <a:gd name="connsiteY6328" fmla="*/ 3401627 h 5602020"/>
              <a:gd name="connsiteX6329" fmla="*/ 5422910 w 5832676"/>
              <a:gd name="connsiteY6329" fmla="*/ 3398820 h 5602020"/>
              <a:gd name="connsiteX6330" fmla="*/ 240831 w 5832676"/>
              <a:gd name="connsiteY6330" fmla="*/ 3398360 h 5602020"/>
              <a:gd name="connsiteX6331" fmla="*/ 243126 w 5832676"/>
              <a:gd name="connsiteY6331" fmla="*/ 3398360 h 5602020"/>
              <a:gd name="connsiteX6332" fmla="*/ 236246 w 5832676"/>
              <a:gd name="connsiteY6332" fmla="*/ 3402946 h 5602020"/>
              <a:gd name="connsiteX6333" fmla="*/ 240831 w 5832676"/>
              <a:gd name="connsiteY6333" fmla="*/ 3398360 h 5602020"/>
              <a:gd name="connsiteX6334" fmla="*/ 5436943 w 5832676"/>
              <a:gd name="connsiteY6334" fmla="*/ 3397417 h 5602020"/>
              <a:gd name="connsiteX6335" fmla="*/ 5436943 w 5832676"/>
              <a:gd name="connsiteY6335" fmla="*/ 3398821 h 5602020"/>
              <a:gd name="connsiteX6336" fmla="*/ 5441621 w 5832676"/>
              <a:gd name="connsiteY6336" fmla="*/ 3397417 h 5602020"/>
              <a:gd name="connsiteX6337" fmla="*/ 5486338 w 5832676"/>
              <a:gd name="connsiteY6337" fmla="*/ 3396067 h 5602020"/>
              <a:gd name="connsiteX6338" fmla="*/ 5481752 w 5832676"/>
              <a:gd name="connsiteY6338" fmla="*/ 3398360 h 5602020"/>
              <a:gd name="connsiteX6339" fmla="*/ 5481752 w 5832676"/>
              <a:gd name="connsiteY6339" fmla="*/ 3397596 h 5602020"/>
              <a:gd name="connsiteX6340" fmla="*/ 5463606 w 5832676"/>
              <a:gd name="connsiteY6340" fmla="*/ 3394611 h 5602020"/>
              <a:gd name="connsiteX6341" fmla="*/ 5455186 w 5832676"/>
              <a:gd name="connsiteY6341" fmla="*/ 3396716 h 5602020"/>
              <a:gd name="connsiteX6342" fmla="*/ 5459396 w 5832676"/>
              <a:gd name="connsiteY6342" fmla="*/ 3398821 h 5602020"/>
              <a:gd name="connsiteX6343" fmla="*/ 5463606 w 5832676"/>
              <a:gd name="connsiteY6343" fmla="*/ 3394611 h 5602020"/>
              <a:gd name="connsiteX6344" fmla="*/ 5450134 w 5832676"/>
              <a:gd name="connsiteY6344" fmla="*/ 3394611 h 5602020"/>
              <a:gd name="connsiteX6345" fmla="*/ 5441154 w 5832676"/>
              <a:gd name="connsiteY6345" fmla="*/ 3398821 h 5602020"/>
              <a:gd name="connsiteX6346" fmla="*/ 5452380 w 5832676"/>
              <a:gd name="connsiteY6346" fmla="*/ 3396716 h 5602020"/>
              <a:gd name="connsiteX6347" fmla="*/ 5450134 w 5832676"/>
              <a:gd name="connsiteY6347" fmla="*/ 3394611 h 5602020"/>
              <a:gd name="connsiteX6348" fmla="*/ 5473430 w 5832676"/>
              <a:gd name="connsiteY6348" fmla="*/ 3393207 h 5602020"/>
              <a:gd name="connsiteX6349" fmla="*/ 5466413 w 5832676"/>
              <a:gd name="connsiteY6349" fmla="*/ 3397417 h 5602020"/>
              <a:gd name="connsiteX6350" fmla="*/ 5471091 w 5832676"/>
              <a:gd name="connsiteY6350" fmla="*/ 3395313 h 5602020"/>
              <a:gd name="connsiteX6351" fmla="*/ 5473430 w 5832676"/>
              <a:gd name="connsiteY6351" fmla="*/ 3393207 h 5602020"/>
              <a:gd name="connsiteX6352" fmla="*/ 5456590 w 5832676"/>
              <a:gd name="connsiteY6352" fmla="*/ 3393207 h 5602020"/>
              <a:gd name="connsiteX6353" fmla="*/ 5455186 w 5832676"/>
              <a:gd name="connsiteY6353" fmla="*/ 3394611 h 5602020"/>
              <a:gd name="connsiteX6354" fmla="*/ 5456590 w 5832676"/>
              <a:gd name="connsiteY6354" fmla="*/ 3394611 h 5602020"/>
              <a:gd name="connsiteX6355" fmla="*/ 5456590 w 5832676"/>
              <a:gd name="connsiteY6355" fmla="*/ 3393207 h 5602020"/>
              <a:gd name="connsiteX6356" fmla="*/ 5429927 w 5832676"/>
              <a:gd name="connsiteY6356" fmla="*/ 3393207 h 5602020"/>
              <a:gd name="connsiteX6357" fmla="*/ 5427120 w 5832676"/>
              <a:gd name="connsiteY6357" fmla="*/ 3394611 h 5602020"/>
              <a:gd name="connsiteX6358" fmla="*/ 5429927 w 5832676"/>
              <a:gd name="connsiteY6358" fmla="*/ 3394611 h 5602020"/>
              <a:gd name="connsiteX6359" fmla="*/ 5429927 w 5832676"/>
              <a:gd name="connsiteY6359" fmla="*/ 3393207 h 5602020"/>
              <a:gd name="connsiteX6360" fmla="*/ 5425716 w 5832676"/>
              <a:gd name="connsiteY6360" fmla="*/ 3393207 h 5602020"/>
              <a:gd name="connsiteX6361" fmla="*/ 5420103 w 5832676"/>
              <a:gd name="connsiteY6361" fmla="*/ 3394611 h 5602020"/>
              <a:gd name="connsiteX6362" fmla="*/ 5422910 w 5832676"/>
              <a:gd name="connsiteY6362" fmla="*/ 3394611 h 5602020"/>
              <a:gd name="connsiteX6363" fmla="*/ 5425716 w 5832676"/>
              <a:gd name="connsiteY6363" fmla="*/ 3393207 h 5602020"/>
              <a:gd name="connsiteX6364" fmla="*/ 5469220 w 5832676"/>
              <a:gd name="connsiteY6364" fmla="*/ 3390400 h 5602020"/>
              <a:gd name="connsiteX6365" fmla="*/ 5463606 w 5832676"/>
              <a:gd name="connsiteY6365" fmla="*/ 3392506 h 5602020"/>
              <a:gd name="connsiteX6366" fmla="*/ 5469220 w 5832676"/>
              <a:gd name="connsiteY6366" fmla="*/ 3394611 h 5602020"/>
              <a:gd name="connsiteX6367" fmla="*/ 5469220 w 5832676"/>
              <a:gd name="connsiteY6367" fmla="*/ 3390400 h 5602020"/>
              <a:gd name="connsiteX6368" fmla="*/ 5459396 w 5832676"/>
              <a:gd name="connsiteY6368" fmla="*/ 3390400 h 5602020"/>
              <a:gd name="connsiteX6369" fmla="*/ 5459396 w 5832676"/>
              <a:gd name="connsiteY6369" fmla="*/ 3393207 h 5602020"/>
              <a:gd name="connsiteX6370" fmla="*/ 5462202 w 5832676"/>
              <a:gd name="connsiteY6370" fmla="*/ 3393207 h 5602020"/>
              <a:gd name="connsiteX6371" fmla="*/ 5459396 w 5832676"/>
              <a:gd name="connsiteY6371" fmla="*/ 3390400 h 5602020"/>
              <a:gd name="connsiteX6372" fmla="*/ 5439048 w 5832676"/>
              <a:gd name="connsiteY6372" fmla="*/ 3390400 h 5602020"/>
              <a:gd name="connsiteX6373" fmla="*/ 5436943 w 5832676"/>
              <a:gd name="connsiteY6373" fmla="*/ 3393207 h 5602020"/>
              <a:gd name="connsiteX6374" fmla="*/ 5441154 w 5832676"/>
              <a:gd name="connsiteY6374" fmla="*/ 3393207 h 5602020"/>
              <a:gd name="connsiteX6375" fmla="*/ 5441154 w 5832676"/>
              <a:gd name="connsiteY6375" fmla="*/ 3390400 h 5602020"/>
              <a:gd name="connsiteX6376" fmla="*/ 5439048 w 5832676"/>
              <a:gd name="connsiteY6376" fmla="*/ 3390400 h 5602020"/>
              <a:gd name="connsiteX6377" fmla="*/ 5447594 w 5832676"/>
              <a:gd name="connsiteY6377" fmla="*/ 3387307 h 5602020"/>
              <a:gd name="connsiteX6378" fmla="*/ 5448170 w 5832676"/>
              <a:gd name="connsiteY6378" fmla="*/ 3387595 h 5602020"/>
              <a:gd name="connsiteX6379" fmla="*/ 5447012 w 5832676"/>
              <a:gd name="connsiteY6379" fmla="*/ 3387595 h 5602020"/>
              <a:gd name="connsiteX6380" fmla="*/ 5465360 w 5832676"/>
              <a:gd name="connsiteY6380" fmla="*/ 3384963 h 5602020"/>
              <a:gd name="connsiteX6381" fmla="*/ 5463606 w 5832676"/>
              <a:gd name="connsiteY6381" fmla="*/ 3387595 h 5602020"/>
              <a:gd name="connsiteX6382" fmla="*/ 5466413 w 5832676"/>
              <a:gd name="connsiteY6382" fmla="*/ 3385490 h 5602020"/>
              <a:gd name="connsiteX6383" fmla="*/ 5469220 w 5832676"/>
              <a:gd name="connsiteY6383" fmla="*/ 3385490 h 5602020"/>
              <a:gd name="connsiteX6384" fmla="*/ 5465360 w 5832676"/>
              <a:gd name="connsiteY6384" fmla="*/ 3384963 h 5602020"/>
              <a:gd name="connsiteX6385" fmla="*/ 5483730 w 5832676"/>
              <a:gd name="connsiteY6385" fmla="*/ 3384178 h 5602020"/>
              <a:gd name="connsiteX6386" fmla="*/ 5483236 w 5832676"/>
              <a:gd name="connsiteY6386" fmla="*/ 3384601 h 5602020"/>
              <a:gd name="connsiteX6387" fmla="*/ 5481816 w 5832676"/>
              <a:gd name="connsiteY6387" fmla="*/ 3384601 h 5602020"/>
              <a:gd name="connsiteX6388" fmla="*/ 5482640 w 5832676"/>
              <a:gd name="connsiteY6388" fmla="*/ 3384249 h 5602020"/>
              <a:gd name="connsiteX6389" fmla="*/ 5406772 w 5832676"/>
              <a:gd name="connsiteY6389" fmla="*/ 3383384 h 5602020"/>
              <a:gd name="connsiteX6390" fmla="*/ 5407474 w 5832676"/>
              <a:gd name="connsiteY6390" fmla="*/ 3384320 h 5602020"/>
              <a:gd name="connsiteX6391" fmla="*/ 5404667 w 5832676"/>
              <a:gd name="connsiteY6391" fmla="*/ 3386191 h 5602020"/>
              <a:gd name="connsiteX6392" fmla="*/ 5408878 w 5832676"/>
              <a:gd name="connsiteY6392" fmla="*/ 3386191 h 5602020"/>
              <a:gd name="connsiteX6393" fmla="*/ 5407474 w 5832676"/>
              <a:gd name="connsiteY6393" fmla="*/ 3384320 h 5602020"/>
              <a:gd name="connsiteX6394" fmla="*/ 5408878 w 5832676"/>
              <a:gd name="connsiteY6394" fmla="*/ 3383384 h 5602020"/>
              <a:gd name="connsiteX6395" fmla="*/ 5406772 w 5832676"/>
              <a:gd name="connsiteY6395" fmla="*/ 3383384 h 5602020"/>
              <a:gd name="connsiteX6396" fmla="*/ 5459864 w 5832676"/>
              <a:gd name="connsiteY6396" fmla="*/ 3380578 h 5602020"/>
              <a:gd name="connsiteX6397" fmla="*/ 5455186 w 5832676"/>
              <a:gd name="connsiteY6397" fmla="*/ 3383384 h 5602020"/>
              <a:gd name="connsiteX6398" fmla="*/ 5462204 w 5832676"/>
              <a:gd name="connsiteY6398" fmla="*/ 3380578 h 5602020"/>
              <a:gd name="connsiteX6399" fmla="*/ 5459864 w 5832676"/>
              <a:gd name="connsiteY6399" fmla="*/ 3380578 h 5602020"/>
              <a:gd name="connsiteX6400" fmla="*/ 5446064 w 5832676"/>
              <a:gd name="connsiteY6400" fmla="*/ 3380578 h 5602020"/>
              <a:gd name="connsiteX6401" fmla="*/ 5443960 w 5832676"/>
              <a:gd name="connsiteY6401" fmla="*/ 3383384 h 5602020"/>
              <a:gd name="connsiteX6402" fmla="*/ 5446064 w 5832676"/>
              <a:gd name="connsiteY6402" fmla="*/ 3383384 h 5602020"/>
              <a:gd name="connsiteX6403" fmla="*/ 5446064 w 5832676"/>
              <a:gd name="connsiteY6403" fmla="*/ 3385723 h 5602020"/>
              <a:gd name="connsiteX6404" fmla="*/ 5448433 w 5832676"/>
              <a:gd name="connsiteY6404" fmla="*/ 3386893 h 5602020"/>
              <a:gd name="connsiteX6405" fmla="*/ 5447594 w 5832676"/>
              <a:gd name="connsiteY6405" fmla="*/ 3387307 h 5602020"/>
              <a:gd name="connsiteX6406" fmla="*/ 5445362 w 5832676"/>
              <a:gd name="connsiteY6406" fmla="*/ 3386191 h 5602020"/>
              <a:gd name="connsiteX6407" fmla="*/ 5445362 w 5832676"/>
              <a:gd name="connsiteY6407" fmla="*/ 3387595 h 5602020"/>
              <a:gd name="connsiteX6408" fmla="*/ 5447012 w 5832676"/>
              <a:gd name="connsiteY6408" fmla="*/ 3387595 h 5602020"/>
              <a:gd name="connsiteX6409" fmla="*/ 5446064 w 5832676"/>
              <a:gd name="connsiteY6409" fmla="*/ 3388062 h 5602020"/>
              <a:gd name="connsiteX6410" fmla="*/ 5443960 w 5832676"/>
              <a:gd name="connsiteY6410" fmla="*/ 3388062 h 5602020"/>
              <a:gd name="connsiteX6411" fmla="*/ 5446064 w 5832676"/>
              <a:gd name="connsiteY6411" fmla="*/ 3390401 h 5602020"/>
              <a:gd name="connsiteX6412" fmla="*/ 5446064 w 5832676"/>
              <a:gd name="connsiteY6412" fmla="*/ 3388062 h 5602020"/>
              <a:gd name="connsiteX6413" fmla="*/ 5448170 w 5832676"/>
              <a:gd name="connsiteY6413" fmla="*/ 3388062 h 5602020"/>
              <a:gd name="connsiteX6414" fmla="*/ 5450275 w 5832676"/>
              <a:gd name="connsiteY6414" fmla="*/ 3385723 h 5602020"/>
              <a:gd name="connsiteX6415" fmla="*/ 5452380 w 5832676"/>
              <a:gd name="connsiteY6415" fmla="*/ 3383384 h 5602020"/>
              <a:gd name="connsiteX6416" fmla="*/ 5446064 w 5832676"/>
              <a:gd name="connsiteY6416" fmla="*/ 3383384 h 5602020"/>
              <a:gd name="connsiteX6417" fmla="*/ 5450275 w 5832676"/>
              <a:gd name="connsiteY6417" fmla="*/ 3380578 h 5602020"/>
              <a:gd name="connsiteX6418" fmla="*/ 335905 w 5832676"/>
              <a:gd name="connsiteY6418" fmla="*/ 3380578 h 5602020"/>
              <a:gd name="connsiteX6419" fmla="*/ 330293 w 5832676"/>
              <a:gd name="connsiteY6419" fmla="*/ 3383385 h 5602020"/>
              <a:gd name="connsiteX6420" fmla="*/ 333099 w 5832676"/>
              <a:gd name="connsiteY6420" fmla="*/ 3383385 h 5602020"/>
              <a:gd name="connsiteX6421" fmla="*/ 335905 w 5832676"/>
              <a:gd name="connsiteY6421" fmla="*/ 3383385 h 5602020"/>
              <a:gd name="connsiteX6422" fmla="*/ 335905 w 5832676"/>
              <a:gd name="connsiteY6422" fmla="*/ 3380578 h 5602020"/>
              <a:gd name="connsiteX6423" fmla="*/ 5493220 w 5832676"/>
              <a:gd name="connsiteY6423" fmla="*/ 3380014 h 5602020"/>
              <a:gd name="connsiteX6424" fmla="*/ 5486052 w 5832676"/>
              <a:gd name="connsiteY6424" fmla="*/ 3384029 h 5602020"/>
              <a:gd name="connsiteX6425" fmla="*/ 5483730 w 5832676"/>
              <a:gd name="connsiteY6425" fmla="*/ 3384178 h 5602020"/>
              <a:gd name="connsiteX6426" fmla="*/ 5484656 w 5832676"/>
              <a:gd name="connsiteY6426" fmla="*/ 3383384 h 5602020"/>
              <a:gd name="connsiteX6427" fmla="*/ 5482640 w 5832676"/>
              <a:gd name="connsiteY6427" fmla="*/ 3384249 h 5602020"/>
              <a:gd name="connsiteX6428" fmla="*/ 5477164 w 5832676"/>
              <a:gd name="connsiteY6428" fmla="*/ 3384601 h 5602020"/>
              <a:gd name="connsiteX6429" fmla="*/ 5481816 w 5832676"/>
              <a:gd name="connsiteY6429" fmla="*/ 3384601 h 5602020"/>
              <a:gd name="connsiteX6430" fmla="*/ 5474832 w 5832676"/>
              <a:gd name="connsiteY6430" fmla="*/ 3387595 h 5602020"/>
              <a:gd name="connsiteX6431" fmla="*/ 5479744 w 5832676"/>
              <a:gd name="connsiteY6431" fmla="*/ 3387595 h 5602020"/>
              <a:gd name="connsiteX6432" fmla="*/ 5483236 w 5832676"/>
              <a:gd name="connsiteY6432" fmla="*/ 3384601 h 5602020"/>
              <a:gd name="connsiteX6433" fmla="*/ 5486052 w 5832676"/>
              <a:gd name="connsiteY6433" fmla="*/ 3384601 h 5602020"/>
              <a:gd name="connsiteX6434" fmla="*/ 5493220 w 5832676"/>
              <a:gd name="connsiteY6434" fmla="*/ 3384601 h 5602020"/>
              <a:gd name="connsiteX6435" fmla="*/ 5495514 w 5832676"/>
              <a:gd name="connsiteY6435" fmla="*/ 3382308 h 5602020"/>
              <a:gd name="connsiteX6436" fmla="*/ 5493220 w 5832676"/>
              <a:gd name="connsiteY6436" fmla="*/ 3380014 h 5602020"/>
              <a:gd name="connsiteX6437" fmla="*/ 5468418 w 5832676"/>
              <a:gd name="connsiteY6437" fmla="*/ 3379174 h 5602020"/>
              <a:gd name="connsiteX6438" fmla="*/ 5463606 w 5832676"/>
              <a:gd name="connsiteY6438" fmla="*/ 3381279 h 5602020"/>
              <a:gd name="connsiteX6439" fmla="*/ 5466012 w 5832676"/>
              <a:gd name="connsiteY6439" fmla="*/ 3381279 h 5602020"/>
              <a:gd name="connsiteX6440" fmla="*/ 5468418 w 5832676"/>
              <a:gd name="connsiteY6440" fmla="*/ 3383384 h 5602020"/>
              <a:gd name="connsiteX6441" fmla="*/ 5480446 w 5832676"/>
              <a:gd name="connsiteY6441" fmla="*/ 3381279 h 5602020"/>
              <a:gd name="connsiteX6442" fmla="*/ 5466012 w 5832676"/>
              <a:gd name="connsiteY6442" fmla="*/ 3381279 h 5602020"/>
              <a:gd name="connsiteX6443" fmla="*/ 5468418 w 5832676"/>
              <a:gd name="connsiteY6443" fmla="*/ 3379174 h 5602020"/>
              <a:gd name="connsiteX6444" fmla="*/ 5401860 w 5832676"/>
              <a:gd name="connsiteY6444" fmla="*/ 3379174 h 5602020"/>
              <a:gd name="connsiteX6445" fmla="*/ 5394844 w 5832676"/>
              <a:gd name="connsiteY6445" fmla="*/ 3381279 h 5602020"/>
              <a:gd name="connsiteX6446" fmla="*/ 5397182 w 5832676"/>
              <a:gd name="connsiteY6446" fmla="*/ 3381279 h 5602020"/>
              <a:gd name="connsiteX6447" fmla="*/ 5399522 w 5832676"/>
              <a:gd name="connsiteY6447" fmla="*/ 3383384 h 5602020"/>
              <a:gd name="connsiteX6448" fmla="*/ 5401860 w 5832676"/>
              <a:gd name="connsiteY6448" fmla="*/ 3381279 h 5602020"/>
              <a:gd name="connsiteX6449" fmla="*/ 5401860 w 5832676"/>
              <a:gd name="connsiteY6449" fmla="*/ 3379174 h 5602020"/>
              <a:gd name="connsiteX6450" fmla="*/ 5495514 w 5832676"/>
              <a:gd name="connsiteY6450" fmla="*/ 3377721 h 5602020"/>
              <a:gd name="connsiteX6451" fmla="*/ 5495514 w 5832676"/>
              <a:gd name="connsiteY6451" fmla="*/ 3380014 h 5602020"/>
              <a:gd name="connsiteX6452" fmla="*/ 5497808 w 5832676"/>
              <a:gd name="connsiteY6452" fmla="*/ 3380014 h 5602020"/>
              <a:gd name="connsiteX6453" fmla="*/ 5500100 w 5832676"/>
              <a:gd name="connsiteY6453" fmla="*/ 3380014 h 5602020"/>
              <a:gd name="connsiteX6454" fmla="*/ 5495514 w 5832676"/>
              <a:gd name="connsiteY6454" fmla="*/ 3377721 h 5602020"/>
              <a:gd name="connsiteX6455" fmla="*/ 292404 w 5832676"/>
              <a:gd name="connsiteY6455" fmla="*/ 3376368 h 5602020"/>
              <a:gd name="connsiteX6456" fmla="*/ 285387 w 5832676"/>
              <a:gd name="connsiteY6456" fmla="*/ 3379175 h 5602020"/>
              <a:gd name="connsiteX6457" fmla="*/ 287725 w 5832676"/>
              <a:gd name="connsiteY6457" fmla="*/ 3379175 h 5602020"/>
              <a:gd name="connsiteX6458" fmla="*/ 292404 w 5832676"/>
              <a:gd name="connsiteY6458" fmla="*/ 3376368 h 5602020"/>
              <a:gd name="connsiteX6459" fmla="*/ 5452380 w 5832676"/>
              <a:gd name="connsiteY6459" fmla="*/ 3376367 h 5602020"/>
              <a:gd name="connsiteX6460" fmla="*/ 5450976 w 5832676"/>
              <a:gd name="connsiteY6460" fmla="*/ 3379174 h 5602020"/>
              <a:gd name="connsiteX6461" fmla="*/ 5452380 w 5832676"/>
              <a:gd name="connsiteY6461" fmla="*/ 3379174 h 5602020"/>
              <a:gd name="connsiteX6462" fmla="*/ 5452380 w 5832676"/>
              <a:gd name="connsiteY6462" fmla="*/ 3376367 h 5602020"/>
              <a:gd name="connsiteX6463" fmla="*/ 306436 w 5832676"/>
              <a:gd name="connsiteY6463" fmla="*/ 3372159 h 5602020"/>
              <a:gd name="connsiteX6464" fmla="*/ 293806 w 5832676"/>
              <a:gd name="connsiteY6464" fmla="*/ 3374264 h 5602020"/>
              <a:gd name="connsiteX6465" fmla="*/ 298858 w 5832676"/>
              <a:gd name="connsiteY6465" fmla="*/ 3376369 h 5602020"/>
              <a:gd name="connsiteX6466" fmla="*/ 306436 w 5832676"/>
              <a:gd name="connsiteY6466" fmla="*/ 3372159 h 5602020"/>
              <a:gd name="connsiteX6467" fmla="*/ 5466764 w 5832676"/>
              <a:gd name="connsiteY6467" fmla="*/ 3372158 h 5602020"/>
              <a:gd name="connsiteX6468" fmla="*/ 5464307 w 5832676"/>
              <a:gd name="connsiteY6468" fmla="*/ 3374263 h 5602020"/>
              <a:gd name="connsiteX6469" fmla="*/ 5459396 w 5832676"/>
              <a:gd name="connsiteY6469" fmla="*/ 3376368 h 5602020"/>
              <a:gd name="connsiteX6470" fmla="*/ 5464307 w 5832676"/>
              <a:gd name="connsiteY6470" fmla="*/ 3376368 h 5602020"/>
              <a:gd name="connsiteX6471" fmla="*/ 5464307 w 5832676"/>
              <a:gd name="connsiteY6471" fmla="*/ 3374263 h 5602020"/>
              <a:gd name="connsiteX6472" fmla="*/ 5466764 w 5832676"/>
              <a:gd name="connsiteY6472" fmla="*/ 3372158 h 5602020"/>
              <a:gd name="connsiteX6473" fmla="*/ 5500911 w 5832676"/>
              <a:gd name="connsiteY6473" fmla="*/ 3370842 h 5602020"/>
              <a:gd name="connsiteX6474" fmla="*/ 5501248 w 5832676"/>
              <a:gd name="connsiteY6474" fmla="*/ 3370842 h 5602020"/>
              <a:gd name="connsiteX6475" fmla="*/ 5500526 w 5832676"/>
              <a:gd name="connsiteY6475" fmla="*/ 3371131 h 5602020"/>
              <a:gd name="connsiteX6476" fmla="*/ 5503621 w 5832676"/>
              <a:gd name="connsiteY6476" fmla="*/ 3369893 h 5602020"/>
              <a:gd name="connsiteX6477" fmla="*/ 5504773 w 5832676"/>
              <a:gd name="connsiteY6477" fmla="*/ 3370757 h 5602020"/>
              <a:gd name="connsiteX6478" fmla="*/ 5504688 w 5832676"/>
              <a:gd name="connsiteY6478" fmla="*/ 3370842 h 5602020"/>
              <a:gd name="connsiteX6479" fmla="*/ 5501248 w 5832676"/>
              <a:gd name="connsiteY6479" fmla="*/ 3370842 h 5602020"/>
              <a:gd name="connsiteX6480" fmla="*/ 5477640 w 5832676"/>
              <a:gd name="connsiteY6480" fmla="*/ 3369351 h 5602020"/>
              <a:gd name="connsiteX6481" fmla="*/ 5470622 w 5832676"/>
              <a:gd name="connsiteY6481" fmla="*/ 3372158 h 5602020"/>
              <a:gd name="connsiteX6482" fmla="*/ 5475300 w 5832676"/>
              <a:gd name="connsiteY6482" fmla="*/ 3372158 h 5602020"/>
              <a:gd name="connsiteX6483" fmla="*/ 5477640 w 5832676"/>
              <a:gd name="connsiteY6483" fmla="*/ 3369351 h 5602020"/>
              <a:gd name="connsiteX6484" fmla="*/ 5470622 w 5832676"/>
              <a:gd name="connsiteY6484" fmla="*/ 3367947 h 5602020"/>
              <a:gd name="connsiteX6485" fmla="*/ 5470622 w 5832676"/>
              <a:gd name="connsiteY6485" fmla="*/ 3369351 h 5602020"/>
              <a:gd name="connsiteX6486" fmla="*/ 5472727 w 5832676"/>
              <a:gd name="connsiteY6486" fmla="*/ 3369351 h 5602020"/>
              <a:gd name="connsiteX6487" fmla="*/ 5474832 w 5832676"/>
              <a:gd name="connsiteY6487" fmla="*/ 3369351 h 5602020"/>
              <a:gd name="connsiteX6488" fmla="*/ 5474832 w 5832676"/>
              <a:gd name="connsiteY6488" fmla="*/ 3367947 h 5602020"/>
              <a:gd name="connsiteX6489" fmla="*/ 5470622 w 5832676"/>
              <a:gd name="connsiteY6489" fmla="*/ 3367947 h 5602020"/>
              <a:gd name="connsiteX6490" fmla="*/ 303629 w 5832676"/>
              <a:gd name="connsiteY6490" fmla="*/ 3365142 h 5602020"/>
              <a:gd name="connsiteX6491" fmla="*/ 296613 w 5832676"/>
              <a:gd name="connsiteY6491" fmla="*/ 3367948 h 5602020"/>
              <a:gd name="connsiteX6492" fmla="*/ 298951 w 5832676"/>
              <a:gd name="connsiteY6492" fmla="*/ 3367948 h 5602020"/>
              <a:gd name="connsiteX6493" fmla="*/ 303629 w 5832676"/>
              <a:gd name="connsiteY6493" fmla="*/ 3365142 h 5602020"/>
              <a:gd name="connsiteX6494" fmla="*/ 307839 w 5832676"/>
              <a:gd name="connsiteY6494" fmla="*/ 3367948 h 5602020"/>
              <a:gd name="connsiteX6495" fmla="*/ 309943 w 5832676"/>
              <a:gd name="connsiteY6495" fmla="*/ 3367948 h 5602020"/>
              <a:gd name="connsiteX6496" fmla="*/ 312050 w 5832676"/>
              <a:gd name="connsiteY6496" fmla="*/ 3365142 h 5602020"/>
              <a:gd name="connsiteX6497" fmla="*/ 5431330 w 5832676"/>
              <a:gd name="connsiteY6497" fmla="*/ 3362334 h 5602020"/>
              <a:gd name="connsiteX6498" fmla="*/ 5431330 w 5832676"/>
              <a:gd name="connsiteY6498" fmla="*/ 3365141 h 5602020"/>
              <a:gd name="connsiteX6499" fmla="*/ 5434136 w 5832676"/>
              <a:gd name="connsiteY6499" fmla="*/ 3365141 h 5602020"/>
              <a:gd name="connsiteX6500" fmla="*/ 5431330 w 5832676"/>
              <a:gd name="connsiteY6500" fmla="*/ 3362334 h 5602020"/>
              <a:gd name="connsiteX6501" fmla="*/ 5467225 w 5832676"/>
              <a:gd name="connsiteY6501" fmla="*/ 3350205 h 5602020"/>
              <a:gd name="connsiteX6502" fmla="*/ 5467990 w 5832676"/>
              <a:gd name="connsiteY6502" fmla="*/ 3350205 h 5602020"/>
              <a:gd name="connsiteX6503" fmla="*/ 5461109 w 5832676"/>
              <a:gd name="connsiteY6503" fmla="*/ 3352498 h 5602020"/>
              <a:gd name="connsiteX6504" fmla="*/ 393442 w 5832676"/>
              <a:gd name="connsiteY6504" fmla="*/ 3349706 h 5602020"/>
              <a:gd name="connsiteX6505" fmla="*/ 386425 w 5832676"/>
              <a:gd name="connsiteY6505" fmla="*/ 3351109 h 5602020"/>
              <a:gd name="connsiteX6506" fmla="*/ 391102 w 5832676"/>
              <a:gd name="connsiteY6506" fmla="*/ 3351109 h 5602020"/>
              <a:gd name="connsiteX6507" fmla="*/ 393442 w 5832676"/>
              <a:gd name="connsiteY6507" fmla="*/ 3349706 h 5602020"/>
              <a:gd name="connsiteX6508" fmla="*/ 5443960 w 5832676"/>
              <a:gd name="connsiteY6508" fmla="*/ 3346898 h 5602020"/>
              <a:gd name="connsiteX6509" fmla="*/ 5441154 w 5832676"/>
              <a:gd name="connsiteY6509" fmla="*/ 3349705 h 5602020"/>
              <a:gd name="connsiteX6510" fmla="*/ 5443960 w 5832676"/>
              <a:gd name="connsiteY6510" fmla="*/ 3349705 h 5602020"/>
              <a:gd name="connsiteX6511" fmla="*/ 5443960 w 5832676"/>
              <a:gd name="connsiteY6511" fmla="*/ 3346898 h 5602020"/>
              <a:gd name="connsiteX6512" fmla="*/ 5367246 w 5832676"/>
              <a:gd name="connsiteY6512" fmla="*/ 3342688 h 5602020"/>
              <a:gd name="connsiteX6513" fmla="*/ 5362568 w 5832676"/>
              <a:gd name="connsiteY6513" fmla="*/ 3344091 h 5602020"/>
              <a:gd name="connsiteX6514" fmla="*/ 5364907 w 5832676"/>
              <a:gd name="connsiteY6514" fmla="*/ 3344091 h 5602020"/>
              <a:gd name="connsiteX6515" fmla="*/ 5369585 w 5832676"/>
              <a:gd name="connsiteY6515" fmla="*/ 3342688 h 5602020"/>
              <a:gd name="connsiteX6516" fmla="*/ 5367246 w 5832676"/>
              <a:gd name="connsiteY6516" fmla="*/ 3342688 h 5602020"/>
              <a:gd name="connsiteX6517" fmla="*/ 5361164 w 5832676"/>
              <a:gd name="connsiteY6517" fmla="*/ 3342688 h 5602020"/>
              <a:gd name="connsiteX6518" fmla="*/ 5361464 w 5832676"/>
              <a:gd name="connsiteY6518" fmla="*/ 3342688 h 5602020"/>
              <a:gd name="connsiteX6519" fmla="*/ 5361164 w 5832676"/>
              <a:gd name="connsiteY6519" fmla="*/ 3342838 h 5602020"/>
              <a:gd name="connsiteX6520" fmla="*/ 5375672 w 5832676"/>
              <a:gd name="connsiteY6520" fmla="*/ 3340459 h 5602020"/>
              <a:gd name="connsiteX6521" fmla="*/ 5376246 w 5832676"/>
              <a:gd name="connsiteY6521" fmla="*/ 3341032 h 5602020"/>
              <a:gd name="connsiteX6522" fmla="*/ 5374606 w 5832676"/>
              <a:gd name="connsiteY6522" fmla="*/ 3340814 h 5602020"/>
              <a:gd name="connsiteX6523" fmla="*/ 5385420 w 5832676"/>
              <a:gd name="connsiteY6523" fmla="*/ 3336446 h 5602020"/>
              <a:gd name="connsiteX6524" fmla="*/ 5390008 w 5832676"/>
              <a:gd name="connsiteY6524" fmla="*/ 3336446 h 5602020"/>
              <a:gd name="connsiteX6525" fmla="*/ 5387714 w 5832676"/>
              <a:gd name="connsiteY6525" fmla="*/ 3338739 h 5602020"/>
              <a:gd name="connsiteX6526" fmla="*/ 5385420 w 5832676"/>
              <a:gd name="connsiteY6526" fmla="*/ 3336446 h 5602020"/>
              <a:gd name="connsiteX6527" fmla="*/ 5383126 w 5832676"/>
              <a:gd name="connsiteY6527" fmla="*/ 3336446 h 5602020"/>
              <a:gd name="connsiteX6528" fmla="*/ 5385420 w 5832676"/>
              <a:gd name="connsiteY6528" fmla="*/ 3336446 h 5602020"/>
              <a:gd name="connsiteX6529" fmla="*/ 5380832 w 5832676"/>
              <a:gd name="connsiteY6529" fmla="*/ 3338739 h 5602020"/>
              <a:gd name="connsiteX6530" fmla="*/ 5375672 w 5832676"/>
              <a:gd name="connsiteY6530" fmla="*/ 3340459 h 5602020"/>
              <a:gd name="connsiteX6531" fmla="*/ 5373952 w 5832676"/>
              <a:gd name="connsiteY6531" fmla="*/ 3338739 h 5602020"/>
              <a:gd name="connsiteX6532" fmla="*/ 5383126 w 5832676"/>
              <a:gd name="connsiteY6532" fmla="*/ 3336446 h 5602020"/>
              <a:gd name="connsiteX6533" fmla="*/ 408878 w 5832676"/>
              <a:gd name="connsiteY6533" fmla="*/ 3314622 h 5602020"/>
              <a:gd name="connsiteX6534" fmla="*/ 410983 w 5832676"/>
              <a:gd name="connsiteY6534" fmla="*/ 3317429 h 5602020"/>
              <a:gd name="connsiteX6535" fmla="*/ 413088 w 5832676"/>
              <a:gd name="connsiteY6535" fmla="*/ 3314622 h 5602020"/>
              <a:gd name="connsiteX6536" fmla="*/ 408878 w 5832676"/>
              <a:gd name="connsiteY6536" fmla="*/ 3314622 h 5602020"/>
              <a:gd name="connsiteX6537" fmla="*/ 5347131 w 5832676"/>
              <a:gd name="connsiteY6537" fmla="*/ 3305734 h 5602020"/>
              <a:gd name="connsiteX6538" fmla="*/ 5347131 w 5832676"/>
              <a:gd name="connsiteY6538" fmla="*/ 3308073 h 5602020"/>
              <a:gd name="connsiteX6539" fmla="*/ 5343624 w 5832676"/>
              <a:gd name="connsiteY6539" fmla="*/ 3308073 h 5602020"/>
              <a:gd name="connsiteX6540" fmla="*/ 5358825 w 5832676"/>
              <a:gd name="connsiteY6540" fmla="*/ 3303395 h 5602020"/>
              <a:gd name="connsiteX6541" fmla="*/ 5347131 w 5832676"/>
              <a:gd name="connsiteY6541" fmla="*/ 3305734 h 5602020"/>
              <a:gd name="connsiteX6542" fmla="*/ 5342454 w 5832676"/>
              <a:gd name="connsiteY6542" fmla="*/ 3308073 h 5602020"/>
              <a:gd name="connsiteX6543" fmla="*/ 5343624 w 5832676"/>
              <a:gd name="connsiteY6543" fmla="*/ 3308073 h 5602020"/>
              <a:gd name="connsiteX6544" fmla="*/ 5340115 w 5832676"/>
              <a:gd name="connsiteY6544" fmla="*/ 3310412 h 5602020"/>
              <a:gd name="connsiteX6545" fmla="*/ 5342454 w 5832676"/>
              <a:gd name="connsiteY6545" fmla="*/ 3310412 h 5602020"/>
              <a:gd name="connsiteX6546" fmla="*/ 5347131 w 5832676"/>
              <a:gd name="connsiteY6546" fmla="*/ 3310412 h 5602020"/>
              <a:gd name="connsiteX6547" fmla="*/ 5344792 w 5832676"/>
              <a:gd name="connsiteY6547" fmla="*/ 3312751 h 5602020"/>
              <a:gd name="connsiteX6548" fmla="*/ 5347131 w 5832676"/>
              <a:gd name="connsiteY6548" fmla="*/ 3315089 h 5602020"/>
              <a:gd name="connsiteX6549" fmla="*/ 5354148 w 5832676"/>
              <a:gd name="connsiteY6549" fmla="*/ 3315089 h 5602020"/>
              <a:gd name="connsiteX6550" fmla="*/ 5351809 w 5832676"/>
              <a:gd name="connsiteY6550" fmla="*/ 3317428 h 5602020"/>
              <a:gd name="connsiteX6551" fmla="*/ 5354148 w 5832676"/>
              <a:gd name="connsiteY6551" fmla="*/ 3317428 h 5602020"/>
              <a:gd name="connsiteX6552" fmla="*/ 5354148 w 5832676"/>
              <a:gd name="connsiteY6552" fmla="*/ 3315089 h 5602020"/>
              <a:gd name="connsiteX6553" fmla="*/ 5368181 w 5832676"/>
              <a:gd name="connsiteY6553" fmla="*/ 3305734 h 5602020"/>
              <a:gd name="connsiteX6554" fmla="*/ 5358825 w 5832676"/>
              <a:gd name="connsiteY6554" fmla="*/ 3303395 h 5602020"/>
              <a:gd name="connsiteX6555" fmla="*/ 5360188 w 5832676"/>
              <a:gd name="connsiteY6555" fmla="*/ 3283705 h 5602020"/>
              <a:gd name="connsiteX6556" fmla="*/ 5353309 w 5832676"/>
              <a:gd name="connsiteY6556" fmla="*/ 3285998 h 5602020"/>
              <a:gd name="connsiteX6557" fmla="*/ 5355603 w 5832676"/>
              <a:gd name="connsiteY6557" fmla="*/ 3285998 h 5602020"/>
              <a:gd name="connsiteX6558" fmla="*/ 5383126 w 5832676"/>
              <a:gd name="connsiteY6558" fmla="*/ 3272239 h 5602020"/>
              <a:gd name="connsiteX6559" fmla="*/ 5385420 w 5832676"/>
              <a:gd name="connsiteY6559" fmla="*/ 3272239 h 5602020"/>
              <a:gd name="connsiteX6560" fmla="*/ 5387714 w 5832676"/>
              <a:gd name="connsiteY6560" fmla="*/ 3272239 h 5602020"/>
              <a:gd name="connsiteX6561" fmla="*/ 5385420 w 5832676"/>
              <a:gd name="connsiteY6561" fmla="*/ 3274532 h 5602020"/>
              <a:gd name="connsiteX6562" fmla="*/ 5383126 w 5832676"/>
              <a:gd name="connsiteY6562" fmla="*/ 3272239 h 5602020"/>
              <a:gd name="connsiteX6563" fmla="*/ 5378252 w 5832676"/>
              <a:gd name="connsiteY6563" fmla="*/ 3271838 h 5602020"/>
              <a:gd name="connsiteX6564" fmla="*/ 5378538 w 5832676"/>
              <a:gd name="connsiteY6564" fmla="*/ 3272239 h 5602020"/>
              <a:gd name="connsiteX6565" fmla="*/ 5377741 w 5832676"/>
              <a:gd name="connsiteY6565" fmla="*/ 3271940 h 5602020"/>
              <a:gd name="connsiteX6566" fmla="*/ 5373952 w 5832676"/>
              <a:gd name="connsiteY6566" fmla="*/ 3263067 h 5602020"/>
              <a:gd name="connsiteX6567" fmla="*/ 5378538 w 5832676"/>
              <a:gd name="connsiteY6567" fmla="*/ 3267653 h 5602020"/>
              <a:gd name="connsiteX6568" fmla="*/ 5376246 w 5832676"/>
              <a:gd name="connsiteY6568" fmla="*/ 3267653 h 5602020"/>
              <a:gd name="connsiteX6569" fmla="*/ 5373952 w 5832676"/>
              <a:gd name="connsiteY6569" fmla="*/ 3265360 h 5602020"/>
              <a:gd name="connsiteX6570" fmla="*/ 5373952 w 5832676"/>
              <a:gd name="connsiteY6570" fmla="*/ 3263067 h 5602020"/>
              <a:gd name="connsiteX6571" fmla="*/ 5401475 w 5832676"/>
              <a:gd name="connsiteY6571" fmla="*/ 3260774 h 5602020"/>
              <a:gd name="connsiteX6572" fmla="*/ 5406062 w 5832676"/>
              <a:gd name="connsiteY6572" fmla="*/ 3260774 h 5602020"/>
              <a:gd name="connsiteX6573" fmla="*/ 5392300 w 5832676"/>
              <a:gd name="connsiteY6573" fmla="*/ 3267653 h 5602020"/>
              <a:gd name="connsiteX6574" fmla="*/ 5390008 w 5832676"/>
              <a:gd name="connsiteY6574" fmla="*/ 3265360 h 5602020"/>
              <a:gd name="connsiteX6575" fmla="*/ 5390008 w 5832676"/>
              <a:gd name="connsiteY6575" fmla="*/ 3267653 h 5602020"/>
              <a:gd name="connsiteX6576" fmla="*/ 5387714 w 5832676"/>
              <a:gd name="connsiteY6576" fmla="*/ 3269946 h 5602020"/>
              <a:gd name="connsiteX6577" fmla="*/ 5378252 w 5832676"/>
              <a:gd name="connsiteY6577" fmla="*/ 3271838 h 5602020"/>
              <a:gd name="connsiteX6578" fmla="*/ 5377105 w 5832676"/>
              <a:gd name="connsiteY6578" fmla="*/ 3270233 h 5602020"/>
              <a:gd name="connsiteX6579" fmla="*/ 5380832 w 5832676"/>
              <a:gd name="connsiteY6579" fmla="*/ 3269946 h 5602020"/>
              <a:gd name="connsiteX6580" fmla="*/ 5385420 w 5832676"/>
              <a:gd name="connsiteY6580" fmla="*/ 3265360 h 5602020"/>
              <a:gd name="connsiteX6581" fmla="*/ 5387714 w 5832676"/>
              <a:gd name="connsiteY6581" fmla="*/ 3265360 h 5602020"/>
              <a:gd name="connsiteX6582" fmla="*/ 5388583 w 5832676"/>
              <a:gd name="connsiteY6582" fmla="*/ 3264490 h 5602020"/>
              <a:gd name="connsiteX6583" fmla="*/ 5396888 w 5832676"/>
              <a:gd name="connsiteY6583" fmla="*/ 3262207 h 5602020"/>
              <a:gd name="connsiteX6584" fmla="*/ 5401475 w 5832676"/>
              <a:gd name="connsiteY6584" fmla="*/ 3260774 h 5602020"/>
              <a:gd name="connsiteX6585" fmla="*/ 5380812 w 5832676"/>
              <a:gd name="connsiteY6585" fmla="*/ 3259893 h 5602020"/>
              <a:gd name="connsiteX6586" fmla="*/ 5379408 w 5832676"/>
              <a:gd name="connsiteY6586" fmla="*/ 3261296 h 5602020"/>
              <a:gd name="connsiteX6587" fmla="*/ 5380812 w 5832676"/>
              <a:gd name="connsiteY6587" fmla="*/ 3261296 h 5602020"/>
              <a:gd name="connsiteX6588" fmla="*/ 5380812 w 5832676"/>
              <a:gd name="connsiteY6588" fmla="*/ 3259893 h 5602020"/>
              <a:gd name="connsiteX6589" fmla="*/ 5406070 w 5832676"/>
              <a:gd name="connsiteY6589" fmla="*/ 3243053 h 5602020"/>
              <a:gd name="connsiteX6590" fmla="*/ 5410748 w 5832676"/>
              <a:gd name="connsiteY6590" fmla="*/ 3245860 h 5602020"/>
              <a:gd name="connsiteX6591" fmla="*/ 5413087 w 5832676"/>
              <a:gd name="connsiteY6591" fmla="*/ 3243053 h 5602020"/>
              <a:gd name="connsiteX6592" fmla="*/ 5406070 w 5832676"/>
              <a:gd name="connsiteY6592" fmla="*/ 3243053 h 5602020"/>
              <a:gd name="connsiteX6593" fmla="*/ 5386424 w 5832676"/>
              <a:gd name="connsiteY6593" fmla="*/ 3236036 h 5602020"/>
              <a:gd name="connsiteX6594" fmla="*/ 5387828 w 5832676"/>
              <a:gd name="connsiteY6594" fmla="*/ 3238843 h 5602020"/>
              <a:gd name="connsiteX6595" fmla="*/ 5387828 w 5832676"/>
              <a:gd name="connsiteY6595" fmla="*/ 3236036 h 5602020"/>
              <a:gd name="connsiteX6596" fmla="*/ 5386424 w 5832676"/>
              <a:gd name="connsiteY6596" fmla="*/ 3236036 h 5602020"/>
              <a:gd name="connsiteX6597" fmla="*/ 5409272 w 5832676"/>
              <a:gd name="connsiteY6597" fmla="*/ 3234633 h 5602020"/>
              <a:gd name="connsiteX6598" fmla="*/ 5411107 w 5832676"/>
              <a:gd name="connsiteY6598" fmla="*/ 3234633 h 5602020"/>
              <a:gd name="connsiteX6599" fmla="*/ 5408876 w 5832676"/>
              <a:gd name="connsiteY6599" fmla="*/ 3235377 h 5602020"/>
              <a:gd name="connsiteX6600" fmla="*/ 5408876 w 5832676"/>
              <a:gd name="connsiteY6600" fmla="*/ 3235030 h 5602020"/>
              <a:gd name="connsiteX6601" fmla="*/ 5425718 w 5832676"/>
              <a:gd name="connsiteY6601" fmla="*/ 3231826 h 5602020"/>
              <a:gd name="connsiteX6602" fmla="*/ 5418700 w 5832676"/>
              <a:gd name="connsiteY6602" fmla="*/ 3234633 h 5602020"/>
              <a:gd name="connsiteX6603" fmla="*/ 5421040 w 5832676"/>
              <a:gd name="connsiteY6603" fmla="*/ 3234633 h 5602020"/>
              <a:gd name="connsiteX6604" fmla="*/ 5425718 w 5832676"/>
              <a:gd name="connsiteY6604" fmla="*/ 3231826 h 5602020"/>
              <a:gd name="connsiteX6605" fmla="*/ 5420442 w 5832676"/>
              <a:gd name="connsiteY6605" fmla="*/ 3230423 h 5602020"/>
              <a:gd name="connsiteX6606" fmla="*/ 5422910 w 5832676"/>
              <a:gd name="connsiteY6606" fmla="*/ 3230423 h 5602020"/>
              <a:gd name="connsiteX6607" fmla="*/ 5422910 w 5832676"/>
              <a:gd name="connsiteY6607" fmla="*/ 3230593 h 5602020"/>
              <a:gd name="connsiteX6608" fmla="*/ 5419824 w 5832676"/>
              <a:gd name="connsiteY6608" fmla="*/ 3230964 h 5602020"/>
              <a:gd name="connsiteX6609" fmla="*/ 5418232 w 5832676"/>
              <a:gd name="connsiteY6609" fmla="*/ 3230423 h 5602020"/>
              <a:gd name="connsiteX6610" fmla="*/ 5420365 w 5832676"/>
              <a:gd name="connsiteY6610" fmla="*/ 3230423 h 5602020"/>
              <a:gd name="connsiteX6611" fmla="*/ 5419824 w 5832676"/>
              <a:gd name="connsiteY6611" fmla="*/ 3230964 h 5602020"/>
              <a:gd name="connsiteX6612" fmla="*/ 5418232 w 5832676"/>
              <a:gd name="connsiteY6612" fmla="*/ 3231759 h 5602020"/>
              <a:gd name="connsiteX6613" fmla="*/ 5423161 w 5832676"/>
              <a:gd name="connsiteY6613" fmla="*/ 3228046 h 5602020"/>
              <a:gd name="connsiteX6614" fmla="*/ 5420442 w 5832676"/>
              <a:gd name="connsiteY6614" fmla="*/ 3230423 h 5602020"/>
              <a:gd name="connsiteX6615" fmla="*/ 5420365 w 5832676"/>
              <a:gd name="connsiteY6615" fmla="*/ 3230423 h 5602020"/>
              <a:gd name="connsiteX6616" fmla="*/ 5422118 w 5832676"/>
              <a:gd name="connsiteY6616" fmla="*/ 3228671 h 5602020"/>
              <a:gd name="connsiteX6617" fmla="*/ 5424718 w 5832676"/>
              <a:gd name="connsiteY6617" fmla="*/ 3226684 h 5602020"/>
              <a:gd name="connsiteX6618" fmla="*/ 5426704 w 5832676"/>
              <a:gd name="connsiteY6618" fmla="*/ 3228671 h 5602020"/>
              <a:gd name="connsiteX6619" fmla="*/ 5423552 w 5832676"/>
              <a:gd name="connsiteY6619" fmla="*/ 3227811 h 5602020"/>
              <a:gd name="connsiteX6620" fmla="*/ 5423161 w 5832676"/>
              <a:gd name="connsiteY6620" fmla="*/ 3228046 h 5602020"/>
              <a:gd name="connsiteX6621" fmla="*/ 5447348 w 5832676"/>
              <a:gd name="connsiteY6621" fmla="*/ 3226378 h 5602020"/>
              <a:gd name="connsiteX6622" fmla="*/ 5449641 w 5832676"/>
              <a:gd name="connsiteY6622" fmla="*/ 3226378 h 5602020"/>
              <a:gd name="connsiteX6623" fmla="*/ 5438174 w 5832676"/>
              <a:gd name="connsiteY6623" fmla="*/ 3230964 h 5602020"/>
              <a:gd name="connsiteX6624" fmla="*/ 5433586 w 5832676"/>
              <a:gd name="connsiteY6624" fmla="*/ 3233257 h 5602020"/>
              <a:gd name="connsiteX6625" fmla="*/ 5440466 w 5832676"/>
              <a:gd name="connsiteY6625" fmla="*/ 3228671 h 5602020"/>
              <a:gd name="connsiteX6626" fmla="*/ 5447348 w 5832676"/>
              <a:gd name="connsiteY6626" fmla="*/ 3226378 h 5602020"/>
              <a:gd name="connsiteX6627" fmla="*/ 5425940 w 5832676"/>
              <a:gd name="connsiteY6627" fmla="*/ 3225614 h 5602020"/>
              <a:gd name="connsiteX6628" fmla="*/ 5424718 w 5832676"/>
              <a:gd name="connsiteY6628" fmla="*/ 3226684 h 5602020"/>
              <a:gd name="connsiteX6629" fmla="*/ 5424412 w 5832676"/>
              <a:gd name="connsiteY6629" fmla="*/ 3226378 h 5602020"/>
              <a:gd name="connsiteX6630" fmla="*/ 5454228 w 5832676"/>
              <a:gd name="connsiteY6630" fmla="*/ 3221792 h 5602020"/>
              <a:gd name="connsiteX6631" fmla="*/ 5451935 w 5832676"/>
              <a:gd name="connsiteY6631" fmla="*/ 3224085 h 5602020"/>
              <a:gd name="connsiteX6632" fmla="*/ 5447348 w 5832676"/>
              <a:gd name="connsiteY6632" fmla="*/ 3226378 h 5602020"/>
              <a:gd name="connsiteX6633" fmla="*/ 5440466 w 5832676"/>
              <a:gd name="connsiteY6633" fmla="*/ 3224085 h 5602020"/>
              <a:gd name="connsiteX6634" fmla="*/ 5447348 w 5832676"/>
              <a:gd name="connsiteY6634" fmla="*/ 3224085 h 5602020"/>
              <a:gd name="connsiteX6635" fmla="*/ 5454228 w 5832676"/>
              <a:gd name="connsiteY6635" fmla="*/ 3221792 h 5602020"/>
              <a:gd name="connsiteX6636" fmla="*/ 5408878 w 5832676"/>
              <a:gd name="connsiteY6636" fmla="*/ 3220600 h 5602020"/>
              <a:gd name="connsiteX6637" fmla="*/ 5399655 w 5832676"/>
              <a:gd name="connsiteY6637" fmla="*/ 3225278 h 5602020"/>
              <a:gd name="connsiteX6638" fmla="*/ 5397350 w 5832676"/>
              <a:gd name="connsiteY6638" fmla="*/ 3227617 h 5602020"/>
              <a:gd name="connsiteX6639" fmla="*/ 5397350 w 5832676"/>
              <a:gd name="connsiteY6639" fmla="*/ 3229956 h 5602020"/>
              <a:gd name="connsiteX6640" fmla="*/ 5392739 w 5832676"/>
              <a:gd name="connsiteY6640" fmla="*/ 3227617 h 5602020"/>
              <a:gd name="connsiteX6641" fmla="*/ 5390434 w 5832676"/>
              <a:gd name="connsiteY6641" fmla="*/ 3229956 h 5602020"/>
              <a:gd name="connsiteX6642" fmla="*/ 5388128 w 5832676"/>
              <a:gd name="connsiteY6642" fmla="*/ 3229956 h 5602020"/>
              <a:gd name="connsiteX6643" fmla="*/ 5385822 w 5832676"/>
              <a:gd name="connsiteY6643" fmla="*/ 3229956 h 5602020"/>
              <a:gd name="connsiteX6644" fmla="*/ 5382364 w 5832676"/>
              <a:gd name="connsiteY6644" fmla="*/ 3232294 h 5602020"/>
              <a:gd name="connsiteX6645" fmla="*/ 5376601 w 5832676"/>
              <a:gd name="connsiteY6645" fmla="*/ 3234633 h 5602020"/>
              <a:gd name="connsiteX6646" fmla="*/ 5378906 w 5832676"/>
              <a:gd name="connsiteY6646" fmla="*/ 3234633 h 5602020"/>
              <a:gd name="connsiteX6647" fmla="*/ 5382364 w 5832676"/>
              <a:gd name="connsiteY6647" fmla="*/ 3232294 h 5602020"/>
              <a:gd name="connsiteX6648" fmla="*/ 5388128 w 5832676"/>
              <a:gd name="connsiteY6648" fmla="*/ 3229956 h 5602020"/>
              <a:gd name="connsiteX6649" fmla="*/ 5392739 w 5832676"/>
              <a:gd name="connsiteY6649" fmla="*/ 3232294 h 5602020"/>
              <a:gd name="connsiteX6650" fmla="*/ 5392739 w 5832676"/>
              <a:gd name="connsiteY6650" fmla="*/ 3229956 h 5602020"/>
              <a:gd name="connsiteX6651" fmla="*/ 5395044 w 5832676"/>
              <a:gd name="connsiteY6651" fmla="*/ 3229956 h 5602020"/>
              <a:gd name="connsiteX6652" fmla="*/ 5397350 w 5832676"/>
              <a:gd name="connsiteY6652" fmla="*/ 3229956 h 5602020"/>
              <a:gd name="connsiteX6653" fmla="*/ 5399655 w 5832676"/>
              <a:gd name="connsiteY6653" fmla="*/ 3229956 h 5602020"/>
              <a:gd name="connsiteX6654" fmla="*/ 5408878 w 5832676"/>
              <a:gd name="connsiteY6654" fmla="*/ 3220600 h 5602020"/>
              <a:gd name="connsiteX6655" fmla="*/ 5441154 w 5832676"/>
              <a:gd name="connsiteY6655" fmla="*/ 3192534 h 5602020"/>
              <a:gd name="connsiteX6656" fmla="*/ 5441154 w 5832676"/>
              <a:gd name="connsiteY6656" fmla="*/ 3195340 h 5602020"/>
              <a:gd name="connsiteX6657" fmla="*/ 5443960 w 5832676"/>
              <a:gd name="connsiteY6657" fmla="*/ 3195340 h 5602020"/>
              <a:gd name="connsiteX6658" fmla="*/ 5441154 w 5832676"/>
              <a:gd name="connsiteY6658" fmla="*/ 3192534 h 5602020"/>
              <a:gd name="connsiteX6659" fmla="*/ 5455888 w 5832676"/>
              <a:gd name="connsiteY6659" fmla="*/ 3191130 h 5602020"/>
              <a:gd name="connsiteX6660" fmla="*/ 5455186 w 5832676"/>
              <a:gd name="connsiteY6660" fmla="*/ 3191832 h 5602020"/>
              <a:gd name="connsiteX6661" fmla="*/ 5455888 w 5832676"/>
              <a:gd name="connsiteY6661" fmla="*/ 3192534 h 5602020"/>
              <a:gd name="connsiteX6662" fmla="*/ 5456590 w 5832676"/>
              <a:gd name="connsiteY6662" fmla="*/ 3191832 h 5602020"/>
              <a:gd name="connsiteX6663" fmla="*/ 5455888 w 5832676"/>
              <a:gd name="connsiteY6663" fmla="*/ 3191130 h 5602020"/>
              <a:gd name="connsiteX6664" fmla="*/ 5386424 w 5832676"/>
              <a:gd name="connsiteY6664" fmla="*/ 3184114 h 5602020"/>
              <a:gd name="connsiteX6665" fmla="*/ 5383618 w 5832676"/>
              <a:gd name="connsiteY6665" fmla="*/ 3186921 h 5602020"/>
              <a:gd name="connsiteX6666" fmla="*/ 5386424 w 5832676"/>
              <a:gd name="connsiteY6666" fmla="*/ 3186921 h 5602020"/>
              <a:gd name="connsiteX6667" fmla="*/ 5386424 w 5832676"/>
              <a:gd name="connsiteY6667" fmla="*/ 3184114 h 5602020"/>
              <a:gd name="connsiteX6668" fmla="*/ 5390634 w 5832676"/>
              <a:gd name="connsiteY6668" fmla="*/ 3174290 h 5602020"/>
              <a:gd name="connsiteX6669" fmla="*/ 5393440 w 5832676"/>
              <a:gd name="connsiteY6669" fmla="*/ 3177097 h 5602020"/>
              <a:gd name="connsiteX6670" fmla="*/ 5393440 w 5832676"/>
              <a:gd name="connsiteY6670" fmla="*/ 3174290 h 5602020"/>
              <a:gd name="connsiteX6671" fmla="*/ 5390634 w 5832676"/>
              <a:gd name="connsiteY6671" fmla="*/ 3174290 h 5602020"/>
              <a:gd name="connsiteX6672" fmla="*/ 5450275 w 5832676"/>
              <a:gd name="connsiteY6672" fmla="*/ 3165870 h 5602020"/>
              <a:gd name="connsiteX6673" fmla="*/ 5448170 w 5832676"/>
              <a:gd name="connsiteY6673" fmla="*/ 3167274 h 5602020"/>
              <a:gd name="connsiteX6674" fmla="*/ 5450275 w 5832676"/>
              <a:gd name="connsiteY6674" fmla="*/ 3166572 h 5602020"/>
              <a:gd name="connsiteX6675" fmla="*/ 5450275 w 5832676"/>
              <a:gd name="connsiteY6675" fmla="*/ 3167274 h 5602020"/>
              <a:gd name="connsiteX6676" fmla="*/ 5452380 w 5832676"/>
              <a:gd name="connsiteY6676" fmla="*/ 3165870 h 5602020"/>
              <a:gd name="connsiteX6677" fmla="*/ 5450275 w 5832676"/>
              <a:gd name="connsiteY6677" fmla="*/ 3166572 h 5602020"/>
              <a:gd name="connsiteX6678" fmla="*/ 5443960 w 5832676"/>
              <a:gd name="connsiteY6678" fmla="*/ 3161661 h 5602020"/>
              <a:gd name="connsiteX6679" fmla="*/ 5443960 w 5832676"/>
              <a:gd name="connsiteY6679" fmla="*/ 3163065 h 5602020"/>
              <a:gd name="connsiteX6680" fmla="*/ 5445364 w 5832676"/>
              <a:gd name="connsiteY6680" fmla="*/ 3161661 h 5602020"/>
              <a:gd name="connsiteX6681" fmla="*/ 5443960 w 5832676"/>
              <a:gd name="connsiteY6681" fmla="*/ 3161661 h 5602020"/>
              <a:gd name="connsiteX6682" fmla="*/ 5400458 w 5832676"/>
              <a:gd name="connsiteY6682" fmla="*/ 3157202 h 5602020"/>
              <a:gd name="connsiteX6683" fmla="*/ 5400458 w 5832676"/>
              <a:gd name="connsiteY6683" fmla="*/ 3157205 h 5602020"/>
              <a:gd name="connsiteX6684" fmla="*/ 5399181 w 5832676"/>
              <a:gd name="connsiteY6684" fmla="*/ 3157585 h 5602020"/>
              <a:gd name="connsiteX6685" fmla="*/ 5404668 w 5832676"/>
              <a:gd name="connsiteY6685" fmla="*/ 3156048 h 5602020"/>
              <a:gd name="connsiteX6686" fmla="*/ 5397651 w 5832676"/>
              <a:gd name="connsiteY6686" fmla="*/ 3161661 h 5602020"/>
              <a:gd name="connsiteX6687" fmla="*/ 5399990 w 5832676"/>
              <a:gd name="connsiteY6687" fmla="*/ 3161661 h 5602020"/>
              <a:gd name="connsiteX6688" fmla="*/ 5404668 w 5832676"/>
              <a:gd name="connsiteY6688" fmla="*/ 3156048 h 5602020"/>
              <a:gd name="connsiteX6689" fmla="*/ 5411684 w 5832676"/>
              <a:gd name="connsiteY6689" fmla="*/ 3154644 h 5602020"/>
              <a:gd name="connsiteX6690" fmla="*/ 5408878 w 5832676"/>
              <a:gd name="connsiteY6690" fmla="*/ 3156048 h 5602020"/>
              <a:gd name="connsiteX6691" fmla="*/ 5411684 w 5832676"/>
              <a:gd name="connsiteY6691" fmla="*/ 3156048 h 5602020"/>
              <a:gd name="connsiteX6692" fmla="*/ 5411684 w 5832676"/>
              <a:gd name="connsiteY6692" fmla="*/ 3154644 h 5602020"/>
              <a:gd name="connsiteX6693" fmla="*/ 5375198 w 5832676"/>
              <a:gd name="connsiteY6693" fmla="*/ 3154644 h 5602020"/>
              <a:gd name="connsiteX6694" fmla="*/ 5375198 w 5832676"/>
              <a:gd name="connsiteY6694" fmla="*/ 3156048 h 5602020"/>
              <a:gd name="connsiteX6695" fmla="*/ 5376602 w 5832676"/>
              <a:gd name="connsiteY6695" fmla="*/ 3154644 h 5602020"/>
              <a:gd name="connsiteX6696" fmla="*/ 5375198 w 5832676"/>
              <a:gd name="connsiteY6696" fmla="*/ 3154644 h 5602020"/>
              <a:gd name="connsiteX6697" fmla="*/ 5351342 w 5832676"/>
              <a:gd name="connsiteY6697" fmla="*/ 3154644 h 5602020"/>
              <a:gd name="connsiteX6698" fmla="*/ 5349236 w 5832676"/>
              <a:gd name="connsiteY6698" fmla="*/ 3156750 h 5602020"/>
              <a:gd name="connsiteX6699" fmla="*/ 5347132 w 5832676"/>
              <a:gd name="connsiteY6699" fmla="*/ 3156750 h 5602020"/>
              <a:gd name="connsiteX6700" fmla="*/ 5349236 w 5832676"/>
              <a:gd name="connsiteY6700" fmla="*/ 3158854 h 5602020"/>
              <a:gd name="connsiteX6701" fmla="*/ 5351342 w 5832676"/>
              <a:gd name="connsiteY6701" fmla="*/ 3154644 h 5602020"/>
              <a:gd name="connsiteX6702" fmla="*/ 5447889 w 5832676"/>
              <a:gd name="connsiteY6702" fmla="*/ 3147628 h 5602020"/>
              <a:gd name="connsiteX6703" fmla="*/ 5441154 w 5832676"/>
              <a:gd name="connsiteY6703" fmla="*/ 3149032 h 5602020"/>
              <a:gd name="connsiteX6704" fmla="*/ 5445644 w 5832676"/>
              <a:gd name="connsiteY6704" fmla="*/ 3149032 h 5602020"/>
              <a:gd name="connsiteX6705" fmla="*/ 5452380 w 5832676"/>
              <a:gd name="connsiteY6705" fmla="*/ 3147628 h 5602020"/>
              <a:gd name="connsiteX6706" fmla="*/ 5447889 w 5832676"/>
              <a:gd name="connsiteY6706" fmla="*/ 3147628 h 5602020"/>
              <a:gd name="connsiteX6707" fmla="*/ 5330292 w 5832676"/>
              <a:gd name="connsiteY6707" fmla="*/ 3144821 h 5602020"/>
              <a:gd name="connsiteX6708" fmla="*/ 5324679 w 5832676"/>
              <a:gd name="connsiteY6708" fmla="*/ 3149032 h 5602020"/>
              <a:gd name="connsiteX6709" fmla="*/ 5330292 w 5832676"/>
              <a:gd name="connsiteY6709" fmla="*/ 3146927 h 5602020"/>
              <a:gd name="connsiteX6710" fmla="*/ 5330292 w 5832676"/>
              <a:gd name="connsiteY6710" fmla="*/ 3144821 h 5602020"/>
              <a:gd name="connsiteX6711" fmla="*/ 633041 w 5832676"/>
              <a:gd name="connsiteY6711" fmla="*/ 3139241 h 5602020"/>
              <a:gd name="connsiteX6712" fmla="*/ 633198 w 5832676"/>
              <a:gd name="connsiteY6712" fmla="*/ 3141754 h 5602020"/>
              <a:gd name="connsiteX6713" fmla="*/ 632601 w 5832676"/>
              <a:gd name="connsiteY6713" fmla="*/ 3139461 h 5602020"/>
              <a:gd name="connsiteX6714" fmla="*/ 5352736 w 5832676"/>
              <a:gd name="connsiteY6714" fmla="*/ 3138667 h 5602020"/>
              <a:gd name="connsiteX6715" fmla="*/ 5351015 w 5832676"/>
              <a:gd name="connsiteY6715" fmla="*/ 3139241 h 5602020"/>
              <a:gd name="connsiteX6716" fmla="*/ 5348722 w 5832676"/>
              <a:gd name="connsiteY6716" fmla="*/ 3139241 h 5602020"/>
              <a:gd name="connsiteX6717" fmla="*/ 5332666 w 5832676"/>
              <a:gd name="connsiteY6717" fmla="*/ 3146120 h 5602020"/>
              <a:gd name="connsiteX6718" fmla="*/ 5337254 w 5832676"/>
              <a:gd name="connsiteY6718" fmla="*/ 3146120 h 5602020"/>
              <a:gd name="connsiteX6719" fmla="*/ 5346428 w 5832676"/>
              <a:gd name="connsiteY6719" fmla="*/ 3143827 h 5602020"/>
              <a:gd name="connsiteX6720" fmla="*/ 5351015 w 5832676"/>
              <a:gd name="connsiteY6720" fmla="*/ 3141534 h 5602020"/>
              <a:gd name="connsiteX6721" fmla="*/ 631606 w 5832676"/>
              <a:gd name="connsiteY6721" fmla="*/ 3135658 h 5602020"/>
              <a:gd name="connsiteX6722" fmla="*/ 632601 w 5832676"/>
              <a:gd name="connsiteY6722" fmla="*/ 3139461 h 5602020"/>
              <a:gd name="connsiteX6723" fmla="*/ 623865 w 5832676"/>
              <a:gd name="connsiteY6723" fmla="*/ 3143827 h 5602020"/>
              <a:gd name="connsiteX6724" fmla="*/ 630746 w 5832676"/>
              <a:gd name="connsiteY6724" fmla="*/ 3136948 h 5602020"/>
              <a:gd name="connsiteX6725" fmla="*/ 631606 w 5832676"/>
              <a:gd name="connsiteY6725" fmla="*/ 3135658 h 5602020"/>
              <a:gd name="connsiteX6726" fmla="*/ 5326082 w 5832676"/>
              <a:gd name="connsiteY6726" fmla="*/ 3126578 h 5602020"/>
              <a:gd name="connsiteX6727" fmla="*/ 5328186 w 5832676"/>
              <a:gd name="connsiteY6727" fmla="*/ 3129384 h 5602020"/>
              <a:gd name="connsiteX6728" fmla="*/ 5330292 w 5832676"/>
              <a:gd name="connsiteY6728" fmla="*/ 3126578 h 5602020"/>
              <a:gd name="connsiteX6729" fmla="*/ 5326082 w 5832676"/>
              <a:gd name="connsiteY6729" fmla="*/ 3126578 h 5602020"/>
              <a:gd name="connsiteX6730" fmla="*/ 5380832 w 5832676"/>
              <a:gd name="connsiteY6730" fmla="*/ 3107137 h 5602020"/>
              <a:gd name="connsiteX6731" fmla="*/ 5385420 w 5832676"/>
              <a:gd name="connsiteY6731" fmla="*/ 3107137 h 5602020"/>
              <a:gd name="connsiteX6732" fmla="*/ 5383126 w 5832676"/>
              <a:gd name="connsiteY6732" fmla="*/ 3109430 h 5602020"/>
              <a:gd name="connsiteX6733" fmla="*/ 5380832 w 5832676"/>
              <a:gd name="connsiteY6733" fmla="*/ 3109430 h 5602020"/>
              <a:gd name="connsiteX6734" fmla="*/ 5378538 w 5832676"/>
              <a:gd name="connsiteY6734" fmla="*/ 3109430 h 5602020"/>
              <a:gd name="connsiteX6735" fmla="*/ 5380832 w 5832676"/>
              <a:gd name="connsiteY6735" fmla="*/ 3107137 h 5602020"/>
              <a:gd name="connsiteX6736" fmla="*/ 5394594 w 5832676"/>
              <a:gd name="connsiteY6736" fmla="*/ 3102551 h 5602020"/>
              <a:gd name="connsiteX6737" fmla="*/ 5390008 w 5832676"/>
              <a:gd name="connsiteY6737" fmla="*/ 3104844 h 5602020"/>
              <a:gd name="connsiteX6738" fmla="*/ 5385420 w 5832676"/>
              <a:gd name="connsiteY6738" fmla="*/ 3107137 h 5602020"/>
              <a:gd name="connsiteX6739" fmla="*/ 5387714 w 5832676"/>
              <a:gd name="connsiteY6739" fmla="*/ 3104844 h 5602020"/>
              <a:gd name="connsiteX6740" fmla="*/ 5394594 w 5832676"/>
              <a:gd name="connsiteY6740" fmla="*/ 3102551 h 5602020"/>
              <a:gd name="connsiteX6741" fmla="*/ 5390986 w 5832676"/>
              <a:gd name="connsiteY6741" fmla="*/ 3097109 h 5602020"/>
              <a:gd name="connsiteX6742" fmla="*/ 5383618 w 5832676"/>
              <a:gd name="connsiteY6742" fmla="*/ 3098512 h 5602020"/>
              <a:gd name="connsiteX6743" fmla="*/ 5388530 w 5832676"/>
              <a:gd name="connsiteY6743" fmla="*/ 3098512 h 5602020"/>
              <a:gd name="connsiteX6744" fmla="*/ 5390986 w 5832676"/>
              <a:gd name="connsiteY6744" fmla="*/ 3098512 h 5602020"/>
              <a:gd name="connsiteX6745" fmla="*/ 5393442 w 5832676"/>
              <a:gd name="connsiteY6745" fmla="*/ 3097109 h 5602020"/>
              <a:gd name="connsiteX6746" fmla="*/ 5390986 w 5832676"/>
              <a:gd name="connsiteY6746" fmla="*/ 3097109 h 5602020"/>
              <a:gd name="connsiteX6747" fmla="*/ 4681962 w 5832676"/>
              <a:gd name="connsiteY6747" fmla="*/ 3087285 h 5602020"/>
              <a:gd name="connsiteX6748" fmla="*/ 4677752 w 5832676"/>
              <a:gd name="connsiteY6748" fmla="*/ 3090092 h 5602020"/>
              <a:gd name="connsiteX6749" fmla="*/ 4679856 w 5832676"/>
              <a:gd name="connsiteY6749" fmla="*/ 3090092 h 5602020"/>
              <a:gd name="connsiteX6750" fmla="*/ 4681962 w 5832676"/>
              <a:gd name="connsiteY6750" fmla="*/ 3087285 h 5602020"/>
              <a:gd name="connsiteX6751" fmla="*/ 4683364 w 5832676"/>
              <a:gd name="connsiteY6751" fmla="*/ 3085882 h 5602020"/>
              <a:gd name="connsiteX6752" fmla="*/ 4686172 w 5832676"/>
              <a:gd name="connsiteY6752" fmla="*/ 3087286 h 5602020"/>
              <a:gd name="connsiteX6753" fmla="*/ 4686172 w 5832676"/>
              <a:gd name="connsiteY6753" fmla="*/ 3085882 h 5602020"/>
              <a:gd name="connsiteX6754" fmla="*/ 4683364 w 5832676"/>
              <a:gd name="connsiteY6754" fmla="*/ 3085882 h 5602020"/>
              <a:gd name="connsiteX6755" fmla="*/ 4675412 w 5832676"/>
              <a:gd name="connsiteY6755" fmla="*/ 3085882 h 5602020"/>
              <a:gd name="connsiteX6756" fmla="*/ 4673074 w 5832676"/>
              <a:gd name="connsiteY6756" fmla="*/ 3088221 h 5602020"/>
              <a:gd name="connsiteX6757" fmla="*/ 4663718 w 5832676"/>
              <a:gd name="connsiteY6757" fmla="*/ 3092899 h 5602020"/>
              <a:gd name="connsiteX6758" fmla="*/ 4666058 w 5832676"/>
              <a:gd name="connsiteY6758" fmla="*/ 3092899 h 5602020"/>
              <a:gd name="connsiteX6759" fmla="*/ 4675412 w 5832676"/>
              <a:gd name="connsiteY6759" fmla="*/ 3088221 h 5602020"/>
              <a:gd name="connsiteX6760" fmla="*/ 4677752 w 5832676"/>
              <a:gd name="connsiteY6760" fmla="*/ 3088221 h 5602020"/>
              <a:gd name="connsiteX6761" fmla="*/ 4675412 w 5832676"/>
              <a:gd name="connsiteY6761" fmla="*/ 3085882 h 5602020"/>
              <a:gd name="connsiteX6762" fmla="*/ 5409580 w 5832676"/>
              <a:gd name="connsiteY6762" fmla="*/ 3084654 h 5602020"/>
              <a:gd name="connsiteX6763" fmla="*/ 5408410 w 5832676"/>
              <a:gd name="connsiteY6763" fmla="*/ 3085532 h 5602020"/>
              <a:gd name="connsiteX6764" fmla="*/ 5408410 w 5832676"/>
              <a:gd name="connsiteY6764" fmla="*/ 3085181 h 5602020"/>
              <a:gd name="connsiteX6765" fmla="*/ 5406071 w 5832676"/>
              <a:gd name="connsiteY6765" fmla="*/ 3087286 h 5602020"/>
              <a:gd name="connsiteX6766" fmla="*/ 5408410 w 5832676"/>
              <a:gd name="connsiteY6766" fmla="*/ 3085532 h 5602020"/>
              <a:gd name="connsiteX6767" fmla="*/ 5408410 w 5832676"/>
              <a:gd name="connsiteY6767" fmla="*/ 3087286 h 5602020"/>
              <a:gd name="connsiteX6768" fmla="*/ 5413088 w 5832676"/>
              <a:gd name="connsiteY6768" fmla="*/ 3085181 h 5602020"/>
              <a:gd name="connsiteX6769" fmla="*/ 5409580 w 5832676"/>
              <a:gd name="connsiteY6769" fmla="*/ 3084654 h 5602020"/>
              <a:gd name="connsiteX6770" fmla="*/ 4691317 w 5832676"/>
              <a:gd name="connsiteY6770" fmla="*/ 3079041 h 5602020"/>
              <a:gd name="connsiteX6771" fmla="*/ 4691317 w 5832676"/>
              <a:gd name="connsiteY6771" fmla="*/ 3080181 h 5602020"/>
              <a:gd name="connsiteX6772" fmla="*/ 4691142 w 5832676"/>
              <a:gd name="connsiteY6772" fmla="*/ 3080269 h 5602020"/>
              <a:gd name="connsiteX6773" fmla="*/ 4689056 w 5832676"/>
              <a:gd name="connsiteY6773" fmla="*/ 3081322 h 5602020"/>
              <a:gd name="connsiteX6774" fmla="*/ 4684534 w 5832676"/>
              <a:gd name="connsiteY6774" fmla="*/ 3081322 h 5602020"/>
              <a:gd name="connsiteX6775" fmla="*/ 4677752 w 5832676"/>
              <a:gd name="connsiteY6775" fmla="*/ 3085882 h 5602020"/>
              <a:gd name="connsiteX6776" fmla="*/ 4679155 w 5832676"/>
              <a:gd name="connsiteY6776" fmla="*/ 3083075 h 5602020"/>
              <a:gd name="connsiteX6777" fmla="*/ 4677752 w 5832676"/>
              <a:gd name="connsiteY6777" fmla="*/ 3083075 h 5602020"/>
              <a:gd name="connsiteX6778" fmla="*/ 4677752 w 5832676"/>
              <a:gd name="connsiteY6778" fmla="*/ 3085882 h 5602020"/>
              <a:gd name="connsiteX6779" fmla="*/ 4680012 w 5832676"/>
              <a:gd name="connsiteY6779" fmla="*/ 3085882 h 5602020"/>
              <a:gd name="connsiteX6780" fmla="*/ 4689056 w 5832676"/>
              <a:gd name="connsiteY6780" fmla="*/ 3081322 h 5602020"/>
              <a:gd name="connsiteX6781" fmla="*/ 4691317 w 5832676"/>
              <a:gd name="connsiteY6781" fmla="*/ 3081322 h 5602020"/>
              <a:gd name="connsiteX6782" fmla="*/ 4691317 w 5832676"/>
              <a:gd name="connsiteY6782" fmla="*/ 3080269 h 5602020"/>
              <a:gd name="connsiteX6783" fmla="*/ 4691317 w 5832676"/>
              <a:gd name="connsiteY6783" fmla="*/ 3080181 h 5602020"/>
              <a:gd name="connsiteX6784" fmla="*/ 4693578 w 5832676"/>
              <a:gd name="connsiteY6784" fmla="*/ 3079041 h 5602020"/>
              <a:gd name="connsiteX6785" fmla="*/ 5436008 w 5832676"/>
              <a:gd name="connsiteY6785" fmla="*/ 3076058 h 5602020"/>
              <a:gd name="connsiteX6786" fmla="*/ 5431330 w 5832676"/>
              <a:gd name="connsiteY6786" fmla="*/ 3078865 h 5602020"/>
              <a:gd name="connsiteX6787" fmla="*/ 5436008 w 5832676"/>
              <a:gd name="connsiteY6787" fmla="*/ 3078865 h 5602020"/>
              <a:gd name="connsiteX6788" fmla="*/ 5438348 w 5832676"/>
              <a:gd name="connsiteY6788" fmla="*/ 3076058 h 5602020"/>
              <a:gd name="connsiteX6789" fmla="*/ 5436008 w 5832676"/>
              <a:gd name="connsiteY6789" fmla="*/ 3076058 h 5602020"/>
              <a:gd name="connsiteX6790" fmla="*/ 4709170 w 5832676"/>
              <a:gd name="connsiteY6790" fmla="*/ 3073798 h 5602020"/>
              <a:gd name="connsiteX6791" fmla="*/ 4709702 w 5832676"/>
              <a:gd name="connsiteY6791" fmla="*/ 3074330 h 5602020"/>
              <a:gd name="connsiteX6792" fmla="*/ 4708624 w 5832676"/>
              <a:gd name="connsiteY6792" fmla="*/ 3074873 h 5602020"/>
              <a:gd name="connsiteX6793" fmla="*/ 4708624 w 5832676"/>
              <a:gd name="connsiteY6793" fmla="*/ 3073982 h 5602020"/>
              <a:gd name="connsiteX6794" fmla="*/ 4708624 w 5832676"/>
              <a:gd name="connsiteY6794" fmla="*/ 3073583 h 5602020"/>
              <a:gd name="connsiteX6795" fmla="*/ 4708624 w 5832676"/>
              <a:gd name="connsiteY6795" fmla="*/ 3073982 h 5602020"/>
              <a:gd name="connsiteX6796" fmla="*/ 4707143 w 5832676"/>
              <a:gd name="connsiteY6796" fmla="*/ 3074480 h 5602020"/>
              <a:gd name="connsiteX6797" fmla="*/ 4708624 w 5832676"/>
              <a:gd name="connsiteY6797" fmla="*/ 3073252 h 5602020"/>
              <a:gd name="connsiteX6798" fmla="*/ 4708830 w 5832676"/>
              <a:gd name="connsiteY6798" fmla="*/ 3073459 h 5602020"/>
              <a:gd name="connsiteX6799" fmla="*/ 4708624 w 5832676"/>
              <a:gd name="connsiteY6799" fmla="*/ 3073583 h 5602020"/>
              <a:gd name="connsiteX6800" fmla="*/ 5450977 w 5832676"/>
              <a:gd name="connsiteY6800" fmla="*/ 3071849 h 5602020"/>
              <a:gd name="connsiteX6801" fmla="*/ 5445364 w 5832676"/>
              <a:gd name="connsiteY6801" fmla="*/ 3073253 h 5602020"/>
              <a:gd name="connsiteX6802" fmla="*/ 5448170 w 5832676"/>
              <a:gd name="connsiteY6802" fmla="*/ 3073253 h 5602020"/>
              <a:gd name="connsiteX6803" fmla="*/ 5450977 w 5832676"/>
              <a:gd name="connsiteY6803" fmla="*/ 3071849 h 5602020"/>
              <a:gd name="connsiteX6804" fmla="*/ 5455186 w 5832676"/>
              <a:gd name="connsiteY6804" fmla="*/ 3067639 h 5602020"/>
              <a:gd name="connsiteX6805" fmla="*/ 5455186 w 5832676"/>
              <a:gd name="connsiteY6805" fmla="*/ 3069042 h 5602020"/>
              <a:gd name="connsiteX6806" fmla="*/ 5459397 w 5832676"/>
              <a:gd name="connsiteY6806" fmla="*/ 3067639 h 5602020"/>
              <a:gd name="connsiteX6807" fmla="*/ 5455186 w 5832676"/>
              <a:gd name="connsiteY6807" fmla="*/ 3067639 h 5602020"/>
              <a:gd name="connsiteX6808" fmla="*/ 5464307 w 5832676"/>
              <a:gd name="connsiteY6808" fmla="*/ 3062025 h 5602020"/>
              <a:gd name="connsiteX6809" fmla="*/ 5466413 w 5832676"/>
              <a:gd name="connsiteY6809" fmla="*/ 3062025 h 5602020"/>
              <a:gd name="connsiteX6810" fmla="*/ 5466412 w 5832676"/>
              <a:gd name="connsiteY6810" fmla="*/ 3062026 h 5602020"/>
              <a:gd name="connsiteX6811" fmla="*/ 5464308 w 5832676"/>
              <a:gd name="connsiteY6811" fmla="*/ 3062026 h 5602020"/>
              <a:gd name="connsiteX6812" fmla="*/ 5420104 w 5832676"/>
              <a:gd name="connsiteY6812" fmla="*/ 3062025 h 5602020"/>
              <a:gd name="connsiteX6813" fmla="*/ 5420104 w 5832676"/>
              <a:gd name="connsiteY6813" fmla="*/ 3064832 h 5602020"/>
              <a:gd name="connsiteX6814" fmla="*/ 5422910 w 5832676"/>
              <a:gd name="connsiteY6814" fmla="*/ 3064832 h 5602020"/>
              <a:gd name="connsiteX6815" fmla="*/ 5422910 w 5832676"/>
              <a:gd name="connsiteY6815" fmla="*/ 3062025 h 5602020"/>
              <a:gd name="connsiteX6816" fmla="*/ 5420104 w 5832676"/>
              <a:gd name="connsiteY6816" fmla="*/ 3062025 h 5602020"/>
              <a:gd name="connsiteX6817" fmla="*/ 5386424 w 5832676"/>
              <a:gd name="connsiteY6817" fmla="*/ 3062025 h 5602020"/>
              <a:gd name="connsiteX6818" fmla="*/ 5386424 w 5832676"/>
              <a:gd name="connsiteY6818" fmla="*/ 3064832 h 5602020"/>
              <a:gd name="connsiteX6819" fmla="*/ 5387828 w 5832676"/>
              <a:gd name="connsiteY6819" fmla="*/ 3062025 h 5602020"/>
              <a:gd name="connsiteX6820" fmla="*/ 5386424 w 5832676"/>
              <a:gd name="connsiteY6820" fmla="*/ 3062025 h 5602020"/>
              <a:gd name="connsiteX6821" fmla="*/ 5462204 w 5832676"/>
              <a:gd name="connsiteY6821" fmla="*/ 3060622 h 5602020"/>
              <a:gd name="connsiteX6822" fmla="*/ 5464307 w 5832676"/>
              <a:gd name="connsiteY6822" fmla="*/ 3062025 h 5602020"/>
              <a:gd name="connsiteX6823" fmla="*/ 5463606 w 5832676"/>
              <a:gd name="connsiteY6823" fmla="*/ 3062025 h 5602020"/>
              <a:gd name="connsiteX6824" fmla="*/ 5463606 w 5832676"/>
              <a:gd name="connsiteY6824" fmla="*/ 3064832 h 5602020"/>
              <a:gd name="connsiteX6825" fmla="*/ 5466412 w 5832676"/>
              <a:gd name="connsiteY6825" fmla="*/ 3062026 h 5602020"/>
              <a:gd name="connsiteX6826" fmla="*/ 5466414 w 5832676"/>
              <a:gd name="connsiteY6826" fmla="*/ 3062026 h 5602020"/>
              <a:gd name="connsiteX6827" fmla="*/ 5466413 w 5832676"/>
              <a:gd name="connsiteY6827" fmla="*/ 3062025 h 5602020"/>
              <a:gd name="connsiteX6828" fmla="*/ 5465098 w 5832676"/>
              <a:gd name="connsiteY6828" fmla="*/ 3060798 h 5602020"/>
              <a:gd name="connsiteX6829" fmla="*/ 5462204 w 5832676"/>
              <a:gd name="connsiteY6829" fmla="*/ 3060622 h 5602020"/>
              <a:gd name="connsiteX6830" fmla="*/ 5443258 w 5832676"/>
              <a:gd name="connsiteY6830" fmla="*/ 3060622 h 5602020"/>
              <a:gd name="connsiteX6831" fmla="*/ 5443258 w 5832676"/>
              <a:gd name="connsiteY6831" fmla="*/ 3062728 h 5602020"/>
              <a:gd name="connsiteX6832" fmla="*/ 5438346 w 5832676"/>
              <a:gd name="connsiteY6832" fmla="*/ 3064833 h 5602020"/>
              <a:gd name="connsiteX6833" fmla="*/ 5443258 w 5832676"/>
              <a:gd name="connsiteY6833" fmla="*/ 3064833 h 5602020"/>
              <a:gd name="connsiteX6834" fmla="*/ 5448170 w 5832676"/>
              <a:gd name="connsiteY6834" fmla="*/ 3062728 h 5602020"/>
              <a:gd name="connsiteX6835" fmla="*/ 5443258 w 5832676"/>
              <a:gd name="connsiteY6835" fmla="*/ 3060622 h 5602020"/>
              <a:gd name="connsiteX6836" fmla="*/ 4731879 w 5832676"/>
              <a:gd name="connsiteY6836" fmla="*/ 3058283 h 5602020"/>
              <a:gd name="connsiteX6837" fmla="*/ 4729574 w 5832676"/>
              <a:gd name="connsiteY6837" fmla="*/ 3060622 h 5602020"/>
              <a:gd name="connsiteX6838" fmla="*/ 4724963 w 5832676"/>
              <a:gd name="connsiteY6838" fmla="*/ 3060622 h 5602020"/>
              <a:gd name="connsiteX6839" fmla="*/ 4724963 w 5832676"/>
              <a:gd name="connsiteY6839" fmla="*/ 3065300 h 5602020"/>
              <a:gd name="connsiteX6840" fmla="*/ 4722658 w 5832676"/>
              <a:gd name="connsiteY6840" fmla="*/ 3067638 h 5602020"/>
              <a:gd name="connsiteX6841" fmla="*/ 4722658 w 5832676"/>
              <a:gd name="connsiteY6841" fmla="*/ 3062025 h 5602020"/>
              <a:gd name="connsiteX6842" fmla="*/ 4721254 w 5832676"/>
              <a:gd name="connsiteY6842" fmla="*/ 3067639 h 5602020"/>
              <a:gd name="connsiteX6843" fmla="*/ 4718448 w 5832676"/>
              <a:gd name="connsiteY6843" fmla="*/ 3067639 h 5602020"/>
              <a:gd name="connsiteX6844" fmla="*/ 4718447 w 5832676"/>
              <a:gd name="connsiteY6844" fmla="*/ 3067639 h 5602020"/>
              <a:gd name="connsiteX6845" fmla="*/ 4715339 w 5832676"/>
              <a:gd name="connsiteY6845" fmla="*/ 3069349 h 5602020"/>
              <a:gd name="connsiteX6846" fmla="*/ 4713926 w 5832676"/>
              <a:gd name="connsiteY6846" fmla="*/ 3067639 h 5602020"/>
              <a:gd name="connsiteX6847" fmla="*/ 4711665 w 5832676"/>
              <a:gd name="connsiteY6847" fmla="*/ 3069919 h 5602020"/>
              <a:gd name="connsiteX6848" fmla="*/ 4698100 w 5832676"/>
              <a:gd name="connsiteY6848" fmla="*/ 3076760 h 5602020"/>
              <a:gd name="connsiteX6849" fmla="*/ 4700360 w 5832676"/>
              <a:gd name="connsiteY6849" fmla="*/ 3076760 h 5602020"/>
              <a:gd name="connsiteX6850" fmla="*/ 4707143 w 5832676"/>
              <a:gd name="connsiteY6850" fmla="*/ 3079041 h 5602020"/>
              <a:gd name="connsiteX6851" fmla="*/ 4704882 w 5832676"/>
              <a:gd name="connsiteY6851" fmla="*/ 3076760 h 5602020"/>
              <a:gd name="connsiteX6852" fmla="*/ 4708624 w 5832676"/>
              <a:gd name="connsiteY6852" fmla="*/ 3074873 h 5602020"/>
              <a:gd name="connsiteX6853" fmla="*/ 4708624 w 5832676"/>
              <a:gd name="connsiteY6853" fmla="*/ 3076058 h 5602020"/>
              <a:gd name="connsiteX6854" fmla="*/ 4711431 w 5832676"/>
              <a:gd name="connsiteY6854" fmla="*/ 3076058 h 5602020"/>
              <a:gd name="connsiteX6855" fmla="*/ 4709702 w 5832676"/>
              <a:gd name="connsiteY6855" fmla="*/ 3074330 h 5602020"/>
              <a:gd name="connsiteX6856" fmla="*/ 4713926 w 5832676"/>
              <a:gd name="connsiteY6856" fmla="*/ 3072200 h 5602020"/>
              <a:gd name="connsiteX6857" fmla="*/ 4709170 w 5832676"/>
              <a:gd name="connsiteY6857" fmla="*/ 3073798 h 5602020"/>
              <a:gd name="connsiteX6858" fmla="*/ 4708830 w 5832676"/>
              <a:gd name="connsiteY6858" fmla="*/ 3073459 h 5602020"/>
              <a:gd name="connsiteX6859" fmla="*/ 4718447 w 5832676"/>
              <a:gd name="connsiteY6859" fmla="*/ 3067639 h 5602020"/>
              <a:gd name="connsiteX6860" fmla="*/ 4718447 w 5832676"/>
              <a:gd name="connsiteY6860" fmla="*/ 3069510 h 5602020"/>
              <a:gd name="connsiteX6861" fmla="*/ 4714238 w 5832676"/>
              <a:gd name="connsiteY6861" fmla="*/ 3073252 h 5602020"/>
              <a:gd name="connsiteX6862" fmla="*/ 4722658 w 5832676"/>
              <a:gd name="connsiteY6862" fmla="*/ 3071381 h 5602020"/>
              <a:gd name="connsiteX6863" fmla="*/ 4722658 w 5832676"/>
              <a:gd name="connsiteY6863" fmla="*/ 3067639 h 5602020"/>
              <a:gd name="connsiteX6864" fmla="*/ 4727268 w 5832676"/>
              <a:gd name="connsiteY6864" fmla="*/ 3067639 h 5602020"/>
              <a:gd name="connsiteX6865" fmla="*/ 4736490 w 5832676"/>
              <a:gd name="connsiteY6865" fmla="*/ 3062961 h 5602020"/>
              <a:gd name="connsiteX6866" fmla="*/ 4734184 w 5832676"/>
              <a:gd name="connsiteY6866" fmla="*/ 3062961 h 5602020"/>
              <a:gd name="connsiteX6867" fmla="*/ 4736490 w 5832676"/>
              <a:gd name="connsiteY6867" fmla="*/ 3060622 h 5602020"/>
              <a:gd name="connsiteX6868" fmla="*/ 4736490 w 5832676"/>
              <a:gd name="connsiteY6868" fmla="*/ 3058283 h 5602020"/>
              <a:gd name="connsiteX6869" fmla="*/ 4731879 w 5832676"/>
              <a:gd name="connsiteY6869" fmla="*/ 3058283 h 5602020"/>
              <a:gd name="connsiteX6870" fmla="*/ 5469220 w 5832676"/>
              <a:gd name="connsiteY6870" fmla="*/ 3057816 h 5602020"/>
              <a:gd name="connsiteX6871" fmla="*/ 5469220 w 5832676"/>
              <a:gd name="connsiteY6871" fmla="*/ 3060622 h 5602020"/>
              <a:gd name="connsiteX6872" fmla="*/ 5473430 w 5832676"/>
              <a:gd name="connsiteY6872" fmla="*/ 3060622 h 5602020"/>
              <a:gd name="connsiteX6873" fmla="*/ 5473430 w 5832676"/>
              <a:gd name="connsiteY6873" fmla="*/ 3057816 h 5602020"/>
              <a:gd name="connsiteX6874" fmla="*/ 5469220 w 5832676"/>
              <a:gd name="connsiteY6874" fmla="*/ 3057816 h 5602020"/>
              <a:gd name="connsiteX6875" fmla="*/ 5443258 w 5832676"/>
              <a:gd name="connsiteY6875" fmla="*/ 3057816 h 5602020"/>
              <a:gd name="connsiteX6876" fmla="*/ 5441154 w 5832676"/>
              <a:gd name="connsiteY6876" fmla="*/ 3060622 h 5602020"/>
              <a:gd name="connsiteX6877" fmla="*/ 5445364 w 5832676"/>
              <a:gd name="connsiteY6877" fmla="*/ 3057816 h 5602020"/>
              <a:gd name="connsiteX6878" fmla="*/ 5443258 w 5832676"/>
              <a:gd name="connsiteY6878" fmla="*/ 3057816 h 5602020"/>
              <a:gd name="connsiteX6879" fmla="*/ 5450802 w 5832676"/>
              <a:gd name="connsiteY6879" fmla="*/ 3057114 h 5602020"/>
              <a:gd name="connsiteX6880" fmla="*/ 5448170 w 5832676"/>
              <a:gd name="connsiteY6880" fmla="*/ 3057816 h 5602020"/>
              <a:gd name="connsiteX6881" fmla="*/ 5450275 w 5832676"/>
              <a:gd name="connsiteY6881" fmla="*/ 3060622 h 5602020"/>
              <a:gd name="connsiteX6882" fmla="*/ 5450802 w 5832676"/>
              <a:gd name="connsiteY6882" fmla="*/ 3057114 h 5602020"/>
              <a:gd name="connsiteX6883" fmla="*/ 4708625 w 5832676"/>
              <a:gd name="connsiteY6883" fmla="*/ 3055009 h 5602020"/>
              <a:gd name="connsiteX6884" fmla="*/ 4701608 w 5832676"/>
              <a:gd name="connsiteY6884" fmla="*/ 3060622 h 5602020"/>
              <a:gd name="connsiteX6885" fmla="*/ 4706286 w 5832676"/>
              <a:gd name="connsiteY6885" fmla="*/ 3057816 h 5602020"/>
              <a:gd name="connsiteX6886" fmla="*/ 4708625 w 5832676"/>
              <a:gd name="connsiteY6886" fmla="*/ 3055009 h 5602020"/>
              <a:gd name="connsiteX6887" fmla="*/ 4750324 w 5832676"/>
              <a:gd name="connsiteY6887" fmla="*/ 3053605 h 5602020"/>
              <a:gd name="connsiteX6888" fmla="*/ 4743406 w 5832676"/>
              <a:gd name="connsiteY6888" fmla="*/ 3055944 h 5602020"/>
              <a:gd name="connsiteX6889" fmla="*/ 4741389 w 5832676"/>
              <a:gd name="connsiteY6889" fmla="*/ 3057407 h 5602020"/>
              <a:gd name="connsiteX6890" fmla="*/ 4741100 w 5832676"/>
              <a:gd name="connsiteY6890" fmla="*/ 3060622 h 5602020"/>
              <a:gd name="connsiteX6891" fmla="*/ 4754934 w 5832676"/>
              <a:gd name="connsiteY6891" fmla="*/ 3053605 h 5602020"/>
              <a:gd name="connsiteX6892" fmla="*/ 4752628 w 5832676"/>
              <a:gd name="connsiteY6892" fmla="*/ 3053605 h 5602020"/>
              <a:gd name="connsiteX6893" fmla="*/ 4750324 w 5832676"/>
              <a:gd name="connsiteY6893" fmla="*/ 3053605 h 5602020"/>
              <a:gd name="connsiteX6894" fmla="*/ 5466413 w 5832676"/>
              <a:gd name="connsiteY6894" fmla="*/ 3050799 h 5602020"/>
              <a:gd name="connsiteX6895" fmla="*/ 5457432 w 5832676"/>
              <a:gd name="connsiteY6895" fmla="*/ 3055477 h 5602020"/>
              <a:gd name="connsiteX6896" fmla="*/ 5455186 w 5832676"/>
              <a:gd name="connsiteY6896" fmla="*/ 3057816 h 5602020"/>
              <a:gd name="connsiteX6897" fmla="*/ 5459677 w 5832676"/>
              <a:gd name="connsiteY6897" fmla="*/ 3057816 h 5602020"/>
              <a:gd name="connsiteX6898" fmla="*/ 5461922 w 5832676"/>
              <a:gd name="connsiteY6898" fmla="*/ 3055477 h 5602020"/>
              <a:gd name="connsiteX6899" fmla="*/ 5459677 w 5832676"/>
              <a:gd name="connsiteY6899" fmla="*/ 3053138 h 5602020"/>
              <a:gd name="connsiteX6900" fmla="*/ 5466413 w 5832676"/>
              <a:gd name="connsiteY6900" fmla="*/ 3050799 h 5602020"/>
              <a:gd name="connsiteX6901" fmla="*/ 4718448 w 5832676"/>
              <a:gd name="connsiteY6901" fmla="*/ 3050799 h 5602020"/>
              <a:gd name="connsiteX6902" fmla="*/ 4718448 w 5832676"/>
              <a:gd name="connsiteY6902" fmla="*/ 3053605 h 5602020"/>
              <a:gd name="connsiteX6903" fmla="*/ 4721254 w 5832676"/>
              <a:gd name="connsiteY6903" fmla="*/ 3050799 h 5602020"/>
              <a:gd name="connsiteX6904" fmla="*/ 4718448 w 5832676"/>
              <a:gd name="connsiteY6904" fmla="*/ 3050799 h 5602020"/>
              <a:gd name="connsiteX6905" fmla="*/ 5456414 w 5832676"/>
              <a:gd name="connsiteY6905" fmla="*/ 3049747 h 5602020"/>
              <a:gd name="connsiteX6906" fmla="*/ 5455186 w 5832676"/>
              <a:gd name="connsiteY6906" fmla="*/ 3050799 h 5602020"/>
              <a:gd name="connsiteX6907" fmla="*/ 5456590 w 5832676"/>
              <a:gd name="connsiteY6907" fmla="*/ 3050799 h 5602020"/>
              <a:gd name="connsiteX6908" fmla="*/ 5456414 w 5832676"/>
              <a:gd name="connsiteY6908" fmla="*/ 3049747 h 5602020"/>
              <a:gd name="connsiteX6909" fmla="*/ 4764757 w 5832676"/>
              <a:gd name="connsiteY6909" fmla="*/ 3043783 h 5602020"/>
              <a:gd name="connsiteX6910" fmla="*/ 4761950 w 5832676"/>
              <a:gd name="connsiteY6910" fmla="*/ 3046589 h 5602020"/>
              <a:gd name="connsiteX6911" fmla="*/ 4764757 w 5832676"/>
              <a:gd name="connsiteY6911" fmla="*/ 3046589 h 5602020"/>
              <a:gd name="connsiteX6912" fmla="*/ 4764757 w 5832676"/>
              <a:gd name="connsiteY6912" fmla="*/ 3047993 h 5602020"/>
              <a:gd name="connsiteX6913" fmla="*/ 4766160 w 5832676"/>
              <a:gd name="connsiteY6913" fmla="*/ 3046589 h 5602020"/>
              <a:gd name="connsiteX6914" fmla="*/ 4764757 w 5832676"/>
              <a:gd name="connsiteY6914" fmla="*/ 3046589 h 5602020"/>
              <a:gd name="connsiteX6915" fmla="*/ 4764757 w 5832676"/>
              <a:gd name="connsiteY6915" fmla="*/ 3043783 h 5602020"/>
              <a:gd name="connsiteX6916" fmla="*/ 5462204 w 5832676"/>
              <a:gd name="connsiteY6916" fmla="*/ 3042379 h 5602020"/>
              <a:gd name="connsiteX6917" fmla="*/ 5462204 w 5832676"/>
              <a:gd name="connsiteY6917" fmla="*/ 3043205 h 5602020"/>
              <a:gd name="connsiteX6918" fmla="*/ 5461220 w 5832676"/>
              <a:gd name="connsiteY6918" fmla="*/ 3043527 h 5602020"/>
              <a:gd name="connsiteX6919" fmla="*/ 5441154 w 5832676"/>
              <a:gd name="connsiteY6919" fmla="*/ 3042379 h 5602020"/>
              <a:gd name="connsiteX6920" fmla="*/ 5434137 w 5832676"/>
              <a:gd name="connsiteY6920" fmla="*/ 3043783 h 5602020"/>
              <a:gd name="connsiteX6921" fmla="*/ 5438815 w 5832676"/>
              <a:gd name="connsiteY6921" fmla="*/ 3043783 h 5602020"/>
              <a:gd name="connsiteX6922" fmla="*/ 5441154 w 5832676"/>
              <a:gd name="connsiteY6922" fmla="*/ 3042379 h 5602020"/>
              <a:gd name="connsiteX6923" fmla="*/ 4773178 w 5832676"/>
              <a:gd name="connsiteY6923" fmla="*/ 3042379 h 5602020"/>
              <a:gd name="connsiteX6924" fmla="*/ 4771774 w 5832676"/>
              <a:gd name="connsiteY6924" fmla="*/ 3043783 h 5602020"/>
              <a:gd name="connsiteX6925" fmla="*/ 4773178 w 5832676"/>
              <a:gd name="connsiteY6925" fmla="*/ 3043783 h 5602020"/>
              <a:gd name="connsiteX6926" fmla="*/ 4773178 w 5832676"/>
              <a:gd name="connsiteY6926" fmla="*/ 3042379 h 5602020"/>
              <a:gd name="connsiteX6927" fmla="*/ 4711431 w 5832676"/>
              <a:gd name="connsiteY6927" fmla="*/ 3039572 h 5602020"/>
              <a:gd name="connsiteX6928" fmla="*/ 4708624 w 5832676"/>
              <a:gd name="connsiteY6928" fmla="*/ 3042379 h 5602020"/>
              <a:gd name="connsiteX6929" fmla="*/ 4711431 w 5832676"/>
              <a:gd name="connsiteY6929" fmla="*/ 3042379 h 5602020"/>
              <a:gd name="connsiteX6930" fmla="*/ 4711431 w 5832676"/>
              <a:gd name="connsiteY6930" fmla="*/ 3039572 h 5602020"/>
              <a:gd name="connsiteX6931" fmla="*/ 5489568 w 5832676"/>
              <a:gd name="connsiteY6931" fmla="*/ 3035363 h 5602020"/>
              <a:gd name="connsiteX6932" fmla="*/ 5490424 w 5832676"/>
              <a:gd name="connsiteY6932" fmla="*/ 3036219 h 5602020"/>
              <a:gd name="connsiteX6933" fmla="*/ 5487856 w 5832676"/>
              <a:gd name="connsiteY6933" fmla="*/ 3037075 h 5602020"/>
              <a:gd name="connsiteX6934" fmla="*/ 4810028 w 5832676"/>
              <a:gd name="connsiteY6934" fmla="*/ 3034329 h 5602020"/>
              <a:gd name="connsiteX6935" fmla="*/ 4807740 w 5832676"/>
              <a:gd name="connsiteY6935" fmla="*/ 3036618 h 5602020"/>
              <a:gd name="connsiteX6936" fmla="*/ 4807130 w 5832676"/>
              <a:gd name="connsiteY6936" fmla="*/ 3036008 h 5602020"/>
              <a:gd name="connsiteX6937" fmla="*/ 5281176 w 5832676"/>
              <a:gd name="connsiteY6937" fmla="*/ 3032556 h 5602020"/>
              <a:gd name="connsiteX6938" fmla="*/ 5281176 w 5832676"/>
              <a:gd name="connsiteY6938" fmla="*/ 3035363 h 5602020"/>
              <a:gd name="connsiteX6939" fmla="*/ 5282580 w 5832676"/>
              <a:gd name="connsiteY6939" fmla="*/ 3032556 h 5602020"/>
              <a:gd name="connsiteX6940" fmla="*/ 5281176 w 5832676"/>
              <a:gd name="connsiteY6940" fmla="*/ 3032556 h 5602020"/>
              <a:gd name="connsiteX6941" fmla="*/ 5458929 w 5832676"/>
              <a:gd name="connsiteY6941" fmla="*/ 3029750 h 5602020"/>
              <a:gd name="connsiteX6942" fmla="*/ 5461361 w 5832676"/>
              <a:gd name="connsiteY6942" fmla="*/ 3029750 h 5602020"/>
              <a:gd name="connsiteX6943" fmla="*/ 5458929 w 5832676"/>
              <a:gd name="connsiteY6943" fmla="*/ 3030291 h 5602020"/>
              <a:gd name="connsiteX6944" fmla="*/ 5481752 w 5832676"/>
              <a:gd name="connsiteY6944" fmla="*/ 3029172 h 5602020"/>
              <a:gd name="connsiteX6945" fmla="*/ 5477164 w 5832676"/>
              <a:gd name="connsiteY6945" fmla="*/ 3031465 h 5602020"/>
              <a:gd name="connsiteX6946" fmla="*/ 5477100 w 5832676"/>
              <a:gd name="connsiteY6946" fmla="*/ 3031239 h 5602020"/>
              <a:gd name="connsiteX6947" fmla="*/ 5425718 w 5832676"/>
              <a:gd name="connsiteY6947" fmla="*/ 3028346 h 5602020"/>
              <a:gd name="connsiteX6948" fmla="*/ 5422910 w 5832676"/>
              <a:gd name="connsiteY6948" fmla="*/ 3029750 h 5602020"/>
              <a:gd name="connsiteX6949" fmla="*/ 5425718 w 5832676"/>
              <a:gd name="connsiteY6949" fmla="*/ 3029750 h 5602020"/>
              <a:gd name="connsiteX6950" fmla="*/ 5425718 w 5832676"/>
              <a:gd name="connsiteY6950" fmla="*/ 3028346 h 5602020"/>
              <a:gd name="connsiteX6951" fmla="*/ 4654363 w 5832676"/>
              <a:gd name="connsiteY6951" fmla="*/ 3025539 h 5602020"/>
              <a:gd name="connsiteX6952" fmla="*/ 4654363 w 5832676"/>
              <a:gd name="connsiteY6952" fmla="*/ 3026475 h 5602020"/>
              <a:gd name="connsiteX6953" fmla="*/ 4649685 w 5832676"/>
              <a:gd name="connsiteY6953" fmla="*/ 3028346 h 5602020"/>
              <a:gd name="connsiteX6954" fmla="*/ 4654363 w 5832676"/>
              <a:gd name="connsiteY6954" fmla="*/ 3028346 h 5602020"/>
              <a:gd name="connsiteX6955" fmla="*/ 4654363 w 5832676"/>
              <a:gd name="connsiteY6955" fmla="*/ 3026475 h 5602020"/>
              <a:gd name="connsiteX6956" fmla="*/ 4656702 w 5832676"/>
              <a:gd name="connsiteY6956" fmla="*/ 3025539 h 5602020"/>
              <a:gd name="connsiteX6957" fmla="*/ 4654363 w 5832676"/>
              <a:gd name="connsiteY6957" fmla="*/ 3025539 h 5602020"/>
              <a:gd name="connsiteX6958" fmla="*/ 4800830 w 5832676"/>
              <a:gd name="connsiteY6958" fmla="*/ 3022733 h 5602020"/>
              <a:gd name="connsiteX6959" fmla="*/ 4766160 w 5832676"/>
              <a:gd name="connsiteY6959" fmla="*/ 3043783 h 5602020"/>
              <a:gd name="connsiteX6960" fmla="*/ 4777717 w 5832676"/>
              <a:gd name="connsiteY6960" fmla="*/ 3039105 h 5602020"/>
              <a:gd name="connsiteX6961" fmla="*/ 4775406 w 5832676"/>
              <a:gd name="connsiteY6961" fmla="*/ 3039105 h 5602020"/>
              <a:gd name="connsiteX6962" fmla="*/ 4789274 w 5832676"/>
              <a:gd name="connsiteY6962" fmla="*/ 3034428 h 5602020"/>
              <a:gd name="connsiteX6963" fmla="*/ 4805454 w 5832676"/>
              <a:gd name="connsiteY6963" fmla="*/ 3022733 h 5602020"/>
              <a:gd name="connsiteX6964" fmla="*/ 4800830 w 5832676"/>
              <a:gd name="connsiteY6964" fmla="*/ 3022733 h 5602020"/>
              <a:gd name="connsiteX6965" fmla="*/ 4820538 w 5832676"/>
              <a:gd name="connsiteY6965" fmla="*/ 3021681 h 5602020"/>
              <a:gd name="connsiteX6966" fmla="*/ 4816680 w 5832676"/>
              <a:gd name="connsiteY6966" fmla="*/ 3022733 h 5602020"/>
              <a:gd name="connsiteX6967" fmla="*/ 4822293 w 5832676"/>
              <a:gd name="connsiteY6967" fmla="*/ 3022733 h 5602020"/>
              <a:gd name="connsiteX6968" fmla="*/ 4820538 w 5832676"/>
              <a:gd name="connsiteY6968" fmla="*/ 3021681 h 5602020"/>
              <a:gd name="connsiteX6969" fmla="*/ 5486302 w 5832676"/>
              <a:gd name="connsiteY6969" fmla="*/ 3021621 h 5602020"/>
              <a:gd name="connsiteX6970" fmla="*/ 5482910 w 5832676"/>
              <a:gd name="connsiteY6970" fmla="*/ 3022733 h 5602020"/>
              <a:gd name="connsiteX6971" fmla="*/ 5481850 w 5832676"/>
              <a:gd name="connsiteY6971" fmla="*/ 3022733 h 5602020"/>
              <a:gd name="connsiteX6972" fmla="*/ 4822293 w 5832676"/>
              <a:gd name="connsiteY6972" fmla="*/ 3018523 h 5602020"/>
              <a:gd name="connsiteX6973" fmla="*/ 4817381 w 5832676"/>
              <a:gd name="connsiteY6973" fmla="*/ 3020629 h 5602020"/>
              <a:gd name="connsiteX6974" fmla="*/ 4812470 w 5832676"/>
              <a:gd name="connsiteY6974" fmla="*/ 3022733 h 5602020"/>
              <a:gd name="connsiteX6975" fmla="*/ 4819838 w 5832676"/>
              <a:gd name="connsiteY6975" fmla="*/ 3020629 h 5602020"/>
              <a:gd name="connsiteX6976" fmla="*/ 4822293 w 5832676"/>
              <a:gd name="connsiteY6976" fmla="*/ 3018523 h 5602020"/>
              <a:gd name="connsiteX6977" fmla="*/ 5461502 w 5832676"/>
              <a:gd name="connsiteY6977" fmla="*/ 3014313 h 5602020"/>
              <a:gd name="connsiteX6978" fmla="*/ 5459397 w 5832676"/>
              <a:gd name="connsiteY6978" fmla="*/ 3017119 h 5602020"/>
              <a:gd name="connsiteX6979" fmla="*/ 5463607 w 5832676"/>
              <a:gd name="connsiteY6979" fmla="*/ 3014313 h 5602020"/>
              <a:gd name="connsiteX6980" fmla="*/ 5461502 w 5832676"/>
              <a:gd name="connsiteY6980" fmla="*/ 3014313 h 5602020"/>
              <a:gd name="connsiteX6981" fmla="*/ 4848956 w 5832676"/>
              <a:gd name="connsiteY6981" fmla="*/ 3014313 h 5602020"/>
              <a:gd name="connsiteX6982" fmla="*/ 4844746 w 5832676"/>
              <a:gd name="connsiteY6982" fmla="*/ 3017119 h 5602020"/>
              <a:gd name="connsiteX6983" fmla="*/ 4848956 w 5832676"/>
              <a:gd name="connsiteY6983" fmla="*/ 3017119 h 5602020"/>
              <a:gd name="connsiteX6984" fmla="*/ 4848956 w 5832676"/>
              <a:gd name="connsiteY6984" fmla="*/ 3014313 h 5602020"/>
              <a:gd name="connsiteX6985" fmla="*/ 4881232 w 5832676"/>
              <a:gd name="connsiteY6985" fmla="*/ 3010103 h 5602020"/>
              <a:gd name="connsiteX6986" fmla="*/ 4874215 w 5832676"/>
              <a:gd name="connsiteY6986" fmla="*/ 3014314 h 5602020"/>
              <a:gd name="connsiteX6987" fmla="*/ 4881232 w 5832676"/>
              <a:gd name="connsiteY6987" fmla="*/ 3012209 h 5602020"/>
              <a:gd name="connsiteX6988" fmla="*/ 4881232 w 5832676"/>
              <a:gd name="connsiteY6988" fmla="*/ 3010103 h 5602020"/>
              <a:gd name="connsiteX6989" fmla="*/ 5450977 w 5832676"/>
              <a:gd name="connsiteY6989" fmla="*/ 3007297 h 5602020"/>
              <a:gd name="connsiteX6990" fmla="*/ 5448170 w 5832676"/>
              <a:gd name="connsiteY6990" fmla="*/ 3010103 h 5602020"/>
              <a:gd name="connsiteX6991" fmla="*/ 5450977 w 5832676"/>
              <a:gd name="connsiteY6991" fmla="*/ 3010103 h 5602020"/>
              <a:gd name="connsiteX6992" fmla="*/ 5450977 w 5832676"/>
              <a:gd name="connsiteY6992" fmla="*/ 3007297 h 5602020"/>
              <a:gd name="connsiteX6993" fmla="*/ 5429927 w 5832676"/>
              <a:gd name="connsiteY6993" fmla="*/ 3007297 h 5602020"/>
              <a:gd name="connsiteX6994" fmla="*/ 5427120 w 5832676"/>
              <a:gd name="connsiteY6994" fmla="*/ 3010103 h 5602020"/>
              <a:gd name="connsiteX6995" fmla="*/ 5429927 w 5832676"/>
              <a:gd name="connsiteY6995" fmla="*/ 3010103 h 5602020"/>
              <a:gd name="connsiteX6996" fmla="*/ 5429927 w 5832676"/>
              <a:gd name="connsiteY6996" fmla="*/ 3007297 h 5602020"/>
              <a:gd name="connsiteX6997" fmla="*/ 4851762 w 5832676"/>
              <a:gd name="connsiteY6997" fmla="*/ 3006829 h 5602020"/>
              <a:gd name="connsiteX6998" fmla="*/ 4823696 w 5832676"/>
              <a:gd name="connsiteY6998" fmla="*/ 3018523 h 5602020"/>
              <a:gd name="connsiteX6999" fmla="*/ 4851762 w 5832676"/>
              <a:gd name="connsiteY6999" fmla="*/ 3006829 h 5602020"/>
              <a:gd name="connsiteX7000" fmla="*/ 5462204 w 5832676"/>
              <a:gd name="connsiteY7000" fmla="*/ 3003086 h 5602020"/>
              <a:gd name="connsiteX7001" fmla="*/ 5459397 w 5832676"/>
              <a:gd name="connsiteY7001" fmla="*/ 3004490 h 5602020"/>
              <a:gd name="connsiteX7002" fmla="*/ 5462204 w 5832676"/>
              <a:gd name="connsiteY7002" fmla="*/ 3004490 h 5602020"/>
              <a:gd name="connsiteX7003" fmla="*/ 5462204 w 5832676"/>
              <a:gd name="connsiteY7003" fmla="*/ 3003086 h 5602020"/>
              <a:gd name="connsiteX7004" fmla="*/ 5477640 w 5832676"/>
              <a:gd name="connsiteY7004" fmla="*/ 3000280 h 5602020"/>
              <a:gd name="connsiteX7005" fmla="*/ 5477640 w 5832676"/>
              <a:gd name="connsiteY7005" fmla="*/ 3003086 h 5602020"/>
              <a:gd name="connsiteX7006" fmla="*/ 5481850 w 5832676"/>
              <a:gd name="connsiteY7006" fmla="*/ 3000280 h 5602020"/>
              <a:gd name="connsiteX7007" fmla="*/ 5477640 w 5832676"/>
              <a:gd name="connsiteY7007" fmla="*/ 3000280 h 5602020"/>
              <a:gd name="connsiteX7008" fmla="*/ 5335906 w 5832676"/>
              <a:gd name="connsiteY7008" fmla="*/ 3000280 h 5602020"/>
              <a:gd name="connsiteX7009" fmla="*/ 5330292 w 5832676"/>
              <a:gd name="connsiteY7009" fmla="*/ 3003086 h 5602020"/>
              <a:gd name="connsiteX7010" fmla="*/ 5333098 w 5832676"/>
              <a:gd name="connsiteY7010" fmla="*/ 3003086 h 5602020"/>
              <a:gd name="connsiteX7011" fmla="*/ 5335906 w 5832676"/>
              <a:gd name="connsiteY7011" fmla="*/ 3000280 h 5602020"/>
              <a:gd name="connsiteX7012" fmla="*/ 4819486 w 5832676"/>
              <a:gd name="connsiteY7012" fmla="*/ 2998877 h 5602020"/>
              <a:gd name="connsiteX7013" fmla="*/ 4812470 w 5832676"/>
              <a:gd name="connsiteY7013" fmla="*/ 3000280 h 5602020"/>
              <a:gd name="connsiteX7014" fmla="*/ 4817148 w 5832676"/>
              <a:gd name="connsiteY7014" fmla="*/ 3000280 h 5602020"/>
              <a:gd name="connsiteX7015" fmla="*/ 4819486 w 5832676"/>
              <a:gd name="connsiteY7015" fmla="*/ 2998877 h 5602020"/>
              <a:gd name="connsiteX7016" fmla="*/ 5376601 w 5832676"/>
              <a:gd name="connsiteY7016" fmla="*/ 2991860 h 5602020"/>
              <a:gd name="connsiteX7017" fmla="*/ 5378706 w 5832676"/>
              <a:gd name="connsiteY7017" fmla="*/ 2993263 h 5602020"/>
              <a:gd name="connsiteX7018" fmla="*/ 5380812 w 5832676"/>
              <a:gd name="connsiteY7018" fmla="*/ 2991860 h 5602020"/>
              <a:gd name="connsiteX7019" fmla="*/ 5376601 w 5832676"/>
              <a:gd name="connsiteY7019" fmla="*/ 2991860 h 5602020"/>
              <a:gd name="connsiteX7020" fmla="*/ 5422910 w 5832676"/>
              <a:gd name="connsiteY7020" fmla="*/ 2986246 h 5602020"/>
              <a:gd name="connsiteX7021" fmla="*/ 5422910 w 5832676"/>
              <a:gd name="connsiteY7021" fmla="*/ 2989053 h 5602020"/>
              <a:gd name="connsiteX7022" fmla="*/ 5429928 w 5832676"/>
              <a:gd name="connsiteY7022" fmla="*/ 2989053 h 5602020"/>
              <a:gd name="connsiteX7023" fmla="*/ 5429928 w 5832676"/>
              <a:gd name="connsiteY7023" fmla="*/ 2986246 h 5602020"/>
              <a:gd name="connsiteX7024" fmla="*/ 5422910 w 5832676"/>
              <a:gd name="connsiteY7024" fmla="*/ 2986246 h 5602020"/>
              <a:gd name="connsiteX7025" fmla="*/ 5420104 w 5832676"/>
              <a:gd name="connsiteY7025" fmla="*/ 2986246 h 5602020"/>
              <a:gd name="connsiteX7026" fmla="*/ 5415894 w 5832676"/>
              <a:gd name="connsiteY7026" fmla="*/ 2989053 h 5602020"/>
              <a:gd name="connsiteX7027" fmla="*/ 5417998 w 5832676"/>
              <a:gd name="connsiteY7027" fmla="*/ 2989053 h 5602020"/>
              <a:gd name="connsiteX7028" fmla="*/ 5420104 w 5832676"/>
              <a:gd name="connsiteY7028" fmla="*/ 2986246 h 5602020"/>
              <a:gd name="connsiteX7029" fmla="*/ 4963296 w 5832676"/>
              <a:gd name="connsiteY7029" fmla="*/ 2986246 h 5602020"/>
              <a:gd name="connsiteX7030" fmla="*/ 4910682 w 5832676"/>
              <a:gd name="connsiteY7030" fmla="*/ 3002274 h 5602020"/>
              <a:gd name="connsiteX7031" fmla="*/ 4896956 w 5832676"/>
              <a:gd name="connsiteY7031" fmla="*/ 3009143 h 5602020"/>
              <a:gd name="connsiteX7032" fmla="*/ 4901532 w 5832676"/>
              <a:gd name="connsiteY7032" fmla="*/ 3009143 h 5602020"/>
              <a:gd name="connsiteX7033" fmla="*/ 4892381 w 5832676"/>
              <a:gd name="connsiteY7033" fmla="*/ 3013722 h 5602020"/>
              <a:gd name="connsiteX7034" fmla="*/ 4892381 w 5832676"/>
              <a:gd name="connsiteY7034" fmla="*/ 3009143 h 5602020"/>
              <a:gd name="connsiteX7035" fmla="*/ 4871793 w 5832676"/>
              <a:gd name="connsiteY7035" fmla="*/ 3016012 h 5602020"/>
              <a:gd name="connsiteX7036" fmla="*/ 4869506 w 5832676"/>
              <a:gd name="connsiteY7036" fmla="*/ 3022880 h 5602020"/>
              <a:gd name="connsiteX7037" fmla="*/ 4864930 w 5832676"/>
              <a:gd name="connsiteY7037" fmla="*/ 3022880 h 5602020"/>
              <a:gd name="connsiteX7038" fmla="*/ 4869506 w 5832676"/>
              <a:gd name="connsiteY7038" fmla="*/ 3016012 h 5602020"/>
              <a:gd name="connsiteX7039" fmla="*/ 4853492 w 5832676"/>
              <a:gd name="connsiteY7039" fmla="*/ 3022880 h 5602020"/>
              <a:gd name="connsiteX7040" fmla="*/ 4853492 w 5832676"/>
              <a:gd name="connsiteY7040" fmla="*/ 3018301 h 5602020"/>
              <a:gd name="connsiteX7041" fmla="*/ 4869506 w 5832676"/>
              <a:gd name="connsiteY7041" fmla="*/ 3013722 h 5602020"/>
              <a:gd name="connsiteX7042" fmla="*/ 4846629 w 5832676"/>
              <a:gd name="connsiteY7042" fmla="*/ 3020591 h 5602020"/>
              <a:gd name="connsiteX7043" fmla="*/ 4816890 w 5832676"/>
              <a:gd name="connsiteY7043" fmla="*/ 3029750 h 5602020"/>
              <a:gd name="connsiteX7044" fmla="*/ 4816890 w 5832676"/>
              <a:gd name="connsiteY7044" fmla="*/ 3027668 h 5602020"/>
              <a:gd name="connsiteX7045" fmla="*/ 4837479 w 5832676"/>
              <a:gd name="connsiteY7045" fmla="*/ 3018301 h 5602020"/>
              <a:gd name="connsiteX7046" fmla="*/ 4816890 w 5832676"/>
              <a:gd name="connsiteY7046" fmla="*/ 3027460 h 5602020"/>
              <a:gd name="connsiteX7047" fmla="*/ 4816890 w 5832676"/>
              <a:gd name="connsiteY7047" fmla="*/ 3027668 h 5602020"/>
              <a:gd name="connsiteX7048" fmla="*/ 4815461 w 5832676"/>
              <a:gd name="connsiteY7048" fmla="*/ 3028318 h 5602020"/>
              <a:gd name="connsiteX7049" fmla="*/ 4814604 w 5832676"/>
              <a:gd name="connsiteY7049" fmla="*/ 3027460 h 5602020"/>
              <a:gd name="connsiteX7050" fmla="*/ 4812316 w 5832676"/>
              <a:gd name="connsiteY7050" fmla="*/ 3029750 h 5602020"/>
              <a:gd name="connsiteX7051" fmla="*/ 4815461 w 5832676"/>
              <a:gd name="connsiteY7051" fmla="*/ 3028318 h 5602020"/>
              <a:gd name="connsiteX7052" fmla="*/ 4816890 w 5832676"/>
              <a:gd name="connsiteY7052" fmla="*/ 3029750 h 5602020"/>
              <a:gd name="connsiteX7053" fmla="*/ 4806024 w 5832676"/>
              <a:gd name="connsiteY7053" fmla="*/ 3034901 h 5602020"/>
              <a:gd name="connsiteX7054" fmla="*/ 4805452 w 5832676"/>
              <a:gd name="connsiteY7054" fmla="*/ 3034329 h 5602020"/>
              <a:gd name="connsiteX7055" fmla="*/ 4796956 w 5832676"/>
              <a:gd name="connsiteY7055" fmla="*/ 3038581 h 5602020"/>
              <a:gd name="connsiteX7056" fmla="*/ 4784864 w 5832676"/>
              <a:gd name="connsiteY7056" fmla="*/ 3043487 h 5602020"/>
              <a:gd name="connsiteX7057" fmla="*/ 4787152 w 5832676"/>
              <a:gd name="connsiteY7057" fmla="*/ 3043487 h 5602020"/>
              <a:gd name="connsiteX7058" fmla="*/ 4796956 w 5832676"/>
              <a:gd name="connsiteY7058" fmla="*/ 3038581 h 5602020"/>
              <a:gd name="connsiteX7059" fmla="*/ 4806024 w 5832676"/>
              <a:gd name="connsiteY7059" fmla="*/ 3034901 h 5602020"/>
              <a:gd name="connsiteX7060" fmla="*/ 4807130 w 5832676"/>
              <a:gd name="connsiteY7060" fmla="*/ 3036008 h 5602020"/>
              <a:gd name="connsiteX7061" fmla="*/ 4793729 w 5832676"/>
              <a:gd name="connsiteY7061" fmla="*/ 3043774 h 5602020"/>
              <a:gd name="connsiteX7062" fmla="*/ 4768852 w 5832676"/>
              <a:gd name="connsiteY7062" fmla="*/ 3054935 h 5602020"/>
              <a:gd name="connsiteX7063" fmla="*/ 4759700 w 5832676"/>
              <a:gd name="connsiteY7063" fmla="*/ 3054935 h 5602020"/>
              <a:gd name="connsiteX7064" fmla="*/ 4757414 w 5832676"/>
              <a:gd name="connsiteY7064" fmla="*/ 3057225 h 5602020"/>
              <a:gd name="connsiteX7065" fmla="*/ 4759700 w 5832676"/>
              <a:gd name="connsiteY7065" fmla="*/ 3057225 h 5602020"/>
              <a:gd name="connsiteX7066" fmla="*/ 4681923 w 5832676"/>
              <a:gd name="connsiteY7066" fmla="*/ 3093859 h 5602020"/>
              <a:gd name="connsiteX7067" fmla="*/ 4675060 w 5832676"/>
              <a:gd name="connsiteY7067" fmla="*/ 3098438 h 5602020"/>
              <a:gd name="connsiteX7068" fmla="*/ 4661334 w 5832676"/>
              <a:gd name="connsiteY7068" fmla="*/ 3103017 h 5602020"/>
              <a:gd name="connsiteX7069" fmla="*/ 4649896 w 5832676"/>
              <a:gd name="connsiteY7069" fmla="*/ 3107597 h 5602020"/>
              <a:gd name="connsiteX7070" fmla="*/ 4638458 w 5832676"/>
              <a:gd name="connsiteY7070" fmla="*/ 3116755 h 5602020"/>
              <a:gd name="connsiteX7071" fmla="*/ 4643034 w 5832676"/>
              <a:gd name="connsiteY7071" fmla="*/ 3114465 h 5602020"/>
              <a:gd name="connsiteX7072" fmla="*/ 4640746 w 5832676"/>
              <a:gd name="connsiteY7072" fmla="*/ 3116755 h 5602020"/>
              <a:gd name="connsiteX7073" fmla="*/ 4659046 w 5832676"/>
              <a:gd name="connsiteY7073" fmla="*/ 3109886 h 5602020"/>
              <a:gd name="connsiteX7074" fmla="*/ 4661334 w 5832676"/>
              <a:gd name="connsiteY7074" fmla="*/ 3107597 h 5602020"/>
              <a:gd name="connsiteX7075" fmla="*/ 4661334 w 5832676"/>
              <a:gd name="connsiteY7075" fmla="*/ 3109886 h 5602020"/>
              <a:gd name="connsiteX7076" fmla="*/ 4700224 w 5832676"/>
              <a:gd name="connsiteY7076" fmla="*/ 3096149 h 5602020"/>
              <a:gd name="connsiteX7077" fmla="*/ 4972447 w 5832676"/>
              <a:gd name="connsiteY7077" fmla="*/ 3009143 h 5602020"/>
              <a:gd name="connsiteX7078" fmla="*/ 4963296 w 5832676"/>
              <a:gd name="connsiteY7078" fmla="*/ 2986246 h 5602020"/>
              <a:gd name="connsiteX7079" fmla="*/ 5502899 w 5832676"/>
              <a:gd name="connsiteY7079" fmla="*/ 2984844 h 5602020"/>
              <a:gd name="connsiteX7080" fmla="*/ 5498690 w 5832676"/>
              <a:gd name="connsiteY7080" fmla="*/ 2986247 h 5602020"/>
              <a:gd name="connsiteX7081" fmla="*/ 5502899 w 5832676"/>
              <a:gd name="connsiteY7081" fmla="*/ 2986247 h 5602020"/>
              <a:gd name="connsiteX7082" fmla="*/ 5502899 w 5832676"/>
              <a:gd name="connsiteY7082" fmla="*/ 2984844 h 5602020"/>
              <a:gd name="connsiteX7083" fmla="*/ 5406071 w 5832676"/>
              <a:gd name="connsiteY7083" fmla="*/ 2984844 h 5602020"/>
              <a:gd name="connsiteX7084" fmla="*/ 5408878 w 5832676"/>
              <a:gd name="connsiteY7084" fmla="*/ 2986247 h 5602020"/>
              <a:gd name="connsiteX7085" fmla="*/ 5411684 w 5832676"/>
              <a:gd name="connsiteY7085" fmla="*/ 2984844 h 5602020"/>
              <a:gd name="connsiteX7086" fmla="*/ 5408878 w 5832676"/>
              <a:gd name="connsiteY7086" fmla="*/ 2984844 h 5602020"/>
              <a:gd name="connsiteX7087" fmla="*/ 5406071 w 5832676"/>
              <a:gd name="connsiteY7087" fmla="*/ 2984844 h 5602020"/>
              <a:gd name="connsiteX7088" fmla="*/ 4821691 w 5832676"/>
              <a:gd name="connsiteY7088" fmla="*/ 2984844 h 5602020"/>
              <a:gd name="connsiteX7089" fmla="*/ 4809663 w 5832676"/>
              <a:gd name="connsiteY7089" fmla="*/ 2993825 h 5602020"/>
              <a:gd name="connsiteX7090" fmla="*/ 4809663 w 5832676"/>
              <a:gd name="connsiteY7090" fmla="*/ 2996070 h 5602020"/>
              <a:gd name="connsiteX7091" fmla="*/ 4812068 w 5832676"/>
              <a:gd name="connsiteY7091" fmla="*/ 2993825 h 5602020"/>
              <a:gd name="connsiteX7092" fmla="*/ 4824096 w 5832676"/>
              <a:gd name="connsiteY7092" fmla="*/ 2989334 h 5602020"/>
              <a:gd name="connsiteX7093" fmla="*/ 4826502 w 5832676"/>
              <a:gd name="connsiteY7093" fmla="*/ 2987089 h 5602020"/>
              <a:gd name="connsiteX7094" fmla="*/ 4821691 w 5832676"/>
              <a:gd name="connsiteY7094" fmla="*/ 2984844 h 5602020"/>
              <a:gd name="connsiteX7095" fmla="*/ 5508044 w 5832676"/>
              <a:gd name="connsiteY7095" fmla="*/ 2982037 h 5602020"/>
              <a:gd name="connsiteX7096" fmla="*/ 5505706 w 5832676"/>
              <a:gd name="connsiteY7096" fmla="*/ 2984844 h 5602020"/>
              <a:gd name="connsiteX7097" fmla="*/ 5510384 w 5832676"/>
              <a:gd name="connsiteY7097" fmla="*/ 2982037 h 5602020"/>
              <a:gd name="connsiteX7098" fmla="*/ 5509916 w 5832676"/>
              <a:gd name="connsiteY7098" fmla="*/ 2982037 h 5602020"/>
              <a:gd name="connsiteX7099" fmla="*/ 5418700 w 5832676"/>
              <a:gd name="connsiteY7099" fmla="*/ 2982037 h 5602020"/>
              <a:gd name="connsiteX7100" fmla="*/ 5418700 w 5832676"/>
              <a:gd name="connsiteY7100" fmla="*/ 2984844 h 5602020"/>
              <a:gd name="connsiteX7101" fmla="*/ 5420104 w 5832676"/>
              <a:gd name="connsiteY7101" fmla="*/ 2984844 h 5602020"/>
              <a:gd name="connsiteX7102" fmla="*/ 5418700 w 5832676"/>
              <a:gd name="connsiteY7102" fmla="*/ 2982037 h 5602020"/>
              <a:gd name="connsiteX7103" fmla="*/ 5488165 w 5832676"/>
              <a:gd name="connsiteY7103" fmla="*/ 2980985 h 5602020"/>
              <a:gd name="connsiteX7104" fmla="*/ 5487463 w 5832676"/>
              <a:gd name="connsiteY7104" fmla="*/ 2982037 h 5602020"/>
              <a:gd name="connsiteX7105" fmla="*/ 5488866 w 5832676"/>
              <a:gd name="connsiteY7105" fmla="*/ 2982037 h 5602020"/>
              <a:gd name="connsiteX7106" fmla="*/ 5488165 w 5832676"/>
              <a:gd name="connsiteY7106" fmla="*/ 2980985 h 5602020"/>
              <a:gd name="connsiteX7107" fmla="*/ 5509916 w 5832676"/>
              <a:gd name="connsiteY7107" fmla="*/ 2979230 h 5602020"/>
              <a:gd name="connsiteX7108" fmla="*/ 5481850 w 5832676"/>
              <a:gd name="connsiteY7108" fmla="*/ 2991861 h 5602020"/>
              <a:gd name="connsiteX7109" fmla="*/ 5495883 w 5832676"/>
              <a:gd name="connsiteY7109" fmla="*/ 2986809 h 5602020"/>
              <a:gd name="connsiteX7110" fmla="*/ 5509916 w 5832676"/>
              <a:gd name="connsiteY7110" fmla="*/ 2979230 h 5602020"/>
              <a:gd name="connsiteX7111" fmla="*/ 4803114 w 5832676"/>
              <a:gd name="connsiteY7111" fmla="*/ 2979230 h 5602020"/>
              <a:gd name="connsiteX7112" fmla="*/ 4798436 w 5832676"/>
              <a:gd name="connsiteY7112" fmla="*/ 2982037 h 5602020"/>
              <a:gd name="connsiteX7113" fmla="*/ 4800776 w 5832676"/>
              <a:gd name="connsiteY7113" fmla="*/ 2982037 h 5602020"/>
              <a:gd name="connsiteX7114" fmla="*/ 4803114 w 5832676"/>
              <a:gd name="connsiteY7114" fmla="*/ 2982037 h 5602020"/>
              <a:gd name="connsiteX7115" fmla="*/ 4805454 w 5832676"/>
              <a:gd name="connsiteY7115" fmla="*/ 2979230 h 5602020"/>
              <a:gd name="connsiteX7116" fmla="*/ 4803114 w 5832676"/>
              <a:gd name="connsiteY7116" fmla="*/ 2979230 h 5602020"/>
              <a:gd name="connsiteX7117" fmla="*/ 5501584 w 5832676"/>
              <a:gd name="connsiteY7117" fmla="*/ 2978177 h 5602020"/>
              <a:gd name="connsiteX7118" fmla="*/ 5498690 w 5832676"/>
              <a:gd name="connsiteY7118" fmla="*/ 2979230 h 5602020"/>
              <a:gd name="connsiteX7119" fmla="*/ 5502900 w 5832676"/>
              <a:gd name="connsiteY7119" fmla="*/ 2979230 h 5602020"/>
              <a:gd name="connsiteX7120" fmla="*/ 5501584 w 5832676"/>
              <a:gd name="connsiteY7120" fmla="*/ 2978177 h 5602020"/>
              <a:gd name="connsiteX7121" fmla="*/ 5480447 w 5832676"/>
              <a:gd name="connsiteY7121" fmla="*/ 2977827 h 5602020"/>
              <a:gd name="connsiteX7122" fmla="*/ 5473430 w 5832676"/>
              <a:gd name="connsiteY7122" fmla="*/ 2982037 h 5602020"/>
              <a:gd name="connsiteX7123" fmla="*/ 5478108 w 5832676"/>
              <a:gd name="connsiteY7123" fmla="*/ 2982037 h 5602020"/>
              <a:gd name="connsiteX7124" fmla="*/ 5480447 w 5832676"/>
              <a:gd name="connsiteY7124" fmla="*/ 2979932 h 5602020"/>
              <a:gd name="connsiteX7125" fmla="*/ 5480447 w 5832676"/>
              <a:gd name="connsiteY7125" fmla="*/ 2977827 h 5602020"/>
              <a:gd name="connsiteX7126" fmla="*/ 5307839 w 5832676"/>
              <a:gd name="connsiteY7126" fmla="*/ 2977827 h 5602020"/>
              <a:gd name="connsiteX7127" fmla="*/ 5305032 w 5832676"/>
              <a:gd name="connsiteY7127" fmla="*/ 2979230 h 5602020"/>
              <a:gd name="connsiteX7128" fmla="*/ 5307839 w 5832676"/>
              <a:gd name="connsiteY7128" fmla="*/ 2979230 h 5602020"/>
              <a:gd name="connsiteX7129" fmla="*/ 5307839 w 5832676"/>
              <a:gd name="connsiteY7129" fmla="*/ 2977827 h 5602020"/>
              <a:gd name="connsiteX7130" fmla="*/ 5289596 w 5832676"/>
              <a:gd name="connsiteY7130" fmla="*/ 2977827 h 5602020"/>
              <a:gd name="connsiteX7131" fmla="*/ 5285386 w 5832676"/>
              <a:gd name="connsiteY7131" fmla="*/ 2979230 h 5602020"/>
              <a:gd name="connsiteX7132" fmla="*/ 5287491 w 5832676"/>
              <a:gd name="connsiteY7132" fmla="*/ 2979230 h 5602020"/>
              <a:gd name="connsiteX7133" fmla="*/ 5289596 w 5832676"/>
              <a:gd name="connsiteY7133" fmla="*/ 2977827 h 5602020"/>
              <a:gd name="connsiteX7134" fmla="*/ 4826504 w 5832676"/>
              <a:gd name="connsiteY7134" fmla="*/ 2977827 h 5602020"/>
              <a:gd name="connsiteX7135" fmla="*/ 4819486 w 5832676"/>
              <a:gd name="connsiteY7135" fmla="*/ 2982037 h 5602020"/>
              <a:gd name="connsiteX7136" fmla="*/ 4821826 w 5832676"/>
              <a:gd name="connsiteY7136" fmla="*/ 2982037 h 5602020"/>
              <a:gd name="connsiteX7137" fmla="*/ 4824164 w 5832676"/>
              <a:gd name="connsiteY7137" fmla="*/ 2982037 h 5602020"/>
              <a:gd name="connsiteX7138" fmla="*/ 4826504 w 5832676"/>
              <a:gd name="connsiteY7138" fmla="*/ 2977827 h 5602020"/>
              <a:gd name="connsiteX7139" fmla="*/ 5525352 w 5832676"/>
              <a:gd name="connsiteY7139" fmla="*/ 2975020 h 5602020"/>
              <a:gd name="connsiteX7140" fmla="*/ 5525352 w 5832676"/>
              <a:gd name="connsiteY7140" fmla="*/ 2977827 h 5602020"/>
              <a:gd name="connsiteX7141" fmla="*/ 5528158 w 5832676"/>
              <a:gd name="connsiteY7141" fmla="*/ 2977827 h 5602020"/>
              <a:gd name="connsiteX7142" fmla="*/ 5525352 w 5832676"/>
              <a:gd name="connsiteY7142" fmla="*/ 2975020 h 5602020"/>
              <a:gd name="connsiteX7143" fmla="*/ 5500092 w 5832676"/>
              <a:gd name="connsiteY7143" fmla="*/ 2975020 h 5602020"/>
              <a:gd name="connsiteX7144" fmla="*/ 5494479 w 5832676"/>
              <a:gd name="connsiteY7144" fmla="*/ 2977126 h 5602020"/>
              <a:gd name="connsiteX7145" fmla="*/ 5494479 w 5832676"/>
              <a:gd name="connsiteY7145" fmla="*/ 2979230 h 5602020"/>
              <a:gd name="connsiteX7146" fmla="*/ 5500092 w 5832676"/>
              <a:gd name="connsiteY7146" fmla="*/ 2975020 h 5602020"/>
              <a:gd name="connsiteX7147" fmla="*/ 5488866 w 5832676"/>
              <a:gd name="connsiteY7147" fmla="*/ 2975020 h 5602020"/>
              <a:gd name="connsiteX7148" fmla="*/ 5484656 w 5832676"/>
              <a:gd name="connsiteY7148" fmla="*/ 2979230 h 5602020"/>
              <a:gd name="connsiteX7149" fmla="*/ 5486761 w 5832676"/>
              <a:gd name="connsiteY7149" fmla="*/ 2979230 h 5602020"/>
              <a:gd name="connsiteX7150" fmla="*/ 5488866 w 5832676"/>
              <a:gd name="connsiteY7150" fmla="*/ 2975020 h 5602020"/>
              <a:gd name="connsiteX7151" fmla="*/ 5521142 w 5832676"/>
              <a:gd name="connsiteY7151" fmla="*/ 2973617 h 5602020"/>
              <a:gd name="connsiteX7152" fmla="*/ 5521142 w 5832676"/>
              <a:gd name="connsiteY7152" fmla="*/ 2975021 h 5602020"/>
              <a:gd name="connsiteX7153" fmla="*/ 5523949 w 5832676"/>
              <a:gd name="connsiteY7153" fmla="*/ 2973617 h 5602020"/>
              <a:gd name="connsiteX7154" fmla="*/ 5521142 w 5832676"/>
              <a:gd name="connsiteY7154" fmla="*/ 2973617 h 5602020"/>
              <a:gd name="connsiteX7155" fmla="*/ 5516933 w 5832676"/>
              <a:gd name="connsiteY7155" fmla="*/ 2973617 h 5602020"/>
              <a:gd name="connsiteX7156" fmla="*/ 5509565 w 5832676"/>
              <a:gd name="connsiteY7156" fmla="*/ 2975723 h 5602020"/>
              <a:gd name="connsiteX7157" fmla="*/ 5507110 w 5832676"/>
              <a:gd name="connsiteY7157" fmla="*/ 2975723 h 5602020"/>
              <a:gd name="connsiteX7158" fmla="*/ 5507110 w 5832676"/>
              <a:gd name="connsiteY7158" fmla="*/ 2977827 h 5602020"/>
              <a:gd name="connsiteX7159" fmla="*/ 5512020 w 5832676"/>
              <a:gd name="connsiteY7159" fmla="*/ 2977827 h 5602020"/>
              <a:gd name="connsiteX7160" fmla="*/ 5516933 w 5832676"/>
              <a:gd name="connsiteY7160" fmla="*/ 2975723 h 5602020"/>
              <a:gd name="connsiteX7161" fmla="*/ 5516933 w 5832676"/>
              <a:gd name="connsiteY7161" fmla="*/ 2973617 h 5602020"/>
              <a:gd name="connsiteX7162" fmla="*/ 5459397 w 5832676"/>
              <a:gd name="connsiteY7162" fmla="*/ 2973617 h 5602020"/>
              <a:gd name="connsiteX7163" fmla="*/ 5452380 w 5832676"/>
              <a:gd name="connsiteY7163" fmla="*/ 2977827 h 5602020"/>
              <a:gd name="connsiteX7164" fmla="*/ 5457058 w 5832676"/>
              <a:gd name="connsiteY7164" fmla="*/ 2975723 h 5602020"/>
              <a:gd name="connsiteX7165" fmla="*/ 5459397 w 5832676"/>
              <a:gd name="connsiteY7165" fmla="*/ 2973617 h 5602020"/>
              <a:gd name="connsiteX7166" fmla="*/ 5195574 w 5832676"/>
              <a:gd name="connsiteY7166" fmla="*/ 2973617 h 5602020"/>
              <a:gd name="connsiteX7167" fmla="*/ 5191364 w 5832676"/>
              <a:gd name="connsiteY7167" fmla="*/ 2975021 h 5602020"/>
              <a:gd name="connsiteX7168" fmla="*/ 5193468 w 5832676"/>
              <a:gd name="connsiteY7168" fmla="*/ 2975021 h 5602020"/>
              <a:gd name="connsiteX7169" fmla="*/ 5195574 w 5832676"/>
              <a:gd name="connsiteY7169" fmla="*/ 2973617 h 5602020"/>
              <a:gd name="connsiteX7170" fmla="*/ 4824048 w 5832676"/>
              <a:gd name="connsiteY7170" fmla="*/ 2973617 h 5602020"/>
              <a:gd name="connsiteX7171" fmla="*/ 4816680 w 5832676"/>
              <a:gd name="connsiteY7171" fmla="*/ 2975021 h 5602020"/>
              <a:gd name="connsiteX7172" fmla="*/ 4821591 w 5832676"/>
              <a:gd name="connsiteY7172" fmla="*/ 2975021 h 5602020"/>
              <a:gd name="connsiteX7173" fmla="*/ 4824048 w 5832676"/>
              <a:gd name="connsiteY7173" fmla="*/ 2975021 h 5602020"/>
              <a:gd name="connsiteX7174" fmla="*/ 4826504 w 5832676"/>
              <a:gd name="connsiteY7174" fmla="*/ 2973617 h 5602020"/>
              <a:gd name="connsiteX7175" fmla="*/ 4824048 w 5832676"/>
              <a:gd name="connsiteY7175" fmla="*/ 2973617 h 5602020"/>
              <a:gd name="connsiteX7176" fmla="*/ 5441855 w 5832676"/>
              <a:gd name="connsiteY7176" fmla="*/ 2972565 h 5602020"/>
              <a:gd name="connsiteX7177" fmla="*/ 5438346 w 5832676"/>
              <a:gd name="connsiteY7177" fmla="*/ 2973617 h 5602020"/>
              <a:gd name="connsiteX7178" fmla="*/ 5441154 w 5832676"/>
              <a:gd name="connsiteY7178" fmla="*/ 2973617 h 5602020"/>
              <a:gd name="connsiteX7179" fmla="*/ 5441855 w 5832676"/>
              <a:gd name="connsiteY7179" fmla="*/ 2972565 h 5602020"/>
              <a:gd name="connsiteX7180" fmla="*/ 5514126 w 5832676"/>
              <a:gd name="connsiteY7180" fmla="*/ 2970810 h 5602020"/>
              <a:gd name="connsiteX7181" fmla="*/ 5507110 w 5832676"/>
              <a:gd name="connsiteY7181" fmla="*/ 2973617 h 5602020"/>
              <a:gd name="connsiteX7182" fmla="*/ 5508572 w 5832676"/>
              <a:gd name="connsiteY7182" fmla="*/ 2973617 h 5602020"/>
              <a:gd name="connsiteX7183" fmla="*/ 5509448 w 5832676"/>
              <a:gd name="connsiteY7183" fmla="*/ 2973617 h 5602020"/>
              <a:gd name="connsiteX7184" fmla="*/ 5514126 w 5832676"/>
              <a:gd name="connsiteY7184" fmla="*/ 2970810 h 5602020"/>
              <a:gd name="connsiteX7185" fmla="*/ 5477640 w 5832676"/>
              <a:gd name="connsiteY7185" fmla="*/ 2970810 h 5602020"/>
              <a:gd name="connsiteX7186" fmla="*/ 5477640 w 5832676"/>
              <a:gd name="connsiteY7186" fmla="*/ 2972916 h 5602020"/>
              <a:gd name="connsiteX7187" fmla="*/ 5474832 w 5832676"/>
              <a:gd name="connsiteY7187" fmla="*/ 2975021 h 5602020"/>
              <a:gd name="connsiteX7188" fmla="*/ 5480446 w 5832676"/>
              <a:gd name="connsiteY7188" fmla="*/ 2972916 h 5602020"/>
              <a:gd name="connsiteX7189" fmla="*/ 5480446 w 5832676"/>
              <a:gd name="connsiteY7189" fmla="*/ 2970810 h 5602020"/>
              <a:gd name="connsiteX7190" fmla="*/ 5477640 w 5832676"/>
              <a:gd name="connsiteY7190" fmla="*/ 2970810 h 5602020"/>
              <a:gd name="connsiteX7191" fmla="*/ 5429928 w 5832676"/>
              <a:gd name="connsiteY7191" fmla="*/ 2970810 h 5602020"/>
              <a:gd name="connsiteX7192" fmla="*/ 5425250 w 5832676"/>
              <a:gd name="connsiteY7192" fmla="*/ 2972916 h 5602020"/>
              <a:gd name="connsiteX7193" fmla="*/ 5422910 w 5832676"/>
              <a:gd name="connsiteY7193" fmla="*/ 2975021 h 5602020"/>
              <a:gd name="connsiteX7194" fmla="*/ 5429928 w 5832676"/>
              <a:gd name="connsiteY7194" fmla="*/ 2970810 h 5602020"/>
              <a:gd name="connsiteX7195" fmla="*/ 5394844 w 5832676"/>
              <a:gd name="connsiteY7195" fmla="*/ 2970810 h 5602020"/>
              <a:gd name="connsiteX7196" fmla="*/ 5387828 w 5832676"/>
              <a:gd name="connsiteY7196" fmla="*/ 2973617 h 5602020"/>
              <a:gd name="connsiteX7197" fmla="*/ 5392506 w 5832676"/>
              <a:gd name="connsiteY7197" fmla="*/ 2973617 h 5602020"/>
              <a:gd name="connsiteX7198" fmla="*/ 5394844 w 5832676"/>
              <a:gd name="connsiteY7198" fmla="*/ 2970810 h 5602020"/>
              <a:gd name="connsiteX7199" fmla="*/ 5358358 w 5832676"/>
              <a:gd name="connsiteY7199" fmla="*/ 2970810 h 5602020"/>
              <a:gd name="connsiteX7200" fmla="*/ 5354148 w 5832676"/>
              <a:gd name="connsiteY7200" fmla="*/ 2975021 h 5602020"/>
              <a:gd name="connsiteX7201" fmla="*/ 5358358 w 5832676"/>
              <a:gd name="connsiteY7201" fmla="*/ 2975021 h 5602020"/>
              <a:gd name="connsiteX7202" fmla="*/ 5362568 w 5832676"/>
              <a:gd name="connsiteY7202" fmla="*/ 2972916 h 5602020"/>
              <a:gd name="connsiteX7203" fmla="*/ 5358358 w 5832676"/>
              <a:gd name="connsiteY7203" fmla="*/ 2970810 h 5602020"/>
              <a:gd name="connsiteX7204" fmla="*/ 5338244 w 5832676"/>
              <a:gd name="connsiteY7204" fmla="*/ 2970810 h 5602020"/>
              <a:gd name="connsiteX7205" fmla="*/ 5338244 w 5832676"/>
              <a:gd name="connsiteY7205" fmla="*/ 2972682 h 5602020"/>
              <a:gd name="connsiteX7206" fmla="*/ 5335906 w 5832676"/>
              <a:gd name="connsiteY7206" fmla="*/ 2973617 h 5602020"/>
              <a:gd name="connsiteX7207" fmla="*/ 5338244 w 5832676"/>
              <a:gd name="connsiteY7207" fmla="*/ 2973617 h 5602020"/>
              <a:gd name="connsiteX7208" fmla="*/ 5338244 w 5832676"/>
              <a:gd name="connsiteY7208" fmla="*/ 2972682 h 5602020"/>
              <a:gd name="connsiteX7209" fmla="*/ 5342922 w 5832676"/>
              <a:gd name="connsiteY7209" fmla="*/ 2970810 h 5602020"/>
              <a:gd name="connsiteX7210" fmla="*/ 5338244 w 5832676"/>
              <a:gd name="connsiteY7210" fmla="*/ 2970810 h 5602020"/>
              <a:gd name="connsiteX7211" fmla="*/ 5319066 w 5832676"/>
              <a:gd name="connsiteY7211" fmla="*/ 2970810 h 5602020"/>
              <a:gd name="connsiteX7212" fmla="*/ 5316960 w 5832676"/>
              <a:gd name="connsiteY7212" fmla="*/ 2973617 h 5602020"/>
              <a:gd name="connsiteX7213" fmla="*/ 5319066 w 5832676"/>
              <a:gd name="connsiteY7213" fmla="*/ 2973617 h 5602020"/>
              <a:gd name="connsiteX7214" fmla="*/ 5319066 w 5832676"/>
              <a:gd name="connsiteY7214" fmla="*/ 2970810 h 5602020"/>
              <a:gd name="connsiteX7215" fmla="*/ 5452380 w 5832676"/>
              <a:gd name="connsiteY7215" fmla="*/ 2968004 h 5602020"/>
              <a:gd name="connsiteX7216" fmla="*/ 5452380 w 5832676"/>
              <a:gd name="connsiteY7216" fmla="*/ 2970810 h 5602020"/>
              <a:gd name="connsiteX7217" fmla="*/ 5454484 w 5832676"/>
              <a:gd name="connsiteY7217" fmla="*/ 2970810 h 5602020"/>
              <a:gd name="connsiteX7218" fmla="*/ 5454484 w 5832676"/>
              <a:gd name="connsiteY7218" fmla="*/ 2968004 h 5602020"/>
              <a:gd name="connsiteX7219" fmla="*/ 5386424 w 5832676"/>
              <a:gd name="connsiteY7219" fmla="*/ 2968004 h 5602020"/>
              <a:gd name="connsiteX7220" fmla="*/ 5386424 w 5832676"/>
              <a:gd name="connsiteY7220" fmla="*/ 2968154 h 5602020"/>
              <a:gd name="connsiteX7221" fmla="*/ 5386224 w 5832676"/>
              <a:gd name="connsiteY7221" fmla="*/ 2968204 h 5602020"/>
              <a:gd name="connsiteX7222" fmla="*/ 5498690 w 5832676"/>
              <a:gd name="connsiteY7222" fmla="*/ 2966600 h 5602020"/>
              <a:gd name="connsiteX7223" fmla="*/ 5491672 w 5832676"/>
              <a:gd name="connsiteY7223" fmla="*/ 2968706 h 5602020"/>
              <a:gd name="connsiteX7224" fmla="*/ 5494012 w 5832676"/>
              <a:gd name="connsiteY7224" fmla="*/ 2970810 h 5602020"/>
              <a:gd name="connsiteX7225" fmla="*/ 5498690 w 5832676"/>
              <a:gd name="connsiteY7225" fmla="*/ 2966600 h 5602020"/>
              <a:gd name="connsiteX7226" fmla="*/ 5438348 w 5832676"/>
              <a:gd name="connsiteY7226" fmla="*/ 2966600 h 5602020"/>
              <a:gd name="connsiteX7227" fmla="*/ 5434137 w 5832676"/>
              <a:gd name="connsiteY7227" fmla="*/ 2968004 h 5602020"/>
              <a:gd name="connsiteX7228" fmla="*/ 5436242 w 5832676"/>
              <a:gd name="connsiteY7228" fmla="*/ 2968004 h 5602020"/>
              <a:gd name="connsiteX7229" fmla="*/ 5438348 w 5832676"/>
              <a:gd name="connsiteY7229" fmla="*/ 2966600 h 5602020"/>
              <a:gd name="connsiteX7230" fmla="*/ 5413088 w 5832676"/>
              <a:gd name="connsiteY7230" fmla="*/ 2966600 h 5602020"/>
              <a:gd name="connsiteX7231" fmla="*/ 5411684 w 5832676"/>
              <a:gd name="connsiteY7231" fmla="*/ 2970810 h 5602020"/>
              <a:gd name="connsiteX7232" fmla="*/ 5413088 w 5832676"/>
              <a:gd name="connsiteY7232" fmla="*/ 2968706 h 5602020"/>
              <a:gd name="connsiteX7233" fmla="*/ 5413088 w 5832676"/>
              <a:gd name="connsiteY7233" fmla="*/ 2966600 h 5602020"/>
              <a:gd name="connsiteX7234" fmla="*/ 5401862 w 5832676"/>
              <a:gd name="connsiteY7234" fmla="*/ 2966600 h 5602020"/>
              <a:gd name="connsiteX7235" fmla="*/ 5401862 w 5832676"/>
              <a:gd name="connsiteY7235" fmla="*/ 2966723 h 5602020"/>
              <a:gd name="connsiteX7236" fmla="*/ 5400944 w 5832676"/>
              <a:gd name="connsiteY7236" fmla="*/ 2966906 h 5602020"/>
              <a:gd name="connsiteX7237" fmla="*/ 5390635 w 5832676"/>
              <a:gd name="connsiteY7237" fmla="*/ 2966600 h 5602020"/>
              <a:gd name="connsiteX7238" fmla="*/ 5390635 w 5832676"/>
              <a:gd name="connsiteY7238" fmla="*/ 2967102 h 5602020"/>
              <a:gd name="connsiteX7239" fmla="*/ 5387026 w 5832676"/>
              <a:gd name="connsiteY7239" fmla="*/ 2968004 h 5602020"/>
              <a:gd name="connsiteX7240" fmla="*/ 5386424 w 5832676"/>
              <a:gd name="connsiteY7240" fmla="*/ 2968004 h 5602020"/>
              <a:gd name="connsiteX7241" fmla="*/ 5390635 w 5832676"/>
              <a:gd name="connsiteY7241" fmla="*/ 2966600 h 5602020"/>
              <a:gd name="connsiteX7242" fmla="*/ 5512722 w 5832676"/>
              <a:gd name="connsiteY7242" fmla="*/ 2963793 h 5602020"/>
              <a:gd name="connsiteX7243" fmla="*/ 5512722 w 5832676"/>
              <a:gd name="connsiteY7243" fmla="*/ 2966600 h 5602020"/>
              <a:gd name="connsiteX7244" fmla="*/ 5514126 w 5832676"/>
              <a:gd name="connsiteY7244" fmla="*/ 2963793 h 5602020"/>
              <a:gd name="connsiteX7245" fmla="*/ 5512722 w 5832676"/>
              <a:gd name="connsiteY7245" fmla="*/ 2963793 h 5602020"/>
              <a:gd name="connsiteX7246" fmla="*/ 5463607 w 5832676"/>
              <a:gd name="connsiteY7246" fmla="*/ 2963793 h 5602020"/>
              <a:gd name="connsiteX7247" fmla="*/ 5459397 w 5832676"/>
              <a:gd name="connsiteY7247" fmla="*/ 2965899 h 5602020"/>
              <a:gd name="connsiteX7248" fmla="*/ 5459397 w 5832676"/>
              <a:gd name="connsiteY7248" fmla="*/ 2968004 h 5602020"/>
              <a:gd name="connsiteX7249" fmla="*/ 5461502 w 5832676"/>
              <a:gd name="connsiteY7249" fmla="*/ 2965899 h 5602020"/>
              <a:gd name="connsiteX7250" fmla="*/ 5463607 w 5832676"/>
              <a:gd name="connsiteY7250" fmla="*/ 2965899 h 5602020"/>
              <a:gd name="connsiteX7251" fmla="*/ 5463607 w 5832676"/>
              <a:gd name="connsiteY7251" fmla="*/ 2963793 h 5602020"/>
              <a:gd name="connsiteX7252" fmla="*/ 5025305 w 5832676"/>
              <a:gd name="connsiteY7252" fmla="*/ 2963793 h 5602020"/>
              <a:gd name="connsiteX7253" fmla="*/ 5022966 w 5832676"/>
              <a:gd name="connsiteY7253" fmla="*/ 2966600 h 5602020"/>
              <a:gd name="connsiteX7254" fmla="*/ 5029984 w 5832676"/>
              <a:gd name="connsiteY7254" fmla="*/ 2963793 h 5602020"/>
              <a:gd name="connsiteX7255" fmla="*/ 5025305 w 5832676"/>
              <a:gd name="connsiteY7255" fmla="*/ 2963793 h 5602020"/>
              <a:gd name="connsiteX7256" fmla="*/ 4948358 w 5832676"/>
              <a:gd name="connsiteY7256" fmla="*/ 2963793 h 5602020"/>
              <a:gd name="connsiteX7257" fmla="*/ 4947956 w 5832676"/>
              <a:gd name="connsiteY7257" fmla="*/ 2963995 h 5602020"/>
              <a:gd name="connsiteX7258" fmla="*/ 4947990 w 5832676"/>
              <a:gd name="connsiteY7258" fmla="*/ 2963953 h 5602020"/>
              <a:gd name="connsiteX7259" fmla="*/ 5509916 w 5832676"/>
              <a:gd name="connsiteY7259" fmla="*/ 2960987 h 5602020"/>
              <a:gd name="connsiteX7260" fmla="*/ 5509916 w 5832676"/>
              <a:gd name="connsiteY7260" fmla="*/ 2963793 h 5602020"/>
              <a:gd name="connsiteX7261" fmla="*/ 5514126 w 5832676"/>
              <a:gd name="connsiteY7261" fmla="*/ 2960987 h 5602020"/>
              <a:gd name="connsiteX7262" fmla="*/ 5509916 w 5832676"/>
              <a:gd name="connsiteY7262" fmla="*/ 2960987 h 5602020"/>
              <a:gd name="connsiteX7263" fmla="*/ 5494479 w 5832676"/>
              <a:gd name="connsiteY7263" fmla="*/ 2960987 h 5602020"/>
              <a:gd name="connsiteX7264" fmla="*/ 5496584 w 5832676"/>
              <a:gd name="connsiteY7264" fmla="*/ 2963793 h 5602020"/>
              <a:gd name="connsiteX7265" fmla="*/ 5496584 w 5832676"/>
              <a:gd name="connsiteY7265" fmla="*/ 2960987 h 5602020"/>
              <a:gd name="connsiteX7266" fmla="*/ 5487463 w 5832676"/>
              <a:gd name="connsiteY7266" fmla="*/ 2960987 h 5602020"/>
              <a:gd name="connsiteX7267" fmla="*/ 5480446 w 5832676"/>
              <a:gd name="connsiteY7267" fmla="*/ 2963793 h 5602020"/>
              <a:gd name="connsiteX7268" fmla="*/ 5485124 w 5832676"/>
              <a:gd name="connsiteY7268" fmla="*/ 2963793 h 5602020"/>
              <a:gd name="connsiteX7269" fmla="*/ 5487463 w 5832676"/>
              <a:gd name="connsiteY7269" fmla="*/ 2960987 h 5602020"/>
              <a:gd name="connsiteX7270" fmla="*/ 5474834 w 5832676"/>
              <a:gd name="connsiteY7270" fmla="*/ 2960987 h 5602020"/>
              <a:gd name="connsiteX7271" fmla="*/ 5471675 w 5832676"/>
              <a:gd name="connsiteY7271" fmla="*/ 2963092 h 5602020"/>
              <a:gd name="connsiteX7272" fmla="*/ 5470623 w 5832676"/>
              <a:gd name="connsiteY7272" fmla="*/ 2963793 h 5602020"/>
              <a:gd name="connsiteX7273" fmla="*/ 5471091 w 5832676"/>
              <a:gd name="connsiteY7273" fmla="*/ 2963793 h 5602020"/>
              <a:gd name="connsiteX7274" fmla="*/ 5474834 w 5832676"/>
              <a:gd name="connsiteY7274" fmla="*/ 2963793 h 5602020"/>
              <a:gd name="connsiteX7275" fmla="*/ 5474834 w 5832676"/>
              <a:gd name="connsiteY7275" fmla="*/ 2960987 h 5602020"/>
              <a:gd name="connsiteX7276" fmla="*/ 5239076 w 5832676"/>
              <a:gd name="connsiteY7276" fmla="*/ 2960987 h 5602020"/>
              <a:gd name="connsiteX7277" fmla="*/ 5236270 w 5832676"/>
              <a:gd name="connsiteY7277" fmla="*/ 2963793 h 5602020"/>
              <a:gd name="connsiteX7278" fmla="*/ 5239076 w 5832676"/>
              <a:gd name="connsiteY7278" fmla="*/ 2963793 h 5602020"/>
              <a:gd name="connsiteX7279" fmla="*/ 5239076 w 5832676"/>
              <a:gd name="connsiteY7279" fmla="*/ 2960987 h 5602020"/>
              <a:gd name="connsiteX7280" fmla="*/ 4952802 w 5832676"/>
              <a:gd name="connsiteY7280" fmla="*/ 2960987 h 5602020"/>
              <a:gd name="connsiteX7281" fmla="*/ 4948124 w 5832676"/>
              <a:gd name="connsiteY7281" fmla="*/ 2963793 h 5602020"/>
              <a:gd name="connsiteX7282" fmla="*/ 4947990 w 5832676"/>
              <a:gd name="connsiteY7282" fmla="*/ 2963953 h 5602020"/>
              <a:gd name="connsiteX7283" fmla="*/ 4933056 w 5832676"/>
              <a:gd name="connsiteY7283" fmla="*/ 2970451 h 5602020"/>
              <a:gd name="connsiteX7284" fmla="*/ 4922952 w 5832676"/>
              <a:gd name="connsiteY7284" fmla="*/ 2975371 h 5602020"/>
              <a:gd name="connsiteX7285" fmla="*/ 4936810 w 5832676"/>
              <a:gd name="connsiteY7285" fmla="*/ 2966109 h 5602020"/>
              <a:gd name="connsiteX7286" fmla="*/ 4934500 w 5832676"/>
              <a:gd name="connsiteY7286" fmla="*/ 2966109 h 5602020"/>
              <a:gd name="connsiteX7287" fmla="*/ 4929880 w 5832676"/>
              <a:gd name="connsiteY7287" fmla="*/ 2963793 h 5602020"/>
              <a:gd name="connsiteX7288" fmla="*/ 4869830 w 5832676"/>
              <a:gd name="connsiteY7288" fmla="*/ 2993895 h 5602020"/>
              <a:gd name="connsiteX7289" fmla="*/ 4869830 w 5832676"/>
              <a:gd name="connsiteY7289" fmla="*/ 2996211 h 5602020"/>
              <a:gd name="connsiteX7290" fmla="*/ 4862901 w 5832676"/>
              <a:gd name="connsiteY7290" fmla="*/ 2998526 h 5602020"/>
              <a:gd name="connsiteX7291" fmla="*/ 4865211 w 5832676"/>
              <a:gd name="connsiteY7291" fmla="*/ 2996211 h 5602020"/>
              <a:gd name="connsiteX7292" fmla="*/ 4860592 w 5832676"/>
              <a:gd name="connsiteY7292" fmla="*/ 2998526 h 5602020"/>
              <a:gd name="connsiteX7293" fmla="*/ 4860592 w 5832676"/>
              <a:gd name="connsiteY7293" fmla="*/ 3000842 h 5602020"/>
              <a:gd name="connsiteX7294" fmla="*/ 4885998 w 5832676"/>
              <a:gd name="connsiteY7294" fmla="*/ 2989264 h 5602020"/>
              <a:gd name="connsiteX7295" fmla="*/ 4855972 w 5832676"/>
              <a:gd name="connsiteY7295" fmla="*/ 3007788 h 5602020"/>
              <a:gd name="connsiteX7296" fmla="*/ 4865211 w 5832676"/>
              <a:gd name="connsiteY7296" fmla="*/ 3003157 h 5602020"/>
              <a:gd name="connsiteX7297" fmla="*/ 4858282 w 5832676"/>
              <a:gd name="connsiteY7297" fmla="*/ 3010103 h 5602020"/>
              <a:gd name="connsiteX7298" fmla="*/ 4897546 w 5832676"/>
              <a:gd name="connsiteY7298" fmla="*/ 2996211 h 5602020"/>
              <a:gd name="connsiteX7299" fmla="*/ 4913713 w 5832676"/>
              <a:gd name="connsiteY7299" fmla="*/ 2984633 h 5602020"/>
              <a:gd name="connsiteX7300" fmla="*/ 4966834 w 5832676"/>
              <a:gd name="connsiteY7300" fmla="*/ 2970740 h 5602020"/>
              <a:gd name="connsiteX7301" fmla="*/ 4950666 w 5832676"/>
              <a:gd name="connsiteY7301" fmla="*/ 2970740 h 5602020"/>
              <a:gd name="connsiteX7302" fmla="*/ 4948358 w 5832676"/>
              <a:gd name="connsiteY7302" fmla="*/ 2970740 h 5602020"/>
              <a:gd name="connsiteX7303" fmla="*/ 4939120 w 5832676"/>
              <a:gd name="connsiteY7303" fmla="*/ 2970740 h 5602020"/>
              <a:gd name="connsiteX7304" fmla="*/ 4936810 w 5832676"/>
              <a:gd name="connsiteY7304" fmla="*/ 2970740 h 5602020"/>
              <a:gd name="connsiteX7305" fmla="*/ 4929880 w 5832676"/>
              <a:gd name="connsiteY7305" fmla="*/ 2977687 h 5602020"/>
              <a:gd name="connsiteX7306" fmla="*/ 4925262 w 5832676"/>
              <a:gd name="connsiteY7306" fmla="*/ 2977687 h 5602020"/>
              <a:gd name="connsiteX7307" fmla="*/ 4929880 w 5832676"/>
              <a:gd name="connsiteY7307" fmla="*/ 2973056 h 5602020"/>
              <a:gd name="connsiteX7308" fmla="*/ 4932190 w 5832676"/>
              <a:gd name="connsiteY7308" fmla="*/ 2973056 h 5602020"/>
              <a:gd name="connsiteX7309" fmla="*/ 4934500 w 5832676"/>
              <a:gd name="connsiteY7309" fmla="*/ 2970740 h 5602020"/>
              <a:gd name="connsiteX7310" fmla="*/ 4947956 w 5832676"/>
              <a:gd name="connsiteY7310" fmla="*/ 2963995 h 5602020"/>
              <a:gd name="connsiteX7311" fmla="*/ 4945784 w 5832676"/>
              <a:gd name="connsiteY7311" fmla="*/ 2966600 h 5602020"/>
              <a:gd name="connsiteX7312" fmla="*/ 4952802 w 5832676"/>
              <a:gd name="connsiteY7312" fmla="*/ 2960987 h 5602020"/>
              <a:gd name="connsiteX7313" fmla="*/ 4841940 w 5832676"/>
              <a:gd name="connsiteY7313" fmla="*/ 2960987 h 5602020"/>
              <a:gd name="connsiteX7314" fmla="*/ 4840536 w 5832676"/>
              <a:gd name="connsiteY7314" fmla="*/ 2963793 h 5602020"/>
              <a:gd name="connsiteX7315" fmla="*/ 4841940 w 5832676"/>
              <a:gd name="connsiteY7315" fmla="*/ 2963793 h 5602020"/>
              <a:gd name="connsiteX7316" fmla="*/ 4841940 w 5832676"/>
              <a:gd name="connsiteY7316" fmla="*/ 2960987 h 5602020"/>
              <a:gd name="connsiteX7317" fmla="*/ 5431292 w 5832676"/>
              <a:gd name="connsiteY7317" fmla="*/ 2960380 h 5602020"/>
              <a:gd name="connsiteX7318" fmla="*/ 5431674 w 5832676"/>
              <a:gd name="connsiteY7318" fmla="*/ 2960762 h 5602020"/>
              <a:gd name="connsiteX7319" fmla="*/ 5430458 w 5832676"/>
              <a:gd name="connsiteY7319" fmla="*/ 2961005 h 5602020"/>
              <a:gd name="connsiteX7320" fmla="*/ 5283280 w 5832676"/>
              <a:gd name="connsiteY7320" fmla="*/ 2959584 h 5602020"/>
              <a:gd name="connsiteX7321" fmla="*/ 5281176 w 5832676"/>
              <a:gd name="connsiteY7321" fmla="*/ 2960988 h 5602020"/>
              <a:gd name="connsiteX7322" fmla="*/ 5283280 w 5832676"/>
              <a:gd name="connsiteY7322" fmla="*/ 2960988 h 5602020"/>
              <a:gd name="connsiteX7323" fmla="*/ 5289596 w 5832676"/>
              <a:gd name="connsiteY7323" fmla="*/ 2959584 h 5602020"/>
              <a:gd name="connsiteX7324" fmla="*/ 5287491 w 5832676"/>
              <a:gd name="connsiteY7324" fmla="*/ 2959584 h 5602020"/>
              <a:gd name="connsiteX7325" fmla="*/ 5283280 w 5832676"/>
              <a:gd name="connsiteY7325" fmla="*/ 2959584 h 5602020"/>
              <a:gd name="connsiteX7326" fmla="*/ 5445054 w 5832676"/>
              <a:gd name="connsiteY7326" fmla="*/ 2958086 h 5602020"/>
              <a:gd name="connsiteX7327" fmla="*/ 5426704 w 5832676"/>
              <a:gd name="connsiteY7327" fmla="*/ 2967259 h 5602020"/>
              <a:gd name="connsiteX7328" fmla="*/ 5433586 w 5832676"/>
              <a:gd name="connsiteY7328" fmla="*/ 2962673 h 5602020"/>
              <a:gd name="connsiteX7329" fmla="*/ 5431674 w 5832676"/>
              <a:gd name="connsiteY7329" fmla="*/ 2960762 h 5602020"/>
              <a:gd name="connsiteX7330" fmla="*/ 5519037 w 5832676"/>
              <a:gd name="connsiteY7330" fmla="*/ 2956777 h 5602020"/>
              <a:gd name="connsiteX7331" fmla="*/ 5523114 w 5832676"/>
              <a:gd name="connsiteY7331" fmla="*/ 2956777 h 5602020"/>
              <a:gd name="connsiteX7332" fmla="*/ 5522750 w 5832676"/>
              <a:gd name="connsiteY7332" fmla="*/ 2956940 h 5602020"/>
              <a:gd name="connsiteX7333" fmla="*/ 5518450 w 5832676"/>
              <a:gd name="connsiteY7333" fmla="*/ 2958086 h 5602020"/>
              <a:gd name="connsiteX7334" fmla="*/ 5518450 w 5832676"/>
              <a:gd name="connsiteY7334" fmla="*/ 2960380 h 5602020"/>
              <a:gd name="connsiteX7335" fmla="*/ 5514435 w 5832676"/>
              <a:gd name="connsiteY7335" fmla="*/ 2960953 h 5602020"/>
              <a:gd name="connsiteX7336" fmla="*/ 5514419 w 5832676"/>
              <a:gd name="connsiteY7336" fmla="*/ 2960874 h 5602020"/>
              <a:gd name="connsiteX7337" fmla="*/ 5517502 w 5832676"/>
              <a:gd name="connsiteY7337" fmla="*/ 2959672 h 5602020"/>
              <a:gd name="connsiteX7338" fmla="*/ 5519037 w 5832676"/>
              <a:gd name="connsiteY7338" fmla="*/ 2956777 h 5602020"/>
              <a:gd name="connsiteX7339" fmla="*/ 5360698 w 5832676"/>
              <a:gd name="connsiteY7339" fmla="*/ 2956777 h 5602020"/>
              <a:gd name="connsiteX7340" fmla="*/ 5358358 w 5832676"/>
              <a:gd name="connsiteY7340" fmla="*/ 2959584 h 5602020"/>
              <a:gd name="connsiteX7341" fmla="*/ 5363036 w 5832676"/>
              <a:gd name="connsiteY7341" fmla="*/ 2959584 h 5602020"/>
              <a:gd name="connsiteX7342" fmla="*/ 5365376 w 5832676"/>
              <a:gd name="connsiteY7342" fmla="*/ 2956777 h 5602020"/>
              <a:gd name="connsiteX7343" fmla="*/ 5363036 w 5832676"/>
              <a:gd name="connsiteY7343" fmla="*/ 2956777 h 5602020"/>
              <a:gd name="connsiteX7344" fmla="*/ 5360698 w 5832676"/>
              <a:gd name="connsiteY7344" fmla="*/ 2956777 h 5602020"/>
              <a:gd name="connsiteX7345" fmla="*/ 5267844 w 5832676"/>
              <a:gd name="connsiteY7345" fmla="*/ 2955725 h 5602020"/>
              <a:gd name="connsiteX7346" fmla="*/ 5267142 w 5832676"/>
              <a:gd name="connsiteY7346" fmla="*/ 2956777 h 5602020"/>
              <a:gd name="connsiteX7347" fmla="*/ 5268546 w 5832676"/>
              <a:gd name="connsiteY7347" fmla="*/ 2956777 h 5602020"/>
              <a:gd name="connsiteX7348" fmla="*/ 5267844 w 5832676"/>
              <a:gd name="connsiteY7348" fmla="*/ 2955725 h 5602020"/>
              <a:gd name="connsiteX7349" fmla="*/ 4874215 w 5832676"/>
              <a:gd name="connsiteY7349" fmla="*/ 2953971 h 5602020"/>
              <a:gd name="connsiteX7350" fmla="*/ 4846149 w 5832676"/>
              <a:gd name="connsiteY7350" fmla="*/ 2968004 h 5602020"/>
              <a:gd name="connsiteX7351" fmla="*/ 4869537 w 5832676"/>
              <a:gd name="connsiteY7351" fmla="*/ 2956310 h 5602020"/>
              <a:gd name="connsiteX7352" fmla="*/ 4874215 w 5832676"/>
              <a:gd name="connsiteY7352" fmla="*/ 2953971 h 5602020"/>
              <a:gd name="connsiteX7353" fmla="*/ 5516156 w 5832676"/>
              <a:gd name="connsiteY7353" fmla="*/ 2953500 h 5602020"/>
              <a:gd name="connsiteX7354" fmla="*/ 5516920 w 5832676"/>
              <a:gd name="connsiteY7354" fmla="*/ 2954264 h 5602020"/>
              <a:gd name="connsiteX7355" fmla="*/ 5513862 w 5832676"/>
              <a:gd name="connsiteY7355" fmla="*/ 2955793 h 5602020"/>
              <a:gd name="connsiteX7356" fmla="*/ 5516156 w 5832676"/>
              <a:gd name="connsiteY7356" fmla="*/ 2953500 h 5602020"/>
              <a:gd name="connsiteX7357" fmla="*/ 5367479 w 5832676"/>
              <a:gd name="connsiteY7357" fmla="*/ 2952567 h 5602020"/>
              <a:gd name="connsiteX7358" fmla="*/ 5367733 w 5832676"/>
              <a:gd name="connsiteY7358" fmla="*/ 2952567 h 5602020"/>
              <a:gd name="connsiteX7359" fmla="*/ 5367268 w 5832676"/>
              <a:gd name="connsiteY7359" fmla="*/ 2952708 h 5602020"/>
              <a:gd name="connsiteX7360" fmla="*/ 4971044 w 5832676"/>
              <a:gd name="connsiteY7360" fmla="*/ 2952567 h 5602020"/>
              <a:gd name="connsiteX7361" fmla="*/ 4966366 w 5832676"/>
              <a:gd name="connsiteY7361" fmla="*/ 2954673 h 5602020"/>
              <a:gd name="connsiteX7362" fmla="*/ 4964027 w 5832676"/>
              <a:gd name="connsiteY7362" fmla="*/ 2956777 h 5602020"/>
              <a:gd name="connsiteX7363" fmla="*/ 4971044 w 5832676"/>
              <a:gd name="connsiteY7363" fmla="*/ 2952567 h 5602020"/>
              <a:gd name="connsiteX7364" fmla="*/ 5520743 w 5832676"/>
              <a:gd name="connsiteY7364" fmla="*/ 2951207 h 5602020"/>
              <a:gd name="connsiteX7365" fmla="*/ 5523037 w 5832676"/>
              <a:gd name="connsiteY7365" fmla="*/ 2955793 h 5602020"/>
              <a:gd name="connsiteX7366" fmla="*/ 5520743 w 5832676"/>
              <a:gd name="connsiteY7366" fmla="*/ 2955793 h 5602020"/>
              <a:gd name="connsiteX7367" fmla="*/ 5518450 w 5832676"/>
              <a:gd name="connsiteY7367" fmla="*/ 2955793 h 5602020"/>
              <a:gd name="connsiteX7368" fmla="*/ 5516920 w 5832676"/>
              <a:gd name="connsiteY7368" fmla="*/ 2954264 h 5602020"/>
              <a:gd name="connsiteX7369" fmla="*/ 5518450 w 5832676"/>
              <a:gd name="connsiteY7369" fmla="*/ 2953500 h 5602020"/>
              <a:gd name="connsiteX7370" fmla="*/ 5516156 w 5832676"/>
              <a:gd name="connsiteY7370" fmla="*/ 2953500 h 5602020"/>
              <a:gd name="connsiteX7371" fmla="*/ 5513862 w 5832676"/>
              <a:gd name="connsiteY7371" fmla="*/ 2953500 h 5602020"/>
              <a:gd name="connsiteX7372" fmla="*/ 5520743 w 5832676"/>
              <a:gd name="connsiteY7372" fmla="*/ 2951207 h 5602020"/>
              <a:gd name="connsiteX7373" fmla="*/ 5367362 w 5832676"/>
              <a:gd name="connsiteY7373" fmla="*/ 2949760 h 5602020"/>
              <a:gd name="connsiteX7374" fmla="*/ 5342922 w 5832676"/>
              <a:gd name="connsiteY7374" fmla="*/ 2960987 h 5602020"/>
              <a:gd name="connsiteX7375" fmla="*/ 5356252 w 5832676"/>
              <a:gd name="connsiteY7375" fmla="*/ 2958742 h 5602020"/>
              <a:gd name="connsiteX7376" fmla="*/ 5361252 w 5832676"/>
              <a:gd name="connsiteY7376" fmla="*/ 2954532 h 5602020"/>
              <a:gd name="connsiteX7377" fmla="*/ 5367268 w 5832676"/>
              <a:gd name="connsiteY7377" fmla="*/ 2952708 h 5602020"/>
              <a:gd name="connsiteX7378" fmla="*/ 5365374 w 5832676"/>
              <a:gd name="connsiteY7378" fmla="*/ 2953971 h 5602020"/>
              <a:gd name="connsiteX7379" fmla="*/ 5369585 w 5832676"/>
              <a:gd name="connsiteY7379" fmla="*/ 2953971 h 5602020"/>
              <a:gd name="connsiteX7380" fmla="*/ 5369585 w 5832676"/>
              <a:gd name="connsiteY7380" fmla="*/ 2952567 h 5602020"/>
              <a:gd name="connsiteX7381" fmla="*/ 5367733 w 5832676"/>
              <a:gd name="connsiteY7381" fmla="*/ 2952567 h 5602020"/>
              <a:gd name="connsiteX7382" fmla="*/ 5369585 w 5832676"/>
              <a:gd name="connsiteY7382" fmla="*/ 2952006 h 5602020"/>
              <a:gd name="connsiteX7383" fmla="*/ 5367362 w 5832676"/>
              <a:gd name="connsiteY7383" fmla="*/ 2949760 h 5602020"/>
              <a:gd name="connsiteX7384" fmla="*/ 5340116 w 5832676"/>
              <a:gd name="connsiteY7384" fmla="*/ 2949760 h 5602020"/>
              <a:gd name="connsiteX7385" fmla="*/ 5333098 w 5832676"/>
              <a:gd name="connsiteY7385" fmla="*/ 2952567 h 5602020"/>
              <a:gd name="connsiteX7386" fmla="*/ 5335438 w 5832676"/>
              <a:gd name="connsiteY7386" fmla="*/ 2952567 h 5602020"/>
              <a:gd name="connsiteX7387" fmla="*/ 5340116 w 5832676"/>
              <a:gd name="connsiteY7387" fmla="*/ 2949760 h 5602020"/>
              <a:gd name="connsiteX7388" fmla="*/ 5361165 w 5832676"/>
              <a:gd name="connsiteY7388" fmla="*/ 2948357 h 5602020"/>
              <a:gd name="connsiteX7389" fmla="*/ 5359378 w 5832676"/>
              <a:gd name="connsiteY7389" fmla="*/ 2948868 h 5602020"/>
              <a:gd name="connsiteX7390" fmla="*/ 5356256 w 5832676"/>
              <a:gd name="connsiteY7390" fmla="*/ 2949760 h 5602020"/>
              <a:gd name="connsiteX7391" fmla="*/ 5353797 w 5832676"/>
              <a:gd name="connsiteY7391" fmla="*/ 2950463 h 5602020"/>
              <a:gd name="connsiteX7392" fmla="*/ 5351342 w 5832676"/>
              <a:gd name="connsiteY7392" fmla="*/ 2952568 h 5602020"/>
              <a:gd name="connsiteX7393" fmla="*/ 5357892 w 5832676"/>
              <a:gd name="connsiteY7393" fmla="*/ 2949760 h 5602020"/>
              <a:gd name="connsiteX7394" fmla="*/ 5359654 w 5832676"/>
              <a:gd name="connsiteY7394" fmla="*/ 2949005 h 5602020"/>
              <a:gd name="connsiteX7395" fmla="*/ 5349938 w 5832676"/>
              <a:gd name="connsiteY7395" fmla="*/ 2948357 h 5602020"/>
              <a:gd name="connsiteX7396" fmla="*/ 5344325 w 5832676"/>
              <a:gd name="connsiteY7396" fmla="*/ 2950463 h 5602020"/>
              <a:gd name="connsiteX7397" fmla="*/ 5347132 w 5832676"/>
              <a:gd name="connsiteY7397" fmla="*/ 2952568 h 5602020"/>
              <a:gd name="connsiteX7398" fmla="*/ 5349938 w 5832676"/>
              <a:gd name="connsiteY7398" fmla="*/ 2948357 h 5602020"/>
              <a:gd name="connsiteX7399" fmla="*/ 5367620 w 5832676"/>
              <a:gd name="connsiteY7399" fmla="*/ 2945551 h 5602020"/>
              <a:gd name="connsiteX7400" fmla="*/ 5367620 w 5832676"/>
              <a:gd name="connsiteY7400" fmla="*/ 2947656 h 5602020"/>
              <a:gd name="connsiteX7401" fmla="*/ 5372110 w 5832676"/>
              <a:gd name="connsiteY7401" fmla="*/ 2947656 h 5602020"/>
              <a:gd name="connsiteX7402" fmla="*/ 5376601 w 5832676"/>
              <a:gd name="connsiteY7402" fmla="*/ 2947656 h 5602020"/>
              <a:gd name="connsiteX7403" fmla="*/ 5374356 w 5832676"/>
              <a:gd name="connsiteY7403" fmla="*/ 2945551 h 5602020"/>
              <a:gd name="connsiteX7404" fmla="*/ 5367620 w 5832676"/>
              <a:gd name="connsiteY7404" fmla="*/ 2945551 h 5602020"/>
              <a:gd name="connsiteX7405" fmla="*/ 5300647 w 5832676"/>
              <a:gd name="connsiteY7405" fmla="*/ 2944499 h 5602020"/>
              <a:gd name="connsiteX7406" fmla="*/ 5299419 w 5832676"/>
              <a:gd name="connsiteY7406" fmla="*/ 2945551 h 5602020"/>
              <a:gd name="connsiteX7407" fmla="*/ 5300823 w 5832676"/>
              <a:gd name="connsiteY7407" fmla="*/ 2945551 h 5602020"/>
              <a:gd name="connsiteX7408" fmla="*/ 5300647 w 5832676"/>
              <a:gd name="connsiteY7408" fmla="*/ 2944499 h 5602020"/>
              <a:gd name="connsiteX7409" fmla="*/ 5380812 w 5832676"/>
              <a:gd name="connsiteY7409" fmla="*/ 2942744 h 5602020"/>
              <a:gd name="connsiteX7410" fmla="*/ 5379408 w 5832676"/>
              <a:gd name="connsiteY7410" fmla="*/ 2945551 h 5602020"/>
              <a:gd name="connsiteX7411" fmla="*/ 5380812 w 5832676"/>
              <a:gd name="connsiteY7411" fmla="*/ 2945551 h 5602020"/>
              <a:gd name="connsiteX7412" fmla="*/ 5380812 w 5832676"/>
              <a:gd name="connsiteY7412" fmla="*/ 2942744 h 5602020"/>
              <a:gd name="connsiteX7413" fmla="*/ 5338010 w 5832676"/>
              <a:gd name="connsiteY7413" fmla="*/ 2942744 h 5602020"/>
              <a:gd name="connsiteX7414" fmla="*/ 5338010 w 5832676"/>
              <a:gd name="connsiteY7414" fmla="*/ 2945551 h 5602020"/>
              <a:gd name="connsiteX7415" fmla="*/ 5340116 w 5832676"/>
              <a:gd name="connsiteY7415" fmla="*/ 2942744 h 5602020"/>
              <a:gd name="connsiteX7416" fmla="*/ 5338010 w 5832676"/>
              <a:gd name="connsiteY7416" fmla="*/ 2942744 h 5602020"/>
              <a:gd name="connsiteX7417" fmla="*/ 5319066 w 5832676"/>
              <a:gd name="connsiteY7417" fmla="*/ 2942744 h 5602020"/>
              <a:gd name="connsiteX7418" fmla="*/ 5312048 w 5832676"/>
              <a:gd name="connsiteY7418" fmla="*/ 2948357 h 5602020"/>
              <a:gd name="connsiteX7419" fmla="*/ 5316726 w 5832676"/>
              <a:gd name="connsiteY7419" fmla="*/ 2948357 h 5602020"/>
              <a:gd name="connsiteX7420" fmla="*/ 5319066 w 5832676"/>
              <a:gd name="connsiteY7420" fmla="*/ 2942744 h 5602020"/>
              <a:gd name="connsiteX7421" fmla="*/ 5289596 w 5832676"/>
              <a:gd name="connsiteY7421" fmla="*/ 2942744 h 5602020"/>
              <a:gd name="connsiteX7422" fmla="*/ 5282580 w 5832676"/>
              <a:gd name="connsiteY7422" fmla="*/ 2945551 h 5602020"/>
              <a:gd name="connsiteX7423" fmla="*/ 5284918 w 5832676"/>
              <a:gd name="connsiteY7423" fmla="*/ 2945551 h 5602020"/>
              <a:gd name="connsiteX7424" fmla="*/ 5289596 w 5832676"/>
              <a:gd name="connsiteY7424" fmla="*/ 2942744 h 5602020"/>
              <a:gd name="connsiteX7425" fmla="*/ 5375198 w 5832676"/>
              <a:gd name="connsiteY7425" fmla="*/ 2941340 h 5602020"/>
              <a:gd name="connsiteX7426" fmla="*/ 5368181 w 5832676"/>
              <a:gd name="connsiteY7426" fmla="*/ 2943446 h 5602020"/>
              <a:gd name="connsiteX7427" fmla="*/ 5370520 w 5832676"/>
              <a:gd name="connsiteY7427" fmla="*/ 2945551 h 5602020"/>
              <a:gd name="connsiteX7428" fmla="*/ 5375198 w 5832676"/>
              <a:gd name="connsiteY7428" fmla="*/ 2941340 h 5602020"/>
              <a:gd name="connsiteX7429" fmla="*/ 5317662 w 5832676"/>
              <a:gd name="connsiteY7429" fmla="*/ 2941340 h 5602020"/>
              <a:gd name="connsiteX7430" fmla="*/ 5312048 w 5832676"/>
              <a:gd name="connsiteY7430" fmla="*/ 2942744 h 5602020"/>
              <a:gd name="connsiteX7431" fmla="*/ 5314855 w 5832676"/>
              <a:gd name="connsiteY7431" fmla="*/ 2942744 h 5602020"/>
              <a:gd name="connsiteX7432" fmla="*/ 5317662 w 5832676"/>
              <a:gd name="connsiteY7432" fmla="*/ 2941340 h 5602020"/>
              <a:gd name="connsiteX7433" fmla="*/ 5255917 w 5832676"/>
              <a:gd name="connsiteY7433" fmla="*/ 2941340 h 5602020"/>
              <a:gd name="connsiteX7434" fmla="*/ 5248900 w 5832676"/>
              <a:gd name="connsiteY7434" fmla="*/ 2945551 h 5602020"/>
              <a:gd name="connsiteX7435" fmla="*/ 5253578 w 5832676"/>
              <a:gd name="connsiteY7435" fmla="*/ 2943446 h 5602020"/>
              <a:gd name="connsiteX7436" fmla="*/ 5255917 w 5832676"/>
              <a:gd name="connsiteY7436" fmla="*/ 2941340 h 5602020"/>
              <a:gd name="connsiteX7437" fmla="*/ 5246094 w 5832676"/>
              <a:gd name="connsiteY7437" fmla="*/ 2941340 h 5602020"/>
              <a:gd name="connsiteX7438" fmla="*/ 5241883 w 5832676"/>
              <a:gd name="connsiteY7438" fmla="*/ 2942744 h 5602020"/>
              <a:gd name="connsiteX7439" fmla="*/ 5243988 w 5832676"/>
              <a:gd name="connsiteY7439" fmla="*/ 2942744 h 5602020"/>
              <a:gd name="connsiteX7440" fmla="*/ 5246094 w 5832676"/>
              <a:gd name="connsiteY7440" fmla="*/ 2941340 h 5602020"/>
              <a:gd name="connsiteX7441" fmla="*/ 5364059 w 5832676"/>
              <a:gd name="connsiteY7441" fmla="*/ 2939236 h 5602020"/>
              <a:gd name="connsiteX7442" fmla="*/ 5361165 w 5832676"/>
              <a:gd name="connsiteY7442" fmla="*/ 2941340 h 5602020"/>
              <a:gd name="connsiteX7443" fmla="*/ 5365376 w 5832676"/>
              <a:gd name="connsiteY7443" fmla="*/ 2941340 h 5602020"/>
              <a:gd name="connsiteX7444" fmla="*/ 5364059 w 5832676"/>
              <a:gd name="connsiteY7444" fmla="*/ 2939236 h 5602020"/>
              <a:gd name="connsiteX7445" fmla="*/ 5314855 w 5832676"/>
              <a:gd name="connsiteY7445" fmla="*/ 2938534 h 5602020"/>
              <a:gd name="connsiteX7446" fmla="*/ 5312048 w 5832676"/>
              <a:gd name="connsiteY7446" fmla="*/ 2941340 h 5602020"/>
              <a:gd name="connsiteX7447" fmla="*/ 5314855 w 5832676"/>
              <a:gd name="connsiteY7447" fmla="*/ 2941340 h 5602020"/>
              <a:gd name="connsiteX7448" fmla="*/ 5314855 w 5832676"/>
              <a:gd name="connsiteY7448" fmla="*/ 2938534 h 5602020"/>
              <a:gd name="connsiteX7449" fmla="*/ 5274160 w 5832676"/>
              <a:gd name="connsiteY7449" fmla="*/ 2938534 h 5602020"/>
              <a:gd name="connsiteX7450" fmla="*/ 5271353 w 5832676"/>
              <a:gd name="connsiteY7450" fmla="*/ 2941340 h 5602020"/>
              <a:gd name="connsiteX7451" fmla="*/ 5274160 w 5832676"/>
              <a:gd name="connsiteY7451" fmla="*/ 2941340 h 5602020"/>
              <a:gd name="connsiteX7452" fmla="*/ 5274160 w 5832676"/>
              <a:gd name="connsiteY7452" fmla="*/ 2938534 h 5602020"/>
              <a:gd name="connsiteX7453" fmla="*/ 5261530 w 5832676"/>
              <a:gd name="connsiteY7453" fmla="*/ 2938534 h 5602020"/>
              <a:gd name="connsiteX7454" fmla="*/ 5261019 w 5832676"/>
              <a:gd name="connsiteY7454" fmla="*/ 2939214 h 5602020"/>
              <a:gd name="connsiteX7455" fmla="*/ 5260088 w 5832676"/>
              <a:gd name="connsiteY7455" fmla="*/ 2939496 h 5602020"/>
              <a:gd name="connsiteX7456" fmla="*/ 4968238 w 5832676"/>
              <a:gd name="connsiteY7456" fmla="*/ 2938534 h 5602020"/>
              <a:gd name="connsiteX7457" fmla="*/ 4954556 w 5832676"/>
              <a:gd name="connsiteY7457" fmla="*/ 2947515 h 5602020"/>
              <a:gd name="connsiteX7458" fmla="*/ 4949994 w 5832676"/>
              <a:gd name="connsiteY7458" fmla="*/ 2949760 h 5602020"/>
              <a:gd name="connsiteX7459" fmla="*/ 4956835 w 5832676"/>
              <a:gd name="connsiteY7459" fmla="*/ 2947515 h 5602020"/>
              <a:gd name="connsiteX7460" fmla="*/ 4954556 w 5832676"/>
              <a:gd name="connsiteY7460" fmla="*/ 2947515 h 5602020"/>
              <a:gd name="connsiteX7461" fmla="*/ 4959116 w 5832676"/>
              <a:gd name="connsiteY7461" fmla="*/ 2945270 h 5602020"/>
              <a:gd name="connsiteX7462" fmla="*/ 4961396 w 5832676"/>
              <a:gd name="connsiteY7462" fmla="*/ 2945270 h 5602020"/>
              <a:gd name="connsiteX7463" fmla="*/ 4968238 w 5832676"/>
              <a:gd name="connsiteY7463" fmla="*/ 2938534 h 5602020"/>
              <a:gd name="connsiteX7464" fmla="*/ 4931752 w 5832676"/>
              <a:gd name="connsiteY7464" fmla="*/ 2938534 h 5602020"/>
              <a:gd name="connsiteX7465" fmla="*/ 4931752 w 5832676"/>
              <a:gd name="connsiteY7465" fmla="*/ 2939496 h 5602020"/>
              <a:gd name="connsiteX7466" fmla="*/ 4930296 w 5832676"/>
              <a:gd name="connsiteY7466" fmla="*/ 2939990 h 5602020"/>
              <a:gd name="connsiteX7467" fmla="*/ 5286794 w 5832676"/>
              <a:gd name="connsiteY7467" fmla="*/ 2937448 h 5602020"/>
              <a:gd name="connsiteX7468" fmla="*/ 5282206 w 5832676"/>
              <a:gd name="connsiteY7468" fmla="*/ 2939741 h 5602020"/>
              <a:gd name="connsiteX7469" fmla="*/ 5283060 w 5832676"/>
              <a:gd name="connsiteY7469" fmla="*/ 2938941 h 5602020"/>
              <a:gd name="connsiteX7470" fmla="*/ 5362568 w 5832676"/>
              <a:gd name="connsiteY7470" fmla="*/ 2935727 h 5602020"/>
              <a:gd name="connsiteX7471" fmla="*/ 5365374 w 5832676"/>
              <a:gd name="connsiteY7471" fmla="*/ 2938534 h 5602020"/>
              <a:gd name="connsiteX7472" fmla="*/ 5368181 w 5832676"/>
              <a:gd name="connsiteY7472" fmla="*/ 2935727 h 5602020"/>
              <a:gd name="connsiteX7473" fmla="*/ 5362568 w 5832676"/>
              <a:gd name="connsiteY7473" fmla="*/ 2935727 h 5602020"/>
              <a:gd name="connsiteX7474" fmla="*/ 5358358 w 5832676"/>
              <a:gd name="connsiteY7474" fmla="*/ 2935727 h 5602020"/>
              <a:gd name="connsiteX7475" fmla="*/ 5351342 w 5832676"/>
              <a:gd name="connsiteY7475" fmla="*/ 2940405 h 5602020"/>
              <a:gd name="connsiteX7476" fmla="*/ 5351342 w 5832676"/>
              <a:gd name="connsiteY7476" fmla="*/ 2942744 h 5602020"/>
              <a:gd name="connsiteX7477" fmla="*/ 5358358 w 5832676"/>
              <a:gd name="connsiteY7477" fmla="*/ 2935727 h 5602020"/>
              <a:gd name="connsiteX7478" fmla="*/ 5321872 w 5832676"/>
              <a:gd name="connsiteY7478" fmla="*/ 2935727 h 5602020"/>
              <a:gd name="connsiteX7479" fmla="*/ 5319066 w 5832676"/>
              <a:gd name="connsiteY7479" fmla="*/ 2938534 h 5602020"/>
              <a:gd name="connsiteX7480" fmla="*/ 5321872 w 5832676"/>
              <a:gd name="connsiteY7480" fmla="*/ 2938534 h 5602020"/>
              <a:gd name="connsiteX7481" fmla="*/ 5324679 w 5832676"/>
              <a:gd name="connsiteY7481" fmla="*/ 2935727 h 5602020"/>
              <a:gd name="connsiteX7482" fmla="*/ 5321872 w 5832676"/>
              <a:gd name="connsiteY7482" fmla="*/ 2935727 h 5602020"/>
              <a:gd name="connsiteX7483" fmla="*/ 5250304 w 5832676"/>
              <a:gd name="connsiteY7483" fmla="*/ 2935727 h 5602020"/>
              <a:gd name="connsiteX7484" fmla="*/ 5248198 w 5832676"/>
              <a:gd name="connsiteY7484" fmla="*/ 2938534 h 5602020"/>
              <a:gd name="connsiteX7485" fmla="*/ 5246094 w 5832676"/>
              <a:gd name="connsiteY7485" fmla="*/ 2938534 h 5602020"/>
              <a:gd name="connsiteX7486" fmla="*/ 5250304 w 5832676"/>
              <a:gd name="connsiteY7486" fmla="*/ 2935727 h 5602020"/>
              <a:gd name="connsiteX7487" fmla="*/ 5115585 w 5832676"/>
              <a:gd name="connsiteY7487" fmla="*/ 2935727 h 5602020"/>
              <a:gd name="connsiteX7488" fmla="*/ 5115585 w 5832676"/>
              <a:gd name="connsiteY7488" fmla="*/ 2938534 h 5602020"/>
              <a:gd name="connsiteX7489" fmla="*/ 5116988 w 5832676"/>
              <a:gd name="connsiteY7489" fmla="*/ 2938534 h 5602020"/>
              <a:gd name="connsiteX7490" fmla="*/ 5115585 w 5832676"/>
              <a:gd name="connsiteY7490" fmla="*/ 2935727 h 5602020"/>
              <a:gd name="connsiteX7491" fmla="*/ 4986481 w 5832676"/>
              <a:gd name="connsiteY7491" fmla="*/ 2935727 h 5602020"/>
              <a:gd name="connsiteX7492" fmla="*/ 4986480 w 5832676"/>
              <a:gd name="connsiteY7492" fmla="*/ 2935728 h 5602020"/>
              <a:gd name="connsiteX7493" fmla="*/ 4985078 w 5832676"/>
              <a:gd name="connsiteY7493" fmla="*/ 2938534 h 5602020"/>
              <a:gd name="connsiteX7494" fmla="*/ 4986481 w 5832676"/>
              <a:gd name="connsiteY7494" fmla="*/ 2938534 h 5602020"/>
              <a:gd name="connsiteX7495" fmla="*/ 4986481 w 5832676"/>
              <a:gd name="connsiteY7495" fmla="*/ 2935728 h 5602020"/>
              <a:gd name="connsiteX7496" fmla="*/ 4922182 w 5832676"/>
              <a:gd name="connsiteY7496" fmla="*/ 2935727 h 5602020"/>
              <a:gd name="connsiteX7497" fmla="*/ 4912997 w 5832676"/>
              <a:gd name="connsiteY7497" fmla="*/ 2942744 h 5602020"/>
              <a:gd name="connsiteX7498" fmla="*/ 4919886 w 5832676"/>
              <a:gd name="connsiteY7498" fmla="*/ 2942744 h 5602020"/>
              <a:gd name="connsiteX7499" fmla="*/ 4922182 w 5832676"/>
              <a:gd name="connsiteY7499" fmla="*/ 2942744 h 5602020"/>
              <a:gd name="connsiteX7500" fmla="*/ 4930296 w 5832676"/>
              <a:gd name="connsiteY7500" fmla="*/ 2939990 h 5602020"/>
              <a:gd name="connsiteX7501" fmla="*/ 4928945 w 5832676"/>
              <a:gd name="connsiteY7501" fmla="*/ 2941340 h 5602020"/>
              <a:gd name="connsiteX7502" fmla="*/ 4931752 w 5832676"/>
              <a:gd name="connsiteY7502" fmla="*/ 2941340 h 5602020"/>
              <a:gd name="connsiteX7503" fmla="*/ 4931752 w 5832676"/>
              <a:gd name="connsiteY7503" fmla="*/ 2939496 h 5602020"/>
              <a:gd name="connsiteX7504" fmla="*/ 4935961 w 5832676"/>
              <a:gd name="connsiteY7504" fmla="*/ 2938066 h 5602020"/>
              <a:gd name="connsiteX7505" fmla="*/ 4922182 w 5832676"/>
              <a:gd name="connsiteY7505" fmla="*/ 2935727 h 5602020"/>
              <a:gd name="connsiteX7506" fmla="*/ 5372392 w 5832676"/>
              <a:gd name="connsiteY7506" fmla="*/ 2934324 h 5602020"/>
              <a:gd name="connsiteX7507" fmla="*/ 5373193 w 5832676"/>
              <a:gd name="connsiteY7507" fmla="*/ 2934726 h 5602020"/>
              <a:gd name="connsiteX7508" fmla="*/ 5372392 w 5832676"/>
              <a:gd name="connsiteY7508" fmla="*/ 2934886 h 5602020"/>
              <a:gd name="connsiteX7509" fmla="*/ 5370520 w 5832676"/>
              <a:gd name="connsiteY7509" fmla="*/ 2934324 h 5602020"/>
              <a:gd name="connsiteX7510" fmla="*/ 5368181 w 5832676"/>
              <a:gd name="connsiteY7510" fmla="*/ 2935728 h 5602020"/>
              <a:gd name="connsiteX7511" fmla="*/ 5372392 w 5832676"/>
              <a:gd name="connsiteY7511" fmla="*/ 2934886 h 5602020"/>
              <a:gd name="connsiteX7512" fmla="*/ 5372392 w 5832676"/>
              <a:gd name="connsiteY7512" fmla="*/ 2935728 h 5602020"/>
              <a:gd name="connsiteX7513" fmla="*/ 5375198 w 5832676"/>
              <a:gd name="connsiteY7513" fmla="*/ 2935728 h 5602020"/>
              <a:gd name="connsiteX7514" fmla="*/ 5373193 w 5832676"/>
              <a:gd name="connsiteY7514" fmla="*/ 2934726 h 5602020"/>
              <a:gd name="connsiteX7515" fmla="*/ 5375198 w 5832676"/>
              <a:gd name="connsiteY7515" fmla="*/ 2934324 h 5602020"/>
              <a:gd name="connsiteX7516" fmla="*/ 5372392 w 5832676"/>
              <a:gd name="connsiteY7516" fmla="*/ 2934324 h 5602020"/>
              <a:gd name="connsiteX7517" fmla="*/ 4987182 w 5832676"/>
              <a:gd name="connsiteY7517" fmla="*/ 2934324 h 5602020"/>
              <a:gd name="connsiteX7518" fmla="*/ 4987182 w 5832676"/>
              <a:gd name="connsiteY7518" fmla="*/ 2935728 h 5602020"/>
              <a:gd name="connsiteX7519" fmla="*/ 4989288 w 5832676"/>
              <a:gd name="connsiteY7519" fmla="*/ 2934324 h 5602020"/>
              <a:gd name="connsiteX7520" fmla="*/ 4987182 w 5832676"/>
              <a:gd name="connsiteY7520" fmla="*/ 2934324 h 5602020"/>
              <a:gd name="connsiteX7521" fmla="*/ 5355552 w 5832676"/>
              <a:gd name="connsiteY7521" fmla="*/ 2931518 h 5602020"/>
              <a:gd name="connsiteX7522" fmla="*/ 5355552 w 5832676"/>
              <a:gd name="connsiteY7522" fmla="*/ 2932106 h 5602020"/>
              <a:gd name="connsiteX7523" fmla="*/ 5355230 w 5832676"/>
              <a:gd name="connsiteY7523" fmla="*/ 2932160 h 5602020"/>
              <a:gd name="connsiteX7524" fmla="*/ 5347132 w 5832676"/>
              <a:gd name="connsiteY7524" fmla="*/ 2931518 h 5602020"/>
              <a:gd name="connsiteX7525" fmla="*/ 5340115 w 5832676"/>
              <a:gd name="connsiteY7525" fmla="*/ 2935728 h 5602020"/>
              <a:gd name="connsiteX7526" fmla="*/ 5342454 w 5832676"/>
              <a:gd name="connsiteY7526" fmla="*/ 2935728 h 5602020"/>
              <a:gd name="connsiteX7527" fmla="*/ 5347132 w 5832676"/>
              <a:gd name="connsiteY7527" fmla="*/ 2933623 h 5602020"/>
              <a:gd name="connsiteX7528" fmla="*/ 5347132 w 5832676"/>
              <a:gd name="connsiteY7528" fmla="*/ 2931518 h 5602020"/>
              <a:gd name="connsiteX7529" fmla="*/ 4945316 w 5832676"/>
              <a:gd name="connsiteY7529" fmla="*/ 2931518 h 5602020"/>
              <a:gd name="connsiteX7530" fmla="*/ 4935961 w 5832676"/>
              <a:gd name="connsiteY7530" fmla="*/ 2935728 h 5602020"/>
              <a:gd name="connsiteX7531" fmla="*/ 4938300 w 5832676"/>
              <a:gd name="connsiteY7531" fmla="*/ 2935728 h 5602020"/>
              <a:gd name="connsiteX7532" fmla="*/ 4949994 w 5832676"/>
              <a:gd name="connsiteY7532" fmla="*/ 2931518 h 5602020"/>
              <a:gd name="connsiteX7533" fmla="*/ 4945784 w 5832676"/>
              <a:gd name="connsiteY7533" fmla="*/ 2931518 h 5602020"/>
              <a:gd name="connsiteX7534" fmla="*/ 5378538 w 5832676"/>
              <a:gd name="connsiteY7534" fmla="*/ 2930549 h 5602020"/>
              <a:gd name="connsiteX7535" fmla="*/ 5378538 w 5832676"/>
              <a:gd name="connsiteY7535" fmla="*/ 2930569 h 5602020"/>
              <a:gd name="connsiteX7536" fmla="*/ 5378498 w 5832676"/>
              <a:gd name="connsiteY7536" fmla="*/ 2930569 h 5602020"/>
              <a:gd name="connsiteX7537" fmla="*/ 5365374 w 5832676"/>
              <a:gd name="connsiteY7537" fmla="*/ 2930114 h 5602020"/>
              <a:gd name="connsiteX7538" fmla="*/ 5367070 w 5832676"/>
              <a:gd name="connsiteY7538" fmla="*/ 2930114 h 5602020"/>
              <a:gd name="connsiteX7539" fmla="*/ 5367070 w 5832676"/>
              <a:gd name="connsiteY7539" fmla="*/ 2930569 h 5602020"/>
              <a:gd name="connsiteX7540" fmla="*/ 5366284 w 5832676"/>
              <a:gd name="connsiteY7540" fmla="*/ 2930569 h 5602020"/>
              <a:gd name="connsiteX7541" fmla="*/ 5001215 w 5832676"/>
              <a:gd name="connsiteY7541" fmla="*/ 2930114 h 5602020"/>
              <a:gd name="connsiteX7542" fmla="*/ 5000514 w 5832676"/>
              <a:gd name="connsiteY7542" fmla="*/ 2930816 h 5602020"/>
              <a:gd name="connsiteX7543" fmla="*/ 5001215 w 5832676"/>
              <a:gd name="connsiteY7543" fmla="*/ 2931518 h 5602020"/>
              <a:gd name="connsiteX7544" fmla="*/ 5001917 w 5832676"/>
              <a:gd name="connsiteY7544" fmla="*/ 2930816 h 5602020"/>
              <a:gd name="connsiteX7545" fmla="*/ 5001215 w 5832676"/>
              <a:gd name="connsiteY7545" fmla="*/ 2930114 h 5602020"/>
              <a:gd name="connsiteX7546" fmla="*/ 4945082 w 5832676"/>
              <a:gd name="connsiteY7546" fmla="*/ 2927307 h 5602020"/>
              <a:gd name="connsiteX7547" fmla="*/ 4942978 w 5832676"/>
              <a:gd name="connsiteY7547" fmla="*/ 2930114 h 5602020"/>
              <a:gd name="connsiteX7548" fmla="*/ 4947188 w 5832676"/>
              <a:gd name="connsiteY7548" fmla="*/ 2930114 h 5602020"/>
              <a:gd name="connsiteX7549" fmla="*/ 4947188 w 5832676"/>
              <a:gd name="connsiteY7549" fmla="*/ 2927307 h 5602020"/>
              <a:gd name="connsiteX7550" fmla="*/ 4945082 w 5832676"/>
              <a:gd name="connsiteY7550" fmla="*/ 2927307 h 5602020"/>
              <a:gd name="connsiteX7551" fmla="*/ 4885910 w 5832676"/>
              <a:gd name="connsiteY7551" fmla="*/ 2927307 h 5602020"/>
              <a:gd name="connsiteX7552" fmla="*/ 4874215 w 5832676"/>
              <a:gd name="connsiteY7552" fmla="*/ 2935727 h 5602020"/>
              <a:gd name="connsiteX7553" fmla="*/ 4881232 w 5832676"/>
              <a:gd name="connsiteY7553" fmla="*/ 2931518 h 5602020"/>
              <a:gd name="connsiteX7554" fmla="*/ 4888248 w 5832676"/>
              <a:gd name="connsiteY7554" fmla="*/ 2927307 h 5602020"/>
              <a:gd name="connsiteX7555" fmla="*/ 4885910 w 5832676"/>
              <a:gd name="connsiteY7555" fmla="*/ 2927307 h 5602020"/>
              <a:gd name="connsiteX7556" fmla="*/ 4938768 w 5832676"/>
              <a:gd name="connsiteY7556" fmla="*/ 2920291 h 5602020"/>
              <a:gd name="connsiteX7557" fmla="*/ 4929608 w 5832676"/>
              <a:gd name="connsiteY7557" fmla="*/ 2924853 h 5602020"/>
              <a:gd name="connsiteX7558" fmla="*/ 4925030 w 5832676"/>
              <a:gd name="connsiteY7558" fmla="*/ 2924853 h 5602020"/>
              <a:gd name="connsiteX7559" fmla="*/ 4925030 w 5832676"/>
              <a:gd name="connsiteY7559" fmla="*/ 2922572 h 5602020"/>
              <a:gd name="connsiteX7560" fmla="*/ 4906713 w 5832676"/>
              <a:gd name="connsiteY7560" fmla="*/ 2931694 h 5602020"/>
              <a:gd name="connsiteX7561" fmla="*/ 4913582 w 5832676"/>
              <a:gd name="connsiteY7561" fmla="*/ 2927132 h 5602020"/>
              <a:gd name="connsiteX7562" fmla="*/ 4879237 w 5832676"/>
              <a:gd name="connsiteY7562" fmla="*/ 2943095 h 5602020"/>
              <a:gd name="connsiteX7563" fmla="*/ 4867790 w 5832676"/>
              <a:gd name="connsiteY7563" fmla="*/ 2952217 h 5602020"/>
              <a:gd name="connsiteX7564" fmla="*/ 4872368 w 5832676"/>
              <a:gd name="connsiteY7564" fmla="*/ 2949936 h 5602020"/>
              <a:gd name="connsiteX7565" fmla="*/ 4883817 w 5832676"/>
              <a:gd name="connsiteY7565" fmla="*/ 2945376 h 5602020"/>
              <a:gd name="connsiteX7566" fmla="*/ 4879237 w 5832676"/>
              <a:gd name="connsiteY7566" fmla="*/ 2949936 h 5602020"/>
              <a:gd name="connsiteX7567" fmla="*/ 4904424 w 5832676"/>
              <a:gd name="connsiteY7567" fmla="*/ 2938535 h 5602020"/>
              <a:gd name="connsiteX7568" fmla="*/ 4904424 w 5832676"/>
              <a:gd name="connsiteY7568" fmla="*/ 2943095 h 5602020"/>
              <a:gd name="connsiteX7569" fmla="*/ 4890686 w 5832676"/>
              <a:gd name="connsiteY7569" fmla="*/ 2949936 h 5602020"/>
              <a:gd name="connsiteX7570" fmla="*/ 4890686 w 5832676"/>
              <a:gd name="connsiteY7570" fmla="*/ 2954498 h 5602020"/>
              <a:gd name="connsiteX7571" fmla="*/ 4888396 w 5832676"/>
              <a:gd name="connsiteY7571" fmla="*/ 2952217 h 5602020"/>
              <a:gd name="connsiteX7572" fmla="*/ 4879237 w 5832676"/>
              <a:gd name="connsiteY7572" fmla="*/ 2954498 h 5602020"/>
              <a:gd name="connsiteX7573" fmla="*/ 4886106 w 5832676"/>
              <a:gd name="connsiteY7573" fmla="*/ 2954498 h 5602020"/>
              <a:gd name="connsiteX7574" fmla="*/ 4851762 w 5832676"/>
              <a:gd name="connsiteY7574" fmla="*/ 2975021 h 5602020"/>
              <a:gd name="connsiteX7575" fmla="*/ 4874658 w 5832676"/>
              <a:gd name="connsiteY7575" fmla="*/ 2968180 h 5602020"/>
              <a:gd name="connsiteX7576" fmla="*/ 4881526 w 5832676"/>
              <a:gd name="connsiteY7576" fmla="*/ 2961339 h 5602020"/>
              <a:gd name="connsiteX7577" fmla="*/ 4881526 w 5832676"/>
              <a:gd name="connsiteY7577" fmla="*/ 2959058 h 5602020"/>
              <a:gd name="connsiteX7578" fmla="*/ 4890686 w 5832676"/>
              <a:gd name="connsiteY7578" fmla="*/ 2956778 h 5602020"/>
              <a:gd name="connsiteX7579" fmla="*/ 4927319 w 5832676"/>
              <a:gd name="connsiteY7579" fmla="*/ 2927132 h 5602020"/>
              <a:gd name="connsiteX7580" fmla="*/ 4929608 w 5832676"/>
              <a:gd name="connsiteY7580" fmla="*/ 2929413 h 5602020"/>
              <a:gd name="connsiteX7581" fmla="*/ 4935714 w 5832676"/>
              <a:gd name="connsiteY7581" fmla="*/ 2924853 h 5602020"/>
              <a:gd name="connsiteX7582" fmla="*/ 4936478 w 5832676"/>
              <a:gd name="connsiteY7582" fmla="*/ 2924853 h 5602020"/>
              <a:gd name="connsiteX7583" fmla="*/ 4938768 w 5832676"/>
              <a:gd name="connsiteY7583" fmla="*/ 2922572 h 5602020"/>
              <a:gd name="connsiteX7584" fmla="*/ 4935714 w 5832676"/>
              <a:gd name="connsiteY7584" fmla="*/ 2924853 h 5602020"/>
              <a:gd name="connsiteX7585" fmla="*/ 4931898 w 5832676"/>
              <a:gd name="connsiteY7585" fmla="*/ 2924853 h 5602020"/>
              <a:gd name="connsiteX7586" fmla="*/ 4938768 w 5832676"/>
              <a:gd name="connsiteY7586" fmla="*/ 2920291 h 5602020"/>
              <a:gd name="connsiteX7587" fmla="*/ 4895266 w 5832676"/>
              <a:gd name="connsiteY7587" fmla="*/ 2920291 h 5602020"/>
              <a:gd name="connsiteX7588" fmla="*/ 4892458 w 5832676"/>
              <a:gd name="connsiteY7588" fmla="*/ 2923098 h 5602020"/>
              <a:gd name="connsiteX7589" fmla="*/ 4895266 w 5832676"/>
              <a:gd name="connsiteY7589" fmla="*/ 2923098 h 5602020"/>
              <a:gd name="connsiteX7590" fmla="*/ 4895266 w 5832676"/>
              <a:gd name="connsiteY7590" fmla="*/ 2920291 h 5602020"/>
              <a:gd name="connsiteX7591" fmla="*/ 1216754 w 5832676"/>
              <a:gd name="connsiteY7591" fmla="*/ 2910468 h 5602020"/>
              <a:gd name="connsiteX7592" fmla="*/ 1214433 w 5832676"/>
              <a:gd name="connsiteY7592" fmla="*/ 2912807 h 5602020"/>
              <a:gd name="connsiteX7593" fmla="*/ 1195866 w 5832676"/>
              <a:gd name="connsiteY7593" fmla="*/ 2915146 h 5602020"/>
              <a:gd name="connsiteX7594" fmla="*/ 1191224 w 5832676"/>
              <a:gd name="connsiteY7594" fmla="*/ 2919824 h 5602020"/>
              <a:gd name="connsiteX7595" fmla="*/ 1188903 w 5832676"/>
              <a:gd name="connsiteY7595" fmla="*/ 2922163 h 5602020"/>
              <a:gd name="connsiteX7596" fmla="*/ 1188903 w 5832676"/>
              <a:gd name="connsiteY7596" fmla="*/ 2917485 h 5602020"/>
              <a:gd name="connsiteX7597" fmla="*/ 1172657 w 5832676"/>
              <a:gd name="connsiteY7597" fmla="*/ 2924502 h 5602020"/>
              <a:gd name="connsiteX7598" fmla="*/ 1172657 w 5832676"/>
              <a:gd name="connsiteY7598" fmla="*/ 2926841 h 5602020"/>
              <a:gd name="connsiteX7599" fmla="*/ 1170337 w 5832676"/>
              <a:gd name="connsiteY7599" fmla="*/ 2926841 h 5602020"/>
              <a:gd name="connsiteX7600" fmla="*/ 1161053 w 5832676"/>
              <a:gd name="connsiteY7600" fmla="*/ 2931519 h 5602020"/>
              <a:gd name="connsiteX7601" fmla="*/ 1170337 w 5832676"/>
              <a:gd name="connsiteY7601" fmla="*/ 2931519 h 5602020"/>
              <a:gd name="connsiteX7602" fmla="*/ 1161053 w 5832676"/>
              <a:gd name="connsiteY7602" fmla="*/ 2938535 h 5602020"/>
              <a:gd name="connsiteX7603" fmla="*/ 1177299 w 5832676"/>
              <a:gd name="connsiteY7603" fmla="*/ 2936196 h 5602020"/>
              <a:gd name="connsiteX7604" fmla="*/ 1219075 w 5832676"/>
              <a:gd name="connsiteY7604" fmla="*/ 2917485 h 5602020"/>
              <a:gd name="connsiteX7605" fmla="*/ 1221396 w 5832676"/>
              <a:gd name="connsiteY7605" fmla="*/ 2915146 h 5602020"/>
              <a:gd name="connsiteX7606" fmla="*/ 1214433 w 5832676"/>
              <a:gd name="connsiteY7606" fmla="*/ 2915146 h 5602020"/>
              <a:gd name="connsiteX7607" fmla="*/ 1216754 w 5832676"/>
              <a:gd name="connsiteY7607" fmla="*/ 2910468 h 5602020"/>
              <a:gd name="connsiteX7608" fmla="*/ 4915847 w 5832676"/>
              <a:gd name="connsiteY7608" fmla="*/ 2906258 h 5602020"/>
              <a:gd name="connsiteX7609" fmla="*/ 4906492 w 5832676"/>
              <a:gd name="connsiteY7609" fmla="*/ 2911170 h 5602020"/>
              <a:gd name="connsiteX7610" fmla="*/ 4906492 w 5832676"/>
              <a:gd name="connsiteY7610" fmla="*/ 2913626 h 5602020"/>
              <a:gd name="connsiteX7611" fmla="*/ 4918186 w 5832676"/>
              <a:gd name="connsiteY7611" fmla="*/ 2908714 h 5602020"/>
              <a:gd name="connsiteX7612" fmla="*/ 4906492 w 5832676"/>
              <a:gd name="connsiteY7612" fmla="*/ 2916082 h 5602020"/>
              <a:gd name="connsiteX7613" fmla="*/ 4920525 w 5832676"/>
              <a:gd name="connsiteY7613" fmla="*/ 2911170 h 5602020"/>
              <a:gd name="connsiteX7614" fmla="*/ 4918186 w 5832676"/>
              <a:gd name="connsiteY7614" fmla="*/ 2908714 h 5602020"/>
              <a:gd name="connsiteX7615" fmla="*/ 1089952 w 5832676"/>
              <a:gd name="connsiteY7615" fmla="*/ 2897839 h 5602020"/>
              <a:gd name="connsiteX7616" fmla="*/ 1085274 w 5832676"/>
              <a:gd name="connsiteY7616" fmla="*/ 2903452 h 5602020"/>
              <a:gd name="connsiteX7617" fmla="*/ 1092291 w 5832676"/>
              <a:gd name="connsiteY7617" fmla="*/ 2901581 h 5602020"/>
              <a:gd name="connsiteX7618" fmla="*/ 1092291 w 5832676"/>
              <a:gd name="connsiteY7618" fmla="*/ 2899710 h 5602020"/>
              <a:gd name="connsiteX7619" fmla="*/ 1089952 w 5832676"/>
              <a:gd name="connsiteY7619" fmla="*/ 2897839 h 5602020"/>
              <a:gd name="connsiteX7620" fmla="*/ 1092290 w 5832676"/>
              <a:gd name="connsiteY7620" fmla="*/ 2895032 h 5602020"/>
              <a:gd name="connsiteX7621" fmla="*/ 1094394 w 5832676"/>
              <a:gd name="connsiteY7621" fmla="*/ 2899243 h 5602020"/>
              <a:gd name="connsiteX7622" fmla="*/ 1096500 w 5832676"/>
              <a:gd name="connsiteY7622" fmla="*/ 2897137 h 5602020"/>
              <a:gd name="connsiteX7623" fmla="*/ 1094394 w 5832676"/>
              <a:gd name="connsiteY7623" fmla="*/ 2895032 h 5602020"/>
              <a:gd name="connsiteX7624" fmla="*/ 1092290 w 5832676"/>
              <a:gd name="connsiteY7624" fmla="*/ 2895032 h 5602020"/>
              <a:gd name="connsiteX7625" fmla="*/ 1102113 w 5832676"/>
              <a:gd name="connsiteY7625" fmla="*/ 2890822 h 5602020"/>
              <a:gd name="connsiteX7626" fmla="*/ 1102113 w 5832676"/>
              <a:gd name="connsiteY7626" fmla="*/ 2892226 h 5602020"/>
              <a:gd name="connsiteX7627" fmla="*/ 1103517 w 5832676"/>
              <a:gd name="connsiteY7627" fmla="*/ 2892226 h 5602020"/>
              <a:gd name="connsiteX7628" fmla="*/ 1102113 w 5832676"/>
              <a:gd name="connsiteY7628" fmla="*/ 2890822 h 5602020"/>
              <a:gd name="connsiteX7629" fmla="*/ 5121899 w 5832676"/>
              <a:gd name="connsiteY7629" fmla="*/ 2888015 h 5602020"/>
              <a:gd name="connsiteX7630" fmla="*/ 5119794 w 5832676"/>
              <a:gd name="connsiteY7630" fmla="*/ 2890821 h 5602020"/>
              <a:gd name="connsiteX7631" fmla="*/ 5124004 w 5832676"/>
              <a:gd name="connsiteY7631" fmla="*/ 2890821 h 5602020"/>
              <a:gd name="connsiteX7632" fmla="*/ 5121899 w 5832676"/>
              <a:gd name="connsiteY7632" fmla="*/ 2888015 h 5602020"/>
              <a:gd name="connsiteX7633" fmla="*/ 4936897 w 5832676"/>
              <a:gd name="connsiteY7633" fmla="*/ 2885208 h 5602020"/>
              <a:gd name="connsiteX7634" fmla="*/ 4899475 w 5832676"/>
              <a:gd name="connsiteY7634" fmla="*/ 2906522 h 5602020"/>
              <a:gd name="connsiteX7635" fmla="*/ 4902399 w 5832676"/>
              <a:gd name="connsiteY7635" fmla="*/ 2905929 h 5602020"/>
              <a:gd name="connsiteX7636" fmla="*/ 4902060 w 5832676"/>
              <a:gd name="connsiteY7636" fmla="*/ 2907643 h 5602020"/>
              <a:gd name="connsiteX7637" fmla="*/ 4897136 w 5832676"/>
              <a:gd name="connsiteY7637" fmla="*/ 2908890 h 5602020"/>
              <a:gd name="connsiteX7638" fmla="*/ 4901814 w 5832676"/>
              <a:gd name="connsiteY7638" fmla="*/ 2908890 h 5602020"/>
              <a:gd name="connsiteX7639" fmla="*/ 4902060 w 5832676"/>
              <a:gd name="connsiteY7639" fmla="*/ 2907643 h 5602020"/>
              <a:gd name="connsiteX7640" fmla="*/ 4906492 w 5832676"/>
              <a:gd name="connsiteY7640" fmla="*/ 2906522 h 5602020"/>
              <a:gd name="connsiteX7641" fmla="*/ 4890120 w 5832676"/>
              <a:gd name="connsiteY7641" fmla="*/ 2915993 h 5602020"/>
              <a:gd name="connsiteX7642" fmla="*/ 4894798 w 5832676"/>
              <a:gd name="connsiteY7642" fmla="*/ 2911258 h 5602020"/>
              <a:gd name="connsiteX7643" fmla="*/ 4885442 w 5832676"/>
              <a:gd name="connsiteY7643" fmla="*/ 2915993 h 5602020"/>
              <a:gd name="connsiteX7644" fmla="*/ 4883102 w 5832676"/>
              <a:gd name="connsiteY7644" fmla="*/ 2915993 h 5602020"/>
              <a:gd name="connsiteX7645" fmla="*/ 4878426 w 5832676"/>
              <a:gd name="connsiteY7645" fmla="*/ 2918361 h 5602020"/>
              <a:gd name="connsiteX7646" fmla="*/ 4880764 w 5832676"/>
              <a:gd name="connsiteY7646" fmla="*/ 2918361 h 5602020"/>
              <a:gd name="connsiteX7647" fmla="*/ 4880764 w 5832676"/>
              <a:gd name="connsiteY7647" fmla="*/ 2923098 h 5602020"/>
              <a:gd name="connsiteX7648" fmla="*/ 4939236 w 5832676"/>
              <a:gd name="connsiteY7648" fmla="*/ 2892312 h 5602020"/>
              <a:gd name="connsiteX7649" fmla="*/ 4936897 w 5832676"/>
              <a:gd name="connsiteY7649" fmla="*/ 2887576 h 5602020"/>
              <a:gd name="connsiteX7650" fmla="*/ 4941575 w 5832676"/>
              <a:gd name="connsiteY7650" fmla="*/ 2887576 h 5602020"/>
              <a:gd name="connsiteX7651" fmla="*/ 4936897 w 5832676"/>
              <a:gd name="connsiteY7651" fmla="*/ 2885208 h 5602020"/>
              <a:gd name="connsiteX7652" fmla="*/ 1097435 w 5832676"/>
              <a:gd name="connsiteY7652" fmla="*/ 2883806 h 5602020"/>
              <a:gd name="connsiteX7653" fmla="*/ 1095096 w 5832676"/>
              <a:gd name="connsiteY7653" fmla="*/ 2885210 h 5602020"/>
              <a:gd name="connsiteX7654" fmla="*/ 1097435 w 5832676"/>
              <a:gd name="connsiteY7654" fmla="*/ 2885210 h 5602020"/>
              <a:gd name="connsiteX7655" fmla="*/ 1102113 w 5832676"/>
              <a:gd name="connsiteY7655" fmla="*/ 2883806 h 5602020"/>
              <a:gd name="connsiteX7656" fmla="*/ 1099774 w 5832676"/>
              <a:gd name="connsiteY7656" fmla="*/ 2883806 h 5602020"/>
              <a:gd name="connsiteX7657" fmla="*/ 1097435 w 5832676"/>
              <a:gd name="connsiteY7657" fmla="*/ 2883806 h 5602020"/>
              <a:gd name="connsiteX7658" fmla="*/ 1107727 w 5832676"/>
              <a:gd name="connsiteY7658" fmla="*/ 2880999 h 5602020"/>
              <a:gd name="connsiteX7659" fmla="*/ 1107727 w 5832676"/>
              <a:gd name="connsiteY7659" fmla="*/ 2883806 h 5602020"/>
              <a:gd name="connsiteX7660" fmla="*/ 1113340 w 5832676"/>
              <a:gd name="connsiteY7660" fmla="*/ 2880999 h 5602020"/>
              <a:gd name="connsiteX7661" fmla="*/ 1107727 w 5832676"/>
              <a:gd name="connsiteY7661" fmla="*/ 2880999 h 5602020"/>
              <a:gd name="connsiteX7662" fmla="*/ 1110533 w 5832676"/>
              <a:gd name="connsiteY7662" fmla="*/ 2873982 h 5602020"/>
              <a:gd name="connsiteX7663" fmla="*/ 1106323 w 5832676"/>
              <a:gd name="connsiteY7663" fmla="*/ 2876789 h 5602020"/>
              <a:gd name="connsiteX7664" fmla="*/ 1110533 w 5832676"/>
              <a:gd name="connsiteY7664" fmla="*/ 2873982 h 5602020"/>
              <a:gd name="connsiteX7665" fmla="*/ 5183646 w 5832676"/>
              <a:gd name="connsiteY7665" fmla="*/ 2865562 h 5602020"/>
              <a:gd name="connsiteX7666" fmla="*/ 5181540 w 5832676"/>
              <a:gd name="connsiteY7666" fmla="*/ 2867667 h 5602020"/>
              <a:gd name="connsiteX7667" fmla="*/ 5177330 w 5832676"/>
              <a:gd name="connsiteY7667" fmla="*/ 2869772 h 5602020"/>
              <a:gd name="connsiteX7668" fmla="*/ 5185750 w 5832676"/>
              <a:gd name="connsiteY7668" fmla="*/ 2867667 h 5602020"/>
              <a:gd name="connsiteX7669" fmla="*/ 5183646 w 5832676"/>
              <a:gd name="connsiteY7669" fmla="*/ 2865562 h 5602020"/>
              <a:gd name="connsiteX7670" fmla="*/ 1088080 w 5832676"/>
              <a:gd name="connsiteY7670" fmla="*/ 2862756 h 5602020"/>
              <a:gd name="connsiteX7671" fmla="*/ 1088080 w 5832676"/>
              <a:gd name="connsiteY7671" fmla="*/ 2865562 h 5602020"/>
              <a:gd name="connsiteX7672" fmla="*/ 1089484 w 5832676"/>
              <a:gd name="connsiteY7672" fmla="*/ 2862756 h 5602020"/>
              <a:gd name="connsiteX7673" fmla="*/ 1088080 w 5832676"/>
              <a:gd name="connsiteY7673" fmla="*/ 2862756 h 5602020"/>
              <a:gd name="connsiteX7674" fmla="*/ 1113340 w 5832676"/>
              <a:gd name="connsiteY7674" fmla="*/ 2859949 h 5602020"/>
              <a:gd name="connsiteX7675" fmla="*/ 1115445 w 5832676"/>
              <a:gd name="connsiteY7675" fmla="*/ 2862756 h 5602020"/>
              <a:gd name="connsiteX7676" fmla="*/ 1117550 w 5832676"/>
              <a:gd name="connsiteY7676" fmla="*/ 2859949 h 5602020"/>
              <a:gd name="connsiteX7677" fmla="*/ 1113340 w 5832676"/>
              <a:gd name="connsiteY7677" fmla="*/ 2859949 h 5602020"/>
              <a:gd name="connsiteX7678" fmla="*/ 1072176 w 5832676"/>
              <a:gd name="connsiteY7678" fmla="*/ 2859949 h 5602020"/>
              <a:gd name="connsiteX7679" fmla="*/ 1072177 w 5832676"/>
              <a:gd name="connsiteY7679" fmla="*/ 2859950 h 5602020"/>
              <a:gd name="connsiteX7680" fmla="*/ 1072176 w 5832676"/>
              <a:gd name="connsiteY7680" fmla="*/ 2859950 h 5602020"/>
              <a:gd name="connsiteX7681" fmla="*/ 1064239 w 5832676"/>
              <a:gd name="connsiteY7681" fmla="*/ 2859483 h 5602020"/>
              <a:gd name="connsiteX7682" fmla="*/ 1068826 w 5832676"/>
              <a:gd name="connsiteY7682" fmla="*/ 2859483 h 5602020"/>
              <a:gd name="connsiteX7683" fmla="*/ 1064239 w 5832676"/>
              <a:gd name="connsiteY7683" fmla="*/ 2861776 h 5602020"/>
              <a:gd name="connsiteX7684" fmla="*/ 1066533 w 5832676"/>
              <a:gd name="connsiteY7684" fmla="*/ 2861776 h 5602020"/>
              <a:gd name="connsiteX7685" fmla="*/ 1059652 w 5832676"/>
              <a:gd name="connsiteY7685" fmla="*/ 2864069 h 5602020"/>
              <a:gd name="connsiteX7686" fmla="*/ 1064239 w 5832676"/>
              <a:gd name="connsiteY7686" fmla="*/ 2859483 h 5602020"/>
              <a:gd name="connsiteX7687" fmla="*/ 997725 w 5832676"/>
              <a:gd name="connsiteY7687" fmla="*/ 2857190 h 5602020"/>
              <a:gd name="connsiteX7688" fmla="*/ 1006899 w 5832676"/>
              <a:gd name="connsiteY7688" fmla="*/ 2857190 h 5602020"/>
              <a:gd name="connsiteX7689" fmla="*/ 995431 w 5832676"/>
              <a:gd name="connsiteY7689" fmla="*/ 2861776 h 5602020"/>
              <a:gd name="connsiteX7690" fmla="*/ 1000018 w 5832676"/>
              <a:gd name="connsiteY7690" fmla="*/ 2859483 h 5602020"/>
              <a:gd name="connsiteX7691" fmla="*/ 1081064 w 5832676"/>
              <a:gd name="connsiteY7691" fmla="*/ 2855740 h 5602020"/>
              <a:gd name="connsiteX7692" fmla="*/ 1074047 w 5832676"/>
              <a:gd name="connsiteY7692" fmla="*/ 2858546 h 5602020"/>
              <a:gd name="connsiteX7693" fmla="*/ 1071942 w 5832676"/>
              <a:gd name="connsiteY7693" fmla="*/ 2858546 h 5602020"/>
              <a:gd name="connsiteX7694" fmla="*/ 1069837 w 5832676"/>
              <a:gd name="connsiteY7694" fmla="*/ 2859950 h 5602020"/>
              <a:gd name="connsiteX7695" fmla="*/ 1072176 w 5832676"/>
              <a:gd name="connsiteY7695" fmla="*/ 2859950 h 5602020"/>
              <a:gd name="connsiteX7696" fmla="*/ 1072176 w 5832676"/>
              <a:gd name="connsiteY7696" fmla="*/ 2862756 h 5602020"/>
              <a:gd name="connsiteX7697" fmla="*/ 1072176 w 5832676"/>
              <a:gd name="connsiteY7697" fmla="*/ 2865562 h 5602020"/>
              <a:gd name="connsiteX7698" fmla="*/ 1074807 w 5832676"/>
              <a:gd name="connsiteY7698" fmla="*/ 2862756 h 5602020"/>
              <a:gd name="connsiteX7699" fmla="*/ 1072177 w 5832676"/>
              <a:gd name="connsiteY7699" fmla="*/ 2859950 h 5602020"/>
              <a:gd name="connsiteX7700" fmla="*/ 1074047 w 5832676"/>
              <a:gd name="connsiteY7700" fmla="*/ 2859950 h 5602020"/>
              <a:gd name="connsiteX7701" fmla="*/ 1074047 w 5832676"/>
              <a:gd name="connsiteY7701" fmla="*/ 2858546 h 5602020"/>
              <a:gd name="connsiteX7702" fmla="*/ 1078725 w 5832676"/>
              <a:gd name="connsiteY7702" fmla="*/ 2858546 h 5602020"/>
              <a:gd name="connsiteX7703" fmla="*/ 1081064 w 5832676"/>
              <a:gd name="connsiteY7703" fmla="*/ 2855740 h 5602020"/>
              <a:gd name="connsiteX7704" fmla="*/ 1029834 w 5832676"/>
              <a:gd name="connsiteY7704" fmla="*/ 2852604 h 5602020"/>
              <a:gd name="connsiteX7705" fmla="*/ 1034423 w 5832676"/>
              <a:gd name="connsiteY7705" fmla="*/ 2852604 h 5602020"/>
              <a:gd name="connsiteX7706" fmla="*/ 1025247 w 5832676"/>
              <a:gd name="connsiteY7706" fmla="*/ 2859483 h 5602020"/>
              <a:gd name="connsiteX7707" fmla="*/ 1027541 w 5832676"/>
              <a:gd name="connsiteY7707" fmla="*/ 2854897 h 5602020"/>
              <a:gd name="connsiteX7708" fmla="*/ 1029834 w 5832676"/>
              <a:gd name="connsiteY7708" fmla="*/ 2852604 h 5602020"/>
              <a:gd name="connsiteX7709" fmla="*/ 1011487 w 5832676"/>
              <a:gd name="connsiteY7709" fmla="*/ 2852604 h 5602020"/>
              <a:gd name="connsiteX7710" fmla="*/ 1009192 w 5832676"/>
              <a:gd name="connsiteY7710" fmla="*/ 2857190 h 5602020"/>
              <a:gd name="connsiteX7711" fmla="*/ 1004605 w 5832676"/>
              <a:gd name="connsiteY7711" fmla="*/ 2854897 h 5602020"/>
              <a:gd name="connsiteX7712" fmla="*/ 1011487 w 5832676"/>
              <a:gd name="connsiteY7712" fmla="*/ 2852604 h 5602020"/>
              <a:gd name="connsiteX7713" fmla="*/ 997725 w 5832676"/>
              <a:gd name="connsiteY7713" fmla="*/ 2852604 h 5602020"/>
              <a:gd name="connsiteX7714" fmla="*/ 997775 w 5832676"/>
              <a:gd name="connsiteY7714" fmla="*/ 2852604 h 5602020"/>
              <a:gd name="connsiteX7715" fmla="*/ 997859 w 5832676"/>
              <a:gd name="connsiteY7715" fmla="*/ 2852660 h 5602020"/>
              <a:gd name="connsiteX7716" fmla="*/ 961782 w 5832676"/>
              <a:gd name="connsiteY7716" fmla="*/ 2851529 h 5602020"/>
              <a:gd name="connsiteX7717" fmla="*/ 961782 w 5832676"/>
              <a:gd name="connsiteY7717" fmla="*/ 2852933 h 5602020"/>
              <a:gd name="connsiteX7718" fmla="*/ 966460 w 5832676"/>
              <a:gd name="connsiteY7718" fmla="*/ 2852933 h 5602020"/>
              <a:gd name="connsiteX7719" fmla="*/ 966460 w 5832676"/>
              <a:gd name="connsiteY7719" fmla="*/ 2851529 h 5602020"/>
              <a:gd name="connsiteX7720" fmla="*/ 961782 w 5832676"/>
              <a:gd name="connsiteY7720" fmla="*/ 2851529 h 5602020"/>
              <a:gd name="connsiteX7721" fmla="*/ 1009495 w 5832676"/>
              <a:gd name="connsiteY7721" fmla="*/ 2848723 h 5602020"/>
              <a:gd name="connsiteX7722" fmla="*/ 1001075 w 5832676"/>
              <a:gd name="connsiteY7722" fmla="*/ 2851529 h 5602020"/>
              <a:gd name="connsiteX7723" fmla="*/ 1005284 w 5832676"/>
              <a:gd name="connsiteY7723" fmla="*/ 2851529 h 5602020"/>
              <a:gd name="connsiteX7724" fmla="*/ 1009495 w 5832676"/>
              <a:gd name="connsiteY7724" fmla="*/ 2848723 h 5602020"/>
              <a:gd name="connsiteX7725" fmla="*/ 995462 w 5832676"/>
              <a:gd name="connsiteY7725" fmla="*/ 2848723 h 5602020"/>
              <a:gd name="connsiteX7726" fmla="*/ 987042 w 5832676"/>
              <a:gd name="connsiteY7726" fmla="*/ 2851529 h 5602020"/>
              <a:gd name="connsiteX7727" fmla="*/ 991251 w 5832676"/>
              <a:gd name="connsiteY7727" fmla="*/ 2851529 h 5602020"/>
              <a:gd name="connsiteX7728" fmla="*/ 995462 w 5832676"/>
              <a:gd name="connsiteY7728" fmla="*/ 2848723 h 5602020"/>
              <a:gd name="connsiteX7729" fmla="*/ 1071240 w 5832676"/>
              <a:gd name="connsiteY7729" fmla="*/ 2847320 h 5602020"/>
              <a:gd name="connsiteX7730" fmla="*/ 1076854 w 5832676"/>
              <a:gd name="connsiteY7730" fmla="*/ 2851530 h 5602020"/>
              <a:gd name="connsiteX7731" fmla="*/ 1076854 w 5832676"/>
              <a:gd name="connsiteY7731" fmla="*/ 2849425 h 5602020"/>
              <a:gd name="connsiteX7732" fmla="*/ 1074047 w 5832676"/>
              <a:gd name="connsiteY7732" fmla="*/ 2847320 h 5602020"/>
              <a:gd name="connsiteX7733" fmla="*/ 979376 w 5832676"/>
              <a:gd name="connsiteY7733" fmla="*/ 2845724 h 5602020"/>
              <a:gd name="connsiteX7734" fmla="*/ 980025 w 5832676"/>
              <a:gd name="connsiteY7734" fmla="*/ 2846373 h 5602020"/>
              <a:gd name="connsiteX7735" fmla="*/ 980025 w 5832676"/>
              <a:gd name="connsiteY7735" fmla="*/ 2847320 h 5602020"/>
              <a:gd name="connsiteX7736" fmla="*/ 977780 w 5832676"/>
              <a:gd name="connsiteY7736" fmla="*/ 2847320 h 5602020"/>
              <a:gd name="connsiteX7737" fmla="*/ 1083168 w 5832676"/>
              <a:gd name="connsiteY7737" fmla="*/ 2844513 h 5602020"/>
              <a:gd name="connsiteX7738" fmla="*/ 1081063 w 5832676"/>
              <a:gd name="connsiteY7738" fmla="*/ 2848724 h 5602020"/>
              <a:gd name="connsiteX7739" fmla="*/ 1085274 w 5832676"/>
              <a:gd name="connsiteY7739" fmla="*/ 2846618 h 5602020"/>
              <a:gd name="connsiteX7740" fmla="*/ 1083168 w 5832676"/>
              <a:gd name="connsiteY7740" fmla="*/ 2844513 h 5602020"/>
              <a:gd name="connsiteX7741" fmla="*/ 1008091 w 5832676"/>
              <a:gd name="connsiteY7741" fmla="*/ 2844513 h 5602020"/>
              <a:gd name="connsiteX7742" fmla="*/ 1002478 w 5832676"/>
              <a:gd name="connsiteY7742" fmla="*/ 2846618 h 5602020"/>
              <a:gd name="connsiteX7743" fmla="*/ 1005284 w 5832676"/>
              <a:gd name="connsiteY7743" fmla="*/ 2848724 h 5602020"/>
              <a:gd name="connsiteX7744" fmla="*/ 1008091 w 5832676"/>
              <a:gd name="connsiteY7744" fmla="*/ 2844513 h 5602020"/>
              <a:gd name="connsiteX7745" fmla="*/ 1127373 w 5832676"/>
              <a:gd name="connsiteY7745" fmla="*/ 2841707 h 5602020"/>
              <a:gd name="connsiteX7746" fmla="*/ 1122695 w 5832676"/>
              <a:gd name="connsiteY7746" fmla="*/ 2844046 h 5602020"/>
              <a:gd name="connsiteX7747" fmla="*/ 1120356 w 5832676"/>
              <a:gd name="connsiteY7747" fmla="*/ 2846385 h 5602020"/>
              <a:gd name="connsiteX7748" fmla="*/ 1122695 w 5832676"/>
              <a:gd name="connsiteY7748" fmla="*/ 2848724 h 5602020"/>
              <a:gd name="connsiteX7749" fmla="*/ 1127373 w 5832676"/>
              <a:gd name="connsiteY7749" fmla="*/ 2841707 h 5602020"/>
              <a:gd name="connsiteX7750" fmla="*/ 1060014 w 5832676"/>
              <a:gd name="connsiteY7750" fmla="*/ 2841707 h 5602020"/>
              <a:gd name="connsiteX7751" fmla="*/ 1060014 w 5832676"/>
              <a:gd name="connsiteY7751" fmla="*/ 2847320 h 5602020"/>
              <a:gd name="connsiteX7752" fmla="*/ 1057207 w 5832676"/>
              <a:gd name="connsiteY7752" fmla="*/ 2848724 h 5602020"/>
              <a:gd name="connsiteX7753" fmla="*/ 1060014 w 5832676"/>
              <a:gd name="connsiteY7753" fmla="*/ 2848724 h 5602020"/>
              <a:gd name="connsiteX7754" fmla="*/ 1060014 w 5832676"/>
              <a:gd name="connsiteY7754" fmla="*/ 2847320 h 5602020"/>
              <a:gd name="connsiteX7755" fmla="*/ 1062119 w 5832676"/>
              <a:gd name="connsiteY7755" fmla="*/ 2844513 h 5602020"/>
              <a:gd name="connsiteX7756" fmla="*/ 1064224 w 5832676"/>
              <a:gd name="connsiteY7756" fmla="*/ 2841707 h 5602020"/>
              <a:gd name="connsiteX7757" fmla="*/ 1060014 w 5832676"/>
              <a:gd name="connsiteY7757" fmla="*/ 2841707 h 5602020"/>
              <a:gd name="connsiteX7758" fmla="*/ 1016512 w 5832676"/>
              <a:gd name="connsiteY7758" fmla="*/ 2841707 h 5602020"/>
              <a:gd name="connsiteX7759" fmla="*/ 1009495 w 5832676"/>
              <a:gd name="connsiteY7759" fmla="*/ 2848724 h 5602020"/>
              <a:gd name="connsiteX7760" fmla="*/ 1016512 w 5832676"/>
              <a:gd name="connsiteY7760" fmla="*/ 2848724 h 5602020"/>
              <a:gd name="connsiteX7761" fmla="*/ 1016512 w 5832676"/>
              <a:gd name="connsiteY7761" fmla="*/ 2846385 h 5602020"/>
              <a:gd name="connsiteX7762" fmla="*/ 1016512 w 5832676"/>
              <a:gd name="connsiteY7762" fmla="*/ 2841707 h 5602020"/>
              <a:gd name="connsiteX7763" fmla="*/ 1008091 w 5832676"/>
              <a:gd name="connsiteY7763" fmla="*/ 2840303 h 5602020"/>
              <a:gd name="connsiteX7764" fmla="*/ 1008091 w 5832676"/>
              <a:gd name="connsiteY7764" fmla="*/ 2841707 h 5602020"/>
              <a:gd name="connsiteX7765" fmla="*/ 1009495 w 5832676"/>
              <a:gd name="connsiteY7765" fmla="*/ 2840303 h 5602020"/>
              <a:gd name="connsiteX7766" fmla="*/ 1008091 w 5832676"/>
              <a:gd name="connsiteY7766" fmla="*/ 2840303 h 5602020"/>
              <a:gd name="connsiteX7767" fmla="*/ 1045981 w 5832676"/>
              <a:gd name="connsiteY7767" fmla="*/ 2839601 h 5602020"/>
              <a:gd name="connsiteX7768" fmla="*/ 1048320 w 5832676"/>
              <a:gd name="connsiteY7768" fmla="*/ 2841707 h 5602020"/>
              <a:gd name="connsiteX7769" fmla="*/ 1050659 w 5832676"/>
              <a:gd name="connsiteY7769" fmla="*/ 2839601 h 5602020"/>
              <a:gd name="connsiteX7770" fmla="*/ 1045981 w 5832676"/>
              <a:gd name="connsiteY7770" fmla="*/ 2839601 h 5602020"/>
              <a:gd name="connsiteX7771" fmla="*/ 1110533 w 5832676"/>
              <a:gd name="connsiteY7771" fmla="*/ 2837496 h 5602020"/>
              <a:gd name="connsiteX7772" fmla="*/ 1106323 w 5832676"/>
              <a:gd name="connsiteY7772" fmla="*/ 2841707 h 5602020"/>
              <a:gd name="connsiteX7773" fmla="*/ 1110533 w 5832676"/>
              <a:gd name="connsiteY7773" fmla="*/ 2837496 h 5602020"/>
              <a:gd name="connsiteX7774" fmla="*/ 1078257 w 5832676"/>
              <a:gd name="connsiteY7774" fmla="*/ 2837496 h 5602020"/>
              <a:gd name="connsiteX7775" fmla="*/ 1074047 w 5832676"/>
              <a:gd name="connsiteY7775" fmla="*/ 2840303 h 5602020"/>
              <a:gd name="connsiteX7776" fmla="*/ 1076152 w 5832676"/>
              <a:gd name="connsiteY7776" fmla="*/ 2840303 h 5602020"/>
              <a:gd name="connsiteX7777" fmla="*/ 1078257 w 5832676"/>
              <a:gd name="connsiteY7777" fmla="*/ 2837496 h 5602020"/>
              <a:gd name="connsiteX7778" fmla="*/ 1002479 w 5832676"/>
              <a:gd name="connsiteY7778" fmla="*/ 2837496 h 5602020"/>
              <a:gd name="connsiteX7779" fmla="*/ 998268 w 5832676"/>
              <a:gd name="connsiteY7779" fmla="*/ 2840303 h 5602020"/>
              <a:gd name="connsiteX7780" fmla="*/ 1002479 w 5832676"/>
              <a:gd name="connsiteY7780" fmla="*/ 2840303 h 5602020"/>
              <a:gd name="connsiteX7781" fmla="*/ 1002479 w 5832676"/>
              <a:gd name="connsiteY7781" fmla="*/ 2837496 h 5602020"/>
              <a:gd name="connsiteX7782" fmla="*/ 1096500 w 5832676"/>
              <a:gd name="connsiteY7782" fmla="*/ 2834690 h 5602020"/>
              <a:gd name="connsiteX7783" fmla="*/ 1088080 w 5832676"/>
              <a:gd name="connsiteY7783" fmla="*/ 2837496 h 5602020"/>
              <a:gd name="connsiteX7784" fmla="*/ 1090185 w 5832676"/>
              <a:gd name="connsiteY7784" fmla="*/ 2840303 h 5602020"/>
              <a:gd name="connsiteX7785" fmla="*/ 1092290 w 5832676"/>
              <a:gd name="connsiteY7785" fmla="*/ 2840303 h 5602020"/>
              <a:gd name="connsiteX7786" fmla="*/ 1096500 w 5832676"/>
              <a:gd name="connsiteY7786" fmla="*/ 2834690 h 5602020"/>
              <a:gd name="connsiteX7787" fmla="*/ 1037561 w 5832676"/>
              <a:gd name="connsiteY7787" fmla="*/ 2834690 h 5602020"/>
              <a:gd name="connsiteX7788" fmla="*/ 1041771 w 5832676"/>
              <a:gd name="connsiteY7788" fmla="*/ 2837496 h 5602020"/>
              <a:gd name="connsiteX7789" fmla="*/ 1041771 w 5832676"/>
              <a:gd name="connsiteY7789" fmla="*/ 2834690 h 5602020"/>
              <a:gd name="connsiteX7790" fmla="*/ 1039667 w 5832676"/>
              <a:gd name="connsiteY7790" fmla="*/ 2834690 h 5602020"/>
              <a:gd name="connsiteX7791" fmla="*/ 1037561 w 5832676"/>
              <a:gd name="connsiteY7791" fmla="*/ 2834690 h 5602020"/>
              <a:gd name="connsiteX7792" fmla="*/ 998268 w 5832676"/>
              <a:gd name="connsiteY7792" fmla="*/ 2834690 h 5602020"/>
              <a:gd name="connsiteX7793" fmla="*/ 998268 w 5832676"/>
              <a:gd name="connsiteY7793" fmla="*/ 2837496 h 5602020"/>
              <a:gd name="connsiteX7794" fmla="*/ 998268 w 5832676"/>
              <a:gd name="connsiteY7794" fmla="*/ 2834690 h 5602020"/>
              <a:gd name="connsiteX7795" fmla="*/ 1055102 w 5832676"/>
              <a:gd name="connsiteY7795" fmla="*/ 2833287 h 5602020"/>
              <a:gd name="connsiteX7796" fmla="*/ 1052997 w 5832676"/>
              <a:gd name="connsiteY7796" fmla="*/ 2834690 h 5602020"/>
              <a:gd name="connsiteX7797" fmla="*/ 1055102 w 5832676"/>
              <a:gd name="connsiteY7797" fmla="*/ 2834690 h 5602020"/>
              <a:gd name="connsiteX7798" fmla="*/ 1057207 w 5832676"/>
              <a:gd name="connsiteY7798" fmla="*/ 2834690 h 5602020"/>
              <a:gd name="connsiteX7799" fmla="*/ 1055102 w 5832676"/>
              <a:gd name="connsiteY7799" fmla="*/ 2833287 h 5602020"/>
              <a:gd name="connsiteX7800" fmla="*/ 1027737 w 5832676"/>
              <a:gd name="connsiteY7800" fmla="*/ 2833287 h 5602020"/>
              <a:gd name="connsiteX7801" fmla="*/ 1019318 w 5832676"/>
              <a:gd name="connsiteY7801" fmla="*/ 2835626 h 5602020"/>
              <a:gd name="connsiteX7802" fmla="*/ 1019318 w 5832676"/>
              <a:gd name="connsiteY7802" fmla="*/ 2840304 h 5602020"/>
              <a:gd name="connsiteX7803" fmla="*/ 1027737 w 5832676"/>
              <a:gd name="connsiteY7803" fmla="*/ 2833287 h 5602020"/>
              <a:gd name="connsiteX7804" fmla="*/ 5236206 w 5832676"/>
              <a:gd name="connsiteY7804" fmla="*/ 2833286 h 5602020"/>
              <a:gd name="connsiteX7805" fmla="*/ 5236270 w 5832676"/>
              <a:gd name="connsiteY7805" fmla="*/ 2833286 h 5602020"/>
              <a:gd name="connsiteX7806" fmla="*/ 5236264 w 5832676"/>
              <a:gd name="connsiteY7806" fmla="*/ 2833294 h 5602020"/>
              <a:gd name="connsiteX7807" fmla="*/ 1051594 w 5832676"/>
              <a:gd name="connsiteY7807" fmla="*/ 2830480 h 5602020"/>
              <a:gd name="connsiteX7808" fmla="*/ 1051594 w 5832676"/>
              <a:gd name="connsiteY7808" fmla="*/ 2833287 h 5602020"/>
              <a:gd name="connsiteX7809" fmla="*/ 1052998 w 5832676"/>
              <a:gd name="connsiteY7809" fmla="*/ 2830480 h 5602020"/>
              <a:gd name="connsiteX7810" fmla="*/ 1051594 w 5832676"/>
              <a:gd name="connsiteY7810" fmla="*/ 2830480 h 5602020"/>
              <a:gd name="connsiteX7811" fmla="*/ 1142809 w 5832676"/>
              <a:gd name="connsiteY7811" fmla="*/ 2830012 h 5602020"/>
              <a:gd name="connsiteX7812" fmla="*/ 1091802 w 5832676"/>
              <a:gd name="connsiteY7812" fmla="*/ 2853401 h 5602020"/>
              <a:gd name="connsiteX7813" fmla="*/ 1091802 w 5832676"/>
              <a:gd name="connsiteY7813" fmla="*/ 2855740 h 5602020"/>
              <a:gd name="connsiteX7814" fmla="*/ 1138172 w 5832676"/>
              <a:gd name="connsiteY7814" fmla="*/ 2834690 h 5602020"/>
              <a:gd name="connsiteX7815" fmla="*/ 1135853 w 5832676"/>
              <a:gd name="connsiteY7815" fmla="*/ 2832351 h 5602020"/>
              <a:gd name="connsiteX7816" fmla="*/ 1140490 w 5832676"/>
              <a:gd name="connsiteY7816" fmla="*/ 2832351 h 5602020"/>
              <a:gd name="connsiteX7817" fmla="*/ 1142809 w 5832676"/>
              <a:gd name="connsiteY7817" fmla="*/ 2830012 h 5602020"/>
              <a:gd name="connsiteX7818" fmla="*/ 982392 w 5832676"/>
              <a:gd name="connsiteY7818" fmla="*/ 2829956 h 5602020"/>
              <a:gd name="connsiteX7819" fmla="*/ 982130 w 5832676"/>
              <a:gd name="connsiteY7819" fmla="*/ 2830480 h 5602020"/>
              <a:gd name="connsiteX7820" fmla="*/ 981605 w 5832676"/>
              <a:gd name="connsiteY7820" fmla="*/ 2830480 h 5602020"/>
              <a:gd name="connsiteX7821" fmla="*/ 1055804 w 5832676"/>
              <a:gd name="connsiteY7821" fmla="*/ 2827673 h 5602020"/>
              <a:gd name="connsiteX7822" fmla="*/ 1060014 w 5832676"/>
              <a:gd name="connsiteY7822" fmla="*/ 2830480 h 5602020"/>
              <a:gd name="connsiteX7823" fmla="*/ 1060014 w 5832676"/>
              <a:gd name="connsiteY7823" fmla="*/ 2827673 h 5602020"/>
              <a:gd name="connsiteX7824" fmla="*/ 1055804 w 5832676"/>
              <a:gd name="connsiteY7824" fmla="*/ 2827673 h 5602020"/>
              <a:gd name="connsiteX7825" fmla="*/ 1031013 w 5832676"/>
              <a:gd name="connsiteY7825" fmla="*/ 2827673 h 5602020"/>
              <a:gd name="connsiteX7826" fmla="*/ 1026335 w 5832676"/>
              <a:gd name="connsiteY7826" fmla="*/ 2830480 h 5602020"/>
              <a:gd name="connsiteX7827" fmla="*/ 1028674 w 5832676"/>
              <a:gd name="connsiteY7827" fmla="*/ 2830480 h 5602020"/>
              <a:gd name="connsiteX7828" fmla="*/ 1033352 w 5832676"/>
              <a:gd name="connsiteY7828" fmla="*/ 2827673 h 5602020"/>
              <a:gd name="connsiteX7829" fmla="*/ 1031013 w 5832676"/>
              <a:gd name="connsiteY7829" fmla="*/ 2827673 h 5602020"/>
              <a:gd name="connsiteX7830" fmla="*/ 1016511 w 5832676"/>
              <a:gd name="connsiteY7830" fmla="*/ 2827673 h 5602020"/>
              <a:gd name="connsiteX7831" fmla="*/ 1018850 w 5832676"/>
              <a:gd name="connsiteY7831" fmla="*/ 2830480 h 5602020"/>
              <a:gd name="connsiteX7832" fmla="*/ 1016511 w 5832676"/>
              <a:gd name="connsiteY7832" fmla="*/ 2827673 h 5602020"/>
              <a:gd name="connsiteX7833" fmla="*/ 1009962 w 5832676"/>
              <a:gd name="connsiteY7833" fmla="*/ 2827673 h 5602020"/>
              <a:gd name="connsiteX7834" fmla="*/ 1005284 w 5832676"/>
              <a:gd name="connsiteY7834" fmla="*/ 2830480 h 5602020"/>
              <a:gd name="connsiteX7835" fmla="*/ 1009962 w 5832676"/>
              <a:gd name="connsiteY7835" fmla="*/ 2830480 h 5602020"/>
              <a:gd name="connsiteX7836" fmla="*/ 1012301 w 5832676"/>
              <a:gd name="connsiteY7836" fmla="*/ 2830480 h 5602020"/>
              <a:gd name="connsiteX7837" fmla="*/ 1012301 w 5832676"/>
              <a:gd name="connsiteY7837" fmla="*/ 2827673 h 5602020"/>
              <a:gd name="connsiteX7838" fmla="*/ 1009962 w 5832676"/>
              <a:gd name="connsiteY7838" fmla="*/ 2830480 h 5602020"/>
              <a:gd name="connsiteX7839" fmla="*/ 1009962 w 5832676"/>
              <a:gd name="connsiteY7839" fmla="*/ 2827673 h 5602020"/>
              <a:gd name="connsiteX7840" fmla="*/ 5208906 w 5832676"/>
              <a:gd name="connsiteY7840" fmla="*/ 2827285 h 5602020"/>
              <a:gd name="connsiteX7841" fmla="*/ 5208810 w 5832676"/>
              <a:gd name="connsiteY7841" fmla="*/ 2827380 h 5602020"/>
              <a:gd name="connsiteX7842" fmla="*/ 5208810 w 5832676"/>
              <a:gd name="connsiteY7842" fmla="*/ 2827288 h 5602020"/>
              <a:gd name="connsiteX7843" fmla="*/ 1045981 w 5832676"/>
              <a:gd name="connsiteY7843" fmla="*/ 2826270 h 5602020"/>
              <a:gd name="connsiteX7844" fmla="*/ 1038964 w 5832676"/>
              <a:gd name="connsiteY7844" fmla="*/ 2827673 h 5602020"/>
              <a:gd name="connsiteX7845" fmla="*/ 1041303 w 5832676"/>
              <a:gd name="connsiteY7845" fmla="*/ 2827673 h 5602020"/>
              <a:gd name="connsiteX7846" fmla="*/ 1045981 w 5832676"/>
              <a:gd name="connsiteY7846" fmla="*/ 2826270 h 5602020"/>
              <a:gd name="connsiteX7847" fmla="*/ 1005285 w 5832676"/>
              <a:gd name="connsiteY7847" fmla="*/ 2826270 h 5602020"/>
              <a:gd name="connsiteX7848" fmla="*/ 998268 w 5832676"/>
              <a:gd name="connsiteY7848" fmla="*/ 2830480 h 5602020"/>
              <a:gd name="connsiteX7849" fmla="*/ 993778 w 5832676"/>
              <a:gd name="connsiteY7849" fmla="*/ 2832819 h 5602020"/>
              <a:gd name="connsiteX7850" fmla="*/ 998268 w 5832676"/>
              <a:gd name="connsiteY7850" fmla="*/ 2832819 h 5602020"/>
              <a:gd name="connsiteX7851" fmla="*/ 987042 w 5832676"/>
              <a:gd name="connsiteY7851" fmla="*/ 2844513 h 5602020"/>
              <a:gd name="connsiteX7852" fmla="*/ 996023 w 5832676"/>
              <a:gd name="connsiteY7852" fmla="*/ 2837496 h 5602020"/>
              <a:gd name="connsiteX7853" fmla="*/ 998268 w 5832676"/>
              <a:gd name="connsiteY7853" fmla="*/ 2832819 h 5602020"/>
              <a:gd name="connsiteX7854" fmla="*/ 998268 w 5832676"/>
              <a:gd name="connsiteY7854" fmla="*/ 2830480 h 5602020"/>
              <a:gd name="connsiteX7855" fmla="*/ 1000607 w 5832676"/>
              <a:gd name="connsiteY7855" fmla="*/ 2830480 h 5602020"/>
              <a:gd name="connsiteX7856" fmla="*/ 1005285 w 5832676"/>
              <a:gd name="connsiteY7856" fmla="*/ 2826270 h 5602020"/>
              <a:gd name="connsiteX7857" fmla="*/ 5214545 w 5832676"/>
              <a:gd name="connsiteY7857" fmla="*/ 2823940 h 5602020"/>
              <a:gd name="connsiteX7858" fmla="*/ 5208975 w 5832676"/>
              <a:gd name="connsiteY7858" fmla="*/ 2827282 h 5602020"/>
              <a:gd name="connsiteX7859" fmla="*/ 5208906 w 5832676"/>
              <a:gd name="connsiteY7859" fmla="*/ 2827285 h 5602020"/>
              <a:gd name="connsiteX7860" fmla="*/ 5211104 w 5832676"/>
              <a:gd name="connsiteY7860" fmla="*/ 2825087 h 5602020"/>
              <a:gd name="connsiteX7861" fmla="*/ 988445 w 5832676"/>
              <a:gd name="connsiteY7861" fmla="*/ 2823463 h 5602020"/>
              <a:gd name="connsiteX7862" fmla="*/ 990784 w 5832676"/>
              <a:gd name="connsiteY7862" fmla="*/ 2826270 h 5602020"/>
              <a:gd name="connsiteX7863" fmla="*/ 993123 w 5832676"/>
              <a:gd name="connsiteY7863" fmla="*/ 2826270 h 5602020"/>
              <a:gd name="connsiteX7864" fmla="*/ 995462 w 5832676"/>
              <a:gd name="connsiteY7864" fmla="*/ 2823463 h 5602020"/>
              <a:gd name="connsiteX7865" fmla="*/ 990784 w 5832676"/>
              <a:gd name="connsiteY7865" fmla="*/ 2823463 h 5602020"/>
              <a:gd name="connsiteX7866" fmla="*/ 988445 w 5832676"/>
              <a:gd name="connsiteY7866" fmla="*/ 2823463 h 5602020"/>
              <a:gd name="connsiteX7867" fmla="*/ 1014055 w 5832676"/>
              <a:gd name="connsiteY7867" fmla="*/ 2823288 h 5602020"/>
              <a:gd name="connsiteX7868" fmla="*/ 1014266 w 5832676"/>
              <a:gd name="connsiteY7868" fmla="*/ 2823464 h 5602020"/>
              <a:gd name="connsiteX7869" fmla="*/ 1013704 w 5832676"/>
              <a:gd name="connsiteY7869" fmla="*/ 2823464 h 5602020"/>
              <a:gd name="connsiteX7870" fmla="*/ 5217633 w 5832676"/>
              <a:gd name="connsiteY7870" fmla="*/ 2822089 h 5602020"/>
              <a:gd name="connsiteX7871" fmla="*/ 5217986 w 5832676"/>
              <a:gd name="connsiteY7871" fmla="*/ 2822794 h 5602020"/>
              <a:gd name="connsiteX7872" fmla="*/ 5214545 w 5832676"/>
              <a:gd name="connsiteY7872" fmla="*/ 2823940 h 5602020"/>
              <a:gd name="connsiteX7873" fmla="*/ 1012582 w 5832676"/>
              <a:gd name="connsiteY7873" fmla="*/ 2822060 h 5602020"/>
              <a:gd name="connsiteX7874" fmla="*/ 1010336 w 5832676"/>
              <a:gd name="connsiteY7874" fmla="*/ 2823931 h 5602020"/>
              <a:gd name="connsiteX7875" fmla="*/ 1012582 w 5832676"/>
              <a:gd name="connsiteY7875" fmla="*/ 2825802 h 5602020"/>
              <a:gd name="connsiteX7876" fmla="*/ 1014827 w 5832676"/>
              <a:gd name="connsiteY7876" fmla="*/ 2827673 h 5602020"/>
              <a:gd name="connsiteX7877" fmla="*/ 1017072 w 5832676"/>
              <a:gd name="connsiteY7877" fmla="*/ 2825802 h 5602020"/>
              <a:gd name="connsiteX7878" fmla="*/ 1019318 w 5832676"/>
              <a:gd name="connsiteY7878" fmla="*/ 2825802 h 5602020"/>
              <a:gd name="connsiteX7879" fmla="*/ 1019318 w 5832676"/>
              <a:gd name="connsiteY7879" fmla="*/ 2823931 h 5602020"/>
              <a:gd name="connsiteX7880" fmla="*/ 1017072 w 5832676"/>
              <a:gd name="connsiteY7880" fmla="*/ 2825802 h 5602020"/>
              <a:gd name="connsiteX7881" fmla="*/ 1014827 w 5832676"/>
              <a:gd name="connsiteY7881" fmla="*/ 2823931 h 5602020"/>
              <a:gd name="connsiteX7882" fmla="*/ 1014266 w 5832676"/>
              <a:gd name="connsiteY7882" fmla="*/ 2823464 h 5602020"/>
              <a:gd name="connsiteX7883" fmla="*/ 1016511 w 5832676"/>
              <a:gd name="connsiteY7883" fmla="*/ 2823464 h 5602020"/>
              <a:gd name="connsiteX7884" fmla="*/ 1016511 w 5832676"/>
              <a:gd name="connsiteY7884" fmla="*/ 2822060 h 5602020"/>
              <a:gd name="connsiteX7885" fmla="*/ 1014055 w 5832676"/>
              <a:gd name="connsiteY7885" fmla="*/ 2823288 h 5602020"/>
              <a:gd name="connsiteX7886" fmla="*/ 1041770 w 5832676"/>
              <a:gd name="connsiteY7886" fmla="*/ 2816447 h 5602020"/>
              <a:gd name="connsiteX7887" fmla="*/ 1043876 w 5832676"/>
              <a:gd name="connsiteY7887" fmla="*/ 2819254 h 5602020"/>
              <a:gd name="connsiteX7888" fmla="*/ 1045981 w 5832676"/>
              <a:gd name="connsiteY7888" fmla="*/ 2816447 h 5602020"/>
              <a:gd name="connsiteX7889" fmla="*/ 1041770 w 5832676"/>
              <a:gd name="connsiteY7889" fmla="*/ 2816447 h 5602020"/>
              <a:gd name="connsiteX7890" fmla="*/ 1030544 w 5832676"/>
              <a:gd name="connsiteY7890" fmla="*/ 2816447 h 5602020"/>
              <a:gd name="connsiteX7891" fmla="*/ 1032649 w 5832676"/>
              <a:gd name="connsiteY7891" fmla="*/ 2819254 h 5602020"/>
              <a:gd name="connsiteX7892" fmla="*/ 1032649 w 5832676"/>
              <a:gd name="connsiteY7892" fmla="*/ 2816447 h 5602020"/>
              <a:gd name="connsiteX7893" fmla="*/ 1026335 w 5832676"/>
              <a:gd name="connsiteY7893" fmla="*/ 2816447 h 5602020"/>
              <a:gd name="connsiteX7894" fmla="*/ 1026335 w 5832676"/>
              <a:gd name="connsiteY7894" fmla="*/ 2822060 h 5602020"/>
              <a:gd name="connsiteX7895" fmla="*/ 1023528 w 5832676"/>
              <a:gd name="connsiteY7895" fmla="*/ 2823464 h 5602020"/>
              <a:gd name="connsiteX7896" fmla="*/ 1026335 w 5832676"/>
              <a:gd name="connsiteY7896" fmla="*/ 2823464 h 5602020"/>
              <a:gd name="connsiteX7897" fmla="*/ 1026335 w 5832676"/>
              <a:gd name="connsiteY7897" fmla="*/ 2822060 h 5602020"/>
              <a:gd name="connsiteX7898" fmla="*/ 1027738 w 5832676"/>
              <a:gd name="connsiteY7898" fmla="*/ 2819254 h 5602020"/>
              <a:gd name="connsiteX7899" fmla="*/ 1026335 w 5832676"/>
              <a:gd name="connsiteY7899" fmla="*/ 2816447 h 5602020"/>
              <a:gd name="connsiteX7900" fmla="*/ 1012020 w 5832676"/>
              <a:gd name="connsiteY7900" fmla="*/ 2816447 h 5602020"/>
              <a:gd name="connsiteX7901" fmla="*/ 1007530 w 5832676"/>
              <a:gd name="connsiteY7901" fmla="*/ 2823464 h 5602020"/>
              <a:gd name="connsiteX7902" fmla="*/ 1012020 w 5832676"/>
              <a:gd name="connsiteY7902" fmla="*/ 2821125 h 5602020"/>
              <a:gd name="connsiteX7903" fmla="*/ 1016511 w 5832676"/>
              <a:gd name="connsiteY7903" fmla="*/ 2816447 h 5602020"/>
              <a:gd name="connsiteX7904" fmla="*/ 1012020 w 5832676"/>
              <a:gd name="connsiteY7904" fmla="*/ 2816447 h 5602020"/>
              <a:gd name="connsiteX7905" fmla="*/ 1057207 w 5832676"/>
              <a:gd name="connsiteY7905" fmla="*/ 2809430 h 5602020"/>
              <a:gd name="connsiteX7906" fmla="*/ 1057207 w 5832676"/>
              <a:gd name="connsiteY7906" fmla="*/ 2815043 h 5602020"/>
              <a:gd name="connsiteX7907" fmla="*/ 1060014 w 5832676"/>
              <a:gd name="connsiteY7907" fmla="*/ 2812237 h 5602020"/>
              <a:gd name="connsiteX7908" fmla="*/ 1057207 w 5832676"/>
              <a:gd name="connsiteY7908" fmla="*/ 2809430 h 5602020"/>
              <a:gd name="connsiteX7909" fmla="*/ 1038965 w 5832676"/>
              <a:gd name="connsiteY7909" fmla="*/ 2809430 h 5602020"/>
              <a:gd name="connsiteX7910" fmla="*/ 1034754 w 5832676"/>
              <a:gd name="connsiteY7910" fmla="*/ 2812237 h 5602020"/>
              <a:gd name="connsiteX7911" fmla="*/ 1036859 w 5832676"/>
              <a:gd name="connsiteY7911" fmla="*/ 2815043 h 5602020"/>
              <a:gd name="connsiteX7912" fmla="*/ 1038965 w 5832676"/>
              <a:gd name="connsiteY7912" fmla="*/ 2812237 h 5602020"/>
              <a:gd name="connsiteX7913" fmla="*/ 1038965 w 5832676"/>
              <a:gd name="connsiteY7913" fmla="*/ 2809430 h 5602020"/>
              <a:gd name="connsiteX7914" fmla="*/ 5240654 w 5832676"/>
              <a:gd name="connsiteY7914" fmla="*/ 2791830 h 5602020"/>
              <a:gd name="connsiteX7915" fmla="*/ 5234866 w 5832676"/>
              <a:gd name="connsiteY7915" fmla="*/ 2794461 h 5602020"/>
              <a:gd name="connsiteX7916" fmla="*/ 5236970 w 5832676"/>
              <a:gd name="connsiteY7916" fmla="*/ 2794461 h 5602020"/>
              <a:gd name="connsiteX7917" fmla="*/ 5236970 w 5832676"/>
              <a:gd name="connsiteY7917" fmla="*/ 2796800 h 5602020"/>
              <a:gd name="connsiteX7918" fmla="*/ 5243286 w 5832676"/>
              <a:gd name="connsiteY7918" fmla="*/ 2794461 h 5602020"/>
              <a:gd name="connsiteX7919" fmla="*/ 5240654 w 5832676"/>
              <a:gd name="connsiteY7919" fmla="*/ 2791830 h 5602020"/>
              <a:gd name="connsiteX7920" fmla="*/ 1038964 w 5832676"/>
              <a:gd name="connsiteY7920" fmla="*/ 2789784 h 5602020"/>
              <a:gd name="connsiteX7921" fmla="*/ 1038964 w 5832676"/>
              <a:gd name="connsiteY7921" fmla="*/ 2791187 h 5602020"/>
              <a:gd name="connsiteX7922" fmla="*/ 1041770 w 5832676"/>
              <a:gd name="connsiteY7922" fmla="*/ 2789784 h 5602020"/>
              <a:gd name="connsiteX7923" fmla="*/ 1038964 w 5832676"/>
              <a:gd name="connsiteY7923" fmla="*/ 2789784 h 5602020"/>
              <a:gd name="connsiteX7924" fmla="*/ 5229721 w 5832676"/>
              <a:gd name="connsiteY7924" fmla="*/ 2789783 h 5602020"/>
              <a:gd name="connsiteX7925" fmla="*/ 5227382 w 5832676"/>
              <a:gd name="connsiteY7925" fmla="*/ 2791186 h 5602020"/>
              <a:gd name="connsiteX7926" fmla="*/ 5232060 w 5832676"/>
              <a:gd name="connsiteY7926" fmla="*/ 2789783 h 5602020"/>
              <a:gd name="connsiteX7927" fmla="*/ 5229721 w 5832676"/>
              <a:gd name="connsiteY7927" fmla="*/ 2789783 h 5602020"/>
              <a:gd name="connsiteX7928" fmla="*/ 1007807 w 5832676"/>
              <a:gd name="connsiteY7928" fmla="*/ 2786977 h 5602020"/>
              <a:gd name="connsiteX7929" fmla="*/ 1008091 w 5832676"/>
              <a:gd name="connsiteY7929" fmla="*/ 2786977 h 5602020"/>
              <a:gd name="connsiteX7930" fmla="*/ 1005284 w 5832676"/>
              <a:gd name="connsiteY7930" fmla="*/ 2789784 h 5602020"/>
              <a:gd name="connsiteX7931" fmla="*/ 1005284 w 5832676"/>
              <a:gd name="connsiteY7931" fmla="*/ 2787847 h 5602020"/>
              <a:gd name="connsiteX7932" fmla="*/ 1005986 w 5832676"/>
              <a:gd name="connsiteY7932" fmla="*/ 2781276 h 5602020"/>
              <a:gd name="connsiteX7933" fmla="*/ 1002479 w 5832676"/>
              <a:gd name="connsiteY7933" fmla="*/ 2782066 h 5602020"/>
              <a:gd name="connsiteX7934" fmla="*/ 1002479 w 5832676"/>
              <a:gd name="connsiteY7934" fmla="*/ 2784171 h 5602020"/>
              <a:gd name="connsiteX7935" fmla="*/ 1005284 w 5832676"/>
              <a:gd name="connsiteY7935" fmla="*/ 2782066 h 5602020"/>
              <a:gd name="connsiteX7936" fmla="*/ 1005986 w 5832676"/>
              <a:gd name="connsiteY7936" fmla="*/ 2781276 h 5602020"/>
              <a:gd name="connsiteX7937" fmla="*/ 1045981 w 5832676"/>
              <a:gd name="connsiteY7937" fmla="*/ 2778557 h 5602020"/>
              <a:gd name="connsiteX7938" fmla="*/ 1038964 w 5832676"/>
              <a:gd name="connsiteY7938" fmla="*/ 2780662 h 5602020"/>
              <a:gd name="connsiteX7939" fmla="*/ 1038964 w 5832676"/>
              <a:gd name="connsiteY7939" fmla="*/ 2782768 h 5602020"/>
              <a:gd name="connsiteX7940" fmla="*/ 1043642 w 5832676"/>
              <a:gd name="connsiteY7940" fmla="*/ 2782768 h 5602020"/>
              <a:gd name="connsiteX7941" fmla="*/ 1043642 w 5832676"/>
              <a:gd name="connsiteY7941" fmla="*/ 2780662 h 5602020"/>
              <a:gd name="connsiteX7942" fmla="*/ 1045981 w 5832676"/>
              <a:gd name="connsiteY7942" fmla="*/ 2778557 h 5602020"/>
              <a:gd name="connsiteX7943" fmla="*/ 984235 w 5832676"/>
              <a:gd name="connsiteY7943" fmla="*/ 2778557 h 5602020"/>
              <a:gd name="connsiteX7944" fmla="*/ 987043 w 5832676"/>
              <a:gd name="connsiteY7944" fmla="*/ 2779961 h 5602020"/>
              <a:gd name="connsiteX7945" fmla="*/ 987043 w 5832676"/>
              <a:gd name="connsiteY7945" fmla="*/ 2778557 h 5602020"/>
              <a:gd name="connsiteX7946" fmla="*/ 984235 w 5832676"/>
              <a:gd name="connsiteY7946" fmla="*/ 2778557 h 5602020"/>
              <a:gd name="connsiteX7947" fmla="*/ 5273758 w 5832676"/>
              <a:gd name="connsiteY7947" fmla="*/ 2778556 h 5602020"/>
              <a:gd name="connsiteX7948" fmla="*/ 5246092 w 5832676"/>
              <a:gd name="connsiteY7948" fmla="*/ 2796800 h 5602020"/>
              <a:gd name="connsiteX7949" fmla="*/ 5269146 w 5832676"/>
              <a:gd name="connsiteY7949" fmla="*/ 2785397 h 5602020"/>
              <a:gd name="connsiteX7950" fmla="*/ 5278369 w 5832676"/>
              <a:gd name="connsiteY7950" fmla="*/ 2780837 h 5602020"/>
              <a:gd name="connsiteX7951" fmla="*/ 5276064 w 5832676"/>
              <a:gd name="connsiteY7951" fmla="*/ 2778556 h 5602020"/>
              <a:gd name="connsiteX7952" fmla="*/ 5273758 w 5832676"/>
              <a:gd name="connsiteY7952" fmla="*/ 2778556 h 5602020"/>
              <a:gd name="connsiteX7953" fmla="*/ 1027541 w 5832676"/>
              <a:gd name="connsiteY7953" fmla="*/ 2713917 h 5602020"/>
              <a:gd name="connsiteX7954" fmla="*/ 1027541 w 5832676"/>
              <a:gd name="connsiteY7954" fmla="*/ 2715019 h 5602020"/>
              <a:gd name="connsiteX7955" fmla="*/ 1026875 w 5832676"/>
              <a:gd name="connsiteY7955" fmla="*/ 2715520 h 5602020"/>
              <a:gd name="connsiteX7956" fmla="*/ 1034754 w 5832676"/>
              <a:gd name="connsiteY7956" fmla="*/ 2706989 h 5602020"/>
              <a:gd name="connsiteX7957" fmla="*/ 1030544 w 5832676"/>
              <a:gd name="connsiteY7957" fmla="*/ 2709094 h 5602020"/>
              <a:gd name="connsiteX7958" fmla="*/ 1034754 w 5832676"/>
              <a:gd name="connsiteY7958" fmla="*/ 2711199 h 5602020"/>
              <a:gd name="connsiteX7959" fmla="*/ 1034754 w 5832676"/>
              <a:gd name="connsiteY7959" fmla="*/ 2709094 h 5602020"/>
              <a:gd name="connsiteX7960" fmla="*/ 1034754 w 5832676"/>
              <a:gd name="connsiteY7960" fmla="*/ 2706989 h 5602020"/>
              <a:gd name="connsiteX7961" fmla="*/ 1043086 w 5832676"/>
              <a:gd name="connsiteY7961" fmla="*/ 2701464 h 5602020"/>
              <a:gd name="connsiteX7962" fmla="*/ 1042984 w 5832676"/>
              <a:gd name="connsiteY7962" fmla="*/ 2701566 h 5602020"/>
              <a:gd name="connsiteX7963" fmla="*/ 1041770 w 5832676"/>
              <a:gd name="connsiteY7963" fmla="*/ 2702173 h 5602020"/>
              <a:gd name="connsiteX7964" fmla="*/ 1041770 w 5832676"/>
              <a:gd name="connsiteY7964" fmla="*/ 2701991 h 5602020"/>
              <a:gd name="connsiteX7965" fmla="*/ 1041770 w 5832676"/>
              <a:gd name="connsiteY7965" fmla="*/ 2700332 h 5602020"/>
              <a:gd name="connsiteX7966" fmla="*/ 1041770 w 5832676"/>
              <a:gd name="connsiteY7966" fmla="*/ 2701991 h 5602020"/>
              <a:gd name="connsiteX7967" fmla="*/ 1039607 w 5832676"/>
              <a:gd name="connsiteY7967" fmla="*/ 2702855 h 5602020"/>
              <a:gd name="connsiteX7968" fmla="*/ 1041770 w 5832676"/>
              <a:gd name="connsiteY7968" fmla="*/ 2699973 h 5602020"/>
              <a:gd name="connsiteX7969" fmla="*/ 1042078 w 5832676"/>
              <a:gd name="connsiteY7969" fmla="*/ 2699973 h 5602020"/>
              <a:gd name="connsiteX7970" fmla="*/ 1041770 w 5832676"/>
              <a:gd name="connsiteY7970" fmla="*/ 2700332 h 5602020"/>
              <a:gd name="connsiteX7971" fmla="*/ 5202590 w 5832676"/>
              <a:gd name="connsiteY7971" fmla="*/ 2695761 h 5602020"/>
              <a:gd name="connsiteX7972" fmla="*/ 5202590 w 5832676"/>
              <a:gd name="connsiteY7972" fmla="*/ 2697165 h 5602020"/>
              <a:gd name="connsiteX7973" fmla="*/ 5205397 w 5832676"/>
              <a:gd name="connsiteY7973" fmla="*/ 2697165 h 5602020"/>
              <a:gd name="connsiteX7974" fmla="*/ 5202590 w 5832676"/>
              <a:gd name="connsiteY7974" fmla="*/ 2695761 h 5602020"/>
              <a:gd name="connsiteX7975" fmla="*/ 5218728 w 5832676"/>
              <a:gd name="connsiteY7975" fmla="*/ 2685938 h 5602020"/>
              <a:gd name="connsiteX7976" fmla="*/ 5216624 w 5832676"/>
              <a:gd name="connsiteY7976" fmla="*/ 2688744 h 5602020"/>
              <a:gd name="connsiteX7977" fmla="*/ 5220834 w 5832676"/>
              <a:gd name="connsiteY7977" fmla="*/ 2685938 h 5602020"/>
              <a:gd name="connsiteX7978" fmla="*/ 5218728 w 5832676"/>
              <a:gd name="connsiteY7978" fmla="*/ 2685938 h 5602020"/>
              <a:gd name="connsiteX7979" fmla="*/ 5246092 w 5832676"/>
              <a:gd name="connsiteY7979" fmla="*/ 2681728 h 5602020"/>
              <a:gd name="connsiteX7980" fmla="*/ 5246092 w 5832676"/>
              <a:gd name="connsiteY7980" fmla="*/ 2684535 h 5602020"/>
              <a:gd name="connsiteX7981" fmla="*/ 5248197 w 5832676"/>
              <a:gd name="connsiteY7981" fmla="*/ 2684535 h 5602020"/>
              <a:gd name="connsiteX7982" fmla="*/ 5250303 w 5832676"/>
              <a:gd name="connsiteY7982" fmla="*/ 2681728 h 5602020"/>
              <a:gd name="connsiteX7983" fmla="*/ 5246092 w 5832676"/>
              <a:gd name="connsiteY7983" fmla="*/ 2681728 h 5602020"/>
              <a:gd name="connsiteX7984" fmla="*/ 5275562 w 5832676"/>
              <a:gd name="connsiteY7984" fmla="*/ 2670502 h 5602020"/>
              <a:gd name="connsiteX7985" fmla="*/ 5275562 w 5832676"/>
              <a:gd name="connsiteY7985" fmla="*/ 2673308 h 5602020"/>
              <a:gd name="connsiteX7986" fmla="*/ 5278369 w 5832676"/>
              <a:gd name="connsiteY7986" fmla="*/ 2670502 h 5602020"/>
              <a:gd name="connsiteX7987" fmla="*/ 5275562 w 5832676"/>
              <a:gd name="connsiteY7987" fmla="*/ 2670502 h 5602020"/>
              <a:gd name="connsiteX7988" fmla="*/ 5262230 w 5832676"/>
              <a:gd name="connsiteY7988" fmla="*/ 2670502 h 5602020"/>
              <a:gd name="connsiteX7989" fmla="*/ 5260126 w 5832676"/>
              <a:gd name="connsiteY7989" fmla="*/ 2674712 h 5602020"/>
              <a:gd name="connsiteX7990" fmla="*/ 5264336 w 5832676"/>
              <a:gd name="connsiteY7990" fmla="*/ 2672607 h 5602020"/>
              <a:gd name="connsiteX7991" fmla="*/ 5262230 w 5832676"/>
              <a:gd name="connsiteY7991" fmla="*/ 2670502 h 5602020"/>
              <a:gd name="connsiteX7992" fmla="*/ 1037561 w 5832676"/>
              <a:gd name="connsiteY7992" fmla="*/ 2668983 h 5602020"/>
              <a:gd name="connsiteX7993" fmla="*/ 1039009 w 5832676"/>
              <a:gd name="connsiteY7993" fmla="*/ 2669156 h 5602020"/>
              <a:gd name="connsiteX7994" fmla="*/ 1037561 w 5832676"/>
              <a:gd name="connsiteY7994" fmla="*/ 2672053 h 5602020"/>
              <a:gd name="connsiteX7995" fmla="*/ 5282580 w 5832676"/>
              <a:gd name="connsiteY7995" fmla="*/ 2666291 h 5602020"/>
              <a:gd name="connsiteX7996" fmla="*/ 5284918 w 5832676"/>
              <a:gd name="connsiteY7996" fmla="*/ 2670502 h 5602020"/>
              <a:gd name="connsiteX7997" fmla="*/ 5289596 w 5832676"/>
              <a:gd name="connsiteY7997" fmla="*/ 2668397 h 5602020"/>
              <a:gd name="connsiteX7998" fmla="*/ 5287258 w 5832676"/>
              <a:gd name="connsiteY7998" fmla="*/ 2666291 h 5602020"/>
              <a:gd name="connsiteX7999" fmla="*/ 5282580 w 5832676"/>
              <a:gd name="connsiteY7999" fmla="*/ 2666291 h 5602020"/>
              <a:gd name="connsiteX8000" fmla="*/ 5299419 w 5832676"/>
              <a:gd name="connsiteY8000" fmla="*/ 2663485 h 5602020"/>
              <a:gd name="connsiteX8001" fmla="*/ 5298358 w 5832676"/>
              <a:gd name="connsiteY8001" fmla="*/ 2664091 h 5602020"/>
              <a:gd name="connsiteX8002" fmla="*/ 5298437 w 5832676"/>
              <a:gd name="connsiteY8002" fmla="*/ 2663695 h 5602020"/>
              <a:gd name="connsiteX8003" fmla="*/ 5276030 w 5832676"/>
              <a:gd name="connsiteY8003" fmla="*/ 2663485 h 5602020"/>
              <a:gd name="connsiteX8004" fmla="*/ 5271352 w 5832676"/>
              <a:gd name="connsiteY8004" fmla="*/ 2666291 h 5602020"/>
              <a:gd name="connsiteX8005" fmla="*/ 5276030 w 5832676"/>
              <a:gd name="connsiteY8005" fmla="*/ 2666291 h 5602020"/>
              <a:gd name="connsiteX8006" fmla="*/ 5278369 w 5832676"/>
              <a:gd name="connsiteY8006" fmla="*/ 2663485 h 5602020"/>
              <a:gd name="connsiteX8007" fmla="*/ 5243286 w 5832676"/>
              <a:gd name="connsiteY8007" fmla="*/ 2663485 h 5602020"/>
              <a:gd name="connsiteX8008" fmla="*/ 5241883 w 5832676"/>
              <a:gd name="connsiteY8008" fmla="*/ 2667695 h 5602020"/>
              <a:gd name="connsiteX8009" fmla="*/ 5243286 w 5832676"/>
              <a:gd name="connsiteY8009" fmla="*/ 2665590 h 5602020"/>
              <a:gd name="connsiteX8010" fmla="*/ 5243286 w 5832676"/>
              <a:gd name="connsiteY8010" fmla="*/ 2663485 h 5602020"/>
              <a:gd name="connsiteX8011" fmla="*/ 5225511 w 5832676"/>
              <a:gd name="connsiteY8011" fmla="*/ 2663485 h 5602020"/>
              <a:gd name="connsiteX8012" fmla="*/ 5220833 w 5832676"/>
              <a:gd name="connsiteY8012" fmla="*/ 2666291 h 5602020"/>
              <a:gd name="connsiteX8013" fmla="*/ 5227850 w 5832676"/>
              <a:gd name="connsiteY8013" fmla="*/ 2666291 h 5602020"/>
              <a:gd name="connsiteX8014" fmla="*/ 5227850 w 5832676"/>
              <a:gd name="connsiteY8014" fmla="*/ 2663485 h 5602020"/>
              <a:gd name="connsiteX8015" fmla="*/ 5225511 w 5832676"/>
              <a:gd name="connsiteY8015" fmla="*/ 2663485 h 5602020"/>
              <a:gd name="connsiteX8016" fmla="*/ 1024932 w 5832676"/>
              <a:gd name="connsiteY8016" fmla="*/ 2660680 h 5602020"/>
              <a:gd name="connsiteX8017" fmla="*/ 1023528 w 5832676"/>
              <a:gd name="connsiteY8017" fmla="*/ 2661382 h 5602020"/>
              <a:gd name="connsiteX8018" fmla="*/ 1024932 w 5832676"/>
              <a:gd name="connsiteY8018" fmla="*/ 2662084 h 5602020"/>
              <a:gd name="connsiteX8019" fmla="*/ 1026336 w 5832676"/>
              <a:gd name="connsiteY8019" fmla="*/ 2661382 h 5602020"/>
              <a:gd name="connsiteX8020" fmla="*/ 1024932 w 5832676"/>
              <a:gd name="connsiteY8020" fmla="*/ 2660680 h 5602020"/>
              <a:gd name="connsiteX8021" fmla="*/ 5299122 w 5832676"/>
              <a:gd name="connsiteY8021" fmla="*/ 2645653 h 5602020"/>
              <a:gd name="connsiteX8022" fmla="*/ 5300321 w 5832676"/>
              <a:gd name="connsiteY8022" fmla="*/ 2648049 h 5602020"/>
              <a:gd name="connsiteX8023" fmla="*/ 5300556 w 5832676"/>
              <a:gd name="connsiteY8023" fmla="*/ 2648519 h 5602020"/>
              <a:gd name="connsiteX8024" fmla="*/ 5293675 w 5832676"/>
              <a:gd name="connsiteY8024" fmla="*/ 2648519 h 5602020"/>
              <a:gd name="connsiteX8025" fmla="*/ 5295968 w 5832676"/>
              <a:gd name="connsiteY8025" fmla="*/ 2646226 h 5602020"/>
              <a:gd name="connsiteX8026" fmla="*/ 5299122 w 5832676"/>
              <a:gd name="connsiteY8026" fmla="*/ 2645653 h 5602020"/>
              <a:gd name="connsiteX8027" fmla="*/ 5267142 w 5832676"/>
              <a:gd name="connsiteY8027" fmla="*/ 2645242 h 5602020"/>
              <a:gd name="connsiteX8028" fmla="*/ 5264336 w 5832676"/>
              <a:gd name="connsiteY8028" fmla="*/ 2648049 h 5602020"/>
              <a:gd name="connsiteX8029" fmla="*/ 5267142 w 5832676"/>
              <a:gd name="connsiteY8029" fmla="*/ 2648049 h 5602020"/>
              <a:gd name="connsiteX8030" fmla="*/ 5267142 w 5832676"/>
              <a:gd name="connsiteY8030" fmla="*/ 2645242 h 5602020"/>
              <a:gd name="connsiteX8031" fmla="*/ 5257820 w 5832676"/>
              <a:gd name="connsiteY8031" fmla="*/ 2645242 h 5602020"/>
              <a:gd name="connsiteX8032" fmla="*/ 5197878 w 5832676"/>
              <a:gd name="connsiteY8032" fmla="*/ 2670178 h 5602020"/>
              <a:gd name="connsiteX8033" fmla="*/ 5202490 w 5832676"/>
              <a:gd name="connsiteY8033" fmla="*/ 2670178 h 5602020"/>
              <a:gd name="connsiteX8034" fmla="*/ 5199694 w 5832676"/>
              <a:gd name="connsiteY8034" fmla="*/ 2672011 h 5602020"/>
              <a:gd name="connsiteX8035" fmla="*/ 5197878 w 5832676"/>
              <a:gd name="connsiteY8035" fmla="*/ 2672446 h 5602020"/>
              <a:gd name="connsiteX8036" fmla="*/ 5195573 w 5832676"/>
              <a:gd name="connsiteY8036" fmla="*/ 2674712 h 5602020"/>
              <a:gd name="connsiteX8037" fmla="*/ 5199694 w 5832676"/>
              <a:gd name="connsiteY8037" fmla="*/ 2672011 h 5602020"/>
              <a:gd name="connsiteX8038" fmla="*/ 5210162 w 5832676"/>
              <a:gd name="connsiteY8038" fmla="*/ 2669505 h 5602020"/>
              <a:gd name="connsiteX8039" fmla="*/ 5257820 w 5832676"/>
              <a:gd name="connsiteY8039" fmla="*/ 2647509 h 5602020"/>
              <a:gd name="connsiteX8040" fmla="*/ 5257820 w 5832676"/>
              <a:gd name="connsiteY8040" fmla="*/ 2645242 h 5602020"/>
              <a:gd name="connsiteX8041" fmla="*/ 5282580 w 5832676"/>
              <a:gd name="connsiteY8041" fmla="*/ 2642436 h 5602020"/>
              <a:gd name="connsiteX8042" fmla="*/ 5281176 w 5832676"/>
              <a:gd name="connsiteY8042" fmla="*/ 2645242 h 5602020"/>
              <a:gd name="connsiteX8043" fmla="*/ 5282580 w 5832676"/>
              <a:gd name="connsiteY8043" fmla="*/ 2645242 h 5602020"/>
              <a:gd name="connsiteX8044" fmla="*/ 5282580 w 5832676"/>
              <a:gd name="connsiteY8044" fmla="*/ 2642436 h 5602020"/>
              <a:gd name="connsiteX8045" fmla="*/ 5281176 w 5832676"/>
              <a:gd name="connsiteY8045" fmla="*/ 2641032 h 5602020"/>
              <a:gd name="connsiteX8046" fmla="*/ 5278369 w 5832676"/>
              <a:gd name="connsiteY8046" fmla="*/ 2645242 h 5602020"/>
              <a:gd name="connsiteX8047" fmla="*/ 5281176 w 5832676"/>
              <a:gd name="connsiteY8047" fmla="*/ 2641032 h 5602020"/>
              <a:gd name="connsiteX8048" fmla="*/ 998962 w 5832676"/>
              <a:gd name="connsiteY8048" fmla="*/ 2634398 h 5602020"/>
              <a:gd name="connsiteX8049" fmla="*/ 998746 w 5832676"/>
              <a:gd name="connsiteY8049" fmla="*/ 2635264 h 5602020"/>
              <a:gd name="connsiteX8050" fmla="*/ 998268 w 5832676"/>
              <a:gd name="connsiteY8050" fmla="*/ 2635420 h 5602020"/>
              <a:gd name="connsiteX8051" fmla="*/ 5255916 w 5832676"/>
              <a:gd name="connsiteY8051" fmla="*/ 2634016 h 5602020"/>
              <a:gd name="connsiteX8052" fmla="*/ 5257786 w 5832676"/>
              <a:gd name="connsiteY8052" fmla="*/ 2635419 h 5602020"/>
              <a:gd name="connsiteX8053" fmla="*/ 5261530 w 5832676"/>
              <a:gd name="connsiteY8053" fmla="*/ 2634016 h 5602020"/>
              <a:gd name="connsiteX8054" fmla="*/ 5257786 w 5832676"/>
              <a:gd name="connsiteY8054" fmla="*/ 2634016 h 5602020"/>
              <a:gd name="connsiteX8055" fmla="*/ 5255916 w 5832676"/>
              <a:gd name="connsiteY8055" fmla="*/ 2634016 h 5602020"/>
              <a:gd name="connsiteX8056" fmla="*/ 5246444 w 5832676"/>
              <a:gd name="connsiteY8056" fmla="*/ 2634016 h 5602020"/>
              <a:gd name="connsiteX8057" fmla="*/ 5239076 w 5832676"/>
              <a:gd name="connsiteY8057" fmla="*/ 2641033 h 5602020"/>
              <a:gd name="connsiteX8058" fmla="*/ 5243988 w 5832676"/>
              <a:gd name="connsiteY8058" fmla="*/ 2638694 h 5602020"/>
              <a:gd name="connsiteX8059" fmla="*/ 5248900 w 5832676"/>
              <a:gd name="connsiteY8059" fmla="*/ 2638694 h 5602020"/>
              <a:gd name="connsiteX8060" fmla="*/ 5246444 w 5832676"/>
              <a:gd name="connsiteY8060" fmla="*/ 2634016 h 5602020"/>
              <a:gd name="connsiteX8061" fmla="*/ 5276264 w 5832676"/>
              <a:gd name="connsiteY8061" fmla="*/ 2631209 h 5602020"/>
              <a:gd name="connsiteX8062" fmla="*/ 5274158 w 5832676"/>
              <a:gd name="connsiteY8062" fmla="*/ 2634016 h 5602020"/>
              <a:gd name="connsiteX8063" fmla="*/ 5274160 w 5832676"/>
              <a:gd name="connsiteY8063" fmla="*/ 2634016 h 5602020"/>
              <a:gd name="connsiteX8064" fmla="*/ 5267142 w 5832676"/>
              <a:gd name="connsiteY8064" fmla="*/ 2638226 h 5602020"/>
              <a:gd name="connsiteX8065" fmla="*/ 5271820 w 5832676"/>
              <a:gd name="connsiteY8065" fmla="*/ 2638226 h 5602020"/>
              <a:gd name="connsiteX8066" fmla="*/ 5274160 w 5832676"/>
              <a:gd name="connsiteY8066" fmla="*/ 2634016 h 5602020"/>
              <a:gd name="connsiteX8067" fmla="*/ 5276264 w 5832676"/>
              <a:gd name="connsiteY8067" fmla="*/ 2634016 h 5602020"/>
              <a:gd name="connsiteX8068" fmla="*/ 5278369 w 5832676"/>
              <a:gd name="connsiteY8068" fmla="*/ 2631209 h 5602020"/>
              <a:gd name="connsiteX8069" fmla="*/ 5276264 w 5832676"/>
              <a:gd name="connsiteY8069" fmla="*/ 2631209 h 5602020"/>
              <a:gd name="connsiteX8070" fmla="*/ 5271352 w 5832676"/>
              <a:gd name="connsiteY8070" fmla="*/ 2631209 h 5602020"/>
              <a:gd name="connsiteX8071" fmla="*/ 5271352 w 5832676"/>
              <a:gd name="connsiteY8071" fmla="*/ 2634016 h 5602020"/>
              <a:gd name="connsiteX8072" fmla="*/ 5274158 w 5832676"/>
              <a:gd name="connsiteY8072" fmla="*/ 2631209 h 5602020"/>
              <a:gd name="connsiteX8073" fmla="*/ 5271352 w 5832676"/>
              <a:gd name="connsiteY8073" fmla="*/ 2631209 h 5602020"/>
              <a:gd name="connsiteX8074" fmla="*/ 5267142 w 5832676"/>
              <a:gd name="connsiteY8074" fmla="*/ 2626999 h 5602020"/>
              <a:gd name="connsiteX8075" fmla="*/ 5264336 w 5832676"/>
              <a:gd name="connsiteY8075" fmla="*/ 2629104 h 5602020"/>
              <a:gd name="connsiteX8076" fmla="*/ 5267142 w 5832676"/>
              <a:gd name="connsiteY8076" fmla="*/ 2631209 h 5602020"/>
              <a:gd name="connsiteX8077" fmla="*/ 5267142 w 5832676"/>
              <a:gd name="connsiteY8077" fmla="*/ 2626999 h 5602020"/>
              <a:gd name="connsiteX8078" fmla="*/ 5274158 w 5832676"/>
              <a:gd name="connsiteY8078" fmla="*/ 2624192 h 5602020"/>
              <a:gd name="connsiteX8079" fmla="*/ 5274158 w 5832676"/>
              <a:gd name="connsiteY8079" fmla="*/ 2626999 h 5602020"/>
              <a:gd name="connsiteX8080" fmla="*/ 5275562 w 5832676"/>
              <a:gd name="connsiteY8080" fmla="*/ 2626999 h 5602020"/>
              <a:gd name="connsiteX8081" fmla="*/ 5274158 w 5832676"/>
              <a:gd name="connsiteY8081" fmla="*/ 2624192 h 5602020"/>
              <a:gd name="connsiteX8082" fmla="*/ 5260126 w 5832676"/>
              <a:gd name="connsiteY8082" fmla="*/ 2624192 h 5602020"/>
              <a:gd name="connsiteX8083" fmla="*/ 5255916 w 5832676"/>
              <a:gd name="connsiteY8083" fmla="*/ 2626999 h 5602020"/>
              <a:gd name="connsiteX8084" fmla="*/ 5258021 w 5832676"/>
              <a:gd name="connsiteY8084" fmla="*/ 2626999 h 5602020"/>
              <a:gd name="connsiteX8085" fmla="*/ 5260126 w 5832676"/>
              <a:gd name="connsiteY8085" fmla="*/ 2624192 h 5602020"/>
              <a:gd name="connsiteX8086" fmla="*/ 5273224 w 5832676"/>
              <a:gd name="connsiteY8086" fmla="*/ 2615772 h 5602020"/>
              <a:gd name="connsiteX8087" fmla="*/ 5268546 w 5832676"/>
              <a:gd name="connsiteY8087" fmla="*/ 2617878 h 5602020"/>
              <a:gd name="connsiteX8088" fmla="*/ 5273224 w 5832676"/>
              <a:gd name="connsiteY8088" fmla="*/ 2617878 h 5602020"/>
              <a:gd name="connsiteX8089" fmla="*/ 5275562 w 5832676"/>
              <a:gd name="connsiteY8089" fmla="*/ 2617878 h 5602020"/>
              <a:gd name="connsiteX8090" fmla="*/ 5273224 w 5832676"/>
              <a:gd name="connsiteY8090" fmla="*/ 2615772 h 5602020"/>
              <a:gd name="connsiteX8091" fmla="*/ 5286789 w 5832676"/>
              <a:gd name="connsiteY8091" fmla="*/ 2608756 h 5602020"/>
              <a:gd name="connsiteX8092" fmla="*/ 5285385 w 5832676"/>
              <a:gd name="connsiteY8092" fmla="*/ 2610160 h 5602020"/>
              <a:gd name="connsiteX8093" fmla="*/ 5286789 w 5832676"/>
              <a:gd name="connsiteY8093" fmla="*/ 2610160 h 5602020"/>
              <a:gd name="connsiteX8094" fmla="*/ 5286789 w 5832676"/>
              <a:gd name="connsiteY8094" fmla="*/ 2608756 h 5602020"/>
              <a:gd name="connsiteX8095" fmla="*/ 5282578 w 5832676"/>
              <a:gd name="connsiteY8095" fmla="*/ 2605949 h 5602020"/>
              <a:gd name="connsiteX8096" fmla="*/ 5282578 w 5832676"/>
              <a:gd name="connsiteY8096" fmla="*/ 2608756 h 5602020"/>
              <a:gd name="connsiteX8097" fmla="*/ 5285385 w 5832676"/>
              <a:gd name="connsiteY8097" fmla="*/ 2608756 h 5602020"/>
              <a:gd name="connsiteX8098" fmla="*/ 5282578 w 5832676"/>
              <a:gd name="connsiteY8098" fmla="*/ 2605949 h 5602020"/>
              <a:gd name="connsiteX8099" fmla="*/ 5268546 w 5832676"/>
              <a:gd name="connsiteY8099" fmla="*/ 2605949 h 5602020"/>
              <a:gd name="connsiteX8100" fmla="*/ 5271352 w 5832676"/>
              <a:gd name="connsiteY8100" fmla="*/ 2610160 h 5602020"/>
              <a:gd name="connsiteX8101" fmla="*/ 5271352 w 5832676"/>
              <a:gd name="connsiteY8101" fmla="*/ 2608055 h 5602020"/>
              <a:gd name="connsiteX8102" fmla="*/ 5274158 w 5832676"/>
              <a:gd name="connsiteY8102" fmla="*/ 2605949 h 5602020"/>
              <a:gd name="connsiteX8103" fmla="*/ 5268546 w 5832676"/>
              <a:gd name="connsiteY8103" fmla="*/ 2605949 h 5602020"/>
              <a:gd name="connsiteX8104" fmla="*/ 5267142 w 5832676"/>
              <a:gd name="connsiteY8104" fmla="*/ 2605949 h 5602020"/>
              <a:gd name="connsiteX8105" fmla="*/ 5261530 w 5832676"/>
              <a:gd name="connsiteY8105" fmla="*/ 2608756 h 5602020"/>
              <a:gd name="connsiteX8106" fmla="*/ 5264336 w 5832676"/>
              <a:gd name="connsiteY8106" fmla="*/ 2608756 h 5602020"/>
              <a:gd name="connsiteX8107" fmla="*/ 5267142 w 5832676"/>
              <a:gd name="connsiteY8107" fmla="*/ 2605949 h 5602020"/>
              <a:gd name="connsiteX8108" fmla="*/ 858187 w 5832676"/>
              <a:gd name="connsiteY8108" fmla="*/ 2603547 h 5602020"/>
              <a:gd name="connsiteX8109" fmla="*/ 858751 w 5832676"/>
              <a:gd name="connsiteY8109" fmla="*/ 2603735 h 5602020"/>
              <a:gd name="connsiteX8110" fmla="*/ 857938 w 5832676"/>
              <a:gd name="connsiteY8110" fmla="*/ 2604547 h 5602020"/>
              <a:gd name="connsiteX8111" fmla="*/ 5282580 w 5832676"/>
              <a:gd name="connsiteY8111" fmla="*/ 2603143 h 5602020"/>
              <a:gd name="connsiteX8112" fmla="*/ 5277902 w 5832676"/>
              <a:gd name="connsiteY8112" fmla="*/ 2605949 h 5602020"/>
              <a:gd name="connsiteX8113" fmla="*/ 5280240 w 5832676"/>
              <a:gd name="connsiteY8113" fmla="*/ 2605949 h 5602020"/>
              <a:gd name="connsiteX8114" fmla="*/ 5282580 w 5832676"/>
              <a:gd name="connsiteY8114" fmla="*/ 2603143 h 5602020"/>
              <a:gd name="connsiteX8115" fmla="*/ 938627 w 5832676"/>
              <a:gd name="connsiteY8115" fmla="*/ 2601741 h 5602020"/>
              <a:gd name="connsiteX8116" fmla="*/ 936523 w 5832676"/>
              <a:gd name="connsiteY8116" fmla="*/ 2604547 h 5602020"/>
              <a:gd name="connsiteX8117" fmla="*/ 940734 w 5832676"/>
              <a:gd name="connsiteY8117" fmla="*/ 2601741 h 5602020"/>
              <a:gd name="connsiteX8118" fmla="*/ 938627 w 5832676"/>
              <a:gd name="connsiteY8118" fmla="*/ 2601741 h 5602020"/>
              <a:gd name="connsiteX8119" fmla="*/ 5274158 w 5832676"/>
              <a:gd name="connsiteY8119" fmla="*/ 2601739 h 5602020"/>
              <a:gd name="connsiteX8120" fmla="*/ 5268546 w 5832676"/>
              <a:gd name="connsiteY8120" fmla="*/ 2603143 h 5602020"/>
              <a:gd name="connsiteX8121" fmla="*/ 5271352 w 5832676"/>
              <a:gd name="connsiteY8121" fmla="*/ 2603143 h 5602020"/>
              <a:gd name="connsiteX8122" fmla="*/ 5274158 w 5832676"/>
              <a:gd name="connsiteY8122" fmla="*/ 2601739 h 5602020"/>
              <a:gd name="connsiteX8123" fmla="*/ 967908 w 5832676"/>
              <a:gd name="connsiteY8123" fmla="*/ 2600364 h 5602020"/>
              <a:gd name="connsiteX8124" fmla="*/ 967908 w 5832676"/>
              <a:gd name="connsiteY8124" fmla="*/ 2600967 h 5602020"/>
              <a:gd name="connsiteX8125" fmla="*/ 965614 w 5832676"/>
              <a:gd name="connsiteY8125" fmla="*/ 2602657 h 5602020"/>
              <a:gd name="connsiteX8126" fmla="*/ 967908 w 5832676"/>
              <a:gd name="connsiteY8126" fmla="*/ 2600364 h 5602020"/>
              <a:gd name="connsiteX8127" fmla="*/ 5313458 w 5832676"/>
              <a:gd name="connsiteY8127" fmla="*/ 2597212 h 5602020"/>
              <a:gd name="connsiteX8128" fmla="*/ 5316610 w 5832676"/>
              <a:gd name="connsiteY8128" fmla="*/ 2598071 h 5602020"/>
              <a:gd name="connsiteX8129" fmla="*/ 5302849 w 5832676"/>
              <a:gd name="connsiteY8129" fmla="*/ 2602657 h 5602020"/>
              <a:gd name="connsiteX8130" fmla="*/ 5307437 w 5832676"/>
              <a:gd name="connsiteY8130" fmla="*/ 2598071 h 5602020"/>
              <a:gd name="connsiteX8131" fmla="*/ 5312024 w 5832676"/>
              <a:gd name="connsiteY8131" fmla="*/ 2598071 h 5602020"/>
              <a:gd name="connsiteX8132" fmla="*/ 5313458 w 5832676"/>
              <a:gd name="connsiteY8132" fmla="*/ 2597212 h 5602020"/>
              <a:gd name="connsiteX8133" fmla="*/ 5284684 w 5832676"/>
              <a:gd name="connsiteY8133" fmla="*/ 2594723 h 5602020"/>
              <a:gd name="connsiteX8134" fmla="*/ 5282578 w 5832676"/>
              <a:gd name="connsiteY8134" fmla="*/ 2596828 h 5602020"/>
              <a:gd name="connsiteX8135" fmla="*/ 5284684 w 5832676"/>
              <a:gd name="connsiteY8135" fmla="*/ 2598933 h 5602020"/>
              <a:gd name="connsiteX8136" fmla="*/ 5286789 w 5832676"/>
              <a:gd name="connsiteY8136" fmla="*/ 2594723 h 5602020"/>
              <a:gd name="connsiteX8137" fmla="*/ 5284684 w 5832676"/>
              <a:gd name="connsiteY8137" fmla="*/ 2594723 h 5602020"/>
              <a:gd name="connsiteX8138" fmla="*/ 5278369 w 5832676"/>
              <a:gd name="connsiteY8138" fmla="*/ 2591916 h 5602020"/>
              <a:gd name="connsiteX8139" fmla="*/ 5271352 w 5832676"/>
              <a:gd name="connsiteY8139" fmla="*/ 2597529 h 5602020"/>
              <a:gd name="connsiteX8140" fmla="*/ 5276030 w 5832676"/>
              <a:gd name="connsiteY8140" fmla="*/ 2594723 h 5602020"/>
              <a:gd name="connsiteX8141" fmla="*/ 5278369 w 5832676"/>
              <a:gd name="connsiteY8141" fmla="*/ 2591916 h 5602020"/>
              <a:gd name="connsiteX8142" fmla="*/ 5268546 w 5832676"/>
              <a:gd name="connsiteY8142" fmla="*/ 2590512 h 5602020"/>
              <a:gd name="connsiteX8143" fmla="*/ 5267142 w 5832676"/>
              <a:gd name="connsiteY8143" fmla="*/ 2591916 h 5602020"/>
              <a:gd name="connsiteX8144" fmla="*/ 5268546 w 5832676"/>
              <a:gd name="connsiteY8144" fmla="*/ 2591916 h 5602020"/>
              <a:gd name="connsiteX8145" fmla="*/ 5268546 w 5832676"/>
              <a:gd name="connsiteY8145" fmla="*/ 2590512 h 5602020"/>
              <a:gd name="connsiteX8146" fmla="*/ 904247 w 5832676"/>
              <a:gd name="connsiteY8146" fmla="*/ 2583497 h 5602020"/>
              <a:gd name="connsiteX8147" fmla="*/ 904247 w 5832676"/>
              <a:gd name="connsiteY8147" fmla="*/ 2586304 h 5602020"/>
              <a:gd name="connsiteX8148" fmla="*/ 907053 w 5832676"/>
              <a:gd name="connsiteY8148" fmla="*/ 2586304 h 5602020"/>
              <a:gd name="connsiteX8149" fmla="*/ 907053 w 5832676"/>
              <a:gd name="connsiteY8149" fmla="*/ 2583497 h 5602020"/>
              <a:gd name="connsiteX8150" fmla="*/ 904247 w 5832676"/>
              <a:gd name="connsiteY8150" fmla="*/ 2583497 h 5602020"/>
              <a:gd name="connsiteX8151" fmla="*/ 5292402 w 5832676"/>
              <a:gd name="connsiteY8151" fmla="*/ 2583496 h 5602020"/>
              <a:gd name="connsiteX8152" fmla="*/ 5285385 w 5832676"/>
              <a:gd name="connsiteY8152" fmla="*/ 2585602 h 5602020"/>
              <a:gd name="connsiteX8153" fmla="*/ 5285385 w 5832676"/>
              <a:gd name="connsiteY8153" fmla="*/ 2587707 h 5602020"/>
              <a:gd name="connsiteX8154" fmla="*/ 5292402 w 5832676"/>
              <a:gd name="connsiteY8154" fmla="*/ 2585602 h 5602020"/>
              <a:gd name="connsiteX8155" fmla="*/ 5292402 w 5832676"/>
              <a:gd name="connsiteY8155" fmla="*/ 2583496 h 5602020"/>
              <a:gd name="connsiteX8156" fmla="*/ 5271353 w 5832676"/>
              <a:gd name="connsiteY8156" fmla="*/ 2583496 h 5602020"/>
              <a:gd name="connsiteX8157" fmla="*/ 5264336 w 5832676"/>
              <a:gd name="connsiteY8157" fmla="*/ 2584900 h 5602020"/>
              <a:gd name="connsiteX8158" fmla="*/ 5266675 w 5832676"/>
              <a:gd name="connsiteY8158" fmla="*/ 2584900 h 5602020"/>
              <a:gd name="connsiteX8159" fmla="*/ 5269014 w 5832676"/>
              <a:gd name="connsiteY8159" fmla="*/ 2584900 h 5602020"/>
              <a:gd name="connsiteX8160" fmla="*/ 5271353 w 5832676"/>
              <a:gd name="connsiteY8160" fmla="*/ 2583496 h 5602020"/>
              <a:gd name="connsiteX8161" fmla="*/ 5301384 w 5832676"/>
              <a:gd name="connsiteY8161" fmla="*/ 2580690 h 5602020"/>
              <a:gd name="connsiteX8162" fmla="*/ 5292402 w 5832676"/>
              <a:gd name="connsiteY8162" fmla="*/ 2587707 h 5602020"/>
              <a:gd name="connsiteX8163" fmla="*/ 5303628 w 5832676"/>
              <a:gd name="connsiteY8163" fmla="*/ 2580690 h 5602020"/>
              <a:gd name="connsiteX8164" fmla="*/ 5301384 w 5832676"/>
              <a:gd name="connsiteY8164" fmla="*/ 2580690 h 5602020"/>
              <a:gd name="connsiteX8165" fmla="*/ 5278369 w 5832676"/>
              <a:gd name="connsiteY8165" fmla="*/ 2580690 h 5602020"/>
              <a:gd name="connsiteX8166" fmla="*/ 5274158 w 5832676"/>
              <a:gd name="connsiteY8166" fmla="*/ 2583496 h 5602020"/>
              <a:gd name="connsiteX8167" fmla="*/ 5276264 w 5832676"/>
              <a:gd name="connsiteY8167" fmla="*/ 2583496 h 5602020"/>
              <a:gd name="connsiteX8168" fmla="*/ 5278369 w 5832676"/>
              <a:gd name="connsiteY8168" fmla="*/ 2580690 h 5602020"/>
              <a:gd name="connsiteX8169" fmla="*/ 5317662 w 5832676"/>
              <a:gd name="connsiteY8169" fmla="*/ 2579286 h 5602020"/>
              <a:gd name="connsiteX8170" fmla="*/ 5305032 w 5832676"/>
              <a:gd name="connsiteY8170" fmla="*/ 2581392 h 5602020"/>
              <a:gd name="connsiteX8171" fmla="*/ 5312610 w 5832676"/>
              <a:gd name="connsiteY8171" fmla="*/ 2583496 h 5602020"/>
              <a:gd name="connsiteX8172" fmla="*/ 5317662 w 5832676"/>
              <a:gd name="connsiteY8172" fmla="*/ 2579286 h 5602020"/>
              <a:gd name="connsiteX8173" fmla="*/ 5285385 w 5832676"/>
              <a:gd name="connsiteY8173" fmla="*/ 2579285 h 5602020"/>
              <a:gd name="connsiteX8174" fmla="*/ 5285386 w 5832676"/>
              <a:gd name="connsiteY8174" fmla="*/ 2579286 h 5602020"/>
              <a:gd name="connsiteX8175" fmla="*/ 5285385 w 5832676"/>
              <a:gd name="connsiteY8175" fmla="*/ 2579286 h 5602020"/>
              <a:gd name="connsiteX8176" fmla="*/ 5334960 w 5832676"/>
              <a:gd name="connsiteY8176" fmla="*/ 2577433 h 5602020"/>
              <a:gd name="connsiteX8177" fmla="*/ 5334960 w 5832676"/>
              <a:gd name="connsiteY8177" fmla="*/ 2579726 h 5602020"/>
              <a:gd name="connsiteX8178" fmla="*/ 5341841 w 5832676"/>
              <a:gd name="connsiteY8178" fmla="*/ 2577433 h 5602020"/>
              <a:gd name="connsiteX8179" fmla="*/ 5328080 w 5832676"/>
              <a:gd name="connsiteY8179" fmla="*/ 2584313 h 5602020"/>
              <a:gd name="connsiteX8180" fmla="*/ 5334960 w 5832676"/>
              <a:gd name="connsiteY8180" fmla="*/ 2577433 h 5602020"/>
              <a:gd name="connsiteX8181" fmla="*/ 5307838 w 5832676"/>
              <a:gd name="connsiteY8181" fmla="*/ 2576479 h 5602020"/>
              <a:gd name="connsiteX8182" fmla="*/ 5305032 w 5832676"/>
              <a:gd name="connsiteY8182" fmla="*/ 2579286 h 5602020"/>
              <a:gd name="connsiteX8183" fmla="*/ 5307838 w 5832676"/>
              <a:gd name="connsiteY8183" fmla="*/ 2579286 h 5602020"/>
              <a:gd name="connsiteX8184" fmla="*/ 5307838 w 5832676"/>
              <a:gd name="connsiteY8184" fmla="*/ 2576479 h 5602020"/>
              <a:gd name="connsiteX8185" fmla="*/ 5281176 w 5832676"/>
              <a:gd name="connsiteY8185" fmla="*/ 2576479 h 5602020"/>
              <a:gd name="connsiteX8186" fmla="*/ 5281176 w 5832676"/>
              <a:gd name="connsiteY8186" fmla="*/ 2579286 h 5602020"/>
              <a:gd name="connsiteX8187" fmla="*/ 5285385 w 5832676"/>
              <a:gd name="connsiteY8187" fmla="*/ 2579286 h 5602020"/>
              <a:gd name="connsiteX8188" fmla="*/ 5285385 w 5832676"/>
              <a:gd name="connsiteY8188" fmla="*/ 2580690 h 5602020"/>
              <a:gd name="connsiteX8189" fmla="*/ 5289596 w 5832676"/>
              <a:gd name="connsiteY8189" fmla="*/ 2578585 h 5602020"/>
              <a:gd name="connsiteX8190" fmla="*/ 5289596 w 5832676"/>
              <a:gd name="connsiteY8190" fmla="*/ 2576479 h 5602020"/>
              <a:gd name="connsiteX8191" fmla="*/ 5287490 w 5832676"/>
              <a:gd name="connsiteY8191" fmla="*/ 2578585 h 5602020"/>
              <a:gd name="connsiteX8192" fmla="*/ 5285385 w 5832676"/>
              <a:gd name="connsiteY8192" fmla="*/ 2578585 h 5602020"/>
              <a:gd name="connsiteX8193" fmla="*/ 5285385 w 5832676"/>
              <a:gd name="connsiteY8193" fmla="*/ 2579285 h 5602020"/>
              <a:gd name="connsiteX8194" fmla="*/ 5326082 w 5832676"/>
              <a:gd name="connsiteY8194" fmla="*/ 2573673 h 5602020"/>
              <a:gd name="connsiteX8195" fmla="*/ 5319064 w 5832676"/>
              <a:gd name="connsiteY8195" fmla="*/ 2579286 h 5602020"/>
              <a:gd name="connsiteX8196" fmla="*/ 5323742 w 5832676"/>
              <a:gd name="connsiteY8196" fmla="*/ 2579286 h 5602020"/>
              <a:gd name="connsiteX8197" fmla="*/ 5326082 w 5832676"/>
              <a:gd name="connsiteY8197" fmla="*/ 2573673 h 5602020"/>
              <a:gd name="connsiteX8198" fmla="*/ 5321872 w 5832676"/>
              <a:gd name="connsiteY8198" fmla="*/ 2573673 h 5602020"/>
              <a:gd name="connsiteX8199" fmla="*/ 5317662 w 5832676"/>
              <a:gd name="connsiteY8199" fmla="*/ 2576479 h 5602020"/>
              <a:gd name="connsiteX8200" fmla="*/ 5321872 w 5832676"/>
              <a:gd name="connsiteY8200" fmla="*/ 2576479 h 5602020"/>
              <a:gd name="connsiteX8201" fmla="*/ 5321872 w 5832676"/>
              <a:gd name="connsiteY8201" fmla="*/ 2573673 h 5602020"/>
              <a:gd name="connsiteX8202" fmla="*/ 5295288 w 5832676"/>
              <a:gd name="connsiteY8202" fmla="*/ 2572270 h 5602020"/>
              <a:gd name="connsiteX8203" fmla="*/ 5296612 w 5832676"/>
              <a:gd name="connsiteY8203" fmla="*/ 2572270 h 5602020"/>
              <a:gd name="connsiteX8204" fmla="*/ 5295790 w 5832676"/>
              <a:gd name="connsiteY8204" fmla="*/ 2572819 h 5602020"/>
              <a:gd name="connsiteX8205" fmla="*/ 5243286 w 5832676"/>
              <a:gd name="connsiteY8205" fmla="*/ 2569463 h 5602020"/>
              <a:gd name="connsiteX8206" fmla="*/ 5234866 w 5832676"/>
              <a:gd name="connsiteY8206" fmla="*/ 2573674 h 5602020"/>
              <a:gd name="connsiteX8207" fmla="*/ 5239076 w 5832676"/>
              <a:gd name="connsiteY8207" fmla="*/ 2573674 h 5602020"/>
              <a:gd name="connsiteX8208" fmla="*/ 5241181 w 5832676"/>
              <a:gd name="connsiteY8208" fmla="*/ 2573674 h 5602020"/>
              <a:gd name="connsiteX8209" fmla="*/ 5243286 w 5832676"/>
              <a:gd name="connsiteY8209" fmla="*/ 2571569 h 5602020"/>
              <a:gd name="connsiteX8210" fmla="*/ 5243286 w 5832676"/>
              <a:gd name="connsiteY8210" fmla="*/ 2569463 h 5602020"/>
              <a:gd name="connsiteX8211" fmla="*/ 5300668 w 5832676"/>
              <a:gd name="connsiteY8211" fmla="*/ 2566917 h 5602020"/>
              <a:gd name="connsiteX8212" fmla="*/ 5300822 w 5832676"/>
              <a:gd name="connsiteY8212" fmla="*/ 2567124 h 5602020"/>
              <a:gd name="connsiteX8213" fmla="*/ 5294648 w 5832676"/>
              <a:gd name="connsiteY8213" fmla="*/ 2569269 h 5602020"/>
              <a:gd name="connsiteX8214" fmla="*/ 5294648 w 5832676"/>
              <a:gd name="connsiteY8214" fmla="*/ 2569112 h 5602020"/>
              <a:gd name="connsiteX8215" fmla="*/ 5326082 w 5832676"/>
              <a:gd name="connsiteY8215" fmla="*/ 2566657 h 5602020"/>
              <a:gd name="connsiteX8216" fmla="*/ 5317662 w 5832676"/>
              <a:gd name="connsiteY8216" fmla="*/ 2572270 h 5602020"/>
              <a:gd name="connsiteX8217" fmla="*/ 5326082 w 5832676"/>
              <a:gd name="connsiteY8217" fmla="*/ 2566657 h 5602020"/>
              <a:gd name="connsiteX8218" fmla="*/ 5319066 w 5832676"/>
              <a:gd name="connsiteY8218" fmla="*/ 2566657 h 5602020"/>
              <a:gd name="connsiteX8219" fmla="*/ 5314855 w 5832676"/>
              <a:gd name="connsiteY8219" fmla="*/ 2569463 h 5602020"/>
              <a:gd name="connsiteX8220" fmla="*/ 5316960 w 5832676"/>
              <a:gd name="connsiteY8220" fmla="*/ 2569463 h 5602020"/>
              <a:gd name="connsiteX8221" fmla="*/ 5319066 w 5832676"/>
              <a:gd name="connsiteY8221" fmla="*/ 2566657 h 5602020"/>
              <a:gd name="connsiteX8222" fmla="*/ 817241 w 5832676"/>
              <a:gd name="connsiteY8222" fmla="*/ 2565255 h 5602020"/>
              <a:gd name="connsiteX8223" fmla="*/ 809874 w 5832676"/>
              <a:gd name="connsiteY8223" fmla="*/ 2567594 h 5602020"/>
              <a:gd name="connsiteX8224" fmla="*/ 807418 w 5832676"/>
              <a:gd name="connsiteY8224" fmla="*/ 2572272 h 5602020"/>
              <a:gd name="connsiteX8225" fmla="*/ 814786 w 5832676"/>
              <a:gd name="connsiteY8225" fmla="*/ 2569933 h 5602020"/>
              <a:gd name="connsiteX8226" fmla="*/ 817241 w 5832676"/>
              <a:gd name="connsiteY8226" fmla="*/ 2567594 h 5602020"/>
              <a:gd name="connsiteX8227" fmla="*/ 817241 w 5832676"/>
              <a:gd name="connsiteY8227" fmla="*/ 2565255 h 5602020"/>
              <a:gd name="connsiteX8228" fmla="*/ 5298857 w 5832676"/>
              <a:gd name="connsiteY8228" fmla="*/ 2564493 h 5602020"/>
              <a:gd name="connsiteX8229" fmla="*/ 5291841 w 5832676"/>
              <a:gd name="connsiteY8229" fmla="*/ 2567124 h 5602020"/>
              <a:gd name="connsiteX8230" fmla="*/ 5289596 w 5832676"/>
              <a:gd name="connsiteY8230" fmla="*/ 2569463 h 5602020"/>
              <a:gd name="connsiteX8231" fmla="*/ 5294086 w 5832676"/>
              <a:gd name="connsiteY8231" fmla="*/ 2569463 h 5602020"/>
              <a:gd name="connsiteX8232" fmla="*/ 5294648 w 5832676"/>
              <a:gd name="connsiteY8232" fmla="*/ 2569269 h 5602020"/>
              <a:gd name="connsiteX8233" fmla="*/ 5294648 w 5832676"/>
              <a:gd name="connsiteY8233" fmla="*/ 2571569 h 5602020"/>
              <a:gd name="connsiteX8234" fmla="*/ 5295288 w 5832676"/>
              <a:gd name="connsiteY8234" fmla="*/ 2572270 h 5602020"/>
              <a:gd name="connsiteX8235" fmla="*/ 5292402 w 5832676"/>
              <a:gd name="connsiteY8235" fmla="*/ 2572270 h 5602020"/>
              <a:gd name="connsiteX8236" fmla="*/ 5294507 w 5832676"/>
              <a:gd name="connsiteY8236" fmla="*/ 2573674 h 5602020"/>
              <a:gd name="connsiteX8237" fmla="*/ 5295790 w 5832676"/>
              <a:gd name="connsiteY8237" fmla="*/ 2572819 h 5602020"/>
              <a:gd name="connsiteX8238" fmla="*/ 5296893 w 5832676"/>
              <a:gd name="connsiteY8238" fmla="*/ 2574025 h 5602020"/>
              <a:gd name="connsiteX8239" fmla="*/ 5292402 w 5832676"/>
              <a:gd name="connsiteY8239" fmla="*/ 2574025 h 5602020"/>
              <a:gd name="connsiteX8240" fmla="*/ 5294648 w 5832676"/>
              <a:gd name="connsiteY8240" fmla="*/ 2576480 h 5602020"/>
              <a:gd name="connsiteX8241" fmla="*/ 5296893 w 5832676"/>
              <a:gd name="connsiteY8241" fmla="*/ 2574025 h 5602020"/>
              <a:gd name="connsiteX8242" fmla="*/ 5299138 w 5832676"/>
              <a:gd name="connsiteY8242" fmla="*/ 2574025 h 5602020"/>
              <a:gd name="connsiteX8243" fmla="*/ 5299138 w 5832676"/>
              <a:gd name="connsiteY8243" fmla="*/ 2571569 h 5602020"/>
              <a:gd name="connsiteX8244" fmla="*/ 5301384 w 5832676"/>
              <a:gd name="connsiteY8244" fmla="*/ 2566657 h 5602020"/>
              <a:gd name="connsiteX8245" fmla="*/ 5300668 w 5832676"/>
              <a:gd name="connsiteY8245" fmla="*/ 2566917 h 5602020"/>
              <a:gd name="connsiteX8246" fmla="*/ 5338220 w 5832676"/>
              <a:gd name="connsiteY8246" fmla="*/ 2563762 h 5602020"/>
              <a:gd name="connsiteX8247" fmla="*/ 5335996 w 5832676"/>
              <a:gd name="connsiteY8247" fmla="*/ 2565307 h 5602020"/>
              <a:gd name="connsiteX8248" fmla="*/ 5335432 w 5832676"/>
              <a:gd name="connsiteY8248" fmla="*/ 2565373 h 5602020"/>
              <a:gd name="connsiteX8249" fmla="*/ 5337838 w 5832676"/>
              <a:gd name="connsiteY8249" fmla="*/ 2563869 h 5602020"/>
              <a:gd name="connsiteX8250" fmla="*/ 5319064 w 5832676"/>
              <a:gd name="connsiteY8250" fmla="*/ 2559640 h 5602020"/>
              <a:gd name="connsiteX8251" fmla="*/ 5312048 w 5832676"/>
              <a:gd name="connsiteY8251" fmla="*/ 2562446 h 5602020"/>
              <a:gd name="connsiteX8252" fmla="*/ 5305032 w 5832676"/>
              <a:gd name="connsiteY8252" fmla="*/ 2565253 h 5602020"/>
              <a:gd name="connsiteX8253" fmla="*/ 5309710 w 5832676"/>
              <a:gd name="connsiteY8253" fmla="*/ 2565253 h 5602020"/>
              <a:gd name="connsiteX8254" fmla="*/ 5312048 w 5832676"/>
              <a:gd name="connsiteY8254" fmla="*/ 2562446 h 5602020"/>
              <a:gd name="connsiteX8255" fmla="*/ 5316726 w 5832676"/>
              <a:gd name="connsiteY8255" fmla="*/ 2562446 h 5602020"/>
              <a:gd name="connsiteX8256" fmla="*/ 5321404 w 5832676"/>
              <a:gd name="connsiteY8256" fmla="*/ 2565253 h 5602020"/>
              <a:gd name="connsiteX8257" fmla="*/ 5333098 w 5832676"/>
              <a:gd name="connsiteY8257" fmla="*/ 2559640 h 5602020"/>
              <a:gd name="connsiteX8258" fmla="*/ 5316726 w 5832676"/>
              <a:gd name="connsiteY8258" fmla="*/ 2562446 h 5602020"/>
              <a:gd name="connsiteX8259" fmla="*/ 5319064 w 5832676"/>
              <a:gd name="connsiteY8259" fmla="*/ 2559640 h 5602020"/>
              <a:gd name="connsiteX8260" fmla="*/ 5300822 w 5832676"/>
              <a:gd name="connsiteY8260" fmla="*/ 2559640 h 5602020"/>
              <a:gd name="connsiteX8261" fmla="*/ 5299418 w 5832676"/>
              <a:gd name="connsiteY8261" fmla="*/ 2562446 h 5602020"/>
              <a:gd name="connsiteX8262" fmla="*/ 5300822 w 5832676"/>
              <a:gd name="connsiteY8262" fmla="*/ 2562446 h 5602020"/>
              <a:gd name="connsiteX8263" fmla="*/ 5300822 w 5832676"/>
              <a:gd name="connsiteY8263" fmla="*/ 2559640 h 5602020"/>
              <a:gd name="connsiteX8264" fmla="*/ 5348722 w 5832676"/>
              <a:gd name="connsiteY8264" fmla="*/ 2554503 h 5602020"/>
              <a:gd name="connsiteX8265" fmla="*/ 5351015 w 5832676"/>
              <a:gd name="connsiteY8265" fmla="*/ 2556796 h 5602020"/>
              <a:gd name="connsiteX8266" fmla="*/ 5348722 w 5832676"/>
              <a:gd name="connsiteY8266" fmla="*/ 2556796 h 5602020"/>
              <a:gd name="connsiteX8267" fmla="*/ 5341841 w 5832676"/>
              <a:gd name="connsiteY8267" fmla="*/ 2559090 h 5602020"/>
              <a:gd name="connsiteX8268" fmla="*/ 5348722 w 5832676"/>
              <a:gd name="connsiteY8268" fmla="*/ 2559090 h 5602020"/>
              <a:gd name="connsiteX8269" fmla="*/ 5339548 w 5832676"/>
              <a:gd name="connsiteY8269" fmla="*/ 2563389 h 5602020"/>
              <a:gd name="connsiteX8270" fmla="*/ 5338220 w 5832676"/>
              <a:gd name="connsiteY8270" fmla="*/ 2563762 h 5602020"/>
              <a:gd name="connsiteX8271" fmla="*/ 5340115 w 5832676"/>
              <a:gd name="connsiteY8271" fmla="*/ 2562446 h 5602020"/>
              <a:gd name="connsiteX8272" fmla="*/ 5337838 w 5832676"/>
              <a:gd name="connsiteY8272" fmla="*/ 2563869 h 5602020"/>
              <a:gd name="connsiteX8273" fmla="*/ 5330372 w 5832676"/>
              <a:gd name="connsiteY8273" fmla="*/ 2565968 h 5602020"/>
              <a:gd name="connsiteX8274" fmla="*/ 5335432 w 5832676"/>
              <a:gd name="connsiteY8274" fmla="*/ 2565373 h 5602020"/>
              <a:gd name="connsiteX8275" fmla="*/ 5328888 w 5832676"/>
              <a:gd name="connsiteY8275" fmla="*/ 2569463 h 5602020"/>
              <a:gd name="connsiteX8276" fmla="*/ 5333379 w 5832676"/>
              <a:gd name="connsiteY8276" fmla="*/ 2567124 h 5602020"/>
              <a:gd name="connsiteX8277" fmla="*/ 5335996 w 5832676"/>
              <a:gd name="connsiteY8277" fmla="*/ 2565307 h 5602020"/>
              <a:gd name="connsiteX8278" fmla="*/ 5340121 w 5832676"/>
              <a:gd name="connsiteY8278" fmla="*/ 2564821 h 5602020"/>
              <a:gd name="connsiteX8279" fmla="*/ 5346428 w 5832676"/>
              <a:gd name="connsiteY8279" fmla="*/ 2563675 h 5602020"/>
              <a:gd name="connsiteX8280" fmla="*/ 5348722 w 5832676"/>
              <a:gd name="connsiteY8280" fmla="*/ 2559090 h 5602020"/>
              <a:gd name="connsiteX8281" fmla="*/ 5353309 w 5832676"/>
              <a:gd name="connsiteY8281" fmla="*/ 2556796 h 5602020"/>
              <a:gd name="connsiteX8282" fmla="*/ 5348722 w 5832676"/>
              <a:gd name="connsiteY8282" fmla="*/ 2554503 h 5602020"/>
              <a:gd name="connsiteX8283" fmla="*/ 5340816 w 5832676"/>
              <a:gd name="connsiteY8283" fmla="*/ 2554377 h 5602020"/>
              <a:gd name="connsiteX8284" fmla="*/ 5337308 w 5832676"/>
              <a:gd name="connsiteY8284" fmla="*/ 2555430 h 5602020"/>
              <a:gd name="connsiteX8285" fmla="*/ 5340115 w 5832676"/>
              <a:gd name="connsiteY8285" fmla="*/ 2555430 h 5602020"/>
              <a:gd name="connsiteX8286" fmla="*/ 5340816 w 5832676"/>
              <a:gd name="connsiteY8286" fmla="*/ 2554377 h 5602020"/>
              <a:gd name="connsiteX8287" fmla="*/ 5312984 w 5832676"/>
              <a:gd name="connsiteY8287" fmla="*/ 2554026 h 5602020"/>
              <a:gd name="connsiteX8288" fmla="*/ 5310645 w 5832676"/>
              <a:gd name="connsiteY8288" fmla="*/ 2558237 h 5602020"/>
              <a:gd name="connsiteX8289" fmla="*/ 5315323 w 5832676"/>
              <a:gd name="connsiteY8289" fmla="*/ 2558237 h 5602020"/>
              <a:gd name="connsiteX8290" fmla="*/ 5315323 w 5832676"/>
              <a:gd name="connsiteY8290" fmla="*/ 2556132 h 5602020"/>
              <a:gd name="connsiteX8291" fmla="*/ 5317662 w 5832676"/>
              <a:gd name="connsiteY8291" fmla="*/ 2554026 h 5602020"/>
              <a:gd name="connsiteX8292" fmla="*/ 5312984 w 5832676"/>
              <a:gd name="connsiteY8292" fmla="*/ 2554026 h 5602020"/>
              <a:gd name="connsiteX8293" fmla="*/ 5328888 w 5832676"/>
              <a:gd name="connsiteY8293" fmla="*/ 2548413 h 5602020"/>
              <a:gd name="connsiteX8294" fmla="*/ 5321872 w 5832676"/>
              <a:gd name="connsiteY8294" fmla="*/ 2551220 h 5602020"/>
              <a:gd name="connsiteX8295" fmla="*/ 5326550 w 5832676"/>
              <a:gd name="connsiteY8295" fmla="*/ 2551220 h 5602020"/>
              <a:gd name="connsiteX8296" fmla="*/ 5328888 w 5832676"/>
              <a:gd name="connsiteY8296" fmla="*/ 2548413 h 5602020"/>
              <a:gd name="connsiteX8297" fmla="*/ 5354148 w 5832676"/>
              <a:gd name="connsiteY8297" fmla="*/ 2547010 h 5602020"/>
              <a:gd name="connsiteX8298" fmla="*/ 5354148 w 5832676"/>
              <a:gd name="connsiteY8298" fmla="*/ 2549116 h 5602020"/>
              <a:gd name="connsiteX8299" fmla="*/ 5356252 w 5832676"/>
              <a:gd name="connsiteY8299" fmla="*/ 2551221 h 5602020"/>
              <a:gd name="connsiteX8300" fmla="*/ 5358358 w 5832676"/>
              <a:gd name="connsiteY8300" fmla="*/ 2547010 h 5602020"/>
              <a:gd name="connsiteX8301" fmla="*/ 5354148 w 5832676"/>
              <a:gd name="connsiteY8301" fmla="*/ 2547010 h 5602020"/>
              <a:gd name="connsiteX8302" fmla="*/ 5321872 w 5832676"/>
              <a:gd name="connsiteY8302" fmla="*/ 2547010 h 5602020"/>
              <a:gd name="connsiteX8303" fmla="*/ 5321872 w 5832676"/>
              <a:gd name="connsiteY8303" fmla="*/ 2548414 h 5602020"/>
              <a:gd name="connsiteX8304" fmla="*/ 5324678 w 5832676"/>
              <a:gd name="connsiteY8304" fmla="*/ 2548414 h 5602020"/>
              <a:gd name="connsiteX8305" fmla="*/ 5324678 w 5832676"/>
              <a:gd name="connsiteY8305" fmla="*/ 2547010 h 5602020"/>
              <a:gd name="connsiteX8306" fmla="*/ 5321872 w 5832676"/>
              <a:gd name="connsiteY8306" fmla="*/ 2547010 h 5602020"/>
              <a:gd name="connsiteX8307" fmla="*/ 5274160 w 5832676"/>
              <a:gd name="connsiteY8307" fmla="*/ 2547010 h 5602020"/>
              <a:gd name="connsiteX8308" fmla="*/ 5275564 w 5832676"/>
              <a:gd name="connsiteY8308" fmla="*/ 2548414 h 5602020"/>
              <a:gd name="connsiteX8309" fmla="*/ 5275564 w 5832676"/>
              <a:gd name="connsiteY8309" fmla="*/ 2547010 h 5602020"/>
              <a:gd name="connsiteX8310" fmla="*/ 5274160 w 5832676"/>
              <a:gd name="connsiteY8310" fmla="*/ 2547010 h 5602020"/>
              <a:gd name="connsiteX8311" fmla="*/ 5273224 w 5832676"/>
              <a:gd name="connsiteY8311" fmla="*/ 2544204 h 5602020"/>
              <a:gd name="connsiteX8312" fmla="*/ 5270886 w 5832676"/>
              <a:gd name="connsiteY8312" fmla="*/ 2547010 h 5602020"/>
              <a:gd name="connsiteX8313" fmla="*/ 5275564 w 5832676"/>
              <a:gd name="connsiteY8313" fmla="*/ 2544204 h 5602020"/>
              <a:gd name="connsiteX8314" fmla="*/ 5273224 w 5832676"/>
              <a:gd name="connsiteY8314" fmla="*/ 2544204 h 5602020"/>
              <a:gd name="connsiteX8315" fmla="*/ 5383126 w 5832676"/>
              <a:gd name="connsiteY8315" fmla="*/ 2536158 h 5602020"/>
              <a:gd name="connsiteX8316" fmla="*/ 5387714 w 5832676"/>
              <a:gd name="connsiteY8316" fmla="*/ 2536158 h 5602020"/>
              <a:gd name="connsiteX8317" fmla="*/ 5385420 w 5832676"/>
              <a:gd name="connsiteY8317" fmla="*/ 2538451 h 5602020"/>
              <a:gd name="connsiteX8318" fmla="*/ 5383126 w 5832676"/>
              <a:gd name="connsiteY8318" fmla="*/ 2536158 h 5602020"/>
              <a:gd name="connsiteX8319" fmla="*/ 5304202 w 5832676"/>
              <a:gd name="connsiteY8319" fmla="*/ 2533454 h 5602020"/>
              <a:gd name="connsiteX8320" fmla="*/ 5302849 w 5832676"/>
              <a:gd name="connsiteY8320" fmla="*/ 2536158 h 5602020"/>
              <a:gd name="connsiteX8321" fmla="*/ 5300556 w 5832676"/>
              <a:gd name="connsiteY8321" fmla="*/ 2536158 h 5602020"/>
              <a:gd name="connsiteX8322" fmla="*/ 5300967 w 5832676"/>
              <a:gd name="connsiteY8322" fmla="*/ 2535336 h 5602020"/>
              <a:gd name="connsiteX8323" fmla="*/ 5194404 w 5832676"/>
              <a:gd name="connsiteY8323" fmla="*/ 2532977 h 5602020"/>
              <a:gd name="connsiteX8324" fmla="*/ 5195574 w 5832676"/>
              <a:gd name="connsiteY8324" fmla="*/ 2532977 h 5602020"/>
              <a:gd name="connsiteX8325" fmla="*/ 5192766 w 5832676"/>
              <a:gd name="connsiteY8325" fmla="*/ 2534381 h 5602020"/>
              <a:gd name="connsiteX8326" fmla="*/ 5305143 w 5832676"/>
              <a:gd name="connsiteY8326" fmla="*/ 2531572 h 5602020"/>
              <a:gd name="connsiteX8327" fmla="*/ 5307437 w 5832676"/>
              <a:gd name="connsiteY8327" fmla="*/ 2531572 h 5602020"/>
              <a:gd name="connsiteX8328" fmla="*/ 5304202 w 5832676"/>
              <a:gd name="connsiteY8328" fmla="*/ 2533454 h 5602020"/>
              <a:gd name="connsiteX8329" fmla="*/ 5197678 w 5832676"/>
              <a:gd name="connsiteY8329" fmla="*/ 2530170 h 5602020"/>
              <a:gd name="connsiteX8330" fmla="*/ 5194404 w 5832676"/>
              <a:gd name="connsiteY8330" fmla="*/ 2532977 h 5602020"/>
              <a:gd name="connsiteX8331" fmla="*/ 5193468 w 5832676"/>
              <a:gd name="connsiteY8331" fmla="*/ 2532977 h 5602020"/>
              <a:gd name="connsiteX8332" fmla="*/ 5191364 w 5832676"/>
              <a:gd name="connsiteY8332" fmla="*/ 2535083 h 5602020"/>
              <a:gd name="connsiteX8333" fmla="*/ 5192766 w 5832676"/>
              <a:gd name="connsiteY8333" fmla="*/ 2534381 h 5602020"/>
              <a:gd name="connsiteX8334" fmla="*/ 5195222 w 5832676"/>
              <a:gd name="connsiteY8334" fmla="*/ 2534381 h 5602020"/>
              <a:gd name="connsiteX8335" fmla="*/ 5197678 w 5832676"/>
              <a:gd name="connsiteY8335" fmla="*/ 2534381 h 5602020"/>
              <a:gd name="connsiteX8336" fmla="*/ 5202590 w 5832676"/>
              <a:gd name="connsiteY8336" fmla="*/ 2532276 h 5602020"/>
              <a:gd name="connsiteX8337" fmla="*/ 5197678 w 5832676"/>
              <a:gd name="connsiteY8337" fmla="*/ 2530170 h 5602020"/>
              <a:gd name="connsiteX8338" fmla="*/ 5282580 w 5832676"/>
              <a:gd name="connsiteY8338" fmla="*/ 2528767 h 5602020"/>
              <a:gd name="connsiteX8339" fmla="*/ 5285386 w 5832676"/>
              <a:gd name="connsiteY8339" fmla="*/ 2530170 h 5602020"/>
              <a:gd name="connsiteX8340" fmla="*/ 5285386 w 5832676"/>
              <a:gd name="connsiteY8340" fmla="*/ 2528767 h 5602020"/>
              <a:gd name="connsiteX8341" fmla="*/ 5282580 w 5832676"/>
              <a:gd name="connsiteY8341" fmla="*/ 2528767 h 5602020"/>
              <a:gd name="connsiteX8342" fmla="*/ 5217986 w 5832676"/>
              <a:gd name="connsiteY8342" fmla="*/ 2522399 h 5602020"/>
              <a:gd name="connsiteX8343" fmla="*/ 5222572 w 5832676"/>
              <a:gd name="connsiteY8343" fmla="*/ 2522399 h 5602020"/>
              <a:gd name="connsiteX8344" fmla="*/ 5220278 w 5832676"/>
              <a:gd name="connsiteY8344" fmla="*/ 2524692 h 5602020"/>
              <a:gd name="connsiteX8345" fmla="*/ 5217986 w 5832676"/>
              <a:gd name="connsiteY8345" fmla="*/ 2522399 h 5602020"/>
              <a:gd name="connsiteX8346" fmla="*/ 850920 w 5832676"/>
              <a:gd name="connsiteY8346" fmla="*/ 2518945 h 5602020"/>
              <a:gd name="connsiteX8347" fmla="*/ 845308 w 5832676"/>
              <a:gd name="connsiteY8347" fmla="*/ 2521050 h 5602020"/>
              <a:gd name="connsiteX8348" fmla="*/ 847179 w 5832676"/>
              <a:gd name="connsiteY8348" fmla="*/ 2523155 h 5602020"/>
              <a:gd name="connsiteX8349" fmla="*/ 850920 w 5832676"/>
              <a:gd name="connsiteY8349" fmla="*/ 2521050 h 5602020"/>
              <a:gd name="connsiteX8350" fmla="*/ 850920 w 5832676"/>
              <a:gd name="connsiteY8350" fmla="*/ 2518945 h 5602020"/>
              <a:gd name="connsiteX8351" fmla="*/ 808504 w 5832676"/>
              <a:gd name="connsiteY8351" fmla="*/ 2515519 h 5602020"/>
              <a:gd name="connsiteX8352" fmla="*/ 802768 w 5832676"/>
              <a:gd name="connsiteY8352" fmla="*/ 2517812 h 5602020"/>
              <a:gd name="connsiteX8353" fmla="*/ 803094 w 5832676"/>
              <a:gd name="connsiteY8353" fmla="*/ 2517485 h 5602020"/>
              <a:gd name="connsiteX8354" fmla="*/ 805062 w 5832676"/>
              <a:gd name="connsiteY8354" fmla="*/ 2515519 h 5602020"/>
              <a:gd name="connsiteX8355" fmla="*/ 803094 w 5832676"/>
              <a:gd name="connsiteY8355" fmla="*/ 2517485 h 5602020"/>
              <a:gd name="connsiteX8356" fmla="*/ 795887 w 5832676"/>
              <a:gd name="connsiteY8356" fmla="*/ 2520106 h 5602020"/>
              <a:gd name="connsiteX8357" fmla="*/ 800474 w 5832676"/>
              <a:gd name="connsiteY8357" fmla="*/ 2520106 h 5602020"/>
              <a:gd name="connsiteX8358" fmla="*/ 791300 w 5832676"/>
              <a:gd name="connsiteY8358" fmla="*/ 2522399 h 5602020"/>
              <a:gd name="connsiteX8359" fmla="*/ 789006 w 5832676"/>
              <a:gd name="connsiteY8359" fmla="*/ 2522399 h 5602020"/>
              <a:gd name="connsiteX8360" fmla="*/ 805062 w 5832676"/>
              <a:gd name="connsiteY8360" fmla="*/ 2515519 h 5602020"/>
              <a:gd name="connsiteX8361" fmla="*/ 853727 w 5832676"/>
              <a:gd name="connsiteY8361" fmla="*/ 2504912 h 5602020"/>
              <a:gd name="connsiteX8362" fmla="*/ 853727 w 5832676"/>
              <a:gd name="connsiteY8362" fmla="*/ 2507718 h 5602020"/>
              <a:gd name="connsiteX8363" fmla="*/ 860744 w 5832676"/>
              <a:gd name="connsiteY8363" fmla="*/ 2504912 h 5602020"/>
              <a:gd name="connsiteX8364" fmla="*/ 858405 w 5832676"/>
              <a:gd name="connsiteY8364" fmla="*/ 2504912 h 5602020"/>
              <a:gd name="connsiteX8365" fmla="*/ 853727 w 5832676"/>
              <a:gd name="connsiteY8365" fmla="*/ 2504912 h 5602020"/>
              <a:gd name="connsiteX8366" fmla="*/ 717905 w 5832676"/>
              <a:gd name="connsiteY8366" fmla="*/ 2494882 h 5602020"/>
              <a:gd name="connsiteX8367" fmla="*/ 717536 w 5832676"/>
              <a:gd name="connsiteY8367" fmla="*/ 2495160 h 5602020"/>
              <a:gd name="connsiteX8368" fmla="*/ 717767 w 5832676"/>
              <a:gd name="connsiteY8368" fmla="*/ 2494929 h 5602020"/>
              <a:gd name="connsiteX8369" fmla="*/ 864953 w 5832676"/>
              <a:gd name="connsiteY8369" fmla="*/ 2493685 h 5602020"/>
              <a:gd name="connsiteX8370" fmla="*/ 864953 w 5832676"/>
              <a:gd name="connsiteY8370" fmla="*/ 2496492 h 5602020"/>
              <a:gd name="connsiteX8371" fmla="*/ 867760 w 5832676"/>
              <a:gd name="connsiteY8371" fmla="*/ 2493685 h 5602020"/>
              <a:gd name="connsiteX8372" fmla="*/ 864953 w 5832676"/>
              <a:gd name="connsiteY8372" fmla="*/ 2493685 h 5602020"/>
              <a:gd name="connsiteX8373" fmla="*/ 870566 w 5832676"/>
              <a:gd name="connsiteY8373" fmla="*/ 2490879 h 5602020"/>
              <a:gd name="connsiteX8374" fmla="*/ 870566 w 5832676"/>
              <a:gd name="connsiteY8374" fmla="*/ 2493685 h 5602020"/>
              <a:gd name="connsiteX8375" fmla="*/ 872671 w 5832676"/>
              <a:gd name="connsiteY8375" fmla="*/ 2493685 h 5602020"/>
              <a:gd name="connsiteX8376" fmla="*/ 874777 w 5832676"/>
              <a:gd name="connsiteY8376" fmla="*/ 2493685 h 5602020"/>
              <a:gd name="connsiteX8377" fmla="*/ 874777 w 5832676"/>
              <a:gd name="connsiteY8377" fmla="*/ 2490879 h 5602020"/>
              <a:gd name="connsiteX8378" fmla="*/ 870566 w 5832676"/>
              <a:gd name="connsiteY8378" fmla="*/ 2490879 h 5602020"/>
              <a:gd name="connsiteX8379" fmla="*/ 745673 w 5832676"/>
              <a:gd name="connsiteY8379" fmla="*/ 2489476 h 5602020"/>
              <a:gd name="connsiteX8380" fmla="*/ 745673 w 5832676"/>
              <a:gd name="connsiteY8380" fmla="*/ 2490880 h 5602020"/>
              <a:gd name="connsiteX8381" fmla="*/ 748479 w 5832676"/>
              <a:gd name="connsiteY8381" fmla="*/ 2490880 h 5602020"/>
              <a:gd name="connsiteX8382" fmla="*/ 745673 w 5832676"/>
              <a:gd name="connsiteY8382" fmla="*/ 2489476 h 5602020"/>
              <a:gd name="connsiteX8383" fmla="*/ 741463 w 5832676"/>
              <a:gd name="connsiteY8383" fmla="*/ 2489476 h 5602020"/>
              <a:gd name="connsiteX8384" fmla="*/ 737252 w 5832676"/>
              <a:gd name="connsiteY8384" fmla="*/ 2491581 h 5602020"/>
              <a:gd name="connsiteX8385" fmla="*/ 741463 w 5832676"/>
              <a:gd name="connsiteY8385" fmla="*/ 2493686 h 5602020"/>
              <a:gd name="connsiteX8386" fmla="*/ 741463 w 5832676"/>
              <a:gd name="connsiteY8386" fmla="*/ 2491581 h 5602020"/>
              <a:gd name="connsiteX8387" fmla="*/ 741463 w 5832676"/>
              <a:gd name="connsiteY8387" fmla="*/ 2489476 h 5602020"/>
              <a:gd name="connsiteX8388" fmla="*/ 723687 w 5832676"/>
              <a:gd name="connsiteY8388" fmla="*/ 2489476 h 5602020"/>
              <a:gd name="connsiteX8389" fmla="*/ 719010 w 5832676"/>
              <a:gd name="connsiteY8389" fmla="*/ 2491815 h 5602020"/>
              <a:gd name="connsiteX8390" fmla="*/ 723687 w 5832676"/>
              <a:gd name="connsiteY8390" fmla="*/ 2496493 h 5602020"/>
              <a:gd name="connsiteX8391" fmla="*/ 726027 w 5832676"/>
              <a:gd name="connsiteY8391" fmla="*/ 2494154 h 5602020"/>
              <a:gd name="connsiteX8392" fmla="*/ 723687 w 5832676"/>
              <a:gd name="connsiteY8392" fmla="*/ 2489476 h 5602020"/>
              <a:gd name="connsiteX8393" fmla="*/ 5183700 w 5832676"/>
              <a:gd name="connsiteY8393" fmla="*/ 2489474 h 5602020"/>
              <a:gd name="connsiteX8394" fmla="*/ 5170098 w 5832676"/>
              <a:gd name="connsiteY8394" fmla="*/ 2491679 h 5602020"/>
              <a:gd name="connsiteX8395" fmla="*/ 5170098 w 5832676"/>
              <a:gd name="connsiteY8395" fmla="*/ 2493885 h 5602020"/>
              <a:gd name="connsiteX8396" fmla="*/ 5163298 w 5832676"/>
              <a:gd name="connsiteY8396" fmla="*/ 2498295 h 5602020"/>
              <a:gd name="connsiteX8397" fmla="*/ 5165564 w 5832676"/>
              <a:gd name="connsiteY8397" fmla="*/ 2498295 h 5602020"/>
              <a:gd name="connsiteX8398" fmla="*/ 5170098 w 5832676"/>
              <a:gd name="connsiteY8398" fmla="*/ 2498295 h 5602020"/>
              <a:gd name="connsiteX8399" fmla="*/ 5167832 w 5832676"/>
              <a:gd name="connsiteY8399" fmla="*/ 2500501 h 5602020"/>
              <a:gd name="connsiteX8400" fmla="*/ 5170098 w 5832676"/>
              <a:gd name="connsiteY8400" fmla="*/ 2500501 h 5602020"/>
              <a:gd name="connsiteX8401" fmla="*/ 5170098 w 5832676"/>
              <a:gd name="connsiteY8401" fmla="*/ 2502706 h 5602020"/>
              <a:gd name="connsiteX8402" fmla="*/ 5176899 w 5832676"/>
              <a:gd name="connsiteY8402" fmla="*/ 2502706 h 5602020"/>
              <a:gd name="connsiteX8403" fmla="*/ 5176899 w 5832676"/>
              <a:gd name="connsiteY8403" fmla="*/ 2504911 h 5602020"/>
              <a:gd name="connsiteX8404" fmla="*/ 5179166 w 5832676"/>
              <a:gd name="connsiteY8404" fmla="*/ 2504911 h 5602020"/>
              <a:gd name="connsiteX8405" fmla="*/ 5176899 w 5832676"/>
              <a:gd name="connsiteY8405" fmla="*/ 2502706 h 5602020"/>
              <a:gd name="connsiteX8406" fmla="*/ 5192768 w 5832676"/>
              <a:gd name="connsiteY8406" fmla="*/ 2489474 h 5602020"/>
              <a:gd name="connsiteX8407" fmla="*/ 5183700 w 5832676"/>
              <a:gd name="connsiteY8407" fmla="*/ 2489474 h 5602020"/>
              <a:gd name="connsiteX8408" fmla="*/ 730236 w 5832676"/>
              <a:gd name="connsiteY8408" fmla="*/ 2486669 h 5602020"/>
              <a:gd name="connsiteX8409" fmla="*/ 727429 w 5832676"/>
              <a:gd name="connsiteY8409" fmla="*/ 2490880 h 5602020"/>
              <a:gd name="connsiteX8410" fmla="*/ 729534 w 5832676"/>
              <a:gd name="connsiteY8410" fmla="*/ 2490880 h 5602020"/>
              <a:gd name="connsiteX8411" fmla="*/ 727429 w 5832676"/>
              <a:gd name="connsiteY8411" fmla="*/ 2493686 h 5602020"/>
              <a:gd name="connsiteX8412" fmla="*/ 729534 w 5832676"/>
              <a:gd name="connsiteY8412" fmla="*/ 2493686 h 5602020"/>
              <a:gd name="connsiteX8413" fmla="*/ 731640 w 5832676"/>
              <a:gd name="connsiteY8413" fmla="*/ 2493686 h 5602020"/>
              <a:gd name="connsiteX8414" fmla="*/ 729534 w 5832676"/>
              <a:gd name="connsiteY8414" fmla="*/ 2490880 h 5602020"/>
              <a:gd name="connsiteX8415" fmla="*/ 730236 w 5832676"/>
              <a:gd name="connsiteY8415" fmla="*/ 2490880 h 5602020"/>
              <a:gd name="connsiteX8416" fmla="*/ 730236 w 5832676"/>
              <a:gd name="connsiteY8416" fmla="*/ 2488775 h 5602020"/>
              <a:gd name="connsiteX8417" fmla="*/ 730236 w 5832676"/>
              <a:gd name="connsiteY8417" fmla="*/ 2486669 h 5602020"/>
              <a:gd name="connsiteX8418" fmla="*/ 689072 w 5832676"/>
              <a:gd name="connsiteY8418" fmla="*/ 2486669 h 5602020"/>
              <a:gd name="connsiteX8419" fmla="*/ 689072 w 5832676"/>
              <a:gd name="connsiteY8419" fmla="*/ 2489476 h 5602020"/>
              <a:gd name="connsiteX8420" fmla="*/ 693751 w 5832676"/>
              <a:gd name="connsiteY8420" fmla="*/ 2486669 h 5602020"/>
              <a:gd name="connsiteX8421" fmla="*/ 748479 w 5832676"/>
              <a:gd name="connsiteY8421" fmla="*/ 2485266 h 5602020"/>
              <a:gd name="connsiteX8422" fmla="*/ 750583 w 5832676"/>
              <a:gd name="connsiteY8422" fmla="*/ 2486670 h 5602020"/>
              <a:gd name="connsiteX8423" fmla="*/ 752690 w 5832676"/>
              <a:gd name="connsiteY8423" fmla="*/ 2485266 h 5602020"/>
              <a:gd name="connsiteX8424" fmla="*/ 748479 w 5832676"/>
              <a:gd name="connsiteY8424" fmla="*/ 2485266 h 5602020"/>
              <a:gd name="connsiteX8425" fmla="*/ 869281 w 5832676"/>
              <a:gd name="connsiteY8425" fmla="*/ 2483416 h 5602020"/>
              <a:gd name="connsiteX8426" fmla="*/ 870566 w 5832676"/>
              <a:gd name="connsiteY8426" fmla="*/ 2483416 h 5602020"/>
              <a:gd name="connsiteX8427" fmla="*/ 870566 w 5832676"/>
              <a:gd name="connsiteY8427" fmla="*/ 2483820 h 5602020"/>
              <a:gd name="connsiteX8428" fmla="*/ 867760 w 5832676"/>
              <a:gd name="connsiteY8428" fmla="*/ 2484944 h 5602020"/>
              <a:gd name="connsiteX8429" fmla="*/ 867760 w 5832676"/>
              <a:gd name="connsiteY8429" fmla="*/ 2484431 h 5602020"/>
              <a:gd name="connsiteX8430" fmla="*/ 759706 w 5832676"/>
              <a:gd name="connsiteY8430" fmla="*/ 2482460 h 5602020"/>
              <a:gd name="connsiteX8431" fmla="*/ 759706 w 5832676"/>
              <a:gd name="connsiteY8431" fmla="*/ 2485266 h 5602020"/>
              <a:gd name="connsiteX8432" fmla="*/ 761811 w 5832676"/>
              <a:gd name="connsiteY8432" fmla="*/ 2485266 h 5602020"/>
              <a:gd name="connsiteX8433" fmla="*/ 763916 w 5832676"/>
              <a:gd name="connsiteY8433" fmla="*/ 2482460 h 5602020"/>
              <a:gd name="connsiteX8434" fmla="*/ 759706 w 5832676"/>
              <a:gd name="connsiteY8434" fmla="*/ 2482460 h 5602020"/>
              <a:gd name="connsiteX8435" fmla="*/ 690943 w 5832676"/>
              <a:gd name="connsiteY8435" fmla="*/ 2482460 h 5602020"/>
              <a:gd name="connsiteX8436" fmla="*/ 690943 w 5832676"/>
              <a:gd name="connsiteY8436" fmla="*/ 2485266 h 5602020"/>
              <a:gd name="connsiteX8437" fmla="*/ 693047 w 5832676"/>
              <a:gd name="connsiteY8437" fmla="*/ 2485266 h 5602020"/>
              <a:gd name="connsiteX8438" fmla="*/ 695154 w 5832676"/>
              <a:gd name="connsiteY8438" fmla="*/ 2485266 h 5602020"/>
              <a:gd name="connsiteX8439" fmla="*/ 693047 w 5832676"/>
              <a:gd name="connsiteY8439" fmla="*/ 2482460 h 5602020"/>
              <a:gd name="connsiteX8440" fmla="*/ 690943 w 5832676"/>
              <a:gd name="connsiteY8440" fmla="*/ 2482460 h 5602020"/>
              <a:gd name="connsiteX8441" fmla="*/ 870566 w 5832676"/>
              <a:gd name="connsiteY8441" fmla="*/ 2478249 h 5602020"/>
              <a:gd name="connsiteX8442" fmla="*/ 870566 w 5832676"/>
              <a:gd name="connsiteY8442" fmla="*/ 2479653 h 5602020"/>
              <a:gd name="connsiteX8443" fmla="*/ 871971 w 5832676"/>
              <a:gd name="connsiteY8443" fmla="*/ 2478249 h 5602020"/>
              <a:gd name="connsiteX8444" fmla="*/ 870566 w 5832676"/>
              <a:gd name="connsiteY8444" fmla="*/ 2478249 h 5602020"/>
              <a:gd name="connsiteX8445" fmla="*/ 726209 w 5832676"/>
              <a:gd name="connsiteY8445" fmla="*/ 2477747 h 5602020"/>
              <a:gd name="connsiteX8446" fmla="*/ 727438 w 5832676"/>
              <a:gd name="connsiteY8446" fmla="*/ 2478472 h 5602020"/>
              <a:gd name="connsiteX8447" fmla="*/ 726331 w 5832676"/>
              <a:gd name="connsiteY8447" fmla="*/ 2479579 h 5602020"/>
              <a:gd name="connsiteX8448" fmla="*/ 726452 w 5832676"/>
              <a:gd name="connsiteY8448" fmla="*/ 2479083 h 5602020"/>
              <a:gd name="connsiteX8449" fmla="*/ 725814 w 5832676"/>
              <a:gd name="connsiteY8449" fmla="*/ 2477898 h 5602020"/>
              <a:gd name="connsiteX8450" fmla="*/ 729372 w 5832676"/>
              <a:gd name="connsiteY8450" fmla="*/ 2476537 h 5602020"/>
              <a:gd name="connsiteX8451" fmla="*/ 728949 w 5832676"/>
              <a:gd name="connsiteY8451" fmla="*/ 2476962 h 5602020"/>
              <a:gd name="connsiteX8452" fmla="*/ 728758 w 5832676"/>
              <a:gd name="connsiteY8452" fmla="*/ 2476772 h 5602020"/>
              <a:gd name="connsiteX8453" fmla="*/ 743917 w 5832676"/>
              <a:gd name="connsiteY8453" fmla="*/ 2472636 h 5602020"/>
              <a:gd name="connsiteX8454" fmla="*/ 741463 w 5832676"/>
              <a:gd name="connsiteY8454" fmla="*/ 2478249 h 5602020"/>
              <a:gd name="connsiteX8455" fmla="*/ 746374 w 5832676"/>
              <a:gd name="connsiteY8455" fmla="*/ 2475443 h 5602020"/>
              <a:gd name="connsiteX8456" fmla="*/ 751285 w 5832676"/>
              <a:gd name="connsiteY8456" fmla="*/ 2472636 h 5602020"/>
              <a:gd name="connsiteX8457" fmla="*/ 743917 w 5832676"/>
              <a:gd name="connsiteY8457" fmla="*/ 2472636 h 5602020"/>
              <a:gd name="connsiteX8458" fmla="*/ 737252 w 5832676"/>
              <a:gd name="connsiteY8458" fmla="*/ 2471233 h 5602020"/>
              <a:gd name="connsiteX8459" fmla="*/ 737252 w 5832676"/>
              <a:gd name="connsiteY8459" fmla="*/ 2472636 h 5602020"/>
              <a:gd name="connsiteX8460" fmla="*/ 737252 w 5832676"/>
              <a:gd name="connsiteY8460" fmla="*/ 2475443 h 5602020"/>
              <a:gd name="connsiteX8461" fmla="*/ 737252 w 5832676"/>
              <a:gd name="connsiteY8461" fmla="*/ 2472637 h 5602020"/>
              <a:gd name="connsiteX8462" fmla="*/ 738657 w 5832676"/>
              <a:gd name="connsiteY8462" fmla="*/ 2472637 h 5602020"/>
              <a:gd name="connsiteX8463" fmla="*/ 737252 w 5832676"/>
              <a:gd name="connsiteY8463" fmla="*/ 2471233 h 5602020"/>
              <a:gd name="connsiteX8464" fmla="*/ 789175 w 5832676"/>
              <a:gd name="connsiteY8464" fmla="*/ 2470765 h 5602020"/>
              <a:gd name="connsiteX8465" fmla="*/ 784966 w 5832676"/>
              <a:gd name="connsiteY8465" fmla="*/ 2475443 h 5602020"/>
              <a:gd name="connsiteX8466" fmla="*/ 789175 w 5832676"/>
              <a:gd name="connsiteY8466" fmla="*/ 2473104 h 5602020"/>
              <a:gd name="connsiteX8467" fmla="*/ 787070 w 5832676"/>
              <a:gd name="connsiteY8467" fmla="*/ 2473104 h 5602020"/>
              <a:gd name="connsiteX8468" fmla="*/ 789175 w 5832676"/>
              <a:gd name="connsiteY8468" fmla="*/ 2470765 h 5602020"/>
              <a:gd name="connsiteX8469" fmla="*/ 744269 w 5832676"/>
              <a:gd name="connsiteY8469" fmla="*/ 2468426 h 5602020"/>
              <a:gd name="connsiteX8470" fmla="*/ 738655 w 5832676"/>
              <a:gd name="connsiteY8470" fmla="*/ 2471233 h 5602020"/>
              <a:gd name="connsiteX8471" fmla="*/ 741463 w 5832676"/>
              <a:gd name="connsiteY8471" fmla="*/ 2471233 h 5602020"/>
              <a:gd name="connsiteX8472" fmla="*/ 744269 w 5832676"/>
              <a:gd name="connsiteY8472" fmla="*/ 2468426 h 5602020"/>
              <a:gd name="connsiteX8473" fmla="*/ 720412 w 5832676"/>
              <a:gd name="connsiteY8473" fmla="*/ 2468426 h 5602020"/>
              <a:gd name="connsiteX8474" fmla="*/ 719010 w 5832676"/>
              <a:gd name="connsiteY8474" fmla="*/ 2471233 h 5602020"/>
              <a:gd name="connsiteX8475" fmla="*/ 720412 w 5832676"/>
              <a:gd name="connsiteY8475" fmla="*/ 2471233 h 5602020"/>
              <a:gd name="connsiteX8476" fmla="*/ 720412 w 5832676"/>
              <a:gd name="connsiteY8476" fmla="*/ 2468426 h 5602020"/>
              <a:gd name="connsiteX8477" fmla="*/ 832585 w 5832676"/>
              <a:gd name="connsiteY8477" fmla="*/ 2467366 h 5602020"/>
              <a:gd name="connsiteX8478" fmla="*/ 832585 w 5832676"/>
              <a:gd name="connsiteY8478" fmla="*/ 2468511 h 5602020"/>
              <a:gd name="connsiteX8479" fmla="*/ 830291 w 5832676"/>
              <a:gd name="connsiteY8479" fmla="*/ 2469659 h 5602020"/>
              <a:gd name="connsiteX8480" fmla="*/ 832585 w 5832676"/>
              <a:gd name="connsiteY8480" fmla="*/ 2467366 h 5602020"/>
              <a:gd name="connsiteX8481" fmla="*/ 827998 w 5832676"/>
              <a:gd name="connsiteY8481" fmla="*/ 2467366 h 5602020"/>
              <a:gd name="connsiteX8482" fmla="*/ 830291 w 5832676"/>
              <a:gd name="connsiteY8482" fmla="*/ 2467366 h 5602020"/>
              <a:gd name="connsiteX8483" fmla="*/ 830291 w 5832676"/>
              <a:gd name="connsiteY8483" fmla="*/ 2469659 h 5602020"/>
              <a:gd name="connsiteX8484" fmla="*/ 832585 w 5832676"/>
              <a:gd name="connsiteY8484" fmla="*/ 2469659 h 5602020"/>
              <a:gd name="connsiteX8485" fmla="*/ 827998 w 5832676"/>
              <a:gd name="connsiteY8485" fmla="*/ 2471951 h 5602020"/>
              <a:gd name="connsiteX8486" fmla="*/ 825704 w 5832676"/>
              <a:gd name="connsiteY8486" fmla="*/ 2471951 h 5602020"/>
              <a:gd name="connsiteX8487" fmla="*/ 821117 w 5832676"/>
              <a:gd name="connsiteY8487" fmla="*/ 2474244 h 5602020"/>
              <a:gd name="connsiteX8488" fmla="*/ 814236 w 5832676"/>
              <a:gd name="connsiteY8488" fmla="*/ 2474244 h 5602020"/>
              <a:gd name="connsiteX8489" fmla="*/ 821117 w 5832676"/>
              <a:gd name="connsiteY8489" fmla="*/ 2471951 h 5602020"/>
              <a:gd name="connsiteX8490" fmla="*/ 823411 w 5832676"/>
              <a:gd name="connsiteY8490" fmla="*/ 2471951 h 5602020"/>
              <a:gd name="connsiteX8491" fmla="*/ 827998 w 5832676"/>
              <a:gd name="connsiteY8491" fmla="*/ 2467366 h 5602020"/>
              <a:gd name="connsiteX8492" fmla="*/ 814435 w 5832676"/>
              <a:gd name="connsiteY8492" fmla="*/ 2467023 h 5602020"/>
              <a:gd name="connsiteX8493" fmla="*/ 808119 w 5832676"/>
              <a:gd name="connsiteY8493" fmla="*/ 2471233 h 5602020"/>
              <a:gd name="connsiteX8494" fmla="*/ 810224 w 5832676"/>
              <a:gd name="connsiteY8494" fmla="*/ 2471233 h 5602020"/>
              <a:gd name="connsiteX8495" fmla="*/ 812329 w 5832676"/>
              <a:gd name="connsiteY8495" fmla="*/ 2469128 h 5602020"/>
              <a:gd name="connsiteX8496" fmla="*/ 814435 w 5832676"/>
              <a:gd name="connsiteY8496" fmla="*/ 2467023 h 5602020"/>
              <a:gd name="connsiteX8497" fmla="*/ 679716 w 5832676"/>
              <a:gd name="connsiteY8497" fmla="*/ 2464216 h 5602020"/>
              <a:gd name="connsiteX8498" fmla="*/ 680640 w 5832676"/>
              <a:gd name="connsiteY8498" fmla="*/ 2464216 h 5602020"/>
              <a:gd name="connsiteX8499" fmla="*/ 680078 w 5832676"/>
              <a:gd name="connsiteY8499" fmla="*/ 2464700 h 5602020"/>
              <a:gd name="connsiteX8500" fmla="*/ 824258 w 5832676"/>
              <a:gd name="connsiteY8500" fmla="*/ 2461409 h 5602020"/>
              <a:gd name="connsiteX8501" fmla="*/ 824258 w 5832676"/>
              <a:gd name="connsiteY8501" fmla="*/ 2464216 h 5602020"/>
              <a:gd name="connsiteX8502" fmla="*/ 824258 w 5832676"/>
              <a:gd name="connsiteY8502" fmla="*/ 2461409 h 5602020"/>
              <a:gd name="connsiteX8503" fmla="*/ 782159 w 5832676"/>
              <a:gd name="connsiteY8503" fmla="*/ 2460006 h 5602020"/>
              <a:gd name="connsiteX8504" fmla="*/ 782159 w 5832676"/>
              <a:gd name="connsiteY8504" fmla="*/ 2461409 h 5602020"/>
              <a:gd name="connsiteX8505" fmla="*/ 784966 w 5832676"/>
              <a:gd name="connsiteY8505" fmla="*/ 2461409 h 5602020"/>
              <a:gd name="connsiteX8506" fmla="*/ 782159 w 5832676"/>
              <a:gd name="connsiteY8506" fmla="*/ 2460006 h 5602020"/>
              <a:gd name="connsiteX8507" fmla="*/ 715610 w 5832676"/>
              <a:gd name="connsiteY8507" fmla="*/ 2458193 h 5602020"/>
              <a:gd name="connsiteX8508" fmla="*/ 711024 w 5832676"/>
              <a:gd name="connsiteY8508" fmla="*/ 2460486 h 5602020"/>
              <a:gd name="connsiteX8509" fmla="*/ 711562 w 5832676"/>
              <a:gd name="connsiteY8509" fmla="*/ 2459406 h 5602020"/>
              <a:gd name="connsiteX8510" fmla="*/ 769528 w 5832676"/>
              <a:gd name="connsiteY8510" fmla="*/ 2457200 h 5602020"/>
              <a:gd name="connsiteX8511" fmla="*/ 766721 w 5832676"/>
              <a:gd name="connsiteY8511" fmla="*/ 2460007 h 5602020"/>
              <a:gd name="connsiteX8512" fmla="*/ 769528 w 5832676"/>
              <a:gd name="connsiteY8512" fmla="*/ 2457200 h 5602020"/>
              <a:gd name="connsiteX8513" fmla="*/ 759706 w 5832676"/>
              <a:gd name="connsiteY8513" fmla="*/ 2454393 h 5602020"/>
              <a:gd name="connsiteX8514" fmla="*/ 756899 w 5832676"/>
              <a:gd name="connsiteY8514" fmla="*/ 2457200 h 5602020"/>
              <a:gd name="connsiteX8515" fmla="*/ 759706 w 5832676"/>
              <a:gd name="connsiteY8515" fmla="*/ 2460007 h 5602020"/>
              <a:gd name="connsiteX8516" fmla="*/ 762512 w 5832676"/>
              <a:gd name="connsiteY8516" fmla="*/ 2457200 h 5602020"/>
              <a:gd name="connsiteX8517" fmla="*/ 759706 w 5832676"/>
              <a:gd name="connsiteY8517" fmla="*/ 2454393 h 5602020"/>
              <a:gd name="connsiteX8518" fmla="*/ 707315 w 5832676"/>
              <a:gd name="connsiteY8518" fmla="*/ 2452990 h 5602020"/>
              <a:gd name="connsiteX8519" fmla="*/ 704976 w 5832676"/>
              <a:gd name="connsiteY8519" fmla="*/ 2455095 h 5602020"/>
              <a:gd name="connsiteX8520" fmla="*/ 707315 w 5832676"/>
              <a:gd name="connsiteY8520" fmla="*/ 2457200 h 5602020"/>
              <a:gd name="connsiteX8521" fmla="*/ 711993 w 5832676"/>
              <a:gd name="connsiteY8521" fmla="*/ 2455095 h 5602020"/>
              <a:gd name="connsiteX8522" fmla="*/ 709654 w 5832676"/>
              <a:gd name="connsiteY8522" fmla="*/ 2452990 h 5602020"/>
              <a:gd name="connsiteX8523" fmla="*/ 707315 w 5832676"/>
              <a:gd name="connsiteY8523" fmla="*/ 2452990 h 5602020"/>
              <a:gd name="connsiteX8524" fmla="*/ 732750 w 5832676"/>
              <a:gd name="connsiteY8524" fmla="*/ 2451448 h 5602020"/>
              <a:gd name="connsiteX8525" fmla="*/ 732107 w 5832676"/>
              <a:gd name="connsiteY8525" fmla="*/ 2452990 h 5602020"/>
              <a:gd name="connsiteX8526" fmla="*/ 730643 w 5832676"/>
              <a:gd name="connsiteY8526" fmla="*/ 2452111 h 5602020"/>
              <a:gd name="connsiteX8527" fmla="*/ 731665 w 5832676"/>
              <a:gd name="connsiteY8527" fmla="*/ 2451887 h 5602020"/>
              <a:gd name="connsiteX8528" fmla="*/ 610676 w 5832676"/>
              <a:gd name="connsiteY8528" fmla="*/ 2449021 h 5602020"/>
              <a:gd name="connsiteX8529" fmla="*/ 614692 w 5832676"/>
              <a:gd name="connsiteY8529" fmla="*/ 2449021 h 5602020"/>
              <a:gd name="connsiteX8530" fmla="*/ 600930 w 5832676"/>
              <a:gd name="connsiteY8530" fmla="*/ 2455901 h 5602020"/>
              <a:gd name="connsiteX8531" fmla="*/ 607811 w 5832676"/>
              <a:gd name="connsiteY8531" fmla="*/ 2451314 h 5602020"/>
              <a:gd name="connsiteX8532" fmla="*/ 611634 w 5832676"/>
              <a:gd name="connsiteY8532" fmla="*/ 2448256 h 5602020"/>
              <a:gd name="connsiteX8533" fmla="*/ 610676 w 5832676"/>
              <a:gd name="connsiteY8533" fmla="*/ 2449021 h 5602020"/>
              <a:gd name="connsiteX8534" fmla="*/ 610105 w 5832676"/>
              <a:gd name="connsiteY8534" fmla="*/ 2449021 h 5602020"/>
              <a:gd name="connsiteX8535" fmla="*/ 615165 w 5832676"/>
              <a:gd name="connsiteY8535" fmla="*/ 2447389 h 5602020"/>
              <a:gd name="connsiteX8536" fmla="*/ 616125 w 5832676"/>
              <a:gd name="connsiteY8536" fmla="*/ 2448734 h 5602020"/>
              <a:gd name="connsiteX8537" fmla="*/ 616562 w 5832676"/>
              <a:gd name="connsiteY8537" fmla="*/ 2448774 h 5602020"/>
              <a:gd name="connsiteX8538" fmla="*/ 617971 w 5832676"/>
              <a:gd name="connsiteY8538" fmla="*/ 2450183 h 5602020"/>
              <a:gd name="connsiteX8539" fmla="*/ 615165 w 5832676"/>
              <a:gd name="connsiteY8539" fmla="*/ 2450183 h 5602020"/>
              <a:gd name="connsiteX8540" fmla="*/ 615165 w 5832676"/>
              <a:gd name="connsiteY8540" fmla="*/ 2441763 h 5602020"/>
              <a:gd name="connsiteX8541" fmla="*/ 617971 w 5832676"/>
              <a:gd name="connsiteY8541" fmla="*/ 2441763 h 5602020"/>
              <a:gd name="connsiteX8542" fmla="*/ 617971 w 5832676"/>
              <a:gd name="connsiteY8542" fmla="*/ 2443167 h 5602020"/>
              <a:gd name="connsiteX8543" fmla="*/ 615165 w 5832676"/>
              <a:gd name="connsiteY8543" fmla="*/ 2441763 h 5602020"/>
              <a:gd name="connsiteX8544" fmla="*/ 5213398 w 5832676"/>
              <a:gd name="connsiteY8544" fmla="*/ 2439848 h 5602020"/>
              <a:gd name="connsiteX8545" fmla="*/ 5213454 w 5832676"/>
              <a:gd name="connsiteY8545" fmla="*/ 2440243 h 5602020"/>
              <a:gd name="connsiteX8546" fmla="*/ 5213398 w 5832676"/>
              <a:gd name="connsiteY8546" fmla="*/ 2440265 h 5602020"/>
              <a:gd name="connsiteX8547" fmla="*/ 634109 w 5832676"/>
              <a:gd name="connsiteY8547" fmla="*/ 2438956 h 5602020"/>
              <a:gd name="connsiteX8548" fmla="*/ 634666 w 5832676"/>
              <a:gd name="connsiteY8548" fmla="*/ 2438956 h 5602020"/>
              <a:gd name="connsiteX8549" fmla="*/ 633761 w 5832676"/>
              <a:gd name="connsiteY8549" fmla="*/ 2439421 h 5602020"/>
              <a:gd name="connsiteX8550" fmla="*/ 5185750 w 5832676"/>
              <a:gd name="connsiteY8550" fmla="*/ 2438955 h 5602020"/>
              <a:gd name="connsiteX8551" fmla="*/ 5188557 w 5832676"/>
              <a:gd name="connsiteY8551" fmla="*/ 2440358 h 5602020"/>
              <a:gd name="connsiteX8552" fmla="*/ 5191364 w 5832676"/>
              <a:gd name="connsiteY8552" fmla="*/ 2438955 h 5602020"/>
              <a:gd name="connsiteX8553" fmla="*/ 5188557 w 5832676"/>
              <a:gd name="connsiteY8553" fmla="*/ 2438955 h 5602020"/>
              <a:gd name="connsiteX8554" fmla="*/ 5185750 w 5832676"/>
              <a:gd name="connsiteY8554" fmla="*/ 2438955 h 5602020"/>
              <a:gd name="connsiteX8555" fmla="*/ 690943 w 5832676"/>
              <a:gd name="connsiteY8555" fmla="*/ 2436150 h 5602020"/>
              <a:gd name="connsiteX8556" fmla="*/ 690943 w 5832676"/>
              <a:gd name="connsiteY8556" fmla="*/ 2438956 h 5602020"/>
              <a:gd name="connsiteX8557" fmla="*/ 695154 w 5832676"/>
              <a:gd name="connsiteY8557" fmla="*/ 2438956 h 5602020"/>
              <a:gd name="connsiteX8558" fmla="*/ 690943 w 5832676"/>
              <a:gd name="connsiteY8558" fmla="*/ 2436150 h 5602020"/>
              <a:gd name="connsiteX8559" fmla="*/ 643231 w 5832676"/>
              <a:gd name="connsiteY8559" fmla="*/ 2436150 h 5602020"/>
              <a:gd name="connsiteX8560" fmla="*/ 642941 w 5832676"/>
              <a:gd name="connsiteY8560" fmla="*/ 2436877 h 5602020"/>
              <a:gd name="connsiteX8561" fmla="*/ 642287 w 5832676"/>
              <a:gd name="connsiteY8561" fmla="*/ 2436936 h 5602020"/>
              <a:gd name="connsiteX8562" fmla="*/ 5202590 w 5832676"/>
              <a:gd name="connsiteY8562" fmla="*/ 2436148 h 5602020"/>
              <a:gd name="connsiteX8563" fmla="*/ 5202590 w 5832676"/>
              <a:gd name="connsiteY8563" fmla="*/ 2438955 h 5602020"/>
              <a:gd name="connsiteX8564" fmla="*/ 5205397 w 5832676"/>
              <a:gd name="connsiteY8564" fmla="*/ 2436148 h 5602020"/>
              <a:gd name="connsiteX8565" fmla="*/ 5202590 w 5832676"/>
              <a:gd name="connsiteY8565" fmla="*/ 2436148 h 5602020"/>
              <a:gd name="connsiteX8566" fmla="*/ 667788 w 5832676"/>
              <a:gd name="connsiteY8566" fmla="*/ 2434747 h 5602020"/>
              <a:gd name="connsiteX8567" fmla="*/ 665683 w 5832676"/>
              <a:gd name="connsiteY8567" fmla="*/ 2438957 h 5602020"/>
              <a:gd name="connsiteX8568" fmla="*/ 669894 w 5832676"/>
              <a:gd name="connsiteY8568" fmla="*/ 2436853 h 5602020"/>
              <a:gd name="connsiteX8569" fmla="*/ 667788 w 5832676"/>
              <a:gd name="connsiteY8569" fmla="*/ 2436853 h 5602020"/>
              <a:gd name="connsiteX8570" fmla="*/ 667788 w 5832676"/>
              <a:gd name="connsiteY8570" fmla="*/ 2434747 h 5602020"/>
              <a:gd name="connsiteX8571" fmla="*/ 627093 w 5832676"/>
              <a:gd name="connsiteY8571" fmla="*/ 2434747 h 5602020"/>
              <a:gd name="connsiteX8572" fmla="*/ 622181 w 5832676"/>
              <a:gd name="connsiteY8572" fmla="*/ 2437086 h 5602020"/>
              <a:gd name="connsiteX8573" fmla="*/ 622181 w 5832676"/>
              <a:gd name="connsiteY8573" fmla="*/ 2441764 h 5602020"/>
              <a:gd name="connsiteX8574" fmla="*/ 627093 w 5832676"/>
              <a:gd name="connsiteY8574" fmla="*/ 2439425 h 5602020"/>
              <a:gd name="connsiteX8575" fmla="*/ 632004 w 5832676"/>
              <a:gd name="connsiteY8575" fmla="*/ 2434747 h 5602020"/>
              <a:gd name="connsiteX8576" fmla="*/ 629549 w 5832676"/>
              <a:gd name="connsiteY8576" fmla="*/ 2434747 h 5602020"/>
              <a:gd name="connsiteX8577" fmla="*/ 627093 w 5832676"/>
              <a:gd name="connsiteY8577" fmla="*/ 2434747 h 5602020"/>
              <a:gd name="connsiteX8578" fmla="*/ 5231748 w 5832676"/>
              <a:gd name="connsiteY8578" fmla="*/ 2432969 h 5602020"/>
              <a:gd name="connsiteX8579" fmla="*/ 5215692 w 5832676"/>
              <a:gd name="connsiteY8579" fmla="*/ 2442141 h 5602020"/>
              <a:gd name="connsiteX8580" fmla="*/ 5213685 w 5832676"/>
              <a:gd name="connsiteY8580" fmla="*/ 2441854 h 5602020"/>
              <a:gd name="connsiteX8581" fmla="*/ 5213454 w 5832676"/>
              <a:gd name="connsiteY8581" fmla="*/ 2440243 h 5602020"/>
              <a:gd name="connsiteX8582" fmla="*/ 5221426 w 5832676"/>
              <a:gd name="connsiteY8582" fmla="*/ 2436983 h 5602020"/>
              <a:gd name="connsiteX8583" fmla="*/ 5227160 w 5832676"/>
              <a:gd name="connsiteY8583" fmla="*/ 2435262 h 5602020"/>
              <a:gd name="connsiteX8584" fmla="*/ 5231748 w 5832676"/>
              <a:gd name="connsiteY8584" fmla="*/ 2432969 h 5602020"/>
              <a:gd name="connsiteX8585" fmla="*/ 655861 w 5832676"/>
              <a:gd name="connsiteY8585" fmla="*/ 2429134 h 5602020"/>
              <a:gd name="connsiteX8586" fmla="*/ 629198 w 5832676"/>
              <a:gd name="connsiteY8586" fmla="*/ 2439238 h 5602020"/>
              <a:gd name="connsiteX8587" fmla="*/ 629198 w 5832676"/>
              <a:gd name="connsiteY8587" fmla="*/ 2441764 h 5602020"/>
              <a:gd name="connsiteX8588" fmla="*/ 633761 w 5832676"/>
              <a:gd name="connsiteY8588" fmla="*/ 2439421 h 5602020"/>
              <a:gd name="connsiteX8589" fmla="*/ 632004 w 5832676"/>
              <a:gd name="connsiteY8589" fmla="*/ 2441763 h 5602020"/>
              <a:gd name="connsiteX8590" fmla="*/ 634109 w 5832676"/>
              <a:gd name="connsiteY8590" fmla="*/ 2441763 h 5602020"/>
              <a:gd name="connsiteX8591" fmla="*/ 636215 w 5832676"/>
              <a:gd name="connsiteY8591" fmla="*/ 2438956 h 5602020"/>
              <a:gd name="connsiteX8592" fmla="*/ 634666 w 5832676"/>
              <a:gd name="connsiteY8592" fmla="*/ 2438956 h 5602020"/>
              <a:gd name="connsiteX8593" fmla="*/ 637808 w 5832676"/>
              <a:gd name="connsiteY8593" fmla="*/ 2437343 h 5602020"/>
              <a:gd name="connsiteX8594" fmla="*/ 642287 w 5832676"/>
              <a:gd name="connsiteY8594" fmla="*/ 2436936 h 5602020"/>
              <a:gd name="connsiteX8595" fmla="*/ 640424 w 5832676"/>
              <a:gd name="connsiteY8595" fmla="*/ 2438489 h 5602020"/>
              <a:gd name="connsiteX8596" fmla="*/ 640424 w 5832676"/>
              <a:gd name="connsiteY8596" fmla="*/ 2440828 h 5602020"/>
              <a:gd name="connsiteX8597" fmla="*/ 637617 w 5832676"/>
              <a:gd name="connsiteY8597" fmla="*/ 2443167 h 5602020"/>
              <a:gd name="connsiteX8598" fmla="*/ 640424 w 5832676"/>
              <a:gd name="connsiteY8598" fmla="*/ 2443167 h 5602020"/>
              <a:gd name="connsiteX8599" fmla="*/ 642941 w 5832676"/>
              <a:gd name="connsiteY8599" fmla="*/ 2436877 h 5602020"/>
              <a:gd name="connsiteX8600" fmla="*/ 644751 w 5832676"/>
              <a:gd name="connsiteY8600" fmla="*/ 2436712 h 5602020"/>
              <a:gd name="connsiteX8601" fmla="*/ 655861 w 5832676"/>
              <a:gd name="connsiteY8601" fmla="*/ 2429134 h 5602020"/>
              <a:gd name="connsiteX8602" fmla="*/ 637618 w 5832676"/>
              <a:gd name="connsiteY8602" fmla="*/ 2429134 h 5602020"/>
              <a:gd name="connsiteX8603" fmla="*/ 633407 w 5832676"/>
              <a:gd name="connsiteY8603" fmla="*/ 2434747 h 5602020"/>
              <a:gd name="connsiteX8604" fmla="*/ 637618 w 5832676"/>
              <a:gd name="connsiteY8604" fmla="*/ 2429134 h 5602020"/>
              <a:gd name="connsiteX8605" fmla="*/ 624286 w 5832676"/>
              <a:gd name="connsiteY8605" fmla="*/ 2429134 h 5602020"/>
              <a:gd name="connsiteX8606" fmla="*/ 617971 w 5832676"/>
              <a:gd name="connsiteY8606" fmla="*/ 2434747 h 5602020"/>
              <a:gd name="connsiteX8607" fmla="*/ 624286 w 5832676"/>
              <a:gd name="connsiteY8607" fmla="*/ 2431940 h 5602020"/>
              <a:gd name="connsiteX8608" fmla="*/ 624286 w 5832676"/>
              <a:gd name="connsiteY8608" fmla="*/ 2429134 h 5602020"/>
              <a:gd name="connsiteX8609" fmla="*/ 602197 w 5832676"/>
              <a:gd name="connsiteY8609" fmla="*/ 2426512 h 5602020"/>
              <a:gd name="connsiteX8610" fmla="*/ 605853 w 5832676"/>
              <a:gd name="connsiteY8610" fmla="*/ 2427730 h 5602020"/>
              <a:gd name="connsiteX8611" fmla="*/ 601131 w 5832676"/>
              <a:gd name="connsiteY8611" fmla="*/ 2427730 h 5602020"/>
              <a:gd name="connsiteX8612" fmla="*/ 640776 w 5832676"/>
              <a:gd name="connsiteY8612" fmla="*/ 2424924 h 5602020"/>
              <a:gd name="connsiteX8613" fmla="*/ 633407 w 5832676"/>
              <a:gd name="connsiteY8613" fmla="*/ 2427730 h 5602020"/>
              <a:gd name="connsiteX8614" fmla="*/ 643231 w 5832676"/>
              <a:gd name="connsiteY8614" fmla="*/ 2427730 h 5602020"/>
              <a:gd name="connsiteX8615" fmla="*/ 640776 w 5832676"/>
              <a:gd name="connsiteY8615" fmla="*/ 2424924 h 5602020"/>
              <a:gd name="connsiteX8616" fmla="*/ 730236 w 5832676"/>
              <a:gd name="connsiteY8616" fmla="*/ 2422117 h 5602020"/>
              <a:gd name="connsiteX8617" fmla="*/ 732341 w 5832676"/>
              <a:gd name="connsiteY8617" fmla="*/ 2424924 h 5602020"/>
              <a:gd name="connsiteX8618" fmla="*/ 734446 w 5832676"/>
              <a:gd name="connsiteY8618" fmla="*/ 2422117 h 5602020"/>
              <a:gd name="connsiteX8619" fmla="*/ 730236 w 5832676"/>
              <a:gd name="connsiteY8619" fmla="*/ 2422117 h 5602020"/>
              <a:gd name="connsiteX8620" fmla="*/ 622181 w 5832676"/>
              <a:gd name="connsiteY8620" fmla="*/ 2420714 h 5602020"/>
              <a:gd name="connsiteX8621" fmla="*/ 619374 w 5832676"/>
              <a:gd name="connsiteY8621" fmla="*/ 2422118 h 5602020"/>
              <a:gd name="connsiteX8622" fmla="*/ 622181 w 5832676"/>
              <a:gd name="connsiteY8622" fmla="*/ 2422118 h 5602020"/>
              <a:gd name="connsiteX8623" fmla="*/ 622181 w 5832676"/>
              <a:gd name="connsiteY8623" fmla="*/ 2420714 h 5602020"/>
              <a:gd name="connsiteX8624" fmla="*/ 615165 w 5832676"/>
              <a:gd name="connsiteY8624" fmla="*/ 2420714 h 5602020"/>
              <a:gd name="connsiteX8625" fmla="*/ 612358 w 5832676"/>
              <a:gd name="connsiteY8625" fmla="*/ 2424924 h 5602020"/>
              <a:gd name="connsiteX8626" fmla="*/ 617971 w 5832676"/>
              <a:gd name="connsiteY8626" fmla="*/ 2422820 h 5602020"/>
              <a:gd name="connsiteX8627" fmla="*/ 615165 w 5832676"/>
              <a:gd name="connsiteY8627" fmla="*/ 2422820 h 5602020"/>
              <a:gd name="connsiteX8628" fmla="*/ 615165 w 5832676"/>
              <a:gd name="connsiteY8628" fmla="*/ 2420714 h 5602020"/>
              <a:gd name="connsiteX8629" fmla="*/ 683575 w 5832676"/>
              <a:gd name="connsiteY8629" fmla="*/ 2419662 h 5602020"/>
              <a:gd name="connsiteX8630" fmla="*/ 681121 w 5832676"/>
              <a:gd name="connsiteY8630" fmla="*/ 2420714 h 5602020"/>
              <a:gd name="connsiteX8631" fmla="*/ 683927 w 5832676"/>
              <a:gd name="connsiteY8631" fmla="*/ 2420714 h 5602020"/>
              <a:gd name="connsiteX8632" fmla="*/ 683575 w 5832676"/>
              <a:gd name="connsiteY8632" fmla="*/ 2419662 h 5602020"/>
              <a:gd name="connsiteX8633" fmla="*/ 640424 w 5832676"/>
              <a:gd name="connsiteY8633" fmla="*/ 2417907 h 5602020"/>
              <a:gd name="connsiteX8634" fmla="*/ 645102 w 5832676"/>
              <a:gd name="connsiteY8634" fmla="*/ 2422118 h 5602020"/>
              <a:gd name="connsiteX8635" fmla="*/ 647440 w 5832676"/>
              <a:gd name="connsiteY8635" fmla="*/ 2420013 h 5602020"/>
              <a:gd name="connsiteX8636" fmla="*/ 647440 w 5832676"/>
              <a:gd name="connsiteY8636" fmla="*/ 2417907 h 5602020"/>
              <a:gd name="connsiteX8637" fmla="*/ 640424 w 5832676"/>
              <a:gd name="connsiteY8637" fmla="*/ 2417907 h 5602020"/>
              <a:gd name="connsiteX8638" fmla="*/ 633407 w 5832676"/>
              <a:gd name="connsiteY8638" fmla="*/ 2413697 h 5602020"/>
              <a:gd name="connsiteX8639" fmla="*/ 626391 w 5832676"/>
              <a:gd name="connsiteY8639" fmla="*/ 2416504 h 5602020"/>
              <a:gd name="connsiteX8640" fmla="*/ 633407 w 5832676"/>
              <a:gd name="connsiteY8640" fmla="*/ 2416504 h 5602020"/>
              <a:gd name="connsiteX8641" fmla="*/ 633407 w 5832676"/>
              <a:gd name="connsiteY8641" fmla="*/ 2413697 h 5602020"/>
              <a:gd name="connsiteX8642" fmla="*/ 5239076 w 5832676"/>
              <a:gd name="connsiteY8642" fmla="*/ 2410888 h 5602020"/>
              <a:gd name="connsiteX8643" fmla="*/ 5230656 w 5832676"/>
              <a:gd name="connsiteY8643" fmla="*/ 2413695 h 5602020"/>
              <a:gd name="connsiteX8644" fmla="*/ 5234866 w 5832676"/>
              <a:gd name="connsiteY8644" fmla="*/ 2416502 h 5602020"/>
              <a:gd name="connsiteX8645" fmla="*/ 5239076 w 5832676"/>
              <a:gd name="connsiteY8645" fmla="*/ 2410888 h 5602020"/>
              <a:gd name="connsiteX8646" fmla="*/ 623469 w 5832676"/>
              <a:gd name="connsiteY8646" fmla="*/ 2408142 h 5602020"/>
              <a:gd name="connsiteX8647" fmla="*/ 622503 w 5832676"/>
              <a:gd name="connsiteY8647" fmla="*/ 2409108 h 5602020"/>
              <a:gd name="connsiteX8648" fmla="*/ 622181 w 5832676"/>
              <a:gd name="connsiteY8648" fmla="*/ 2408786 h 5602020"/>
              <a:gd name="connsiteX8649" fmla="*/ 643231 w 5832676"/>
              <a:gd name="connsiteY8649" fmla="*/ 2406681 h 5602020"/>
              <a:gd name="connsiteX8650" fmla="*/ 640424 w 5832676"/>
              <a:gd name="connsiteY8650" fmla="*/ 2409487 h 5602020"/>
              <a:gd name="connsiteX8651" fmla="*/ 643231 w 5832676"/>
              <a:gd name="connsiteY8651" fmla="*/ 2409487 h 5602020"/>
              <a:gd name="connsiteX8652" fmla="*/ 643231 w 5832676"/>
              <a:gd name="connsiteY8652" fmla="*/ 2406681 h 5602020"/>
              <a:gd name="connsiteX8653" fmla="*/ 644635 w 5832676"/>
              <a:gd name="connsiteY8653" fmla="*/ 2403874 h 5602020"/>
              <a:gd name="connsiteX8654" fmla="*/ 644635 w 5832676"/>
              <a:gd name="connsiteY8654" fmla="*/ 2406681 h 5602020"/>
              <a:gd name="connsiteX8655" fmla="*/ 644635 w 5832676"/>
              <a:gd name="connsiteY8655" fmla="*/ 2409487 h 5602020"/>
              <a:gd name="connsiteX8656" fmla="*/ 650247 w 5832676"/>
              <a:gd name="connsiteY8656" fmla="*/ 2406681 h 5602020"/>
              <a:gd name="connsiteX8657" fmla="*/ 647440 w 5832676"/>
              <a:gd name="connsiteY8657" fmla="*/ 2406681 h 5602020"/>
              <a:gd name="connsiteX8658" fmla="*/ 644635 w 5832676"/>
              <a:gd name="connsiteY8658" fmla="*/ 2403874 h 5602020"/>
              <a:gd name="connsiteX8659" fmla="*/ 5239076 w 5832676"/>
              <a:gd name="connsiteY8659" fmla="*/ 2402469 h 5602020"/>
              <a:gd name="connsiteX8660" fmla="*/ 5234866 w 5832676"/>
              <a:gd name="connsiteY8660" fmla="*/ 2403872 h 5602020"/>
              <a:gd name="connsiteX8661" fmla="*/ 5239076 w 5832676"/>
              <a:gd name="connsiteY8661" fmla="*/ 2403872 h 5602020"/>
              <a:gd name="connsiteX8662" fmla="*/ 5239076 w 5832676"/>
              <a:gd name="connsiteY8662" fmla="*/ 2402469 h 5602020"/>
              <a:gd name="connsiteX8663" fmla="*/ 637617 w 5832676"/>
              <a:gd name="connsiteY8663" fmla="*/ 2399664 h 5602020"/>
              <a:gd name="connsiteX8664" fmla="*/ 632004 w 5832676"/>
              <a:gd name="connsiteY8664" fmla="*/ 2402470 h 5602020"/>
              <a:gd name="connsiteX8665" fmla="*/ 635745 w 5832676"/>
              <a:gd name="connsiteY8665" fmla="*/ 2402470 h 5602020"/>
              <a:gd name="connsiteX8666" fmla="*/ 637617 w 5832676"/>
              <a:gd name="connsiteY8666" fmla="*/ 2399664 h 5602020"/>
              <a:gd name="connsiteX8667" fmla="*/ 5239354 w 5832676"/>
              <a:gd name="connsiteY8667" fmla="*/ 2399413 h 5602020"/>
              <a:gd name="connsiteX8668" fmla="*/ 5239256 w 5832676"/>
              <a:gd name="connsiteY8668" fmla="*/ 2399609 h 5602020"/>
              <a:gd name="connsiteX8669" fmla="*/ 5239076 w 5832676"/>
              <a:gd name="connsiteY8669" fmla="*/ 2399664 h 5602020"/>
              <a:gd name="connsiteX8670" fmla="*/ 5211946 w 5832676"/>
              <a:gd name="connsiteY8670" fmla="*/ 2397557 h 5602020"/>
              <a:gd name="connsiteX8671" fmla="*/ 5207268 w 5832676"/>
              <a:gd name="connsiteY8671" fmla="*/ 2399838 h 5602020"/>
              <a:gd name="connsiteX8672" fmla="*/ 5195573 w 5832676"/>
              <a:gd name="connsiteY8672" fmla="*/ 2406679 h 5602020"/>
              <a:gd name="connsiteX8673" fmla="*/ 5204928 w 5832676"/>
              <a:gd name="connsiteY8673" fmla="*/ 2402119 h 5602020"/>
              <a:gd name="connsiteX8674" fmla="*/ 5207268 w 5832676"/>
              <a:gd name="connsiteY8674" fmla="*/ 2402119 h 5602020"/>
              <a:gd name="connsiteX8675" fmla="*/ 5204928 w 5832676"/>
              <a:gd name="connsiteY8675" fmla="*/ 2404399 h 5602020"/>
              <a:gd name="connsiteX8676" fmla="*/ 5204928 w 5832676"/>
              <a:gd name="connsiteY8676" fmla="*/ 2406679 h 5602020"/>
              <a:gd name="connsiteX8677" fmla="*/ 5207268 w 5832676"/>
              <a:gd name="connsiteY8677" fmla="*/ 2402119 h 5602020"/>
              <a:gd name="connsiteX8678" fmla="*/ 5211946 w 5832676"/>
              <a:gd name="connsiteY8678" fmla="*/ 2402119 h 5602020"/>
              <a:gd name="connsiteX8679" fmla="*/ 5211946 w 5832676"/>
              <a:gd name="connsiteY8679" fmla="*/ 2399838 h 5602020"/>
              <a:gd name="connsiteX8680" fmla="*/ 5214284 w 5832676"/>
              <a:gd name="connsiteY8680" fmla="*/ 2399838 h 5602020"/>
              <a:gd name="connsiteX8681" fmla="*/ 5216624 w 5832676"/>
              <a:gd name="connsiteY8681" fmla="*/ 2397557 h 5602020"/>
              <a:gd name="connsiteX8682" fmla="*/ 5211946 w 5832676"/>
              <a:gd name="connsiteY8682" fmla="*/ 2397557 h 5602020"/>
              <a:gd name="connsiteX8683" fmla="*/ 5248900 w 5832676"/>
              <a:gd name="connsiteY8683" fmla="*/ 2396855 h 5602020"/>
              <a:gd name="connsiteX8684" fmla="*/ 5241883 w 5832676"/>
              <a:gd name="connsiteY8684" fmla="*/ 2402469 h 5602020"/>
              <a:gd name="connsiteX8685" fmla="*/ 5244222 w 5832676"/>
              <a:gd name="connsiteY8685" fmla="*/ 2402469 h 5602020"/>
              <a:gd name="connsiteX8686" fmla="*/ 5248900 w 5832676"/>
              <a:gd name="connsiteY8686" fmla="*/ 2396855 h 5602020"/>
              <a:gd name="connsiteX8687" fmla="*/ 5240921 w 5832676"/>
              <a:gd name="connsiteY8687" fmla="*/ 2396279 h 5602020"/>
              <a:gd name="connsiteX8688" fmla="*/ 5240921 w 5832676"/>
              <a:gd name="connsiteY8688" fmla="*/ 2398003 h 5602020"/>
              <a:gd name="connsiteX8689" fmla="*/ 5239354 w 5832676"/>
              <a:gd name="connsiteY8689" fmla="*/ 2399413 h 5602020"/>
              <a:gd name="connsiteX8690" fmla="*/ 5246094 w 5832676"/>
              <a:gd name="connsiteY8690" fmla="*/ 2395452 h 5602020"/>
              <a:gd name="connsiteX8691" fmla="*/ 5246094 w 5832676"/>
              <a:gd name="connsiteY8691" fmla="*/ 2397465 h 5602020"/>
              <a:gd name="connsiteX8692" fmla="*/ 5245002 w 5832676"/>
              <a:gd name="connsiteY8692" fmla="*/ 2397885 h 5602020"/>
              <a:gd name="connsiteX8693" fmla="*/ 5242711 w 5832676"/>
              <a:gd name="connsiteY8693" fmla="*/ 2398572 h 5602020"/>
              <a:gd name="connsiteX8694" fmla="*/ 5240921 w 5832676"/>
              <a:gd name="connsiteY8694" fmla="*/ 2398572 h 5602020"/>
              <a:gd name="connsiteX8695" fmla="*/ 5240921 w 5832676"/>
              <a:gd name="connsiteY8695" fmla="*/ 2398003 h 5602020"/>
              <a:gd name="connsiteX8696" fmla="*/ 5241416 w 5832676"/>
              <a:gd name="connsiteY8696" fmla="*/ 2397558 h 5602020"/>
              <a:gd name="connsiteX8697" fmla="*/ 5246094 w 5832676"/>
              <a:gd name="connsiteY8697" fmla="*/ 2395452 h 5602020"/>
              <a:gd name="connsiteX8698" fmla="*/ 637617 w 5832676"/>
              <a:gd name="connsiteY8698" fmla="*/ 2392648 h 5602020"/>
              <a:gd name="connsiteX8699" fmla="*/ 640424 w 5832676"/>
              <a:gd name="connsiteY8699" fmla="*/ 2395454 h 5602020"/>
              <a:gd name="connsiteX8700" fmla="*/ 643231 w 5832676"/>
              <a:gd name="connsiteY8700" fmla="*/ 2392648 h 5602020"/>
              <a:gd name="connsiteX8701" fmla="*/ 637617 w 5832676"/>
              <a:gd name="connsiteY8701" fmla="*/ 2392648 h 5602020"/>
              <a:gd name="connsiteX8702" fmla="*/ 658668 w 5832676"/>
              <a:gd name="connsiteY8702" fmla="*/ 2391244 h 5602020"/>
              <a:gd name="connsiteX8703" fmla="*/ 663345 w 5832676"/>
              <a:gd name="connsiteY8703" fmla="*/ 2392648 h 5602020"/>
              <a:gd name="connsiteX8704" fmla="*/ 665685 w 5832676"/>
              <a:gd name="connsiteY8704" fmla="*/ 2391244 h 5602020"/>
              <a:gd name="connsiteX8705" fmla="*/ 658668 w 5832676"/>
              <a:gd name="connsiteY8705" fmla="*/ 2391244 h 5602020"/>
              <a:gd name="connsiteX8706" fmla="*/ 647484 w 5832676"/>
              <a:gd name="connsiteY8706" fmla="*/ 2390192 h 5602020"/>
              <a:gd name="connsiteX8707" fmla="*/ 642879 w 5832676"/>
              <a:gd name="connsiteY8707" fmla="*/ 2391244 h 5602020"/>
              <a:gd name="connsiteX8708" fmla="*/ 650247 w 5832676"/>
              <a:gd name="connsiteY8708" fmla="*/ 2391244 h 5602020"/>
              <a:gd name="connsiteX8709" fmla="*/ 647484 w 5832676"/>
              <a:gd name="connsiteY8709" fmla="*/ 2390192 h 5602020"/>
              <a:gd name="connsiteX8710" fmla="*/ 5230656 w 5832676"/>
              <a:gd name="connsiteY8710" fmla="*/ 2388435 h 5602020"/>
              <a:gd name="connsiteX8711" fmla="*/ 5221300 w 5832676"/>
              <a:gd name="connsiteY8711" fmla="*/ 2392997 h 5602020"/>
              <a:gd name="connsiteX8712" fmla="*/ 5218962 w 5832676"/>
              <a:gd name="connsiteY8712" fmla="*/ 2397557 h 5602020"/>
              <a:gd name="connsiteX8713" fmla="*/ 5230656 w 5832676"/>
              <a:gd name="connsiteY8713" fmla="*/ 2388435 h 5602020"/>
              <a:gd name="connsiteX8714" fmla="*/ 5259270 w 5832676"/>
              <a:gd name="connsiteY8714" fmla="*/ 2387107 h 5602020"/>
              <a:gd name="connsiteX8715" fmla="*/ 5256977 w 5832676"/>
              <a:gd name="connsiteY8715" fmla="*/ 2389400 h 5602020"/>
              <a:gd name="connsiteX8716" fmla="*/ 5258762 w 5832676"/>
              <a:gd name="connsiteY8716" fmla="*/ 2387361 h 5602020"/>
              <a:gd name="connsiteX8717" fmla="*/ 655861 w 5832676"/>
              <a:gd name="connsiteY8717" fmla="*/ 2385631 h 5602020"/>
              <a:gd name="connsiteX8718" fmla="*/ 658199 w 5832676"/>
              <a:gd name="connsiteY8718" fmla="*/ 2388437 h 5602020"/>
              <a:gd name="connsiteX8719" fmla="*/ 662878 w 5832676"/>
              <a:gd name="connsiteY8719" fmla="*/ 2385631 h 5602020"/>
              <a:gd name="connsiteX8720" fmla="*/ 655861 w 5832676"/>
              <a:gd name="connsiteY8720" fmla="*/ 2385631 h 5602020"/>
              <a:gd name="connsiteX8721" fmla="*/ 647440 w 5832676"/>
              <a:gd name="connsiteY8721" fmla="*/ 2385631 h 5602020"/>
              <a:gd name="connsiteX8722" fmla="*/ 649780 w 5832676"/>
              <a:gd name="connsiteY8722" fmla="*/ 2388437 h 5602020"/>
              <a:gd name="connsiteX8723" fmla="*/ 652118 w 5832676"/>
              <a:gd name="connsiteY8723" fmla="*/ 2388437 h 5602020"/>
              <a:gd name="connsiteX8724" fmla="*/ 654458 w 5832676"/>
              <a:gd name="connsiteY8724" fmla="*/ 2385631 h 5602020"/>
              <a:gd name="connsiteX8725" fmla="*/ 649780 w 5832676"/>
              <a:gd name="connsiteY8725" fmla="*/ 2385631 h 5602020"/>
              <a:gd name="connsiteX8726" fmla="*/ 647440 w 5832676"/>
              <a:gd name="connsiteY8726" fmla="*/ 2385631 h 5602020"/>
              <a:gd name="connsiteX8727" fmla="*/ 658668 w 5832676"/>
              <a:gd name="connsiteY8727" fmla="*/ 2381421 h 5602020"/>
              <a:gd name="connsiteX8728" fmla="*/ 655861 w 5832676"/>
              <a:gd name="connsiteY8728" fmla="*/ 2384228 h 5602020"/>
              <a:gd name="connsiteX8729" fmla="*/ 658668 w 5832676"/>
              <a:gd name="connsiteY8729" fmla="*/ 2384228 h 5602020"/>
              <a:gd name="connsiteX8730" fmla="*/ 661473 w 5832676"/>
              <a:gd name="connsiteY8730" fmla="*/ 2384228 h 5602020"/>
              <a:gd name="connsiteX8731" fmla="*/ 661473 w 5832676"/>
              <a:gd name="connsiteY8731" fmla="*/ 2381421 h 5602020"/>
              <a:gd name="connsiteX8732" fmla="*/ 658668 w 5832676"/>
              <a:gd name="connsiteY8732" fmla="*/ 2381421 h 5602020"/>
              <a:gd name="connsiteX8733" fmla="*/ 695854 w 5832676"/>
              <a:gd name="connsiteY8733" fmla="*/ 2377211 h 5602020"/>
              <a:gd name="connsiteX8734" fmla="*/ 690943 w 5832676"/>
              <a:gd name="connsiteY8734" fmla="*/ 2381889 h 5602020"/>
              <a:gd name="connsiteX8735" fmla="*/ 693399 w 5832676"/>
              <a:gd name="connsiteY8735" fmla="*/ 2384228 h 5602020"/>
              <a:gd name="connsiteX8736" fmla="*/ 698310 w 5832676"/>
              <a:gd name="connsiteY8736" fmla="*/ 2381889 h 5602020"/>
              <a:gd name="connsiteX8737" fmla="*/ 700767 w 5832676"/>
              <a:gd name="connsiteY8737" fmla="*/ 2379550 h 5602020"/>
              <a:gd name="connsiteX8738" fmla="*/ 698310 w 5832676"/>
              <a:gd name="connsiteY8738" fmla="*/ 2379550 h 5602020"/>
              <a:gd name="connsiteX8739" fmla="*/ 695854 w 5832676"/>
              <a:gd name="connsiteY8739" fmla="*/ 2377211 h 5602020"/>
              <a:gd name="connsiteX8740" fmla="*/ 702170 w 5832676"/>
              <a:gd name="connsiteY8740" fmla="*/ 2363178 h 5602020"/>
              <a:gd name="connsiteX8741" fmla="*/ 702170 w 5832676"/>
              <a:gd name="connsiteY8741" fmla="*/ 2365984 h 5602020"/>
              <a:gd name="connsiteX8742" fmla="*/ 704976 w 5832676"/>
              <a:gd name="connsiteY8742" fmla="*/ 2365984 h 5602020"/>
              <a:gd name="connsiteX8743" fmla="*/ 704976 w 5832676"/>
              <a:gd name="connsiteY8743" fmla="*/ 2363178 h 5602020"/>
              <a:gd name="connsiteX8744" fmla="*/ 702170 w 5832676"/>
              <a:gd name="connsiteY8744" fmla="*/ 2363178 h 5602020"/>
              <a:gd name="connsiteX8745" fmla="*/ 686734 w 5832676"/>
              <a:gd name="connsiteY8745" fmla="*/ 2363178 h 5602020"/>
              <a:gd name="connsiteX8746" fmla="*/ 679716 w 5832676"/>
              <a:gd name="connsiteY8746" fmla="*/ 2365984 h 5602020"/>
              <a:gd name="connsiteX8747" fmla="*/ 684394 w 5832676"/>
              <a:gd name="connsiteY8747" fmla="*/ 2365984 h 5602020"/>
              <a:gd name="connsiteX8748" fmla="*/ 686734 w 5832676"/>
              <a:gd name="connsiteY8748" fmla="*/ 2363178 h 5602020"/>
              <a:gd name="connsiteX8749" fmla="*/ 748479 w 5832676"/>
              <a:gd name="connsiteY8749" fmla="*/ 2353354 h 5602020"/>
              <a:gd name="connsiteX8750" fmla="*/ 751285 w 5832676"/>
              <a:gd name="connsiteY8750" fmla="*/ 2356161 h 5602020"/>
              <a:gd name="connsiteX8751" fmla="*/ 748479 w 5832676"/>
              <a:gd name="connsiteY8751" fmla="*/ 2353354 h 5602020"/>
              <a:gd name="connsiteX8752" fmla="*/ 5197678 w 5832676"/>
              <a:gd name="connsiteY8752" fmla="*/ 2349144 h 5602020"/>
              <a:gd name="connsiteX8753" fmla="*/ 5195573 w 5832676"/>
              <a:gd name="connsiteY8753" fmla="*/ 2351949 h 5602020"/>
              <a:gd name="connsiteX8754" fmla="*/ 5199784 w 5832676"/>
              <a:gd name="connsiteY8754" fmla="*/ 2349144 h 5602020"/>
              <a:gd name="connsiteX8755" fmla="*/ 5197678 w 5832676"/>
              <a:gd name="connsiteY8755" fmla="*/ 2349144 h 5602020"/>
              <a:gd name="connsiteX8756" fmla="*/ 731640 w 5832676"/>
              <a:gd name="connsiteY8756" fmla="*/ 2344934 h 5602020"/>
              <a:gd name="connsiteX8757" fmla="*/ 727429 w 5832676"/>
              <a:gd name="connsiteY8757" fmla="*/ 2347040 h 5602020"/>
              <a:gd name="connsiteX8758" fmla="*/ 729534 w 5832676"/>
              <a:gd name="connsiteY8758" fmla="*/ 2349145 h 5602020"/>
              <a:gd name="connsiteX8759" fmla="*/ 731640 w 5832676"/>
              <a:gd name="connsiteY8759" fmla="*/ 2347040 h 5602020"/>
              <a:gd name="connsiteX8760" fmla="*/ 731640 w 5832676"/>
              <a:gd name="connsiteY8760" fmla="*/ 2344934 h 5602020"/>
              <a:gd name="connsiteX8761" fmla="*/ 5278369 w 5832676"/>
              <a:gd name="connsiteY8761" fmla="*/ 2344933 h 5602020"/>
              <a:gd name="connsiteX8762" fmla="*/ 5275562 w 5832676"/>
              <a:gd name="connsiteY8762" fmla="*/ 2346338 h 5602020"/>
              <a:gd name="connsiteX8763" fmla="*/ 5278369 w 5832676"/>
              <a:gd name="connsiteY8763" fmla="*/ 2346338 h 5602020"/>
              <a:gd name="connsiteX8764" fmla="*/ 5281176 w 5832676"/>
              <a:gd name="connsiteY8764" fmla="*/ 2344933 h 5602020"/>
              <a:gd name="connsiteX8765" fmla="*/ 5278369 w 5832676"/>
              <a:gd name="connsiteY8765" fmla="*/ 2344933 h 5602020"/>
              <a:gd name="connsiteX8766" fmla="*/ 693749 w 5832676"/>
              <a:gd name="connsiteY8766" fmla="*/ 2337918 h 5602020"/>
              <a:gd name="connsiteX8767" fmla="*/ 695854 w 5832676"/>
              <a:gd name="connsiteY8767" fmla="*/ 2340725 h 5602020"/>
              <a:gd name="connsiteX8768" fmla="*/ 697960 w 5832676"/>
              <a:gd name="connsiteY8768" fmla="*/ 2337918 h 5602020"/>
              <a:gd name="connsiteX8769" fmla="*/ 693749 w 5832676"/>
              <a:gd name="connsiteY8769" fmla="*/ 2337918 h 5602020"/>
              <a:gd name="connsiteX8770" fmla="*/ 706379 w 5832676"/>
              <a:gd name="connsiteY8770" fmla="*/ 2333709 h 5602020"/>
              <a:gd name="connsiteX8771" fmla="*/ 700767 w 5832676"/>
              <a:gd name="connsiteY8771" fmla="*/ 2335814 h 5602020"/>
              <a:gd name="connsiteX8772" fmla="*/ 704508 w 5832676"/>
              <a:gd name="connsiteY8772" fmla="*/ 2337919 h 5602020"/>
              <a:gd name="connsiteX8773" fmla="*/ 706379 w 5832676"/>
              <a:gd name="connsiteY8773" fmla="*/ 2333709 h 5602020"/>
              <a:gd name="connsiteX8774" fmla="*/ 5213816 w 5832676"/>
              <a:gd name="connsiteY8774" fmla="*/ 2333707 h 5602020"/>
              <a:gd name="connsiteX8775" fmla="*/ 5211010 w 5832676"/>
              <a:gd name="connsiteY8775" fmla="*/ 2335111 h 5602020"/>
              <a:gd name="connsiteX8776" fmla="*/ 5213816 w 5832676"/>
              <a:gd name="connsiteY8776" fmla="*/ 2335111 h 5602020"/>
              <a:gd name="connsiteX8777" fmla="*/ 5213816 w 5832676"/>
              <a:gd name="connsiteY8777" fmla="*/ 2333707 h 5602020"/>
              <a:gd name="connsiteX8778" fmla="*/ 702822 w 5832676"/>
              <a:gd name="connsiteY8778" fmla="*/ 2327582 h 5602020"/>
              <a:gd name="connsiteX8779" fmla="*/ 701880 w 5832676"/>
              <a:gd name="connsiteY8779" fmla="*/ 2328095 h 5602020"/>
              <a:gd name="connsiteX8780" fmla="*/ 700767 w 5832676"/>
              <a:gd name="connsiteY8780" fmla="*/ 2328095 h 5602020"/>
              <a:gd name="connsiteX8781" fmla="*/ 713396 w 5832676"/>
              <a:gd name="connsiteY8781" fmla="*/ 2326692 h 5602020"/>
              <a:gd name="connsiteX8782" fmla="*/ 704976 w 5832676"/>
              <a:gd name="connsiteY8782" fmla="*/ 2328797 h 5602020"/>
              <a:gd name="connsiteX8783" fmla="*/ 709185 w 5832676"/>
              <a:gd name="connsiteY8783" fmla="*/ 2330902 h 5602020"/>
              <a:gd name="connsiteX8784" fmla="*/ 709185 w 5832676"/>
              <a:gd name="connsiteY8784" fmla="*/ 2328797 h 5602020"/>
              <a:gd name="connsiteX8785" fmla="*/ 713396 w 5832676"/>
              <a:gd name="connsiteY8785" fmla="*/ 2326692 h 5602020"/>
              <a:gd name="connsiteX8786" fmla="*/ 769528 w 5832676"/>
              <a:gd name="connsiteY8786" fmla="*/ 2322481 h 5602020"/>
              <a:gd name="connsiteX8787" fmla="*/ 771634 w 5832676"/>
              <a:gd name="connsiteY8787" fmla="*/ 2323885 h 5602020"/>
              <a:gd name="connsiteX8788" fmla="*/ 773739 w 5832676"/>
              <a:gd name="connsiteY8788" fmla="*/ 2322481 h 5602020"/>
              <a:gd name="connsiteX8789" fmla="*/ 769528 w 5832676"/>
              <a:gd name="connsiteY8789" fmla="*/ 2322481 h 5602020"/>
              <a:gd name="connsiteX8790" fmla="*/ 5160491 w 5832676"/>
              <a:gd name="connsiteY8790" fmla="*/ 2322480 h 5602020"/>
              <a:gd name="connsiteX8791" fmla="*/ 5159087 w 5832676"/>
              <a:gd name="connsiteY8791" fmla="*/ 2323884 h 5602020"/>
              <a:gd name="connsiteX8792" fmla="*/ 5160491 w 5832676"/>
              <a:gd name="connsiteY8792" fmla="*/ 2323884 h 5602020"/>
              <a:gd name="connsiteX8793" fmla="*/ 5160491 w 5832676"/>
              <a:gd name="connsiteY8793" fmla="*/ 2322480 h 5602020"/>
              <a:gd name="connsiteX8794" fmla="*/ 5152071 w 5832676"/>
              <a:gd name="connsiteY8794" fmla="*/ 2319674 h 5602020"/>
              <a:gd name="connsiteX8795" fmla="*/ 5149264 w 5832676"/>
              <a:gd name="connsiteY8795" fmla="*/ 2321779 h 5602020"/>
              <a:gd name="connsiteX8796" fmla="*/ 5152071 w 5832676"/>
              <a:gd name="connsiteY8796" fmla="*/ 2323884 h 5602020"/>
              <a:gd name="connsiteX8797" fmla="*/ 5154878 w 5832676"/>
              <a:gd name="connsiteY8797" fmla="*/ 2319674 h 5602020"/>
              <a:gd name="connsiteX8798" fmla="*/ 5152071 w 5832676"/>
              <a:gd name="connsiteY8798" fmla="*/ 2319674 h 5602020"/>
              <a:gd name="connsiteX8799" fmla="*/ 5271353 w 5832676"/>
              <a:gd name="connsiteY8799" fmla="*/ 2316868 h 5602020"/>
              <a:gd name="connsiteX8800" fmla="*/ 5269248 w 5832676"/>
              <a:gd name="connsiteY8800" fmla="*/ 2319674 h 5602020"/>
              <a:gd name="connsiteX8801" fmla="*/ 5267142 w 5832676"/>
              <a:gd name="connsiteY8801" fmla="*/ 2322480 h 5602020"/>
              <a:gd name="connsiteX8802" fmla="*/ 5271353 w 5832676"/>
              <a:gd name="connsiteY8802" fmla="*/ 2319674 h 5602020"/>
              <a:gd name="connsiteX8803" fmla="*/ 5271353 w 5832676"/>
              <a:gd name="connsiteY8803" fmla="*/ 2316868 h 5602020"/>
              <a:gd name="connsiteX8804" fmla="*/ 5243286 w 5832676"/>
              <a:gd name="connsiteY8804" fmla="*/ 2315463 h 5602020"/>
              <a:gd name="connsiteX8805" fmla="*/ 5241883 w 5832676"/>
              <a:gd name="connsiteY8805" fmla="*/ 2316868 h 5602020"/>
              <a:gd name="connsiteX8806" fmla="*/ 5243286 w 5832676"/>
              <a:gd name="connsiteY8806" fmla="*/ 2316868 h 5602020"/>
              <a:gd name="connsiteX8807" fmla="*/ 5243286 w 5832676"/>
              <a:gd name="connsiteY8807" fmla="*/ 2315463 h 5602020"/>
              <a:gd name="connsiteX8808" fmla="*/ 5213816 w 5832676"/>
              <a:gd name="connsiteY8808" fmla="*/ 2315463 h 5602020"/>
              <a:gd name="connsiteX8809" fmla="*/ 5209606 w 5832676"/>
              <a:gd name="connsiteY8809" fmla="*/ 2319674 h 5602020"/>
              <a:gd name="connsiteX8810" fmla="*/ 5211711 w 5832676"/>
              <a:gd name="connsiteY8810" fmla="*/ 2319674 h 5602020"/>
              <a:gd name="connsiteX8811" fmla="*/ 5213816 w 5832676"/>
              <a:gd name="connsiteY8811" fmla="*/ 2315463 h 5602020"/>
              <a:gd name="connsiteX8812" fmla="*/ 5209607 w 5832676"/>
              <a:gd name="connsiteY8812" fmla="*/ 2315463 h 5602020"/>
              <a:gd name="connsiteX8813" fmla="*/ 5209607 w 5832676"/>
              <a:gd name="connsiteY8813" fmla="*/ 2315685 h 5602020"/>
              <a:gd name="connsiteX8814" fmla="*/ 5209222 w 5832676"/>
              <a:gd name="connsiteY8814" fmla="*/ 2315849 h 5602020"/>
              <a:gd name="connsiteX8815" fmla="*/ 5182242 w 5832676"/>
              <a:gd name="connsiteY8815" fmla="*/ 2315463 h 5602020"/>
              <a:gd name="connsiteX8816" fmla="*/ 5180137 w 5832676"/>
              <a:gd name="connsiteY8816" fmla="*/ 2316868 h 5602020"/>
              <a:gd name="connsiteX8817" fmla="*/ 5182242 w 5832676"/>
              <a:gd name="connsiteY8817" fmla="*/ 2316868 h 5602020"/>
              <a:gd name="connsiteX8818" fmla="*/ 5184348 w 5832676"/>
              <a:gd name="connsiteY8818" fmla="*/ 2316868 h 5602020"/>
              <a:gd name="connsiteX8819" fmla="*/ 5182242 w 5832676"/>
              <a:gd name="connsiteY8819" fmla="*/ 2315463 h 5602020"/>
              <a:gd name="connsiteX8820" fmla="*/ 5261530 w 5832676"/>
              <a:gd name="connsiteY8820" fmla="*/ 2312657 h 5602020"/>
              <a:gd name="connsiteX8821" fmla="*/ 5260126 w 5832676"/>
              <a:gd name="connsiteY8821" fmla="*/ 2315463 h 5602020"/>
              <a:gd name="connsiteX8822" fmla="*/ 5261530 w 5832676"/>
              <a:gd name="connsiteY8822" fmla="*/ 2315463 h 5602020"/>
              <a:gd name="connsiteX8823" fmla="*/ 5261530 w 5832676"/>
              <a:gd name="connsiteY8823" fmla="*/ 2312657 h 5602020"/>
              <a:gd name="connsiteX8824" fmla="*/ 5128916 w 5832676"/>
              <a:gd name="connsiteY8824" fmla="*/ 2312657 h 5602020"/>
              <a:gd name="connsiteX8825" fmla="*/ 5122601 w 5832676"/>
              <a:gd name="connsiteY8825" fmla="*/ 2319674 h 5602020"/>
              <a:gd name="connsiteX8826" fmla="*/ 5131021 w 5832676"/>
              <a:gd name="connsiteY8826" fmla="*/ 2314997 h 5602020"/>
              <a:gd name="connsiteX8827" fmla="*/ 5128916 w 5832676"/>
              <a:gd name="connsiteY8827" fmla="*/ 2312657 h 5602020"/>
              <a:gd name="connsiteX8828" fmla="*/ 728131 w 5832676"/>
              <a:gd name="connsiteY8828" fmla="*/ 2308448 h 5602020"/>
              <a:gd name="connsiteX8829" fmla="*/ 726027 w 5832676"/>
              <a:gd name="connsiteY8829" fmla="*/ 2312658 h 5602020"/>
              <a:gd name="connsiteX8830" fmla="*/ 730236 w 5832676"/>
              <a:gd name="connsiteY8830" fmla="*/ 2312658 h 5602020"/>
              <a:gd name="connsiteX8831" fmla="*/ 734446 w 5832676"/>
              <a:gd name="connsiteY8831" fmla="*/ 2310554 h 5602020"/>
              <a:gd name="connsiteX8832" fmla="*/ 728131 w 5832676"/>
              <a:gd name="connsiteY8832" fmla="*/ 2308448 h 5602020"/>
              <a:gd name="connsiteX8833" fmla="*/ 5151470 w 5832676"/>
              <a:gd name="connsiteY8833" fmla="*/ 2299969 h 5602020"/>
              <a:gd name="connsiteX8834" fmla="*/ 5149177 w 5832676"/>
              <a:gd name="connsiteY8834" fmla="*/ 2302263 h 5602020"/>
              <a:gd name="connsiteX8835" fmla="*/ 5130828 w 5832676"/>
              <a:gd name="connsiteY8835" fmla="*/ 2313728 h 5602020"/>
              <a:gd name="connsiteX8836" fmla="*/ 5137709 w 5832676"/>
              <a:gd name="connsiteY8836" fmla="*/ 2313728 h 5602020"/>
              <a:gd name="connsiteX8837" fmla="*/ 5146883 w 5832676"/>
              <a:gd name="connsiteY8837" fmla="*/ 2309143 h 5602020"/>
              <a:gd name="connsiteX8838" fmla="*/ 5156057 w 5832676"/>
              <a:gd name="connsiteY8838" fmla="*/ 2302263 h 5602020"/>
              <a:gd name="connsiteX8839" fmla="*/ 5151470 w 5832676"/>
              <a:gd name="connsiteY8839" fmla="*/ 2304556 h 5602020"/>
              <a:gd name="connsiteX8840" fmla="*/ 5151470 w 5832676"/>
              <a:gd name="connsiteY8840" fmla="*/ 2299969 h 5602020"/>
              <a:gd name="connsiteX8841" fmla="*/ 688137 w 5832676"/>
              <a:gd name="connsiteY8841" fmla="*/ 2297222 h 5602020"/>
              <a:gd name="connsiteX8842" fmla="*/ 690943 w 5832676"/>
              <a:gd name="connsiteY8842" fmla="*/ 2297222 h 5602020"/>
              <a:gd name="connsiteX8843" fmla="*/ 690943 w 5832676"/>
              <a:gd name="connsiteY8843" fmla="*/ 2298625 h 5602020"/>
              <a:gd name="connsiteX8844" fmla="*/ 688137 w 5832676"/>
              <a:gd name="connsiteY8844" fmla="*/ 2298625 h 5602020"/>
              <a:gd name="connsiteX8845" fmla="*/ 688137 w 5832676"/>
              <a:gd name="connsiteY8845" fmla="*/ 2297222 h 5602020"/>
              <a:gd name="connsiteX8846" fmla="*/ 5264336 w 5832676"/>
              <a:gd name="connsiteY8846" fmla="*/ 2297221 h 5602020"/>
              <a:gd name="connsiteX8847" fmla="*/ 5255916 w 5832676"/>
              <a:gd name="connsiteY8847" fmla="*/ 2301432 h 5602020"/>
              <a:gd name="connsiteX8848" fmla="*/ 5260126 w 5832676"/>
              <a:gd name="connsiteY8848" fmla="*/ 2301432 h 5602020"/>
              <a:gd name="connsiteX8849" fmla="*/ 5268546 w 5832676"/>
              <a:gd name="connsiteY8849" fmla="*/ 2297221 h 5602020"/>
              <a:gd name="connsiteX8850" fmla="*/ 5264336 w 5832676"/>
              <a:gd name="connsiteY8850" fmla="*/ 2297221 h 5602020"/>
              <a:gd name="connsiteX8851" fmla="*/ 714098 w 5832676"/>
              <a:gd name="connsiteY8851" fmla="*/ 2294415 h 5602020"/>
              <a:gd name="connsiteX8852" fmla="*/ 714098 w 5832676"/>
              <a:gd name="connsiteY8852" fmla="*/ 2296521 h 5602020"/>
              <a:gd name="connsiteX8853" fmla="*/ 711993 w 5832676"/>
              <a:gd name="connsiteY8853" fmla="*/ 2298625 h 5602020"/>
              <a:gd name="connsiteX8854" fmla="*/ 714098 w 5832676"/>
              <a:gd name="connsiteY8854" fmla="*/ 2298625 h 5602020"/>
              <a:gd name="connsiteX8855" fmla="*/ 716203 w 5832676"/>
              <a:gd name="connsiteY8855" fmla="*/ 2294415 h 5602020"/>
              <a:gd name="connsiteX8856" fmla="*/ 714098 w 5832676"/>
              <a:gd name="connsiteY8856" fmla="*/ 2294415 h 5602020"/>
              <a:gd name="connsiteX8857" fmla="*/ 704508 w 5832676"/>
              <a:gd name="connsiteY8857" fmla="*/ 2294415 h 5602020"/>
              <a:gd name="connsiteX8858" fmla="*/ 706286 w 5832676"/>
              <a:gd name="connsiteY8858" fmla="*/ 2295215 h 5602020"/>
              <a:gd name="connsiteX8859" fmla="*/ 703239 w 5832676"/>
              <a:gd name="connsiteY8859" fmla="*/ 2296701 h 5602020"/>
              <a:gd name="connsiteX8860" fmla="*/ 741463 w 5832676"/>
              <a:gd name="connsiteY8860" fmla="*/ 2291608 h 5602020"/>
              <a:gd name="connsiteX8861" fmla="*/ 738655 w 5832676"/>
              <a:gd name="connsiteY8861" fmla="*/ 2294415 h 5602020"/>
              <a:gd name="connsiteX8862" fmla="*/ 744269 w 5832676"/>
              <a:gd name="connsiteY8862" fmla="*/ 2291608 h 5602020"/>
              <a:gd name="connsiteX8863" fmla="*/ 741463 w 5832676"/>
              <a:gd name="connsiteY8863" fmla="*/ 2291608 h 5602020"/>
              <a:gd name="connsiteX8864" fmla="*/ 700485 w 5832676"/>
              <a:gd name="connsiteY8864" fmla="*/ 2290205 h 5602020"/>
              <a:gd name="connsiteX8865" fmla="*/ 693749 w 5832676"/>
              <a:gd name="connsiteY8865" fmla="*/ 2294883 h 5602020"/>
              <a:gd name="connsiteX8866" fmla="*/ 695995 w 5832676"/>
              <a:gd name="connsiteY8866" fmla="*/ 2297223 h 5602020"/>
              <a:gd name="connsiteX8867" fmla="*/ 700485 w 5832676"/>
              <a:gd name="connsiteY8867" fmla="*/ 2294883 h 5602020"/>
              <a:gd name="connsiteX8868" fmla="*/ 704976 w 5832676"/>
              <a:gd name="connsiteY8868" fmla="*/ 2290205 h 5602020"/>
              <a:gd name="connsiteX8869" fmla="*/ 700485 w 5832676"/>
              <a:gd name="connsiteY8869" fmla="*/ 2290205 h 5602020"/>
              <a:gd name="connsiteX8870" fmla="*/ 5124004 w 5832676"/>
              <a:gd name="connsiteY8870" fmla="*/ 2290204 h 5602020"/>
              <a:gd name="connsiteX8871" fmla="*/ 5122601 w 5832676"/>
              <a:gd name="connsiteY8871" fmla="*/ 2291607 h 5602020"/>
              <a:gd name="connsiteX8872" fmla="*/ 5124004 w 5832676"/>
              <a:gd name="connsiteY8872" fmla="*/ 2291607 h 5602020"/>
              <a:gd name="connsiteX8873" fmla="*/ 5124004 w 5832676"/>
              <a:gd name="connsiteY8873" fmla="*/ 2290204 h 5602020"/>
              <a:gd name="connsiteX8874" fmla="*/ 740410 w 5832676"/>
              <a:gd name="connsiteY8874" fmla="*/ 2286347 h 5602020"/>
              <a:gd name="connsiteX8875" fmla="*/ 738655 w 5832676"/>
              <a:gd name="connsiteY8875" fmla="*/ 2287399 h 5602020"/>
              <a:gd name="connsiteX8876" fmla="*/ 744269 w 5832676"/>
              <a:gd name="connsiteY8876" fmla="*/ 2287399 h 5602020"/>
              <a:gd name="connsiteX8877" fmla="*/ 740410 w 5832676"/>
              <a:gd name="connsiteY8877" fmla="*/ 2286347 h 5602020"/>
              <a:gd name="connsiteX8878" fmla="*/ 730236 w 5832676"/>
              <a:gd name="connsiteY8878" fmla="*/ 2284592 h 5602020"/>
              <a:gd name="connsiteX8879" fmla="*/ 702170 w 5832676"/>
              <a:gd name="connsiteY8879" fmla="*/ 2294697 h 5602020"/>
              <a:gd name="connsiteX8880" fmla="*/ 702170 w 5832676"/>
              <a:gd name="connsiteY8880" fmla="*/ 2297223 h 5602020"/>
              <a:gd name="connsiteX8881" fmla="*/ 703239 w 5832676"/>
              <a:gd name="connsiteY8881" fmla="*/ 2296701 h 5602020"/>
              <a:gd name="connsiteX8882" fmla="*/ 702170 w 5832676"/>
              <a:gd name="connsiteY8882" fmla="*/ 2298625 h 5602020"/>
              <a:gd name="connsiteX8883" fmla="*/ 704976 w 5832676"/>
              <a:gd name="connsiteY8883" fmla="*/ 2298625 h 5602020"/>
              <a:gd name="connsiteX8884" fmla="*/ 704976 w 5832676"/>
              <a:gd name="connsiteY8884" fmla="*/ 2301432 h 5602020"/>
              <a:gd name="connsiteX8885" fmla="*/ 704976 w 5832676"/>
              <a:gd name="connsiteY8885" fmla="*/ 2298625 h 5602020"/>
              <a:gd name="connsiteX8886" fmla="*/ 706848 w 5832676"/>
              <a:gd name="connsiteY8886" fmla="*/ 2298625 h 5602020"/>
              <a:gd name="connsiteX8887" fmla="*/ 709186 w 5832676"/>
              <a:gd name="connsiteY8887" fmla="*/ 2296521 h 5602020"/>
              <a:gd name="connsiteX8888" fmla="*/ 706286 w 5832676"/>
              <a:gd name="connsiteY8888" fmla="*/ 2295215 h 5602020"/>
              <a:gd name="connsiteX8889" fmla="*/ 711233 w 5832676"/>
              <a:gd name="connsiteY8889" fmla="*/ 2292802 h 5602020"/>
              <a:gd name="connsiteX8890" fmla="*/ 718541 w 5832676"/>
              <a:gd name="connsiteY8890" fmla="*/ 2292171 h 5602020"/>
              <a:gd name="connsiteX8891" fmla="*/ 730236 w 5832676"/>
              <a:gd name="connsiteY8891" fmla="*/ 2284592 h 5602020"/>
              <a:gd name="connsiteX8892" fmla="*/ 711993 w 5832676"/>
              <a:gd name="connsiteY8892" fmla="*/ 2284592 h 5602020"/>
              <a:gd name="connsiteX8893" fmla="*/ 706379 w 5832676"/>
              <a:gd name="connsiteY8893" fmla="*/ 2290205 h 5602020"/>
              <a:gd name="connsiteX8894" fmla="*/ 711993 w 5832676"/>
              <a:gd name="connsiteY8894" fmla="*/ 2284592 h 5602020"/>
              <a:gd name="connsiteX8895" fmla="*/ 698310 w 5832676"/>
              <a:gd name="connsiteY8895" fmla="*/ 2284592 h 5602020"/>
              <a:gd name="connsiteX8896" fmla="*/ 690943 w 5832676"/>
              <a:gd name="connsiteY8896" fmla="*/ 2290205 h 5602020"/>
              <a:gd name="connsiteX8897" fmla="*/ 698310 w 5832676"/>
              <a:gd name="connsiteY8897" fmla="*/ 2290205 h 5602020"/>
              <a:gd name="connsiteX8898" fmla="*/ 698310 w 5832676"/>
              <a:gd name="connsiteY8898" fmla="*/ 2287399 h 5602020"/>
              <a:gd name="connsiteX8899" fmla="*/ 698310 w 5832676"/>
              <a:gd name="connsiteY8899" fmla="*/ 2284592 h 5602020"/>
              <a:gd name="connsiteX8900" fmla="*/ 689910 w 5832676"/>
              <a:gd name="connsiteY8900" fmla="*/ 2281809 h 5602020"/>
              <a:gd name="connsiteX8901" fmla="*/ 690110 w 5832676"/>
              <a:gd name="connsiteY8901" fmla="*/ 2282076 h 5602020"/>
              <a:gd name="connsiteX8902" fmla="*/ 689441 w 5832676"/>
              <a:gd name="connsiteY8902" fmla="*/ 2283188 h 5602020"/>
              <a:gd name="connsiteX8903" fmla="*/ 688839 w 5832676"/>
              <a:gd name="connsiteY8903" fmla="*/ 2283188 h 5602020"/>
              <a:gd name="connsiteX8904" fmla="*/ 686734 w 5832676"/>
              <a:gd name="connsiteY8904" fmla="*/ 2283188 h 5602020"/>
              <a:gd name="connsiteX8905" fmla="*/ 686874 w 5832676"/>
              <a:gd name="connsiteY8905" fmla="*/ 2283003 h 5602020"/>
              <a:gd name="connsiteX8906" fmla="*/ 713747 w 5832676"/>
              <a:gd name="connsiteY8906" fmla="*/ 2280382 h 5602020"/>
              <a:gd name="connsiteX8907" fmla="*/ 706379 w 5832676"/>
              <a:gd name="connsiteY8907" fmla="*/ 2283188 h 5602020"/>
              <a:gd name="connsiteX8908" fmla="*/ 716203 w 5832676"/>
              <a:gd name="connsiteY8908" fmla="*/ 2283188 h 5602020"/>
              <a:gd name="connsiteX8909" fmla="*/ 713747 w 5832676"/>
              <a:gd name="connsiteY8909" fmla="*/ 2280382 h 5602020"/>
              <a:gd name="connsiteX8910" fmla="*/ 683927 w 5832676"/>
              <a:gd name="connsiteY8910" fmla="*/ 2277576 h 5602020"/>
              <a:gd name="connsiteX8911" fmla="*/ 679716 w 5832676"/>
              <a:gd name="connsiteY8911" fmla="*/ 2280383 h 5602020"/>
              <a:gd name="connsiteX8912" fmla="*/ 675506 w 5832676"/>
              <a:gd name="connsiteY8912" fmla="*/ 2283189 h 5602020"/>
              <a:gd name="connsiteX8913" fmla="*/ 679716 w 5832676"/>
              <a:gd name="connsiteY8913" fmla="*/ 2283189 h 5602020"/>
              <a:gd name="connsiteX8914" fmla="*/ 683927 w 5832676"/>
              <a:gd name="connsiteY8914" fmla="*/ 2277576 h 5602020"/>
              <a:gd name="connsiteX8915" fmla="*/ 766721 w 5832676"/>
              <a:gd name="connsiteY8915" fmla="*/ 2276172 h 5602020"/>
              <a:gd name="connsiteX8916" fmla="*/ 768828 w 5832676"/>
              <a:gd name="connsiteY8916" fmla="*/ 2277576 h 5602020"/>
              <a:gd name="connsiteX8917" fmla="*/ 770933 w 5832676"/>
              <a:gd name="connsiteY8917" fmla="*/ 2276172 h 5602020"/>
              <a:gd name="connsiteX8918" fmla="*/ 766721 w 5832676"/>
              <a:gd name="connsiteY8918" fmla="*/ 2276172 h 5602020"/>
              <a:gd name="connsiteX8919" fmla="*/ 695154 w 5832676"/>
              <a:gd name="connsiteY8919" fmla="*/ 2276172 h 5602020"/>
              <a:gd name="connsiteX8920" fmla="*/ 693749 w 5832676"/>
              <a:gd name="connsiteY8920" fmla="*/ 2277576 h 5602020"/>
              <a:gd name="connsiteX8921" fmla="*/ 695154 w 5832676"/>
              <a:gd name="connsiteY8921" fmla="*/ 2277576 h 5602020"/>
              <a:gd name="connsiteX8922" fmla="*/ 695154 w 5832676"/>
              <a:gd name="connsiteY8922" fmla="*/ 2276172 h 5602020"/>
              <a:gd name="connsiteX8923" fmla="*/ 688839 w 5832676"/>
              <a:gd name="connsiteY8923" fmla="*/ 2276172 h 5602020"/>
              <a:gd name="connsiteX8924" fmla="*/ 686734 w 5832676"/>
              <a:gd name="connsiteY8924" fmla="*/ 2280383 h 5602020"/>
              <a:gd name="connsiteX8925" fmla="*/ 690943 w 5832676"/>
              <a:gd name="connsiteY8925" fmla="*/ 2278278 h 5602020"/>
              <a:gd name="connsiteX8926" fmla="*/ 688839 w 5832676"/>
              <a:gd name="connsiteY8926" fmla="*/ 2278278 h 5602020"/>
              <a:gd name="connsiteX8927" fmla="*/ 688839 w 5832676"/>
              <a:gd name="connsiteY8927" fmla="*/ 2276172 h 5602020"/>
              <a:gd name="connsiteX8928" fmla="*/ 713396 w 5832676"/>
              <a:gd name="connsiteY8928" fmla="*/ 2273366 h 5602020"/>
              <a:gd name="connsiteX8929" fmla="*/ 713396 w 5832676"/>
              <a:gd name="connsiteY8929" fmla="*/ 2275471 h 5602020"/>
              <a:gd name="connsiteX8930" fmla="*/ 718074 w 5832676"/>
              <a:gd name="connsiteY8930" fmla="*/ 2277576 h 5602020"/>
              <a:gd name="connsiteX8931" fmla="*/ 720412 w 5832676"/>
              <a:gd name="connsiteY8931" fmla="*/ 2277576 h 5602020"/>
              <a:gd name="connsiteX8932" fmla="*/ 719711 w 5832676"/>
              <a:gd name="connsiteY8932" fmla="*/ 2278979 h 5602020"/>
              <a:gd name="connsiteX8933" fmla="*/ 719010 w 5832676"/>
              <a:gd name="connsiteY8933" fmla="*/ 2280382 h 5602020"/>
              <a:gd name="connsiteX8934" fmla="*/ 720412 w 5832676"/>
              <a:gd name="connsiteY8934" fmla="*/ 2277576 h 5602020"/>
              <a:gd name="connsiteX8935" fmla="*/ 720412 w 5832676"/>
              <a:gd name="connsiteY8935" fmla="*/ 2277575 h 5602020"/>
              <a:gd name="connsiteX8936" fmla="*/ 720412 w 5832676"/>
              <a:gd name="connsiteY8936" fmla="*/ 2275471 h 5602020"/>
              <a:gd name="connsiteX8937" fmla="*/ 713396 w 5832676"/>
              <a:gd name="connsiteY8937" fmla="*/ 2273366 h 5602020"/>
              <a:gd name="connsiteX8938" fmla="*/ 723220 w 5832676"/>
              <a:gd name="connsiteY8938" fmla="*/ 2269155 h 5602020"/>
              <a:gd name="connsiteX8939" fmla="*/ 723220 w 5832676"/>
              <a:gd name="connsiteY8939" fmla="*/ 2271962 h 5602020"/>
              <a:gd name="connsiteX8940" fmla="*/ 727898 w 5832676"/>
              <a:gd name="connsiteY8940" fmla="*/ 2271962 h 5602020"/>
              <a:gd name="connsiteX8941" fmla="*/ 730236 w 5832676"/>
              <a:gd name="connsiteY8941" fmla="*/ 2269155 h 5602020"/>
              <a:gd name="connsiteX8942" fmla="*/ 723220 w 5832676"/>
              <a:gd name="connsiteY8942" fmla="*/ 2269155 h 5602020"/>
              <a:gd name="connsiteX8943" fmla="*/ 706379 w 5832676"/>
              <a:gd name="connsiteY8943" fmla="*/ 2269155 h 5602020"/>
              <a:gd name="connsiteX8944" fmla="*/ 700767 w 5832676"/>
              <a:gd name="connsiteY8944" fmla="*/ 2271962 h 5602020"/>
              <a:gd name="connsiteX8945" fmla="*/ 706379 w 5832676"/>
              <a:gd name="connsiteY8945" fmla="*/ 2271962 h 5602020"/>
              <a:gd name="connsiteX8946" fmla="*/ 706379 w 5832676"/>
              <a:gd name="connsiteY8946" fmla="*/ 2269155 h 5602020"/>
              <a:gd name="connsiteX8947" fmla="*/ 688137 w 5832676"/>
              <a:gd name="connsiteY8947" fmla="*/ 2269155 h 5602020"/>
              <a:gd name="connsiteX8948" fmla="*/ 686734 w 5832676"/>
              <a:gd name="connsiteY8948" fmla="*/ 2271962 h 5602020"/>
              <a:gd name="connsiteX8949" fmla="*/ 688137 w 5832676"/>
              <a:gd name="connsiteY8949" fmla="*/ 2271962 h 5602020"/>
              <a:gd name="connsiteX8950" fmla="*/ 688137 w 5832676"/>
              <a:gd name="connsiteY8950" fmla="*/ 2269155 h 5602020"/>
              <a:gd name="connsiteX8951" fmla="*/ 5231748 w 5832676"/>
              <a:gd name="connsiteY8951" fmla="*/ 2267866 h 5602020"/>
              <a:gd name="connsiteX8952" fmla="*/ 5226888 w 5832676"/>
              <a:gd name="connsiteY8952" fmla="*/ 2269470 h 5602020"/>
              <a:gd name="connsiteX8953" fmla="*/ 5226873 w 5832676"/>
              <a:gd name="connsiteY8953" fmla="*/ 2269298 h 5602020"/>
              <a:gd name="connsiteX8954" fmla="*/ 5231748 w 5832676"/>
              <a:gd name="connsiteY8954" fmla="*/ 2267866 h 5602020"/>
              <a:gd name="connsiteX8955" fmla="*/ 5238300 w 5832676"/>
              <a:gd name="connsiteY8955" fmla="*/ 2265573 h 5602020"/>
              <a:gd name="connsiteX8956" fmla="*/ 5238628 w 5832676"/>
              <a:gd name="connsiteY8956" fmla="*/ 2265573 h 5602020"/>
              <a:gd name="connsiteX8957" fmla="*/ 5232894 w 5832676"/>
              <a:gd name="connsiteY8957" fmla="*/ 2269012 h 5602020"/>
              <a:gd name="connsiteX8958" fmla="*/ 697960 w 5832676"/>
              <a:gd name="connsiteY8958" fmla="*/ 2264946 h 5602020"/>
              <a:gd name="connsiteX8959" fmla="*/ 695154 w 5832676"/>
              <a:gd name="connsiteY8959" fmla="*/ 2266350 h 5602020"/>
              <a:gd name="connsiteX8960" fmla="*/ 697960 w 5832676"/>
              <a:gd name="connsiteY8960" fmla="*/ 2266350 h 5602020"/>
              <a:gd name="connsiteX8961" fmla="*/ 700767 w 5832676"/>
              <a:gd name="connsiteY8961" fmla="*/ 2266350 h 5602020"/>
              <a:gd name="connsiteX8962" fmla="*/ 697960 w 5832676"/>
              <a:gd name="connsiteY8962" fmla="*/ 2264946 h 5602020"/>
              <a:gd name="connsiteX8963" fmla="*/ 5173121 w 5832676"/>
              <a:gd name="connsiteY8963" fmla="*/ 2264944 h 5602020"/>
              <a:gd name="connsiteX8964" fmla="*/ 5163765 w 5832676"/>
              <a:gd name="connsiteY8964" fmla="*/ 2267050 h 5602020"/>
              <a:gd name="connsiteX8965" fmla="*/ 5152071 w 5832676"/>
              <a:gd name="connsiteY8965" fmla="*/ 2271259 h 5602020"/>
              <a:gd name="connsiteX8966" fmla="*/ 5156749 w 5832676"/>
              <a:gd name="connsiteY8966" fmla="*/ 2273364 h 5602020"/>
              <a:gd name="connsiteX8967" fmla="*/ 5173121 w 5832676"/>
              <a:gd name="connsiteY8967" fmla="*/ 2264944 h 5602020"/>
              <a:gd name="connsiteX8968" fmla="*/ 5323492 w 5832676"/>
              <a:gd name="connsiteY8968" fmla="*/ 2263280 h 5602020"/>
              <a:gd name="connsiteX8969" fmla="*/ 5328080 w 5832676"/>
              <a:gd name="connsiteY8969" fmla="*/ 2263280 h 5602020"/>
              <a:gd name="connsiteX8970" fmla="*/ 5318947 w 5832676"/>
              <a:gd name="connsiteY8970" fmla="*/ 2266958 h 5602020"/>
              <a:gd name="connsiteX8971" fmla="*/ 716203 w 5832676"/>
              <a:gd name="connsiteY8971" fmla="*/ 2262139 h 5602020"/>
              <a:gd name="connsiteX8972" fmla="*/ 713396 w 5832676"/>
              <a:gd name="connsiteY8972" fmla="*/ 2264946 h 5602020"/>
              <a:gd name="connsiteX8973" fmla="*/ 716203 w 5832676"/>
              <a:gd name="connsiteY8973" fmla="*/ 2264946 h 5602020"/>
              <a:gd name="connsiteX8974" fmla="*/ 718541 w 5832676"/>
              <a:gd name="connsiteY8974" fmla="*/ 2264946 h 5602020"/>
              <a:gd name="connsiteX8975" fmla="*/ 723220 w 5832676"/>
              <a:gd name="connsiteY8975" fmla="*/ 2262139 h 5602020"/>
              <a:gd name="connsiteX8976" fmla="*/ 720881 w 5832676"/>
              <a:gd name="connsiteY8976" fmla="*/ 2262139 h 5602020"/>
              <a:gd name="connsiteX8977" fmla="*/ 718541 w 5832676"/>
              <a:gd name="connsiteY8977" fmla="*/ 2262139 h 5602020"/>
              <a:gd name="connsiteX8978" fmla="*/ 716203 w 5832676"/>
              <a:gd name="connsiteY8978" fmla="*/ 2264946 h 5602020"/>
              <a:gd name="connsiteX8979" fmla="*/ 630746 w 5832676"/>
              <a:gd name="connsiteY8979" fmla="*/ 2260987 h 5602020"/>
              <a:gd name="connsiteX8980" fmla="*/ 635333 w 5832676"/>
              <a:gd name="connsiteY8980" fmla="*/ 2260987 h 5602020"/>
              <a:gd name="connsiteX8981" fmla="*/ 626160 w 5832676"/>
              <a:gd name="connsiteY8981" fmla="*/ 2265573 h 5602020"/>
              <a:gd name="connsiteX8982" fmla="*/ 5252390 w 5832676"/>
              <a:gd name="connsiteY8982" fmla="*/ 2256401 h 5602020"/>
              <a:gd name="connsiteX8983" fmla="*/ 5252390 w 5832676"/>
              <a:gd name="connsiteY8983" fmla="*/ 2258694 h 5602020"/>
              <a:gd name="connsiteX8984" fmla="*/ 5240921 w 5832676"/>
              <a:gd name="connsiteY8984" fmla="*/ 2265573 h 5602020"/>
              <a:gd name="connsiteX8985" fmla="*/ 5245509 w 5832676"/>
              <a:gd name="connsiteY8985" fmla="*/ 2260987 h 5602020"/>
              <a:gd name="connsiteX8986" fmla="*/ 5238300 w 5832676"/>
              <a:gd name="connsiteY8986" fmla="*/ 2265573 h 5602020"/>
              <a:gd name="connsiteX8987" fmla="*/ 5234040 w 5832676"/>
              <a:gd name="connsiteY8987" fmla="*/ 2265573 h 5602020"/>
              <a:gd name="connsiteX8988" fmla="*/ 5252390 w 5832676"/>
              <a:gd name="connsiteY8988" fmla="*/ 2256401 h 5602020"/>
              <a:gd name="connsiteX8989" fmla="*/ 652395 w 5832676"/>
              <a:gd name="connsiteY8989" fmla="*/ 2255395 h 5602020"/>
              <a:gd name="connsiteX8990" fmla="*/ 651390 w 5832676"/>
              <a:gd name="connsiteY8990" fmla="*/ 2256401 h 5602020"/>
              <a:gd name="connsiteX8991" fmla="*/ 649096 w 5832676"/>
              <a:gd name="connsiteY8991" fmla="*/ 2256401 h 5602020"/>
              <a:gd name="connsiteX8992" fmla="*/ 711993 w 5832676"/>
              <a:gd name="connsiteY8992" fmla="*/ 2255122 h 5602020"/>
              <a:gd name="connsiteX8993" fmla="*/ 704976 w 5832676"/>
              <a:gd name="connsiteY8993" fmla="*/ 2257929 h 5602020"/>
              <a:gd name="connsiteX8994" fmla="*/ 707315 w 5832676"/>
              <a:gd name="connsiteY8994" fmla="*/ 2257929 h 5602020"/>
              <a:gd name="connsiteX8995" fmla="*/ 711993 w 5832676"/>
              <a:gd name="connsiteY8995" fmla="*/ 2255122 h 5602020"/>
              <a:gd name="connsiteX8996" fmla="*/ 5183646 w 5832676"/>
              <a:gd name="connsiteY8996" fmla="*/ 2255121 h 5602020"/>
              <a:gd name="connsiteX8997" fmla="*/ 5177330 w 5832676"/>
              <a:gd name="connsiteY8997" fmla="*/ 2259332 h 5602020"/>
              <a:gd name="connsiteX8998" fmla="*/ 5183646 w 5832676"/>
              <a:gd name="connsiteY8998" fmla="*/ 2257228 h 5602020"/>
              <a:gd name="connsiteX8999" fmla="*/ 5185750 w 5832676"/>
              <a:gd name="connsiteY8999" fmla="*/ 2257228 h 5602020"/>
              <a:gd name="connsiteX9000" fmla="*/ 5183646 w 5832676"/>
              <a:gd name="connsiteY9000" fmla="*/ 2255121 h 5602020"/>
              <a:gd name="connsiteX9001" fmla="*/ 5195573 w 5832676"/>
              <a:gd name="connsiteY9001" fmla="*/ 2250912 h 5602020"/>
              <a:gd name="connsiteX9002" fmla="*/ 5198380 w 5832676"/>
              <a:gd name="connsiteY9002" fmla="*/ 2253718 h 5602020"/>
              <a:gd name="connsiteX9003" fmla="*/ 5198380 w 5832676"/>
              <a:gd name="connsiteY9003" fmla="*/ 2250912 h 5602020"/>
              <a:gd name="connsiteX9004" fmla="*/ 5195573 w 5832676"/>
              <a:gd name="connsiteY9004" fmla="*/ 2250912 h 5602020"/>
              <a:gd name="connsiteX9005" fmla="*/ 713396 w 5832676"/>
              <a:gd name="connsiteY9005" fmla="*/ 2248106 h 5602020"/>
              <a:gd name="connsiteX9006" fmla="*/ 713396 w 5832676"/>
              <a:gd name="connsiteY9006" fmla="*/ 2250913 h 5602020"/>
              <a:gd name="connsiteX9007" fmla="*/ 716203 w 5832676"/>
              <a:gd name="connsiteY9007" fmla="*/ 2248106 h 5602020"/>
              <a:gd name="connsiteX9008" fmla="*/ 713396 w 5832676"/>
              <a:gd name="connsiteY9008" fmla="*/ 2248106 h 5602020"/>
              <a:gd name="connsiteX9009" fmla="*/ 5232060 w 5832676"/>
              <a:gd name="connsiteY9009" fmla="*/ 2248104 h 5602020"/>
              <a:gd name="connsiteX9010" fmla="*/ 5220657 w 5832676"/>
              <a:gd name="connsiteY9010" fmla="*/ 2250443 h 5602020"/>
              <a:gd name="connsiteX9011" fmla="*/ 5204695 w 5832676"/>
              <a:gd name="connsiteY9011" fmla="*/ 2255121 h 5602020"/>
              <a:gd name="connsiteX9012" fmla="*/ 5209256 w 5832676"/>
              <a:gd name="connsiteY9012" fmla="*/ 2257460 h 5602020"/>
              <a:gd name="connsiteX9013" fmla="*/ 5211536 w 5832676"/>
              <a:gd name="connsiteY9013" fmla="*/ 2257460 h 5602020"/>
              <a:gd name="connsiteX9014" fmla="*/ 5200134 w 5832676"/>
              <a:gd name="connsiteY9014" fmla="*/ 2262137 h 5602020"/>
              <a:gd name="connsiteX9015" fmla="*/ 5197853 w 5832676"/>
              <a:gd name="connsiteY9015" fmla="*/ 2257460 h 5602020"/>
              <a:gd name="connsiteX9016" fmla="*/ 5175050 w 5832676"/>
              <a:gd name="connsiteY9016" fmla="*/ 2264476 h 5602020"/>
              <a:gd name="connsiteX9017" fmla="*/ 5170488 w 5832676"/>
              <a:gd name="connsiteY9017" fmla="*/ 2271493 h 5602020"/>
              <a:gd name="connsiteX9018" fmla="*/ 5168209 w 5832676"/>
              <a:gd name="connsiteY9018" fmla="*/ 2271493 h 5602020"/>
              <a:gd name="connsiteX9019" fmla="*/ 5138564 w 5832676"/>
              <a:gd name="connsiteY9019" fmla="*/ 2285527 h 5602020"/>
              <a:gd name="connsiteX9020" fmla="*/ 5145405 w 5832676"/>
              <a:gd name="connsiteY9020" fmla="*/ 2283188 h 5602020"/>
              <a:gd name="connsiteX9021" fmla="*/ 5131722 w 5832676"/>
              <a:gd name="connsiteY9021" fmla="*/ 2290205 h 5602020"/>
              <a:gd name="connsiteX9022" fmla="*/ 5136283 w 5832676"/>
              <a:gd name="connsiteY9022" fmla="*/ 2290205 h 5602020"/>
              <a:gd name="connsiteX9023" fmla="*/ 5122601 w 5832676"/>
              <a:gd name="connsiteY9023" fmla="*/ 2297221 h 5602020"/>
              <a:gd name="connsiteX9024" fmla="*/ 5193292 w 5832676"/>
              <a:gd name="connsiteY9024" fmla="*/ 2264476 h 5602020"/>
              <a:gd name="connsiteX9025" fmla="*/ 5195573 w 5832676"/>
              <a:gd name="connsiteY9025" fmla="*/ 2266815 h 5602020"/>
              <a:gd name="connsiteX9026" fmla="*/ 5232060 w 5832676"/>
              <a:gd name="connsiteY9026" fmla="*/ 2248104 h 5602020"/>
              <a:gd name="connsiteX9027" fmla="*/ 738657 w 5832676"/>
              <a:gd name="connsiteY9027" fmla="*/ 2246702 h 5602020"/>
              <a:gd name="connsiteX9028" fmla="*/ 731640 w 5832676"/>
              <a:gd name="connsiteY9028" fmla="*/ 2248106 h 5602020"/>
              <a:gd name="connsiteX9029" fmla="*/ 736317 w 5832676"/>
              <a:gd name="connsiteY9029" fmla="*/ 2248106 h 5602020"/>
              <a:gd name="connsiteX9030" fmla="*/ 738657 w 5832676"/>
              <a:gd name="connsiteY9030" fmla="*/ 2246702 h 5602020"/>
              <a:gd name="connsiteX9031" fmla="*/ 574469 w 5832676"/>
              <a:gd name="connsiteY9031" fmla="*/ 2241090 h 5602020"/>
              <a:gd name="connsiteX9032" fmla="*/ 546402 w 5832676"/>
              <a:gd name="connsiteY9032" fmla="*/ 2247826 h 5602020"/>
              <a:gd name="connsiteX9033" fmla="*/ 546402 w 5832676"/>
              <a:gd name="connsiteY9033" fmla="*/ 2252316 h 5602020"/>
              <a:gd name="connsiteX9034" fmla="*/ 553419 w 5832676"/>
              <a:gd name="connsiteY9034" fmla="*/ 2250071 h 5602020"/>
              <a:gd name="connsiteX9035" fmla="*/ 574469 w 5832676"/>
              <a:gd name="connsiteY9035" fmla="*/ 2241090 h 5602020"/>
              <a:gd name="connsiteX9036" fmla="*/ 737252 w 5832676"/>
              <a:gd name="connsiteY9036" fmla="*/ 2241089 h 5602020"/>
              <a:gd name="connsiteX9037" fmla="*/ 730236 w 5832676"/>
              <a:gd name="connsiteY9037" fmla="*/ 2243896 h 5602020"/>
              <a:gd name="connsiteX9038" fmla="*/ 732574 w 5832676"/>
              <a:gd name="connsiteY9038" fmla="*/ 2243896 h 5602020"/>
              <a:gd name="connsiteX9039" fmla="*/ 737252 w 5832676"/>
              <a:gd name="connsiteY9039" fmla="*/ 2241089 h 5602020"/>
              <a:gd name="connsiteX9040" fmla="*/ 720412 w 5832676"/>
              <a:gd name="connsiteY9040" fmla="*/ 2241089 h 5602020"/>
              <a:gd name="connsiteX9041" fmla="*/ 722752 w 5832676"/>
              <a:gd name="connsiteY9041" fmla="*/ 2243896 h 5602020"/>
              <a:gd name="connsiteX9042" fmla="*/ 725090 w 5832676"/>
              <a:gd name="connsiteY9042" fmla="*/ 2243896 h 5602020"/>
              <a:gd name="connsiteX9043" fmla="*/ 727430 w 5832676"/>
              <a:gd name="connsiteY9043" fmla="*/ 2241089 h 5602020"/>
              <a:gd name="connsiteX9044" fmla="*/ 722752 w 5832676"/>
              <a:gd name="connsiteY9044" fmla="*/ 2241089 h 5602020"/>
              <a:gd name="connsiteX9045" fmla="*/ 720412 w 5832676"/>
              <a:gd name="connsiteY9045" fmla="*/ 2241089 h 5602020"/>
              <a:gd name="connsiteX9046" fmla="*/ 5206800 w 5832676"/>
              <a:gd name="connsiteY9046" fmla="*/ 2239684 h 5602020"/>
              <a:gd name="connsiteX9047" fmla="*/ 5205397 w 5832676"/>
              <a:gd name="connsiteY9047" fmla="*/ 2241088 h 5602020"/>
              <a:gd name="connsiteX9048" fmla="*/ 5206800 w 5832676"/>
              <a:gd name="connsiteY9048" fmla="*/ 2241088 h 5602020"/>
              <a:gd name="connsiteX9049" fmla="*/ 5206800 w 5832676"/>
              <a:gd name="connsiteY9049" fmla="*/ 2239684 h 5602020"/>
              <a:gd name="connsiteX9050" fmla="*/ 610105 w 5832676"/>
              <a:gd name="connsiteY9050" fmla="*/ 2236910 h 5602020"/>
              <a:gd name="connsiteX9051" fmla="*/ 607811 w 5832676"/>
              <a:gd name="connsiteY9051" fmla="*/ 2238055 h 5602020"/>
              <a:gd name="connsiteX9052" fmla="*/ 607352 w 5832676"/>
              <a:gd name="connsiteY9052" fmla="*/ 2237597 h 5602020"/>
              <a:gd name="connsiteX9053" fmla="*/ 612398 w 5832676"/>
              <a:gd name="connsiteY9053" fmla="*/ 2235763 h 5602020"/>
              <a:gd name="connsiteX9054" fmla="*/ 614692 w 5832676"/>
              <a:gd name="connsiteY9054" fmla="*/ 2235763 h 5602020"/>
              <a:gd name="connsiteX9055" fmla="*/ 610105 w 5832676"/>
              <a:gd name="connsiteY9055" fmla="*/ 2236910 h 5602020"/>
              <a:gd name="connsiteX9056" fmla="*/ 601132 w 5832676"/>
              <a:gd name="connsiteY9056" fmla="*/ 2232670 h 5602020"/>
              <a:gd name="connsiteX9057" fmla="*/ 596922 w 5832676"/>
              <a:gd name="connsiteY9057" fmla="*/ 2234776 h 5602020"/>
              <a:gd name="connsiteX9058" fmla="*/ 601132 w 5832676"/>
              <a:gd name="connsiteY9058" fmla="*/ 2236880 h 5602020"/>
              <a:gd name="connsiteX9059" fmla="*/ 601132 w 5832676"/>
              <a:gd name="connsiteY9059" fmla="*/ 2232670 h 5602020"/>
              <a:gd name="connsiteX9060" fmla="*/ 768828 w 5832676"/>
              <a:gd name="connsiteY9060" fmla="*/ 2232669 h 5602020"/>
              <a:gd name="connsiteX9061" fmla="*/ 763915 w 5832676"/>
              <a:gd name="connsiteY9061" fmla="*/ 2237347 h 5602020"/>
              <a:gd name="connsiteX9062" fmla="*/ 766371 w 5832676"/>
              <a:gd name="connsiteY9062" fmla="*/ 2239686 h 5602020"/>
              <a:gd name="connsiteX9063" fmla="*/ 771283 w 5832676"/>
              <a:gd name="connsiteY9063" fmla="*/ 2237347 h 5602020"/>
              <a:gd name="connsiteX9064" fmla="*/ 773739 w 5832676"/>
              <a:gd name="connsiteY9064" fmla="*/ 2235008 h 5602020"/>
              <a:gd name="connsiteX9065" fmla="*/ 771283 w 5832676"/>
              <a:gd name="connsiteY9065" fmla="*/ 2235008 h 5602020"/>
              <a:gd name="connsiteX9066" fmla="*/ 768828 w 5832676"/>
              <a:gd name="connsiteY9066" fmla="*/ 2232669 h 5602020"/>
              <a:gd name="connsiteX9067" fmla="*/ 5211711 w 5832676"/>
              <a:gd name="connsiteY9067" fmla="*/ 2231440 h 5602020"/>
              <a:gd name="connsiteX9068" fmla="*/ 5209606 w 5832676"/>
              <a:gd name="connsiteY9068" fmla="*/ 2234072 h 5602020"/>
              <a:gd name="connsiteX9069" fmla="*/ 5213816 w 5832676"/>
              <a:gd name="connsiteY9069" fmla="*/ 2231967 h 5602020"/>
              <a:gd name="connsiteX9070" fmla="*/ 5211711 w 5832676"/>
              <a:gd name="connsiteY9070" fmla="*/ 2231440 h 5602020"/>
              <a:gd name="connsiteX9071" fmla="*/ 573534 w 5832676"/>
              <a:gd name="connsiteY9071" fmla="*/ 2229863 h 5602020"/>
              <a:gd name="connsiteX9072" fmla="*/ 571194 w 5832676"/>
              <a:gd name="connsiteY9072" fmla="*/ 2236880 h 5602020"/>
              <a:gd name="connsiteX9073" fmla="*/ 573534 w 5832676"/>
              <a:gd name="connsiteY9073" fmla="*/ 2234541 h 5602020"/>
              <a:gd name="connsiteX9074" fmla="*/ 575873 w 5832676"/>
              <a:gd name="connsiteY9074" fmla="*/ 2232202 h 5602020"/>
              <a:gd name="connsiteX9075" fmla="*/ 573534 w 5832676"/>
              <a:gd name="connsiteY9075" fmla="*/ 2229863 h 5602020"/>
              <a:gd name="connsiteX9076" fmla="*/ 5223640 w 5832676"/>
              <a:gd name="connsiteY9076" fmla="*/ 2229862 h 5602020"/>
              <a:gd name="connsiteX9077" fmla="*/ 5216624 w 5832676"/>
              <a:gd name="connsiteY9077" fmla="*/ 2234072 h 5602020"/>
              <a:gd name="connsiteX9078" fmla="*/ 5221302 w 5832676"/>
              <a:gd name="connsiteY9078" fmla="*/ 2231967 h 5602020"/>
              <a:gd name="connsiteX9079" fmla="*/ 5223640 w 5832676"/>
              <a:gd name="connsiteY9079" fmla="*/ 2229862 h 5602020"/>
              <a:gd name="connsiteX9080" fmla="*/ 603938 w 5832676"/>
              <a:gd name="connsiteY9080" fmla="*/ 2225653 h 5602020"/>
              <a:gd name="connsiteX9081" fmla="*/ 599729 w 5832676"/>
              <a:gd name="connsiteY9081" fmla="*/ 2227057 h 5602020"/>
              <a:gd name="connsiteX9082" fmla="*/ 603938 w 5832676"/>
              <a:gd name="connsiteY9082" fmla="*/ 2227057 h 5602020"/>
              <a:gd name="connsiteX9083" fmla="*/ 603938 w 5832676"/>
              <a:gd name="connsiteY9083" fmla="*/ 2225653 h 5602020"/>
              <a:gd name="connsiteX9084" fmla="*/ 637617 w 5832676"/>
              <a:gd name="connsiteY9084" fmla="*/ 2224287 h 5602020"/>
              <a:gd name="connsiteX9085" fmla="*/ 637628 w 5832676"/>
              <a:gd name="connsiteY9085" fmla="*/ 2224298 h 5602020"/>
              <a:gd name="connsiteX9086" fmla="*/ 637617 w 5832676"/>
              <a:gd name="connsiteY9086" fmla="*/ 2224304 h 5602020"/>
              <a:gd name="connsiteX9087" fmla="*/ 5205397 w 5832676"/>
              <a:gd name="connsiteY9087" fmla="*/ 2222845 h 5602020"/>
              <a:gd name="connsiteX9088" fmla="*/ 5205397 w 5832676"/>
              <a:gd name="connsiteY9088" fmla="*/ 2225651 h 5602020"/>
              <a:gd name="connsiteX9089" fmla="*/ 5206800 w 5832676"/>
              <a:gd name="connsiteY9089" fmla="*/ 2225651 h 5602020"/>
              <a:gd name="connsiteX9090" fmla="*/ 5205397 w 5832676"/>
              <a:gd name="connsiteY9090" fmla="*/ 2222845 h 5602020"/>
              <a:gd name="connsiteX9091" fmla="*/ 584893 w 5832676"/>
              <a:gd name="connsiteY9091" fmla="*/ 2218917 h 5602020"/>
              <a:gd name="connsiteX9092" fmla="*/ 571662 w 5832676"/>
              <a:gd name="connsiteY9092" fmla="*/ 2225653 h 5602020"/>
              <a:gd name="connsiteX9093" fmla="*/ 582687 w 5832676"/>
              <a:gd name="connsiteY9093" fmla="*/ 2221163 h 5602020"/>
              <a:gd name="connsiteX9094" fmla="*/ 584893 w 5832676"/>
              <a:gd name="connsiteY9094" fmla="*/ 2221163 h 5602020"/>
              <a:gd name="connsiteX9095" fmla="*/ 587098 w 5832676"/>
              <a:gd name="connsiteY9095" fmla="*/ 2218917 h 5602020"/>
              <a:gd name="connsiteX9096" fmla="*/ 584893 w 5832676"/>
              <a:gd name="connsiteY9096" fmla="*/ 2218917 h 5602020"/>
              <a:gd name="connsiteX9097" fmla="*/ 589904 w 5832676"/>
              <a:gd name="connsiteY9097" fmla="*/ 2218637 h 5602020"/>
              <a:gd name="connsiteX9098" fmla="*/ 587098 w 5832676"/>
              <a:gd name="connsiteY9098" fmla="*/ 2221444 h 5602020"/>
              <a:gd name="connsiteX9099" fmla="*/ 589904 w 5832676"/>
              <a:gd name="connsiteY9099" fmla="*/ 2221444 h 5602020"/>
              <a:gd name="connsiteX9100" fmla="*/ 589904 w 5832676"/>
              <a:gd name="connsiteY9100" fmla="*/ 2218637 h 5602020"/>
              <a:gd name="connsiteX9101" fmla="*/ 777948 w 5832676"/>
              <a:gd name="connsiteY9101" fmla="*/ 2218636 h 5602020"/>
              <a:gd name="connsiteX9102" fmla="*/ 775142 w 5832676"/>
              <a:gd name="connsiteY9102" fmla="*/ 2221443 h 5602020"/>
              <a:gd name="connsiteX9103" fmla="*/ 777948 w 5832676"/>
              <a:gd name="connsiteY9103" fmla="*/ 2221443 h 5602020"/>
              <a:gd name="connsiteX9104" fmla="*/ 777948 w 5832676"/>
              <a:gd name="connsiteY9104" fmla="*/ 2218636 h 5602020"/>
              <a:gd name="connsiteX9105" fmla="*/ 759706 w 5832676"/>
              <a:gd name="connsiteY9105" fmla="*/ 2218636 h 5602020"/>
              <a:gd name="connsiteX9106" fmla="*/ 751285 w 5832676"/>
              <a:gd name="connsiteY9106" fmla="*/ 2220742 h 5602020"/>
              <a:gd name="connsiteX9107" fmla="*/ 753390 w 5832676"/>
              <a:gd name="connsiteY9107" fmla="*/ 2222846 h 5602020"/>
              <a:gd name="connsiteX9108" fmla="*/ 757601 w 5832676"/>
              <a:gd name="connsiteY9108" fmla="*/ 2220742 h 5602020"/>
              <a:gd name="connsiteX9109" fmla="*/ 759706 w 5832676"/>
              <a:gd name="connsiteY9109" fmla="*/ 2218636 h 5602020"/>
              <a:gd name="connsiteX9110" fmla="*/ 5241883 w 5832676"/>
              <a:gd name="connsiteY9110" fmla="*/ 2215829 h 5602020"/>
              <a:gd name="connsiteX9111" fmla="*/ 5236270 w 5832676"/>
              <a:gd name="connsiteY9111" fmla="*/ 2221442 h 5602020"/>
              <a:gd name="connsiteX9112" fmla="*/ 5239076 w 5832676"/>
              <a:gd name="connsiteY9112" fmla="*/ 2221442 h 5602020"/>
              <a:gd name="connsiteX9113" fmla="*/ 5241883 w 5832676"/>
              <a:gd name="connsiteY9113" fmla="*/ 2215829 h 5602020"/>
              <a:gd name="connsiteX9114" fmla="*/ 5255514 w 5832676"/>
              <a:gd name="connsiteY9114" fmla="*/ 2214426 h 5602020"/>
              <a:gd name="connsiteX9115" fmla="*/ 5246293 w 5832676"/>
              <a:gd name="connsiteY9115" fmla="*/ 2221442 h 5602020"/>
              <a:gd name="connsiteX9116" fmla="*/ 5241682 w 5832676"/>
              <a:gd name="connsiteY9116" fmla="*/ 2221442 h 5602020"/>
              <a:gd name="connsiteX9117" fmla="*/ 5227850 w 5832676"/>
              <a:gd name="connsiteY9117" fmla="*/ 2228458 h 5602020"/>
              <a:gd name="connsiteX9118" fmla="*/ 5292402 w 5832676"/>
              <a:gd name="connsiteY9118" fmla="*/ 2214426 h 5602020"/>
              <a:gd name="connsiteX9119" fmla="*/ 5271652 w 5832676"/>
              <a:gd name="connsiteY9119" fmla="*/ 2214426 h 5602020"/>
              <a:gd name="connsiteX9120" fmla="*/ 5269347 w 5832676"/>
              <a:gd name="connsiteY9120" fmla="*/ 2214426 h 5602020"/>
              <a:gd name="connsiteX9121" fmla="*/ 5257820 w 5832676"/>
              <a:gd name="connsiteY9121" fmla="*/ 2214426 h 5602020"/>
              <a:gd name="connsiteX9122" fmla="*/ 5255514 w 5832676"/>
              <a:gd name="connsiteY9122" fmla="*/ 2214426 h 5602020"/>
              <a:gd name="connsiteX9123" fmla="*/ 5363503 w 5832676"/>
              <a:gd name="connsiteY9123" fmla="*/ 2211618 h 5602020"/>
              <a:gd name="connsiteX9124" fmla="*/ 5361164 w 5832676"/>
              <a:gd name="connsiteY9124" fmla="*/ 2213724 h 5602020"/>
              <a:gd name="connsiteX9125" fmla="*/ 5368181 w 5832676"/>
              <a:gd name="connsiteY9125" fmla="*/ 2211618 h 5602020"/>
              <a:gd name="connsiteX9126" fmla="*/ 5363503 w 5832676"/>
              <a:gd name="connsiteY9126" fmla="*/ 2211618 h 5602020"/>
              <a:gd name="connsiteX9127" fmla="*/ 5257320 w 5832676"/>
              <a:gd name="connsiteY9127" fmla="*/ 2208812 h 5602020"/>
              <a:gd name="connsiteX9128" fmla="*/ 5255916 w 5832676"/>
              <a:gd name="connsiteY9128" fmla="*/ 2211618 h 5602020"/>
              <a:gd name="connsiteX9129" fmla="*/ 5253110 w 5832676"/>
              <a:gd name="connsiteY9129" fmla="*/ 2211618 h 5602020"/>
              <a:gd name="connsiteX9130" fmla="*/ 5250303 w 5832676"/>
              <a:gd name="connsiteY9130" fmla="*/ 2214426 h 5602020"/>
              <a:gd name="connsiteX9131" fmla="*/ 5255916 w 5832676"/>
              <a:gd name="connsiteY9131" fmla="*/ 2211618 h 5602020"/>
              <a:gd name="connsiteX9132" fmla="*/ 5257320 w 5832676"/>
              <a:gd name="connsiteY9132" fmla="*/ 2211618 h 5602020"/>
              <a:gd name="connsiteX9133" fmla="*/ 5257320 w 5832676"/>
              <a:gd name="connsiteY9133" fmla="*/ 2208812 h 5602020"/>
              <a:gd name="connsiteX9134" fmla="*/ 608148 w 5832676"/>
              <a:gd name="connsiteY9134" fmla="*/ 2207410 h 5602020"/>
              <a:gd name="connsiteX9135" fmla="*/ 592711 w 5832676"/>
              <a:gd name="connsiteY9135" fmla="*/ 2214146 h 5602020"/>
              <a:gd name="connsiteX9136" fmla="*/ 594916 w 5832676"/>
              <a:gd name="connsiteY9136" fmla="*/ 2218637 h 5602020"/>
              <a:gd name="connsiteX9137" fmla="*/ 599327 w 5832676"/>
              <a:gd name="connsiteY9137" fmla="*/ 2216392 h 5602020"/>
              <a:gd name="connsiteX9138" fmla="*/ 608148 w 5832676"/>
              <a:gd name="connsiteY9138" fmla="*/ 2207410 h 5602020"/>
              <a:gd name="connsiteX9139" fmla="*/ 582889 w 5832676"/>
              <a:gd name="connsiteY9139" fmla="*/ 2204604 h 5602020"/>
              <a:gd name="connsiteX9140" fmla="*/ 575872 w 5832676"/>
              <a:gd name="connsiteY9140" fmla="*/ 2208814 h 5602020"/>
              <a:gd name="connsiteX9141" fmla="*/ 580549 w 5832676"/>
              <a:gd name="connsiteY9141" fmla="*/ 2206709 h 5602020"/>
              <a:gd name="connsiteX9142" fmla="*/ 582889 w 5832676"/>
              <a:gd name="connsiteY9142" fmla="*/ 2204604 h 5602020"/>
              <a:gd name="connsiteX9143" fmla="*/ 5275562 w 5832676"/>
              <a:gd name="connsiteY9143" fmla="*/ 2203198 h 5602020"/>
              <a:gd name="connsiteX9144" fmla="*/ 5271352 w 5832676"/>
              <a:gd name="connsiteY9144" fmla="*/ 2205070 h 5602020"/>
              <a:gd name="connsiteX9145" fmla="*/ 5269248 w 5832676"/>
              <a:gd name="connsiteY9145" fmla="*/ 2206940 h 5602020"/>
              <a:gd name="connsiteX9146" fmla="*/ 5267142 w 5832676"/>
              <a:gd name="connsiteY9146" fmla="*/ 2208812 h 5602020"/>
              <a:gd name="connsiteX9147" fmla="*/ 5275562 w 5832676"/>
              <a:gd name="connsiteY9147" fmla="*/ 2203198 h 5602020"/>
              <a:gd name="connsiteX9148" fmla="*/ 610955 w 5832676"/>
              <a:gd name="connsiteY9148" fmla="*/ 2201797 h 5602020"/>
              <a:gd name="connsiteX9149" fmla="*/ 599729 w 5832676"/>
              <a:gd name="connsiteY9149" fmla="*/ 2206475 h 5602020"/>
              <a:gd name="connsiteX9150" fmla="*/ 599729 w 5832676"/>
              <a:gd name="connsiteY9150" fmla="*/ 2208814 h 5602020"/>
              <a:gd name="connsiteX9151" fmla="*/ 608709 w 5832676"/>
              <a:gd name="connsiteY9151" fmla="*/ 2206475 h 5602020"/>
              <a:gd name="connsiteX9152" fmla="*/ 610955 w 5832676"/>
              <a:gd name="connsiteY9152" fmla="*/ 2201797 h 5602020"/>
              <a:gd name="connsiteX9153" fmla="*/ 800402 w 5832676"/>
              <a:gd name="connsiteY9153" fmla="*/ 2201796 h 5602020"/>
              <a:gd name="connsiteX9154" fmla="*/ 803208 w 5832676"/>
              <a:gd name="connsiteY9154" fmla="*/ 2204603 h 5602020"/>
              <a:gd name="connsiteX9155" fmla="*/ 806015 w 5832676"/>
              <a:gd name="connsiteY9155" fmla="*/ 2204603 h 5602020"/>
              <a:gd name="connsiteX9156" fmla="*/ 806015 w 5832676"/>
              <a:gd name="connsiteY9156" fmla="*/ 2201796 h 5602020"/>
              <a:gd name="connsiteX9157" fmla="*/ 800402 w 5832676"/>
              <a:gd name="connsiteY9157" fmla="*/ 2201796 h 5602020"/>
              <a:gd name="connsiteX9158" fmla="*/ 580433 w 5832676"/>
              <a:gd name="connsiteY9158" fmla="*/ 2195716 h 5602020"/>
              <a:gd name="connsiteX9159" fmla="*/ 582713 w 5832676"/>
              <a:gd name="connsiteY9159" fmla="*/ 2198055 h 5602020"/>
              <a:gd name="connsiteX9160" fmla="*/ 581858 w 5832676"/>
              <a:gd name="connsiteY9160" fmla="*/ 2198055 h 5602020"/>
              <a:gd name="connsiteX9161" fmla="*/ 580433 w 5832676"/>
              <a:gd name="connsiteY9161" fmla="*/ 2198055 h 5602020"/>
              <a:gd name="connsiteX9162" fmla="*/ 580433 w 5832676"/>
              <a:gd name="connsiteY9162" fmla="*/ 2195716 h 5602020"/>
              <a:gd name="connsiteX9163" fmla="*/ 5296964 w 5832676"/>
              <a:gd name="connsiteY9163" fmla="*/ 2193376 h 5602020"/>
              <a:gd name="connsiteX9164" fmla="*/ 5289596 w 5832676"/>
              <a:gd name="connsiteY9164" fmla="*/ 2197586 h 5602020"/>
              <a:gd name="connsiteX9165" fmla="*/ 5292051 w 5832676"/>
              <a:gd name="connsiteY9165" fmla="*/ 2197586 h 5602020"/>
              <a:gd name="connsiteX9166" fmla="*/ 5299419 w 5832676"/>
              <a:gd name="connsiteY9166" fmla="*/ 2193376 h 5602020"/>
              <a:gd name="connsiteX9167" fmla="*/ 5296964 w 5832676"/>
              <a:gd name="connsiteY9167" fmla="*/ 2193376 h 5602020"/>
              <a:gd name="connsiteX9168" fmla="*/ 5177330 w 5832676"/>
              <a:gd name="connsiteY9168" fmla="*/ 2190570 h 5602020"/>
              <a:gd name="connsiteX9169" fmla="*/ 5174524 w 5832676"/>
              <a:gd name="connsiteY9169" fmla="*/ 2193376 h 5602020"/>
              <a:gd name="connsiteX9170" fmla="*/ 5177330 w 5832676"/>
              <a:gd name="connsiteY9170" fmla="*/ 2193376 h 5602020"/>
              <a:gd name="connsiteX9171" fmla="*/ 5177330 w 5832676"/>
              <a:gd name="connsiteY9171" fmla="*/ 2190570 h 5602020"/>
              <a:gd name="connsiteX9172" fmla="*/ 5473429 w 5832676"/>
              <a:gd name="connsiteY9172" fmla="*/ 2186359 h 5602020"/>
              <a:gd name="connsiteX9173" fmla="*/ 5473429 w 5832676"/>
              <a:gd name="connsiteY9173" fmla="*/ 2189165 h 5602020"/>
              <a:gd name="connsiteX9174" fmla="*/ 5474832 w 5832676"/>
              <a:gd name="connsiteY9174" fmla="*/ 2189165 h 5602020"/>
              <a:gd name="connsiteX9175" fmla="*/ 5473429 w 5832676"/>
              <a:gd name="connsiteY9175" fmla="*/ 2186359 h 5602020"/>
              <a:gd name="connsiteX9176" fmla="*/ 5285130 w 5832676"/>
              <a:gd name="connsiteY9176" fmla="*/ 2184254 h 5602020"/>
              <a:gd name="connsiteX9177" fmla="*/ 5287426 w 5832676"/>
              <a:gd name="connsiteY9177" fmla="*/ 2184254 h 5602020"/>
              <a:gd name="connsiteX9178" fmla="*/ 5282833 w 5832676"/>
              <a:gd name="connsiteY9178" fmla="*/ 2186359 h 5602020"/>
              <a:gd name="connsiteX9179" fmla="*/ 5285130 w 5832676"/>
              <a:gd name="connsiteY9179" fmla="*/ 2184254 h 5602020"/>
              <a:gd name="connsiteX9180" fmla="*/ 5211010 w 5832676"/>
              <a:gd name="connsiteY9180" fmla="*/ 2182150 h 5602020"/>
              <a:gd name="connsiteX9181" fmla="*/ 5211010 w 5832676"/>
              <a:gd name="connsiteY9181" fmla="*/ 2183553 h 5602020"/>
              <a:gd name="connsiteX9182" fmla="*/ 5213816 w 5832676"/>
              <a:gd name="connsiteY9182" fmla="*/ 2182150 h 5602020"/>
              <a:gd name="connsiteX9183" fmla="*/ 5211010 w 5832676"/>
              <a:gd name="connsiteY9183" fmla="*/ 2182150 h 5602020"/>
              <a:gd name="connsiteX9184" fmla="*/ 569030 w 5832676"/>
              <a:gd name="connsiteY9184" fmla="*/ 2181683 h 5602020"/>
              <a:gd name="connsiteX9185" fmla="*/ 550787 w 5832676"/>
              <a:gd name="connsiteY9185" fmla="*/ 2184022 h 5602020"/>
              <a:gd name="connsiteX9186" fmla="*/ 546226 w 5832676"/>
              <a:gd name="connsiteY9186" fmla="*/ 2188700 h 5602020"/>
              <a:gd name="connsiteX9187" fmla="*/ 543947 w 5832676"/>
              <a:gd name="connsiteY9187" fmla="*/ 2191039 h 5602020"/>
              <a:gd name="connsiteX9188" fmla="*/ 543947 w 5832676"/>
              <a:gd name="connsiteY9188" fmla="*/ 2186361 h 5602020"/>
              <a:gd name="connsiteX9189" fmla="*/ 530265 w 5832676"/>
              <a:gd name="connsiteY9189" fmla="*/ 2193377 h 5602020"/>
              <a:gd name="connsiteX9190" fmla="*/ 532545 w 5832676"/>
              <a:gd name="connsiteY9190" fmla="*/ 2193377 h 5602020"/>
              <a:gd name="connsiteX9191" fmla="*/ 530265 w 5832676"/>
              <a:gd name="connsiteY9191" fmla="*/ 2195716 h 5602020"/>
              <a:gd name="connsiteX9192" fmla="*/ 527983 w 5832676"/>
              <a:gd name="connsiteY9192" fmla="*/ 2195716 h 5602020"/>
              <a:gd name="connsiteX9193" fmla="*/ 521143 w 5832676"/>
              <a:gd name="connsiteY9193" fmla="*/ 2200394 h 5602020"/>
              <a:gd name="connsiteX9194" fmla="*/ 530265 w 5832676"/>
              <a:gd name="connsiteY9194" fmla="*/ 2200394 h 5602020"/>
              <a:gd name="connsiteX9195" fmla="*/ 521143 w 5832676"/>
              <a:gd name="connsiteY9195" fmla="*/ 2205072 h 5602020"/>
              <a:gd name="connsiteX9196" fmla="*/ 539385 w 5832676"/>
              <a:gd name="connsiteY9196" fmla="*/ 2205072 h 5602020"/>
              <a:gd name="connsiteX9197" fmla="*/ 525704 w 5832676"/>
              <a:gd name="connsiteY9197" fmla="*/ 2209749 h 5602020"/>
              <a:gd name="connsiteX9198" fmla="*/ 530265 w 5832676"/>
              <a:gd name="connsiteY9198" fmla="*/ 2214427 h 5602020"/>
              <a:gd name="connsiteX9199" fmla="*/ 562190 w 5832676"/>
              <a:gd name="connsiteY9199" fmla="*/ 2214427 h 5602020"/>
              <a:gd name="connsiteX9200" fmla="*/ 584994 w 5832676"/>
              <a:gd name="connsiteY9200" fmla="*/ 2202733 h 5602020"/>
              <a:gd name="connsiteX9201" fmla="*/ 582713 w 5832676"/>
              <a:gd name="connsiteY9201" fmla="*/ 2205072 h 5602020"/>
              <a:gd name="connsiteX9202" fmla="*/ 594114 w 5832676"/>
              <a:gd name="connsiteY9202" fmla="*/ 2202733 h 5602020"/>
              <a:gd name="connsiteX9203" fmla="*/ 594114 w 5832676"/>
              <a:gd name="connsiteY9203" fmla="*/ 2200394 h 5602020"/>
              <a:gd name="connsiteX9204" fmla="*/ 589553 w 5832676"/>
              <a:gd name="connsiteY9204" fmla="*/ 2200394 h 5602020"/>
              <a:gd name="connsiteX9205" fmla="*/ 587274 w 5832676"/>
              <a:gd name="connsiteY9205" fmla="*/ 2202733 h 5602020"/>
              <a:gd name="connsiteX9206" fmla="*/ 587274 w 5832676"/>
              <a:gd name="connsiteY9206" fmla="*/ 2200394 h 5602020"/>
              <a:gd name="connsiteX9207" fmla="*/ 584994 w 5832676"/>
              <a:gd name="connsiteY9207" fmla="*/ 2195716 h 5602020"/>
              <a:gd name="connsiteX9208" fmla="*/ 580433 w 5832676"/>
              <a:gd name="connsiteY9208" fmla="*/ 2195716 h 5602020"/>
              <a:gd name="connsiteX9209" fmla="*/ 575873 w 5832676"/>
              <a:gd name="connsiteY9209" fmla="*/ 2195716 h 5602020"/>
              <a:gd name="connsiteX9210" fmla="*/ 575873 w 5832676"/>
              <a:gd name="connsiteY9210" fmla="*/ 2186361 h 5602020"/>
              <a:gd name="connsiteX9211" fmla="*/ 571310 w 5832676"/>
              <a:gd name="connsiteY9211" fmla="*/ 2191039 h 5602020"/>
              <a:gd name="connsiteX9212" fmla="*/ 571310 w 5832676"/>
              <a:gd name="connsiteY9212" fmla="*/ 2188700 h 5602020"/>
              <a:gd name="connsiteX9213" fmla="*/ 573591 w 5832676"/>
              <a:gd name="connsiteY9213" fmla="*/ 2186361 h 5602020"/>
              <a:gd name="connsiteX9214" fmla="*/ 569030 w 5832676"/>
              <a:gd name="connsiteY9214" fmla="*/ 2184022 h 5602020"/>
              <a:gd name="connsiteX9215" fmla="*/ 842500 w 5832676"/>
              <a:gd name="connsiteY9215" fmla="*/ 2177940 h 5602020"/>
              <a:gd name="connsiteX9216" fmla="*/ 844606 w 5832676"/>
              <a:gd name="connsiteY9216" fmla="*/ 2179344 h 5602020"/>
              <a:gd name="connsiteX9217" fmla="*/ 846711 w 5832676"/>
              <a:gd name="connsiteY9217" fmla="*/ 2177940 h 5602020"/>
              <a:gd name="connsiteX9218" fmla="*/ 842500 w 5832676"/>
              <a:gd name="connsiteY9218" fmla="*/ 2177940 h 5602020"/>
              <a:gd name="connsiteX9219" fmla="*/ 5296612 w 5832676"/>
              <a:gd name="connsiteY9219" fmla="*/ 2177939 h 5602020"/>
              <a:gd name="connsiteX9220" fmla="*/ 5278241 w 5832676"/>
              <a:gd name="connsiteY9220" fmla="*/ 2186359 h 5602020"/>
              <a:gd name="connsiteX9221" fmla="*/ 5280538 w 5832676"/>
              <a:gd name="connsiteY9221" fmla="*/ 2186359 h 5602020"/>
              <a:gd name="connsiteX9222" fmla="*/ 5273648 w 5832676"/>
              <a:gd name="connsiteY9222" fmla="*/ 2188464 h 5602020"/>
              <a:gd name="connsiteX9223" fmla="*/ 5271352 w 5832676"/>
              <a:gd name="connsiteY9223" fmla="*/ 2190570 h 5602020"/>
              <a:gd name="connsiteX9224" fmla="*/ 5285130 w 5832676"/>
              <a:gd name="connsiteY9224" fmla="*/ 2186359 h 5602020"/>
              <a:gd name="connsiteX9225" fmla="*/ 5287426 w 5832676"/>
              <a:gd name="connsiteY9225" fmla="*/ 2184254 h 5602020"/>
              <a:gd name="connsiteX9226" fmla="*/ 5296612 w 5832676"/>
              <a:gd name="connsiteY9226" fmla="*/ 2177939 h 5602020"/>
              <a:gd name="connsiteX9227" fmla="*/ 480446 w 5832676"/>
              <a:gd name="connsiteY9227" fmla="*/ 2175134 h 5602020"/>
              <a:gd name="connsiteX9228" fmla="*/ 477639 w 5832676"/>
              <a:gd name="connsiteY9228" fmla="*/ 2179344 h 5602020"/>
              <a:gd name="connsiteX9229" fmla="*/ 480446 w 5832676"/>
              <a:gd name="connsiteY9229" fmla="*/ 2177239 h 5602020"/>
              <a:gd name="connsiteX9230" fmla="*/ 480446 w 5832676"/>
              <a:gd name="connsiteY9230" fmla="*/ 2175134 h 5602020"/>
              <a:gd name="connsiteX9231" fmla="*/ 5321872 w 5832676"/>
              <a:gd name="connsiteY9231" fmla="*/ 2172325 h 5602020"/>
              <a:gd name="connsiteX9232" fmla="*/ 5317194 w 5832676"/>
              <a:gd name="connsiteY9232" fmla="*/ 2175132 h 5602020"/>
              <a:gd name="connsiteX9233" fmla="*/ 5319533 w 5832676"/>
              <a:gd name="connsiteY9233" fmla="*/ 2175132 h 5602020"/>
              <a:gd name="connsiteX9234" fmla="*/ 5321872 w 5832676"/>
              <a:gd name="connsiteY9234" fmla="*/ 2172325 h 5602020"/>
              <a:gd name="connsiteX9235" fmla="*/ 5254981 w 5832676"/>
              <a:gd name="connsiteY9235" fmla="*/ 2172325 h 5602020"/>
              <a:gd name="connsiteX9236" fmla="*/ 5250303 w 5832676"/>
              <a:gd name="connsiteY9236" fmla="*/ 2175132 h 5602020"/>
              <a:gd name="connsiteX9237" fmla="*/ 5257320 w 5832676"/>
              <a:gd name="connsiteY9237" fmla="*/ 2172325 h 5602020"/>
              <a:gd name="connsiteX9238" fmla="*/ 5254981 w 5832676"/>
              <a:gd name="connsiteY9238" fmla="*/ 2172325 h 5602020"/>
              <a:gd name="connsiteX9239" fmla="*/ 5223188 w 5832676"/>
              <a:gd name="connsiteY9239" fmla="*/ 2170815 h 5602020"/>
              <a:gd name="connsiteX9240" fmla="*/ 5227698 w 5832676"/>
              <a:gd name="connsiteY9240" fmla="*/ 2170815 h 5602020"/>
              <a:gd name="connsiteX9241" fmla="*/ 5223188 w 5832676"/>
              <a:gd name="connsiteY9241" fmla="*/ 2172326 h 5602020"/>
              <a:gd name="connsiteX9242" fmla="*/ 904247 w 5832676"/>
              <a:gd name="connsiteY9242" fmla="*/ 2168117 h 5602020"/>
              <a:gd name="connsiteX9243" fmla="*/ 904247 w 5832676"/>
              <a:gd name="connsiteY9243" fmla="*/ 2170923 h 5602020"/>
              <a:gd name="connsiteX9244" fmla="*/ 908456 w 5832676"/>
              <a:gd name="connsiteY9244" fmla="*/ 2168117 h 5602020"/>
              <a:gd name="connsiteX9245" fmla="*/ 904247 w 5832676"/>
              <a:gd name="connsiteY9245" fmla="*/ 2168117 h 5602020"/>
              <a:gd name="connsiteX9246" fmla="*/ 5336606 w 5832676"/>
              <a:gd name="connsiteY9246" fmla="*/ 2168116 h 5602020"/>
              <a:gd name="connsiteX9247" fmla="*/ 5335904 w 5832676"/>
              <a:gd name="connsiteY9247" fmla="*/ 2168818 h 5602020"/>
              <a:gd name="connsiteX9248" fmla="*/ 5336606 w 5832676"/>
              <a:gd name="connsiteY9248" fmla="*/ 2169520 h 5602020"/>
              <a:gd name="connsiteX9249" fmla="*/ 5337308 w 5832676"/>
              <a:gd name="connsiteY9249" fmla="*/ 2168818 h 5602020"/>
              <a:gd name="connsiteX9250" fmla="*/ 5336606 w 5832676"/>
              <a:gd name="connsiteY9250" fmla="*/ 2168116 h 5602020"/>
              <a:gd name="connsiteX9251" fmla="*/ 5266741 w 5832676"/>
              <a:gd name="connsiteY9251" fmla="*/ 2165309 h 5602020"/>
              <a:gd name="connsiteX9252" fmla="*/ 5260126 w 5832676"/>
              <a:gd name="connsiteY9252" fmla="*/ 2172326 h 5602020"/>
              <a:gd name="connsiteX9253" fmla="*/ 5262330 w 5832676"/>
              <a:gd name="connsiteY9253" fmla="*/ 2172326 h 5602020"/>
              <a:gd name="connsiteX9254" fmla="*/ 5275562 w 5832676"/>
              <a:gd name="connsiteY9254" fmla="*/ 2165309 h 5602020"/>
              <a:gd name="connsiteX9255" fmla="*/ 5266741 w 5832676"/>
              <a:gd name="connsiteY9255" fmla="*/ 2165309 h 5602020"/>
              <a:gd name="connsiteX9256" fmla="*/ 5218728 w 5832676"/>
              <a:gd name="connsiteY9256" fmla="*/ 2165309 h 5602020"/>
              <a:gd name="connsiteX9257" fmla="*/ 5216624 w 5832676"/>
              <a:gd name="connsiteY9257" fmla="*/ 2168116 h 5602020"/>
              <a:gd name="connsiteX9258" fmla="*/ 5220834 w 5832676"/>
              <a:gd name="connsiteY9258" fmla="*/ 2168116 h 5602020"/>
              <a:gd name="connsiteX9259" fmla="*/ 5220834 w 5832676"/>
              <a:gd name="connsiteY9259" fmla="*/ 2165309 h 5602020"/>
              <a:gd name="connsiteX9260" fmla="*/ 5218728 w 5832676"/>
              <a:gd name="connsiteY9260" fmla="*/ 2165309 h 5602020"/>
              <a:gd name="connsiteX9261" fmla="*/ 454253 w 5832676"/>
              <a:gd name="connsiteY9261" fmla="*/ 2163907 h 5602020"/>
              <a:gd name="connsiteX9262" fmla="*/ 454808 w 5832676"/>
              <a:gd name="connsiteY9262" fmla="*/ 2163907 h 5602020"/>
              <a:gd name="connsiteX9263" fmla="*/ 456433 w 5832676"/>
              <a:gd name="connsiteY9263" fmla="*/ 2164677 h 5602020"/>
              <a:gd name="connsiteX9264" fmla="*/ 453669 w 5832676"/>
              <a:gd name="connsiteY9264" fmla="*/ 2166889 h 5602020"/>
              <a:gd name="connsiteX9265" fmla="*/ 449575 w 5832676"/>
              <a:gd name="connsiteY9265" fmla="*/ 2168118 h 5602020"/>
              <a:gd name="connsiteX9266" fmla="*/ 454253 w 5832676"/>
              <a:gd name="connsiteY9266" fmla="*/ 2163907 h 5602020"/>
              <a:gd name="connsiteX9267" fmla="*/ 459398 w 5832676"/>
              <a:gd name="connsiteY9267" fmla="*/ 2158294 h 5602020"/>
              <a:gd name="connsiteX9268" fmla="*/ 456590 w 5832676"/>
              <a:gd name="connsiteY9268" fmla="*/ 2160633 h 5602020"/>
              <a:gd name="connsiteX9269" fmla="*/ 459398 w 5832676"/>
              <a:gd name="connsiteY9269" fmla="*/ 2165311 h 5602020"/>
              <a:gd name="connsiteX9270" fmla="*/ 462205 w 5832676"/>
              <a:gd name="connsiteY9270" fmla="*/ 2160633 h 5602020"/>
              <a:gd name="connsiteX9271" fmla="*/ 459398 w 5832676"/>
              <a:gd name="connsiteY9271" fmla="*/ 2158294 h 5602020"/>
              <a:gd name="connsiteX9272" fmla="*/ 5261530 w 5832676"/>
              <a:gd name="connsiteY9272" fmla="*/ 2152680 h 5602020"/>
              <a:gd name="connsiteX9273" fmla="*/ 5250252 w 5832676"/>
              <a:gd name="connsiteY9273" fmla="*/ 2157213 h 5602020"/>
              <a:gd name="connsiteX9274" fmla="*/ 5247998 w 5832676"/>
              <a:gd name="connsiteY9274" fmla="*/ 2154947 h 5602020"/>
              <a:gd name="connsiteX9275" fmla="*/ 5247998 w 5832676"/>
              <a:gd name="connsiteY9275" fmla="*/ 2157213 h 5602020"/>
              <a:gd name="connsiteX9276" fmla="*/ 5245742 w 5832676"/>
              <a:gd name="connsiteY9276" fmla="*/ 2157213 h 5602020"/>
              <a:gd name="connsiteX9277" fmla="*/ 5241232 w 5832676"/>
              <a:gd name="connsiteY9277" fmla="*/ 2159480 h 5602020"/>
              <a:gd name="connsiteX9278" fmla="*/ 5238976 w 5832676"/>
              <a:gd name="connsiteY9278" fmla="*/ 2159480 h 5602020"/>
              <a:gd name="connsiteX9279" fmla="*/ 5234464 w 5832676"/>
              <a:gd name="connsiteY9279" fmla="*/ 2161747 h 5602020"/>
              <a:gd name="connsiteX9280" fmla="*/ 5198380 w 5832676"/>
              <a:gd name="connsiteY9280" fmla="*/ 2182150 h 5602020"/>
              <a:gd name="connsiteX9281" fmla="*/ 5218678 w 5832676"/>
              <a:gd name="connsiteY9281" fmla="*/ 2173081 h 5602020"/>
              <a:gd name="connsiteX9282" fmla="*/ 5220932 w 5832676"/>
              <a:gd name="connsiteY9282" fmla="*/ 2173081 h 5602020"/>
              <a:gd name="connsiteX9283" fmla="*/ 5223188 w 5832676"/>
              <a:gd name="connsiteY9283" fmla="*/ 2172326 h 5602020"/>
              <a:gd name="connsiteX9284" fmla="*/ 5223188 w 5832676"/>
              <a:gd name="connsiteY9284" fmla="*/ 2173081 h 5602020"/>
              <a:gd name="connsiteX9285" fmla="*/ 5220932 w 5832676"/>
              <a:gd name="connsiteY9285" fmla="*/ 2175349 h 5602020"/>
              <a:gd name="connsiteX9286" fmla="*/ 5218678 w 5832676"/>
              <a:gd name="connsiteY9286" fmla="*/ 2175349 h 5602020"/>
              <a:gd name="connsiteX9287" fmla="*/ 5218678 w 5832676"/>
              <a:gd name="connsiteY9287" fmla="*/ 2177615 h 5602020"/>
              <a:gd name="connsiteX9288" fmla="*/ 5220932 w 5832676"/>
              <a:gd name="connsiteY9288" fmla="*/ 2177615 h 5602020"/>
              <a:gd name="connsiteX9289" fmla="*/ 5245742 w 5832676"/>
              <a:gd name="connsiteY9289" fmla="*/ 2159480 h 5602020"/>
              <a:gd name="connsiteX9290" fmla="*/ 5247998 w 5832676"/>
              <a:gd name="connsiteY9290" fmla="*/ 2164013 h 5602020"/>
              <a:gd name="connsiteX9291" fmla="*/ 5261530 w 5832676"/>
              <a:gd name="connsiteY9291" fmla="*/ 2157213 h 5602020"/>
              <a:gd name="connsiteX9292" fmla="*/ 5257018 w 5832676"/>
              <a:gd name="connsiteY9292" fmla="*/ 2157213 h 5602020"/>
              <a:gd name="connsiteX9293" fmla="*/ 5252508 w 5832676"/>
              <a:gd name="connsiteY9293" fmla="*/ 2157213 h 5602020"/>
              <a:gd name="connsiteX9294" fmla="*/ 5261530 w 5832676"/>
              <a:gd name="connsiteY9294" fmla="*/ 2152680 h 5602020"/>
              <a:gd name="connsiteX9295" fmla="*/ 461503 w 5832676"/>
              <a:gd name="connsiteY9295" fmla="*/ 2149874 h 5602020"/>
              <a:gd name="connsiteX9296" fmla="*/ 459398 w 5832676"/>
              <a:gd name="connsiteY9296" fmla="*/ 2152681 h 5602020"/>
              <a:gd name="connsiteX9297" fmla="*/ 461503 w 5832676"/>
              <a:gd name="connsiteY9297" fmla="*/ 2152681 h 5602020"/>
              <a:gd name="connsiteX9298" fmla="*/ 463608 w 5832676"/>
              <a:gd name="connsiteY9298" fmla="*/ 2149874 h 5602020"/>
              <a:gd name="connsiteX9299" fmla="*/ 461503 w 5832676"/>
              <a:gd name="connsiteY9299" fmla="*/ 2149874 h 5602020"/>
              <a:gd name="connsiteX9300" fmla="*/ 470624 w 5832676"/>
              <a:gd name="connsiteY9300" fmla="*/ 2147068 h 5602020"/>
              <a:gd name="connsiteX9301" fmla="*/ 470624 w 5832676"/>
              <a:gd name="connsiteY9301" fmla="*/ 2149874 h 5602020"/>
              <a:gd name="connsiteX9302" fmla="*/ 474833 w 5832676"/>
              <a:gd name="connsiteY9302" fmla="*/ 2147068 h 5602020"/>
              <a:gd name="connsiteX9303" fmla="*/ 470624 w 5832676"/>
              <a:gd name="connsiteY9303" fmla="*/ 2147068 h 5602020"/>
              <a:gd name="connsiteX9304" fmla="*/ 449175 w 5832676"/>
              <a:gd name="connsiteY9304" fmla="*/ 2146334 h 5602020"/>
              <a:gd name="connsiteX9305" fmla="*/ 449553 w 5832676"/>
              <a:gd name="connsiteY9305" fmla="*/ 2146334 h 5602020"/>
              <a:gd name="connsiteX9306" fmla="*/ 451379 w 5832676"/>
              <a:gd name="connsiteY9306" fmla="*/ 2146334 h 5602020"/>
              <a:gd name="connsiteX9307" fmla="*/ 450378 w 5832676"/>
              <a:gd name="connsiteY9307" fmla="*/ 2147001 h 5602020"/>
              <a:gd name="connsiteX9308" fmla="*/ 450258 w 5832676"/>
              <a:gd name="connsiteY9308" fmla="*/ 2147056 h 5602020"/>
              <a:gd name="connsiteX9309" fmla="*/ 442672 w 5832676"/>
              <a:gd name="connsiteY9309" fmla="*/ 2146334 h 5602020"/>
              <a:gd name="connsiteX9310" fmla="*/ 444966 w 5832676"/>
              <a:gd name="connsiteY9310" fmla="*/ 2146334 h 5602020"/>
              <a:gd name="connsiteX9311" fmla="*/ 447259 w 5832676"/>
              <a:gd name="connsiteY9311" fmla="*/ 2146334 h 5602020"/>
              <a:gd name="connsiteX9312" fmla="*/ 442672 w 5832676"/>
              <a:gd name="connsiteY9312" fmla="*/ 2153211 h 5602020"/>
              <a:gd name="connsiteX9313" fmla="*/ 442672 w 5832676"/>
              <a:gd name="connsiteY9313" fmla="*/ 2146334 h 5602020"/>
              <a:gd name="connsiteX9314" fmla="*/ 856533 w 5832676"/>
              <a:gd name="connsiteY9314" fmla="*/ 2145664 h 5602020"/>
              <a:gd name="connsiteX9315" fmla="*/ 856533 w 5832676"/>
              <a:gd name="connsiteY9315" fmla="*/ 2147068 h 5602020"/>
              <a:gd name="connsiteX9316" fmla="*/ 857938 w 5832676"/>
              <a:gd name="connsiteY9316" fmla="*/ 2145664 h 5602020"/>
              <a:gd name="connsiteX9317" fmla="*/ 856533 w 5832676"/>
              <a:gd name="connsiteY9317" fmla="*/ 2145664 h 5602020"/>
              <a:gd name="connsiteX9318" fmla="*/ 473430 w 5832676"/>
              <a:gd name="connsiteY9318" fmla="*/ 2140051 h 5602020"/>
              <a:gd name="connsiteX9319" fmla="*/ 467816 w 5832676"/>
              <a:gd name="connsiteY9319" fmla="*/ 2142858 h 5602020"/>
              <a:gd name="connsiteX9320" fmla="*/ 473430 w 5832676"/>
              <a:gd name="connsiteY9320" fmla="*/ 2140051 h 5602020"/>
              <a:gd name="connsiteX9321" fmla="*/ 434139 w 5832676"/>
              <a:gd name="connsiteY9321" fmla="*/ 2138139 h 5602020"/>
              <a:gd name="connsiteX9322" fmla="*/ 434520 w 5832676"/>
              <a:gd name="connsiteY9322" fmla="*/ 2138266 h 5602020"/>
              <a:gd name="connsiteX9323" fmla="*/ 434139 w 5832676"/>
              <a:gd name="connsiteY9323" fmla="*/ 2138648 h 5602020"/>
              <a:gd name="connsiteX9324" fmla="*/ 5484656 w 5832676"/>
              <a:gd name="connsiteY9324" fmla="*/ 2128823 h 5602020"/>
              <a:gd name="connsiteX9325" fmla="*/ 5481849 w 5832676"/>
              <a:gd name="connsiteY9325" fmla="*/ 2131630 h 5602020"/>
              <a:gd name="connsiteX9326" fmla="*/ 5487462 w 5832676"/>
              <a:gd name="connsiteY9326" fmla="*/ 2131630 h 5602020"/>
              <a:gd name="connsiteX9327" fmla="*/ 5484656 w 5832676"/>
              <a:gd name="connsiteY9327" fmla="*/ 2128823 h 5602020"/>
              <a:gd name="connsiteX9328" fmla="*/ 5603314 w 5832676"/>
              <a:gd name="connsiteY9328" fmla="*/ 2127988 h 5602020"/>
              <a:gd name="connsiteX9329" fmla="*/ 5598726 w 5832676"/>
              <a:gd name="connsiteY9329" fmla="*/ 2130282 h 5602020"/>
              <a:gd name="connsiteX9330" fmla="*/ 5598563 w 5832676"/>
              <a:gd name="connsiteY9330" fmla="*/ 2130282 h 5602020"/>
              <a:gd name="connsiteX9331" fmla="*/ 438085 w 5832676"/>
              <a:gd name="connsiteY9331" fmla="*/ 2127988 h 5602020"/>
              <a:gd name="connsiteX9332" fmla="*/ 437514 w 5832676"/>
              <a:gd name="connsiteY9332" fmla="*/ 2128560 h 5602020"/>
              <a:gd name="connsiteX9333" fmla="*/ 437350 w 5832676"/>
              <a:gd name="connsiteY9333" fmla="*/ 2128233 h 5602020"/>
              <a:gd name="connsiteX9334" fmla="*/ 474832 w 5832676"/>
              <a:gd name="connsiteY9334" fmla="*/ 2127421 h 5602020"/>
              <a:gd name="connsiteX9335" fmla="*/ 474832 w 5832676"/>
              <a:gd name="connsiteY9335" fmla="*/ 2128825 h 5602020"/>
              <a:gd name="connsiteX9336" fmla="*/ 477639 w 5832676"/>
              <a:gd name="connsiteY9336" fmla="*/ 2128825 h 5602020"/>
              <a:gd name="connsiteX9337" fmla="*/ 474832 w 5832676"/>
              <a:gd name="connsiteY9337" fmla="*/ 2127421 h 5602020"/>
              <a:gd name="connsiteX9338" fmla="*/ 437519 w 5832676"/>
              <a:gd name="connsiteY9338" fmla="*/ 2127421 h 5602020"/>
              <a:gd name="connsiteX9339" fmla="*/ 438651 w 5832676"/>
              <a:gd name="connsiteY9339" fmla="*/ 2127421 h 5602020"/>
              <a:gd name="connsiteX9340" fmla="*/ 438085 w 5832676"/>
              <a:gd name="connsiteY9340" fmla="*/ 2127988 h 5602020"/>
              <a:gd name="connsiteX9341" fmla="*/ 438879 w 5832676"/>
              <a:gd name="connsiteY9341" fmla="*/ 2127194 h 5602020"/>
              <a:gd name="connsiteX9342" fmla="*/ 439050 w 5832676"/>
              <a:gd name="connsiteY9342" fmla="*/ 2127421 h 5602020"/>
              <a:gd name="connsiteX9343" fmla="*/ 438651 w 5832676"/>
              <a:gd name="connsiteY9343" fmla="*/ 2127421 h 5602020"/>
              <a:gd name="connsiteX9344" fmla="*/ 437754 w 5832676"/>
              <a:gd name="connsiteY9344" fmla="*/ 2125694 h 5602020"/>
              <a:gd name="connsiteX9345" fmla="*/ 438085 w 5832676"/>
              <a:gd name="connsiteY9345" fmla="*/ 2125694 h 5602020"/>
              <a:gd name="connsiteX9346" fmla="*/ 440346 w 5832676"/>
              <a:gd name="connsiteY9346" fmla="*/ 2125694 h 5602020"/>
              <a:gd name="connsiteX9347" fmla="*/ 440246 w 5832676"/>
              <a:gd name="connsiteY9347" fmla="*/ 2125827 h 5602020"/>
              <a:gd name="connsiteX9348" fmla="*/ 438879 w 5832676"/>
              <a:gd name="connsiteY9348" fmla="*/ 2127194 h 5602020"/>
              <a:gd name="connsiteX9349" fmla="*/ 440379 w 5832676"/>
              <a:gd name="connsiteY9349" fmla="*/ 2121901 h 5602020"/>
              <a:gd name="connsiteX9350" fmla="*/ 440379 w 5832676"/>
              <a:gd name="connsiteY9350" fmla="*/ 2123402 h 5602020"/>
              <a:gd name="connsiteX9351" fmla="*/ 440327 w 5832676"/>
              <a:gd name="connsiteY9351" fmla="*/ 2123402 h 5602020"/>
              <a:gd name="connsiteX9352" fmla="*/ 438347 w 5832676"/>
              <a:gd name="connsiteY9352" fmla="*/ 2122511 h 5602020"/>
              <a:gd name="connsiteX9353" fmla="*/ 438349 w 5832676"/>
              <a:gd name="connsiteY9353" fmla="*/ 2121785 h 5602020"/>
              <a:gd name="connsiteX9354" fmla="*/ 438349 w 5832676"/>
              <a:gd name="connsiteY9354" fmla="*/ 2121809 h 5602020"/>
              <a:gd name="connsiteX9355" fmla="*/ 438276 w 5832676"/>
              <a:gd name="connsiteY9355" fmla="*/ 2121809 h 5602020"/>
              <a:gd name="connsiteX9356" fmla="*/ 431332 w 5832676"/>
              <a:gd name="connsiteY9356" fmla="*/ 2120405 h 5602020"/>
              <a:gd name="connsiteX9357" fmla="*/ 433928 w 5832676"/>
              <a:gd name="connsiteY9357" fmla="*/ 2120535 h 5602020"/>
              <a:gd name="connsiteX9358" fmla="*/ 433499 w 5832676"/>
              <a:gd name="connsiteY9358" fmla="*/ 2121108 h 5602020"/>
              <a:gd name="connsiteX9359" fmla="*/ 433499 w 5832676"/>
              <a:gd name="connsiteY9359" fmla="*/ 2121490 h 5602020"/>
              <a:gd name="connsiteX9360" fmla="*/ 408269 w 5832676"/>
              <a:gd name="connsiteY9360" fmla="*/ 2116523 h 5602020"/>
              <a:gd name="connsiteX9361" fmla="*/ 405114 w 5832676"/>
              <a:gd name="connsiteY9361" fmla="*/ 2118241 h 5602020"/>
              <a:gd name="connsiteX9362" fmla="*/ 405028 w 5832676"/>
              <a:gd name="connsiteY9362" fmla="*/ 2118141 h 5602020"/>
              <a:gd name="connsiteX9363" fmla="*/ 403682 w 5832676"/>
              <a:gd name="connsiteY9363" fmla="*/ 2116523 h 5602020"/>
              <a:gd name="connsiteX9364" fmla="*/ 405028 w 5832676"/>
              <a:gd name="connsiteY9364" fmla="*/ 2118141 h 5602020"/>
              <a:gd name="connsiteX9365" fmla="*/ 399095 w 5832676"/>
              <a:gd name="connsiteY9365" fmla="*/ 2121108 h 5602020"/>
              <a:gd name="connsiteX9366" fmla="*/ 401388 w 5832676"/>
              <a:gd name="connsiteY9366" fmla="*/ 2118815 h 5602020"/>
              <a:gd name="connsiteX9367" fmla="*/ 403682 w 5832676"/>
              <a:gd name="connsiteY9367" fmla="*/ 2116523 h 5602020"/>
              <a:gd name="connsiteX9368" fmla="*/ 373861 w 5832676"/>
              <a:gd name="connsiteY9368" fmla="*/ 2116523 h 5602020"/>
              <a:gd name="connsiteX9369" fmla="*/ 376154 w 5832676"/>
              <a:gd name="connsiteY9369" fmla="*/ 2118815 h 5602020"/>
              <a:gd name="connsiteX9370" fmla="*/ 383035 w 5832676"/>
              <a:gd name="connsiteY9370" fmla="*/ 2118815 h 5602020"/>
              <a:gd name="connsiteX9371" fmla="*/ 373861 w 5832676"/>
              <a:gd name="connsiteY9371" fmla="*/ 2123402 h 5602020"/>
              <a:gd name="connsiteX9372" fmla="*/ 376154 w 5832676"/>
              <a:gd name="connsiteY9372" fmla="*/ 2121108 h 5602020"/>
              <a:gd name="connsiteX9373" fmla="*/ 373861 w 5832676"/>
              <a:gd name="connsiteY9373" fmla="*/ 2116523 h 5602020"/>
              <a:gd name="connsiteX9374" fmla="*/ 415150 w 5832676"/>
              <a:gd name="connsiteY9374" fmla="*/ 2114229 h 5602020"/>
              <a:gd name="connsiteX9375" fmla="*/ 422031 w 5832676"/>
              <a:gd name="connsiteY9375" fmla="*/ 2116523 h 5602020"/>
              <a:gd name="connsiteX9376" fmla="*/ 415150 w 5832676"/>
              <a:gd name="connsiteY9376" fmla="*/ 2118815 h 5602020"/>
              <a:gd name="connsiteX9377" fmla="*/ 415150 w 5832676"/>
              <a:gd name="connsiteY9377" fmla="*/ 2114229 h 5602020"/>
              <a:gd name="connsiteX9378" fmla="*/ 339457 w 5832676"/>
              <a:gd name="connsiteY9378" fmla="*/ 2114229 h 5602020"/>
              <a:gd name="connsiteX9379" fmla="*/ 341709 w 5832676"/>
              <a:gd name="connsiteY9379" fmla="*/ 2114792 h 5602020"/>
              <a:gd name="connsiteX9380" fmla="*/ 339317 w 5832676"/>
              <a:gd name="connsiteY9380" fmla="*/ 2114792 h 5602020"/>
              <a:gd name="connsiteX9381" fmla="*/ 377070 w 5832676"/>
              <a:gd name="connsiteY9381" fmla="*/ 2113388 h 5602020"/>
              <a:gd name="connsiteX9382" fmla="*/ 372394 w 5832676"/>
              <a:gd name="connsiteY9382" fmla="*/ 2114792 h 5602020"/>
              <a:gd name="connsiteX9383" fmla="*/ 379410 w 5832676"/>
              <a:gd name="connsiteY9383" fmla="*/ 2113388 h 5602020"/>
              <a:gd name="connsiteX9384" fmla="*/ 377070 w 5832676"/>
              <a:gd name="connsiteY9384" fmla="*/ 2113388 h 5602020"/>
              <a:gd name="connsiteX9385" fmla="*/ 367481 w 5832676"/>
              <a:gd name="connsiteY9385" fmla="*/ 2113388 h 5602020"/>
              <a:gd name="connsiteX9386" fmla="*/ 365375 w 5832676"/>
              <a:gd name="connsiteY9386" fmla="*/ 2114792 h 5602020"/>
              <a:gd name="connsiteX9387" fmla="*/ 369585 w 5832676"/>
              <a:gd name="connsiteY9387" fmla="*/ 2114792 h 5602020"/>
              <a:gd name="connsiteX9388" fmla="*/ 367481 w 5832676"/>
              <a:gd name="connsiteY9388" fmla="*/ 2113388 h 5602020"/>
              <a:gd name="connsiteX9389" fmla="*/ 363476 w 5832676"/>
              <a:gd name="connsiteY9389" fmla="*/ 2112109 h 5602020"/>
              <a:gd name="connsiteX9390" fmla="*/ 362499 w 5832676"/>
              <a:gd name="connsiteY9390" fmla="*/ 2113388 h 5602020"/>
              <a:gd name="connsiteX9391" fmla="*/ 358359 w 5832676"/>
              <a:gd name="connsiteY9391" fmla="*/ 2113388 h 5602020"/>
              <a:gd name="connsiteX9392" fmla="*/ 445364 w 5832676"/>
              <a:gd name="connsiteY9392" fmla="*/ 2110581 h 5602020"/>
              <a:gd name="connsiteX9393" fmla="*/ 445364 w 5832676"/>
              <a:gd name="connsiteY9393" fmla="*/ 2114792 h 5602020"/>
              <a:gd name="connsiteX9394" fmla="*/ 448171 w 5832676"/>
              <a:gd name="connsiteY9394" fmla="*/ 2112687 h 5602020"/>
              <a:gd name="connsiteX9395" fmla="*/ 448171 w 5832676"/>
              <a:gd name="connsiteY9395" fmla="*/ 2110581 h 5602020"/>
              <a:gd name="connsiteX9396" fmla="*/ 445364 w 5832676"/>
              <a:gd name="connsiteY9396" fmla="*/ 2110581 h 5602020"/>
              <a:gd name="connsiteX9397" fmla="*/ 436944 w 5832676"/>
              <a:gd name="connsiteY9397" fmla="*/ 2110581 h 5602020"/>
              <a:gd name="connsiteX9398" fmla="*/ 439050 w 5832676"/>
              <a:gd name="connsiteY9398" fmla="*/ 2112687 h 5602020"/>
              <a:gd name="connsiteX9399" fmla="*/ 441155 w 5832676"/>
              <a:gd name="connsiteY9399" fmla="*/ 2114792 h 5602020"/>
              <a:gd name="connsiteX9400" fmla="*/ 441155 w 5832676"/>
              <a:gd name="connsiteY9400" fmla="*/ 2112687 h 5602020"/>
              <a:gd name="connsiteX9401" fmla="*/ 439050 w 5832676"/>
              <a:gd name="connsiteY9401" fmla="*/ 2112687 h 5602020"/>
              <a:gd name="connsiteX9402" fmla="*/ 441155 w 5832676"/>
              <a:gd name="connsiteY9402" fmla="*/ 2110581 h 5602020"/>
              <a:gd name="connsiteX9403" fmla="*/ 436944 w 5832676"/>
              <a:gd name="connsiteY9403" fmla="*/ 2110581 h 5602020"/>
              <a:gd name="connsiteX9404" fmla="*/ 5560786 w 5832676"/>
              <a:gd name="connsiteY9404" fmla="*/ 2109177 h 5602020"/>
              <a:gd name="connsiteX9405" fmla="*/ 5553418 w 5832676"/>
              <a:gd name="connsiteY9405" fmla="*/ 2110581 h 5602020"/>
              <a:gd name="connsiteX9406" fmla="*/ 5563242 w 5832676"/>
              <a:gd name="connsiteY9406" fmla="*/ 2109177 h 5602020"/>
              <a:gd name="connsiteX9407" fmla="*/ 5560786 w 5832676"/>
              <a:gd name="connsiteY9407" fmla="*/ 2109177 h 5602020"/>
              <a:gd name="connsiteX9408" fmla="*/ 484656 w 5832676"/>
              <a:gd name="connsiteY9408" fmla="*/ 2107775 h 5602020"/>
              <a:gd name="connsiteX9409" fmla="*/ 484576 w 5832676"/>
              <a:gd name="connsiteY9409" fmla="*/ 2108047 h 5602020"/>
              <a:gd name="connsiteX9410" fmla="*/ 484524 w 5832676"/>
              <a:gd name="connsiteY9410" fmla="*/ 2108067 h 5602020"/>
              <a:gd name="connsiteX9411" fmla="*/ 376602 w 5832676"/>
              <a:gd name="connsiteY9411" fmla="*/ 2106372 h 5602020"/>
              <a:gd name="connsiteX9412" fmla="*/ 373796 w 5832676"/>
              <a:gd name="connsiteY9412" fmla="*/ 2108478 h 5602020"/>
              <a:gd name="connsiteX9413" fmla="*/ 376602 w 5832676"/>
              <a:gd name="connsiteY9413" fmla="*/ 2110582 h 5602020"/>
              <a:gd name="connsiteX9414" fmla="*/ 376602 w 5832676"/>
              <a:gd name="connsiteY9414" fmla="*/ 2106372 h 5602020"/>
              <a:gd name="connsiteX9415" fmla="*/ 354150 w 5832676"/>
              <a:gd name="connsiteY9415" fmla="*/ 2106372 h 5602020"/>
              <a:gd name="connsiteX9416" fmla="*/ 351343 w 5832676"/>
              <a:gd name="connsiteY9416" fmla="*/ 2107776 h 5602020"/>
              <a:gd name="connsiteX9417" fmla="*/ 354150 w 5832676"/>
              <a:gd name="connsiteY9417" fmla="*/ 2107776 h 5602020"/>
              <a:gd name="connsiteX9418" fmla="*/ 354150 w 5832676"/>
              <a:gd name="connsiteY9418" fmla="*/ 2106372 h 5602020"/>
              <a:gd name="connsiteX9419" fmla="*/ 438347 w 5832676"/>
              <a:gd name="connsiteY9419" fmla="*/ 2103566 h 5602020"/>
              <a:gd name="connsiteX9420" fmla="*/ 440452 w 5832676"/>
              <a:gd name="connsiteY9420" fmla="*/ 2106372 h 5602020"/>
              <a:gd name="connsiteX9421" fmla="*/ 442558 w 5832676"/>
              <a:gd name="connsiteY9421" fmla="*/ 2103566 h 5602020"/>
              <a:gd name="connsiteX9422" fmla="*/ 438347 w 5832676"/>
              <a:gd name="connsiteY9422" fmla="*/ 2103566 h 5602020"/>
              <a:gd name="connsiteX9423" fmla="*/ 385491 w 5832676"/>
              <a:gd name="connsiteY9423" fmla="*/ 2103566 h 5602020"/>
              <a:gd name="connsiteX9424" fmla="*/ 380814 w 5832676"/>
              <a:gd name="connsiteY9424" fmla="*/ 2110582 h 5602020"/>
              <a:gd name="connsiteX9425" fmla="*/ 385491 w 5832676"/>
              <a:gd name="connsiteY9425" fmla="*/ 2110582 h 5602020"/>
              <a:gd name="connsiteX9426" fmla="*/ 385491 w 5832676"/>
              <a:gd name="connsiteY9426" fmla="*/ 2103566 h 5602020"/>
              <a:gd name="connsiteX9427" fmla="*/ 459398 w 5832676"/>
              <a:gd name="connsiteY9427" fmla="*/ 2102162 h 5602020"/>
              <a:gd name="connsiteX9428" fmla="*/ 449575 w 5832676"/>
              <a:gd name="connsiteY9428" fmla="*/ 2104267 h 5602020"/>
              <a:gd name="connsiteX9429" fmla="*/ 452028 w 5832676"/>
              <a:gd name="connsiteY9429" fmla="*/ 2106372 h 5602020"/>
              <a:gd name="connsiteX9430" fmla="*/ 454487 w 5832676"/>
              <a:gd name="connsiteY9430" fmla="*/ 2106372 h 5602020"/>
              <a:gd name="connsiteX9431" fmla="*/ 459398 w 5832676"/>
              <a:gd name="connsiteY9431" fmla="*/ 2102162 h 5602020"/>
              <a:gd name="connsiteX9432" fmla="*/ 418702 w 5832676"/>
              <a:gd name="connsiteY9432" fmla="*/ 2102162 h 5602020"/>
              <a:gd name="connsiteX9433" fmla="*/ 417298 w 5832676"/>
              <a:gd name="connsiteY9433" fmla="*/ 2104267 h 5602020"/>
              <a:gd name="connsiteX9434" fmla="*/ 413088 w 5832676"/>
              <a:gd name="connsiteY9434" fmla="*/ 2104267 h 5602020"/>
              <a:gd name="connsiteX9435" fmla="*/ 415895 w 5832676"/>
              <a:gd name="connsiteY9435" fmla="*/ 2106372 h 5602020"/>
              <a:gd name="connsiteX9436" fmla="*/ 417298 w 5832676"/>
              <a:gd name="connsiteY9436" fmla="*/ 2104267 h 5602020"/>
              <a:gd name="connsiteX9437" fmla="*/ 418702 w 5832676"/>
              <a:gd name="connsiteY9437" fmla="*/ 2104267 h 5602020"/>
              <a:gd name="connsiteX9438" fmla="*/ 418702 w 5832676"/>
              <a:gd name="connsiteY9438" fmla="*/ 2102162 h 5602020"/>
              <a:gd name="connsiteX9439" fmla="*/ 379409 w 5832676"/>
              <a:gd name="connsiteY9439" fmla="*/ 2102162 h 5602020"/>
              <a:gd name="connsiteX9440" fmla="*/ 379409 w 5832676"/>
              <a:gd name="connsiteY9440" fmla="*/ 2103566 h 5602020"/>
              <a:gd name="connsiteX9441" fmla="*/ 380814 w 5832676"/>
              <a:gd name="connsiteY9441" fmla="*/ 2103566 h 5602020"/>
              <a:gd name="connsiteX9442" fmla="*/ 379409 w 5832676"/>
              <a:gd name="connsiteY9442" fmla="*/ 2102162 h 5602020"/>
              <a:gd name="connsiteX9443" fmla="*/ 370902 w 5832676"/>
              <a:gd name="connsiteY9443" fmla="*/ 2101110 h 5602020"/>
              <a:gd name="connsiteX9444" fmla="*/ 369585 w 5832676"/>
              <a:gd name="connsiteY9444" fmla="*/ 2102162 h 5602020"/>
              <a:gd name="connsiteX9445" fmla="*/ 371691 w 5832676"/>
              <a:gd name="connsiteY9445" fmla="*/ 2102162 h 5602020"/>
              <a:gd name="connsiteX9446" fmla="*/ 373796 w 5832676"/>
              <a:gd name="connsiteY9446" fmla="*/ 2102162 h 5602020"/>
              <a:gd name="connsiteX9447" fmla="*/ 370902 w 5832676"/>
              <a:gd name="connsiteY9447" fmla="*/ 2101110 h 5602020"/>
              <a:gd name="connsiteX9448" fmla="*/ 404668 w 5832676"/>
              <a:gd name="connsiteY9448" fmla="*/ 2099355 h 5602020"/>
              <a:gd name="connsiteX9449" fmla="*/ 408880 w 5832676"/>
              <a:gd name="connsiteY9449" fmla="*/ 2102162 h 5602020"/>
              <a:gd name="connsiteX9450" fmla="*/ 408880 w 5832676"/>
              <a:gd name="connsiteY9450" fmla="*/ 2099355 h 5602020"/>
              <a:gd name="connsiteX9451" fmla="*/ 406772 w 5832676"/>
              <a:gd name="connsiteY9451" fmla="*/ 2099355 h 5602020"/>
              <a:gd name="connsiteX9452" fmla="*/ 404668 w 5832676"/>
              <a:gd name="connsiteY9452" fmla="*/ 2099355 h 5602020"/>
              <a:gd name="connsiteX9453" fmla="*/ 497820 w 5832676"/>
              <a:gd name="connsiteY9453" fmla="*/ 2096548 h 5602020"/>
              <a:gd name="connsiteX9454" fmla="*/ 454653 w 5832676"/>
              <a:gd name="connsiteY9454" fmla="*/ 2119512 h 5602020"/>
              <a:gd name="connsiteX9455" fmla="*/ 454653 w 5832676"/>
              <a:gd name="connsiteY9455" fmla="*/ 2121808 h 5602020"/>
              <a:gd name="connsiteX9456" fmla="*/ 456925 w 5832676"/>
              <a:gd name="connsiteY9456" fmla="*/ 2121808 h 5602020"/>
              <a:gd name="connsiteX9457" fmla="*/ 473681 w 5832676"/>
              <a:gd name="connsiteY9457" fmla="*/ 2112623 h 5602020"/>
              <a:gd name="connsiteX9458" fmla="*/ 484524 w 5832676"/>
              <a:gd name="connsiteY9458" fmla="*/ 2108067 h 5602020"/>
              <a:gd name="connsiteX9459" fmla="*/ 482551 w 5832676"/>
              <a:gd name="connsiteY9459" fmla="*/ 2112453 h 5602020"/>
              <a:gd name="connsiteX9460" fmla="*/ 480446 w 5832676"/>
              <a:gd name="connsiteY9460" fmla="*/ 2112453 h 5602020"/>
              <a:gd name="connsiteX9461" fmla="*/ 482551 w 5832676"/>
              <a:gd name="connsiteY9461" fmla="*/ 2114792 h 5602020"/>
              <a:gd name="connsiteX9462" fmla="*/ 484576 w 5832676"/>
              <a:gd name="connsiteY9462" fmla="*/ 2108047 h 5602020"/>
              <a:gd name="connsiteX9463" fmla="*/ 495548 w 5832676"/>
              <a:gd name="connsiteY9463" fmla="*/ 2103437 h 5602020"/>
              <a:gd name="connsiteX9464" fmla="*/ 493277 w 5832676"/>
              <a:gd name="connsiteY9464" fmla="*/ 2098845 h 5602020"/>
              <a:gd name="connsiteX9465" fmla="*/ 497820 w 5832676"/>
              <a:gd name="connsiteY9465" fmla="*/ 2101141 h 5602020"/>
              <a:gd name="connsiteX9466" fmla="*/ 500093 w 5832676"/>
              <a:gd name="connsiteY9466" fmla="*/ 2098845 h 5602020"/>
              <a:gd name="connsiteX9467" fmla="*/ 495548 w 5832676"/>
              <a:gd name="connsiteY9467" fmla="*/ 2098845 h 5602020"/>
              <a:gd name="connsiteX9468" fmla="*/ 497820 w 5832676"/>
              <a:gd name="connsiteY9468" fmla="*/ 2096548 h 5602020"/>
              <a:gd name="connsiteX9469" fmla="*/ 422911 w 5832676"/>
              <a:gd name="connsiteY9469" fmla="*/ 2096548 h 5602020"/>
              <a:gd name="connsiteX9470" fmla="*/ 418702 w 5832676"/>
              <a:gd name="connsiteY9470" fmla="*/ 2099355 h 5602020"/>
              <a:gd name="connsiteX9471" fmla="*/ 422911 w 5832676"/>
              <a:gd name="connsiteY9471" fmla="*/ 2102162 h 5602020"/>
              <a:gd name="connsiteX9472" fmla="*/ 422911 w 5832676"/>
              <a:gd name="connsiteY9472" fmla="*/ 2099355 h 5602020"/>
              <a:gd name="connsiteX9473" fmla="*/ 422911 w 5832676"/>
              <a:gd name="connsiteY9473" fmla="*/ 2096548 h 5602020"/>
              <a:gd name="connsiteX9474" fmla="*/ 397651 w 5832676"/>
              <a:gd name="connsiteY9474" fmla="*/ 2096548 h 5602020"/>
              <a:gd name="connsiteX9475" fmla="*/ 387829 w 5832676"/>
              <a:gd name="connsiteY9475" fmla="*/ 2099355 h 5602020"/>
              <a:gd name="connsiteX9476" fmla="*/ 387829 w 5832676"/>
              <a:gd name="connsiteY9476" fmla="*/ 2102162 h 5602020"/>
              <a:gd name="connsiteX9477" fmla="*/ 397651 w 5832676"/>
              <a:gd name="connsiteY9477" fmla="*/ 2096548 h 5602020"/>
              <a:gd name="connsiteX9478" fmla="*/ 357519 w 5832676"/>
              <a:gd name="connsiteY9478" fmla="*/ 2095503 h 5602020"/>
              <a:gd name="connsiteX9479" fmla="*/ 357805 w 5832676"/>
              <a:gd name="connsiteY9479" fmla="*/ 2095884 h 5602020"/>
              <a:gd name="connsiteX9480" fmla="*/ 356891 w 5832676"/>
              <a:gd name="connsiteY9480" fmla="*/ 2096342 h 5602020"/>
              <a:gd name="connsiteX9481" fmla="*/ 415895 w 5832676"/>
              <a:gd name="connsiteY9481" fmla="*/ 2095146 h 5602020"/>
              <a:gd name="connsiteX9482" fmla="*/ 418702 w 5832676"/>
              <a:gd name="connsiteY9482" fmla="*/ 2096549 h 5602020"/>
              <a:gd name="connsiteX9483" fmla="*/ 418702 w 5832676"/>
              <a:gd name="connsiteY9483" fmla="*/ 2095146 h 5602020"/>
              <a:gd name="connsiteX9484" fmla="*/ 415895 w 5832676"/>
              <a:gd name="connsiteY9484" fmla="*/ 2095146 h 5602020"/>
              <a:gd name="connsiteX9485" fmla="*/ 424314 w 5832676"/>
              <a:gd name="connsiteY9485" fmla="*/ 2092339 h 5602020"/>
              <a:gd name="connsiteX9486" fmla="*/ 422911 w 5832676"/>
              <a:gd name="connsiteY9486" fmla="*/ 2095146 h 5602020"/>
              <a:gd name="connsiteX9487" fmla="*/ 424314 w 5832676"/>
              <a:gd name="connsiteY9487" fmla="*/ 2095146 h 5602020"/>
              <a:gd name="connsiteX9488" fmla="*/ 424314 w 5832676"/>
              <a:gd name="connsiteY9488" fmla="*/ 2092339 h 5602020"/>
              <a:gd name="connsiteX9489" fmla="*/ 397184 w 5832676"/>
              <a:gd name="connsiteY9489" fmla="*/ 2092339 h 5602020"/>
              <a:gd name="connsiteX9490" fmla="*/ 394846 w 5832676"/>
              <a:gd name="connsiteY9490" fmla="*/ 2095146 h 5602020"/>
              <a:gd name="connsiteX9491" fmla="*/ 401862 w 5832676"/>
              <a:gd name="connsiteY9491" fmla="*/ 2092339 h 5602020"/>
              <a:gd name="connsiteX9492" fmla="*/ 397184 w 5832676"/>
              <a:gd name="connsiteY9492" fmla="*/ 2092339 h 5602020"/>
              <a:gd name="connsiteX9493" fmla="*/ 381279 w 5832676"/>
              <a:gd name="connsiteY9493" fmla="*/ 2092339 h 5602020"/>
              <a:gd name="connsiteX9494" fmla="*/ 381279 w 5832676"/>
              <a:gd name="connsiteY9494" fmla="*/ 2095146 h 5602020"/>
              <a:gd name="connsiteX9495" fmla="*/ 383618 w 5832676"/>
              <a:gd name="connsiteY9495" fmla="*/ 2092339 h 5602020"/>
              <a:gd name="connsiteX9496" fmla="*/ 381279 w 5832676"/>
              <a:gd name="connsiteY9496" fmla="*/ 2092339 h 5602020"/>
              <a:gd name="connsiteX9497" fmla="*/ 354268 w 5832676"/>
              <a:gd name="connsiteY9497" fmla="*/ 2091169 h 5602020"/>
              <a:gd name="connsiteX9498" fmla="*/ 355559 w 5832676"/>
              <a:gd name="connsiteY9498" fmla="*/ 2092891 h 5602020"/>
              <a:gd name="connsiteX9499" fmla="*/ 353682 w 5832676"/>
              <a:gd name="connsiteY9499" fmla="*/ 2095146 h 5602020"/>
              <a:gd name="connsiteX9500" fmla="*/ 351343 w 5832676"/>
              <a:gd name="connsiteY9500" fmla="*/ 2092339 h 5602020"/>
              <a:gd name="connsiteX9501" fmla="*/ 373796 w 5832676"/>
              <a:gd name="connsiteY9501" fmla="*/ 2089532 h 5602020"/>
              <a:gd name="connsiteX9502" fmla="*/ 369585 w 5832676"/>
              <a:gd name="connsiteY9502" fmla="*/ 2092339 h 5602020"/>
              <a:gd name="connsiteX9503" fmla="*/ 365375 w 5832676"/>
              <a:gd name="connsiteY9503" fmla="*/ 2094678 h 5602020"/>
              <a:gd name="connsiteX9504" fmla="*/ 369585 w 5832676"/>
              <a:gd name="connsiteY9504" fmla="*/ 2097017 h 5602020"/>
              <a:gd name="connsiteX9505" fmla="*/ 361166 w 5832676"/>
              <a:gd name="connsiteY9505" fmla="*/ 2106372 h 5602020"/>
              <a:gd name="connsiteX9506" fmla="*/ 367481 w 5832676"/>
              <a:gd name="connsiteY9506" fmla="*/ 2101694 h 5602020"/>
              <a:gd name="connsiteX9507" fmla="*/ 369585 w 5832676"/>
              <a:gd name="connsiteY9507" fmla="*/ 2097017 h 5602020"/>
              <a:gd name="connsiteX9508" fmla="*/ 369585 w 5832676"/>
              <a:gd name="connsiteY9508" fmla="*/ 2092339 h 5602020"/>
              <a:gd name="connsiteX9509" fmla="*/ 371691 w 5832676"/>
              <a:gd name="connsiteY9509" fmla="*/ 2092339 h 5602020"/>
              <a:gd name="connsiteX9510" fmla="*/ 373796 w 5832676"/>
              <a:gd name="connsiteY9510" fmla="*/ 2089532 h 5602020"/>
              <a:gd name="connsiteX9511" fmla="*/ 431332 w 5832676"/>
              <a:gd name="connsiteY9511" fmla="*/ 2088129 h 5602020"/>
              <a:gd name="connsiteX9512" fmla="*/ 434139 w 5832676"/>
              <a:gd name="connsiteY9512" fmla="*/ 2089532 h 5602020"/>
              <a:gd name="connsiteX9513" fmla="*/ 434139 w 5832676"/>
              <a:gd name="connsiteY9513" fmla="*/ 2088129 h 5602020"/>
              <a:gd name="connsiteX9514" fmla="*/ 431332 w 5832676"/>
              <a:gd name="connsiteY9514" fmla="*/ 2088129 h 5602020"/>
              <a:gd name="connsiteX9515" fmla="*/ 351428 w 5832676"/>
              <a:gd name="connsiteY9515" fmla="*/ 2087384 h 5602020"/>
              <a:gd name="connsiteX9516" fmla="*/ 351817 w 5832676"/>
              <a:gd name="connsiteY9516" fmla="*/ 2087903 h 5602020"/>
              <a:gd name="connsiteX9517" fmla="*/ 351343 w 5832676"/>
              <a:gd name="connsiteY9517" fmla="*/ 2087428 h 5602020"/>
              <a:gd name="connsiteX9518" fmla="*/ 384489 w 5832676"/>
              <a:gd name="connsiteY9518" fmla="*/ 2087258 h 5602020"/>
              <a:gd name="connsiteX9519" fmla="*/ 384881 w 5832676"/>
              <a:gd name="connsiteY9519" fmla="*/ 2088129 h 5602020"/>
              <a:gd name="connsiteX9520" fmla="*/ 383618 w 5832676"/>
              <a:gd name="connsiteY9520" fmla="*/ 2088129 h 5602020"/>
              <a:gd name="connsiteX9521" fmla="*/ 392740 w 5832676"/>
              <a:gd name="connsiteY9521" fmla="*/ 2085322 h 5602020"/>
              <a:gd name="connsiteX9522" fmla="*/ 390635 w 5832676"/>
              <a:gd name="connsiteY9522" fmla="*/ 2088129 h 5602020"/>
              <a:gd name="connsiteX9523" fmla="*/ 392740 w 5832676"/>
              <a:gd name="connsiteY9523" fmla="*/ 2088129 h 5602020"/>
              <a:gd name="connsiteX9524" fmla="*/ 394846 w 5832676"/>
              <a:gd name="connsiteY9524" fmla="*/ 2088129 h 5602020"/>
              <a:gd name="connsiteX9525" fmla="*/ 392740 w 5832676"/>
              <a:gd name="connsiteY9525" fmla="*/ 2085322 h 5602020"/>
              <a:gd name="connsiteX9526" fmla="*/ 381513 w 5832676"/>
              <a:gd name="connsiteY9526" fmla="*/ 2085322 h 5602020"/>
              <a:gd name="connsiteX9527" fmla="*/ 379409 w 5832676"/>
              <a:gd name="connsiteY9527" fmla="*/ 2087661 h 5602020"/>
              <a:gd name="connsiteX9528" fmla="*/ 381513 w 5832676"/>
              <a:gd name="connsiteY9528" fmla="*/ 2090000 h 5602020"/>
              <a:gd name="connsiteX9529" fmla="*/ 385723 w 5832676"/>
              <a:gd name="connsiteY9529" fmla="*/ 2090000 h 5602020"/>
              <a:gd name="connsiteX9530" fmla="*/ 387829 w 5832676"/>
              <a:gd name="connsiteY9530" fmla="*/ 2090000 h 5602020"/>
              <a:gd name="connsiteX9531" fmla="*/ 387829 w 5832676"/>
              <a:gd name="connsiteY9531" fmla="*/ 2087661 h 5602020"/>
              <a:gd name="connsiteX9532" fmla="*/ 385723 w 5832676"/>
              <a:gd name="connsiteY9532" fmla="*/ 2090000 h 5602020"/>
              <a:gd name="connsiteX9533" fmla="*/ 384881 w 5832676"/>
              <a:gd name="connsiteY9533" fmla="*/ 2088129 h 5602020"/>
              <a:gd name="connsiteX9534" fmla="*/ 386427 w 5832676"/>
              <a:gd name="connsiteY9534" fmla="*/ 2088129 h 5602020"/>
              <a:gd name="connsiteX9535" fmla="*/ 386427 w 5832676"/>
              <a:gd name="connsiteY9535" fmla="*/ 2085322 h 5602020"/>
              <a:gd name="connsiteX9536" fmla="*/ 384489 w 5832676"/>
              <a:gd name="connsiteY9536" fmla="*/ 2087258 h 5602020"/>
              <a:gd name="connsiteX9537" fmla="*/ 383618 w 5832676"/>
              <a:gd name="connsiteY9537" fmla="*/ 2085322 h 5602020"/>
              <a:gd name="connsiteX9538" fmla="*/ 381513 w 5832676"/>
              <a:gd name="connsiteY9538" fmla="*/ 2085322 h 5602020"/>
              <a:gd name="connsiteX9539" fmla="*/ 363504 w 5832676"/>
              <a:gd name="connsiteY9539" fmla="*/ 2085322 h 5602020"/>
              <a:gd name="connsiteX9540" fmla="*/ 361166 w 5832676"/>
              <a:gd name="connsiteY9540" fmla="*/ 2087428 h 5602020"/>
              <a:gd name="connsiteX9541" fmla="*/ 363504 w 5832676"/>
              <a:gd name="connsiteY9541" fmla="*/ 2087428 h 5602020"/>
              <a:gd name="connsiteX9542" fmla="*/ 365844 w 5832676"/>
              <a:gd name="connsiteY9542" fmla="*/ 2089532 h 5602020"/>
              <a:gd name="connsiteX9543" fmla="*/ 368183 w 5832676"/>
              <a:gd name="connsiteY9543" fmla="*/ 2085322 h 5602020"/>
              <a:gd name="connsiteX9544" fmla="*/ 363504 w 5832676"/>
              <a:gd name="connsiteY9544" fmla="*/ 2085322 h 5602020"/>
              <a:gd name="connsiteX9545" fmla="*/ 399054 w 5832676"/>
              <a:gd name="connsiteY9545" fmla="*/ 2081112 h 5602020"/>
              <a:gd name="connsiteX9546" fmla="*/ 399054 w 5832676"/>
              <a:gd name="connsiteY9546" fmla="*/ 2082516 h 5602020"/>
              <a:gd name="connsiteX9547" fmla="*/ 401860 w 5832676"/>
              <a:gd name="connsiteY9547" fmla="*/ 2082516 h 5602020"/>
              <a:gd name="connsiteX9548" fmla="*/ 401860 w 5832676"/>
              <a:gd name="connsiteY9548" fmla="*/ 2081112 h 5602020"/>
              <a:gd name="connsiteX9549" fmla="*/ 399054 w 5832676"/>
              <a:gd name="connsiteY9549" fmla="*/ 2081112 h 5602020"/>
              <a:gd name="connsiteX9550" fmla="*/ 393442 w 5832676"/>
              <a:gd name="connsiteY9550" fmla="*/ 2081112 h 5602020"/>
              <a:gd name="connsiteX9551" fmla="*/ 393442 w 5832676"/>
              <a:gd name="connsiteY9551" fmla="*/ 2085323 h 5602020"/>
              <a:gd name="connsiteX9552" fmla="*/ 394846 w 5832676"/>
              <a:gd name="connsiteY9552" fmla="*/ 2083218 h 5602020"/>
              <a:gd name="connsiteX9553" fmla="*/ 393442 w 5832676"/>
              <a:gd name="connsiteY9553" fmla="*/ 2081112 h 5602020"/>
              <a:gd name="connsiteX9554" fmla="*/ 381279 w 5832676"/>
              <a:gd name="connsiteY9554" fmla="*/ 2081112 h 5602020"/>
              <a:gd name="connsiteX9555" fmla="*/ 378940 w 5832676"/>
              <a:gd name="connsiteY9555" fmla="*/ 2085323 h 5602020"/>
              <a:gd name="connsiteX9556" fmla="*/ 381279 w 5832676"/>
              <a:gd name="connsiteY9556" fmla="*/ 2083218 h 5602020"/>
              <a:gd name="connsiteX9557" fmla="*/ 383618 w 5832676"/>
              <a:gd name="connsiteY9557" fmla="*/ 2081112 h 5602020"/>
              <a:gd name="connsiteX9558" fmla="*/ 381279 w 5832676"/>
              <a:gd name="connsiteY9558" fmla="*/ 2081112 h 5602020"/>
              <a:gd name="connsiteX9559" fmla="*/ 372394 w 5832676"/>
              <a:gd name="connsiteY9559" fmla="*/ 2081112 h 5602020"/>
              <a:gd name="connsiteX9560" fmla="*/ 373796 w 5832676"/>
              <a:gd name="connsiteY9560" fmla="*/ 2082516 h 5602020"/>
              <a:gd name="connsiteX9561" fmla="*/ 373796 w 5832676"/>
              <a:gd name="connsiteY9561" fmla="*/ 2081112 h 5602020"/>
              <a:gd name="connsiteX9562" fmla="*/ 372394 w 5832676"/>
              <a:gd name="connsiteY9562" fmla="*/ 2081112 h 5602020"/>
              <a:gd name="connsiteX9563" fmla="*/ 422911 w 5832676"/>
              <a:gd name="connsiteY9563" fmla="*/ 2076902 h 5602020"/>
              <a:gd name="connsiteX9564" fmla="*/ 422911 w 5832676"/>
              <a:gd name="connsiteY9564" fmla="*/ 2078306 h 5602020"/>
              <a:gd name="connsiteX9565" fmla="*/ 424314 w 5832676"/>
              <a:gd name="connsiteY9565" fmla="*/ 2078306 h 5602020"/>
              <a:gd name="connsiteX9566" fmla="*/ 422911 w 5832676"/>
              <a:gd name="connsiteY9566" fmla="*/ 2076902 h 5602020"/>
              <a:gd name="connsiteX9567" fmla="*/ 401860 w 5832676"/>
              <a:gd name="connsiteY9567" fmla="*/ 2076902 h 5602020"/>
              <a:gd name="connsiteX9568" fmla="*/ 403967 w 5832676"/>
              <a:gd name="connsiteY9568" fmla="*/ 2078306 h 5602020"/>
              <a:gd name="connsiteX9569" fmla="*/ 403967 w 5832676"/>
              <a:gd name="connsiteY9569" fmla="*/ 2076902 h 5602020"/>
              <a:gd name="connsiteX9570" fmla="*/ 5627832 w 5832676"/>
              <a:gd name="connsiteY9570" fmla="*/ 2071287 h 5602020"/>
              <a:gd name="connsiteX9571" fmla="*/ 5629197 w 5832676"/>
              <a:gd name="connsiteY9571" fmla="*/ 2071287 h 5602020"/>
              <a:gd name="connsiteX9572" fmla="*/ 5628832 w 5832676"/>
              <a:gd name="connsiteY9572" fmla="*/ 2071507 h 5602020"/>
              <a:gd name="connsiteX9573" fmla="*/ 5598726 w 5832676"/>
              <a:gd name="connsiteY9573" fmla="*/ 2059194 h 5602020"/>
              <a:gd name="connsiteX9574" fmla="*/ 5598728 w 5832676"/>
              <a:gd name="connsiteY9574" fmla="*/ 2059194 h 5602020"/>
              <a:gd name="connsiteX9575" fmla="*/ 5594140 w 5832676"/>
              <a:gd name="connsiteY9575" fmla="*/ 2061489 h 5602020"/>
              <a:gd name="connsiteX9576" fmla="*/ 5598726 w 5832676"/>
              <a:gd name="connsiteY9576" fmla="*/ 2059194 h 5602020"/>
              <a:gd name="connsiteX9577" fmla="*/ 973010 w 5832676"/>
              <a:gd name="connsiteY9577" fmla="*/ 2058659 h 5602020"/>
              <a:gd name="connsiteX9578" fmla="*/ 968798 w 5832676"/>
              <a:gd name="connsiteY9578" fmla="*/ 2060764 h 5602020"/>
              <a:gd name="connsiteX9579" fmla="*/ 966694 w 5832676"/>
              <a:gd name="connsiteY9579" fmla="*/ 2060764 h 5602020"/>
              <a:gd name="connsiteX9580" fmla="*/ 964589 w 5832676"/>
              <a:gd name="connsiteY9580" fmla="*/ 2062869 h 5602020"/>
              <a:gd name="connsiteX9581" fmla="*/ 966694 w 5832676"/>
              <a:gd name="connsiteY9581" fmla="*/ 2062869 h 5602020"/>
              <a:gd name="connsiteX9582" fmla="*/ 973010 w 5832676"/>
              <a:gd name="connsiteY9582" fmla="*/ 2058659 h 5602020"/>
              <a:gd name="connsiteX9583" fmla="*/ 5581484 w 5832676"/>
              <a:gd name="connsiteY9583" fmla="*/ 2057254 h 5602020"/>
              <a:gd name="connsiteX9584" fmla="*/ 5581484 w 5832676"/>
              <a:gd name="connsiteY9584" fmla="*/ 2058658 h 5602020"/>
              <a:gd name="connsiteX9585" fmla="*/ 5584290 w 5832676"/>
              <a:gd name="connsiteY9585" fmla="*/ 2058658 h 5602020"/>
              <a:gd name="connsiteX9586" fmla="*/ 5584290 w 5832676"/>
              <a:gd name="connsiteY9586" fmla="*/ 2057254 h 5602020"/>
              <a:gd name="connsiteX9587" fmla="*/ 5581484 w 5832676"/>
              <a:gd name="connsiteY9587" fmla="*/ 2057254 h 5602020"/>
              <a:gd name="connsiteX9588" fmla="*/ 5605432 w 5832676"/>
              <a:gd name="connsiteY9588" fmla="*/ 2055843 h 5602020"/>
              <a:gd name="connsiteX9589" fmla="*/ 5605608 w 5832676"/>
              <a:gd name="connsiteY9589" fmla="*/ 2056902 h 5602020"/>
              <a:gd name="connsiteX9590" fmla="*/ 5598728 w 5832676"/>
              <a:gd name="connsiteY9590" fmla="*/ 2059194 h 5602020"/>
              <a:gd name="connsiteX9591" fmla="*/ 404668 w 5832676"/>
              <a:gd name="connsiteY9591" fmla="*/ 2053046 h 5602020"/>
              <a:gd name="connsiteX9592" fmla="*/ 405370 w 5832676"/>
              <a:gd name="connsiteY9592" fmla="*/ 2054450 h 5602020"/>
              <a:gd name="connsiteX9593" fmla="*/ 404668 w 5832676"/>
              <a:gd name="connsiteY9593" fmla="*/ 2055853 h 5602020"/>
              <a:gd name="connsiteX9594" fmla="*/ 406072 w 5832676"/>
              <a:gd name="connsiteY9594" fmla="*/ 2055853 h 5602020"/>
              <a:gd name="connsiteX9595" fmla="*/ 405370 w 5832676"/>
              <a:gd name="connsiteY9595" fmla="*/ 2054450 h 5602020"/>
              <a:gd name="connsiteX9596" fmla="*/ 406072 w 5832676"/>
              <a:gd name="connsiteY9596" fmla="*/ 2053046 h 5602020"/>
              <a:gd name="connsiteX9597" fmla="*/ 404668 w 5832676"/>
              <a:gd name="connsiteY9597" fmla="*/ 2053046 h 5602020"/>
              <a:gd name="connsiteX9598" fmla="*/ 374522 w 5832676"/>
              <a:gd name="connsiteY9598" fmla="*/ 2052502 h 5602020"/>
              <a:gd name="connsiteX9599" fmla="*/ 373796 w 5832676"/>
              <a:gd name="connsiteY9599" fmla="*/ 2053046 h 5602020"/>
              <a:gd name="connsiteX9600" fmla="*/ 373796 w 5832676"/>
              <a:gd name="connsiteY9600" fmla="*/ 2052730 h 5602020"/>
              <a:gd name="connsiteX9601" fmla="*/ 353219 w 5832676"/>
              <a:gd name="connsiteY9601" fmla="*/ 2050022 h 5602020"/>
              <a:gd name="connsiteX9602" fmla="*/ 350925 w 5832676"/>
              <a:gd name="connsiteY9602" fmla="*/ 2054609 h 5602020"/>
              <a:gd name="connsiteX9603" fmla="*/ 353219 w 5832676"/>
              <a:gd name="connsiteY9603" fmla="*/ 2054609 h 5602020"/>
              <a:gd name="connsiteX9604" fmla="*/ 348632 w 5832676"/>
              <a:gd name="connsiteY9604" fmla="*/ 2056902 h 5602020"/>
              <a:gd name="connsiteX9605" fmla="*/ 346338 w 5832676"/>
              <a:gd name="connsiteY9605" fmla="*/ 2059194 h 5602020"/>
              <a:gd name="connsiteX9606" fmla="*/ 350925 w 5832676"/>
              <a:gd name="connsiteY9606" fmla="*/ 2056902 h 5602020"/>
              <a:gd name="connsiteX9607" fmla="*/ 353219 w 5832676"/>
              <a:gd name="connsiteY9607" fmla="*/ 2059194 h 5602020"/>
              <a:gd name="connsiteX9608" fmla="*/ 337164 w 5832676"/>
              <a:gd name="connsiteY9608" fmla="*/ 2066074 h 5602020"/>
              <a:gd name="connsiteX9609" fmla="*/ 339457 w 5832676"/>
              <a:gd name="connsiteY9609" fmla="*/ 2061489 h 5602020"/>
              <a:gd name="connsiteX9610" fmla="*/ 341752 w 5832676"/>
              <a:gd name="connsiteY9610" fmla="*/ 2059194 h 5602020"/>
              <a:gd name="connsiteX9611" fmla="*/ 353219 w 5832676"/>
              <a:gd name="connsiteY9611" fmla="*/ 2050022 h 5602020"/>
              <a:gd name="connsiteX9612" fmla="*/ 996397 w 5832676"/>
              <a:gd name="connsiteY9612" fmla="*/ 2046029 h 5602020"/>
              <a:gd name="connsiteX9613" fmla="*/ 994058 w 5832676"/>
              <a:gd name="connsiteY9613" fmla="*/ 2048836 h 5602020"/>
              <a:gd name="connsiteX9614" fmla="*/ 996397 w 5832676"/>
              <a:gd name="connsiteY9614" fmla="*/ 2048836 h 5602020"/>
              <a:gd name="connsiteX9615" fmla="*/ 1001076 w 5832676"/>
              <a:gd name="connsiteY9615" fmla="*/ 2048836 h 5602020"/>
              <a:gd name="connsiteX9616" fmla="*/ 996397 w 5832676"/>
              <a:gd name="connsiteY9616" fmla="*/ 2046029 h 5602020"/>
              <a:gd name="connsiteX9617" fmla="*/ 404668 w 5832676"/>
              <a:gd name="connsiteY9617" fmla="*/ 2045399 h 5602020"/>
              <a:gd name="connsiteX9618" fmla="*/ 408269 w 5832676"/>
              <a:gd name="connsiteY9618" fmla="*/ 2045436 h 5602020"/>
              <a:gd name="connsiteX9619" fmla="*/ 406932 w 5832676"/>
              <a:gd name="connsiteY9619" fmla="*/ 2046030 h 5602020"/>
              <a:gd name="connsiteX9620" fmla="*/ 404668 w 5832676"/>
              <a:gd name="connsiteY9620" fmla="*/ 2046030 h 5602020"/>
              <a:gd name="connsiteX9621" fmla="*/ 1012301 w 5832676"/>
              <a:gd name="connsiteY9621" fmla="*/ 2044625 h 5602020"/>
              <a:gd name="connsiteX9622" fmla="*/ 980248 w 5832676"/>
              <a:gd name="connsiteY9622" fmla="*/ 2060700 h 5602020"/>
              <a:gd name="connsiteX9623" fmla="*/ 987115 w 5832676"/>
              <a:gd name="connsiteY9623" fmla="*/ 2053811 h 5602020"/>
              <a:gd name="connsiteX9624" fmla="*/ 984827 w 5832676"/>
              <a:gd name="connsiteY9624" fmla="*/ 2053811 h 5602020"/>
              <a:gd name="connsiteX9625" fmla="*/ 980248 w 5832676"/>
              <a:gd name="connsiteY9625" fmla="*/ 2056107 h 5602020"/>
              <a:gd name="connsiteX9626" fmla="*/ 973377 w 5832676"/>
              <a:gd name="connsiteY9626" fmla="*/ 2058403 h 5602020"/>
              <a:gd name="connsiteX9627" fmla="*/ 977957 w 5832676"/>
              <a:gd name="connsiteY9627" fmla="*/ 2058403 h 5602020"/>
              <a:gd name="connsiteX9628" fmla="*/ 968798 w 5832676"/>
              <a:gd name="connsiteY9628" fmla="*/ 2065293 h 5602020"/>
              <a:gd name="connsiteX9629" fmla="*/ 968798 w 5832676"/>
              <a:gd name="connsiteY9629" fmla="*/ 2069885 h 5602020"/>
              <a:gd name="connsiteX9630" fmla="*/ 1010012 w 5832676"/>
              <a:gd name="connsiteY9630" fmla="*/ 2046922 h 5602020"/>
              <a:gd name="connsiteX9631" fmla="*/ 1012301 w 5832676"/>
              <a:gd name="connsiteY9631" fmla="*/ 2044625 h 5602020"/>
              <a:gd name="connsiteX9632" fmla="*/ 356078 w 5832676"/>
              <a:gd name="connsiteY9632" fmla="*/ 2043576 h 5602020"/>
              <a:gd name="connsiteX9633" fmla="*/ 355552 w 5832676"/>
              <a:gd name="connsiteY9633" fmla="*/ 2044626 h 5602020"/>
              <a:gd name="connsiteX9634" fmla="*/ 355552 w 5832676"/>
              <a:gd name="connsiteY9634" fmla="*/ 2043708 h 5602020"/>
              <a:gd name="connsiteX9635" fmla="*/ 5630600 w 5832676"/>
              <a:gd name="connsiteY9635" fmla="*/ 2040414 h 5602020"/>
              <a:gd name="connsiteX9636" fmla="*/ 5623583 w 5832676"/>
              <a:gd name="connsiteY9636" fmla="*/ 2043222 h 5602020"/>
              <a:gd name="connsiteX9637" fmla="*/ 5630600 w 5832676"/>
              <a:gd name="connsiteY9637" fmla="*/ 2040414 h 5602020"/>
              <a:gd name="connsiteX9638" fmla="*/ 1032415 w 5832676"/>
              <a:gd name="connsiteY9638" fmla="*/ 2033399 h 5602020"/>
              <a:gd name="connsiteX9639" fmla="*/ 1027737 w 5832676"/>
              <a:gd name="connsiteY9639" fmla="*/ 2034803 h 5602020"/>
              <a:gd name="connsiteX9640" fmla="*/ 1034754 w 5832676"/>
              <a:gd name="connsiteY9640" fmla="*/ 2033399 h 5602020"/>
              <a:gd name="connsiteX9641" fmla="*/ 1032415 w 5832676"/>
              <a:gd name="connsiteY9641" fmla="*/ 2033399 h 5602020"/>
              <a:gd name="connsiteX9642" fmla="*/ 5637176 w 5832676"/>
              <a:gd name="connsiteY9642" fmla="*/ 2023488 h 5602020"/>
              <a:gd name="connsiteX9643" fmla="*/ 5630599 w 5832676"/>
              <a:gd name="connsiteY9643" fmla="*/ 2024277 h 5602020"/>
              <a:gd name="connsiteX9644" fmla="*/ 5632704 w 5832676"/>
              <a:gd name="connsiteY9644" fmla="*/ 2026382 h 5602020"/>
              <a:gd name="connsiteX9645" fmla="*/ 5639019 w 5832676"/>
              <a:gd name="connsiteY9645" fmla="*/ 2024277 h 5602020"/>
              <a:gd name="connsiteX9646" fmla="*/ 5637176 w 5832676"/>
              <a:gd name="connsiteY9646" fmla="*/ 2023488 h 5602020"/>
              <a:gd name="connsiteX9647" fmla="*/ 5625688 w 5832676"/>
              <a:gd name="connsiteY9647" fmla="*/ 2019366 h 5602020"/>
              <a:gd name="connsiteX9648" fmla="*/ 5621478 w 5832676"/>
              <a:gd name="connsiteY9648" fmla="*/ 2022172 h 5602020"/>
              <a:gd name="connsiteX9649" fmla="*/ 5627792 w 5832676"/>
              <a:gd name="connsiteY9649" fmla="*/ 2019366 h 5602020"/>
              <a:gd name="connsiteX9650" fmla="*/ 5625688 w 5832676"/>
              <a:gd name="connsiteY9650" fmla="*/ 2019366 h 5602020"/>
              <a:gd name="connsiteX9651" fmla="*/ 5680261 w 5832676"/>
              <a:gd name="connsiteY9651" fmla="*/ 2008138 h 5602020"/>
              <a:gd name="connsiteX9652" fmla="*/ 5678000 w 5832676"/>
              <a:gd name="connsiteY9652" fmla="*/ 2010524 h 5602020"/>
              <a:gd name="connsiteX9653" fmla="*/ 5641826 w 5832676"/>
              <a:gd name="connsiteY9653" fmla="*/ 2031996 h 5602020"/>
              <a:gd name="connsiteX9654" fmla="*/ 5671217 w 5832676"/>
              <a:gd name="connsiteY9654" fmla="*/ 2017682 h 5602020"/>
              <a:gd name="connsiteX9655" fmla="*/ 5682522 w 5832676"/>
              <a:gd name="connsiteY9655" fmla="*/ 2012910 h 5602020"/>
              <a:gd name="connsiteX9656" fmla="*/ 5680261 w 5832676"/>
              <a:gd name="connsiteY9656" fmla="*/ 2008138 h 5602020"/>
              <a:gd name="connsiteX9657" fmla="*/ 396801 w 5832676"/>
              <a:gd name="connsiteY9657" fmla="*/ 1978936 h 5602020"/>
              <a:gd name="connsiteX9658" fmla="*/ 396801 w 5832676"/>
              <a:gd name="connsiteY9658" fmla="*/ 1980274 h 5602020"/>
              <a:gd name="connsiteX9659" fmla="*/ 394846 w 5832676"/>
              <a:gd name="connsiteY9659" fmla="*/ 1982881 h 5602020"/>
              <a:gd name="connsiteX9660" fmla="*/ 394846 w 5832676"/>
              <a:gd name="connsiteY9660" fmla="*/ 1979589 h 5602020"/>
              <a:gd name="connsiteX9661" fmla="*/ 401862 w 5832676"/>
              <a:gd name="connsiteY9661" fmla="*/ 1973057 h 5602020"/>
              <a:gd name="connsiteX9662" fmla="*/ 397651 w 5832676"/>
              <a:gd name="connsiteY9662" fmla="*/ 1975163 h 5602020"/>
              <a:gd name="connsiteX9663" fmla="*/ 401862 w 5832676"/>
              <a:gd name="connsiteY9663" fmla="*/ 1977267 h 5602020"/>
              <a:gd name="connsiteX9664" fmla="*/ 401862 w 5832676"/>
              <a:gd name="connsiteY9664" fmla="*/ 1975163 h 5602020"/>
              <a:gd name="connsiteX9665" fmla="*/ 401862 w 5832676"/>
              <a:gd name="connsiteY9665" fmla="*/ 1973057 h 5602020"/>
              <a:gd name="connsiteX9666" fmla="*/ 402597 w 5832676"/>
              <a:gd name="connsiteY9666" fmla="*/ 1935233 h 5602020"/>
              <a:gd name="connsiteX9667" fmla="*/ 403435 w 5832676"/>
              <a:gd name="connsiteY9667" fmla="*/ 1935339 h 5602020"/>
              <a:gd name="connsiteX9668" fmla="*/ 403610 w 5832676"/>
              <a:gd name="connsiteY9668" fmla="*/ 1935514 h 5602020"/>
              <a:gd name="connsiteX9669" fmla="*/ 403173 w 5832676"/>
              <a:gd name="connsiteY9669" fmla="*/ 1936387 h 5602020"/>
              <a:gd name="connsiteX9670" fmla="*/ 390635 w 5832676"/>
              <a:gd name="connsiteY9670" fmla="*/ 1928489 h 5602020"/>
              <a:gd name="connsiteX9671" fmla="*/ 391702 w 5832676"/>
              <a:gd name="connsiteY9671" fmla="*/ 1928489 h 5602020"/>
              <a:gd name="connsiteX9672" fmla="*/ 390635 w 5832676"/>
              <a:gd name="connsiteY9672" fmla="*/ 1929554 h 5602020"/>
              <a:gd name="connsiteX9673" fmla="*/ 399057 w 5832676"/>
              <a:gd name="connsiteY9673" fmla="*/ 1925344 h 5602020"/>
              <a:gd name="connsiteX9674" fmla="*/ 394846 w 5832676"/>
              <a:gd name="connsiteY9674" fmla="*/ 1926748 h 5602020"/>
              <a:gd name="connsiteX9675" fmla="*/ 396951 w 5832676"/>
              <a:gd name="connsiteY9675" fmla="*/ 1926748 h 5602020"/>
              <a:gd name="connsiteX9676" fmla="*/ 399057 w 5832676"/>
              <a:gd name="connsiteY9676" fmla="*/ 1925344 h 5602020"/>
              <a:gd name="connsiteX9677" fmla="*/ 5630599 w 5832676"/>
              <a:gd name="connsiteY9677" fmla="*/ 1895874 h 5602020"/>
              <a:gd name="connsiteX9678" fmla="*/ 5624986 w 5832676"/>
              <a:gd name="connsiteY9678" fmla="*/ 1897980 h 5602020"/>
              <a:gd name="connsiteX9679" fmla="*/ 5624986 w 5832676"/>
              <a:gd name="connsiteY9679" fmla="*/ 1900084 h 5602020"/>
              <a:gd name="connsiteX9680" fmla="*/ 5630599 w 5832676"/>
              <a:gd name="connsiteY9680" fmla="*/ 1897980 h 5602020"/>
              <a:gd name="connsiteX9681" fmla="*/ 5630599 w 5832676"/>
              <a:gd name="connsiteY9681" fmla="*/ 1895874 h 5602020"/>
              <a:gd name="connsiteX9682" fmla="*/ 5618670 w 5832676"/>
              <a:gd name="connsiteY9682" fmla="*/ 1893068 h 5602020"/>
              <a:gd name="connsiteX9683" fmla="*/ 5616566 w 5832676"/>
              <a:gd name="connsiteY9683" fmla="*/ 1895874 h 5602020"/>
              <a:gd name="connsiteX9684" fmla="*/ 5620776 w 5832676"/>
              <a:gd name="connsiteY9684" fmla="*/ 1895874 h 5602020"/>
              <a:gd name="connsiteX9685" fmla="*/ 5618670 w 5832676"/>
              <a:gd name="connsiteY9685" fmla="*/ 1893068 h 5602020"/>
              <a:gd name="connsiteX9686" fmla="*/ 5653052 w 5832676"/>
              <a:gd name="connsiteY9686" fmla="*/ 1891663 h 5602020"/>
              <a:gd name="connsiteX9687" fmla="*/ 5653052 w 5832676"/>
              <a:gd name="connsiteY9687" fmla="*/ 1893068 h 5602020"/>
              <a:gd name="connsiteX9688" fmla="*/ 5655157 w 5832676"/>
              <a:gd name="connsiteY9688" fmla="*/ 1893068 h 5602020"/>
              <a:gd name="connsiteX9689" fmla="*/ 5657262 w 5832676"/>
              <a:gd name="connsiteY9689" fmla="*/ 1891663 h 5602020"/>
              <a:gd name="connsiteX9690" fmla="*/ 5653052 w 5832676"/>
              <a:gd name="connsiteY9690" fmla="*/ 1891663 h 5602020"/>
              <a:gd name="connsiteX9691" fmla="*/ 379584 w 5832676"/>
              <a:gd name="connsiteY9691" fmla="*/ 1888858 h 5602020"/>
              <a:gd name="connsiteX9692" fmla="*/ 370462 w 5832676"/>
              <a:gd name="connsiteY9692" fmla="*/ 1895173 h 5602020"/>
              <a:gd name="connsiteX9693" fmla="*/ 368183 w 5832676"/>
              <a:gd name="connsiteY9693" fmla="*/ 1901488 h 5602020"/>
              <a:gd name="connsiteX9694" fmla="*/ 372742 w 5832676"/>
              <a:gd name="connsiteY9694" fmla="*/ 1899384 h 5602020"/>
              <a:gd name="connsiteX9695" fmla="*/ 370462 w 5832676"/>
              <a:gd name="connsiteY9695" fmla="*/ 1899384 h 5602020"/>
              <a:gd name="connsiteX9696" fmla="*/ 375023 w 5832676"/>
              <a:gd name="connsiteY9696" fmla="*/ 1897278 h 5602020"/>
              <a:gd name="connsiteX9697" fmla="*/ 375023 w 5832676"/>
              <a:gd name="connsiteY9697" fmla="*/ 1895173 h 5602020"/>
              <a:gd name="connsiteX9698" fmla="*/ 377304 w 5832676"/>
              <a:gd name="connsiteY9698" fmla="*/ 1899384 h 5602020"/>
              <a:gd name="connsiteX9699" fmla="*/ 379584 w 5832676"/>
              <a:gd name="connsiteY9699" fmla="*/ 1897278 h 5602020"/>
              <a:gd name="connsiteX9700" fmla="*/ 381865 w 5832676"/>
              <a:gd name="connsiteY9700" fmla="*/ 1895173 h 5602020"/>
              <a:gd name="connsiteX9701" fmla="*/ 375023 w 5832676"/>
              <a:gd name="connsiteY9701" fmla="*/ 1893069 h 5602020"/>
              <a:gd name="connsiteX9702" fmla="*/ 384146 w 5832676"/>
              <a:gd name="connsiteY9702" fmla="*/ 1890964 h 5602020"/>
              <a:gd name="connsiteX9703" fmla="*/ 386427 w 5832676"/>
              <a:gd name="connsiteY9703" fmla="*/ 1888858 h 5602020"/>
              <a:gd name="connsiteX9704" fmla="*/ 384146 w 5832676"/>
              <a:gd name="connsiteY9704" fmla="*/ 1888858 h 5602020"/>
              <a:gd name="connsiteX9705" fmla="*/ 379584 w 5832676"/>
              <a:gd name="connsiteY9705" fmla="*/ 1888858 h 5602020"/>
              <a:gd name="connsiteX9706" fmla="*/ 327363 w 5832676"/>
              <a:gd name="connsiteY9706" fmla="*/ 1885962 h 5602020"/>
              <a:gd name="connsiteX9707" fmla="*/ 325694 w 5832676"/>
              <a:gd name="connsiteY9707" fmla="*/ 1887213 h 5602020"/>
              <a:gd name="connsiteX9708" fmla="*/ 314227 w 5832676"/>
              <a:gd name="connsiteY9708" fmla="*/ 1891800 h 5602020"/>
              <a:gd name="connsiteX9709" fmla="*/ 5689538 w 5832676"/>
              <a:gd name="connsiteY9709" fmla="*/ 1880437 h 5602020"/>
              <a:gd name="connsiteX9710" fmla="*/ 5689538 w 5832676"/>
              <a:gd name="connsiteY9710" fmla="*/ 1881840 h 5602020"/>
              <a:gd name="connsiteX9711" fmla="*/ 5692345 w 5832676"/>
              <a:gd name="connsiteY9711" fmla="*/ 1881840 h 5602020"/>
              <a:gd name="connsiteX9712" fmla="*/ 5689538 w 5832676"/>
              <a:gd name="connsiteY9712" fmla="*/ 1880437 h 5602020"/>
              <a:gd name="connsiteX9713" fmla="*/ 5673634 w 5832676"/>
              <a:gd name="connsiteY9713" fmla="*/ 1880437 h 5602020"/>
              <a:gd name="connsiteX9714" fmla="*/ 5669892 w 5832676"/>
              <a:gd name="connsiteY9714" fmla="*/ 1881840 h 5602020"/>
              <a:gd name="connsiteX9715" fmla="*/ 5675505 w 5832676"/>
              <a:gd name="connsiteY9715" fmla="*/ 1881840 h 5602020"/>
              <a:gd name="connsiteX9716" fmla="*/ 5673634 w 5832676"/>
              <a:gd name="connsiteY9716" fmla="*/ 1880437 h 5602020"/>
              <a:gd name="connsiteX9717" fmla="*/ 5672786 w 5832676"/>
              <a:gd name="connsiteY9717" fmla="*/ 1873771 h 5602020"/>
              <a:gd name="connsiteX9718" fmla="*/ 5669892 w 5832676"/>
              <a:gd name="connsiteY9718" fmla="*/ 1874824 h 5602020"/>
              <a:gd name="connsiteX9719" fmla="*/ 5674102 w 5832676"/>
              <a:gd name="connsiteY9719" fmla="*/ 1874824 h 5602020"/>
              <a:gd name="connsiteX9720" fmla="*/ 5672786 w 5832676"/>
              <a:gd name="connsiteY9720" fmla="*/ 1873771 h 5602020"/>
              <a:gd name="connsiteX9721" fmla="*/ 5715716 w 5832676"/>
              <a:gd name="connsiteY9721" fmla="*/ 1873420 h 5602020"/>
              <a:gd name="connsiteX9722" fmla="*/ 5715858 w 5832676"/>
              <a:gd name="connsiteY9722" fmla="*/ 1873420 h 5602020"/>
              <a:gd name="connsiteX9723" fmla="*/ 5715701 w 5832676"/>
              <a:gd name="connsiteY9723" fmla="*/ 1873455 h 5602020"/>
              <a:gd name="connsiteX9724" fmla="*/ 5704040 w 5832676"/>
              <a:gd name="connsiteY9724" fmla="*/ 1873420 h 5602020"/>
              <a:gd name="connsiteX9725" fmla="*/ 5699362 w 5832676"/>
              <a:gd name="connsiteY9725" fmla="*/ 1875759 h 5602020"/>
              <a:gd name="connsiteX9726" fmla="*/ 5699362 w 5832676"/>
              <a:gd name="connsiteY9726" fmla="*/ 1880438 h 5602020"/>
              <a:gd name="connsiteX9727" fmla="*/ 5706379 w 5832676"/>
              <a:gd name="connsiteY9727" fmla="*/ 1880438 h 5602020"/>
              <a:gd name="connsiteX9728" fmla="*/ 5704040 w 5832676"/>
              <a:gd name="connsiteY9728" fmla="*/ 1873420 h 5602020"/>
              <a:gd name="connsiteX9729" fmla="*/ 5687668 w 5832676"/>
              <a:gd name="connsiteY9729" fmla="*/ 1870614 h 5602020"/>
              <a:gd name="connsiteX9730" fmla="*/ 5685328 w 5832676"/>
              <a:gd name="connsiteY9730" fmla="*/ 1874824 h 5602020"/>
              <a:gd name="connsiteX9731" fmla="*/ 5690006 w 5832676"/>
              <a:gd name="connsiteY9731" fmla="*/ 1872719 h 5602020"/>
              <a:gd name="connsiteX9732" fmla="*/ 5692346 w 5832676"/>
              <a:gd name="connsiteY9732" fmla="*/ 1870614 h 5602020"/>
              <a:gd name="connsiteX9733" fmla="*/ 5687668 w 5832676"/>
              <a:gd name="connsiteY9733" fmla="*/ 1870614 h 5602020"/>
              <a:gd name="connsiteX9734" fmla="*/ 5653053 w 5832676"/>
              <a:gd name="connsiteY9734" fmla="*/ 1870614 h 5602020"/>
              <a:gd name="connsiteX9735" fmla="*/ 5648842 w 5832676"/>
              <a:gd name="connsiteY9735" fmla="*/ 1873420 h 5602020"/>
              <a:gd name="connsiteX9736" fmla="*/ 5650948 w 5832676"/>
              <a:gd name="connsiteY9736" fmla="*/ 1873420 h 5602020"/>
              <a:gd name="connsiteX9737" fmla="*/ 5653053 w 5832676"/>
              <a:gd name="connsiteY9737" fmla="*/ 1870614 h 5602020"/>
              <a:gd name="connsiteX9738" fmla="*/ 5623583 w 5832676"/>
              <a:gd name="connsiteY9738" fmla="*/ 1868510 h 5602020"/>
              <a:gd name="connsiteX9739" fmla="*/ 5624370 w 5832676"/>
              <a:gd name="connsiteY9739" fmla="*/ 1868510 h 5602020"/>
              <a:gd name="connsiteX9740" fmla="*/ 5624095 w 5832676"/>
              <a:gd name="connsiteY9740" fmla="*/ 1868637 h 5602020"/>
              <a:gd name="connsiteX9741" fmla="*/ 308473 w 5832676"/>
              <a:gd name="connsiteY9741" fmla="*/ 1866967 h 5602020"/>
              <a:gd name="connsiteX9742" fmla="*/ 307840 w 5832676"/>
              <a:gd name="connsiteY9742" fmla="*/ 1867808 h 5602020"/>
              <a:gd name="connsiteX9743" fmla="*/ 308252 w 5832676"/>
              <a:gd name="connsiteY9743" fmla="*/ 1867040 h 5602020"/>
              <a:gd name="connsiteX9744" fmla="*/ 239350 w 5832676"/>
              <a:gd name="connsiteY9744" fmla="*/ 1864059 h 5602020"/>
              <a:gd name="connsiteX9745" fmla="*/ 239539 w 5832676"/>
              <a:gd name="connsiteY9745" fmla="*/ 1864186 h 5602020"/>
              <a:gd name="connsiteX9746" fmla="*/ 236271 w 5832676"/>
              <a:gd name="connsiteY9746" fmla="*/ 1865002 h 5602020"/>
              <a:gd name="connsiteX9747" fmla="*/ 238025 w 5832676"/>
              <a:gd name="connsiteY9747" fmla="*/ 1864301 h 5602020"/>
              <a:gd name="connsiteX9748" fmla="*/ 5699362 w 5832676"/>
              <a:gd name="connsiteY9748" fmla="*/ 1856581 h 5602020"/>
              <a:gd name="connsiteX9749" fmla="*/ 5696555 w 5832676"/>
              <a:gd name="connsiteY9749" fmla="*/ 1859387 h 5602020"/>
              <a:gd name="connsiteX9750" fmla="*/ 5699362 w 5832676"/>
              <a:gd name="connsiteY9750" fmla="*/ 1859387 h 5602020"/>
              <a:gd name="connsiteX9751" fmla="*/ 5699362 w 5832676"/>
              <a:gd name="connsiteY9751" fmla="*/ 1856581 h 5602020"/>
              <a:gd name="connsiteX9752" fmla="*/ 1556085 w 5832676"/>
              <a:gd name="connsiteY9752" fmla="*/ 1853775 h 5602020"/>
              <a:gd name="connsiteX9753" fmla="*/ 1555383 w 5832676"/>
              <a:gd name="connsiteY9753" fmla="*/ 1854477 h 5602020"/>
              <a:gd name="connsiteX9754" fmla="*/ 1556085 w 5832676"/>
              <a:gd name="connsiteY9754" fmla="*/ 1855179 h 5602020"/>
              <a:gd name="connsiteX9755" fmla="*/ 1556787 w 5832676"/>
              <a:gd name="connsiteY9755" fmla="*/ 1854477 h 5602020"/>
              <a:gd name="connsiteX9756" fmla="*/ 1556085 w 5832676"/>
              <a:gd name="connsiteY9756" fmla="*/ 1853775 h 5602020"/>
              <a:gd name="connsiteX9757" fmla="*/ 5678312 w 5832676"/>
              <a:gd name="connsiteY9757" fmla="*/ 1849565 h 5602020"/>
              <a:gd name="connsiteX9758" fmla="*/ 5678312 w 5832676"/>
              <a:gd name="connsiteY9758" fmla="*/ 1852370 h 5602020"/>
              <a:gd name="connsiteX9759" fmla="*/ 5681118 w 5832676"/>
              <a:gd name="connsiteY9759" fmla="*/ 1852370 h 5602020"/>
              <a:gd name="connsiteX9760" fmla="*/ 5678312 w 5832676"/>
              <a:gd name="connsiteY9760" fmla="*/ 1849565 h 5602020"/>
              <a:gd name="connsiteX9761" fmla="*/ 5700766 w 5832676"/>
              <a:gd name="connsiteY9761" fmla="*/ 1848162 h 5602020"/>
              <a:gd name="connsiteX9762" fmla="*/ 5696555 w 5832676"/>
              <a:gd name="connsiteY9762" fmla="*/ 1849565 h 5602020"/>
              <a:gd name="connsiteX9763" fmla="*/ 5698660 w 5832676"/>
              <a:gd name="connsiteY9763" fmla="*/ 1849565 h 5602020"/>
              <a:gd name="connsiteX9764" fmla="*/ 5700766 w 5832676"/>
              <a:gd name="connsiteY9764" fmla="*/ 1848162 h 5602020"/>
              <a:gd name="connsiteX9765" fmla="*/ 5669010 w 5832676"/>
              <a:gd name="connsiteY9765" fmla="*/ 1848162 h 5602020"/>
              <a:gd name="connsiteX9766" fmla="*/ 5595876 w 5832676"/>
              <a:gd name="connsiteY9766" fmla="*/ 1875827 h 5602020"/>
              <a:gd name="connsiteX9767" fmla="*/ 5602734 w 5832676"/>
              <a:gd name="connsiteY9767" fmla="*/ 1873521 h 5602020"/>
              <a:gd name="connsiteX9768" fmla="*/ 5591306 w 5832676"/>
              <a:gd name="connsiteY9768" fmla="*/ 1878132 h 5602020"/>
              <a:gd name="connsiteX9769" fmla="*/ 5595876 w 5832676"/>
              <a:gd name="connsiteY9769" fmla="*/ 1878132 h 5602020"/>
              <a:gd name="connsiteX9770" fmla="*/ 5610840 w 5832676"/>
              <a:gd name="connsiteY9770" fmla="*/ 1874782 h 5602020"/>
              <a:gd name="connsiteX9771" fmla="*/ 5624095 w 5832676"/>
              <a:gd name="connsiteY9771" fmla="*/ 1868637 h 5602020"/>
              <a:gd name="connsiteX9772" fmla="*/ 5632003 w 5832676"/>
              <a:gd name="connsiteY9772" fmla="*/ 1870614 h 5602020"/>
              <a:gd name="connsiteX9773" fmla="*/ 5632003 w 5832676"/>
              <a:gd name="connsiteY9773" fmla="*/ 1866404 h 5602020"/>
              <a:gd name="connsiteX9774" fmla="*/ 5629898 w 5832676"/>
              <a:gd name="connsiteY9774" fmla="*/ 1868510 h 5602020"/>
              <a:gd name="connsiteX9775" fmla="*/ 5624370 w 5832676"/>
              <a:gd name="connsiteY9775" fmla="*/ 1868510 h 5602020"/>
              <a:gd name="connsiteX9776" fmla="*/ 5631586 w 5832676"/>
              <a:gd name="connsiteY9776" fmla="*/ 1865164 h 5602020"/>
              <a:gd name="connsiteX9777" fmla="*/ 5669010 w 5832676"/>
              <a:gd name="connsiteY9777" fmla="*/ 1850466 h 5602020"/>
              <a:gd name="connsiteX9778" fmla="*/ 5669010 w 5832676"/>
              <a:gd name="connsiteY9778" fmla="*/ 1848162 h 5602020"/>
              <a:gd name="connsiteX9779" fmla="*/ 5703104 w 5832676"/>
              <a:gd name="connsiteY9779" fmla="*/ 1838338 h 5602020"/>
              <a:gd name="connsiteX9780" fmla="*/ 5700764 w 5832676"/>
              <a:gd name="connsiteY9780" fmla="*/ 1841145 h 5602020"/>
              <a:gd name="connsiteX9781" fmla="*/ 5705442 w 5832676"/>
              <a:gd name="connsiteY9781" fmla="*/ 1838338 h 5602020"/>
              <a:gd name="connsiteX9782" fmla="*/ 5688136 w 5832676"/>
              <a:gd name="connsiteY9782" fmla="*/ 1838338 h 5602020"/>
              <a:gd name="connsiteX9783" fmla="*/ 5685328 w 5832676"/>
              <a:gd name="connsiteY9783" fmla="*/ 1841145 h 5602020"/>
              <a:gd name="connsiteX9784" fmla="*/ 5682522 w 5832676"/>
              <a:gd name="connsiteY9784" fmla="*/ 1843950 h 5602020"/>
              <a:gd name="connsiteX9785" fmla="*/ 5688136 w 5832676"/>
              <a:gd name="connsiteY9785" fmla="*/ 1841145 h 5602020"/>
              <a:gd name="connsiteX9786" fmla="*/ 5688136 w 5832676"/>
              <a:gd name="connsiteY9786" fmla="*/ 1838338 h 5602020"/>
              <a:gd name="connsiteX9787" fmla="*/ 5691877 w 5832676"/>
              <a:gd name="connsiteY9787" fmla="*/ 1834129 h 5602020"/>
              <a:gd name="connsiteX9788" fmla="*/ 5689538 w 5832676"/>
              <a:gd name="connsiteY9788" fmla="*/ 1836934 h 5602020"/>
              <a:gd name="connsiteX9789" fmla="*/ 5691877 w 5832676"/>
              <a:gd name="connsiteY9789" fmla="*/ 1836934 h 5602020"/>
              <a:gd name="connsiteX9790" fmla="*/ 5694590 w 5832676"/>
              <a:gd name="connsiteY9790" fmla="*/ 1835308 h 5602020"/>
              <a:gd name="connsiteX9791" fmla="*/ 5694391 w 5832676"/>
              <a:gd name="connsiteY9791" fmla="*/ 1837813 h 5602020"/>
              <a:gd name="connsiteX9792" fmla="*/ 5699362 w 5832676"/>
              <a:gd name="connsiteY9792" fmla="*/ 1838338 h 5602020"/>
              <a:gd name="connsiteX9793" fmla="*/ 5697023 w 5832676"/>
              <a:gd name="connsiteY9793" fmla="*/ 1836234 h 5602020"/>
              <a:gd name="connsiteX9794" fmla="*/ 5697023 w 5832676"/>
              <a:gd name="connsiteY9794" fmla="*/ 1834129 h 5602020"/>
              <a:gd name="connsiteX9795" fmla="*/ 5696555 w 5832676"/>
              <a:gd name="connsiteY9795" fmla="*/ 1834129 h 5602020"/>
              <a:gd name="connsiteX9796" fmla="*/ 5694590 w 5832676"/>
              <a:gd name="connsiteY9796" fmla="*/ 1835308 h 5602020"/>
              <a:gd name="connsiteX9797" fmla="*/ 5694684 w 5832676"/>
              <a:gd name="connsiteY9797" fmla="*/ 1834129 h 5602020"/>
              <a:gd name="connsiteX9798" fmla="*/ 5689538 w 5832676"/>
              <a:gd name="connsiteY9798" fmla="*/ 1834129 h 5602020"/>
              <a:gd name="connsiteX9799" fmla="*/ 5681118 w 5832676"/>
              <a:gd name="connsiteY9799" fmla="*/ 1838806 h 5602020"/>
              <a:gd name="connsiteX9800" fmla="*/ 5681118 w 5832676"/>
              <a:gd name="connsiteY9800" fmla="*/ 1841145 h 5602020"/>
              <a:gd name="connsiteX9801" fmla="*/ 5685328 w 5832676"/>
              <a:gd name="connsiteY9801" fmla="*/ 1838806 h 5602020"/>
              <a:gd name="connsiteX9802" fmla="*/ 5689538 w 5832676"/>
              <a:gd name="connsiteY9802" fmla="*/ 1834129 h 5602020"/>
              <a:gd name="connsiteX9803" fmla="*/ 5671998 w 5832676"/>
              <a:gd name="connsiteY9803" fmla="*/ 1834129 h 5602020"/>
              <a:gd name="connsiteX9804" fmla="*/ 5669892 w 5832676"/>
              <a:gd name="connsiteY9804" fmla="*/ 1835531 h 5602020"/>
              <a:gd name="connsiteX9805" fmla="*/ 5671998 w 5832676"/>
              <a:gd name="connsiteY9805" fmla="*/ 1836936 h 5602020"/>
              <a:gd name="connsiteX9806" fmla="*/ 5674103 w 5832676"/>
              <a:gd name="connsiteY9806" fmla="*/ 1835531 h 5602020"/>
              <a:gd name="connsiteX9807" fmla="*/ 5671998 w 5832676"/>
              <a:gd name="connsiteY9807" fmla="*/ 1834129 h 5602020"/>
              <a:gd name="connsiteX9808" fmla="*/ 5657262 w 5832676"/>
              <a:gd name="connsiteY9808" fmla="*/ 1834129 h 5602020"/>
              <a:gd name="connsiteX9809" fmla="*/ 5646036 w 5832676"/>
              <a:gd name="connsiteY9809" fmla="*/ 1841145 h 5602020"/>
              <a:gd name="connsiteX9810" fmla="*/ 5652772 w 5832676"/>
              <a:gd name="connsiteY9810" fmla="*/ 1838806 h 5602020"/>
              <a:gd name="connsiteX9811" fmla="*/ 5657262 w 5832676"/>
              <a:gd name="connsiteY9811" fmla="*/ 1838806 h 5602020"/>
              <a:gd name="connsiteX9812" fmla="*/ 5657262 w 5832676"/>
              <a:gd name="connsiteY9812" fmla="*/ 1834129 h 5602020"/>
              <a:gd name="connsiteX9813" fmla="*/ 218028 w 5832676"/>
              <a:gd name="connsiteY9813" fmla="*/ 1828515 h 5602020"/>
              <a:gd name="connsiteX9814" fmla="*/ 220835 w 5832676"/>
              <a:gd name="connsiteY9814" fmla="*/ 1828515 h 5602020"/>
              <a:gd name="connsiteX9815" fmla="*/ 218028 w 5832676"/>
              <a:gd name="connsiteY9815" fmla="*/ 1828515 h 5602020"/>
              <a:gd name="connsiteX9816" fmla="*/ 199784 w 5832676"/>
              <a:gd name="connsiteY9816" fmla="*/ 1824306 h 5602020"/>
              <a:gd name="connsiteX9817" fmla="*/ 193470 w 5832676"/>
              <a:gd name="connsiteY9817" fmla="*/ 1826645 h 5602020"/>
              <a:gd name="connsiteX9818" fmla="*/ 191364 w 5832676"/>
              <a:gd name="connsiteY9818" fmla="*/ 1831323 h 5602020"/>
              <a:gd name="connsiteX9819" fmla="*/ 197679 w 5832676"/>
              <a:gd name="connsiteY9819" fmla="*/ 1828984 h 5602020"/>
              <a:gd name="connsiteX9820" fmla="*/ 199784 w 5832676"/>
              <a:gd name="connsiteY9820" fmla="*/ 1826645 h 5602020"/>
              <a:gd name="connsiteX9821" fmla="*/ 199784 w 5832676"/>
              <a:gd name="connsiteY9821" fmla="*/ 1824306 h 5602020"/>
              <a:gd name="connsiteX9822" fmla="*/ 5692345 w 5832676"/>
              <a:gd name="connsiteY9822" fmla="*/ 1824304 h 5602020"/>
              <a:gd name="connsiteX9823" fmla="*/ 5689538 w 5832676"/>
              <a:gd name="connsiteY9823" fmla="*/ 1827111 h 5602020"/>
              <a:gd name="connsiteX9824" fmla="*/ 5692345 w 5832676"/>
              <a:gd name="connsiteY9824" fmla="*/ 1827111 h 5602020"/>
              <a:gd name="connsiteX9825" fmla="*/ 5692345 w 5832676"/>
              <a:gd name="connsiteY9825" fmla="*/ 1824304 h 5602020"/>
              <a:gd name="connsiteX9826" fmla="*/ 5682522 w 5832676"/>
              <a:gd name="connsiteY9826" fmla="*/ 1824304 h 5602020"/>
              <a:gd name="connsiteX9827" fmla="*/ 5680183 w 5832676"/>
              <a:gd name="connsiteY9827" fmla="*/ 1826643 h 5602020"/>
              <a:gd name="connsiteX9828" fmla="*/ 5677552 w 5832676"/>
              <a:gd name="connsiteY9828" fmla="*/ 1828690 h 5602020"/>
              <a:gd name="connsiteX9829" fmla="*/ 5678078 w 5832676"/>
              <a:gd name="connsiteY9829" fmla="*/ 1828749 h 5602020"/>
              <a:gd name="connsiteX9830" fmla="*/ 5680183 w 5832676"/>
              <a:gd name="connsiteY9830" fmla="*/ 1828982 h 5602020"/>
              <a:gd name="connsiteX9831" fmla="*/ 5682522 w 5832676"/>
              <a:gd name="connsiteY9831" fmla="*/ 1831322 h 5602020"/>
              <a:gd name="connsiteX9832" fmla="*/ 5682522 w 5832676"/>
              <a:gd name="connsiteY9832" fmla="*/ 1824304 h 5602020"/>
              <a:gd name="connsiteX9833" fmla="*/ 5690006 w 5832676"/>
              <a:gd name="connsiteY9833" fmla="*/ 1813078 h 5602020"/>
              <a:gd name="connsiteX9834" fmla="*/ 5685328 w 5832676"/>
              <a:gd name="connsiteY9834" fmla="*/ 1815884 h 5602020"/>
              <a:gd name="connsiteX9835" fmla="*/ 5690006 w 5832676"/>
              <a:gd name="connsiteY9835" fmla="*/ 1815884 h 5602020"/>
              <a:gd name="connsiteX9836" fmla="*/ 5692346 w 5832676"/>
              <a:gd name="connsiteY9836" fmla="*/ 1815884 h 5602020"/>
              <a:gd name="connsiteX9837" fmla="*/ 5690006 w 5832676"/>
              <a:gd name="connsiteY9837" fmla="*/ 1813078 h 5602020"/>
              <a:gd name="connsiteX9838" fmla="*/ 5667086 w 5832676"/>
              <a:gd name="connsiteY9838" fmla="*/ 1808868 h 5602020"/>
              <a:gd name="connsiteX9839" fmla="*/ 5662876 w 5832676"/>
              <a:gd name="connsiteY9839" fmla="*/ 1811675 h 5602020"/>
              <a:gd name="connsiteX9840" fmla="*/ 5664980 w 5832676"/>
              <a:gd name="connsiteY9840" fmla="*/ 1811675 h 5602020"/>
              <a:gd name="connsiteX9841" fmla="*/ 5667086 w 5832676"/>
              <a:gd name="connsiteY9841" fmla="*/ 1808868 h 5602020"/>
              <a:gd name="connsiteX9842" fmla="*/ 5710588 w 5832676"/>
              <a:gd name="connsiteY9842" fmla="*/ 1804659 h 5602020"/>
              <a:gd name="connsiteX9843" fmla="*/ 5706378 w 5832676"/>
              <a:gd name="connsiteY9843" fmla="*/ 1808868 h 5602020"/>
              <a:gd name="connsiteX9844" fmla="*/ 5708482 w 5832676"/>
              <a:gd name="connsiteY9844" fmla="*/ 1808868 h 5602020"/>
              <a:gd name="connsiteX9845" fmla="*/ 5710588 w 5832676"/>
              <a:gd name="connsiteY9845" fmla="*/ 1804659 h 5602020"/>
              <a:gd name="connsiteX9846" fmla="*/ 5703572 w 5832676"/>
              <a:gd name="connsiteY9846" fmla="*/ 1804659 h 5602020"/>
              <a:gd name="connsiteX9847" fmla="*/ 5703572 w 5832676"/>
              <a:gd name="connsiteY9847" fmla="*/ 1806062 h 5602020"/>
              <a:gd name="connsiteX9848" fmla="*/ 5706378 w 5832676"/>
              <a:gd name="connsiteY9848" fmla="*/ 1804659 h 5602020"/>
              <a:gd name="connsiteX9849" fmla="*/ 5703572 w 5832676"/>
              <a:gd name="connsiteY9849" fmla="*/ 1804659 h 5602020"/>
              <a:gd name="connsiteX9850" fmla="*/ 5698894 w 5832676"/>
              <a:gd name="connsiteY9850" fmla="*/ 1801852 h 5602020"/>
              <a:gd name="connsiteX9851" fmla="*/ 5695152 w 5832676"/>
              <a:gd name="connsiteY9851" fmla="*/ 1804659 h 5602020"/>
              <a:gd name="connsiteX9852" fmla="*/ 5700764 w 5832676"/>
              <a:gd name="connsiteY9852" fmla="*/ 1804659 h 5602020"/>
              <a:gd name="connsiteX9853" fmla="*/ 5700764 w 5832676"/>
              <a:gd name="connsiteY9853" fmla="*/ 1801852 h 5602020"/>
              <a:gd name="connsiteX9854" fmla="*/ 5698894 w 5832676"/>
              <a:gd name="connsiteY9854" fmla="*/ 1801852 h 5602020"/>
              <a:gd name="connsiteX9855" fmla="*/ 5692346 w 5832676"/>
              <a:gd name="connsiteY9855" fmla="*/ 1801852 h 5602020"/>
              <a:gd name="connsiteX9856" fmla="*/ 5685328 w 5832676"/>
              <a:gd name="connsiteY9856" fmla="*/ 1803957 h 5602020"/>
              <a:gd name="connsiteX9857" fmla="*/ 5687668 w 5832676"/>
              <a:gd name="connsiteY9857" fmla="*/ 1806062 h 5602020"/>
              <a:gd name="connsiteX9858" fmla="*/ 5690006 w 5832676"/>
              <a:gd name="connsiteY9858" fmla="*/ 1806062 h 5602020"/>
              <a:gd name="connsiteX9859" fmla="*/ 5692346 w 5832676"/>
              <a:gd name="connsiteY9859" fmla="*/ 1801852 h 5602020"/>
              <a:gd name="connsiteX9860" fmla="*/ 5682522 w 5832676"/>
              <a:gd name="connsiteY9860" fmla="*/ 1801852 h 5602020"/>
              <a:gd name="connsiteX9861" fmla="*/ 5678312 w 5832676"/>
              <a:gd name="connsiteY9861" fmla="*/ 1804659 h 5602020"/>
              <a:gd name="connsiteX9862" fmla="*/ 5680416 w 5832676"/>
              <a:gd name="connsiteY9862" fmla="*/ 1804659 h 5602020"/>
              <a:gd name="connsiteX9863" fmla="*/ 5682522 w 5832676"/>
              <a:gd name="connsiteY9863" fmla="*/ 1801852 h 5602020"/>
              <a:gd name="connsiteX9864" fmla="*/ 5692346 w 5832676"/>
              <a:gd name="connsiteY9864" fmla="*/ 1797643 h 5602020"/>
              <a:gd name="connsiteX9865" fmla="*/ 5688136 w 5832676"/>
              <a:gd name="connsiteY9865" fmla="*/ 1799046 h 5602020"/>
              <a:gd name="connsiteX9866" fmla="*/ 5690240 w 5832676"/>
              <a:gd name="connsiteY9866" fmla="*/ 1799046 h 5602020"/>
              <a:gd name="connsiteX9867" fmla="*/ 5692346 w 5832676"/>
              <a:gd name="connsiteY9867" fmla="*/ 1797643 h 5602020"/>
              <a:gd name="connsiteX9868" fmla="*/ 5710588 w 5832676"/>
              <a:gd name="connsiteY9868" fmla="*/ 1787820 h 5602020"/>
              <a:gd name="connsiteX9869" fmla="*/ 5705910 w 5832676"/>
              <a:gd name="connsiteY9869" fmla="*/ 1790157 h 5602020"/>
              <a:gd name="connsiteX9870" fmla="*/ 5703572 w 5832676"/>
              <a:gd name="connsiteY9870" fmla="*/ 1792496 h 5602020"/>
              <a:gd name="connsiteX9871" fmla="*/ 5705910 w 5832676"/>
              <a:gd name="connsiteY9871" fmla="*/ 1794836 h 5602020"/>
              <a:gd name="connsiteX9872" fmla="*/ 5710588 w 5832676"/>
              <a:gd name="connsiteY9872" fmla="*/ 1787820 h 5602020"/>
              <a:gd name="connsiteX9873" fmla="*/ 5699362 w 5832676"/>
              <a:gd name="connsiteY9873" fmla="*/ 1787820 h 5602020"/>
              <a:gd name="connsiteX9874" fmla="*/ 5689538 w 5832676"/>
              <a:gd name="connsiteY9874" fmla="*/ 1793432 h 5602020"/>
              <a:gd name="connsiteX9875" fmla="*/ 5696906 w 5832676"/>
              <a:gd name="connsiteY9875" fmla="*/ 1790625 h 5602020"/>
              <a:gd name="connsiteX9876" fmla="*/ 5699362 w 5832676"/>
              <a:gd name="connsiteY9876" fmla="*/ 1787820 h 5602020"/>
              <a:gd name="connsiteX9877" fmla="*/ 223641 w 5832676"/>
              <a:gd name="connsiteY9877" fmla="*/ 1782207 h 5602020"/>
              <a:gd name="connsiteX9878" fmla="*/ 225747 w 5832676"/>
              <a:gd name="connsiteY9878" fmla="*/ 1785013 h 5602020"/>
              <a:gd name="connsiteX9879" fmla="*/ 227852 w 5832676"/>
              <a:gd name="connsiteY9879" fmla="*/ 1782207 h 5602020"/>
              <a:gd name="connsiteX9880" fmla="*/ 223641 w 5832676"/>
              <a:gd name="connsiteY9880" fmla="*/ 1782207 h 5602020"/>
              <a:gd name="connsiteX9881" fmla="*/ 5689539 w 5832676"/>
              <a:gd name="connsiteY9881" fmla="*/ 1780802 h 5602020"/>
              <a:gd name="connsiteX9882" fmla="*/ 5682522 w 5832676"/>
              <a:gd name="connsiteY9882" fmla="*/ 1786416 h 5602020"/>
              <a:gd name="connsiteX9883" fmla="*/ 5687200 w 5832676"/>
              <a:gd name="connsiteY9883" fmla="*/ 1783608 h 5602020"/>
              <a:gd name="connsiteX9884" fmla="*/ 5689539 w 5832676"/>
              <a:gd name="connsiteY9884" fmla="*/ 1780802 h 5602020"/>
              <a:gd name="connsiteX9885" fmla="*/ 5717604 w 5832676"/>
              <a:gd name="connsiteY9885" fmla="*/ 1776592 h 5602020"/>
              <a:gd name="connsiteX9886" fmla="*/ 5708623 w 5832676"/>
              <a:gd name="connsiteY9886" fmla="*/ 1778698 h 5602020"/>
              <a:gd name="connsiteX9887" fmla="*/ 5706378 w 5832676"/>
              <a:gd name="connsiteY9887" fmla="*/ 1780802 h 5602020"/>
              <a:gd name="connsiteX9888" fmla="*/ 5715359 w 5832676"/>
              <a:gd name="connsiteY9888" fmla="*/ 1778698 h 5602020"/>
              <a:gd name="connsiteX9889" fmla="*/ 5717604 w 5832676"/>
              <a:gd name="connsiteY9889" fmla="*/ 1776592 h 5602020"/>
              <a:gd name="connsiteX9890" fmla="*/ 5747074 w 5832676"/>
              <a:gd name="connsiteY9890" fmla="*/ 1775189 h 5602020"/>
              <a:gd name="connsiteX9891" fmla="*/ 5733042 w 5832676"/>
              <a:gd name="connsiteY9891" fmla="*/ 1777296 h 5602020"/>
              <a:gd name="connsiteX9892" fmla="*/ 5740058 w 5832676"/>
              <a:gd name="connsiteY9892" fmla="*/ 1779400 h 5602020"/>
              <a:gd name="connsiteX9893" fmla="*/ 5747074 w 5832676"/>
              <a:gd name="connsiteY9893" fmla="*/ 1775189 h 5602020"/>
              <a:gd name="connsiteX9894" fmla="*/ 5726826 w 5832676"/>
              <a:gd name="connsiteY9894" fmla="*/ 1775189 h 5602020"/>
              <a:gd name="connsiteX9895" fmla="*/ 5714798 w 5832676"/>
              <a:gd name="connsiteY9895" fmla="*/ 1780802 h 5602020"/>
              <a:gd name="connsiteX9896" fmla="*/ 5731638 w 5832676"/>
              <a:gd name="connsiteY9896" fmla="*/ 1775189 h 5602020"/>
              <a:gd name="connsiteX9897" fmla="*/ 5726826 w 5832676"/>
              <a:gd name="connsiteY9897" fmla="*/ 1775189 h 5602020"/>
              <a:gd name="connsiteX9898" fmla="*/ 5684861 w 5832676"/>
              <a:gd name="connsiteY9898" fmla="*/ 1775189 h 5602020"/>
              <a:gd name="connsiteX9899" fmla="*/ 5682522 w 5832676"/>
              <a:gd name="connsiteY9899" fmla="*/ 1776592 h 5602020"/>
              <a:gd name="connsiteX9900" fmla="*/ 5686030 w 5832676"/>
              <a:gd name="connsiteY9900" fmla="*/ 1775891 h 5602020"/>
              <a:gd name="connsiteX9901" fmla="*/ 5687200 w 5832676"/>
              <a:gd name="connsiteY9901" fmla="*/ 1776592 h 5602020"/>
              <a:gd name="connsiteX9902" fmla="*/ 5689539 w 5832676"/>
              <a:gd name="connsiteY9902" fmla="*/ 1775189 h 5602020"/>
              <a:gd name="connsiteX9903" fmla="*/ 5686030 w 5832676"/>
              <a:gd name="connsiteY9903" fmla="*/ 1775891 h 5602020"/>
              <a:gd name="connsiteX9904" fmla="*/ 223641 w 5832676"/>
              <a:gd name="connsiteY9904" fmla="*/ 1773787 h 5602020"/>
              <a:gd name="connsiteX9905" fmla="*/ 220835 w 5832676"/>
              <a:gd name="connsiteY9905" fmla="*/ 1775190 h 5602020"/>
              <a:gd name="connsiteX9906" fmla="*/ 223641 w 5832676"/>
              <a:gd name="connsiteY9906" fmla="*/ 1775190 h 5602020"/>
              <a:gd name="connsiteX9907" fmla="*/ 223641 w 5832676"/>
              <a:gd name="connsiteY9907" fmla="*/ 1773787 h 5602020"/>
              <a:gd name="connsiteX9908" fmla="*/ 5773041 w 5832676"/>
              <a:gd name="connsiteY9908" fmla="*/ 1772561 h 5602020"/>
              <a:gd name="connsiteX9909" fmla="*/ 5768454 w 5832676"/>
              <a:gd name="connsiteY9909" fmla="*/ 1774852 h 5602020"/>
              <a:gd name="connsiteX9910" fmla="*/ 5768454 w 5832676"/>
              <a:gd name="connsiteY9910" fmla="*/ 1774524 h 5602020"/>
              <a:gd name="connsiteX9911" fmla="*/ 5699362 w 5832676"/>
              <a:gd name="connsiteY9911" fmla="*/ 1772383 h 5602020"/>
              <a:gd name="connsiteX9912" fmla="*/ 5695152 w 5832676"/>
              <a:gd name="connsiteY9912" fmla="*/ 1775189 h 5602020"/>
              <a:gd name="connsiteX9913" fmla="*/ 5697256 w 5832676"/>
              <a:gd name="connsiteY9913" fmla="*/ 1775189 h 5602020"/>
              <a:gd name="connsiteX9914" fmla="*/ 5699362 w 5832676"/>
              <a:gd name="connsiteY9914" fmla="*/ 1772383 h 5602020"/>
              <a:gd name="connsiteX9915" fmla="*/ 227852 w 5832676"/>
              <a:gd name="connsiteY9915" fmla="*/ 1770980 h 5602020"/>
              <a:gd name="connsiteX9916" fmla="*/ 232062 w 5832676"/>
              <a:gd name="connsiteY9916" fmla="*/ 1773787 h 5602020"/>
              <a:gd name="connsiteX9917" fmla="*/ 232062 w 5832676"/>
              <a:gd name="connsiteY9917" fmla="*/ 1770980 h 5602020"/>
              <a:gd name="connsiteX9918" fmla="*/ 227852 w 5832676"/>
              <a:gd name="connsiteY9918" fmla="*/ 1770980 h 5602020"/>
              <a:gd name="connsiteX9919" fmla="*/ 5735848 w 5832676"/>
              <a:gd name="connsiteY9919" fmla="*/ 1769576 h 5602020"/>
              <a:gd name="connsiteX9920" fmla="*/ 5733042 w 5832676"/>
              <a:gd name="connsiteY9920" fmla="*/ 1772383 h 5602020"/>
              <a:gd name="connsiteX9921" fmla="*/ 5735848 w 5832676"/>
              <a:gd name="connsiteY9921" fmla="*/ 1772383 h 5602020"/>
              <a:gd name="connsiteX9922" fmla="*/ 5735848 w 5832676"/>
              <a:gd name="connsiteY9922" fmla="*/ 1769576 h 5602020"/>
              <a:gd name="connsiteX9923" fmla="*/ 5758301 w 5832676"/>
              <a:gd name="connsiteY9923" fmla="*/ 1768173 h 5602020"/>
              <a:gd name="connsiteX9924" fmla="*/ 5749881 w 5832676"/>
              <a:gd name="connsiteY9924" fmla="*/ 1775189 h 5602020"/>
              <a:gd name="connsiteX9925" fmla="*/ 5754090 w 5832676"/>
              <a:gd name="connsiteY9925" fmla="*/ 1772850 h 5602020"/>
              <a:gd name="connsiteX9926" fmla="*/ 5758301 w 5832676"/>
              <a:gd name="connsiteY9926" fmla="*/ 1768173 h 5602020"/>
              <a:gd name="connsiteX9927" fmla="*/ 5747074 w 5832676"/>
              <a:gd name="connsiteY9927" fmla="*/ 1768173 h 5602020"/>
              <a:gd name="connsiteX9928" fmla="*/ 5751285 w 5832676"/>
              <a:gd name="connsiteY9928" fmla="*/ 1772383 h 5602020"/>
              <a:gd name="connsiteX9929" fmla="*/ 5751285 w 5832676"/>
              <a:gd name="connsiteY9929" fmla="*/ 1768173 h 5602020"/>
              <a:gd name="connsiteX9930" fmla="*/ 5747074 w 5832676"/>
              <a:gd name="connsiteY9930" fmla="*/ 1768173 h 5602020"/>
              <a:gd name="connsiteX9931" fmla="*/ 5740058 w 5832676"/>
              <a:gd name="connsiteY9931" fmla="*/ 1768173 h 5602020"/>
              <a:gd name="connsiteX9932" fmla="*/ 5740058 w 5832676"/>
              <a:gd name="connsiteY9932" fmla="*/ 1769576 h 5602020"/>
              <a:gd name="connsiteX9933" fmla="*/ 5742864 w 5832676"/>
              <a:gd name="connsiteY9933" fmla="*/ 1768173 h 5602020"/>
              <a:gd name="connsiteX9934" fmla="*/ 5740058 w 5832676"/>
              <a:gd name="connsiteY9934" fmla="*/ 1768173 h 5602020"/>
              <a:gd name="connsiteX9935" fmla="*/ 5724622 w 5832676"/>
              <a:gd name="connsiteY9935" fmla="*/ 1768173 h 5602020"/>
              <a:gd name="connsiteX9936" fmla="*/ 5722282 w 5832676"/>
              <a:gd name="connsiteY9936" fmla="*/ 1772383 h 5602020"/>
              <a:gd name="connsiteX9937" fmla="*/ 5724622 w 5832676"/>
              <a:gd name="connsiteY9937" fmla="*/ 1768173 h 5602020"/>
              <a:gd name="connsiteX9938" fmla="*/ 5714798 w 5832676"/>
              <a:gd name="connsiteY9938" fmla="*/ 1768173 h 5602020"/>
              <a:gd name="connsiteX9939" fmla="*/ 5710120 w 5832676"/>
              <a:gd name="connsiteY9939" fmla="*/ 1770277 h 5602020"/>
              <a:gd name="connsiteX9940" fmla="*/ 5707782 w 5832676"/>
              <a:gd name="connsiteY9940" fmla="*/ 1770277 h 5602020"/>
              <a:gd name="connsiteX9941" fmla="*/ 5707782 w 5832676"/>
              <a:gd name="connsiteY9941" fmla="*/ 1772383 h 5602020"/>
              <a:gd name="connsiteX9942" fmla="*/ 5712460 w 5832676"/>
              <a:gd name="connsiteY9942" fmla="*/ 1770277 h 5602020"/>
              <a:gd name="connsiteX9943" fmla="*/ 5714798 w 5832676"/>
              <a:gd name="connsiteY9943" fmla="*/ 1768173 h 5602020"/>
              <a:gd name="connsiteX9944" fmla="*/ 5703572 w 5832676"/>
              <a:gd name="connsiteY9944" fmla="*/ 1768173 h 5602020"/>
              <a:gd name="connsiteX9945" fmla="*/ 5703572 w 5832676"/>
              <a:gd name="connsiteY9945" fmla="*/ 1769576 h 5602020"/>
              <a:gd name="connsiteX9946" fmla="*/ 5707782 w 5832676"/>
              <a:gd name="connsiteY9946" fmla="*/ 1769576 h 5602020"/>
              <a:gd name="connsiteX9947" fmla="*/ 5703572 w 5832676"/>
              <a:gd name="connsiteY9947" fmla="*/ 1768173 h 5602020"/>
              <a:gd name="connsiteX9948" fmla="*/ 229254 w 5832676"/>
              <a:gd name="connsiteY9948" fmla="*/ 1766770 h 5602020"/>
              <a:gd name="connsiteX9949" fmla="*/ 229254 w 5832676"/>
              <a:gd name="connsiteY9949" fmla="*/ 1769576 h 5602020"/>
              <a:gd name="connsiteX9950" fmla="*/ 236273 w 5832676"/>
              <a:gd name="connsiteY9950" fmla="*/ 1769576 h 5602020"/>
              <a:gd name="connsiteX9951" fmla="*/ 233932 w 5832676"/>
              <a:gd name="connsiteY9951" fmla="*/ 1766770 h 5602020"/>
              <a:gd name="connsiteX9952" fmla="*/ 229254 w 5832676"/>
              <a:gd name="connsiteY9952" fmla="*/ 1766770 h 5602020"/>
              <a:gd name="connsiteX9953" fmla="*/ 5763914 w 5832676"/>
              <a:gd name="connsiteY9953" fmla="*/ 1762558 h 5602020"/>
              <a:gd name="connsiteX9954" fmla="*/ 5763914 w 5832676"/>
              <a:gd name="connsiteY9954" fmla="*/ 1768173 h 5602020"/>
              <a:gd name="connsiteX9955" fmla="*/ 5768124 w 5832676"/>
              <a:gd name="connsiteY9955" fmla="*/ 1762558 h 5602020"/>
              <a:gd name="connsiteX9956" fmla="*/ 5763914 w 5832676"/>
              <a:gd name="connsiteY9956" fmla="*/ 1762558 h 5602020"/>
              <a:gd name="connsiteX9957" fmla="*/ 5720170 w 5832676"/>
              <a:gd name="connsiteY9957" fmla="*/ 1762558 h 5602020"/>
              <a:gd name="connsiteX9958" fmla="*/ 5721815 w 5832676"/>
              <a:gd name="connsiteY9958" fmla="*/ 1762558 h 5602020"/>
              <a:gd name="connsiteX9959" fmla="*/ 5720640 w 5832676"/>
              <a:gd name="connsiteY9959" fmla="*/ 1764125 h 5602020"/>
              <a:gd name="connsiteX9960" fmla="*/ 5719850 w 5832676"/>
              <a:gd name="connsiteY9960" fmla="*/ 1763262 h 5602020"/>
              <a:gd name="connsiteX9961" fmla="*/ 5667086 w 5832676"/>
              <a:gd name="connsiteY9961" fmla="*/ 1761156 h 5602020"/>
              <a:gd name="connsiteX9962" fmla="*/ 5662876 w 5832676"/>
              <a:gd name="connsiteY9962" fmla="*/ 1762559 h 5602020"/>
              <a:gd name="connsiteX9963" fmla="*/ 5667086 w 5832676"/>
              <a:gd name="connsiteY9963" fmla="*/ 1762559 h 5602020"/>
              <a:gd name="connsiteX9964" fmla="*/ 5667086 w 5832676"/>
              <a:gd name="connsiteY9964" fmla="*/ 1761156 h 5602020"/>
              <a:gd name="connsiteX9965" fmla="*/ 5755670 w 5832676"/>
              <a:gd name="connsiteY9965" fmla="*/ 1760396 h 5602020"/>
              <a:gd name="connsiteX9966" fmla="*/ 5749881 w 5832676"/>
              <a:gd name="connsiteY9966" fmla="*/ 1765366 h 5602020"/>
              <a:gd name="connsiteX9967" fmla="*/ 5758301 w 5832676"/>
              <a:gd name="connsiteY9967" fmla="*/ 1760688 h 5602020"/>
              <a:gd name="connsiteX9968" fmla="*/ 5755670 w 5832676"/>
              <a:gd name="connsiteY9968" fmla="*/ 1760396 h 5602020"/>
              <a:gd name="connsiteX9969" fmla="*/ 5751285 w 5832676"/>
              <a:gd name="connsiteY9969" fmla="*/ 1758350 h 5602020"/>
              <a:gd name="connsiteX9970" fmla="*/ 5744268 w 5832676"/>
              <a:gd name="connsiteY9970" fmla="*/ 1761156 h 5602020"/>
              <a:gd name="connsiteX9971" fmla="*/ 5746607 w 5832676"/>
              <a:gd name="connsiteY9971" fmla="*/ 1761156 h 5602020"/>
              <a:gd name="connsiteX9972" fmla="*/ 5751285 w 5832676"/>
              <a:gd name="connsiteY9972" fmla="*/ 1758350 h 5602020"/>
              <a:gd name="connsiteX9973" fmla="*/ 5738654 w 5832676"/>
              <a:gd name="connsiteY9973" fmla="*/ 1758350 h 5602020"/>
              <a:gd name="connsiteX9974" fmla="*/ 5728550 w 5832676"/>
              <a:gd name="connsiteY9974" fmla="*/ 1763028 h 5602020"/>
              <a:gd name="connsiteX9975" fmla="*/ 5731076 w 5832676"/>
              <a:gd name="connsiteY9975" fmla="*/ 1763028 h 5602020"/>
              <a:gd name="connsiteX9976" fmla="*/ 5726024 w 5832676"/>
              <a:gd name="connsiteY9976" fmla="*/ 1765366 h 5602020"/>
              <a:gd name="connsiteX9977" fmla="*/ 5731076 w 5832676"/>
              <a:gd name="connsiteY9977" fmla="*/ 1765366 h 5602020"/>
              <a:gd name="connsiteX9978" fmla="*/ 5731076 w 5832676"/>
              <a:gd name="connsiteY9978" fmla="*/ 1763028 h 5602020"/>
              <a:gd name="connsiteX9979" fmla="*/ 5738654 w 5832676"/>
              <a:gd name="connsiteY9979" fmla="*/ 1758350 h 5602020"/>
              <a:gd name="connsiteX9980" fmla="*/ 5722095 w 5832676"/>
              <a:gd name="connsiteY9980" fmla="*/ 1758350 h 5602020"/>
              <a:gd name="connsiteX9981" fmla="*/ 5720170 w 5832676"/>
              <a:gd name="connsiteY9981" fmla="*/ 1762558 h 5602020"/>
              <a:gd name="connsiteX9982" fmla="*/ 5717604 w 5832676"/>
              <a:gd name="connsiteY9982" fmla="*/ 1762558 h 5602020"/>
              <a:gd name="connsiteX9983" fmla="*/ 5719709 w 5832676"/>
              <a:gd name="connsiteY9983" fmla="*/ 1765366 h 5602020"/>
              <a:gd name="connsiteX9984" fmla="*/ 5720640 w 5832676"/>
              <a:gd name="connsiteY9984" fmla="*/ 1764125 h 5602020"/>
              <a:gd name="connsiteX9985" fmla="*/ 5722095 w 5832676"/>
              <a:gd name="connsiteY9985" fmla="*/ 1765718 h 5602020"/>
              <a:gd name="connsiteX9986" fmla="*/ 5717604 w 5832676"/>
              <a:gd name="connsiteY9986" fmla="*/ 1765718 h 5602020"/>
              <a:gd name="connsiteX9987" fmla="*/ 5719850 w 5832676"/>
              <a:gd name="connsiteY9987" fmla="*/ 1768173 h 5602020"/>
              <a:gd name="connsiteX9988" fmla="*/ 5722095 w 5832676"/>
              <a:gd name="connsiteY9988" fmla="*/ 1765718 h 5602020"/>
              <a:gd name="connsiteX9989" fmla="*/ 5724340 w 5832676"/>
              <a:gd name="connsiteY9989" fmla="*/ 1765718 h 5602020"/>
              <a:gd name="connsiteX9990" fmla="*/ 5724340 w 5832676"/>
              <a:gd name="connsiteY9990" fmla="*/ 1763262 h 5602020"/>
              <a:gd name="connsiteX9991" fmla="*/ 5728831 w 5832676"/>
              <a:gd name="connsiteY9991" fmla="*/ 1758350 h 5602020"/>
              <a:gd name="connsiteX9992" fmla="*/ 5722095 w 5832676"/>
              <a:gd name="connsiteY9992" fmla="*/ 1758350 h 5602020"/>
              <a:gd name="connsiteX9993" fmla="*/ 5720644 w 5832676"/>
              <a:gd name="connsiteY9993" fmla="*/ 1758232 h 5602020"/>
              <a:gd name="connsiteX9994" fmla="*/ 5719476 w 5832676"/>
              <a:gd name="connsiteY9994" fmla="*/ 1758817 h 5602020"/>
              <a:gd name="connsiteX9995" fmla="*/ 5719475 w 5832676"/>
              <a:gd name="connsiteY9995" fmla="*/ 1758817 h 5602020"/>
              <a:gd name="connsiteX9996" fmla="*/ 5720644 w 5832676"/>
              <a:gd name="connsiteY9996" fmla="*/ 1758232 h 5602020"/>
              <a:gd name="connsiteX9997" fmla="*/ 239077 w 5832676"/>
              <a:gd name="connsiteY9997" fmla="*/ 1756947 h 5602020"/>
              <a:gd name="connsiteX9998" fmla="*/ 241884 w 5832676"/>
              <a:gd name="connsiteY9998" fmla="*/ 1759754 h 5602020"/>
              <a:gd name="connsiteX9999" fmla="*/ 241884 w 5832676"/>
              <a:gd name="connsiteY9999" fmla="*/ 1756947 h 5602020"/>
              <a:gd name="connsiteX10000" fmla="*/ 239077 w 5832676"/>
              <a:gd name="connsiteY10000" fmla="*/ 1756947 h 5602020"/>
              <a:gd name="connsiteX10001" fmla="*/ 5775140 w 5832676"/>
              <a:gd name="connsiteY10001" fmla="*/ 1755544 h 5602020"/>
              <a:gd name="connsiteX10002" fmla="*/ 5761108 w 5832676"/>
              <a:gd name="connsiteY10002" fmla="*/ 1762559 h 5602020"/>
              <a:gd name="connsiteX10003" fmla="*/ 5768124 w 5832676"/>
              <a:gd name="connsiteY10003" fmla="*/ 1760221 h 5602020"/>
              <a:gd name="connsiteX10004" fmla="*/ 5775140 w 5832676"/>
              <a:gd name="connsiteY10004" fmla="*/ 1755544 h 5602020"/>
              <a:gd name="connsiteX10005" fmla="*/ 5657824 w 5832676"/>
              <a:gd name="connsiteY10005" fmla="*/ 1755544 h 5602020"/>
              <a:gd name="connsiteX10006" fmla="*/ 5648842 w 5832676"/>
              <a:gd name="connsiteY10006" fmla="*/ 1761156 h 5602020"/>
              <a:gd name="connsiteX10007" fmla="*/ 5653333 w 5832676"/>
              <a:gd name="connsiteY10007" fmla="*/ 1761156 h 5602020"/>
              <a:gd name="connsiteX10008" fmla="*/ 5655578 w 5832676"/>
              <a:gd name="connsiteY10008" fmla="*/ 1761156 h 5602020"/>
              <a:gd name="connsiteX10009" fmla="*/ 5660069 w 5832676"/>
              <a:gd name="connsiteY10009" fmla="*/ 1758350 h 5602020"/>
              <a:gd name="connsiteX10010" fmla="*/ 5657824 w 5832676"/>
              <a:gd name="connsiteY10010" fmla="*/ 1755544 h 5602020"/>
              <a:gd name="connsiteX10011" fmla="*/ 243288 w 5832676"/>
              <a:gd name="connsiteY10011" fmla="*/ 1755543 h 5602020"/>
              <a:gd name="connsiteX10012" fmla="*/ 243288 w 5832676"/>
              <a:gd name="connsiteY10012" fmla="*/ 1756947 h 5602020"/>
              <a:gd name="connsiteX10013" fmla="*/ 246094 w 5832676"/>
              <a:gd name="connsiteY10013" fmla="*/ 1755543 h 5602020"/>
              <a:gd name="connsiteX10014" fmla="*/ 5725322 w 5832676"/>
              <a:gd name="connsiteY10014" fmla="*/ 1754725 h 5602020"/>
              <a:gd name="connsiteX10015" fmla="*/ 5717137 w 5832676"/>
              <a:gd name="connsiteY10015" fmla="*/ 1756478 h 5602020"/>
              <a:gd name="connsiteX10016" fmla="*/ 5714798 w 5832676"/>
              <a:gd name="connsiteY10016" fmla="*/ 1761156 h 5602020"/>
              <a:gd name="connsiteX10017" fmla="*/ 5719476 w 5832676"/>
              <a:gd name="connsiteY10017" fmla="*/ 1758817 h 5602020"/>
              <a:gd name="connsiteX10018" fmla="*/ 5726492 w 5832676"/>
              <a:gd name="connsiteY10018" fmla="*/ 1756478 h 5602020"/>
              <a:gd name="connsiteX10019" fmla="*/ 5725322 w 5832676"/>
              <a:gd name="connsiteY10019" fmla="*/ 1754725 h 5602020"/>
              <a:gd name="connsiteX10020" fmla="*/ 5742865 w 5832676"/>
              <a:gd name="connsiteY10020" fmla="*/ 1754139 h 5602020"/>
              <a:gd name="connsiteX10021" fmla="*/ 5733042 w 5832676"/>
              <a:gd name="connsiteY10021" fmla="*/ 1755544 h 5602020"/>
              <a:gd name="connsiteX10022" fmla="*/ 5740409 w 5832676"/>
              <a:gd name="connsiteY10022" fmla="*/ 1755544 h 5602020"/>
              <a:gd name="connsiteX10023" fmla="*/ 5742865 w 5832676"/>
              <a:gd name="connsiteY10023" fmla="*/ 1754139 h 5602020"/>
              <a:gd name="connsiteX10024" fmla="*/ 5749600 w 5832676"/>
              <a:gd name="connsiteY10024" fmla="*/ 1749930 h 5602020"/>
              <a:gd name="connsiteX10025" fmla="*/ 5742864 w 5832676"/>
              <a:gd name="connsiteY10025" fmla="*/ 1753673 h 5602020"/>
              <a:gd name="connsiteX10026" fmla="*/ 5747354 w 5832676"/>
              <a:gd name="connsiteY10026" fmla="*/ 1753673 h 5602020"/>
              <a:gd name="connsiteX10027" fmla="*/ 5751845 w 5832676"/>
              <a:gd name="connsiteY10027" fmla="*/ 1755544 h 5602020"/>
              <a:gd name="connsiteX10028" fmla="*/ 5765317 w 5832676"/>
              <a:gd name="connsiteY10028" fmla="*/ 1751801 h 5602020"/>
              <a:gd name="connsiteX10029" fmla="*/ 5747354 w 5832676"/>
              <a:gd name="connsiteY10029" fmla="*/ 1753673 h 5602020"/>
              <a:gd name="connsiteX10030" fmla="*/ 5749600 w 5832676"/>
              <a:gd name="connsiteY10030" fmla="*/ 1749930 h 5602020"/>
              <a:gd name="connsiteX10031" fmla="*/ 131022 w 5832676"/>
              <a:gd name="connsiteY10031" fmla="*/ 1748527 h 5602020"/>
              <a:gd name="connsiteX10032" fmla="*/ 131022 w 5832676"/>
              <a:gd name="connsiteY10032" fmla="*/ 1749931 h 5602020"/>
              <a:gd name="connsiteX10033" fmla="*/ 133830 w 5832676"/>
              <a:gd name="connsiteY10033" fmla="*/ 1748527 h 5602020"/>
              <a:gd name="connsiteX10034" fmla="*/ 131022 w 5832676"/>
              <a:gd name="connsiteY10034" fmla="*/ 1748527 h 5602020"/>
              <a:gd name="connsiteX10035" fmla="*/ 124006 w 5832676"/>
              <a:gd name="connsiteY10035" fmla="*/ 1748527 h 5602020"/>
              <a:gd name="connsiteX10036" fmla="*/ 129620 w 5832676"/>
              <a:gd name="connsiteY10036" fmla="*/ 1749931 h 5602020"/>
              <a:gd name="connsiteX10037" fmla="*/ 126812 w 5832676"/>
              <a:gd name="connsiteY10037" fmla="*/ 1748527 h 5602020"/>
              <a:gd name="connsiteX10038" fmla="*/ 124006 w 5832676"/>
              <a:gd name="connsiteY10038" fmla="*/ 1748527 h 5602020"/>
              <a:gd name="connsiteX10039" fmla="*/ 117691 w 5832676"/>
              <a:gd name="connsiteY10039" fmla="*/ 1748527 h 5602020"/>
              <a:gd name="connsiteX10040" fmla="*/ 115586 w 5832676"/>
              <a:gd name="connsiteY10040" fmla="*/ 1750633 h 5602020"/>
              <a:gd name="connsiteX10041" fmla="*/ 117691 w 5832676"/>
              <a:gd name="connsiteY10041" fmla="*/ 1750633 h 5602020"/>
              <a:gd name="connsiteX10042" fmla="*/ 117691 w 5832676"/>
              <a:gd name="connsiteY10042" fmla="*/ 1752737 h 5602020"/>
              <a:gd name="connsiteX10043" fmla="*/ 119797 w 5832676"/>
              <a:gd name="connsiteY10043" fmla="*/ 1750633 h 5602020"/>
              <a:gd name="connsiteX10044" fmla="*/ 117691 w 5832676"/>
              <a:gd name="connsiteY10044" fmla="*/ 1748527 h 5602020"/>
              <a:gd name="connsiteX10045" fmla="*/ 242753 w 5832676"/>
              <a:gd name="connsiteY10045" fmla="*/ 1747458 h 5602020"/>
              <a:gd name="connsiteX10046" fmla="*/ 243237 w 5832676"/>
              <a:gd name="connsiteY10046" fmla="*/ 1748425 h 5602020"/>
              <a:gd name="connsiteX10047" fmla="*/ 243034 w 5832676"/>
              <a:gd name="connsiteY10047" fmla="*/ 1748527 h 5602020"/>
              <a:gd name="connsiteX10048" fmla="*/ 241884 w 5832676"/>
              <a:gd name="connsiteY10048" fmla="*/ 1748527 h 5602020"/>
              <a:gd name="connsiteX10049" fmla="*/ 241884 w 5832676"/>
              <a:gd name="connsiteY10049" fmla="*/ 1747748 h 5602020"/>
              <a:gd name="connsiteX10050" fmla="*/ 241884 w 5832676"/>
              <a:gd name="connsiteY10050" fmla="*/ 1745720 h 5602020"/>
              <a:gd name="connsiteX10051" fmla="*/ 241884 w 5832676"/>
              <a:gd name="connsiteY10051" fmla="*/ 1747748 h 5602020"/>
              <a:gd name="connsiteX10052" fmla="*/ 236246 w 5832676"/>
              <a:gd name="connsiteY10052" fmla="*/ 1749628 h 5602020"/>
              <a:gd name="connsiteX10053" fmla="*/ 240831 w 5832676"/>
              <a:gd name="connsiteY10053" fmla="*/ 1749628 h 5602020"/>
              <a:gd name="connsiteX10054" fmla="*/ 243034 w 5832676"/>
              <a:gd name="connsiteY10054" fmla="*/ 1748527 h 5602020"/>
              <a:gd name="connsiteX10055" fmla="*/ 243288 w 5832676"/>
              <a:gd name="connsiteY10055" fmla="*/ 1748527 h 5602020"/>
              <a:gd name="connsiteX10056" fmla="*/ 243237 w 5832676"/>
              <a:gd name="connsiteY10056" fmla="*/ 1748425 h 5602020"/>
              <a:gd name="connsiteX10057" fmla="*/ 245419 w 5832676"/>
              <a:gd name="connsiteY10057" fmla="*/ 1747334 h 5602020"/>
              <a:gd name="connsiteX10058" fmla="*/ 243126 w 5832676"/>
              <a:gd name="connsiteY10058" fmla="*/ 1747334 h 5602020"/>
              <a:gd name="connsiteX10059" fmla="*/ 242753 w 5832676"/>
              <a:gd name="connsiteY10059" fmla="*/ 1747458 h 5602020"/>
              <a:gd name="connsiteX10060" fmla="*/ 133830 w 5832676"/>
              <a:gd name="connsiteY10060" fmla="*/ 1745720 h 5602020"/>
              <a:gd name="connsiteX10061" fmla="*/ 135233 w 5832676"/>
              <a:gd name="connsiteY10061" fmla="*/ 1748527 h 5602020"/>
              <a:gd name="connsiteX10062" fmla="*/ 135233 w 5832676"/>
              <a:gd name="connsiteY10062" fmla="*/ 1745720 h 5602020"/>
              <a:gd name="connsiteX10063" fmla="*/ 133830 w 5832676"/>
              <a:gd name="connsiteY10063" fmla="*/ 1745720 h 5602020"/>
              <a:gd name="connsiteX10064" fmla="*/ 116989 w 5832676"/>
              <a:gd name="connsiteY10064" fmla="*/ 1745720 h 5602020"/>
              <a:gd name="connsiteX10065" fmla="*/ 115586 w 5832676"/>
              <a:gd name="connsiteY10065" fmla="*/ 1748527 h 5602020"/>
              <a:gd name="connsiteX10066" fmla="*/ 116989 w 5832676"/>
              <a:gd name="connsiteY10066" fmla="*/ 1748527 h 5602020"/>
              <a:gd name="connsiteX10067" fmla="*/ 116989 w 5832676"/>
              <a:gd name="connsiteY10067" fmla="*/ 1745720 h 5602020"/>
              <a:gd name="connsiteX10068" fmla="*/ 110674 w 5832676"/>
              <a:gd name="connsiteY10068" fmla="*/ 1745720 h 5602020"/>
              <a:gd name="connsiteX10069" fmla="*/ 108569 w 5832676"/>
              <a:gd name="connsiteY10069" fmla="*/ 1748059 h 5602020"/>
              <a:gd name="connsiteX10070" fmla="*/ 110674 w 5832676"/>
              <a:gd name="connsiteY10070" fmla="*/ 1752737 h 5602020"/>
              <a:gd name="connsiteX10071" fmla="*/ 112782 w 5832676"/>
              <a:gd name="connsiteY10071" fmla="*/ 1750398 h 5602020"/>
              <a:gd name="connsiteX10072" fmla="*/ 110674 w 5832676"/>
              <a:gd name="connsiteY10072" fmla="*/ 1748059 h 5602020"/>
              <a:gd name="connsiteX10073" fmla="*/ 110674 w 5832676"/>
              <a:gd name="connsiteY10073" fmla="*/ 1745720 h 5602020"/>
              <a:gd name="connsiteX10074" fmla="*/ 5775228 w 5832676"/>
              <a:gd name="connsiteY10074" fmla="*/ 1745019 h 5602020"/>
              <a:gd name="connsiteX10075" fmla="*/ 5772334 w 5832676"/>
              <a:gd name="connsiteY10075" fmla="*/ 1747122 h 5602020"/>
              <a:gd name="connsiteX10076" fmla="*/ 5776544 w 5832676"/>
              <a:gd name="connsiteY10076" fmla="*/ 1747122 h 5602020"/>
              <a:gd name="connsiteX10077" fmla="*/ 5775228 w 5832676"/>
              <a:gd name="connsiteY10077" fmla="*/ 1745019 h 5602020"/>
              <a:gd name="connsiteX10078" fmla="*/ 80282 w 5832676"/>
              <a:gd name="connsiteY10078" fmla="*/ 1743529 h 5602020"/>
              <a:gd name="connsiteX10079" fmla="*/ 80282 w 5832676"/>
              <a:gd name="connsiteY10079" fmla="*/ 1744317 h 5602020"/>
              <a:gd name="connsiteX10080" fmla="*/ 79556 w 5832676"/>
              <a:gd name="connsiteY10080" fmla="*/ 1744317 h 5602020"/>
              <a:gd name="connsiteX10081" fmla="*/ 79373 w 5832676"/>
              <a:gd name="connsiteY10081" fmla="*/ 1744135 h 5602020"/>
              <a:gd name="connsiteX10082" fmla="*/ 5743145 w 5832676"/>
              <a:gd name="connsiteY10082" fmla="*/ 1742912 h 5602020"/>
              <a:gd name="connsiteX10083" fmla="*/ 5738654 w 5832676"/>
              <a:gd name="connsiteY10083" fmla="*/ 1747122 h 5602020"/>
              <a:gd name="connsiteX10084" fmla="*/ 5745390 w 5832676"/>
              <a:gd name="connsiteY10084" fmla="*/ 1747122 h 5602020"/>
              <a:gd name="connsiteX10085" fmla="*/ 5745390 w 5832676"/>
              <a:gd name="connsiteY10085" fmla="*/ 1745019 h 5602020"/>
              <a:gd name="connsiteX10086" fmla="*/ 5747636 w 5832676"/>
              <a:gd name="connsiteY10086" fmla="*/ 1742912 h 5602020"/>
              <a:gd name="connsiteX10087" fmla="*/ 5743145 w 5832676"/>
              <a:gd name="connsiteY10087" fmla="*/ 1742912 h 5602020"/>
              <a:gd name="connsiteX10088" fmla="*/ 142250 w 5832676"/>
              <a:gd name="connsiteY10088" fmla="*/ 1741510 h 5602020"/>
              <a:gd name="connsiteX10089" fmla="*/ 142250 w 5832676"/>
              <a:gd name="connsiteY10089" fmla="*/ 1744317 h 5602020"/>
              <a:gd name="connsiteX10090" fmla="*/ 146928 w 5832676"/>
              <a:gd name="connsiteY10090" fmla="*/ 1744317 h 5602020"/>
              <a:gd name="connsiteX10091" fmla="*/ 149266 w 5832676"/>
              <a:gd name="connsiteY10091" fmla="*/ 1741510 h 5602020"/>
              <a:gd name="connsiteX10092" fmla="*/ 142250 w 5832676"/>
              <a:gd name="connsiteY10092" fmla="*/ 1741510 h 5602020"/>
              <a:gd name="connsiteX10093" fmla="*/ 83311 w 5832676"/>
              <a:gd name="connsiteY10093" fmla="*/ 1741510 h 5602020"/>
              <a:gd name="connsiteX10094" fmla="*/ 83310 w 5832676"/>
              <a:gd name="connsiteY10094" fmla="*/ 1741511 h 5602020"/>
              <a:gd name="connsiteX10095" fmla="*/ 83309 w 5832676"/>
              <a:gd name="connsiteY10095" fmla="*/ 1741511 h 5602020"/>
              <a:gd name="connsiteX10096" fmla="*/ 5797594 w 5832676"/>
              <a:gd name="connsiteY10096" fmla="*/ 1735896 h 5602020"/>
              <a:gd name="connsiteX10097" fmla="*/ 5794787 w 5832676"/>
              <a:gd name="connsiteY10097" fmla="*/ 1738237 h 5602020"/>
              <a:gd name="connsiteX10098" fmla="*/ 5794787 w 5832676"/>
              <a:gd name="connsiteY10098" fmla="*/ 1740574 h 5602020"/>
              <a:gd name="connsiteX10099" fmla="*/ 5794787 w 5832676"/>
              <a:gd name="connsiteY10099" fmla="*/ 1742915 h 5602020"/>
              <a:gd name="connsiteX10100" fmla="*/ 5800400 w 5832676"/>
              <a:gd name="connsiteY10100" fmla="*/ 1735896 h 5602020"/>
              <a:gd name="connsiteX10101" fmla="*/ 5797594 w 5832676"/>
              <a:gd name="connsiteY10101" fmla="*/ 1735896 h 5602020"/>
              <a:gd name="connsiteX10102" fmla="*/ 5763914 w 5832676"/>
              <a:gd name="connsiteY10102" fmla="*/ 1735896 h 5602020"/>
              <a:gd name="connsiteX10103" fmla="*/ 5754090 w 5832676"/>
              <a:gd name="connsiteY10103" fmla="*/ 1740108 h 5602020"/>
              <a:gd name="connsiteX10104" fmla="*/ 5761458 w 5832676"/>
              <a:gd name="connsiteY10104" fmla="*/ 1740108 h 5602020"/>
              <a:gd name="connsiteX10105" fmla="*/ 5763914 w 5832676"/>
              <a:gd name="connsiteY10105" fmla="*/ 1735896 h 5602020"/>
              <a:gd name="connsiteX10106" fmla="*/ 113197 w 5832676"/>
              <a:gd name="connsiteY10106" fmla="*/ 1735868 h 5602020"/>
              <a:gd name="connsiteX10107" fmla="*/ 114218 w 5832676"/>
              <a:gd name="connsiteY10107" fmla="*/ 1735868 h 5602020"/>
              <a:gd name="connsiteX10108" fmla="*/ 114475 w 5832676"/>
              <a:gd name="connsiteY10108" fmla="*/ 1736078 h 5602020"/>
              <a:gd name="connsiteX10109" fmla="*/ 113543 w 5832676"/>
              <a:gd name="connsiteY10109" fmla="*/ 1737011 h 5602020"/>
              <a:gd name="connsiteX10110" fmla="*/ 107745 w 5832676"/>
              <a:gd name="connsiteY10110" fmla="*/ 1735868 h 5602020"/>
              <a:gd name="connsiteX10111" fmla="*/ 108195 w 5832676"/>
              <a:gd name="connsiteY10111" fmla="*/ 1735868 h 5602020"/>
              <a:gd name="connsiteX10112" fmla="*/ 105764 w 5832676"/>
              <a:gd name="connsiteY10112" fmla="*/ 1736599 h 5602020"/>
              <a:gd name="connsiteX10113" fmla="*/ 112590 w 5832676"/>
              <a:gd name="connsiteY10113" fmla="*/ 1734550 h 5602020"/>
              <a:gd name="connsiteX10114" fmla="*/ 112865 w 5832676"/>
              <a:gd name="connsiteY10114" fmla="*/ 1734772 h 5602020"/>
              <a:gd name="connsiteX10115" fmla="*/ 113197 w 5832676"/>
              <a:gd name="connsiteY10115" fmla="*/ 1735868 h 5602020"/>
              <a:gd name="connsiteX10116" fmla="*/ 108195 w 5832676"/>
              <a:gd name="connsiteY10116" fmla="*/ 1735868 h 5602020"/>
              <a:gd name="connsiteX10117" fmla="*/ 5758301 w 5832676"/>
              <a:gd name="connsiteY10117" fmla="*/ 1733089 h 5602020"/>
              <a:gd name="connsiteX10118" fmla="*/ 5754090 w 5832676"/>
              <a:gd name="connsiteY10118" fmla="*/ 1735194 h 5602020"/>
              <a:gd name="connsiteX10119" fmla="*/ 5756196 w 5832676"/>
              <a:gd name="connsiteY10119" fmla="*/ 1737301 h 5602020"/>
              <a:gd name="connsiteX10120" fmla="*/ 5758301 w 5832676"/>
              <a:gd name="connsiteY10120" fmla="*/ 1737301 h 5602020"/>
              <a:gd name="connsiteX10121" fmla="*/ 5758301 w 5832676"/>
              <a:gd name="connsiteY10121" fmla="*/ 1733089 h 5602020"/>
              <a:gd name="connsiteX10122" fmla="*/ 5700435 w 5832676"/>
              <a:gd name="connsiteY10122" fmla="*/ 1732649 h 5602020"/>
              <a:gd name="connsiteX10123" fmla="*/ 5700766 w 5832676"/>
              <a:gd name="connsiteY10123" fmla="*/ 1733089 h 5602020"/>
              <a:gd name="connsiteX10124" fmla="*/ 5699503 w 5832676"/>
              <a:gd name="connsiteY10124" fmla="*/ 1733089 h 5602020"/>
              <a:gd name="connsiteX10125" fmla="*/ 115586 w 5832676"/>
              <a:gd name="connsiteY10125" fmla="*/ 1731687 h 5602020"/>
              <a:gd name="connsiteX10126" fmla="*/ 116989 w 5832676"/>
              <a:gd name="connsiteY10126" fmla="*/ 1734494 h 5602020"/>
              <a:gd name="connsiteX10127" fmla="*/ 116989 w 5832676"/>
              <a:gd name="connsiteY10127" fmla="*/ 1731687 h 5602020"/>
              <a:gd name="connsiteX10128" fmla="*/ 115586 w 5832676"/>
              <a:gd name="connsiteY10128" fmla="*/ 1731687 h 5602020"/>
              <a:gd name="connsiteX10129" fmla="*/ 168210 w 5832676"/>
              <a:gd name="connsiteY10129" fmla="*/ 1731571 h 5602020"/>
              <a:gd name="connsiteX10130" fmla="*/ 166106 w 5832676"/>
              <a:gd name="connsiteY10130" fmla="*/ 1734494 h 5602020"/>
              <a:gd name="connsiteX10131" fmla="*/ 170315 w 5832676"/>
              <a:gd name="connsiteY10131" fmla="*/ 1734494 h 5602020"/>
              <a:gd name="connsiteX10132" fmla="*/ 168210 w 5832676"/>
              <a:gd name="connsiteY10132" fmla="*/ 1732155 h 5602020"/>
              <a:gd name="connsiteX10133" fmla="*/ 170315 w 5832676"/>
              <a:gd name="connsiteY10133" fmla="*/ 1732155 h 5602020"/>
              <a:gd name="connsiteX10134" fmla="*/ 168210 w 5832676"/>
              <a:gd name="connsiteY10134" fmla="*/ 1731571 h 5602020"/>
              <a:gd name="connsiteX10135" fmla="*/ 199631 w 5832676"/>
              <a:gd name="connsiteY10135" fmla="*/ 1731367 h 5602020"/>
              <a:gd name="connsiteX10136" fmla="*/ 201840 w 5832676"/>
              <a:gd name="connsiteY10136" fmla="*/ 1733575 h 5602020"/>
              <a:gd name="connsiteX10137" fmla="*/ 199547 w 5832676"/>
              <a:gd name="connsiteY10137" fmla="*/ 1733575 h 5602020"/>
              <a:gd name="connsiteX10138" fmla="*/ 194961 w 5832676"/>
              <a:gd name="connsiteY10138" fmla="*/ 1735868 h 5602020"/>
              <a:gd name="connsiteX10139" fmla="*/ 199340 w 5832676"/>
              <a:gd name="connsiteY10139" fmla="*/ 1731492 h 5602020"/>
              <a:gd name="connsiteX10140" fmla="*/ 206429 w 5832676"/>
              <a:gd name="connsiteY10140" fmla="*/ 1731283 h 5602020"/>
              <a:gd name="connsiteX10141" fmla="*/ 208722 w 5832676"/>
              <a:gd name="connsiteY10141" fmla="*/ 1731283 h 5602020"/>
              <a:gd name="connsiteX10142" fmla="*/ 206429 w 5832676"/>
              <a:gd name="connsiteY10142" fmla="*/ 1733575 h 5602020"/>
              <a:gd name="connsiteX10143" fmla="*/ 204135 w 5832676"/>
              <a:gd name="connsiteY10143" fmla="*/ 1733575 h 5602020"/>
              <a:gd name="connsiteX10144" fmla="*/ 201840 w 5832676"/>
              <a:gd name="connsiteY10144" fmla="*/ 1733575 h 5602020"/>
              <a:gd name="connsiteX10145" fmla="*/ 206429 w 5832676"/>
              <a:gd name="connsiteY10145" fmla="*/ 1731283 h 5602020"/>
              <a:gd name="connsiteX10146" fmla="*/ 188081 w 5832676"/>
              <a:gd name="connsiteY10146" fmla="*/ 1731283 h 5602020"/>
              <a:gd name="connsiteX10147" fmla="*/ 188081 w 5832676"/>
              <a:gd name="connsiteY10147" fmla="*/ 1731678 h 5602020"/>
              <a:gd name="connsiteX10148" fmla="*/ 187793 w 5832676"/>
              <a:gd name="connsiteY10148" fmla="*/ 1731391 h 5602020"/>
              <a:gd name="connsiteX10149" fmla="*/ 128918 w 5832676"/>
              <a:gd name="connsiteY10149" fmla="*/ 1730284 h 5602020"/>
              <a:gd name="connsiteX10150" fmla="*/ 126812 w 5832676"/>
              <a:gd name="connsiteY10150" fmla="*/ 1734494 h 5602020"/>
              <a:gd name="connsiteX10151" fmla="*/ 131022 w 5832676"/>
              <a:gd name="connsiteY10151" fmla="*/ 1734494 h 5602020"/>
              <a:gd name="connsiteX10152" fmla="*/ 135232 w 5832676"/>
              <a:gd name="connsiteY10152" fmla="*/ 1732389 h 5602020"/>
              <a:gd name="connsiteX10153" fmla="*/ 128918 w 5832676"/>
              <a:gd name="connsiteY10153" fmla="*/ 1730284 h 5602020"/>
              <a:gd name="connsiteX10154" fmla="*/ 122603 w 5832676"/>
              <a:gd name="connsiteY10154" fmla="*/ 1730284 h 5602020"/>
              <a:gd name="connsiteX10155" fmla="*/ 120499 w 5832676"/>
              <a:gd name="connsiteY10155" fmla="*/ 1733179 h 5602020"/>
              <a:gd name="connsiteX10156" fmla="*/ 122603 w 5832676"/>
              <a:gd name="connsiteY10156" fmla="*/ 1734494 h 5602020"/>
              <a:gd name="connsiteX10157" fmla="*/ 122603 w 5832676"/>
              <a:gd name="connsiteY10157" fmla="*/ 1731687 h 5602020"/>
              <a:gd name="connsiteX10158" fmla="*/ 124006 w 5832676"/>
              <a:gd name="connsiteY10158" fmla="*/ 1730284 h 5602020"/>
              <a:gd name="connsiteX10159" fmla="*/ 113131 w 5832676"/>
              <a:gd name="connsiteY10159" fmla="*/ 1729232 h 5602020"/>
              <a:gd name="connsiteX10160" fmla="*/ 112780 w 5832676"/>
              <a:gd name="connsiteY10160" fmla="*/ 1730284 h 5602020"/>
              <a:gd name="connsiteX10161" fmla="*/ 115586 w 5832676"/>
              <a:gd name="connsiteY10161" fmla="*/ 1730284 h 5602020"/>
              <a:gd name="connsiteX10162" fmla="*/ 113131 w 5832676"/>
              <a:gd name="connsiteY10162" fmla="*/ 1729232 h 5602020"/>
              <a:gd name="connsiteX10163" fmla="*/ 124006 w 5832676"/>
              <a:gd name="connsiteY10163" fmla="*/ 1727477 h 5602020"/>
              <a:gd name="connsiteX10164" fmla="*/ 126812 w 5832676"/>
              <a:gd name="connsiteY10164" fmla="*/ 1730284 h 5602020"/>
              <a:gd name="connsiteX10165" fmla="*/ 129620 w 5832676"/>
              <a:gd name="connsiteY10165" fmla="*/ 1727477 h 5602020"/>
              <a:gd name="connsiteX10166" fmla="*/ 124006 w 5832676"/>
              <a:gd name="connsiteY10166" fmla="*/ 1727477 h 5602020"/>
              <a:gd name="connsiteX10167" fmla="*/ 5699362 w 5832676"/>
              <a:gd name="connsiteY10167" fmla="*/ 1726074 h 5602020"/>
              <a:gd name="connsiteX10168" fmla="*/ 5694450 w 5832676"/>
              <a:gd name="connsiteY10168" fmla="*/ 1728880 h 5602020"/>
              <a:gd name="connsiteX10169" fmla="*/ 5699362 w 5832676"/>
              <a:gd name="connsiteY10169" fmla="*/ 1726074 h 5602020"/>
              <a:gd name="connsiteX10170" fmla="*/ 108569 w 5832676"/>
              <a:gd name="connsiteY10170" fmla="*/ 1724670 h 5602020"/>
              <a:gd name="connsiteX10171" fmla="*/ 105764 w 5832676"/>
              <a:gd name="connsiteY10171" fmla="*/ 1727477 h 5602020"/>
              <a:gd name="connsiteX10172" fmla="*/ 108569 w 5832676"/>
              <a:gd name="connsiteY10172" fmla="*/ 1727477 h 5602020"/>
              <a:gd name="connsiteX10173" fmla="*/ 108569 w 5832676"/>
              <a:gd name="connsiteY10173" fmla="*/ 1724670 h 5602020"/>
              <a:gd name="connsiteX10174" fmla="*/ 5705910 w 5832676"/>
              <a:gd name="connsiteY10174" fmla="*/ 1721863 h 5602020"/>
              <a:gd name="connsiteX10175" fmla="*/ 5710588 w 5832676"/>
              <a:gd name="connsiteY10175" fmla="*/ 1721863 h 5602020"/>
              <a:gd name="connsiteX10176" fmla="*/ 5705910 w 5832676"/>
              <a:gd name="connsiteY10176" fmla="*/ 1721863 h 5602020"/>
              <a:gd name="connsiteX10177" fmla="*/ 69277 w 5832676"/>
              <a:gd name="connsiteY10177" fmla="*/ 1720461 h 5602020"/>
              <a:gd name="connsiteX10178" fmla="*/ 71212 w 5832676"/>
              <a:gd name="connsiteY10178" fmla="*/ 1720461 h 5602020"/>
              <a:gd name="connsiteX10179" fmla="*/ 70024 w 5832676"/>
              <a:gd name="connsiteY10179" fmla="*/ 1721458 h 5602020"/>
              <a:gd name="connsiteX10180" fmla="*/ 149265 w 5832676"/>
              <a:gd name="connsiteY10180" fmla="*/ 1716250 h 5602020"/>
              <a:gd name="connsiteX10181" fmla="*/ 149265 w 5832676"/>
              <a:gd name="connsiteY10181" fmla="*/ 1719057 h 5602020"/>
              <a:gd name="connsiteX10182" fmla="*/ 149265 w 5832676"/>
              <a:gd name="connsiteY10182" fmla="*/ 1716250 h 5602020"/>
              <a:gd name="connsiteX10183" fmla="*/ 103217 w 5832676"/>
              <a:gd name="connsiteY10183" fmla="*/ 1715232 h 5602020"/>
              <a:gd name="connsiteX10184" fmla="*/ 98631 w 5832676"/>
              <a:gd name="connsiteY10184" fmla="*/ 1717524 h 5602020"/>
              <a:gd name="connsiteX10185" fmla="*/ 99546 w 5832676"/>
              <a:gd name="connsiteY10185" fmla="*/ 1716608 h 5602020"/>
              <a:gd name="connsiteX10186" fmla="*/ 246094 w 5832676"/>
              <a:gd name="connsiteY10186" fmla="*/ 1713444 h 5602020"/>
              <a:gd name="connsiteX10187" fmla="*/ 248200 w 5832676"/>
              <a:gd name="connsiteY10187" fmla="*/ 1716250 h 5602020"/>
              <a:gd name="connsiteX10188" fmla="*/ 250304 w 5832676"/>
              <a:gd name="connsiteY10188" fmla="*/ 1713444 h 5602020"/>
              <a:gd name="connsiteX10189" fmla="*/ 246094 w 5832676"/>
              <a:gd name="connsiteY10189" fmla="*/ 1713444 h 5602020"/>
              <a:gd name="connsiteX10190" fmla="*/ 142950 w 5832676"/>
              <a:gd name="connsiteY10190" fmla="*/ 1713444 h 5602020"/>
              <a:gd name="connsiteX10191" fmla="*/ 140845 w 5832676"/>
              <a:gd name="connsiteY10191" fmla="*/ 1716250 h 5602020"/>
              <a:gd name="connsiteX10192" fmla="*/ 142950 w 5832676"/>
              <a:gd name="connsiteY10192" fmla="*/ 1719057 h 5602020"/>
              <a:gd name="connsiteX10193" fmla="*/ 145056 w 5832676"/>
              <a:gd name="connsiteY10193" fmla="*/ 1716250 h 5602020"/>
              <a:gd name="connsiteX10194" fmla="*/ 142950 w 5832676"/>
              <a:gd name="connsiteY10194" fmla="*/ 1713444 h 5602020"/>
              <a:gd name="connsiteX10195" fmla="*/ 5777629 w 5832676"/>
              <a:gd name="connsiteY10195" fmla="*/ 1712937 h 5602020"/>
              <a:gd name="connsiteX10196" fmla="*/ 5775335 w 5832676"/>
              <a:gd name="connsiteY10196" fmla="*/ 1715232 h 5602020"/>
              <a:gd name="connsiteX10197" fmla="*/ 5774256 w 5832676"/>
              <a:gd name="connsiteY10197" fmla="*/ 1715637 h 5602020"/>
              <a:gd name="connsiteX10198" fmla="*/ 94069 w 5832676"/>
              <a:gd name="connsiteY10198" fmla="*/ 1709234 h 5602020"/>
              <a:gd name="connsiteX10199" fmla="*/ 94864 w 5832676"/>
              <a:gd name="connsiteY10199" fmla="*/ 1709950 h 5602020"/>
              <a:gd name="connsiteX10200" fmla="*/ 92500 w 5832676"/>
              <a:gd name="connsiteY10200" fmla="*/ 1711721 h 5602020"/>
              <a:gd name="connsiteX10201" fmla="*/ 92300 w 5832676"/>
              <a:gd name="connsiteY10201" fmla="*/ 1711853 h 5602020"/>
              <a:gd name="connsiteX10202" fmla="*/ 91730 w 5832676"/>
              <a:gd name="connsiteY10202" fmla="*/ 1711340 h 5602020"/>
              <a:gd name="connsiteX10203" fmla="*/ 94069 w 5832676"/>
              <a:gd name="connsiteY10203" fmla="*/ 1709234 h 5602020"/>
              <a:gd name="connsiteX10204" fmla="*/ 5713395 w 5832676"/>
              <a:gd name="connsiteY10204" fmla="*/ 1707831 h 5602020"/>
              <a:gd name="connsiteX10205" fmla="*/ 5707782 w 5832676"/>
              <a:gd name="connsiteY10205" fmla="*/ 1710638 h 5602020"/>
              <a:gd name="connsiteX10206" fmla="*/ 5713395 w 5832676"/>
              <a:gd name="connsiteY10206" fmla="*/ 1710638 h 5602020"/>
              <a:gd name="connsiteX10207" fmla="*/ 5713395 w 5832676"/>
              <a:gd name="connsiteY10207" fmla="*/ 1707831 h 5602020"/>
              <a:gd name="connsiteX10208" fmla="*/ 5598324 w 5832676"/>
              <a:gd name="connsiteY10208" fmla="*/ 1707831 h 5602020"/>
              <a:gd name="connsiteX10209" fmla="*/ 5598324 w 5832676"/>
              <a:gd name="connsiteY10209" fmla="*/ 1709935 h 5602020"/>
              <a:gd name="connsiteX10210" fmla="*/ 5602534 w 5832676"/>
              <a:gd name="connsiteY10210" fmla="*/ 1707831 h 5602020"/>
              <a:gd name="connsiteX10211" fmla="*/ 5600428 w 5832676"/>
              <a:gd name="connsiteY10211" fmla="*/ 1707831 h 5602020"/>
              <a:gd name="connsiteX10212" fmla="*/ 5598324 w 5832676"/>
              <a:gd name="connsiteY10212" fmla="*/ 1707831 h 5602020"/>
              <a:gd name="connsiteX10213" fmla="*/ 115586 w 5832676"/>
              <a:gd name="connsiteY10213" fmla="*/ 1706428 h 5602020"/>
              <a:gd name="connsiteX10214" fmla="*/ 117691 w 5832676"/>
              <a:gd name="connsiteY10214" fmla="*/ 1709234 h 5602020"/>
              <a:gd name="connsiteX10215" fmla="*/ 119797 w 5832676"/>
              <a:gd name="connsiteY10215" fmla="*/ 1706428 h 5602020"/>
              <a:gd name="connsiteX10216" fmla="*/ 115586 w 5832676"/>
              <a:gd name="connsiteY10216" fmla="*/ 1706428 h 5602020"/>
              <a:gd name="connsiteX10217" fmla="*/ 5607444 w 5832676"/>
              <a:gd name="connsiteY10217" fmla="*/ 1705024 h 5602020"/>
              <a:gd name="connsiteX10218" fmla="*/ 5602533 w 5832676"/>
              <a:gd name="connsiteY10218" fmla="*/ 1710638 h 5602020"/>
              <a:gd name="connsiteX10219" fmla="*/ 5604988 w 5832676"/>
              <a:gd name="connsiteY10219" fmla="*/ 1710638 h 5602020"/>
              <a:gd name="connsiteX10220" fmla="*/ 5612356 w 5832676"/>
              <a:gd name="connsiteY10220" fmla="*/ 1707831 h 5602020"/>
              <a:gd name="connsiteX10221" fmla="*/ 5607444 w 5832676"/>
              <a:gd name="connsiteY10221" fmla="*/ 1705024 h 5602020"/>
              <a:gd name="connsiteX10222" fmla="*/ 11741 w 5832676"/>
              <a:gd name="connsiteY10222" fmla="*/ 1702217 h 5602020"/>
              <a:gd name="connsiteX10223" fmla="*/ 13526 w 5832676"/>
              <a:gd name="connsiteY10223" fmla="*/ 1704002 h 5602020"/>
              <a:gd name="connsiteX10224" fmla="*/ 12504 w 5832676"/>
              <a:gd name="connsiteY10224" fmla="*/ 1705024 h 5602020"/>
              <a:gd name="connsiteX10225" fmla="*/ 11741 w 5832676"/>
              <a:gd name="connsiteY10225" fmla="*/ 1705024 h 5602020"/>
              <a:gd name="connsiteX10226" fmla="*/ 11741 w 5832676"/>
              <a:gd name="connsiteY10226" fmla="*/ 1702217 h 5602020"/>
              <a:gd name="connsiteX10227" fmla="*/ 34976 w 5832676"/>
              <a:gd name="connsiteY10227" fmla="*/ 1697850 h 5602020"/>
              <a:gd name="connsiteX10228" fmla="*/ 34896 w 5832676"/>
              <a:gd name="connsiteY10228" fmla="*/ 1698008 h 5602020"/>
              <a:gd name="connsiteX10229" fmla="*/ 34556 w 5832676"/>
              <a:gd name="connsiteY10229" fmla="*/ 1698008 h 5602020"/>
              <a:gd name="connsiteX10230" fmla="*/ 80503 w 5832676"/>
              <a:gd name="connsiteY10230" fmla="*/ 1693797 h 5602020"/>
              <a:gd name="connsiteX10231" fmla="*/ 80503 w 5832676"/>
              <a:gd name="connsiteY10231" fmla="*/ 1695903 h 5602020"/>
              <a:gd name="connsiteX10232" fmla="*/ 83311 w 5832676"/>
              <a:gd name="connsiteY10232" fmla="*/ 1695903 h 5602020"/>
              <a:gd name="connsiteX10233" fmla="*/ 80503 w 5832676"/>
              <a:gd name="connsiteY10233" fmla="*/ 1693797 h 5602020"/>
              <a:gd name="connsiteX10234" fmla="*/ 27879 w 5832676"/>
              <a:gd name="connsiteY10234" fmla="*/ 1693797 h 5602020"/>
              <a:gd name="connsiteX10235" fmla="*/ 28181 w 5832676"/>
              <a:gd name="connsiteY10235" fmla="*/ 1693797 h 5602020"/>
              <a:gd name="connsiteX10236" fmla="*/ 25775 w 5832676"/>
              <a:gd name="connsiteY10236" fmla="*/ 1695200 h 5602020"/>
              <a:gd name="connsiteX10237" fmla="*/ 60156 w 5832676"/>
              <a:gd name="connsiteY10237" fmla="*/ 1690991 h 5602020"/>
              <a:gd name="connsiteX10238" fmla="*/ 58049 w 5832676"/>
              <a:gd name="connsiteY10238" fmla="*/ 1695201 h 5602020"/>
              <a:gd name="connsiteX10239" fmla="*/ 62262 w 5832676"/>
              <a:gd name="connsiteY10239" fmla="*/ 1693096 h 5602020"/>
              <a:gd name="connsiteX10240" fmla="*/ 60156 w 5832676"/>
              <a:gd name="connsiteY10240" fmla="*/ 1693096 h 5602020"/>
              <a:gd name="connsiteX10241" fmla="*/ 60156 w 5832676"/>
              <a:gd name="connsiteY10241" fmla="*/ 1690991 h 5602020"/>
              <a:gd name="connsiteX10242" fmla="*/ 20863 w 5832676"/>
              <a:gd name="connsiteY10242" fmla="*/ 1686781 h 5602020"/>
              <a:gd name="connsiteX10243" fmla="*/ 15952 w 5832676"/>
              <a:gd name="connsiteY10243" fmla="*/ 1691459 h 5602020"/>
              <a:gd name="connsiteX10244" fmla="*/ 18406 w 5832676"/>
              <a:gd name="connsiteY10244" fmla="*/ 1693798 h 5602020"/>
              <a:gd name="connsiteX10245" fmla="*/ 20863 w 5832676"/>
              <a:gd name="connsiteY10245" fmla="*/ 1693798 h 5602020"/>
              <a:gd name="connsiteX10246" fmla="*/ 25774 w 5832676"/>
              <a:gd name="connsiteY10246" fmla="*/ 1689120 h 5602020"/>
              <a:gd name="connsiteX10247" fmla="*/ 23319 w 5832676"/>
              <a:gd name="connsiteY10247" fmla="*/ 1689120 h 5602020"/>
              <a:gd name="connsiteX10248" fmla="*/ 20863 w 5832676"/>
              <a:gd name="connsiteY10248" fmla="*/ 1686781 h 5602020"/>
              <a:gd name="connsiteX10249" fmla="*/ 59454 w 5832676"/>
              <a:gd name="connsiteY10249" fmla="*/ 1685554 h 5602020"/>
              <a:gd name="connsiteX10250" fmla="*/ 58049 w 5832676"/>
              <a:gd name="connsiteY10250" fmla="*/ 1688185 h 5602020"/>
              <a:gd name="connsiteX10251" fmla="*/ 60858 w 5832676"/>
              <a:gd name="connsiteY10251" fmla="*/ 1686080 h 5602020"/>
              <a:gd name="connsiteX10252" fmla="*/ 59454 w 5832676"/>
              <a:gd name="connsiteY10252" fmla="*/ 1685554 h 5602020"/>
              <a:gd name="connsiteX10253" fmla="*/ 48227 w 5832676"/>
              <a:gd name="connsiteY10253" fmla="*/ 1683975 h 5602020"/>
              <a:gd name="connsiteX10254" fmla="*/ 25774 w 5832676"/>
              <a:gd name="connsiteY10254" fmla="*/ 1692956 h 5602020"/>
              <a:gd name="connsiteX10255" fmla="*/ 25774 w 5832676"/>
              <a:gd name="connsiteY10255" fmla="*/ 1695201 h 5602020"/>
              <a:gd name="connsiteX10256" fmla="*/ 27879 w 5832676"/>
              <a:gd name="connsiteY10256" fmla="*/ 1695201 h 5602020"/>
              <a:gd name="connsiteX10257" fmla="*/ 29984 w 5832676"/>
              <a:gd name="connsiteY10257" fmla="*/ 1693797 h 5602020"/>
              <a:gd name="connsiteX10258" fmla="*/ 28181 w 5832676"/>
              <a:gd name="connsiteY10258" fmla="*/ 1693797 h 5602020"/>
              <a:gd name="connsiteX10259" fmla="*/ 32510 w 5832676"/>
              <a:gd name="connsiteY10259" fmla="*/ 1691272 h 5602020"/>
              <a:gd name="connsiteX10260" fmla="*/ 39245 w 5832676"/>
              <a:gd name="connsiteY10260" fmla="*/ 1690711 h 5602020"/>
              <a:gd name="connsiteX10261" fmla="*/ 48227 w 5832676"/>
              <a:gd name="connsiteY10261" fmla="*/ 1683975 h 5602020"/>
              <a:gd name="connsiteX10262" fmla="*/ 29984 w 5832676"/>
              <a:gd name="connsiteY10262" fmla="*/ 1683975 h 5602020"/>
              <a:gd name="connsiteX10263" fmla="*/ 28582 w 5832676"/>
              <a:gd name="connsiteY10263" fmla="*/ 1688185 h 5602020"/>
              <a:gd name="connsiteX10264" fmla="*/ 29984 w 5832676"/>
              <a:gd name="connsiteY10264" fmla="*/ 1683975 h 5602020"/>
              <a:gd name="connsiteX10265" fmla="*/ 21565 w 5832676"/>
              <a:gd name="connsiteY10265" fmla="*/ 1683975 h 5602020"/>
              <a:gd name="connsiteX10266" fmla="*/ 14547 w 5832676"/>
              <a:gd name="connsiteY10266" fmla="*/ 1688185 h 5602020"/>
              <a:gd name="connsiteX10267" fmla="*/ 19225 w 5832676"/>
              <a:gd name="connsiteY10267" fmla="*/ 1686080 h 5602020"/>
              <a:gd name="connsiteX10268" fmla="*/ 21565 w 5832676"/>
              <a:gd name="connsiteY10268" fmla="*/ 1683975 h 5602020"/>
              <a:gd name="connsiteX10269" fmla="*/ 3061 w 5832676"/>
              <a:gd name="connsiteY10269" fmla="*/ 1682363 h 5602020"/>
              <a:gd name="connsiteX10270" fmla="*/ 4588 w 5832676"/>
              <a:gd name="connsiteY10270" fmla="*/ 1683128 h 5602020"/>
              <a:gd name="connsiteX10271" fmla="*/ 0 w 5832676"/>
              <a:gd name="connsiteY10271" fmla="*/ 1683128 h 5602020"/>
              <a:gd name="connsiteX10272" fmla="*/ 73486 w 5832676"/>
              <a:gd name="connsiteY10272" fmla="*/ 1681168 h 5602020"/>
              <a:gd name="connsiteX10273" fmla="*/ 73486 w 5832676"/>
              <a:gd name="connsiteY10273" fmla="*/ 1683975 h 5602020"/>
              <a:gd name="connsiteX10274" fmla="*/ 76294 w 5832676"/>
              <a:gd name="connsiteY10274" fmla="*/ 1683975 h 5602020"/>
              <a:gd name="connsiteX10275" fmla="*/ 73486 w 5832676"/>
              <a:gd name="connsiteY10275" fmla="*/ 1681168 h 5602020"/>
              <a:gd name="connsiteX10276" fmla="*/ 116989 w 5832676"/>
              <a:gd name="connsiteY10276" fmla="*/ 1679764 h 5602020"/>
              <a:gd name="connsiteX10277" fmla="*/ 114885 w 5832676"/>
              <a:gd name="connsiteY10277" fmla="*/ 1681870 h 5602020"/>
              <a:gd name="connsiteX10278" fmla="*/ 112780 w 5832676"/>
              <a:gd name="connsiteY10278" fmla="*/ 1681870 h 5602020"/>
              <a:gd name="connsiteX10279" fmla="*/ 114885 w 5832676"/>
              <a:gd name="connsiteY10279" fmla="*/ 1683975 h 5602020"/>
              <a:gd name="connsiteX10280" fmla="*/ 116989 w 5832676"/>
              <a:gd name="connsiteY10280" fmla="*/ 1679764 h 5602020"/>
              <a:gd name="connsiteX10281" fmla="*/ 33258 w 5832676"/>
              <a:gd name="connsiteY10281" fmla="*/ 1679764 h 5602020"/>
              <a:gd name="connsiteX10282" fmla="*/ 28582 w 5832676"/>
              <a:gd name="connsiteY10282" fmla="*/ 1681168 h 5602020"/>
              <a:gd name="connsiteX10283" fmla="*/ 28582 w 5832676"/>
              <a:gd name="connsiteY10283" fmla="*/ 1683975 h 5602020"/>
              <a:gd name="connsiteX10284" fmla="*/ 28582 w 5832676"/>
              <a:gd name="connsiteY10284" fmla="*/ 1681168 h 5602020"/>
              <a:gd name="connsiteX10285" fmla="*/ 35597 w 5832676"/>
              <a:gd name="connsiteY10285" fmla="*/ 1681168 h 5602020"/>
              <a:gd name="connsiteX10286" fmla="*/ 33258 w 5832676"/>
              <a:gd name="connsiteY10286" fmla="*/ 1679764 h 5602020"/>
              <a:gd name="connsiteX10287" fmla="*/ 11204 w 5832676"/>
              <a:gd name="connsiteY10287" fmla="*/ 1678689 h 5602020"/>
              <a:gd name="connsiteX10288" fmla="*/ 11327 w 5832676"/>
              <a:gd name="connsiteY10288" fmla="*/ 1678933 h 5602020"/>
              <a:gd name="connsiteX10289" fmla="*/ 11022 w 5832676"/>
              <a:gd name="connsiteY10289" fmla="*/ 1679764 h 5602020"/>
              <a:gd name="connsiteX10290" fmla="*/ 10337 w 5832676"/>
              <a:gd name="connsiteY10290" fmla="*/ 1679764 h 5602020"/>
              <a:gd name="connsiteX10291" fmla="*/ 10337 w 5832676"/>
              <a:gd name="connsiteY10291" fmla="*/ 1679165 h 5602020"/>
              <a:gd name="connsiteX10292" fmla="*/ 80503 w 5832676"/>
              <a:gd name="connsiteY10292" fmla="*/ 1676958 h 5602020"/>
              <a:gd name="connsiteX10293" fmla="*/ 83311 w 5832676"/>
              <a:gd name="connsiteY10293" fmla="*/ 1679764 h 5602020"/>
              <a:gd name="connsiteX10294" fmla="*/ 86117 w 5832676"/>
              <a:gd name="connsiteY10294" fmla="*/ 1676958 h 5602020"/>
              <a:gd name="connsiteX10295" fmla="*/ 80503 w 5832676"/>
              <a:gd name="connsiteY10295" fmla="*/ 1676958 h 5602020"/>
              <a:gd name="connsiteX10296" fmla="*/ 72172 w 5832676"/>
              <a:gd name="connsiteY10296" fmla="*/ 1675906 h 5602020"/>
              <a:gd name="connsiteX10297" fmla="*/ 69277 w 5832676"/>
              <a:gd name="connsiteY10297" fmla="*/ 1676958 h 5602020"/>
              <a:gd name="connsiteX10298" fmla="*/ 71383 w 5832676"/>
              <a:gd name="connsiteY10298" fmla="*/ 1676958 h 5602020"/>
              <a:gd name="connsiteX10299" fmla="*/ 73488 w 5832676"/>
              <a:gd name="connsiteY10299" fmla="*/ 1676958 h 5602020"/>
              <a:gd name="connsiteX10300" fmla="*/ 72172 w 5832676"/>
              <a:gd name="connsiteY10300" fmla="*/ 1675906 h 5602020"/>
              <a:gd name="connsiteX10301" fmla="*/ 15952 w 5832676"/>
              <a:gd name="connsiteY10301" fmla="*/ 1674151 h 5602020"/>
              <a:gd name="connsiteX10302" fmla="*/ 14547 w 5832676"/>
              <a:gd name="connsiteY10302" fmla="*/ 1676958 h 5602020"/>
              <a:gd name="connsiteX10303" fmla="*/ 15952 w 5832676"/>
              <a:gd name="connsiteY10303" fmla="*/ 1676958 h 5602020"/>
              <a:gd name="connsiteX10304" fmla="*/ 15952 w 5832676"/>
              <a:gd name="connsiteY10304" fmla="*/ 1674151 h 5602020"/>
              <a:gd name="connsiteX10305" fmla="*/ 35597 w 5832676"/>
              <a:gd name="connsiteY10305" fmla="*/ 1672748 h 5602020"/>
              <a:gd name="connsiteX10306" fmla="*/ 35597 w 5832676"/>
              <a:gd name="connsiteY10306" fmla="*/ 1674854 h 5602020"/>
              <a:gd name="connsiteX10307" fmla="*/ 37703 w 5832676"/>
              <a:gd name="connsiteY10307" fmla="*/ 1676959 h 5602020"/>
              <a:gd name="connsiteX10308" fmla="*/ 39806 w 5832676"/>
              <a:gd name="connsiteY10308" fmla="*/ 1676959 h 5602020"/>
              <a:gd name="connsiteX10309" fmla="*/ 38403 w 5832676"/>
              <a:gd name="connsiteY10309" fmla="*/ 1678361 h 5602020"/>
              <a:gd name="connsiteX10310" fmla="*/ 37001 w 5832676"/>
              <a:gd name="connsiteY10310" fmla="*/ 1679764 h 5602020"/>
              <a:gd name="connsiteX10311" fmla="*/ 39806 w 5832676"/>
              <a:gd name="connsiteY10311" fmla="*/ 1676959 h 5602020"/>
              <a:gd name="connsiteX10312" fmla="*/ 39807 w 5832676"/>
              <a:gd name="connsiteY10312" fmla="*/ 1676959 h 5602020"/>
              <a:gd name="connsiteX10313" fmla="*/ 39807 w 5832676"/>
              <a:gd name="connsiteY10313" fmla="*/ 1674854 h 5602020"/>
              <a:gd name="connsiteX10314" fmla="*/ 35597 w 5832676"/>
              <a:gd name="connsiteY10314" fmla="*/ 1672748 h 5602020"/>
              <a:gd name="connsiteX10315" fmla="*/ 22266 w 5832676"/>
              <a:gd name="connsiteY10315" fmla="*/ 1671696 h 5602020"/>
              <a:gd name="connsiteX10316" fmla="*/ 21565 w 5832676"/>
              <a:gd name="connsiteY10316" fmla="*/ 1672748 h 5602020"/>
              <a:gd name="connsiteX10317" fmla="*/ 22968 w 5832676"/>
              <a:gd name="connsiteY10317" fmla="*/ 1672748 h 5602020"/>
              <a:gd name="connsiteX10318" fmla="*/ 22266 w 5832676"/>
              <a:gd name="connsiteY10318" fmla="*/ 1671696 h 5602020"/>
              <a:gd name="connsiteX10319" fmla="*/ 5601130 w 5832676"/>
              <a:gd name="connsiteY10319" fmla="*/ 1671344 h 5602020"/>
              <a:gd name="connsiteX10320" fmla="*/ 5600812 w 5832676"/>
              <a:gd name="connsiteY10320" fmla="*/ 1671663 h 5602020"/>
              <a:gd name="connsiteX10321" fmla="*/ 5599857 w 5832676"/>
              <a:gd name="connsiteY10321" fmla="*/ 1671663 h 5602020"/>
              <a:gd name="connsiteX10322" fmla="*/ 48227 w 5832676"/>
              <a:gd name="connsiteY10322" fmla="*/ 1668538 h 5602020"/>
              <a:gd name="connsiteX10323" fmla="*/ 41210 w 5832676"/>
              <a:gd name="connsiteY10323" fmla="*/ 1669942 h 5602020"/>
              <a:gd name="connsiteX10324" fmla="*/ 45890 w 5832676"/>
              <a:gd name="connsiteY10324" fmla="*/ 1669942 h 5602020"/>
              <a:gd name="connsiteX10325" fmla="*/ 48227 w 5832676"/>
              <a:gd name="connsiteY10325" fmla="*/ 1668538 h 5602020"/>
              <a:gd name="connsiteX10326" fmla="*/ 26243 w 5832676"/>
              <a:gd name="connsiteY10326" fmla="*/ 1668538 h 5602020"/>
              <a:gd name="connsiteX10327" fmla="*/ 21565 w 5832676"/>
              <a:gd name="connsiteY10327" fmla="*/ 1669942 h 5602020"/>
              <a:gd name="connsiteX10328" fmla="*/ 28582 w 5832676"/>
              <a:gd name="connsiteY10328" fmla="*/ 1669942 h 5602020"/>
              <a:gd name="connsiteX10329" fmla="*/ 26243 w 5832676"/>
              <a:gd name="connsiteY10329" fmla="*/ 1668538 h 5602020"/>
              <a:gd name="connsiteX10330" fmla="*/ 10337 w 5832676"/>
              <a:gd name="connsiteY10330" fmla="*/ 1668538 h 5602020"/>
              <a:gd name="connsiteX10331" fmla="*/ 10337 w 5832676"/>
              <a:gd name="connsiteY10331" fmla="*/ 1669942 h 5602020"/>
              <a:gd name="connsiteX10332" fmla="*/ 11741 w 5832676"/>
              <a:gd name="connsiteY10332" fmla="*/ 1668538 h 5602020"/>
              <a:gd name="connsiteX10333" fmla="*/ 10337 w 5832676"/>
              <a:gd name="connsiteY10333" fmla="*/ 1668538 h 5602020"/>
              <a:gd name="connsiteX10334" fmla="*/ 6881 w 5832676"/>
              <a:gd name="connsiteY10334" fmla="*/ 1664784 h 5602020"/>
              <a:gd name="connsiteX10335" fmla="*/ 4588 w 5832676"/>
              <a:gd name="connsiteY10335" fmla="*/ 1667077 h 5602020"/>
              <a:gd name="connsiteX10336" fmla="*/ 4588 w 5832676"/>
              <a:gd name="connsiteY10336" fmla="*/ 1669370 h 5602020"/>
              <a:gd name="connsiteX10337" fmla="*/ 4588 w 5832676"/>
              <a:gd name="connsiteY10337" fmla="*/ 1671663 h 5602020"/>
              <a:gd name="connsiteX10338" fmla="*/ 2294 w 5832676"/>
              <a:gd name="connsiteY10338" fmla="*/ 1673956 h 5602020"/>
              <a:gd name="connsiteX10339" fmla="*/ 0 w 5832676"/>
              <a:gd name="connsiteY10339" fmla="*/ 1669370 h 5602020"/>
              <a:gd name="connsiteX10340" fmla="*/ 6881 w 5832676"/>
              <a:gd name="connsiteY10340" fmla="*/ 1664784 h 5602020"/>
              <a:gd name="connsiteX10341" fmla="*/ 15952 w 5832676"/>
              <a:gd name="connsiteY10341" fmla="*/ 1662925 h 5602020"/>
              <a:gd name="connsiteX10342" fmla="*/ 17916 w 5832676"/>
              <a:gd name="connsiteY10342" fmla="*/ 1662925 h 5602020"/>
              <a:gd name="connsiteX10343" fmla="*/ 16935 w 5832676"/>
              <a:gd name="connsiteY10343" fmla="*/ 1663908 h 5602020"/>
              <a:gd name="connsiteX10344" fmla="*/ 94536 w 5832676"/>
              <a:gd name="connsiteY10344" fmla="*/ 1661522 h 5602020"/>
              <a:gd name="connsiteX10345" fmla="*/ 97343 w 5832676"/>
              <a:gd name="connsiteY10345" fmla="*/ 1662925 h 5602020"/>
              <a:gd name="connsiteX10346" fmla="*/ 97343 w 5832676"/>
              <a:gd name="connsiteY10346" fmla="*/ 1661522 h 5602020"/>
              <a:gd name="connsiteX10347" fmla="*/ 94536 w 5832676"/>
              <a:gd name="connsiteY10347" fmla="*/ 1661522 h 5602020"/>
              <a:gd name="connsiteX10348" fmla="*/ 37001 w 5832676"/>
              <a:gd name="connsiteY10348" fmla="*/ 1661522 h 5602020"/>
              <a:gd name="connsiteX10349" fmla="*/ 37001 w 5832676"/>
              <a:gd name="connsiteY10349" fmla="*/ 1662925 h 5602020"/>
              <a:gd name="connsiteX10350" fmla="*/ 38405 w 5832676"/>
              <a:gd name="connsiteY10350" fmla="*/ 1662458 h 5602020"/>
              <a:gd name="connsiteX10351" fmla="*/ 39106 w 5832676"/>
              <a:gd name="connsiteY10351" fmla="*/ 1662925 h 5602020"/>
              <a:gd name="connsiteX10352" fmla="*/ 41210 w 5832676"/>
              <a:gd name="connsiteY10352" fmla="*/ 1661522 h 5602020"/>
              <a:gd name="connsiteX10353" fmla="*/ 38405 w 5832676"/>
              <a:gd name="connsiteY10353" fmla="*/ 1662458 h 5602020"/>
              <a:gd name="connsiteX10354" fmla="*/ 25235 w 5832676"/>
              <a:gd name="connsiteY10354" fmla="*/ 1655611 h 5602020"/>
              <a:gd name="connsiteX10355" fmla="*/ 24838 w 5832676"/>
              <a:gd name="connsiteY10355" fmla="*/ 1655908 h 5602020"/>
              <a:gd name="connsiteX10356" fmla="*/ 24565 w 5832676"/>
              <a:gd name="connsiteY10356" fmla="*/ 1655908 h 5602020"/>
              <a:gd name="connsiteX10357" fmla="*/ 5593937 w 5832676"/>
              <a:gd name="connsiteY10357" fmla="*/ 1653100 h 5602020"/>
              <a:gd name="connsiteX10358" fmla="*/ 5577975 w 5832676"/>
              <a:gd name="connsiteY10358" fmla="*/ 1657660 h 5602020"/>
              <a:gd name="connsiteX10359" fmla="*/ 5577975 w 5832676"/>
              <a:gd name="connsiteY10359" fmla="*/ 1659941 h 5602020"/>
              <a:gd name="connsiteX10360" fmla="*/ 5571133 w 5832676"/>
              <a:gd name="connsiteY10360" fmla="*/ 1662223 h 5602020"/>
              <a:gd name="connsiteX10361" fmla="*/ 5575694 w 5832676"/>
              <a:gd name="connsiteY10361" fmla="*/ 1657660 h 5602020"/>
              <a:gd name="connsiteX10362" fmla="*/ 5568854 w 5832676"/>
              <a:gd name="connsiteY10362" fmla="*/ 1662223 h 5602020"/>
              <a:gd name="connsiteX10363" fmla="*/ 5571133 w 5832676"/>
              <a:gd name="connsiteY10363" fmla="*/ 1664502 h 5602020"/>
              <a:gd name="connsiteX10364" fmla="*/ 5577975 w 5832676"/>
              <a:gd name="connsiteY10364" fmla="*/ 1664502 h 5602020"/>
              <a:gd name="connsiteX10365" fmla="*/ 5573414 w 5832676"/>
              <a:gd name="connsiteY10365" fmla="*/ 1666782 h 5602020"/>
              <a:gd name="connsiteX10366" fmla="*/ 5575694 w 5832676"/>
              <a:gd name="connsiteY10366" fmla="*/ 1666782 h 5602020"/>
              <a:gd name="connsiteX10367" fmla="*/ 5575694 w 5832676"/>
              <a:gd name="connsiteY10367" fmla="*/ 1671344 h 5602020"/>
              <a:gd name="connsiteX10368" fmla="*/ 5584816 w 5832676"/>
              <a:gd name="connsiteY10368" fmla="*/ 1669063 h 5602020"/>
              <a:gd name="connsiteX10369" fmla="*/ 5584816 w 5832676"/>
              <a:gd name="connsiteY10369" fmla="*/ 1671344 h 5602020"/>
              <a:gd name="connsiteX10370" fmla="*/ 5587096 w 5832676"/>
              <a:gd name="connsiteY10370" fmla="*/ 1671344 h 5602020"/>
              <a:gd name="connsiteX10371" fmla="*/ 5584816 w 5832676"/>
              <a:gd name="connsiteY10371" fmla="*/ 1669063 h 5602020"/>
              <a:gd name="connsiteX10372" fmla="*/ 5605340 w 5832676"/>
              <a:gd name="connsiteY10372" fmla="*/ 1655381 h 5602020"/>
              <a:gd name="connsiteX10373" fmla="*/ 5593937 w 5832676"/>
              <a:gd name="connsiteY10373" fmla="*/ 1653100 h 5602020"/>
              <a:gd name="connsiteX10374" fmla="*/ 35597 w 5832676"/>
              <a:gd name="connsiteY10374" fmla="*/ 1647489 h 5602020"/>
              <a:gd name="connsiteX10375" fmla="*/ 29984 w 5832676"/>
              <a:gd name="connsiteY10375" fmla="*/ 1650295 h 5602020"/>
              <a:gd name="connsiteX10376" fmla="*/ 32790 w 5832676"/>
              <a:gd name="connsiteY10376" fmla="*/ 1650295 h 5602020"/>
              <a:gd name="connsiteX10377" fmla="*/ 35597 w 5832676"/>
              <a:gd name="connsiteY10377" fmla="*/ 1647489 h 5602020"/>
              <a:gd name="connsiteX10378" fmla="*/ 35130 w 5832676"/>
              <a:gd name="connsiteY10378" fmla="*/ 1644682 h 5602020"/>
              <a:gd name="connsiteX10379" fmla="*/ 39807 w 5832676"/>
              <a:gd name="connsiteY10379" fmla="*/ 1647489 h 5602020"/>
              <a:gd name="connsiteX10380" fmla="*/ 35130 w 5832676"/>
              <a:gd name="connsiteY10380" fmla="*/ 1644682 h 5602020"/>
              <a:gd name="connsiteX10381" fmla="*/ 83311 w 5832676"/>
              <a:gd name="connsiteY10381" fmla="*/ 1640472 h 5602020"/>
              <a:gd name="connsiteX10382" fmla="*/ 83311 w 5832676"/>
              <a:gd name="connsiteY10382" fmla="*/ 1643278 h 5602020"/>
              <a:gd name="connsiteX10383" fmla="*/ 83311 w 5832676"/>
              <a:gd name="connsiteY10383" fmla="*/ 1640472 h 5602020"/>
              <a:gd name="connsiteX10384" fmla="*/ 39807 w 5832676"/>
              <a:gd name="connsiteY10384" fmla="*/ 1640472 h 5602020"/>
              <a:gd name="connsiteX10385" fmla="*/ 39807 w 5832676"/>
              <a:gd name="connsiteY10385" fmla="*/ 1643278 h 5602020"/>
              <a:gd name="connsiteX10386" fmla="*/ 44018 w 5832676"/>
              <a:gd name="connsiteY10386" fmla="*/ 1643278 h 5602020"/>
              <a:gd name="connsiteX10387" fmla="*/ 44018 w 5832676"/>
              <a:gd name="connsiteY10387" fmla="*/ 1640472 h 5602020"/>
              <a:gd name="connsiteX10388" fmla="*/ 39807 w 5832676"/>
              <a:gd name="connsiteY10388" fmla="*/ 1640472 h 5602020"/>
              <a:gd name="connsiteX10389" fmla="*/ 86117 w 5832676"/>
              <a:gd name="connsiteY10389" fmla="*/ 1637665 h 5602020"/>
              <a:gd name="connsiteX10390" fmla="*/ 86117 w 5832676"/>
              <a:gd name="connsiteY10390" fmla="*/ 1640472 h 5602020"/>
              <a:gd name="connsiteX10391" fmla="*/ 87521 w 5832676"/>
              <a:gd name="connsiteY10391" fmla="*/ 1637665 h 5602020"/>
              <a:gd name="connsiteX10392" fmla="*/ 86117 w 5832676"/>
              <a:gd name="connsiteY10392" fmla="*/ 1637665 h 5602020"/>
              <a:gd name="connsiteX10393" fmla="*/ 48928 w 5832676"/>
              <a:gd name="connsiteY10393" fmla="*/ 1637665 h 5602020"/>
              <a:gd name="connsiteX10394" fmla="*/ 46824 w 5832676"/>
              <a:gd name="connsiteY10394" fmla="*/ 1640472 h 5602020"/>
              <a:gd name="connsiteX10395" fmla="*/ 48928 w 5832676"/>
              <a:gd name="connsiteY10395" fmla="*/ 1640472 h 5602020"/>
              <a:gd name="connsiteX10396" fmla="*/ 51034 w 5832676"/>
              <a:gd name="connsiteY10396" fmla="*/ 1640472 h 5602020"/>
              <a:gd name="connsiteX10397" fmla="*/ 51034 w 5832676"/>
              <a:gd name="connsiteY10397" fmla="*/ 1637665 h 5602020"/>
              <a:gd name="connsiteX10398" fmla="*/ 48928 w 5832676"/>
              <a:gd name="connsiteY10398" fmla="*/ 1637665 h 5602020"/>
              <a:gd name="connsiteX10399" fmla="*/ 83777 w 5832676"/>
              <a:gd name="connsiteY10399" fmla="*/ 1636262 h 5602020"/>
              <a:gd name="connsiteX10400" fmla="*/ 79100 w 5832676"/>
              <a:gd name="connsiteY10400" fmla="*/ 1638368 h 5602020"/>
              <a:gd name="connsiteX10401" fmla="*/ 79100 w 5832676"/>
              <a:gd name="connsiteY10401" fmla="*/ 1640472 h 5602020"/>
              <a:gd name="connsiteX10402" fmla="*/ 83777 w 5832676"/>
              <a:gd name="connsiteY10402" fmla="*/ 1638368 h 5602020"/>
              <a:gd name="connsiteX10403" fmla="*/ 86117 w 5832676"/>
              <a:gd name="connsiteY10403" fmla="*/ 1636262 h 5602020"/>
              <a:gd name="connsiteX10404" fmla="*/ 83777 w 5832676"/>
              <a:gd name="connsiteY10404" fmla="*/ 1636262 h 5602020"/>
              <a:gd name="connsiteX10405" fmla="*/ 83311 w 5832676"/>
              <a:gd name="connsiteY10405" fmla="*/ 1630649 h 5602020"/>
              <a:gd name="connsiteX10406" fmla="*/ 85415 w 5832676"/>
              <a:gd name="connsiteY10406" fmla="*/ 1633455 h 5602020"/>
              <a:gd name="connsiteX10407" fmla="*/ 87521 w 5832676"/>
              <a:gd name="connsiteY10407" fmla="*/ 1630649 h 5602020"/>
              <a:gd name="connsiteX10408" fmla="*/ 83311 w 5832676"/>
              <a:gd name="connsiteY10408" fmla="*/ 1630649 h 5602020"/>
              <a:gd name="connsiteX10409" fmla="*/ 80503 w 5832676"/>
              <a:gd name="connsiteY10409" fmla="*/ 1626438 h 5602020"/>
              <a:gd name="connsiteX10410" fmla="*/ 80503 w 5832676"/>
              <a:gd name="connsiteY10410" fmla="*/ 1629245 h 5602020"/>
              <a:gd name="connsiteX10411" fmla="*/ 83311 w 5832676"/>
              <a:gd name="connsiteY10411" fmla="*/ 1629245 h 5602020"/>
              <a:gd name="connsiteX10412" fmla="*/ 80503 w 5832676"/>
              <a:gd name="connsiteY10412" fmla="*/ 1626438 h 5602020"/>
              <a:gd name="connsiteX10413" fmla="*/ 90326 w 5832676"/>
              <a:gd name="connsiteY10413" fmla="*/ 1619422 h 5602020"/>
              <a:gd name="connsiteX10414" fmla="*/ 87521 w 5832676"/>
              <a:gd name="connsiteY10414" fmla="*/ 1622229 h 5602020"/>
              <a:gd name="connsiteX10415" fmla="*/ 87521 w 5832676"/>
              <a:gd name="connsiteY10415" fmla="*/ 1625036 h 5602020"/>
              <a:gd name="connsiteX10416" fmla="*/ 90326 w 5832676"/>
              <a:gd name="connsiteY10416" fmla="*/ 1619422 h 5602020"/>
              <a:gd name="connsiteX10417" fmla="*/ 72083 w 5832676"/>
              <a:gd name="connsiteY10417" fmla="*/ 1619422 h 5602020"/>
              <a:gd name="connsiteX10418" fmla="*/ 65066 w 5832676"/>
              <a:gd name="connsiteY10418" fmla="*/ 1622229 h 5602020"/>
              <a:gd name="connsiteX10419" fmla="*/ 65066 w 5832676"/>
              <a:gd name="connsiteY10419" fmla="*/ 1625036 h 5602020"/>
              <a:gd name="connsiteX10420" fmla="*/ 69744 w 5832676"/>
              <a:gd name="connsiteY10420" fmla="*/ 1622229 h 5602020"/>
              <a:gd name="connsiteX10421" fmla="*/ 72083 w 5832676"/>
              <a:gd name="connsiteY10421" fmla="*/ 1619422 h 5602020"/>
              <a:gd name="connsiteX10422" fmla="*/ 4336045 w 5832676"/>
              <a:gd name="connsiteY10422" fmla="*/ 1612404 h 5602020"/>
              <a:gd name="connsiteX10423" fmla="*/ 4335344 w 5832676"/>
              <a:gd name="connsiteY10423" fmla="*/ 1613106 h 5602020"/>
              <a:gd name="connsiteX10424" fmla="*/ 4336045 w 5832676"/>
              <a:gd name="connsiteY10424" fmla="*/ 1613808 h 5602020"/>
              <a:gd name="connsiteX10425" fmla="*/ 4336747 w 5832676"/>
              <a:gd name="connsiteY10425" fmla="*/ 1613106 h 5602020"/>
              <a:gd name="connsiteX10426" fmla="*/ 4336045 w 5832676"/>
              <a:gd name="connsiteY10426" fmla="*/ 1612404 h 5602020"/>
              <a:gd name="connsiteX10427" fmla="*/ 59635 w 5832676"/>
              <a:gd name="connsiteY10427" fmla="*/ 1609749 h 5602020"/>
              <a:gd name="connsiteX10428" fmla="*/ 59845 w 5832676"/>
              <a:gd name="connsiteY10428" fmla="*/ 1609749 h 5602020"/>
              <a:gd name="connsiteX10429" fmla="*/ 59635 w 5832676"/>
              <a:gd name="connsiteY10429" fmla="*/ 1609902 h 5602020"/>
              <a:gd name="connsiteX10430" fmla="*/ 109972 w 5832676"/>
              <a:gd name="connsiteY10430" fmla="*/ 1605389 h 5602020"/>
              <a:gd name="connsiteX10431" fmla="*/ 112780 w 5832676"/>
              <a:gd name="connsiteY10431" fmla="*/ 1608196 h 5602020"/>
              <a:gd name="connsiteX10432" fmla="*/ 112780 w 5832676"/>
              <a:gd name="connsiteY10432" fmla="*/ 1605389 h 5602020"/>
              <a:gd name="connsiteX10433" fmla="*/ 109972 w 5832676"/>
              <a:gd name="connsiteY10433" fmla="*/ 1605389 h 5602020"/>
              <a:gd name="connsiteX10434" fmla="*/ 5605608 w 5832676"/>
              <a:gd name="connsiteY10434" fmla="*/ 1595990 h 5602020"/>
              <a:gd name="connsiteX10435" fmla="*/ 5607901 w 5832676"/>
              <a:gd name="connsiteY10435" fmla="*/ 1598283 h 5602020"/>
              <a:gd name="connsiteX10436" fmla="*/ 5607901 w 5832676"/>
              <a:gd name="connsiteY10436" fmla="*/ 1595990 h 5602020"/>
              <a:gd name="connsiteX10437" fmla="*/ 91730 w 5832676"/>
              <a:gd name="connsiteY10437" fmla="*/ 1592759 h 5602020"/>
              <a:gd name="connsiteX10438" fmla="*/ 86117 w 5832676"/>
              <a:gd name="connsiteY10438" fmla="*/ 1594865 h 5602020"/>
              <a:gd name="connsiteX10439" fmla="*/ 87989 w 5832676"/>
              <a:gd name="connsiteY10439" fmla="*/ 1596969 h 5602020"/>
              <a:gd name="connsiteX10440" fmla="*/ 91730 w 5832676"/>
              <a:gd name="connsiteY10440" fmla="*/ 1592759 h 5602020"/>
              <a:gd name="connsiteX10441" fmla="*/ 5619372 w 5832676"/>
              <a:gd name="connsiteY10441" fmla="*/ 1592758 h 5602020"/>
              <a:gd name="connsiteX10442" fmla="*/ 5619372 w 5832676"/>
              <a:gd name="connsiteY10442" fmla="*/ 1595565 h 5602020"/>
              <a:gd name="connsiteX10443" fmla="*/ 5623583 w 5832676"/>
              <a:gd name="connsiteY10443" fmla="*/ 1592758 h 5602020"/>
              <a:gd name="connsiteX10444" fmla="*/ 5619372 w 5832676"/>
              <a:gd name="connsiteY10444" fmla="*/ 1592758 h 5602020"/>
              <a:gd name="connsiteX10445" fmla="*/ 5602533 w 5832676"/>
              <a:gd name="connsiteY10445" fmla="*/ 1592758 h 5602020"/>
              <a:gd name="connsiteX10446" fmla="*/ 5602533 w 5832676"/>
              <a:gd name="connsiteY10446" fmla="*/ 1595565 h 5602020"/>
              <a:gd name="connsiteX10447" fmla="*/ 5606743 w 5832676"/>
              <a:gd name="connsiteY10447" fmla="*/ 1592758 h 5602020"/>
              <a:gd name="connsiteX10448" fmla="*/ 5602533 w 5832676"/>
              <a:gd name="connsiteY10448" fmla="*/ 1592758 h 5602020"/>
              <a:gd name="connsiteX10449" fmla="*/ 94536 w 5832676"/>
              <a:gd name="connsiteY10449" fmla="*/ 1589952 h 5602020"/>
              <a:gd name="connsiteX10450" fmla="*/ 97343 w 5832676"/>
              <a:gd name="connsiteY10450" fmla="*/ 1592759 h 5602020"/>
              <a:gd name="connsiteX10451" fmla="*/ 94536 w 5832676"/>
              <a:gd name="connsiteY10451" fmla="*/ 1589952 h 5602020"/>
              <a:gd name="connsiteX10452" fmla="*/ 5653774 w 5832676"/>
              <a:gd name="connsiteY10452" fmla="*/ 1589111 h 5602020"/>
              <a:gd name="connsiteX10453" fmla="*/ 5635424 w 5832676"/>
              <a:gd name="connsiteY10453" fmla="*/ 1598283 h 5602020"/>
              <a:gd name="connsiteX10454" fmla="*/ 5630837 w 5832676"/>
              <a:gd name="connsiteY10454" fmla="*/ 1598283 h 5602020"/>
              <a:gd name="connsiteX10455" fmla="*/ 5630837 w 5832676"/>
              <a:gd name="connsiteY10455" fmla="*/ 1600576 h 5602020"/>
              <a:gd name="connsiteX10456" fmla="*/ 5628544 w 5832676"/>
              <a:gd name="connsiteY10456" fmla="*/ 1602869 h 5602020"/>
              <a:gd name="connsiteX10457" fmla="*/ 5614782 w 5832676"/>
              <a:gd name="connsiteY10457" fmla="*/ 1607456 h 5602020"/>
              <a:gd name="connsiteX10458" fmla="*/ 5617075 w 5832676"/>
              <a:gd name="connsiteY10458" fmla="*/ 1602869 h 5602020"/>
              <a:gd name="connsiteX10459" fmla="*/ 5626250 w 5832676"/>
              <a:gd name="connsiteY10459" fmla="*/ 1598283 h 5602020"/>
              <a:gd name="connsiteX10460" fmla="*/ 5649186 w 5832676"/>
              <a:gd name="connsiteY10460" fmla="*/ 1591404 h 5602020"/>
              <a:gd name="connsiteX10461" fmla="*/ 5653774 w 5832676"/>
              <a:gd name="connsiteY10461" fmla="*/ 1589111 h 5602020"/>
              <a:gd name="connsiteX10462" fmla="*/ 87521 w 5832676"/>
              <a:gd name="connsiteY10462" fmla="*/ 1587146 h 5602020"/>
              <a:gd name="connsiteX10463" fmla="*/ 92198 w 5832676"/>
              <a:gd name="connsiteY10463" fmla="*/ 1589952 h 5602020"/>
              <a:gd name="connsiteX10464" fmla="*/ 92198 w 5832676"/>
              <a:gd name="connsiteY10464" fmla="*/ 1587146 h 5602020"/>
              <a:gd name="connsiteX10465" fmla="*/ 86470 w 5832676"/>
              <a:gd name="connsiteY10465" fmla="*/ 1586515 h 5602020"/>
              <a:gd name="connsiteX10466" fmla="*/ 85520 w 5832676"/>
              <a:gd name="connsiteY10466" fmla="*/ 1587147 h 5602020"/>
              <a:gd name="connsiteX10467" fmla="*/ 83311 w 5832676"/>
              <a:gd name="connsiteY10467" fmla="*/ 1587147 h 5602020"/>
              <a:gd name="connsiteX10468" fmla="*/ 145056 w 5832676"/>
              <a:gd name="connsiteY10468" fmla="*/ 1582936 h 5602020"/>
              <a:gd name="connsiteX10469" fmla="*/ 147161 w 5832676"/>
              <a:gd name="connsiteY10469" fmla="*/ 1585743 h 5602020"/>
              <a:gd name="connsiteX10470" fmla="*/ 149266 w 5832676"/>
              <a:gd name="connsiteY10470" fmla="*/ 1582936 h 5602020"/>
              <a:gd name="connsiteX10471" fmla="*/ 145056 w 5832676"/>
              <a:gd name="connsiteY10471" fmla="*/ 1582936 h 5602020"/>
              <a:gd name="connsiteX10472" fmla="*/ 202591 w 5832676"/>
              <a:gd name="connsiteY10472" fmla="*/ 1575919 h 5602020"/>
              <a:gd name="connsiteX10473" fmla="*/ 202591 w 5832676"/>
              <a:gd name="connsiteY10473" fmla="*/ 1578726 h 5602020"/>
              <a:gd name="connsiteX10474" fmla="*/ 203995 w 5832676"/>
              <a:gd name="connsiteY10474" fmla="*/ 1575919 h 5602020"/>
              <a:gd name="connsiteX10475" fmla="*/ 202591 w 5832676"/>
              <a:gd name="connsiteY10475" fmla="*/ 1575919 h 5602020"/>
              <a:gd name="connsiteX10476" fmla="*/ 116989 w 5832676"/>
              <a:gd name="connsiteY10476" fmla="*/ 1575919 h 5602020"/>
              <a:gd name="connsiteX10477" fmla="*/ 115586 w 5832676"/>
              <a:gd name="connsiteY10477" fmla="*/ 1578726 h 5602020"/>
              <a:gd name="connsiteX10478" fmla="*/ 116989 w 5832676"/>
              <a:gd name="connsiteY10478" fmla="*/ 1575919 h 5602020"/>
              <a:gd name="connsiteX10479" fmla="*/ 108103 w 5832676"/>
              <a:gd name="connsiteY10479" fmla="*/ 1568903 h 5602020"/>
              <a:gd name="connsiteX10480" fmla="*/ 105764 w 5832676"/>
              <a:gd name="connsiteY10480" fmla="*/ 1571710 h 5602020"/>
              <a:gd name="connsiteX10481" fmla="*/ 105764 w 5832676"/>
              <a:gd name="connsiteY10481" fmla="*/ 1574516 h 5602020"/>
              <a:gd name="connsiteX10482" fmla="*/ 110442 w 5832676"/>
              <a:gd name="connsiteY10482" fmla="*/ 1571710 h 5602020"/>
              <a:gd name="connsiteX10483" fmla="*/ 112782 w 5832676"/>
              <a:gd name="connsiteY10483" fmla="*/ 1568903 h 5602020"/>
              <a:gd name="connsiteX10484" fmla="*/ 108103 w 5832676"/>
              <a:gd name="connsiteY10484" fmla="*/ 1568903 h 5602020"/>
              <a:gd name="connsiteX10485" fmla="*/ 5653052 w 5832676"/>
              <a:gd name="connsiteY10485" fmla="*/ 1566095 h 5602020"/>
              <a:gd name="connsiteX10486" fmla="*/ 5659788 w 5832676"/>
              <a:gd name="connsiteY10486" fmla="*/ 1570306 h 5602020"/>
              <a:gd name="connsiteX10487" fmla="*/ 5664278 w 5832676"/>
              <a:gd name="connsiteY10487" fmla="*/ 1566095 h 5602020"/>
              <a:gd name="connsiteX10488" fmla="*/ 5653052 w 5832676"/>
              <a:gd name="connsiteY10488" fmla="*/ 1566095 h 5602020"/>
              <a:gd name="connsiteX10489" fmla="*/ 5612356 w 5832676"/>
              <a:gd name="connsiteY10489" fmla="*/ 1566095 h 5602020"/>
              <a:gd name="connsiteX10490" fmla="*/ 5606743 w 5832676"/>
              <a:gd name="connsiteY10490" fmla="*/ 1567498 h 5602020"/>
              <a:gd name="connsiteX10491" fmla="*/ 5612356 w 5832676"/>
              <a:gd name="connsiteY10491" fmla="*/ 1567498 h 5602020"/>
              <a:gd name="connsiteX10492" fmla="*/ 5612356 w 5832676"/>
              <a:gd name="connsiteY10492" fmla="*/ 1566095 h 5602020"/>
              <a:gd name="connsiteX10493" fmla="*/ 68809 w 5832676"/>
              <a:gd name="connsiteY10493" fmla="*/ 1563887 h 5602020"/>
              <a:gd name="connsiteX10494" fmla="*/ 71103 w 5832676"/>
              <a:gd name="connsiteY10494" fmla="*/ 1563887 h 5602020"/>
              <a:gd name="connsiteX10495" fmla="*/ 59635 w 5832676"/>
              <a:gd name="connsiteY10495" fmla="*/ 1570766 h 5602020"/>
              <a:gd name="connsiteX10496" fmla="*/ 66519 w 5832676"/>
              <a:gd name="connsiteY10496" fmla="*/ 1566180 h 5602020"/>
              <a:gd name="connsiteX10497" fmla="*/ 5624986 w 5832676"/>
              <a:gd name="connsiteY10497" fmla="*/ 1559079 h 5602020"/>
              <a:gd name="connsiteX10498" fmla="*/ 5624986 w 5832676"/>
              <a:gd name="connsiteY10498" fmla="*/ 1561885 h 5602020"/>
              <a:gd name="connsiteX10499" fmla="*/ 5627792 w 5832676"/>
              <a:gd name="connsiteY10499" fmla="*/ 1561885 h 5602020"/>
              <a:gd name="connsiteX10500" fmla="*/ 5627792 w 5832676"/>
              <a:gd name="connsiteY10500" fmla="*/ 1559079 h 5602020"/>
              <a:gd name="connsiteX10501" fmla="*/ 5624986 w 5832676"/>
              <a:gd name="connsiteY10501" fmla="*/ 1559079 h 5602020"/>
              <a:gd name="connsiteX10502" fmla="*/ 87989 w 5832676"/>
              <a:gd name="connsiteY10502" fmla="*/ 1554870 h 5602020"/>
              <a:gd name="connsiteX10503" fmla="*/ 86117 w 5832676"/>
              <a:gd name="connsiteY10503" fmla="*/ 1557677 h 5602020"/>
              <a:gd name="connsiteX10504" fmla="*/ 87989 w 5832676"/>
              <a:gd name="connsiteY10504" fmla="*/ 1557677 h 5602020"/>
              <a:gd name="connsiteX10505" fmla="*/ 91730 w 5832676"/>
              <a:gd name="connsiteY10505" fmla="*/ 1554870 h 5602020"/>
              <a:gd name="connsiteX10506" fmla="*/ 87989 w 5832676"/>
              <a:gd name="connsiteY10506" fmla="*/ 1554870 h 5602020"/>
              <a:gd name="connsiteX10507" fmla="*/ 72083 w 5832676"/>
              <a:gd name="connsiteY10507" fmla="*/ 1554870 h 5602020"/>
              <a:gd name="connsiteX10508" fmla="*/ 73324 w 5832676"/>
              <a:gd name="connsiteY10508" fmla="*/ 1554870 h 5602020"/>
              <a:gd name="connsiteX10509" fmla="*/ 72827 w 5832676"/>
              <a:gd name="connsiteY10509" fmla="*/ 1555861 h 5602020"/>
              <a:gd name="connsiteX10510" fmla="*/ 73488 w 5832676"/>
              <a:gd name="connsiteY10510" fmla="*/ 1556126 h 5602020"/>
              <a:gd name="connsiteX10511" fmla="*/ 73488 w 5832676"/>
              <a:gd name="connsiteY10511" fmla="*/ 1557677 h 5602020"/>
              <a:gd name="connsiteX10512" fmla="*/ 72083 w 5832676"/>
              <a:gd name="connsiteY10512" fmla="*/ 1557677 h 5602020"/>
              <a:gd name="connsiteX10513" fmla="*/ 72083 w 5832676"/>
              <a:gd name="connsiteY10513" fmla="*/ 1554870 h 5602020"/>
              <a:gd name="connsiteX10514" fmla="*/ 5657262 w 5832676"/>
              <a:gd name="connsiteY10514" fmla="*/ 1554868 h 5602020"/>
              <a:gd name="connsiteX10515" fmla="*/ 5657262 w 5832676"/>
              <a:gd name="connsiteY10515" fmla="*/ 1556272 h 5602020"/>
              <a:gd name="connsiteX10516" fmla="*/ 5660069 w 5832676"/>
              <a:gd name="connsiteY10516" fmla="*/ 1556272 h 5602020"/>
              <a:gd name="connsiteX10517" fmla="*/ 5669892 w 5832676"/>
              <a:gd name="connsiteY10517" fmla="*/ 1556272 h 5602020"/>
              <a:gd name="connsiteX10518" fmla="*/ 5667437 w 5832676"/>
              <a:gd name="connsiteY10518" fmla="*/ 1554868 h 5602020"/>
              <a:gd name="connsiteX10519" fmla="*/ 5662524 w 5832676"/>
              <a:gd name="connsiteY10519" fmla="*/ 1554868 h 5602020"/>
              <a:gd name="connsiteX10520" fmla="*/ 5660069 w 5832676"/>
              <a:gd name="connsiteY10520" fmla="*/ 1556272 h 5602020"/>
              <a:gd name="connsiteX10521" fmla="*/ 5660069 w 5832676"/>
              <a:gd name="connsiteY10521" fmla="*/ 1554868 h 5602020"/>
              <a:gd name="connsiteX10522" fmla="*/ 5657262 w 5832676"/>
              <a:gd name="connsiteY10522" fmla="*/ 1554868 h 5602020"/>
              <a:gd name="connsiteX10523" fmla="*/ 119797 w 5832676"/>
              <a:gd name="connsiteY10523" fmla="*/ 1553466 h 5602020"/>
              <a:gd name="connsiteX10524" fmla="*/ 116989 w 5832676"/>
              <a:gd name="connsiteY10524" fmla="*/ 1554870 h 5602020"/>
              <a:gd name="connsiteX10525" fmla="*/ 122603 w 5832676"/>
              <a:gd name="connsiteY10525" fmla="*/ 1553466 h 5602020"/>
              <a:gd name="connsiteX10526" fmla="*/ 119797 w 5832676"/>
              <a:gd name="connsiteY10526" fmla="*/ 1553466 h 5602020"/>
              <a:gd name="connsiteX10527" fmla="*/ 97343 w 5832676"/>
              <a:gd name="connsiteY10527" fmla="*/ 1553466 h 5602020"/>
              <a:gd name="connsiteX10528" fmla="*/ 94536 w 5832676"/>
              <a:gd name="connsiteY10528" fmla="*/ 1555805 h 5602020"/>
              <a:gd name="connsiteX10529" fmla="*/ 94536 w 5832676"/>
              <a:gd name="connsiteY10529" fmla="*/ 1558144 h 5602020"/>
              <a:gd name="connsiteX10530" fmla="*/ 97343 w 5832676"/>
              <a:gd name="connsiteY10530" fmla="*/ 1553466 h 5602020"/>
              <a:gd name="connsiteX10531" fmla="*/ 83662 w 5832676"/>
              <a:gd name="connsiteY10531" fmla="*/ 1549257 h 5602020"/>
              <a:gd name="connsiteX10532" fmla="*/ 76294 w 5832676"/>
              <a:gd name="connsiteY10532" fmla="*/ 1552999 h 5602020"/>
              <a:gd name="connsiteX10533" fmla="*/ 78749 w 5832676"/>
              <a:gd name="connsiteY10533" fmla="*/ 1554870 h 5602020"/>
              <a:gd name="connsiteX10534" fmla="*/ 80503 w 5832676"/>
              <a:gd name="connsiteY10534" fmla="*/ 1554870 h 5602020"/>
              <a:gd name="connsiteX10535" fmla="*/ 79100 w 5832676"/>
              <a:gd name="connsiteY10535" fmla="*/ 1557677 h 5602020"/>
              <a:gd name="connsiteX10536" fmla="*/ 80503 w 5832676"/>
              <a:gd name="connsiteY10536" fmla="*/ 1554870 h 5602020"/>
              <a:gd name="connsiteX10537" fmla="*/ 81204 w 5832676"/>
              <a:gd name="connsiteY10537" fmla="*/ 1554870 h 5602020"/>
              <a:gd name="connsiteX10538" fmla="*/ 86117 w 5832676"/>
              <a:gd name="connsiteY10538" fmla="*/ 1551128 h 5602020"/>
              <a:gd name="connsiteX10539" fmla="*/ 83662 w 5832676"/>
              <a:gd name="connsiteY10539" fmla="*/ 1549257 h 5602020"/>
              <a:gd name="connsiteX10540" fmla="*/ 5678312 w 5832676"/>
              <a:gd name="connsiteY10540" fmla="*/ 1549255 h 5602020"/>
              <a:gd name="connsiteX10541" fmla="*/ 5669892 w 5832676"/>
              <a:gd name="connsiteY10541" fmla="*/ 1552062 h 5602020"/>
              <a:gd name="connsiteX10542" fmla="*/ 5674102 w 5832676"/>
              <a:gd name="connsiteY10542" fmla="*/ 1552062 h 5602020"/>
              <a:gd name="connsiteX10543" fmla="*/ 5678312 w 5832676"/>
              <a:gd name="connsiteY10543" fmla="*/ 1549255 h 5602020"/>
              <a:gd name="connsiteX10544" fmla="*/ 118393 w 5832676"/>
              <a:gd name="connsiteY10544" fmla="*/ 1548205 h 5602020"/>
              <a:gd name="connsiteX10545" fmla="*/ 116989 w 5832676"/>
              <a:gd name="connsiteY10545" fmla="*/ 1549257 h 5602020"/>
              <a:gd name="connsiteX10546" fmla="*/ 119797 w 5832676"/>
              <a:gd name="connsiteY10546" fmla="*/ 1549257 h 5602020"/>
              <a:gd name="connsiteX10547" fmla="*/ 118393 w 5832676"/>
              <a:gd name="connsiteY10547" fmla="*/ 1548205 h 5602020"/>
              <a:gd name="connsiteX10548" fmla="*/ 5669190 w 5832676"/>
              <a:gd name="connsiteY10548" fmla="*/ 1547852 h 5602020"/>
              <a:gd name="connsiteX10549" fmla="*/ 5669190 w 5832676"/>
              <a:gd name="connsiteY10549" fmla="*/ 1549256 h 5602020"/>
              <a:gd name="connsiteX10550" fmla="*/ 5671294 w 5832676"/>
              <a:gd name="connsiteY10550" fmla="*/ 1549256 h 5602020"/>
              <a:gd name="connsiteX10551" fmla="*/ 5673400 w 5832676"/>
              <a:gd name="connsiteY10551" fmla="*/ 1549256 h 5602020"/>
              <a:gd name="connsiteX10552" fmla="*/ 5675505 w 5832676"/>
              <a:gd name="connsiteY10552" fmla="*/ 1547852 h 5602020"/>
              <a:gd name="connsiteX10553" fmla="*/ 5669190 w 5832676"/>
              <a:gd name="connsiteY10553" fmla="*/ 1547852 h 5602020"/>
              <a:gd name="connsiteX10554" fmla="*/ 108569 w 5832676"/>
              <a:gd name="connsiteY10554" fmla="*/ 1546450 h 5602020"/>
              <a:gd name="connsiteX10555" fmla="*/ 86117 w 5832676"/>
              <a:gd name="connsiteY10555" fmla="*/ 1552765 h 5602020"/>
              <a:gd name="connsiteX10556" fmla="*/ 86117 w 5832676"/>
              <a:gd name="connsiteY10556" fmla="*/ 1554870 h 5602020"/>
              <a:gd name="connsiteX10557" fmla="*/ 99588 w 5832676"/>
              <a:gd name="connsiteY10557" fmla="*/ 1552765 h 5602020"/>
              <a:gd name="connsiteX10558" fmla="*/ 108569 w 5832676"/>
              <a:gd name="connsiteY10558" fmla="*/ 1546450 h 5602020"/>
              <a:gd name="connsiteX10559" fmla="*/ 80503 w 5832676"/>
              <a:gd name="connsiteY10559" fmla="*/ 1546450 h 5602020"/>
              <a:gd name="connsiteX10560" fmla="*/ 73486 w 5832676"/>
              <a:gd name="connsiteY10560" fmla="*/ 1549257 h 5602020"/>
              <a:gd name="connsiteX10561" fmla="*/ 80503 w 5832676"/>
              <a:gd name="connsiteY10561" fmla="*/ 1549257 h 5602020"/>
              <a:gd name="connsiteX10562" fmla="*/ 80503 w 5832676"/>
              <a:gd name="connsiteY10562" fmla="*/ 1546450 h 5602020"/>
              <a:gd name="connsiteX10563" fmla="*/ 89926 w 5832676"/>
              <a:gd name="connsiteY10563" fmla="*/ 1546050 h 5602020"/>
              <a:gd name="connsiteX10564" fmla="*/ 88835 w 5832676"/>
              <a:gd name="connsiteY10564" fmla="*/ 1547503 h 5602020"/>
              <a:gd name="connsiteX10565" fmla="*/ 87521 w 5832676"/>
              <a:gd name="connsiteY10565" fmla="*/ 1549257 h 5602020"/>
              <a:gd name="connsiteX10566" fmla="*/ 133830 w 5832676"/>
              <a:gd name="connsiteY10566" fmla="*/ 1543643 h 5602020"/>
              <a:gd name="connsiteX10567" fmla="*/ 133830 w 5832676"/>
              <a:gd name="connsiteY10567" fmla="*/ 1546450 h 5602020"/>
              <a:gd name="connsiteX10568" fmla="*/ 135233 w 5832676"/>
              <a:gd name="connsiteY10568" fmla="*/ 1543643 h 5602020"/>
              <a:gd name="connsiteX10569" fmla="*/ 133830 w 5832676"/>
              <a:gd name="connsiteY10569" fmla="*/ 1543643 h 5602020"/>
              <a:gd name="connsiteX10570" fmla="*/ 61193 w 5832676"/>
              <a:gd name="connsiteY10570" fmla="*/ 1541735 h 5602020"/>
              <a:gd name="connsiteX10571" fmla="*/ 62205 w 5832676"/>
              <a:gd name="connsiteY10571" fmla="*/ 1542240 h 5602020"/>
              <a:gd name="connsiteX10572" fmla="*/ 60858 w 5832676"/>
              <a:gd name="connsiteY10572" fmla="*/ 1542240 h 5602020"/>
              <a:gd name="connsiteX10573" fmla="*/ 72729 w 5832676"/>
              <a:gd name="connsiteY10573" fmla="*/ 1541229 h 5602020"/>
              <a:gd name="connsiteX10574" fmla="*/ 73027 w 5832676"/>
              <a:gd name="connsiteY10574" fmla="*/ 1541626 h 5602020"/>
              <a:gd name="connsiteX10575" fmla="*/ 72687 w 5832676"/>
              <a:gd name="connsiteY10575" fmla="*/ 1542240 h 5602020"/>
              <a:gd name="connsiteX10576" fmla="*/ 71383 w 5832676"/>
              <a:gd name="connsiteY10576" fmla="*/ 1542240 h 5602020"/>
              <a:gd name="connsiteX10577" fmla="*/ 70247 w 5832676"/>
              <a:gd name="connsiteY10577" fmla="*/ 1542240 h 5602020"/>
              <a:gd name="connsiteX10578" fmla="*/ 5687825 w 5832676"/>
              <a:gd name="connsiteY10578" fmla="*/ 1537428 h 5602020"/>
              <a:gd name="connsiteX10579" fmla="*/ 5685884 w 5832676"/>
              <a:gd name="connsiteY10579" fmla="*/ 1538664 h 5602020"/>
              <a:gd name="connsiteX10580" fmla="*/ 5686802 w 5832676"/>
              <a:gd name="connsiteY10580" fmla="*/ 1537838 h 5602020"/>
              <a:gd name="connsiteX10581" fmla="*/ 5657262 w 5832676"/>
              <a:gd name="connsiteY10581" fmla="*/ 1536626 h 5602020"/>
              <a:gd name="connsiteX10582" fmla="*/ 5643524 w 5832676"/>
              <a:gd name="connsiteY10582" fmla="*/ 1540992 h 5602020"/>
              <a:gd name="connsiteX10583" fmla="*/ 5641235 w 5832676"/>
              <a:gd name="connsiteY10583" fmla="*/ 1545357 h 5602020"/>
              <a:gd name="connsiteX10584" fmla="*/ 5641235 w 5832676"/>
              <a:gd name="connsiteY10584" fmla="*/ 1547540 h 5602020"/>
              <a:gd name="connsiteX10585" fmla="*/ 5634366 w 5832676"/>
              <a:gd name="connsiteY10585" fmla="*/ 1545357 h 5602020"/>
              <a:gd name="connsiteX10586" fmla="*/ 5629786 w 5832676"/>
              <a:gd name="connsiteY10586" fmla="*/ 1547540 h 5602020"/>
              <a:gd name="connsiteX10587" fmla="*/ 5627497 w 5832676"/>
              <a:gd name="connsiteY10587" fmla="*/ 1547540 h 5602020"/>
              <a:gd name="connsiteX10588" fmla="*/ 5618052 w 5832676"/>
              <a:gd name="connsiteY10588" fmla="*/ 1552725 h 5602020"/>
              <a:gd name="connsiteX10589" fmla="*/ 5616882 w 5832676"/>
              <a:gd name="connsiteY10589" fmla="*/ 1553693 h 5602020"/>
              <a:gd name="connsiteX10590" fmla="*/ 5616049 w 5832676"/>
              <a:gd name="connsiteY10590" fmla="*/ 1554089 h 5602020"/>
              <a:gd name="connsiteX10591" fmla="*/ 5613760 w 5832676"/>
              <a:gd name="connsiteY10591" fmla="*/ 1556272 h 5602020"/>
              <a:gd name="connsiteX10592" fmla="*/ 5616882 w 5832676"/>
              <a:gd name="connsiteY10592" fmla="*/ 1553693 h 5602020"/>
              <a:gd name="connsiteX10593" fmla="*/ 5625208 w 5832676"/>
              <a:gd name="connsiteY10593" fmla="*/ 1549723 h 5602020"/>
              <a:gd name="connsiteX10594" fmla="*/ 5629786 w 5832676"/>
              <a:gd name="connsiteY10594" fmla="*/ 1549723 h 5602020"/>
              <a:gd name="connsiteX10595" fmla="*/ 5632076 w 5832676"/>
              <a:gd name="connsiteY10595" fmla="*/ 1551907 h 5602020"/>
              <a:gd name="connsiteX10596" fmla="*/ 5634366 w 5832676"/>
              <a:gd name="connsiteY10596" fmla="*/ 1547540 h 5602020"/>
              <a:gd name="connsiteX10597" fmla="*/ 5636655 w 5832676"/>
              <a:gd name="connsiteY10597" fmla="*/ 1549723 h 5602020"/>
              <a:gd name="connsiteX10598" fmla="*/ 5638944 w 5832676"/>
              <a:gd name="connsiteY10598" fmla="*/ 1547540 h 5602020"/>
              <a:gd name="connsiteX10599" fmla="*/ 5641235 w 5832676"/>
              <a:gd name="connsiteY10599" fmla="*/ 1547540 h 5602020"/>
              <a:gd name="connsiteX10600" fmla="*/ 5643524 w 5832676"/>
              <a:gd name="connsiteY10600" fmla="*/ 1547540 h 5602020"/>
              <a:gd name="connsiteX10601" fmla="*/ 5657262 w 5832676"/>
              <a:gd name="connsiteY10601" fmla="*/ 1536626 h 5602020"/>
              <a:gd name="connsiteX10602" fmla="*/ 131022 w 5832676"/>
              <a:gd name="connsiteY10602" fmla="*/ 1536626 h 5602020"/>
              <a:gd name="connsiteX10603" fmla="*/ 131022 w 5832676"/>
              <a:gd name="connsiteY10603" fmla="*/ 1539433 h 5602020"/>
              <a:gd name="connsiteX10604" fmla="*/ 133830 w 5832676"/>
              <a:gd name="connsiteY10604" fmla="*/ 1539433 h 5602020"/>
              <a:gd name="connsiteX10605" fmla="*/ 131022 w 5832676"/>
              <a:gd name="connsiteY10605" fmla="*/ 1536626 h 5602020"/>
              <a:gd name="connsiteX10606" fmla="*/ 83311 w 5832676"/>
              <a:gd name="connsiteY10606" fmla="*/ 1536626 h 5602020"/>
              <a:gd name="connsiteX10607" fmla="*/ 79100 w 5832676"/>
              <a:gd name="connsiteY10607" fmla="*/ 1539433 h 5602020"/>
              <a:gd name="connsiteX10608" fmla="*/ 83311 w 5832676"/>
              <a:gd name="connsiteY10608" fmla="*/ 1536626 h 5602020"/>
              <a:gd name="connsiteX10609" fmla="*/ 71383 w 5832676"/>
              <a:gd name="connsiteY10609" fmla="*/ 1536626 h 5602020"/>
              <a:gd name="connsiteX10610" fmla="*/ 69277 w 5832676"/>
              <a:gd name="connsiteY10610" fmla="*/ 1539433 h 5602020"/>
              <a:gd name="connsiteX10611" fmla="*/ 73488 w 5832676"/>
              <a:gd name="connsiteY10611" fmla="*/ 1536626 h 5602020"/>
              <a:gd name="connsiteX10612" fmla="*/ 71383 w 5832676"/>
              <a:gd name="connsiteY10612" fmla="*/ 1536626 h 5602020"/>
              <a:gd name="connsiteX10613" fmla="*/ 5690472 w 5832676"/>
              <a:gd name="connsiteY10613" fmla="*/ 1536370 h 5602020"/>
              <a:gd name="connsiteX10614" fmla="*/ 5687825 w 5832676"/>
              <a:gd name="connsiteY10614" fmla="*/ 1537428 h 5602020"/>
              <a:gd name="connsiteX10615" fmla="*/ 5689038 w 5832676"/>
              <a:gd name="connsiteY10615" fmla="*/ 1536657 h 5602020"/>
              <a:gd name="connsiteX10616" fmla="*/ 5690472 w 5832676"/>
              <a:gd name="connsiteY10616" fmla="*/ 1536370 h 5602020"/>
              <a:gd name="connsiteX10617" fmla="*/ 94536 w 5832676"/>
              <a:gd name="connsiteY10617" fmla="*/ 1535224 h 5602020"/>
              <a:gd name="connsiteX10618" fmla="*/ 98747 w 5832676"/>
              <a:gd name="connsiteY10618" fmla="*/ 1539434 h 5602020"/>
              <a:gd name="connsiteX10619" fmla="*/ 98747 w 5832676"/>
              <a:gd name="connsiteY10619" fmla="*/ 1537329 h 5602020"/>
              <a:gd name="connsiteX10620" fmla="*/ 98747 w 5832676"/>
              <a:gd name="connsiteY10620" fmla="*/ 1535224 h 5602020"/>
              <a:gd name="connsiteX10621" fmla="*/ 94536 w 5832676"/>
              <a:gd name="connsiteY10621" fmla="*/ 1535224 h 5602020"/>
              <a:gd name="connsiteX10622" fmla="*/ 76294 w 5832676"/>
              <a:gd name="connsiteY10622" fmla="*/ 1535224 h 5602020"/>
              <a:gd name="connsiteX10623" fmla="*/ 73486 w 5832676"/>
              <a:gd name="connsiteY10623" fmla="*/ 1537329 h 5602020"/>
              <a:gd name="connsiteX10624" fmla="*/ 76294 w 5832676"/>
              <a:gd name="connsiteY10624" fmla="*/ 1539434 h 5602020"/>
              <a:gd name="connsiteX10625" fmla="*/ 76294 w 5832676"/>
              <a:gd name="connsiteY10625" fmla="*/ 1535224 h 5602020"/>
              <a:gd name="connsiteX10626" fmla="*/ 82959 w 5832676"/>
              <a:gd name="connsiteY10626" fmla="*/ 1534172 h 5602020"/>
              <a:gd name="connsiteX10627" fmla="*/ 80503 w 5832676"/>
              <a:gd name="connsiteY10627" fmla="*/ 1535224 h 5602020"/>
              <a:gd name="connsiteX10628" fmla="*/ 83311 w 5832676"/>
              <a:gd name="connsiteY10628" fmla="*/ 1535224 h 5602020"/>
              <a:gd name="connsiteX10629" fmla="*/ 82959 w 5832676"/>
              <a:gd name="connsiteY10629" fmla="*/ 1534172 h 5602020"/>
              <a:gd name="connsiteX10630" fmla="*/ 5717995 w 5832676"/>
              <a:gd name="connsiteY10630" fmla="*/ 1531783 h 5602020"/>
              <a:gd name="connsiteX10631" fmla="*/ 5713408 w 5832676"/>
              <a:gd name="connsiteY10631" fmla="*/ 1536370 h 5602020"/>
              <a:gd name="connsiteX10632" fmla="*/ 5708820 w 5832676"/>
              <a:gd name="connsiteY10632" fmla="*/ 1536370 h 5602020"/>
              <a:gd name="connsiteX10633" fmla="*/ 5699646 w 5832676"/>
              <a:gd name="connsiteY10633" fmla="*/ 1536370 h 5602020"/>
              <a:gd name="connsiteX10634" fmla="*/ 5706526 w 5832676"/>
              <a:gd name="connsiteY10634" fmla="*/ 1536370 h 5602020"/>
              <a:gd name="connsiteX10635" fmla="*/ 5717995 w 5832676"/>
              <a:gd name="connsiteY10635" fmla="*/ 1531783 h 5602020"/>
              <a:gd name="connsiteX10636" fmla="*/ 69277 w 5832676"/>
              <a:gd name="connsiteY10636" fmla="*/ 1531783 h 5602020"/>
              <a:gd name="connsiteX10637" fmla="*/ 69698 w 5832676"/>
              <a:gd name="connsiteY10637" fmla="*/ 1531783 h 5602020"/>
              <a:gd name="connsiteX10638" fmla="*/ 69277 w 5832676"/>
              <a:gd name="connsiteY10638" fmla="*/ 1532417 h 5602020"/>
              <a:gd name="connsiteX10639" fmla="*/ 101553 w 5832676"/>
              <a:gd name="connsiteY10639" fmla="*/ 1529610 h 5602020"/>
              <a:gd name="connsiteX10640" fmla="*/ 101553 w 5832676"/>
              <a:gd name="connsiteY10640" fmla="*/ 1532417 h 5602020"/>
              <a:gd name="connsiteX10641" fmla="*/ 106231 w 5832676"/>
              <a:gd name="connsiteY10641" fmla="*/ 1532417 h 5602020"/>
              <a:gd name="connsiteX10642" fmla="*/ 108569 w 5832676"/>
              <a:gd name="connsiteY10642" fmla="*/ 1529610 h 5602020"/>
              <a:gd name="connsiteX10643" fmla="*/ 101553 w 5832676"/>
              <a:gd name="connsiteY10643" fmla="*/ 1529610 h 5602020"/>
              <a:gd name="connsiteX10644" fmla="*/ 87521 w 5832676"/>
              <a:gd name="connsiteY10644" fmla="*/ 1529610 h 5602020"/>
              <a:gd name="connsiteX10645" fmla="*/ 80503 w 5832676"/>
              <a:gd name="connsiteY10645" fmla="*/ 1532417 h 5602020"/>
              <a:gd name="connsiteX10646" fmla="*/ 87521 w 5832676"/>
              <a:gd name="connsiteY10646" fmla="*/ 1532417 h 5602020"/>
              <a:gd name="connsiteX10647" fmla="*/ 87521 w 5832676"/>
              <a:gd name="connsiteY10647" fmla="*/ 1529610 h 5602020"/>
              <a:gd name="connsiteX10648" fmla="*/ 80503 w 5832676"/>
              <a:gd name="connsiteY10648" fmla="*/ 1523997 h 5602020"/>
              <a:gd name="connsiteX10649" fmla="*/ 79100 w 5832676"/>
              <a:gd name="connsiteY10649" fmla="*/ 1525401 h 5602020"/>
              <a:gd name="connsiteX10650" fmla="*/ 80503 w 5832676"/>
              <a:gd name="connsiteY10650" fmla="*/ 1525401 h 5602020"/>
              <a:gd name="connsiteX10651" fmla="*/ 80503 w 5832676"/>
              <a:gd name="connsiteY10651" fmla="*/ 1523997 h 5602020"/>
              <a:gd name="connsiteX10652" fmla="*/ 97343 w 5832676"/>
              <a:gd name="connsiteY10652" fmla="*/ 1523296 h 5602020"/>
              <a:gd name="connsiteX10653" fmla="*/ 97343 w 5832676"/>
              <a:gd name="connsiteY10653" fmla="*/ 1525401 h 5602020"/>
              <a:gd name="connsiteX10654" fmla="*/ 99448 w 5832676"/>
              <a:gd name="connsiteY10654" fmla="*/ 1525401 h 5602020"/>
              <a:gd name="connsiteX10655" fmla="*/ 101554 w 5832676"/>
              <a:gd name="connsiteY10655" fmla="*/ 1523296 h 5602020"/>
              <a:gd name="connsiteX10656" fmla="*/ 99448 w 5832676"/>
              <a:gd name="connsiteY10656" fmla="*/ 1523296 h 5602020"/>
              <a:gd name="connsiteX10657" fmla="*/ 97343 w 5832676"/>
              <a:gd name="connsiteY10657" fmla="*/ 1523296 h 5602020"/>
              <a:gd name="connsiteX10658" fmla="*/ 84868 w 5832676"/>
              <a:gd name="connsiteY10658" fmla="*/ 1518025 h 5602020"/>
              <a:gd name="connsiteX10659" fmla="*/ 84391 w 5832676"/>
              <a:gd name="connsiteY10659" fmla="*/ 1518384 h 5602020"/>
              <a:gd name="connsiteX10660" fmla="*/ 83792 w 5832676"/>
              <a:gd name="connsiteY10660" fmla="*/ 1518384 h 5602020"/>
              <a:gd name="connsiteX10661" fmla="*/ 4425857 w 5832676"/>
              <a:gd name="connsiteY10661" fmla="*/ 1512769 h 5602020"/>
              <a:gd name="connsiteX10662" fmla="*/ 4425156 w 5832676"/>
              <a:gd name="connsiteY10662" fmla="*/ 1513471 h 5602020"/>
              <a:gd name="connsiteX10663" fmla="*/ 4425857 w 5832676"/>
              <a:gd name="connsiteY10663" fmla="*/ 1514173 h 5602020"/>
              <a:gd name="connsiteX10664" fmla="*/ 4426559 w 5832676"/>
              <a:gd name="connsiteY10664" fmla="*/ 1513471 h 5602020"/>
              <a:gd name="connsiteX10665" fmla="*/ 4425857 w 5832676"/>
              <a:gd name="connsiteY10665" fmla="*/ 1512769 h 5602020"/>
              <a:gd name="connsiteX10666" fmla="*/ 4416267 w 5832676"/>
              <a:gd name="connsiteY10666" fmla="*/ 1512769 h 5602020"/>
              <a:gd name="connsiteX10667" fmla="*/ 4406912 w 5832676"/>
              <a:gd name="connsiteY10667" fmla="*/ 1519786 h 5602020"/>
              <a:gd name="connsiteX10668" fmla="*/ 4413928 w 5832676"/>
              <a:gd name="connsiteY10668" fmla="*/ 1517447 h 5602020"/>
              <a:gd name="connsiteX10669" fmla="*/ 4420945 w 5832676"/>
              <a:gd name="connsiteY10669" fmla="*/ 1512769 h 5602020"/>
              <a:gd name="connsiteX10670" fmla="*/ 4416267 w 5832676"/>
              <a:gd name="connsiteY10670" fmla="*/ 1512769 h 5602020"/>
              <a:gd name="connsiteX10671" fmla="*/ 91730 w 5832676"/>
              <a:gd name="connsiteY10671" fmla="*/ 1509964 h 5602020"/>
              <a:gd name="connsiteX10672" fmla="*/ 91730 w 5832676"/>
              <a:gd name="connsiteY10672" fmla="*/ 1511368 h 5602020"/>
              <a:gd name="connsiteX10673" fmla="*/ 97343 w 5832676"/>
              <a:gd name="connsiteY10673" fmla="*/ 1509964 h 5602020"/>
              <a:gd name="connsiteX10674" fmla="*/ 91730 w 5832676"/>
              <a:gd name="connsiteY10674" fmla="*/ 1509964 h 5602020"/>
              <a:gd name="connsiteX10675" fmla="*/ 98162 w 5832676"/>
              <a:gd name="connsiteY10675" fmla="*/ 1507332 h 5602020"/>
              <a:gd name="connsiteX10676" fmla="*/ 94069 w 5832676"/>
              <a:gd name="connsiteY10676" fmla="*/ 1507859 h 5602020"/>
              <a:gd name="connsiteX10677" fmla="*/ 98747 w 5832676"/>
              <a:gd name="connsiteY10677" fmla="*/ 1509964 h 5602020"/>
              <a:gd name="connsiteX10678" fmla="*/ 98162 w 5832676"/>
              <a:gd name="connsiteY10678" fmla="*/ 1507332 h 5602020"/>
              <a:gd name="connsiteX10679" fmla="*/ 115586 w 5832676"/>
              <a:gd name="connsiteY10679" fmla="*/ 1507157 h 5602020"/>
              <a:gd name="connsiteX10680" fmla="*/ 108569 w 5832676"/>
              <a:gd name="connsiteY10680" fmla="*/ 1509964 h 5602020"/>
              <a:gd name="connsiteX10681" fmla="*/ 113248 w 5832676"/>
              <a:gd name="connsiteY10681" fmla="*/ 1509964 h 5602020"/>
              <a:gd name="connsiteX10682" fmla="*/ 115586 w 5832676"/>
              <a:gd name="connsiteY10682" fmla="*/ 1507157 h 5602020"/>
              <a:gd name="connsiteX10683" fmla="*/ 4432172 w 5832676"/>
              <a:gd name="connsiteY10683" fmla="*/ 1504349 h 5602020"/>
              <a:gd name="connsiteX10684" fmla="*/ 4432172 w 5832676"/>
              <a:gd name="connsiteY10684" fmla="*/ 1505753 h 5602020"/>
              <a:gd name="connsiteX10685" fmla="*/ 4434978 w 5832676"/>
              <a:gd name="connsiteY10685" fmla="*/ 1505753 h 5602020"/>
              <a:gd name="connsiteX10686" fmla="*/ 4432172 w 5832676"/>
              <a:gd name="connsiteY10686" fmla="*/ 1504349 h 5602020"/>
              <a:gd name="connsiteX10687" fmla="*/ 142250 w 5832676"/>
              <a:gd name="connsiteY10687" fmla="*/ 1502947 h 5602020"/>
              <a:gd name="connsiteX10688" fmla="*/ 142250 w 5832676"/>
              <a:gd name="connsiteY10688" fmla="*/ 1505754 h 5602020"/>
              <a:gd name="connsiteX10689" fmla="*/ 142250 w 5832676"/>
              <a:gd name="connsiteY10689" fmla="*/ 1502947 h 5602020"/>
              <a:gd name="connsiteX10690" fmla="*/ 112782 w 5832676"/>
              <a:gd name="connsiteY10690" fmla="*/ 1502947 h 5602020"/>
              <a:gd name="connsiteX10691" fmla="*/ 108569 w 5832676"/>
              <a:gd name="connsiteY10691" fmla="*/ 1505754 h 5602020"/>
              <a:gd name="connsiteX10692" fmla="*/ 110674 w 5832676"/>
              <a:gd name="connsiteY10692" fmla="*/ 1505754 h 5602020"/>
              <a:gd name="connsiteX10693" fmla="*/ 112782 w 5832676"/>
              <a:gd name="connsiteY10693" fmla="*/ 1502947 h 5602020"/>
              <a:gd name="connsiteX10694" fmla="*/ 98746 w 5832676"/>
              <a:gd name="connsiteY10694" fmla="*/ 1502947 h 5602020"/>
              <a:gd name="connsiteX10695" fmla="*/ 101085 w 5832676"/>
              <a:gd name="connsiteY10695" fmla="*/ 1505754 h 5602020"/>
              <a:gd name="connsiteX10696" fmla="*/ 103425 w 5832676"/>
              <a:gd name="connsiteY10696" fmla="*/ 1505754 h 5602020"/>
              <a:gd name="connsiteX10697" fmla="*/ 105764 w 5832676"/>
              <a:gd name="connsiteY10697" fmla="*/ 1502947 h 5602020"/>
              <a:gd name="connsiteX10698" fmla="*/ 101085 w 5832676"/>
              <a:gd name="connsiteY10698" fmla="*/ 1502947 h 5602020"/>
              <a:gd name="connsiteX10699" fmla="*/ 98746 w 5832676"/>
              <a:gd name="connsiteY10699" fmla="*/ 1502947 h 5602020"/>
              <a:gd name="connsiteX10700" fmla="*/ 142716 w 5832676"/>
              <a:gd name="connsiteY10700" fmla="*/ 1495931 h 5602020"/>
              <a:gd name="connsiteX10701" fmla="*/ 138039 w 5832676"/>
              <a:gd name="connsiteY10701" fmla="*/ 1500609 h 5602020"/>
              <a:gd name="connsiteX10702" fmla="*/ 140378 w 5832676"/>
              <a:gd name="connsiteY10702" fmla="*/ 1502948 h 5602020"/>
              <a:gd name="connsiteX10703" fmla="*/ 145056 w 5832676"/>
              <a:gd name="connsiteY10703" fmla="*/ 1500609 h 5602020"/>
              <a:gd name="connsiteX10704" fmla="*/ 145056 w 5832676"/>
              <a:gd name="connsiteY10704" fmla="*/ 1498270 h 5602020"/>
              <a:gd name="connsiteX10705" fmla="*/ 142716 w 5832676"/>
              <a:gd name="connsiteY10705" fmla="*/ 1498270 h 5602020"/>
              <a:gd name="connsiteX10706" fmla="*/ 142716 w 5832676"/>
              <a:gd name="connsiteY10706" fmla="*/ 1495931 h 5602020"/>
              <a:gd name="connsiteX10707" fmla="*/ 4443118 w 5832676"/>
              <a:gd name="connsiteY10707" fmla="*/ 1494526 h 5602020"/>
              <a:gd name="connsiteX10708" fmla="*/ 4443152 w 5832676"/>
              <a:gd name="connsiteY10708" fmla="*/ 1494564 h 5602020"/>
              <a:gd name="connsiteX10709" fmla="*/ 4442879 w 5832676"/>
              <a:gd name="connsiteY10709" fmla="*/ 1494700 h 5602020"/>
              <a:gd name="connsiteX10710" fmla="*/ 4418138 w 5832676"/>
              <a:gd name="connsiteY10710" fmla="*/ 1494526 h 5602020"/>
              <a:gd name="connsiteX10711" fmla="*/ 4415332 w 5832676"/>
              <a:gd name="connsiteY10711" fmla="*/ 1497333 h 5602020"/>
              <a:gd name="connsiteX10712" fmla="*/ 4418138 w 5832676"/>
              <a:gd name="connsiteY10712" fmla="*/ 1497333 h 5602020"/>
              <a:gd name="connsiteX10713" fmla="*/ 4418138 w 5832676"/>
              <a:gd name="connsiteY10713" fmla="*/ 1494526 h 5602020"/>
              <a:gd name="connsiteX10714" fmla="*/ 122603 w 5832676"/>
              <a:gd name="connsiteY10714" fmla="*/ 1493124 h 5602020"/>
              <a:gd name="connsiteX10715" fmla="*/ 119797 w 5832676"/>
              <a:gd name="connsiteY10715" fmla="*/ 1495931 h 5602020"/>
              <a:gd name="connsiteX10716" fmla="*/ 122603 w 5832676"/>
              <a:gd name="connsiteY10716" fmla="*/ 1493124 h 5602020"/>
              <a:gd name="connsiteX10717" fmla="*/ 140845 w 5832676"/>
              <a:gd name="connsiteY10717" fmla="*/ 1488914 h 5602020"/>
              <a:gd name="connsiteX10718" fmla="*/ 142250 w 5832676"/>
              <a:gd name="connsiteY10718" fmla="*/ 1491720 h 5602020"/>
              <a:gd name="connsiteX10719" fmla="*/ 142250 w 5832676"/>
              <a:gd name="connsiteY10719" fmla="*/ 1488914 h 5602020"/>
              <a:gd name="connsiteX10720" fmla="*/ 140845 w 5832676"/>
              <a:gd name="connsiteY10720" fmla="*/ 1488914 h 5602020"/>
              <a:gd name="connsiteX10721" fmla="*/ 5717604 w 5832676"/>
              <a:gd name="connsiteY10721" fmla="*/ 1487509 h 5602020"/>
              <a:gd name="connsiteX10722" fmla="*/ 5717604 w 5832676"/>
              <a:gd name="connsiteY10722" fmla="*/ 1490316 h 5602020"/>
              <a:gd name="connsiteX10723" fmla="*/ 5719008 w 5832676"/>
              <a:gd name="connsiteY10723" fmla="*/ 1487509 h 5602020"/>
              <a:gd name="connsiteX10724" fmla="*/ 5717604 w 5832676"/>
              <a:gd name="connsiteY10724" fmla="*/ 1487509 h 5602020"/>
              <a:gd name="connsiteX10725" fmla="*/ 5621478 w 5832676"/>
              <a:gd name="connsiteY10725" fmla="*/ 1486106 h 5602020"/>
              <a:gd name="connsiteX10726" fmla="*/ 5619372 w 5832676"/>
              <a:gd name="connsiteY10726" fmla="*/ 1490317 h 5602020"/>
              <a:gd name="connsiteX10727" fmla="*/ 5623583 w 5832676"/>
              <a:gd name="connsiteY10727" fmla="*/ 1488211 h 5602020"/>
              <a:gd name="connsiteX10728" fmla="*/ 5621478 w 5832676"/>
              <a:gd name="connsiteY10728" fmla="*/ 1486106 h 5602020"/>
              <a:gd name="connsiteX10729" fmla="*/ 116989 w 5832676"/>
              <a:gd name="connsiteY10729" fmla="*/ 1484704 h 5602020"/>
              <a:gd name="connsiteX10730" fmla="*/ 116989 w 5832676"/>
              <a:gd name="connsiteY10730" fmla="*/ 1486108 h 5602020"/>
              <a:gd name="connsiteX10731" fmla="*/ 122603 w 5832676"/>
              <a:gd name="connsiteY10731" fmla="*/ 1484704 h 5602020"/>
              <a:gd name="connsiteX10732" fmla="*/ 116989 w 5832676"/>
              <a:gd name="connsiteY10732" fmla="*/ 1484704 h 5602020"/>
              <a:gd name="connsiteX10733" fmla="*/ 149266 w 5832676"/>
              <a:gd name="connsiteY10733" fmla="*/ 1481898 h 5602020"/>
              <a:gd name="connsiteX10734" fmla="*/ 147862 w 5832676"/>
              <a:gd name="connsiteY10734" fmla="*/ 1484704 h 5602020"/>
              <a:gd name="connsiteX10735" fmla="*/ 149266 w 5832676"/>
              <a:gd name="connsiteY10735" fmla="*/ 1484704 h 5602020"/>
              <a:gd name="connsiteX10736" fmla="*/ 149266 w 5832676"/>
              <a:gd name="connsiteY10736" fmla="*/ 1481898 h 5602020"/>
              <a:gd name="connsiteX10737" fmla="*/ 133830 w 5832676"/>
              <a:gd name="connsiteY10737" fmla="*/ 1481898 h 5602020"/>
              <a:gd name="connsiteX10738" fmla="*/ 126812 w 5832676"/>
              <a:gd name="connsiteY10738" fmla="*/ 1484704 h 5602020"/>
              <a:gd name="connsiteX10739" fmla="*/ 131490 w 5832676"/>
              <a:gd name="connsiteY10739" fmla="*/ 1484704 h 5602020"/>
              <a:gd name="connsiteX10740" fmla="*/ 133830 w 5832676"/>
              <a:gd name="connsiteY10740" fmla="*/ 1481898 h 5602020"/>
              <a:gd name="connsiteX10741" fmla="*/ 4463571 w 5832676"/>
              <a:gd name="connsiteY10741" fmla="*/ 1476283 h 5602020"/>
              <a:gd name="connsiteX10742" fmla="*/ 4427085 w 5832676"/>
              <a:gd name="connsiteY10742" fmla="*/ 1490316 h 5602020"/>
              <a:gd name="connsiteX10743" fmla="*/ 4429365 w 5832676"/>
              <a:gd name="connsiteY10743" fmla="*/ 1492655 h 5602020"/>
              <a:gd name="connsiteX10744" fmla="*/ 4427085 w 5832676"/>
              <a:gd name="connsiteY10744" fmla="*/ 1494994 h 5602020"/>
              <a:gd name="connsiteX10745" fmla="*/ 4433926 w 5832676"/>
              <a:gd name="connsiteY10745" fmla="*/ 1494994 h 5602020"/>
              <a:gd name="connsiteX10746" fmla="*/ 4420244 w 5832676"/>
              <a:gd name="connsiteY10746" fmla="*/ 1499671 h 5602020"/>
              <a:gd name="connsiteX10747" fmla="*/ 4424804 w 5832676"/>
              <a:gd name="connsiteY10747" fmla="*/ 1497333 h 5602020"/>
              <a:gd name="connsiteX10748" fmla="*/ 4415682 w 5832676"/>
              <a:gd name="connsiteY10748" fmla="*/ 1499671 h 5602020"/>
              <a:gd name="connsiteX10749" fmla="*/ 4413402 w 5832676"/>
              <a:gd name="connsiteY10749" fmla="*/ 1499671 h 5602020"/>
              <a:gd name="connsiteX10750" fmla="*/ 4411122 w 5832676"/>
              <a:gd name="connsiteY10750" fmla="*/ 1499671 h 5602020"/>
              <a:gd name="connsiteX10751" fmla="*/ 4413402 w 5832676"/>
              <a:gd name="connsiteY10751" fmla="*/ 1502010 h 5602020"/>
              <a:gd name="connsiteX10752" fmla="*/ 4411122 w 5832676"/>
              <a:gd name="connsiteY10752" fmla="*/ 1504349 h 5602020"/>
              <a:gd name="connsiteX10753" fmla="*/ 4439342 w 5832676"/>
              <a:gd name="connsiteY10753" fmla="*/ 1496455 h 5602020"/>
              <a:gd name="connsiteX10754" fmla="*/ 4442879 w 5832676"/>
              <a:gd name="connsiteY10754" fmla="*/ 1494700 h 5602020"/>
              <a:gd name="connsiteX10755" fmla="*/ 4436382 w 5832676"/>
              <a:gd name="connsiteY10755" fmla="*/ 1499438 h 5602020"/>
              <a:gd name="connsiteX10756" fmla="*/ 4436382 w 5832676"/>
              <a:gd name="connsiteY10756" fmla="*/ 1501895 h 5602020"/>
              <a:gd name="connsiteX10757" fmla="*/ 4445363 w 5832676"/>
              <a:gd name="connsiteY10757" fmla="*/ 1499438 h 5602020"/>
              <a:gd name="connsiteX10758" fmla="*/ 4436382 w 5832676"/>
              <a:gd name="connsiteY10758" fmla="*/ 1504350 h 5602020"/>
              <a:gd name="connsiteX10759" fmla="*/ 4447608 w 5832676"/>
              <a:gd name="connsiteY10759" fmla="*/ 1499438 h 5602020"/>
              <a:gd name="connsiteX10760" fmla="*/ 4443152 w 5832676"/>
              <a:gd name="connsiteY10760" fmla="*/ 1494564 h 5602020"/>
              <a:gd name="connsiteX10761" fmla="*/ 4465852 w 5832676"/>
              <a:gd name="connsiteY10761" fmla="*/ 1483299 h 5602020"/>
              <a:gd name="connsiteX10762" fmla="*/ 4461290 w 5832676"/>
              <a:gd name="connsiteY10762" fmla="*/ 1478622 h 5602020"/>
              <a:gd name="connsiteX10763" fmla="*/ 4465852 w 5832676"/>
              <a:gd name="connsiteY10763" fmla="*/ 1478622 h 5602020"/>
              <a:gd name="connsiteX10764" fmla="*/ 4463571 w 5832676"/>
              <a:gd name="connsiteY10764" fmla="*/ 1476283 h 5602020"/>
              <a:gd name="connsiteX10765" fmla="*/ 114684 w 5832676"/>
              <a:gd name="connsiteY10765" fmla="*/ 1472163 h 5602020"/>
              <a:gd name="connsiteX10766" fmla="*/ 116979 w 5832676"/>
              <a:gd name="connsiteY10766" fmla="*/ 1472163 h 5602020"/>
              <a:gd name="connsiteX10767" fmla="*/ 112391 w 5832676"/>
              <a:gd name="connsiteY10767" fmla="*/ 1474456 h 5602020"/>
              <a:gd name="connsiteX10768" fmla="*/ 114684 w 5832676"/>
              <a:gd name="connsiteY10768" fmla="*/ 1472163 h 5602020"/>
              <a:gd name="connsiteX10769" fmla="*/ 5630599 w 5832676"/>
              <a:gd name="connsiteY10769" fmla="*/ 1472073 h 5602020"/>
              <a:gd name="connsiteX10770" fmla="*/ 5627792 w 5832676"/>
              <a:gd name="connsiteY10770" fmla="*/ 1473477 h 5602020"/>
              <a:gd name="connsiteX10771" fmla="*/ 5630599 w 5832676"/>
              <a:gd name="connsiteY10771" fmla="*/ 1473477 h 5602020"/>
              <a:gd name="connsiteX10772" fmla="*/ 5630599 w 5832676"/>
              <a:gd name="connsiteY10772" fmla="*/ 1472073 h 5602020"/>
              <a:gd name="connsiteX10773" fmla="*/ 5641826 w 5832676"/>
              <a:gd name="connsiteY10773" fmla="*/ 1469267 h 5602020"/>
              <a:gd name="connsiteX10774" fmla="*/ 5639019 w 5832676"/>
              <a:gd name="connsiteY10774" fmla="*/ 1472073 h 5602020"/>
              <a:gd name="connsiteX10775" fmla="*/ 5641826 w 5832676"/>
              <a:gd name="connsiteY10775" fmla="*/ 1469267 h 5602020"/>
              <a:gd name="connsiteX10776" fmla="*/ 131022 w 5832676"/>
              <a:gd name="connsiteY10776" fmla="*/ 1467865 h 5602020"/>
              <a:gd name="connsiteX10777" fmla="*/ 133129 w 5832676"/>
              <a:gd name="connsiteY10777" fmla="*/ 1470671 h 5602020"/>
              <a:gd name="connsiteX10778" fmla="*/ 135233 w 5832676"/>
              <a:gd name="connsiteY10778" fmla="*/ 1467865 h 5602020"/>
              <a:gd name="connsiteX10779" fmla="*/ 131022 w 5832676"/>
              <a:gd name="connsiteY10779" fmla="*/ 1467865 h 5602020"/>
              <a:gd name="connsiteX10780" fmla="*/ 174525 w 5832676"/>
              <a:gd name="connsiteY10780" fmla="*/ 1466461 h 5602020"/>
              <a:gd name="connsiteX10781" fmla="*/ 170315 w 5832676"/>
              <a:gd name="connsiteY10781" fmla="*/ 1468566 h 5602020"/>
              <a:gd name="connsiteX10782" fmla="*/ 172421 w 5832676"/>
              <a:gd name="connsiteY10782" fmla="*/ 1470671 h 5602020"/>
              <a:gd name="connsiteX10783" fmla="*/ 174525 w 5832676"/>
              <a:gd name="connsiteY10783" fmla="*/ 1468566 h 5602020"/>
              <a:gd name="connsiteX10784" fmla="*/ 174525 w 5832676"/>
              <a:gd name="connsiteY10784" fmla="*/ 1466461 h 5602020"/>
              <a:gd name="connsiteX10785" fmla="*/ 152072 w 5832676"/>
              <a:gd name="connsiteY10785" fmla="*/ 1455234 h 5602020"/>
              <a:gd name="connsiteX10786" fmla="*/ 145056 w 5832676"/>
              <a:gd name="connsiteY10786" fmla="*/ 1456638 h 5602020"/>
              <a:gd name="connsiteX10787" fmla="*/ 147394 w 5832676"/>
              <a:gd name="connsiteY10787" fmla="*/ 1456638 h 5602020"/>
              <a:gd name="connsiteX10788" fmla="*/ 152072 w 5832676"/>
              <a:gd name="connsiteY10788" fmla="*/ 1455234 h 5602020"/>
              <a:gd name="connsiteX10789" fmla="*/ 156282 w 5832676"/>
              <a:gd name="connsiteY10789" fmla="*/ 1448218 h 5602020"/>
              <a:gd name="connsiteX10790" fmla="*/ 149265 w 5832676"/>
              <a:gd name="connsiteY10790" fmla="*/ 1449622 h 5602020"/>
              <a:gd name="connsiteX10791" fmla="*/ 151604 w 5832676"/>
              <a:gd name="connsiteY10791" fmla="*/ 1449622 h 5602020"/>
              <a:gd name="connsiteX10792" fmla="*/ 153945 w 5832676"/>
              <a:gd name="connsiteY10792" fmla="*/ 1449622 h 5602020"/>
              <a:gd name="connsiteX10793" fmla="*/ 156282 w 5832676"/>
              <a:gd name="connsiteY10793" fmla="*/ 1448218 h 5602020"/>
              <a:gd name="connsiteX10794" fmla="*/ 145056 w 5832676"/>
              <a:gd name="connsiteY10794" fmla="*/ 1448218 h 5602020"/>
              <a:gd name="connsiteX10795" fmla="*/ 149266 w 5832676"/>
              <a:gd name="connsiteY10795" fmla="*/ 1448218 h 5602020"/>
              <a:gd name="connsiteX10796" fmla="*/ 147915 w 5832676"/>
              <a:gd name="connsiteY10796" fmla="*/ 1449119 h 5602020"/>
              <a:gd name="connsiteX10797" fmla="*/ 147092 w 5832676"/>
              <a:gd name="connsiteY10797" fmla="*/ 1449577 h 5602020"/>
              <a:gd name="connsiteX10798" fmla="*/ 5678312 w 5832676"/>
              <a:gd name="connsiteY10798" fmla="*/ 1448216 h 5602020"/>
              <a:gd name="connsiteX10799" fmla="*/ 5675505 w 5832676"/>
              <a:gd name="connsiteY10799" fmla="*/ 1451023 h 5602020"/>
              <a:gd name="connsiteX10800" fmla="*/ 5681118 w 5832676"/>
              <a:gd name="connsiteY10800" fmla="*/ 1451023 h 5602020"/>
              <a:gd name="connsiteX10801" fmla="*/ 5678312 w 5832676"/>
              <a:gd name="connsiteY10801" fmla="*/ 1448216 h 5602020"/>
              <a:gd name="connsiteX10802" fmla="*/ 5644633 w 5832676"/>
              <a:gd name="connsiteY10802" fmla="*/ 1446813 h 5602020"/>
              <a:gd name="connsiteX10803" fmla="*/ 5637616 w 5832676"/>
              <a:gd name="connsiteY10803" fmla="*/ 1451024 h 5602020"/>
              <a:gd name="connsiteX10804" fmla="*/ 5639955 w 5832676"/>
              <a:gd name="connsiteY10804" fmla="*/ 1451024 h 5602020"/>
              <a:gd name="connsiteX10805" fmla="*/ 5644633 w 5832676"/>
              <a:gd name="connsiteY10805" fmla="*/ 1446813 h 5602020"/>
              <a:gd name="connsiteX10806" fmla="*/ 5636914 w 5832676"/>
              <a:gd name="connsiteY10806" fmla="*/ 1446813 h 5602020"/>
              <a:gd name="connsiteX10807" fmla="*/ 5630599 w 5832676"/>
              <a:gd name="connsiteY10807" fmla="*/ 1451491 h 5602020"/>
              <a:gd name="connsiteX10808" fmla="*/ 5630599 w 5832676"/>
              <a:gd name="connsiteY10808" fmla="*/ 1453830 h 5602020"/>
              <a:gd name="connsiteX10809" fmla="*/ 5639019 w 5832676"/>
              <a:gd name="connsiteY10809" fmla="*/ 1449152 h 5602020"/>
              <a:gd name="connsiteX10810" fmla="*/ 5636914 w 5832676"/>
              <a:gd name="connsiteY10810" fmla="*/ 1446813 h 5602020"/>
              <a:gd name="connsiteX10811" fmla="*/ 5573064 w 5832676"/>
              <a:gd name="connsiteY10811" fmla="*/ 1446813 h 5602020"/>
              <a:gd name="connsiteX10812" fmla="*/ 5568386 w 5832676"/>
              <a:gd name="connsiteY10812" fmla="*/ 1448918 h 5602020"/>
              <a:gd name="connsiteX10813" fmla="*/ 5566046 w 5832676"/>
              <a:gd name="connsiteY10813" fmla="*/ 1448918 h 5602020"/>
              <a:gd name="connsiteX10814" fmla="*/ 5568386 w 5832676"/>
              <a:gd name="connsiteY10814" fmla="*/ 1451024 h 5602020"/>
              <a:gd name="connsiteX10815" fmla="*/ 5573064 w 5832676"/>
              <a:gd name="connsiteY10815" fmla="*/ 1446813 h 5602020"/>
              <a:gd name="connsiteX10816" fmla="*/ 5602533 w 5832676"/>
              <a:gd name="connsiteY10816" fmla="*/ 1444007 h 5602020"/>
              <a:gd name="connsiteX10817" fmla="*/ 5604638 w 5832676"/>
              <a:gd name="connsiteY10817" fmla="*/ 1446813 h 5602020"/>
              <a:gd name="connsiteX10818" fmla="*/ 5606743 w 5832676"/>
              <a:gd name="connsiteY10818" fmla="*/ 1446813 h 5602020"/>
              <a:gd name="connsiteX10819" fmla="*/ 5604638 w 5832676"/>
              <a:gd name="connsiteY10819" fmla="*/ 1444007 h 5602020"/>
              <a:gd name="connsiteX10820" fmla="*/ 5602533 w 5832676"/>
              <a:gd name="connsiteY10820" fmla="*/ 1444007 h 5602020"/>
              <a:gd name="connsiteX10821" fmla="*/ 5581484 w 5832676"/>
              <a:gd name="connsiteY10821" fmla="*/ 1444007 h 5602020"/>
              <a:gd name="connsiteX10822" fmla="*/ 5581484 w 5832676"/>
              <a:gd name="connsiteY10822" fmla="*/ 1446813 h 5602020"/>
              <a:gd name="connsiteX10823" fmla="*/ 5584290 w 5832676"/>
              <a:gd name="connsiteY10823" fmla="*/ 1446813 h 5602020"/>
              <a:gd name="connsiteX10824" fmla="*/ 5581484 w 5832676"/>
              <a:gd name="connsiteY10824" fmla="*/ 1444007 h 5602020"/>
              <a:gd name="connsiteX10825" fmla="*/ 177331 w 5832676"/>
              <a:gd name="connsiteY10825" fmla="*/ 1438394 h 5602020"/>
              <a:gd name="connsiteX10826" fmla="*/ 174525 w 5832676"/>
              <a:gd name="connsiteY10826" fmla="*/ 1441201 h 5602020"/>
              <a:gd name="connsiteX10827" fmla="*/ 177331 w 5832676"/>
              <a:gd name="connsiteY10827" fmla="*/ 1438394 h 5602020"/>
              <a:gd name="connsiteX10828" fmla="*/ 5543594 w 5832676"/>
              <a:gd name="connsiteY10828" fmla="*/ 1436990 h 5602020"/>
              <a:gd name="connsiteX10829" fmla="*/ 5530964 w 5832676"/>
              <a:gd name="connsiteY10829" fmla="*/ 1444007 h 5602020"/>
              <a:gd name="connsiteX10830" fmla="*/ 5543594 w 5832676"/>
              <a:gd name="connsiteY10830" fmla="*/ 1439329 h 5602020"/>
              <a:gd name="connsiteX10831" fmla="*/ 5543594 w 5832676"/>
              <a:gd name="connsiteY10831" fmla="*/ 1436990 h 5602020"/>
              <a:gd name="connsiteX10832" fmla="*/ 5667535 w 5832676"/>
              <a:gd name="connsiteY10832" fmla="*/ 1433181 h 5602020"/>
              <a:gd name="connsiteX10833" fmla="*/ 5660654 w 5832676"/>
              <a:gd name="connsiteY10833" fmla="*/ 1437767 h 5602020"/>
              <a:gd name="connsiteX10834" fmla="*/ 5664959 w 5832676"/>
              <a:gd name="connsiteY10834" fmla="*/ 1434100 h 5602020"/>
              <a:gd name="connsiteX10835" fmla="*/ 5706177 w 5832676"/>
              <a:gd name="connsiteY10835" fmla="*/ 1428570 h 5602020"/>
              <a:gd name="connsiteX10836" fmla="*/ 5695152 w 5832676"/>
              <a:gd name="connsiteY10836" fmla="*/ 1432780 h 5602020"/>
              <a:gd name="connsiteX10837" fmla="*/ 5701767 w 5832676"/>
              <a:gd name="connsiteY10837" fmla="*/ 1432780 h 5602020"/>
              <a:gd name="connsiteX10838" fmla="*/ 5710588 w 5832676"/>
              <a:gd name="connsiteY10838" fmla="*/ 1428570 h 5602020"/>
              <a:gd name="connsiteX10839" fmla="*/ 5706177 w 5832676"/>
              <a:gd name="connsiteY10839" fmla="*/ 1428570 h 5602020"/>
              <a:gd name="connsiteX10840" fmla="*/ 5533771 w 5832676"/>
              <a:gd name="connsiteY10840" fmla="*/ 1410327 h 5602020"/>
              <a:gd name="connsiteX10841" fmla="*/ 5535876 w 5832676"/>
              <a:gd name="connsiteY10841" fmla="*/ 1411731 h 5602020"/>
              <a:gd name="connsiteX10842" fmla="*/ 5537982 w 5832676"/>
              <a:gd name="connsiteY10842" fmla="*/ 1410327 h 5602020"/>
              <a:gd name="connsiteX10843" fmla="*/ 5533771 w 5832676"/>
              <a:gd name="connsiteY10843" fmla="*/ 1410327 h 5602020"/>
              <a:gd name="connsiteX10844" fmla="*/ 5779922 w 5832676"/>
              <a:gd name="connsiteY10844" fmla="*/ 1391905 h 5602020"/>
              <a:gd name="connsiteX10845" fmla="*/ 5782216 w 5832676"/>
              <a:gd name="connsiteY10845" fmla="*/ 1391905 h 5602020"/>
              <a:gd name="connsiteX10846" fmla="*/ 5778536 w 5832676"/>
              <a:gd name="connsiteY10846" fmla="*/ 1392779 h 5602020"/>
              <a:gd name="connsiteX10847" fmla="*/ 5626250 w 5832676"/>
              <a:gd name="connsiteY10847" fmla="*/ 1371267 h 5602020"/>
              <a:gd name="connsiteX10848" fmla="*/ 5619369 w 5832676"/>
              <a:gd name="connsiteY10848" fmla="*/ 1375853 h 5602020"/>
              <a:gd name="connsiteX10849" fmla="*/ 5612488 w 5832676"/>
              <a:gd name="connsiteY10849" fmla="*/ 1378146 h 5602020"/>
              <a:gd name="connsiteX10850" fmla="*/ 5610194 w 5832676"/>
              <a:gd name="connsiteY10850" fmla="*/ 1380439 h 5602020"/>
              <a:gd name="connsiteX10851" fmla="*/ 5605608 w 5832676"/>
              <a:gd name="connsiteY10851" fmla="*/ 1382732 h 5602020"/>
              <a:gd name="connsiteX10852" fmla="*/ 5605608 w 5832676"/>
              <a:gd name="connsiteY10852" fmla="*/ 1380439 h 5602020"/>
              <a:gd name="connsiteX10853" fmla="*/ 5607901 w 5832676"/>
              <a:gd name="connsiteY10853" fmla="*/ 1378146 h 5602020"/>
              <a:gd name="connsiteX10854" fmla="*/ 5614782 w 5832676"/>
              <a:gd name="connsiteY10854" fmla="*/ 1375853 h 5602020"/>
              <a:gd name="connsiteX10855" fmla="*/ 5617075 w 5832676"/>
              <a:gd name="connsiteY10855" fmla="*/ 1373560 h 5602020"/>
              <a:gd name="connsiteX10856" fmla="*/ 5626250 w 5832676"/>
              <a:gd name="connsiteY10856" fmla="*/ 1371267 h 5602020"/>
              <a:gd name="connsiteX10857" fmla="*/ 5624986 w 5832676"/>
              <a:gd name="connsiteY10857" fmla="*/ 1361211 h 5602020"/>
              <a:gd name="connsiteX10858" fmla="*/ 5622740 w 5832676"/>
              <a:gd name="connsiteY10858" fmla="*/ 1363550 h 5602020"/>
              <a:gd name="connsiteX10859" fmla="*/ 5613760 w 5832676"/>
              <a:gd name="connsiteY10859" fmla="*/ 1365889 h 5602020"/>
              <a:gd name="connsiteX10860" fmla="*/ 5618250 w 5832676"/>
              <a:gd name="connsiteY10860" fmla="*/ 1365889 h 5602020"/>
              <a:gd name="connsiteX10861" fmla="*/ 5622740 w 5832676"/>
              <a:gd name="connsiteY10861" fmla="*/ 1365889 h 5602020"/>
              <a:gd name="connsiteX10862" fmla="*/ 5624986 w 5832676"/>
              <a:gd name="connsiteY10862" fmla="*/ 1361211 h 5602020"/>
              <a:gd name="connsiteX10863" fmla="*/ 5647439 w 5832676"/>
              <a:gd name="connsiteY10863" fmla="*/ 1347091 h 5602020"/>
              <a:gd name="connsiteX10864" fmla="*/ 5644632 w 5832676"/>
              <a:gd name="connsiteY10864" fmla="*/ 1347880 h 5602020"/>
              <a:gd name="connsiteX10865" fmla="*/ 5646502 w 5832676"/>
              <a:gd name="connsiteY10865" fmla="*/ 1347880 h 5602020"/>
              <a:gd name="connsiteX10866" fmla="*/ 5646502 w 5832676"/>
              <a:gd name="connsiteY10866" fmla="*/ 1349986 h 5602020"/>
              <a:gd name="connsiteX10867" fmla="*/ 5650246 w 5832676"/>
              <a:gd name="connsiteY10867" fmla="*/ 1347880 h 5602020"/>
              <a:gd name="connsiteX10868" fmla="*/ 5647439 w 5832676"/>
              <a:gd name="connsiteY10868" fmla="*/ 1347091 h 5602020"/>
              <a:gd name="connsiteX10869" fmla="*/ 5641826 w 5832676"/>
              <a:gd name="connsiteY10869" fmla="*/ 1335952 h 5602020"/>
              <a:gd name="connsiteX10870" fmla="*/ 5639019 w 5832676"/>
              <a:gd name="connsiteY10870" fmla="*/ 1338758 h 5602020"/>
              <a:gd name="connsiteX10871" fmla="*/ 5641826 w 5832676"/>
              <a:gd name="connsiteY10871" fmla="*/ 1338758 h 5602020"/>
              <a:gd name="connsiteX10872" fmla="*/ 5641826 w 5832676"/>
              <a:gd name="connsiteY10872" fmla="*/ 1335952 h 5602020"/>
              <a:gd name="connsiteX10873" fmla="*/ 5685328 w 5832676"/>
              <a:gd name="connsiteY10873" fmla="*/ 1331742 h 5602020"/>
              <a:gd name="connsiteX10874" fmla="*/ 5678312 w 5832676"/>
              <a:gd name="connsiteY10874" fmla="*/ 1335952 h 5602020"/>
              <a:gd name="connsiteX10875" fmla="*/ 5682990 w 5832676"/>
              <a:gd name="connsiteY10875" fmla="*/ 1333848 h 5602020"/>
              <a:gd name="connsiteX10876" fmla="*/ 5685328 w 5832676"/>
              <a:gd name="connsiteY10876" fmla="*/ 1331742 h 5602020"/>
              <a:gd name="connsiteX10877" fmla="*/ 5700766 w 5832676"/>
              <a:gd name="connsiteY10877" fmla="*/ 1324725 h 5602020"/>
              <a:gd name="connsiteX10878" fmla="*/ 5696555 w 5832676"/>
              <a:gd name="connsiteY10878" fmla="*/ 1327532 h 5602020"/>
              <a:gd name="connsiteX10879" fmla="*/ 5700766 w 5832676"/>
              <a:gd name="connsiteY10879" fmla="*/ 1327532 h 5602020"/>
              <a:gd name="connsiteX10880" fmla="*/ 5700766 w 5832676"/>
              <a:gd name="connsiteY10880" fmla="*/ 1324725 h 5602020"/>
              <a:gd name="connsiteX10881" fmla="*/ 5703572 w 5832676"/>
              <a:gd name="connsiteY10881" fmla="*/ 1323322 h 5602020"/>
              <a:gd name="connsiteX10882" fmla="*/ 5703572 w 5832676"/>
              <a:gd name="connsiteY10882" fmla="*/ 1324726 h 5602020"/>
              <a:gd name="connsiteX10883" fmla="*/ 5706378 w 5832676"/>
              <a:gd name="connsiteY10883" fmla="*/ 1324726 h 5602020"/>
              <a:gd name="connsiteX10884" fmla="*/ 5703572 w 5832676"/>
              <a:gd name="connsiteY10884" fmla="*/ 1323322 h 5602020"/>
              <a:gd name="connsiteX10885" fmla="*/ 5696555 w 5832676"/>
              <a:gd name="connsiteY10885" fmla="*/ 1323322 h 5602020"/>
              <a:gd name="connsiteX10886" fmla="*/ 5692345 w 5832676"/>
              <a:gd name="connsiteY10886" fmla="*/ 1324726 h 5602020"/>
              <a:gd name="connsiteX10887" fmla="*/ 5696555 w 5832676"/>
              <a:gd name="connsiteY10887" fmla="*/ 1324726 h 5602020"/>
              <a:gd name="connsiteX10888" fmla="*/ 5696555 w 5832676"/>
              <a:gd name="connsiteY10888" fmla="*/ 1323322 h 5602020"/>
              <a:gd name="connsiteX10889" fmla="*/ 5653052 w 5832676"/>
              <a:gd name="connsiteY10889" fmla="*/ 1320516 h 5602020"/>
              <a:gd name="connsiteX10890" fmla="*/ 5655858 w 5832676"/>
              <a:gd name="connsiteY10890" fmla="*/ 1323322 h 5602020"/>
              <a:gd name="connsiteX10891" fmla="*/ 5653052 w 5832676"/>
              <a:gd name="connsiteY10891" fmla="*/ 1320516 h 5602020"/>
              <a:gd name="connsiteX10892" fmla="*/ 4772475 w 5832676"/>
              <a:gd name="connsiteY10892" fmla="*/ 1319463 h 5602020"/>
              <a:gd name="connsiteX10893" fmla="*/ 4771773 w 5832676"/>
              <a:gd name="connsiteY10893" fmla="*/ 1320516 h 5602020"/>
              <a:gd name="connsiteX10894" fmla="*/ 4773176 w 5832676"/>
              <a:gd name="connsiteY10894" fmla="*/ 1320516 h 5602020"/>
              <a:gd name="connsiteX10895" fmla="*/ 4772475 w 5832676"/>
              <a:gd name="connsiteY10895" fmla="*/ 1319463 h 5602020"/>
              <a:gd name="connsiteX10896" fmla="*/ 5707782 w 5832676"/>
              <a:gd name="connsiteY10896" fmla="*/ 1317709 h 5602020"/>
              <a:gd name="connsiteX10897" fmla="*/ 5710120 w 5832676"/>
              <a:gd name="connsiteY10897" fmla="*/ 1320516 h 5602020"/>
              <a:gd name="connsiteX10898" fmla="*/ 5710120 w 5832676"/>
              <a:gd name="connsiteY10898" fmla="*/ 1323322 h 5602020"/>
              <a:gd name="connsiteX10899" fmla="*/ 5714798 w 5832676"/>
              <a:gd name="connsiteY10899" fmla="*/ 1317710 h 5602020"/>
              <a:gd name="connsiteX10900" fmla="*/ 5714798 w 5832676"/>
              <a:gd name="connsiteY10900" fmla="*/ 1317709 h 5602020"/>
              <a:gd name="connsiteX10901" fmla="*/ 5660069 w 5832676"/>
              <a:gd name="connsiteY10901" fmla="*/ 1313499 h 5602020"/>
              <a:gd name="connsiteX10902" fmla="*/ 5660069 w 5832676"/>
              <a:gd name="connsiteY10902" fmla="*/ 1317709 h 5602020"/>
              <a:gd name="connsiteX10903" fmla="*/ 5662174 w 5832676"/>
              <a:gd name="connsiteY10903" fmla="*/ 1315603 h 5602020"/>
              <a:gd name="connsiteX10904" fmla="*/ 5664280 w 5832676"/>
              <a:gd name="connsiteY10904" fmla="*/ 1313499 h 5602020"/>
              <a:gd name="connsiteX10905" fmla="*/ 5660069 w 5832676"/>
              <a:gd name="connsiteY10905" fmla="*/ 1313499 h 5602020"/>
              <a:gd name="connsiteX10906" fmla="*/ 5719942 w 5832676"/>
              <a:gd name="connsiteY10906" fmla="*/ 1310692 h 5602020"/>
              <a:gd name="connsiteX10907" fmla="*/ 5719944 w 5832676"/>
              <a:gd name="connsiteY10907" fmla="*/ 1310692 h 5602020"/>
              <a:gd name="connsiteX10908" fmla="*/ 5719944 w 5832676"/>
              <a:gd name="connsiteY10908" fmla="*/ 1310693 h 5602020"/>
              <a:gd name="connsiteX10909" fmla="*/ 5717604 w 5832676"/>
              <a:gd name="connsiteY10909" fmla="*/ 1309289 h 5602020"/>
              <a:gd name="connsiteX10910" fmla="*/ 5719942 w 5832676"/>
              <a:gd name="connsiteY10910" fmla="*/ 1310692 h 5602020"/>
              <a:gd name="connsiteX10911" fmla="*/ 5719008 w 5832676"/>
              <a:gd name="connsiteY10911" fmla="*/ 1310692 h 5602020"/>
              <a:gd name="connsiteX10912" fmla="*/ 5719008 w 5832676"/>
              <a:gd name="connsiteY10912" fmla="*/ 1313499 h 5602020"/>
              <a:gd name="connsiteX10913" fmla="*/ 5721815 w 5832676"/>
              <a:gd name="connsiteY10913" fmla="*/ 1313499 h 5602020"/>
              <a:gd name="connsiteX10914" fmla="*/ 5724622 w 5832676"/>
              <a:gd name="connsiteY10914" fmla="*/ 1310692 h 5602020"/>
              <a:gd name="connsiteX10915" fmla="*/ 5719944 w 5832676"/>
              <a:gd name="connsiteY10915" fmla="*/ 1310692 h 5602020"/>
              <a:gd name="connsiteX10916" fmla="*/ 5722282 w 5832676"/>
              <a:gd name="connsiteY10916" fmla="*/ 1309289 h 5602020"/>
              <a:gd name="connsiteX10917" fmla="*/ 5717604 w 5832676"/>
              <a:gd name="connsiteY10917" fmla="*/ 1309289 h 5602020"/>
              <a:gd name="connsiteX10918" fmla="*/ 5692345 w 5832676"/>
              <a:gd name="connsiteY10918" fmla="*/ 1309289 h 5602020"/>
              <a:gd name="connsiteX10919" fmla="*/ 5690006 w 5832676"/>
              <a:gd name="connsiteY10919" fmla="*/ 1311628 h 5602020"/>
              <a:gd name="connsiteX10920" fmla="*/ 5685328 w 5832676"/>
              <a:gd name="connsiteY10920" fmla="*/ 1316306 h 5602020"/>
              <a:gd name="connsiteX10921" fmla="*/ 5692345 w 5832676"/>
              <a:gd name="connsiteY10921" fmla="*/ 1316306 h 5602020"/>
              <a:gd name="connsiteX10922" fmla="*/ 5699362 w 5832676"/>
              <a:gd name="connsiteY10922" fmla="*/ 1311628 h 5602020"/>
              <a:gd name="connsiteX10923" fmla="*/ 5692345 w 5832676"/>
              <a:gd name="connsiteY10923" fmla="*/ 1309289 h 5602020"/>
              <a:gd name="connsiteX10924" fmla="*/ 5696555 w 5832676"/>
              <a:gd name="connsiteY10924" fmla="*/ 1303676 h 5602020"/>
              <a:gd name="connsiteX10925" fmla="*/ 5696555 w 5832676"/>
              <a:gd name="connsiteY10925" fmla="*/ 1306482 h 5602020"/>
              <a:gd name="connsiteX10926" fmla="*/ 5699362 w 5832676"/>
              <a:gd name="connsiteY10926" fmla="*/ 1303676 h 5602020"/>
              <a:gd name="connsiteX10927" fmla="*/ 5701701 w 5832676"/>
              <a:gd name="connsiteY10927" fmla="*/ 1306482 h 5602020"/>
              <a:gd name="connsiteX10928" fmla="*/ 5699362 w 5832676"/>
              <a:gd name="connsiteY10928" fmla="*/ 1303676 h 5602020"/>
              <a:gd name="connsiteX10929" fmla="*/ 5696555 w 5832676"/>
              <a:gd name="connsiteY10929" fmla="*/ 1303676 h 5602020"/>
              <a:gd name="connsiteX10930" fmla="*/ 5695152 w 5832676"/>
              <a:gd name="connsiteY10930" fmla="*/ 1303676 h 5602020"/>
              <a:gd name="connsiteX10931" fmla="*/ 5689538 w 5832676"/>
              <a:gd name="connsiteY10931" fmla="*/ 1309289 h 5602020"/>
              <a:gd name="connsiteX10932" fmla="*/ 5695152 w 5832676"/>
              <a:gd name="connsiteY10932" fmla="*/ 1306482 h 5602020"/>
              <a:gd name="connsiteX10933" fmla="*/ 5695152 w 5832676"/>
              <a:gd name="connsiteY10933" fmla="*/ 1303676 h 5602020"/>
              <a:gd name="connsiteX10934" fmla="*/ 4724060 w 5832676"/>
              <a:gd name="connsiteY10934" fmla="*/ 1303676 h 5602020"/>
              <a:gd name="connsiteX10935" fmla="*/ 4718447 w 5832676"/>
              <a:gd name="connsiteY10935" fmla="*/ 1306482 h 5602020"/>
              <a:gd name="connsiteX10936" fmla="*/ 4718447 w 5832676"/>
              <a:gd name="connsiteY10936" fmla="*/ 1309289 h 5602020"/>
              <a:gd name="connsiteX10937" fmla="*/ 4724060 w 5832676"/>
              <a:gd name="connsiteY10937" fmla="*/ 1306482 h 5602020"/>
              <a:gd name="connsiteX10938" fmla="*/ 4724060 w 5832676"/>
              <a:gd name="connsiteY10938" fmla="*/ 1303676 h 5602020"/>
              <a:gd name="connsiteX10939" fmla="*/ 5735848 w 5832676"/>
              <a:gd name="connsiteY10939" fmla="*/ 1302272 h 5602020"/>
              <a:gd name="connsiteX10940" fmla="*/ 5735848 w 5832676"/>
              <a:gd name="connsiteY10940" fmla="*/ 1303676 h 5602020"/>
              <a:gd name="connsiteX10941" fmla="*/ 5740058 w 5832676"/>
              <a:gd name="connsiteY10941" fmla="*/ 1303676 h 5602020"/>
              <a:gd name="connsiteX10942" fmla="*/ 5735848 w 5832676"/>
              <a:gd name="connsiteY10942" fmla="*/ 1302272 h 5602020"/>
              <a:gd name="connsiteX10943" fmla="*/ 5733042 w 5832676"/>
              <a:gd name="connsiteY10943" fmla="*/ 1302272 h 5602020"/>
              <a:gd name="connsiteX10944" fmla="*/ 5726024 w 5832676"/>
              <a:gd name="connsiteY10944" fmla="*/ 1304611 h 5602020"/>
              <a:gd name="connsiteX10945" fmla="*/ 5728364 w 5832676"/>
              <a:gd name="connsiteY10945" fmla="*/ 1309289 h 5602020"/>
              <a:gd name="connsiteX10946" fmla="*/ 5730702 w 5832676"/>
              <a:gd name="connsiteY10946" fmla="*/ 1306950 h 5602020"/>
              <a:gd name="connsiteX10947" fmla="*/ 5733042 w 5832676"/>
              <a:gd name="connsiteY10947" fmla="*/ 1302272 h 5602020"/>
              <a:gd name="connsiteX10948" fmla="*/ 4739497 w 5832676"/>
              <a:gd name="connsiteY10948" fmla="*/ 1302272 h 5602020"/>
              <a:gd name="connsiteX10949" fmla="*/ 4739497 w 5832676"/>
              <a:gd name="connsiteY10949" fmla="*/ 1303676 h 5602020"/>
              <a:gd name="connsiteX10950" fmla="*/ 4741602 w 5832676"/>
              <a:gd name="connsiteY10950" fmla="*/ 1303676 h 5602020"/>
              <a:gd name="connsiteX10951" fmla="*/ 4743708 w 5832676"/>
              <a:gd name="connsiteY10951" fmla="*/ 1303676 h 5602020"/>
              <a:gd name="connsiteX10952" fmla="*/ 4739497 w 5832676"/>
              <a:gd name="connsiteY10952" fmla="*/ 1302272 h 5602020"/>
              <a:gd name="connsiteX10953" fmla="*/ 4711431 w 5832676"/>
              <a:gd name="connsiteY10953" fmla="*/ 1302272 h 5602020"/>
              <a:gd name="connsiteX10954" fmla="*/ 4717044 w 5832676"/>
              <a:gd name="connsiteY10954" fmla="*/ 1303676 h 5602020"/>
              <a:gd name="connsiteX10955" fmla="*/ 4717044 w 5832676"/>
              <a:gd name="connsiteY10955" fmla="*/ 1302272 h 5602020"/>
              <a:gd name="connsiteX10956" fmla="*/ 4714238 w 5832676"/>
              <a:gd name="connsiteY10956" fmla="*/ 1302272 h 5602020"/>
              <a:gd name="connsiteX10957" fmla="*/ 4711431 w 5832676"/>
              <a:gd name="connsiteY10957" fmla="*/ 1302272 h 5602020"/>
              <a:gd name="connsiteX10958" fmla="*/ 5724622 w 5832676"/>
              <a:gd name="connsiteY10958" fmla="*/ 1295256 h 5602020"/>
              <a:gd name="connsiteX10959" fmla="*/ 5720253 w 5832676"/>
              <a:gd name="connsiteY10959" fmla="*/ 1296730 h 5602020"/>
              <a:gd name="connsiteX10960" fmla="*/ 5721751 w 5832676"/>
              <a:gd name="connsiteY10960" fmla="*/ 1295962 h 5602020"/>
              <a:gd name="connsiteX10961" fmla="*/ 5624986 w 5832676"/>
              <a:gd name="connsiteY10961" fmla="*/ 1295256 h 5602020"/>
              <a:gd name="connsiteX10962" fmla="*/ 5624986 w 5832676"/>
              <a:gd name="connsiteY10962" fmla="*/ 1298063 h 5602020"/>
              <a:gd name="connsiteX10963" fmla="*/ 5624986 w 5832676"/>
              <a:gd name="connsiteY10963" fmla="*/ 1295256 h 5602020"/>
              <a:gd name="connsiteX10964" fmla="*/ 4767564 w 5832676"/>
              <a:gd name="connsiteY10964" fmla="*/ 1295256 h 5602020"/>
              <a:gd name="connsiteX10965" fmla="*/ 4767564 w 5832676"/>
              <a:gd name="connsiteY10965" fmla="*/ 1298063 h 5602020"/>
              <a:gd name="connsiteX10966" fmla="*/ 4768967 w 5832676"/>
              <a:gd name="connsiteY10966" fmla="*/ 1298063 h 5602020"/>
              <a:gd name="connsiteX10967" fmla="*/ 4767564 w 5832676"/>
              <a:gd name="connsiteY10967" fmla="*/ 1295256 h 5602020"/>
              <a:gd name="connsiteX10968" fmla="*/ 5709272 w 5832676"/>
              <a:gd name="connsiteY10968" fmla="*/ 1294203 h 5602020"/>
              <a:gd name="connsiteX10969" fmla="*/ 5706378 w 5832676"/>
              <a:gd name="connsiteY10969" fmla="*/ 1295256 h 5602020"/>
              <a:gd name="connsiteX10970" fmla="*/ 5710588 w 5832676"/>
              <a:gd name="connsiteY10970" fmla="*/ 1295256 h 5602020"/>
              <a:gd name="connsiteX10971" fmla="*/ 5709272 w 5832676"/>
              <a:gd name="connsiteY10971" fmla="*/ 1294203 h 5602020"/>
              <a:gd name="connsiteX10972" fmla="*/ 4754934 w 5832676"/>
              <a:gd name="connsiteY10972" fmla="*/ 1292449 h 5602020"/>
              <a:gd name="connsiteX10973" fmla="*/ 4750724 w 5832676"/>
              <a:gd name="connsiteY10973" fmla="*/ 1295256 h 5602020"/>
              <a:gd name="connsiteX10974" fmla="*/ 4754934 w 5832676"/>
              <a:gd name="connsiteY10974" fmla="*/ 1295256 h 5602020"/>
              <a:gd name="connsiteX10975" fmla="*/ 4754934 w 5832676"/>
              <a:gd name="connsiteY10975" fmla="*/ 1292449 h 5602020"/>
              <a:gd name="connsiteX10976" fmla="*/ 4780894 w 5832676"/>
              <a:gd name="connsiteY10976" fmla="*/ 1291046 h 5602020"/>
              <a:gd name="connsiteX10977" fmla="*/ 4778790 w 5832676"/>
              <a:gd name="connsiteY10977" fmla="*/ 1293151 h 5602020"/>
              <a:gd name="connsiteX10978" fmla="*/ 4780894 w 5832676"/>
              <a:gd name="connsiteY10978" fmla="*/ 1295257 h 5602020"/>
              <a:gd name="connsiteX10979" fmla="*/ 4787210 w 5832676"/>
              <a:gd name="connsiteY10979" fmla="*/ 1293151 h 5602020"/>
              <a:gd name="connsiteX10980" fmla="*/ 4780894 w 5832676"/>
              <a:gd name="connsiteY10980" fmla="*/ 1291046 h 5602020"/>
              <a:gd name="connsiteX10981" fmla="*/ 4775984 w 5832676"/>
              <a:gd name="connsiteY10981" fmla="*/ 1291046 h 5602020"/>
              <a:gd name="connsiteX10982" fmla="*/ 4773176 w 5832676"/>
              <a:gd name="connsiteY10982" fmla="*/ 1293151 h 5602020"/>
              <a:gd name="connsiteX10983" fmla="*/ 4773176 w 5832676"/>
              <a:gd name="connsiteY10983" fmla="*/ 1295257 h 5602020"/>
              <a:gd name="connsiteX10984" fmla="*/ 4778790 w 5832676"/>
              <a:gd name="connsiteY10984" fmla="*/ 1295257 h 5602020"/>
              <a:gd name="connsiteX10985" fmla="*/ 4775984 w 5832676"/>
              <a:gd name="connsiteY10985" fmla="*/ 1291046 h 5602020"/>
              <a:gd name="connsiteX10986" fmla="*/ 4753180 w 5832676"/>
              <a:gd name="connsiteY10986" fmla="*/ 1287537 h 5602020"/>
              <a:gd name="connsiteX10987" fmla="*/ 4750724 w 5832676"/>
              <a:gd name="connsiteY10987" fmla="*/ 1291046 h 5602020"/>
              <a:gd name="connsiteX10988" fmla="*/ 4753530 w 5832676"/>
              <a:gd name="connsiteY10988" fmla="*/ 1288239 h 5602020"/>
              <a:gd name="connsiteX10989" fmla="*/ 4753180 w 5832676"/>
              <a:gd name="connsiteY10989" fmla="*/ 1287537 h 5602020"/>
              <a:gd name="connsiteX10990" fmla="*/ 5686147 w 5832676"/>
              <a:gd name="connsiteY10990" fmla="*/ 1287438 h 5602020"/>
              <a:gd name="connsiteX10991" fmla="*/ 5685680 w 5832676"/>
              <a:gd name="connsiteY10991" fmla="*/ 1288240 h 5602020"/>
              <a:gd name="connsiteX10992" fmla="*/ 5684543 w 5832676"/>
              <a:gd name="connsiteY10992" fmla="*/ 1288240 h 5602020"/>
              <a:gd name="connsiteX10993" fmla="*/ 5714798 w 5832676"/>
              <a:gd name="connsiteY10993" fmla="*/ 1285432 h 5602020"/>
              <a:gd name="connsiteX10994" fmla="*/ 5710588 w 5832676"/>
              <a:gd name="connsiteY10994" fmla="*/ 1288239 h 5602020"/>
              <a:gd name="connsiteX10995" fmla="*/ 5710588 w 5832676"/>
              <a:gd name="connsiteY10995" fmla="*/ 1291046 h 5602020"/>
              <a:gd name="connsiteX10996" fmla="*/ 5712693 w 5832676"/>
              <a:gd name="connsiteY10996" fmla="*/ 1288239 h 5602020"/>
              <a:gd name="connsiteX10997" fmla="*/ 5714798 w 5832676"/>
              <a:gd name="connsiteY10997" fmla="*/ 1285432 h 5602020"/>
              <a:gd name="connsiteX10998" fmla="*/ 4764757 w 5832676"/>
              <a:gd name="connsiteY10998" fmla="*/ 1285432 h 5602020"/>
              <a:gd name="connsiteX10999" fmla="*/ 4761950 w 5832676"/>
              <a:gd name="connsiteY10999" fmla="*/ 1288239 h 5602020"/>
              <a:gd name="connsiteX11000" fmla="*/ 4764757 w 5832676"/>
              <a:gd name="connsiteY11000" fmla="*/ 1288239 h 5602020"/>
              <a:gd name="connsiteX11001" fmla="*/ 4767564 w 5832676"/>
              <a:gd name="connsiteY11001" fmla="*/ 1285432 h 5602020"/>
              <a:gd name="connsiteX11002" fmla="*/ 4764757 w 5832676"/>
              <a:gd name="connsiteY11002" fmla="*/ 1285432 h 5602020"/>
              <a:gd name="connsiteX11003" fmla="*/ 4736690 w 5832676"/>
              <a:gd name="connsiteY11003" fmla="*/ 1281223 h 5602020"/>
              <a:gd name="connsiteX11004" fmla="*/ 4735287 w 5832676"/>
              <a:gd name="connsiteY11004" fmla="*/ 1284029 h 5602020"/>
              <a:gd name="connsiteX11005" fmla="*/ 4736690 w 5832676"/>
              <a:gd name="connsiteY11005" fmla="*/ 1284029 h 5602020"/>
              <a:gd name="connsiteX11006" fmla="*/ 4736690 w 5832676"/>
              <a:gd name="connsiteY11006" fmla="*/ 1281223 h 5602020"/>
              <a:gd name="connsiteX11007" fmla="*/ 5745758 w 5832676"/>
              <a:gd name="connsiteY11007" fmla="*/ 1277714 h 5602020"/>
              <a:gd name="connsiteX11008" fmla="*/ 5742864 w 5832676"/>
              <a:gd name="connsiteY11008" fmla="*/ 1279819 h 5602020"/>
              <a:gd name="connsiteX11009" fmla="*/ 5747074 w 5832676"/>
              <a:gd name="connsiteY11009" fmla="*/ 1279819 h 5602020"/>
              <a:gd name="connsiteX11010" fmla="*/ 5745758 w 5832676"/>
              <a:gd name="connsiteY11010" fmla="*/ 1277714 h 5602020"/>
              <a:gd name="connsiteX11011" fmla="*/ 4714238 w 5832676"/>
              <a:gd name="connsiteY11011" fmla="*/ 1277012 h 5602020"/>
              <a:gd name="connsiteX11012" fmla="*/ 4721254 w 5832676"/>
              <a:gd name="connsiteY11012" fmla="*/ 1278416 h 5602020"/>
              <a:gd name="connsiteX11013" fmla="*/ 4721254 w 5832676"/>
              <a:gd name="connsiteY11013" fmla="*/ 1277012 h 5602020"/>
              <a:gd name="connsiteX11014" fmla="*/ 4718916 w 5832676"/>
              <a:gd name="connsiteY11014" fmla="*/ 1277012 h 5602020"/>
              <a:gd name="connsiteX11015" fmla="*/ 4714238 w 5832676"/>
              <a:gd name="connsiteY11015" fmla="*/ 1277012 h 5602020"/>
              <a:gd name="connsiteX11016" fmla="*/ 4771773 w 5832676"/>
              <a:gd name="connsiteY11016" fmla="*/ 1274206 h 5602020"/>
              <a:gd name="connsiteX11017" fmla="*/ 4768966 w 5832676"/>
              <a:gd name="connsiteY11017" fmla="*/ 1277012 h 5602020"/>
              <a:gd name="connsiteX11018" fmla="*/ 4771773 w 5832676"/>
              <a:gd name="connsiteY11018" fmla="*/ 1277012 h 5602020"/>
              <a:gd name="connsiteX11019" fmla="*/ 4771773 w 5832676"/>
              <a:gd name="connsiteY11019" fmla="*/ 1274206 h 5602020"/>
              <a:gd name="connsiteX11020" fmla="*/ 5761108 w 5832676"/>
              <a:gd name="connsiteY11020" fmla="*/ 1272803 h 5602020"/>
              <a:gd name="connsiteX11021" fmla="*/ 5756897 w 5832676"/>
              <a:gd name="connsiteY11021" fmla="*/ 1274207 h 5602020"/>
              <a:gd name="connsiteX11022" fmla="*/ 5759002 w 5832676"/>
              <a:gd name="connsiteY11022" fmla="*/ 1274207 h 5602020"/>
              <a:gd name="connsiteX11023" fmla="*/ 5761108 w 5832676"/>
              <a:gd name="connsiteY11023" fmla="*/ 1272803 h 5602020"/>
              <a:gd name="connsiteX11024" fmla="*/ 5749881 w 5832676"/>
              <a:gd name="connsiteY11024" fmla="*/ 1272803 h 5602020"/>
              <a:gd name="connsiteX11025" fmla="*/ 5752220 w 5832676"/>
              <a:gd name="connsiteY11025" fmla="*/ 1274908 h 5602020"/>
              <a:gd name="connsiteX11026" fmla="*/ 5752220 w 5832676"/>
              <a:gd name="connsiteY11026" fmla="*/ 1277013 h 5602020"/>
              <a:gd name="connsiteX11027" fmla="*/ 5754559 w 5832676"/>
              <a:gd name="connsiteY11027" fmla="*/ 1274908 h 5602020"/>
              <a:gd name="connsiteX11028" fmla="*/ 5756898 w 5832676"/>
              <a:gd name="connsiteY11028" fmla="*/ 1272803 h 5602020"/>
              <a:gd name="connsiteX11029" fmla="*/ 5754559 w 5832676"/>
              <a:gd name="connsiteY11029" fmla="*/ 1272803 h 5602020"/>
              <a:gd name="connsiteX11030" fmla="*/ 5749881 w 5832676"/>
              <a:gd name="connsiteY11030" fmla="*/ 1272803 h 5602020"/>
              <a:gd name="connsiteX11031" fmla="*/ 5661940 w 5832676"/>
              <a:gd name="connsiteY11031" fmla="*/ 1267190 h 5602020"/>
              <a:gd name="connsiteX11032" fmla="*/ 5657262 w 5832676"/>
              <a:gd name="connsiteY11032" fmla="*/ 1269996 h 5602020"/>
              <a:gd name="connsiteX11033" fmla="*/ 5661940 w 5832676"/>
              <a:gd name="connsiteY11033" fmla="*/ 1269996 h 5602020"/>
              <a:gd name="connsiteX11034" fmla="*/ 5664280 w 5832676"/>
              <a:gd name="connsiteY11034" fmla="*/ 1267190 h 5602020"/>
              <a:gd name="connsiteX11035" fmla="*/ 5661940 w 5832676"/>
              <a:gd name="connsiteY11035" fmla="*/ 1267190 h 5602020"/>
              <a:gd name="connsiteX11036" fmla="*/ 5717606 w 5832676"/>
              <a:gd name="connsiteY11036" fmla="*/ 1265786 h 5602020"/>
              <a:gd name="connsiteX11037" fmla="*/ 5712693 w 5832676"/>
              <a:gd name="connsiteY11037" fmla="*/ 1268125 h 5602020"/>
              <a:gd name="connsiteX11038" fmla="*/ 5710238 w 5832676"/>
              <a:gd name="connsiteY11038" fmla="*/ 1268125 h 5602020"/>
              <a:gd name="connsiteX11039" fmla="*/ 5707782 w 5832676"/>
              <a:gd name="connsiteY11039" fmla="*/ 1272803 h 5602020"/>
              <a:gd name="connsiteX11040" fmla="*/ 5715150 w 5832676"/>
              <a:gd name="connsiteY11040" fmla="*/ 1270464 h 5602020"/>
              <a:gd name="connsiteX11041" fmla="*/ 5717606 w 5832676"/>
              <a:gd name="connsiteY11041" fmla="*/ 1265786 h 5602020"/>
              <a:gd name="connsiteX11042" fmla="*/ 4771773 w 5832676"/>
              <a:gd name="connsiteY11042" fmla="*/ 1265786 h 5602020"/>
              <a:gd name="connsiteX11043" fmla="*/ 4768966 w 5832676"/>
              <a:gd name="connsiteY11043" fmla="*/ 1267190 h 5602020"/>
              <a:gd name="connsiteX11044" fmla="*/ 4771773 w 5832676"/>
              <a:gd name="connsiteY11044" fmla="*/ 1267190 h 5602020"/>
              <a:gd name="connsiteX11045" fmla="*/ 4771773 w 5832676"/>
              <a:gd name="connsiteY11045" fmla="*/ 1265786 h 5602020"/>
              <a:gd name="connsiteX11046" fmla="*/ 4768967 w 5832676"/>
              <a:gd name="connsiteY11046" fmla="*/ 1262979 h 5602020"/>
              <a:gd name="connsiteX11047" fmla="*/ 4766862 w 5832676"/>
              <a:gd name="connsiteY11047" fmla="*/ 1265786 h 5602020"/>
              <a:gd name="connsiteX11048" fmla="*/ 4768967 w 5832676"/>
              <a:gd name="connsiteY11048" fmla="*/ 1262979 h 5602020"/>
              <a:gd name="connsiteX11049" fmla="*/ 4749022 w 5832676"/>
              <a:gd name="connsiteY11049" fmla="*/ 1260746 h 5602020"/>
              <a:gd name="connsiteX11050" fmla="*/ 4746189 w 5832676"/>
              <a:gd name="connsiteY11050" fmla="*/ 1262469 h 5602020"/>
              <a:gd name="connsiteX11051" fmla="*/ 4696318 w 5832676"/>
              <a:gd name="connsiteY11051" fmla="*/ 1280839 h 5602020"/>
              <a:gd name="connsiteX11052" fmla="*/ 4698584 w 5832676"/>
              <a:gd name="connsiteY11052" fmla="*/ 1278543 h 5602020"/>
              <a:gd name="connsiteX11053" fmla="*/ 4691784 w 5832676"/>
              <a:gd name="connsiteY11053" fmla="*/ 1283136 h 5602020"/>
              <a:gd name="connsiteX11054" fmla="*/ 4694050 w 5832676"/>
              <a:gd name="connsiteY11054" fmla="*/ 1283136 h 5602020"/>
              <a:gd name="connsiteX11055" fmla="*/ 4748456 w 5832676"/>
              <a:gd name="connsiteY11055" fmla="*/ 1264765 h 5602020"/>
              <a:gd name="connsiteX11056" fmla="*/ 4748456 w 5832676"/>
              <a:gd name="connsiteY11056" fmla="*/ 1262469 h 5602020"/>
              <a:gd name="connsiteX11057" fmla="*/ 4749022 w 5832676"/>
              <a:gd name="connsiteY11057" fmla="*/ 1260746 h 5602020"/>
              <a:gd name="connsiteX11058" fmla="*/ 4773878 w 5832676"/>
              <a:gd name="connsiteY11058" fmla="*/ 1255963 h 5602020"/>
              <a:gd name="connsiteX11059" fmla="*/ 4771773 w 5832676"/>
              <a:gd name="connsiteY11059" fmla="*/ 1258770 h 5602020"/>
              <a:gd name="connsiteX11060" fmla="*/ 4773878 w 5832676"/>
              <a:gd name="connsiteY11060" fmla="*/ 1258770 h 5602020"/>
              <a:gd name="connsiteX11061" fmla="*/ 4775984 w 5832676"/>
              <a:gd name="connsiteY11061" fmla="*/ 1258770 h 5602020"/>
              <a:gd name="connsiteX11062" fmla="*/ 4773878 w 5832676"/>
              <a:gd name="connsiteY11062" fmla="*/ 1255963 h 5602020"/>
              <a:gd name="connsiteX11063" fmla="*/ 4759844 w 5832676"/>
              <a:gd name="connsiteY11063" fmla="*/ 1255963 h 5602020"/>
              <a:gd name="connsiteX11064" fmla="*/ 4757740 w 5832676"/>
              <a:gd name="connsiteY11064" fmla="*/ 1258770 h 5602020"/>
              <a:gd name="connsiteX11065" fmla="*/ 4759844 w 5832676"/>
              <a:gd name="connsiteY11065" fmla="*/ 1258770 h 5602020"/>
              <a:gd name="connsiteX11066" fmla="*/ 4761950 w 5832676"/>
              <a:gd name="connsiteY11066" fmla="*/ 1255963 h 5602020"/>
              <a:gd name="connsiteX11067" fmla="*/ 4759844 w 5832676"/>
              <a:gd name="connsiteY11067" fmla="*/ 1255963 h 5602020"/>
              <a:gd name="connsiteX11068" fmla="*/ 5751285 w 5832676"/>
              <a:gd name="connsiteY11068" fmla="*/ 1251753 h 5602020"/>
              <a:gd name="connsiteX11069" fmla="*/ 5744268 w 5832676"/>
              <a:gd name="connsiteY11069" fmla="*/ 1254559 h 5602020"/>
              <a:gd name="connsiteX11070" fmla="*/ 5746607 w 5832676"/>
              <a:gd name="connsiteY11070" fmla="*/ 1254559 h 5602020"/>
              <a:gd name="connsiteX11071" fmla="*/ 5748946 w 5832676"/>
              <a:gd name="connsiteY11071" fmla="*/ 1254559 h 5602020"/>
              <a:gd name="connsiteX11072" fmla="*/ 5751285 w 5832676"/>
              <a:gd name="connsiteY11072" fmla="*/ 1251753 h 5602020"/>
              <a:gd name="connsiteX11073" fmla="*/ 4766862 w 5832676"/>
              <a:gd name="connsiteY11073" fmla="*/ 1251753 h 5602020"/>
              <a:gd name="connsiteX11074" fmla="*/ 4766862 w 5832676"/>
              <a:gd name="connsiteY11074" fmla="*/ 1252104 h 5602020"/>
              <a:gd name="connsiteX11075" fmla="*/ 4766808 w 5832676"/>
              <a:gd name="connsiteY11075" fmla="*/ 1252130 h 5602020"/>
              <a:gd name="connsiteX11076" fmla="*/ 4764757 w 5832676"/>
              <a:gd name="connsiteY11076" fmla="*/ 1251753 h 5602020"/>
              <a:gd name="connsiteX11077" fmla="*/ 4761950 w 5832676"/>
              <a:gd name="connsiteY11077" fmla="*/ 1253156 h 5602020"/>
              <a:gd name="connsiteX11078" fmla="*/ 4764757 w 5832676"/>
              <a:gd name="connsiteY11078" fmla="*/ 1253156 h 5602020"/>
              <a:gd name="connsiteX11079" fmla="*/ 4766808 w 5832676"/>
              <a:gd name="connsiteY11079" fmla="*/ 1252130 h 5602020"/>
              <a:gd name="connsiteX11080" fmla="*/ 4766336 w 5832676"/>
              <a:gd name="connsiteY11080" fmla="*/ 1255437 h 5602020"/>
              <a:gd name="connsiteX11081" fmla="*/ 4768967 w 5832676"/>
              <a:gd name="connsiteY11081" fmla="*/ 1255963 h 5602020"/>
              <a:gd name="connsiteX11082" fmla="*/ 4766862 w 5832676"/>
              <a:gd name="connsiteY11082" fmla="*/ 1253858 h 5602020"/>
              <a:gd name="connsiteX11083" fmla="*/ 4766862 w 5832676"/>
              <a:gd name="connsiteY11083" fmla="*/ 1252104 h 5602020"/>
              <a:gd name="connsiteX11084" fmla="*/ 4767564 w 5832676"/>
              <a:gd name="connsiteY11084" fmla="*/ 1251753 h 5602020"/>
              <a:gd name="connsiteX11085" fmla="*/ 4766862 w 5832676"/>
              <a:gd name="connsiteY11085" fmla="*/ 1251753 h 5602020"/>
              <a:gd name="connsiteX11086" fmla="*/ 4761950 w 5832676"/>
              <a:gd name="connsiteY11086" fmla="*/ 1251753 h 5602020"/>
              <a:gd name="connsiteX11087" fmla="*/ 4754933 w 5832676"/>
              <a:gd name="connsiteY11087" fmla="*/ 1253858 h 5602020"/>
              <a:gd name="connsiteX11088" fmla="*/ 4754933 w 5832676"/>
              <a:gd name="connsiteY11088" fmla="*/ 1255963 h 5602020"/>
              <a:gd name="connsiteX11089" fmla="*/ 4759611 w 5832676"/>
              <a:gd name="connsiteY11089" fmla="*/ 1255963 h 5602020"/>
              <a:gd name="connsiteX11090" fmla="*/ 4761950 w 5832676"/>
              <a:gd name="connsiteY11090" fmla="*/ 1251753 h 5602020"/>
              <a:gd name="connsiteX11091" fmla="*/ 4760546 w 5832676"/>
              <a:gd name="connsiteY11091" fmla="*/ 1248946 h 5602020"/>
              <a:gd name="connsiteX11092" fmla="*/ 4760546 w 5832676"/>
              <a:gd name="connsiteY11092" fmla="*/ 1251753 h 5602020"/>
              <a:gd name="connsiteX11093" fmla="*/ 4761950 w 5832676"/>
              <a:gd name="connsiteY11093" fmla="*/ 1248946 h 5602020"/>
              <a:gd name="connsiteX11094" fmla="*/ 4760546 w 5832676"/>
              <a:gd name="connsiteY11094" fmla="*/ 1248946 h 5602020"/>
              <a:gd name="connsiteX11095" fmla="*/ 4746514 w 5832676"/>
              <a:gd name="connsiteY11095" fmla="*/ 1248946 h 5602020"/>
              <a:gd name="connsiteX11096" fmla="*/ 4746514 w 5832676"/>
              <a:gd name="connsiteY11096" fmla="*/ 1251753 h 5602020"/>
              <a:gd name="connsiteX11097" fmla="*/ 4750724 w 5832676"/>
              <a:gd name="connsiteY11097" fmla="*/ 1251753 h 5602020"/>
              <a:gd name="connsiteX11098" fmla="*/ 4746514 w 5832676"/>
              <a:gd name="connsiteY11098" fmla="*/ 1248946 h 5602020"/>
              <a:gd name="connsiteX11099" fmla="*/ 4736690 w 5832676"/>
              <a:gd name="connsiteY11099" fmla="*/ 1247543 h 5602020"/>
              <a:gd name="connsiteX11100" fmla="*/ 4729674 w 5832676"/>
              <a:gd name="connsiteY11100" fmla="*/ 1253156 h 5602020"/>
              <a:gd name="connsiteX11101" fmla="*/ 4734352 w 5832676"/>
              <a:gd name="connsiteY11101" fmla="*/ 1251285 h 5602020"/>
              <a:gd name="connsiteX11102" fmla="*/ 4736690 w 5832676"/>
              <a:gd name="connsiteY11102" fmla="*/ 1251285 h 5602020"/>
              <a:gd name="connsiteX11103" fmla="*/ 4736690 w 5832676"/>
              <a:gd name="connsiteY11103" fmla="*/ 1247543 h 5602020"/>
              <a:gd name="connsiteX11104" fmla="*/ 4754934 w 5832676"/>
              <a:gd name="connsiteY11104" fmla="*/ 1241930 h 5602020"/>
              <a:gd name="connsiteX11105" fmla="*/ 4752828 w 5832676"/>
              <a:gd name="connsiteY11105" fmla="*/ 1244737 h 5602020"/>
              <a:gd name="connsiteX11106" fmla="*/ 4754934 w 5832676"/>
              <a:gd name="connsiteY11106" fmla="*/ 1244737 h 5602020"/>
              <a:gd name="connsiteX11107" fmla="*/ 4752828 w 5832676"/>
              <a:gd name="connsiteY11107" fmla="*/ 1247543 h 5602020"/>
              <a:gd name="connsiteX11108" fmla="*/ 4754934 w 5832676"/>
              <a:gd name="connsiteY11108" fmla="*/ 1247543 h 5602020"/>
              <a:gd name="connsiteX11109" fmla="*/ 4754934 w 5832676"/>
              <a:gd name="connsiteY11109" fmla="*/ 1244737 h 5602020"/>
              <a:gd name="connsiteX11110" fmla="*/ 5696555 w 5832676"/>
              <a:gd name="connsiteY11110" fmla="*/ 1234913 h 5602020"/>
              <a:gd name="connsiteX11111" fmla="*/ 5695152 w 5832676"/>
              <a:gd name="connsiteY11111" fmla="*/ 1237720 h 5602020"/>
              <a:gd name="connsiteX11112" fmla="*/ 5696555 w 5832676"/>
              <a:gd name="connsiteY11112" fmla="*/ 1237720 h 5602020"/>
              <a:gd name="connsiteX11113" fmla="*/ 5696555 w 5832676"/>
              <a:gd name="connsiteY11113" fmla="*/ 1234913 h 5602020"/>
              <a:gd name="connsiteX11114" fmla="*/ 5537982 w 5832676"/>
              <a:gd name="connsiteY11114" fmla="*/ 1234913 h 5602020"/>
              <a:gd name="connsiteX11115" fmla="*/ 5535876 w 5832676"/>
              <a:gd name="connsiteY11115" fmla="*/ 1237720 h 5602020"/>
              <a:gd name="connsiteX11116" fmla="*/ 5533771 w 5832676"/>
              <a:gd name="connsiteY11116" fmla="*/ 1240526 h 5602020"/>
              <a:gd name="connsiteX11117" fmla="*/ 5537982 w 5832676"/>
              <a:gd name="connsiteY11117" fmla="*/ 1234913 h 5602020"/>
              <a:gd name="connsiteX11118" fmla="*/ 4764757 w 5832676"/>
              <a:gd name="connsiteY11118" fmla="*/ 1233510 h 5602020"/>
              <a:gd name="connsiteX11119" fmla="*/ 4764757 w 5832676"/>
              <a:gd name="connsiteY11119" fmla="*/ 1234914 h 5602020"/>
              <a:gd name="connsiteX11120" fmla="*/ 4767564 w 5832676"/>
              <a:gd name="connsiteY11120" fmla="*/ 1234914 h 5602020"/>
              <a:gd name="connsiteX11121" fmla="*/ 4764757 w 5832676"/>
              <a:gd name="connsiteY11121" fmla="*/ 1233510 h 5602020"/>
              <a:gd name="connsiteX11122" fmla="*/ 4759844 w 5832676"/>
              <a:gd name="connsiteY11122" fmla="*/ 1230704 h 5602020"/>
              <a:gd name="connsiteX11123" fmla="*/ 4757740 w 5832676"/>
              <a:gd name="connsiteY11123" fmla="*/ 1232808 h 5602020"/>
              <a:gd name="connsiteX11124" fmla="*/ 4759844 w 5832676"/>
              <a:gd name="connsiteY11124" fmla="*/ 1232808 h 5602020"/>
              <a:gd name="connsiteX11125" fmla="*/ 4761950 w 5832676"/>
              <a:gd name="connsiteY11125" fmla="*/ 1232808 h 5602020"/>
              <a:gd name="connsiteX11126" fmla="*/ 4759844 w 5832676"/>
              <a:gd name="connsiteY11126" fmla="*/ 1230704 h 5602020"/>
              <a:gd name="connsiteX11127" fmla="*/ 5713395 w 5832676"/>
              <a:gd name="connsiteY11127" fmla="*/ 1229300 h 5602020"/>
              <a:gd name="connsiteX11128" fmla="*/ 5710588 w 5832676"/>
              <a:gd name="connsiteY11128" fmla="*/ 1233510 h 5602020"/>
              <a:gd name="connsiteX11129" fmla="*/ 5713395 w 5832676"/>
              <a:gd name="connsiteY11129" fmla="*/ 1231405 h 5602020"/>
              <a:gd name="connsiteX11130" fmla="*/ 5713395 w 5832676"/>
              <a:gd name="connsiteY11130" fmla="*/ 1229300 h 5602020"/>
              <a:gd name="connsiteX11131" fmla="*/ 4773176 w 5832676"/>
              <a:gd name="connsiteY11131" fmla="*/ 1226493 h 5602020"/>
              <a:gd name="connsiteX11132" fmla="*/ 4771773 w 5832676"/>
              <a:gd name="connsiteY11132" fmla="*/ 1227897 h 5602020"/>
              <a:gd name="connsiteX11133" fmla="*/ 4773176 w 5832676"/>
              <a:gd name="connsiteY11133" fmla="*/ 1227897 h 5602020"/>
              <a:gd name="connsiteX11134" fmla="*/ 4773176 w 5832676"/>
              <a:gd name="connsiteY11134" fmla="*/ 1226493 h 5602020"/>
              <a:gd name="connsiteX11135" fmla="*/ 5710588 w 5832676"/>
              <a:gd name="connsiteY11135" fmla="*/ 1223687 h 5602020"/>
              <a:gd name="connsiteX11136" fmla="*/ 5706378 w 5832676"/>
              <a:gd name="connsiteY11136" fmla="*/ 1226493 h 5602020"/>
              <a:gd name="connsiteX11137" fmla="*/ 5708482 w 5832676"/>
              <a:gd name="connsiteY11137" fmla="*/ 1226493 h 5602020"/>
              <a:gd name="connsiteX11138" fmla="*/ 5710588 w 5832676"/>
              <a:gd name="connsiteY11138" fmla="*/ 1223687 h 5602020"/>
              <a:gd name="connsiteX11139" fmla="*/ 5735848 w 5832676"/>
              <a:gd name="connsiteY11139" fmla="*/ 1222284 h 5602020"/>
              <a:gd name="connsiteX11140" fmla="*/ 5735848 w 5832676"/>
              <a:gd name="connsiteY11140" fmla="*/ 1224388 h 5602020"/>
              <a:gd name="connsiteX11141" fmla="*/ 5735848 w 5832676"/>
              <a:gd name="connsiteY11141" fmla="*/ 1226494 h 5602020"/>
              <a:gd name="connsiteX11142" fmla="*/ 5742865 w 5832676"/>
              <a:gd name="connsiteY11142" fmla="*/ 1222284 h 5602020"/>
              <a:gd name="connsiteX11143" fmla="*/ 5735848 w 5832676"/>
              <a:gd name="connsiteY11143" fmla="*/ 1222284 h 5602020"/>
              <a:gd name="connsiteX11144" fmla="*/ 4768966 w 5832676"/>
              <a:gd name="connsiteY11144" fmla="*/ 1222284 h 5602020"/>
              <a:gd name="connsiteX11145" fmla="*/ 4768966 w 5832676"/>
              <a:gd name="connsiteY11145" fmla="*/ 1223687 h 5602020"/>
              <a:gd name="connsiteX11146" fmla="*/ 4771773 w 5832676"/>
              <a:gd name="connsiteY11146" fmla="*/ 1223687 h 5602020"/>
              <a:gd name="connsiteX11147" fmla="*/ 4768966 w 5832676"/>
              <a:gd name="connsiteY11147" fmla="*/ 1222284 h 5602020"/>
              <a:gd name="connsiteX11148" fmla="*/ 4761950 w 5832676"/>
              <a:gd name="connsiteY11148" fmla="*/ 1222284 h 5602020"/>
              <a:gd name="connsiteX11149" fmla="*/ 4767564 w 5832676"/>
              <a:gd name="connsiteY11149" fmla="*/ 1223687 h 5602020"/>
              <a:gd name="connsiteX11150" fmla="*/ 4767564 w 5832676"/>
              <a:gd name="connsiteY11150" fmla="*/ 1222284 h 5602020"/>
              <a:gd name="connsiteX11151" fmla="*/ 4764757 w 5832676"/>
              <a:gd name="connsiteY11151" fmla="*/ 1222284 h 5602020"/>
              <a:gd name="connsiteX11152" fmla="*/ 4761950 w 5832676"/>
              <a:gd name="connsiteY11152" fmla="*/ 1222284 h 5602020"/>
              <a:gd name="connsiteX11153" fmla="*/ 4760546 w 5832676"/>
              <a:gd name="connsiteY11153" fmla="*/ 1219477 h 5602020"/>
              <a:gd name="connsiteX11154" fmla="*/ 4754933 w 5832676"/>
              <a:gd name="connsiteY11154" fmla="*/ 1221582 h 5602020"/>
              <a:gd name="connsiteX11155" fmla="*/ 4757740 w 5832676"/>
              <a:gd name="connsiteY11155" fmla="*/ 1223687 h 5602020"/>
              <a:gd name="connsiteX11156" fmla="*/ 4760546 w 5832676"/>
              <a:gd name="connsiteY11156" fmla="*/ 1219477 h 5602020"/>
              <a:gd name="connsiteX11157" fmla="*/ 4750723 w 5832676"/>
              <a:gd name="connsiteY11157" fmla="*/ 1219477 h 5602020"/>
              <a:gd name="connsiteX11158" fmla="*/ 4750723 w 5832676"/>
              <a:gd name="connsiteY11158" fmla="*/ 1222284 h 5602020"/>
              <a:gd name="connsiteX11159" fmla="*/ 4754933 w 5832676"/>
              <a:gd name="connsiteY11159" fmla="*/ 1219477 h 5602020"/>
              <a:gd name="connsiteX11160" fmla="*/ 4750723 w 5832676"/>
              <a:gd name="connsiteY11160" fmla="*/ 1219477 h 5602020"/>
              <a:gd name="connsiteX11161" fmla="*/ 5735848 w 5832676"/>
              <a:gd name="connsiteY11161" fmla="*/ 1216670 h 5602020"/>
              <a:gd name="connsiteX11162" fmla="*/ 5731638 w 5832676"/>
              <a:gd name="connsiteY11162" fmla="*/ 1219477 h 5602020"/>
              <a:gd name="connsiteX11163" fmla="*/ 5735848 w 5832676"/>
              <a:gd name="connsiteY11163" fmla="*/ 1216670 h 5602020"/>
              <a:gd name="connsiteX11164" fmla="*/ 5601130 w 5832676"/>
              <a:gd name="connsiteY11164" fmla="*/ 1216670 h 5602020"/>
              <a:gd name="connsiteX11165" fmla="*/ 5594113 w 5832676"/>
              <a:gd name="connsiteY11165" fmla="*/ 1219477 h 5602020"/>
              <a:gd name="connsiteX11166" fmla="*/ 5596452 w 5832676"/>
              <a:gd name="connsiteY11166" fmla="*/ 1222284 h 5602020"/>
              <a:gd name="connsiteX11167" fmla="*/ 5598791 w 5832676"/>
              <a:gd name="connsiteY11167" fmla="*/ 1219477 h 5602020"/>
              <a:gd name="connsiteX11168" fmla="*/ 5601130 w 5832676"/>
              <a:gd name="connsiteY11168" fmla="*/ 1216670 h 5602020"/>
              <a:gd name="connsiteX11169" fmla="*/ 4791372 w 5832676"/>
              <a:gd name="connsiteY11169" fmla="*/ 1215337 h 5602020"/>
              <a:gd name="connsiteX11170" fmla="*/ 4795960 w 5832676"/>
              <a:gd name="connsiteY11170" fmla="*/ 1215337 h 5602020"/>
              <a:gd name="connsiteX11171" fmla="*/ 4798252 w 5832676"/>
              <a:gd name="connsiteY11171" fmla="*/ 1215337 h 5602020"/>
              <a:gd name="connsiteX11172" fmla="*/ 4789078 w 5832676"/>
              <a:gd name="connsiteY11172" fmla="*/ 1219923 h 5602020"/>
              <a:gd name="connsiteX11173" fmla="*/ 4791372 w 5832676"/>
              <a:gd name="connsiteY11173" fmla="*/ 1215337 h 5602020"/>
              <a:gd name="connsiteX11174" fmla="*/ 4760546 w 5832676"/>
              <a:gd name="connsiteY11174" fmla="*/ 1215267 h 5602020"/>
              <a:gd name="connsiteX11175" fmla="*/ 4757740 w 5832676"/>
              <a:gd name="connsiteY11175" fmla="*/ 1216670 h 5602020"/>
              <a:gd name="connsiteX11176" fmla="*/ 4760546 w 5832676"/>
              <a:gd name="connsiteY11176" fmla="*/ 1216670 h 5602020"/>
              <a:gd name="connsiteX11177" fmla="*/ 4760546 w 5832676"/>
              <a:gd name="connsiteY11177" fmla="*/ 1215267 h 5602020"/>
              <a:gd name="connsiteX11178" fmla="*/ 5662876 w 5832676"/>
              <a:gd name="connsiteY11178" fmla="*/ 1212460 h 5602020"/>
              <a:gd name="connsiteX11179" fmla="*/ 5667086 w 5832676"/>
              <a:gd name="connsiteY11179" fmla="*/ 1214565 h 5602020"/>
              <a:gd name="connsiteX11180" fmla="*/ 5662876 w 5832676"/>
              <a:gd name="connsiteY11180" fmla="*/ 1212460 h 5602020"/>
              <a:gd name="connsiteX11181" fmla="*/ 4768966 w 5832676"/>
              <a:gd name="connsiteY11181" fmla="*/ 1209653 h 5602020"/>
              <a:gd name="connsiteX11182" fmla="*/ 4768966 w 5832676"/>
              <a:gd name="connsiteY11182" fmla="*/ 1212460 h 5602020"/>
              <a:gd name="connsiteX11183" fmla="*/ 4771071 w 5832676"/>
              <a:gd name="connsiteY11183" fmla="*/ 1215267 h 5602020"/>
              <a:gd name="connsiteX11184" fmla="*/ 4773176 w 5832676"/>
              <a:gd name="connsiteY11184" fmla="*/ 1209653 h 5602020"/>
              <a:gd name="connsiteX11185" fmla="*/ 4768966 w 5832676"/>
              <a:gd name="connsiteY11185" fmla="*/ 1209653 h 5602020"/>
              <a:gd name="connsiteX11186" fmla="*/ 5667085 w 5832676"/>
              <a:gd name="connsiteY11186" fmla="*/ 1208251 h 5602020"/>
              <a:gd name="connsiteX11187" fmla="*/ 5658104 w 5832676"/>
              <a:gd name="connsiteY11187" fmla="*/ 1210356 h 5602020"/>
              <a:gd name="connsiteX11188" fmla="*/ 5655858 w 5832676"/>
              <a:gd name="connsiteY11188" fmla="*/ 1212461 h 5602020"/>
              <a:gd name="connsiteX11189" fmla="*/ 5660350 w 5832676"/>
              <a:gd name="connsiteY11189" fmla="*/ 1212461 h 5602020"/>
              <a:gd name="connsiteX11190" fmla="*/ 5667085 w 5832676"/>
              <a:gd name="connsiteY11190" fmla="*/ 1210356 h 5602020"/>
              <a:gd name="connsiteX11191" fmla="*/ 5667085 w 5832676"/>
              <a:gd name="connsiteY11191" fmla="*/ 1208251 h 5602020"/>
              <a:gd name="connsiteX11192" fmla="*/ 5655860 w 5832676"/>
              <a:gd name="connsiteY11192" fmla="*/ 1208251 h 5602020"/>
              <a:gd name="connsiteX11193" fmla="*/ 5648842 w 5832676"/>
              <a:gd name="connsiteY11193" fmla="*/ 1212461 h 5602020"/>
              <a:gd name="connsiteX11194" fmla="*/ 5653520 w 5832676"/>
              <a:gd name="connsiteY11194" fmla="*/ 1210356 h 5602020"/>
              <a:gd name="connsiteX11195" fmla="*/ 5655860 w 5832676"/>
              <a:gd name="connsiteY11195" fmla="*/ 1208251 h 5602020"/>
              <a:gd name="connsiteX11196" fmla="*/ 4764757 w 5832676"/>
              <a:gd name="connsiteY11196" fmla="*/ 1208251 h 5602020"/>
              <a:gd name="connsiteX11197" fmla="*/ 4757740 w 5832676"/>
              <a:gd name="connsiteY11197" fmla="*/ 1209654 h 5602020"/>
              <a:gd name="connsiteX11198" fmla="*/ 4762418 w 5832676"/>
              <a:gd name="connsiteY11198" fmla="*/ 1209654 h 5602020"/>
              <a:gd name="connsiteX11199" fmla="*/ 4764757 w 5832676"/>
              <a:gd name="connsiteY11199" fmla="*/ 1208251 h 5602020"/>
              <a:gd name="connsiteX11200" fmla="*/ 4739496 w 5832676"/>
              <a:gd name="connsiteY11200" fmla="*/ 1208251 h 5602020"/>
              <a:gd name="connsiteX11201" fmla="*/ 4739496 w 5832676"/>
              <a:gd name="connsiteY11201" fmla="*/ 1209654 h 5602020"/>
              <a:gd name="connsiteX11202" fmla="*/ 4742303 w 5832676"/>
              <a:gd name="connsiteY11202" fmla="*/ 1209654 h 5602020"/>
              <a:gd name="connsiteX11203" fmla="*/ 4739496 w 5832676"/>
              <a:gd name="connsiteY11203" fmla="*/ 1208251 h 5602020"/>
              <a:gd name="connsiteX11204" fmla="*/ 5639721 w 5832676"/>
              <a:gd name="connsiteY11204" fmla="*/ 1205444 h 5602020"/>
              <a:gd name="connsiteX11205" fmla="*/ 5637616 w 5832676"/>
              <a:gd name="connsiteY11205" fmla="*/ 1208251 h 5602020"/>
              <a:gd name="connsiteX11206" fmla="*/ 5639721 w 5832676"/>
              <a:gd name="connsiteY11206" fmla="*/ 1208251 h 5602020"/>
              <a:gd name="connsiteX11207" fmla="*/ 5641826 w 5832676"/>
              <a:gd name="connsiteY11207" fmla="*/ 1208251 h 5602020"/>
              <a:gd name="connsiteX11208" fmla="*/ 5639721 w 5832676"/>
              <a:gd name="connsiteY11208" fmla="*/ 1205444 h 5602020"/>
              <a:gd name="connsiteX11209" fmla="*/ 5563240 w 5832676"/>
              <a:gd name="connsiteY11209" fmla="*/ 1205444 h 5602020"/>
              <a:gd name="connsiteX11210" fmla="*/ 5568854 w 5832676"/>
              <a:gd name="connsiteY11210" fmla="*/ 1205444 h 5602020"/>
              <a:gd name="connsiteX11211" fmla="*/ 5563240 w 5832676"/>
              <a:gd name="connsiteY11211" fmla="*/ 1205444 h 5602020"/>
              <a:gd name="connsiteX11212" fmla="*/ 5500092 w 5832676"/>
              <a:gd name="connsiteY11212" fmla="*/ 1205444 h 5602020"/>
              <a:gd name="connsiteX11213" fmla="*/ 5497285 w 5832676"/>
              <a:gd name="connsiteY11213" fmla="*/ 1208251 h 5602020"/>
              <a:gd name="connsiteX11214" fmla="*/ 5500092 w 5832676"/>
              <a:gd name="connsiteY11214" fmla="*/ 1208251 h 5602020"/>
              <a:gd name="connsiteX11215" fmla="*/ 5500092 w 5832676"/>
              <a:gd name="connsiteY11215" fmla="*/ 1205444 h 5602020"/>
              <a:gd name="connsiteX11216" fmla="*/ 5472025 w 5832676"/>
              <a:gd name="connsiteY11216" fmla="*/ 1205444 h 5602020"/>
              <a:gd name="connsiteX11217" fmla="*/ 5467815 w 5832676"/>
              <a:gd name="connsiteY11217" fmla="*/ 1209654 h 5602020"/>
              <a:gd name="connsiteX11218" fmla="*/ 5469920 w 5832676"/>
              <a:gd name="connsiteY11218" fmla="*/ 1209654 h 5602020"/>
              <a:gd name="connsiteX11219" fmla="*/ 5472025 w 5832676"/>
              <a:gd name="connsiteY11219" fmla="*/ 1205444 h 5602020"/>
              <a:gd name="connsiteX11220" fmla="*/ 5341518 w 5832676"/>
              <a:gd name="connsiteY11220" fmla="*/ 1205444 h 5602020"/>
              <a:gd name="connsiteX11221" fmla="*/ 5337308 w 5832676"/>
              <a:gd name="connsiteY11221" fmla="*/ 1209654 h 5602020"/>
              <a:gd name="connsiteX11222" fmla="*/ 5339412 w 5832676"/>
              <a:gd name="connsiteY11222" fmla="*/ 1209654 h 5602020"/>
              <a:gd name="connsiteX11223" fmla="*/ 5341518 w 5832676"/>
              <a:gd name="connsiteY11223" fmla="*/ 1205444 h 5602020"/>
              <a:gd name="connsiteX11224" fmla="*/ 5653052 w 5832676"/>
              <a:gd name="connsiteY11224" fmla="*/ 1204040 h 5602020"/>
              <a:gd name="connsiteX11225" fmla="*/ 5650246 w 5832676"/>
              <a:gd name="connsiteY11225" fmla="*/ 1205444 h 5602020"/>
              <a:gd name="connsiteX11226" fmla="*/ 5653052 w 5832676"/>
              <a:gd name="connsiteY11226" fmla="*/ 1205444 h 5602020"/>
              <a:gd name="connsiteX11227" fmla="*/ 5653052 w 5832676"/>
              <a:gd name="connsiteY11227" fmla="*/ 1204040 h 5602020"/>
              <a:gd name="connsiteX11228" fmla="*/ 5768404 w 5832676"/>
              <a:gd name="connsiteY11228" fmla="*/ 1201234 h 5602020"/>
              <a:gd name="connsiteX11229" fmla="*/ 5763914 w 5832676"/>
              <a:gd name="connsiteY11229" fmla="*/ 1204040 h 5602020"/>
              <a:gd name="connsiteX11230" fmla="*/ 5770650 w 5832676"/>
              <a:gd name="connsiteY11230" fmla="*/ 1204040 h 5602020"/>
              <a:gd name="connsiteX11231" fmla="*/ 5775140 w 5832676"/>
              <a:gd name="connsiteY11231" fmla="*/ 1201234 h 5602020"/>
              <a:gd name="connsiteX11232" fmla="*/ 5771212 w 5832676"/>
              <a:gd name="connsiteY11232" fmla="*/ 1201234 h 5602020"/>
              <a:gd name="connsiteX11233" fmla="*/ 5770650 w 5832676"/>
              <a:gd name="connsiteY11233" fmla="*/ 1201234 h 5602020"/>
              <a:gd name="connsiteX11234" fmla="*/ 5515528 w 5832676"/>
              <a:gd name="connsiteY11234" fmla="*/ 1201234 h 5602020"/>
              <a:gd name="connsiteX11235" fmla="*/ 5512721 w 5832676"/>
              <a:gd name="connsiteY11235" fmla="*/ 1204040 h 5602020"/>
              <a:gd name="connsiteX11236" fmla="*/ 5515528 w 5832676"/>
              <a:gd name="connsiteY11236" fmla="*/ 1204040 h 5602020"/>
              <a:gd name="connsiteX11237" fmla="*/ 5515528 w 5832676"/>
              <a:gd name="connsiteY11237" fmla="*/ 1201234 h 5602020"/>
              <a:gd name="connsiteX11238" fmla="*/ 4754934 w 5832676"/>
              <a:gd name="connsiteY11238" fmla="*/ 1201234 h 5602020"/>
              <a:gd name="connsiteX11239" fmla="*/ 4753530 w 5832676"/>
              <a:gd name="connsiteY11239" fmla="*/ 1202637 h 5602020"/>
              <a:gd name="connsiteX11240" fmla="*/ 4754934 w 5832676"/>
              <a:gd name="connsiteY11240" fmla="*/ 1202637 h 5602020"/>
              <a:gd name="connsiteX11241" fmla="*/ 4754934 w 5832676"/>
              <a:gd name="connsiteY11241" fmla="*/ 1201234 h 5602020"/>
              <a:gd name="connsiteX11242" fmla="*/ 5297312 w 5832676"/>
              <a:gd name="connsiteY11242" fmla="*/ 1198427 h 5602020"/>
              <a:gd name="connsiteX11243" fmla="*/ 5295208 w 5832676"/>
              <a:gd name="connsiteY11243" fmla="*/ 1201234 h 5602020"/>
              <a:gd name="connsiteX11244" fmla="*/ 5299418 w 5832676"/>
              <a:gd name="connsiteY11244" fmla="*/ 1198427 h 5602020"/>
              <a:gd name="connsiteX11245" fmla="*/ 5297312 w 5832676"/>
              <a:gd name="connsiteY11245" fmla="*/ 1198427 h 5602020"/>
              <a:gd name="connsiteX11246" fmla="*/ 4790016 w 5832676"/>
              <a:gd name="connsiteY11246" fmla="*/ 1198427 h 5602020"/>
              <a:gd name="connsiteX11247" fmla="*/ 4794225 w 5832676"/>
              <a:gd name="connsiteY11247" fmla="*/ 1202637 h 5602020"/>
              <a:gd name="connsiteX11248" fmla="*/ 4796330 w 5832676"/>
              <a:gd name="connsiteY11248" fmla="*/ 1202637 h 5602020"/>
              <a:gd name="connsiteX11249" fmla="*/ 4798436 w 5832676"/>
              <a:gd name="connsiteY11249" fmla="*/ 1198427 h 5602020"/>
              <a:gd name="connsiteX11250" fmla="*/ 4790016 w 5832676"/>
              <a:gd name="connsiteY11250" fmla="*/ 1198427 h 5602020"/>
              <a:gd name="connsiteX11251" fmla="*/ 4771306 w 5832676"/>
              <a:gd name="connsiteY11251" fmla="*/ 1198427 h 5602020"/>
              <a:gd name="connsiteX11252" fmla="*/ 4768966 w 5832676"/>
              <a:gd name="connsiteY11252" fmla="*/ 1202637 h 5602020"/>
              <a:gd name="connsiteX11253" fmla="*/ 4775984 w 5832676"/>
              <a:gd name="connsiteY11253" fmla="*/ 1200532 h 5602020"/>
              <a:gd name="connsiteX11254" fmla="*/ 4775984 w 5832676"/>
              <a:gd name="connsiteY11254" fmla="*/ 1198427 h 5602020"/>
              <a:gd name="connsiteX11255" fmla="*/ 4771306 w 5832676"/>
              <a:gd name="connsiteY11255" fmla="*/ 1198427 h 5602020"/>
              <a:gd name="connsiteX11256" fmla="*/ 4784964 w 5832676"/>
              <a:gd name="connsiteY11256" fmla="*/ 1197024 h 5602020"/>
              <a:gd name="connsiteX11257" fmla="*/ 4775982 w 5832676"/>
              <a:gd name="connsiteY11257" fmla="*/ 1202637 h 5602020"/>
              <a:gd name="connsiteX11258" fmla="*/ 4787209 w 5832676"/>
              <a:gd name="connsiteY11258" fmla="*/ 1198895 h 5602020"/>
              <a:gd name="connsiteX11259" fmla="*/ 4784964 w 5832676"/>
              <a:gd name="connsiteY11259" fmla="*/ 1197024 h 5602020"/>
              <a:gd name="connsiteX11260" fmla="*/ 4821189 w 5832676"/>
              <a:gd name="connsiteY11260" fmla="*/ 1196992 h 5602020"/>
              <a:gd name="connsiteX11261" fmla="*/ 4816602 w 5832676"/>
              <a:gd name="connsiteY11261" fmla="*/ 1199285 h 5602020"/>
              <a:gd name="connsiteX11262" fmla="*/ 4816602 w 5832676"/>
              <a:gd name="connsiteY11262" fmla="*/ 1198826 h 5602020"/>
              <a:gd name="connsiteX11263" fmla="*/ 4816602 w 5832676"/>
              <a:gd name="connsiteY11263" fmla="*/ 1196992 h 5602020"/>
              <a:gd name="connsiteX11264" fmla="*/ 4816602 w 5832676"/>
              <a:gd name="connsiteY11264" fmla="*/ 1198826 h 5602020"/>
              <a:gd name="connsiteX11265" fmla="*/ 4809721 w 5832676"/>
              <a:gd name="connsiteY11265" fmla="*/ 1201578 h 5602020"/>
              <a:gd name="connsiteX11266" fmla="*/ 4816602 w 5832676"/>
              <a:gd name="connsiteY11266" fmla="*/ 1196992 h 5602020"/>
              <a:gd name="connsiteX11267" fmla="*/ 4804048 w 5832676"/>
              <a:gd name="connsiteY11267" fmla="*/ 1196744 h 5602020"/>
              <a:gd name="connsiteX11268" fmla="*/ 4804048 w 5832676"/>
              <a:gd name="connsiteY11268" fmla="*/ 1197024 h 5602020"/>
              <a:gd name="connsiteX11269" fmla="*/ 4803793 w 5832676"/>
              <a:gd name="connsiteY11269" fmla="*/ 1196897 h 5602020"/>
              <a:gd name="connsiteX11270" fmla="*/ 5748478 w 5832676"/>
              <a:gd name="connsiteY11270" fmla="*/ 1195971 h 5602020"/>
              <a:gd name="connsiteX11271" fmla="*/ 5747074 w 5832676"/>
              <a:gd name="connsiteY11271" fmla="*/ 1197024 h 5602020"/>
              <a:gd name="connsiteX11272" fmla="*/ 5749881 w 5832676"/>
              <a:gd name="connsiteY11272" fmla="*/ 1197024 h 5602020"/>
              <a:gd name="connsiteX11273" fmla="*/ 5748478 w 5832676"/>
              <a:gd name="connsiteY11273" fmla="*/ 1195971 h 5602020"/>
              <a:gd name="connsiteX11274" fmla="*/ 5777012 w 5832676"/>
              <a:gd name="connsiteY11274" fmla="*/ 1194217 h 5602020"/>
              <a:gd name="connsiteX11275" fmla="*/ 5772334 w 5832676"/>
              <a:gd name="connsiteY11275" fmla="*/ 1198428 h 5602020"/>
              <a:gd name="connsiteX11276" fmla="*/ 5779351 w 5832676"/>
              <a:gd name="connsiteY11276" fmla="*/ 1196322 h 5602020"/>
              <a:gd name="connsiteX11277" fmla="*/ 5779351 w 5832676"/>
              <a:gd name="connsiteY11277" fmla="*/ 1194217 h 5602020"/>
              <a:gd name="connsiteX11278" fmla="*/ 5777012 w 5832676"/>
              <a:gd name="connsiteY11278" fmla="*/ 1194217 h 5602020"/>
              <a:gd name="connsiteX11279" fmla="*/ 5538682 w 5832676"/>
              <a:gd name="connsiteY11279" fmla="*/ 1194217 h 5602020"/>
              <a:gd name="connsiteX11280" fmla="*/ 5536578 w 5832676"/>
              <a:gd name="connsiteY11280" fmla="*/ 1197024 h 5602020"/>
              <a:gd name="connsiteX11281" fmla="*/ 5544998 w 5832676"/>
              <a:gd name="connsiteY11281" fmla="*/ 1194217 h 5602020"/>
              <a:gd name="connsiteX11282" fmla="*/ 5538682 w 5832676"/>
              <a:gd name="connsiteY11282" fmla="*/ 1194217 h 5602020"/>
              <a:gd name="connsiteX11283" fmla="*/ 5512722 w 5832676"/>
              <a:gd name="connsiteY11283" fmla="*/ 1194217 h 5602020"/>
              <a:gd name="connsiteX11284" fmla="*/ 5508512 w 5832676"/>
              <a:gd name="connsiteY11284" fmla="*/ 1197024 h 5602020"/>
              <a:gd name="connsiteX11285" fmla="*/ 5510616 w 5832676"/>
              <a:gd name="connsiteY11285" fmla="*/ 1197024 h 5602020"/>
              <a:gd name="connsiteX11286" fmla="*/ 5512722 w 5832676"/>
              <a:gd name="connsiteY11286" fmla="*/ 1194217 h 5602020"/>
              <a:gd name="connsiteX11287" fmla="*/ 4813922 w 5832676"/>
              <a:gd name="connsiteY11287" fmla="*/ 1192715 h 5602020"/>
              <a:gd name="connsiteX11288" fmla="*/ 4813170 w 5832676"/>
              <a:gd name="connsiteY11288" fmla="*/ 1194218 h 5602020"/>
              <a:gd name="connsiteX11289" fmla="*/ 4812669 w 5832676"/>
              <a:gd name="connsiteY11289" fmla="*/ 1193717 h 5602020"/>
              <a:gd name="connsiteX11290" fmla="*/ 5777070 w 5832676"/>
              <a:gd name="connsiteY11290" fmla="*/ 1191411 h 5602020"/>
              <a:gd name="connsiteX11291" fmla="*/ 5742864 w 5832676"/>
              <a:gd name="connsiteY11291" fmla="*/ 1209654 h 5602020"/>
              <a:gd name="connsiteX11292" fmla="*/ 5761106 w 5832676"/>
              <a:gd name="connsiteY11292" fmla="*/ 1202813 h 5602020"/>
              <a:gd name="connsiteX11293" fmla="*/ 5779350 w 5832676"/>
              <a:gd name="connsiteY11293" fmla="*/ 1191411 h 5602020"/>
              <a:gd name="connsiteX11294" fmla="*/ 5777070 w 5832676"/>
              <a:gd name="connsiteY11294" fmla="*/ 1191411 h 5602020"/>
              <a:gd name="connsiteX11295" fmla="*/ 5738654 w 5832676"/>
              <a:gd name="connsiteY11295" fmla="*/ 1191411 h 5602020"/>
              <a:gd name="connsiteX11296" fmla="*/ 5728831 w 5832676"/>
              <a:gd name="connsiteY11296" fmla="*/ 1198428 h 5602020"/>
              <a:gd name="connsiteX11297" fmla="*/ 5733742 w 5832676"/>
              <a:gd name="connsiteY11297" fmla="*/ 1196089 h 5602020"/>
              <a:gd name="connsiteX11298" fmla="*/ 5738654 w 5832676"/>
              <a:gd name="connsiteY11298" fmla="*/ 1193750 h 5602020"/>
              <a:gd name="connsiteX11299" fmla="*/ 5738654 w 5832676"/>
              <a:gd name="connsiteY11299" fmla="*/ 1191411 h 5602020"/>
              <a:gd name="connsiteX11300" fmla="*/ 5568573 w 5832676"/>
              <a:gd name="connsiteY11300" fmla="*/ 1191411 h 5602020"/>
              <a:gd name="connsiteX11301" fmla="*/ 5561837 w 5832676"/>
              <a:gd name="connsiteY11301" fmla="*/ 1198428 h 5602020"/>
              <a:gd name="connsiteX11302" fmla="*/ 5568573 w 5832676"/>
              <a:gd name="connsiteY11302" fmla="*/ 1196089 h 5602020"/>
              <a:gd name="connsiteX11303" fmla="*/ 5573064 w 5832676"/>
              <a:gd name="connsiteY11303" fmla="*/ 1193750 h 5602020"/>
              <a:gd name="connsiteX11304" fmla="*/ 5568573 w 5832676"/>
              <a:gd name="connsiteY11304" fmla="*/ 1191411 h 5602020"/>
              <a:gd name="connsiteX11305" fmla="*/ 4804048 w 5832676"/>
              <a:gd name="connsiteY11305" fmla="*/ 1191411 h 5602020"/>
              <a:gd name="connsiteX11306" fmla="*/ 4798436 w 5832676"/>
              <a:gd name="connsiteY11306" fmla="*/ 1194217 h 5602020"/>
              <a:gd name="connsiteX11307" fmla="*/ 4803793 w 5832676"/>
              <a:gd name="connsiteY11307" fmla="*/ 1196897 h 5602020"/>
              <a:gd name="connsiteX11308" fmla="*/ 4801242 w 5832676"/>
              <a:gd name="connsiteY11308" fmla="*/ 1198428 h 5602020"/>
              <a:gd name="connsiteX11309" fmla="*/ 4805920 w 5832676"/>
              <a:gd name="connsiteY11309" fmla="*/ 1198428 h 5602020"/>
              <a:gd name="connsiteX11310" fmla="*/ 4808259 w 5832676"/>
              <a:gd name="connsiteY11310" fmla="*/ 1194217 h 5602020"/>
              <a:gd name="connsiteX11311" fmla="*/ 4804048 w 5832676"/>
              <a:gd name="connsiteY11311" fmla="*/ 1196744 h 5602020"/>
              <a:gd name="connsiteX11312" fmla="*/ 4794226 w 5832676"/>
              <a:gd name="connsiteY11312" fmla="*/ 1191411 h 5602020"/>
              <a:gd name="connsiteX11313" fmla="*/ 4794226 w 5832676"/>
              <a:gd name="connsiteY11313" fmla="*/ 1194217 h 5602020"/>
              <a:gd name="connsiteX11314" fmla="*/ 4797032 w 5832676"/>
              <a:gd name="connsiteY11314" fmla="*/ 1194217 h 5602020"/>
              <a:gd name="connsiteX11315" fmla="*/ 4794226 w 5832676"/>
              <a:gd name="connsiteY11315" fmla="*/ 1191411 h 5602020"/>
              <a:gd name="connsiteX11316" fmla="*/ 4761950 w 5832676"/>
              <a:gd name="connsiteY11316" fmla="*/ 1191411 h 5602020"/>
              <a:gd name="connsiteX11317" fmla="*/ 4760546 w 5832676"/>
              <a:gd name="connsiteY11317" fmla="*/ 1194217 h 5602020"/>
              <a:gd name="connsiteX11318" fmla="*/ 4761950 w 5832676"/>
              <a:gd name="connsiteY11318" fmla="*/ 1194217 h 5602020"/>
              <a:gd name="connsiteX11319" fmla="*/ 4761950 w 5832676"/>
              <a:gd name="connsiteY11319" fmla="*/ 1191411 h 5602020"/>
              <a:gd name="connsiteX11320" fmla="*/ 4754933 w 5832676"/>
              <a:gd name="connsiteY11320" fmla="*/ 1191411 h 5602020"/>
              <a:gd name="connsiteX11321" fmla="*/ 4750723 w 5832676"/>
              <a:gd name="connsiteY11321" fmla="*/ 1194217 h 5602020"/>
              <a:gd name="connsiteX11322" fmla="*/ 4752828 w 5832676"/>
              <a:gd name="connsiteY11322" fmla="*/ 1194217 h 5602020"/>
              <a:gd name="connsiteX11323" fmla="*/ 4754933 w 5832676"/>
              <a:gd name="connsiteY11323" fmla="*/ 1197024 h 5602020"/>
              <a:gd name="connsiteX11324" fmla="*/ 4754933 w 5832676"/>
              <a:gd name="connsiteY11324" fmla="*/ 1191411 h 5602020"/>
              <a:gd name="connsiteX11325" fmla="*/ 5766106 w 5832676"/>
              <a:gd name="connsiteY11325" fmla="*/ 1190885 h 5602020"/>
              <a:gd name="connsiteX11326" fmla="*/ 5761108 w 5832676"/>
              <a:gd name="connsiteY11326" fmla="*/ 1191411 h 5602020"/>
              <a:gd name="connsiteX11327" fmla="*/ 5769528 w 5832676"/>
              <a:gd name="connsiteY11327" fmla="*/ 1191411 h 5602020"/>
              <a:gd name="connsiteX11328" fmla="*/ 5766106 w 5832676"/>
              <a:gd name="connsiteY11328" fmla="*/ 1190885 h 5602020"/>
              <a:gd name="connsiteX11329" fmla="*/ 5396246 w 5832676"/>
              <a:gd name="connsiteY11329" fmla="*/ 1190007 h 5602020"/>
              <a:gd name="connsiteX11330" fmla="*/ 5398351 w 5832676"/>
              <a:gd name="connsiteY11330" fmla="*/ 1191411 h 5602020"/>
              <a:gd name="connsiteX11331" fmla="*/ 5400457 w 5832676"/>
              <a:gd name="connsiteY11331" fmla="*/ 1191411 h 5602020"/>
              <a:gd name="connsiteX11332" fmla="*/ 5400457 w 5832676"/>
              <a:gd name="connsiteY11332" fmla="*/ 1190007 h 5602020"/>
              <a:gd name="connsiteX11333" fmla="*/ 5396246 w 5832676"/>
              <a:gd name="connsiteY11333" fmla="*/ 1190007 h 5602020"/>
              <a:gd name="connsiteX11334" fmla="*/ 4773176 w 5832676"/>
              <a:gd name="connsiteY11334" fmla="*/ 1190007 h 5602020"/>
              <a:gd name="connsiteX11335" fmla="*/ 4771071 w 5832676"/>
              <a:gd name="connsiteY11335" fmla="*/ 1192112 h 5602020"/>
              <a:gd name="connsiteX11336" fmla="*/ 4768966 w 5832676"/>
              <a:gd name="connsiteY11336" fmla="*/ 1192112 h 5602020"/>
              <a:gd name="connsiteX11337" fmla="*/ 4771071 w 5832676"/>
              <a:gd name="connsiteY11337" fmla="*/ 1194217 h 5602020"/>
              <a:gd name="connsiteX11338" fmla="*/ 4773176 w 5832676"/>
              <a:gd name="connsiteY11338" fmla="*/ 1192112 h 5602020"/>
              <a:gd name="connsiteX11339" fmla="*/ 4773176 w 5832676"/>
              <a:gd name="connsiteY11339" fmla="*/ 1190007 h 5602020"/>
              <a:gd name="connsiteX11340" fmla="*/ 4767562 w 5832676"/>
              <a:gd name="connsiteY11340" fmla="*/ 1190007 h 5602020"/>
              <a:gd name="connsiteX11341" fmla="*/ 4767562 w 5832676"/>
              <a:gd name="connsiteY11341" fmla="*/ 1191411 h 5602020"/>
              <a:gd name="connsiteX11342" fmla="*/ 4768966 w 5832676"/>
              <a:gd name="connsiteY11342" fmla="*/ 1191411 h 5602020"/>
              <a:gd name="connsiteX11343" fmla="*/ 4767562 w 5832676"/>
              <a:gd name="connsiteY11343" fmla="*/ 1190007 h 5602020"/>
              <a:gd name="connsiteX11344" fmla="*/ 5535086 w 5832676"/>
              <a:gd name="connsiteY11344" fmla="*/ 1188779 h 5602020"/>
              <a:gd name="connsiteX11345" fmla="*/ 5533771 w 5832676"/>
              <a:gd name="connsiteY11345" fmla="*/ 1191411 h 5602020"/>
              <a:gd name="connsiteX11346" fmla="*/ 5537982 w 5832676"/>
              <a:gd name="connsiteY11346" fmla="*/ 1189305 h 5602020"/>
              <a:gd name="connsiteX11347" fmla="*/ 5535086 w 5832676"/>
              <a:gd name="connsiteY11347" fmla="*/ 1188779 h 5602020"/>
              <a:gd name="connsiteX11348" fmla="*/ 5683282 w 5832676"/>
              <a:gd name="connsiteY11348" fmla="*/ 1187640 h 5602020"/>
              <a:gd name="connsiteX11349" fmla="*/ 5678312 w 5832676"/>
              <a:gd name="connsiteY11349" fmla="*/ 1190008 h 5602020"/>
              <a:gd name="connsiteX11350" fmla="*/ 5682990 w 5832676"/>
              <a:gd name="connsiteY11350" fmla="*/ 1190008 h 5602020"/>
              <a:gd name="connsiteX11351" fmla="*/ 5683282 w 5832676"/>
              <a:gd name="connsiteY11351" fmla="*/ 1187640 h 5602020"/>
              <a:gd name="connsiteX11352" fmla="*/ 5765317 w 5832676"/>
              <a:gd name="connsiteY11352" fmla="*/ 1187200 h 5602020"/>
              <a:gd name="connsiteX11353" fmla="*/ 5756336 w 5832676"/>
              <a:gd name="connsiteY11353" fmla="*/ 1191878 h 5602020"/>
              <a:gd name="connsiteX11354" fmla="*/ 5754090 w 5832676"/>
              <a:gd name="connsiteY11354" fmla="*/ 1194217 h 5602020"/>
              <a:gd name="connsiteX11355" fmla="*/ 5765317 w 5832676"/>
              <a:gd name="connsiteY11355" fmla="*/ 1187200 h 5602020"/>
              <a:gd name="connsiteX11356" fmla="*/ 5749881 w 5832676"/>
              <a:gd name="connsiteY11356" fmla="*/ 1187200 h 5602020"/>
              <a:gd name="connsiteX11357" fmla="*/ 5744268 w 5832676"/>
              <a:gd name="connsiteY11357" fmla="*/ 1194217 h 5602020"/>
              <a:gd name="connsiteX11358" fmla="*/ 5747074 w 5832676"/>
              <a:gd name="connsiteY11358" fmla="*/ 1194217 h 5602020"/>
              <a:gd name="connsiteX11359" fmla="*/ 5749881 w 5832676"/>
              <a:gd name="connsiteY11359" fmla="*/ 1189539 h 5602020"/>
              <a:gd name="connsiteX11360" fmla="*/ 5749881 w 5832676"/>
              <a:gd name="connsiteY11360" fmla="*/ 1187200 h 5602020"/>
              <a:gd name="connsiteX11361" fmla="*/ 5667085 w 5832676"/>
              <a:gd name="connsiteY11361" fmla="*/ 1187200 h 5602020"/>
              <a:gd name="connsiteX11362" fmla="*/ 5660350 w 5832676"/>
              <a:gd name="connsiteY11362" fmla="*/ 1189305 h 5602020"/>
              <a:gd name="connsiteX11363" fmla="*/ 5655858 w 5832676"/>
              <a:gd name="connsiteY11363" fmla="*/ 1191411 h 5602020"/>
              <a:gd name="connsiteX11364" fmla="*/ 5667085 w 5832676"/>
              <a:gd name="connsiteY11364" fmla="*/ 1187200 h 5602020"/>
              <a:gd name="connsiteX11365" fmla="*/ 5619374 w 5832676"/>
              <a:gd name="connsiteY11365" fmla="*/ 1187200 h 5602020"/>
              <a:gd name="connsiteX11366" fmla="*/ 5609550 w 5832676"/>
              <a:gd name="connsiteY11366" fmla="*/ 1191411 h 5602020"/>
              <a:gd name="connsiteX11367" fmla="*/ 5616918 w 5832676"/>
              <a:gd name="connsiteY11367" fmla="*/ 1189305 h 5602020"/>
              <a:gd name="connsiteX11368" fmla="*/ 5619374 w 5832676"/>
              <a:gd name="connsiteY11368" fmla="*/ 1187200 h 5602020"/>
              <a:gd name="connsiteX11369" fmla="*/ 4778438 w 5832676"/>
              <a:gd name="connsiteY11369" fmla="*/ 1186849 h 5602020"/>
              <a:gd name="connsiteX11370" fmla="*/ 4778789 w 5832676"/>
              <a:gd name="connsiteY11370" fmla="*/ 1187200 h 5602020"/>
              <a:gd name="connsiteX11371" fmla="*/ 4778438 w 5832676"/>
              <a:gd name="connsiteY11371" fmla="*/ 1187200 h 5602020"/>
              <a:gd name="connsiteX11372" fmla="*/ 4804750 w 5832676"/>
              <a:gd name="connsiteY11372" fmla="*/ 1186499 h 5602020"/>
              <a:gd name="connsiteX11373" fmla="*/ 4801242 w 5832676"/>
              <a:gd name="connsiteY11373" fmla="*/ 1190007 h 5602020"/>
              <a:gd name="connsiteX11374" fmla="*/ 4808259 w 5832676"/>
              <a:gd name="connsiteY11374" fmla="*/ 1187200 h 5602020"/>
              <a:gd name="connsiteX11375" fmla="*/ 4804750 w 5832676"/>
              <a:gd name="connsiteY11375" fmla="*/ 1186499 h 5602020"/>
              <a:gd name="connsiteX11376" fmla="*/ 4799926 w 5832676"/>
              <a:gd name="connsiteY11376" fmla="*/ 1184570 h 5602020"/>
              <a:gd name="connsiteX11377" fmla="*/ 4797032 w 5832676"/>
              <a:gd name="connsiteY11377" fmla="*/ 1187201 h 5602020"/>
              <a:gd name="connsiteX11378" fmla="*/ 4799138 w 5832676"/>
              <a:gd name="connsiteY11378" fmla="*/ 1187201 h 5602020"/>
              <a:gd name="connsiteX11379" fmla="*/ 4801243 w 5832676"/>
              <a:gd name="connsiteY11379" fmla="*/ 1185096 h 5602020"/>
              <a:gd name="connsiteX11380" fmla="*/ 4799926 w 5832676"/>
              <a:gd name="connsiteY11380" fmla="*/ 1184570 h 5602020"/>
              <a:gd name="connsiteX11381" fmla="*/ 4819486 w 5832676"/>
              <a:gd name="connsiteY11381" fmla="*/ 1184395 h 5602020"/>
              <a:gd name="connsiteX11382" fmla="*/ 4815275 w 5832676"/>
              <a:gd name="connsiteY11382" fmla="*/ 1187201 h 5602020"/>
              <a:gd name="connsiteX11383" fmla="*/ 4811066 w 5832676"/>
              <a:gd name="connsiteY11383" fmla="*/ 1190008 h 5602020"/>
              <a:gd name="connsiteX11384" fmla="*/ 4819486 w 5832676"/>
              <a:gd name="connsiteY11384" fmla="*/ 1184395 h 5602020"/>
              <a:gd name="connsiteX11385" fmla="*/ 5786835 w 5832676"/>
              <a:gd name="connsiteY11385" fmla="*/ 1182991 h 5602020"/>
              <a:gd name="connsiteX11386" fmla="*/ 5777480 w 5832676"/>
              <a:gd name="connsiteY11386" fmla="*/ 1185330 h 5602020"/>
              <a:gd name="connsiteX11387" fmla="*/ 5775140 w 5832676"/>
              <a:gd name="connsiteY11387" fmla="*/ 1187669 h 5602020"/>
              <a:gd name="connsiteX11388" fmla="*/ 5775140 w 5832676"/>
              <a:gd name="connsiteY11388" fmla="*/ 1190008 h 5602020"/>
              <a:gd name="connsiteX11389" fmla="*/ 5782157 w 5832676"/>
              <a:gd name="connsiteY11389" fmla="*/ 1190008 h 5602020"/>
              <a:gd name="connsiteX11390" fmla="*/ 5789174 w 5832676"/>
              <a:gd name="connsiteY11390" fmla="*/ 1187669 h 5602020"/>
              <a:gd name="connsiteX11391" fmla="*/ 5786835 w 5832676"/>
              <a:gd name="connsiteY11391" fmla="*/ 1182991 h 5602020"/>
              <a:gd name="connsiteX11392" fmla="*/ 5733976 w 5832676"/>
              <a:gd name="connsiteY11392" fmla="*/ 1182991 h 5602020"/>
              <a:gd name="connsiteX11393" fmla="*/ 5733976 w 5832676"/>
              <a:gd name="connsiteY11393" fmla="*/ 1185097 h 5602020"/>
              <a:gd name="connsiteX11394" fmla="*/ 5731638 w 5832676"/>
              <a:gd name="connsiteY11394" fmla="*/ 1187201 h 5602020"/>
              <a:gd name="connsiteX11395" fmla="*/ 5736316 w 5832676"/>
              <a:gd name="connsiteY11395" fmla="*/ 1185097 h 5602020"/>
              <a:gd name="connsiteX11396" fmla="*/ 5738654 w 5832676"/>
              <a:gd name="connsiteY11396" fmla="*/ 1185097 h 5602020"/>
              <a:gd name="connsiteX11397" fmla="*/ 5736316 w 5832676"/>
              <a:gd name="connsiteY11397" fmla="*/ 1182991 h 5602020"/>
              <a:gd name="connsiteX11398" fmla="*/ 5733976 w 5832676"/>
              <a:gd name="connsiteY11398" fmla="*/ 1182991 h 5602020"/>
              <a:gd name="connsiteX11399" fmla="*/ 5706379 w 5832676"/>
              <a:gd name="connsiteY11399" fmla="*/ 1182991 h 5602020"/>
              <a:gd name="connsiteX11400" fmla="*/ 5699362 w 5832676"/>
              <a:gd name="connsiteY11400" fmla="*/ 1185798 h 5602020"/>
              <a:gd name="connsiteX11401" fmla="*/ 5704040 w 5832676"/>
              <a:gd name="connsiteY11401" fmla="*/ 1185798 h 5602020"/>
              <a:gd name="connsiteX11402" fmla="*/ 5706379 w 5832676"/>
              <a:gd name="connsiteY11402" fmla="*/ 1182991 h 5602020"/>
              <a:gd name="connsiteX11403" fmla="*/ 5644632 w 5832676"/>
              <a:gd name="connsiteY11403" fmla="*/ 1182991 h 5602020"/>
              <a:gd name="connsiteX11404" fmla="*/ 5641826 w 5832676"/>
              <a:gd name="connsiteY11404" fmla="*/ 1185798 h 5602020"/>
              <a:gd name="connsiteX11405" fmla="*/ 5644632 w 5832676"/>
              <a:gd name="connsiteY11405" fmla="*/ 1185798 h 5602020"/>
              <a:gd name="connsiteX11406" fmla="*/ 5644632 w 5832676"/>
              <a:gd name="connsiteY11406" fmla="*/ 1182991 h 5602020"/>
              <a:gd name="connsiteX11407" fmla="*/ 5627794 w 5832676"/>
              <a:gd name="connsiteY11407" fmla="*/ 1182991 h 5602020"/>
              <a:gd name="connsiteX11408" fmla="*/ 5623583 w 5832676"/>
              <a:gd name="connsiteY11408" fmla="*/ 1185798 h 5602020"/>
              <a:gd name="connsiteX11409" fmla="*/ 5625688 w 5832676"/>
              <a:gd name="connsiteY11409" fmla="*/ 1185798 h 5602020"/>
              <a:gd name="connsiteX11410" fmla="*/ 5627794 w 5832676"/>
              <a:gd name="connsiteY11410" fmla="*/ 1182991 h 5602020"/>
              <a:gd name="connsiteX11411" fmla="*/ 5612356 w 5832676"/>
              <a:gd name="connsiteY11411" fmla="*/ 1182991 h 5602020"/>
              <a:gd name="connsiteX11412" fmla="*/ 5605340 w 5832676"/>
              <a:gd name="connsiteY11412" fmla="*/ 1185798 h 5602020"/>
              <a:gd name="connsiteX11413" fmla="*/ 5606743 w 5832676"/>
              <a:gd name="connsiteY11413" fmla="*/ 1185798 h 5602020"/>
              <a:gd name="connsiteX11414" fmla="*/ 5598324 w 5832676"/>
              <a:gd name="connsiteY11414" fmla="*/ 1191411 h 5602020"/>
              <a:gd name="connsiteX11415" fmla="*/ 5602533 w 5832676"/>
              <a:gd name="connsiteY11415" fmla="*/ 1191411 h 5602020"/>
              <a:gd name="connsiteX11416" fmla="*/ 5604638 w 5832676"/>
              <a:gd name="connsiteY11416" fmla="*/ 1191411 h 5602020"/>
              <a:gd name="connsiteX11417" fmla="*/ 5606743 w 5832676"/>
              <a:gd name="connsiteY11417" fmla="*/ 1185798 h 5602020"/>
              <a:gd name="connsiteX11418" fmla="*/ 5610018 w 5832676"/>
              <a:gd name="connsiteY11418" fmla="*/ 1185798 h 5602020"/>
              <a:gd name="connsiteX11419" fmla="*/ 5612356 w 5832676"/>
              <a:gd name="connsiteY11419" fmla="*/ 1182991 h 5602020"/>
              <a:gd name="connsiteX11420" fmla="*/ 4778438 w 5832676"/>
              <a:gd name="connsiteY11420" fmla="*/ 1182991 h 5602020"/>
              <a:gd name="connsiteX11421" fmla="*/ 4778438 w 5832676"/>
              <a:gd name="connsiteY11421" fmla="*/ 1185330 h 5602020"/>
              <a:gd name="connsiteX11422" fmla="*/ 4778438 w 5832676"/>
              <a:gd name="connsiteY11422" fmla="*/ 1186849 h 5602020"/>
              <a:gd name="connsiteX11423" fmla="*/ 4775982 w 5832676"/>
              <a:gd name="connsiteY11423" fmla="*/ 1184394 h 5602020"/>
              <a:gd name="connsiteX11424" fmla="*/ 4775982 w 5832676"/>
              <a:gd name="connsiteY11424" fmla="*/ 1187200 h 5602020"/>
              <a:gd name="connsiteX11425" fmla="*/ 4778438 w 5832676"/>
              <a:gd name="connsiteY11425" fmla="*/ 1187200 h 5602020"/>
              <a:gd name="connsiteX11426" fmla="*/ 4778438 w 5832676"/>
              <a:gd name="connsiteY11426" fmla="*/ 1187669 h 5602020"/>
              <a:gd name="connsiteX11427" fmla="*/ 4775982 w 5832676"/>
              <a:gd name="connsiteY11427" fmla="*/ 1187669 h 5602020"/>
              <a:gd name="connsiteX11428" fmla="*/ 4778438 w 5832676"/>
              <a:gd name="connsiteY11428" fmla="*/ 1190008 h 5602020"/>
              <a:gd name="connsiteX11429" fmla="*/ 4778438 w 5832676"/>
              <a:gd name="connsiteY11429" fmla="*/ 1187669 h 5602020"/>
              <a:gd name="connsiteX11430" fmla="*/ 4780894 w 5832676"/>
              <a:gd name="connsiteY11430" fmla="*/ 1190008 h 5602020"/>
              <a:gd name="connsiteX11431" fmla="*/ 4783350 w 5832676"/>
              <a:gd name="connsiteY11431" fmla="*/ 1185330 h 5602020"/>
              <a:gd name="connsiteX11432" fmla="*/ 4783350 w 5832676"/>
              <a:gd name="connsiteY11432" fmla="*/ 1182991 h 5602020"/>
              <a:gd name="connsiteX11433" fmla="*/ 4778438 w 5832676"/>
              <a:gd name="connsiteY11433" fmla="*/ 1182991 h 5602020"/>
              <a:gd name="connsiteX11434" fmla="*/ 5807446 w 5832676"/>
              <a:gd name="connsiteY11434" fmla="*/ 1180940 h 5602020"/>
              <a:gd name="connsiteX11435" fmla="*/ 5807448 w 5832676"/>
              <a:gd name="connsiteY11435" fmla="*/ 1180940 h 5602020"/>
              <a:gd name="connsiteX11436" fmla="*/ 5807446 w 5832676"/>
              <a:gd name="connsiteY11436" fmla="*/ 1180941 h 5602020"/>
              <a:gd name="connsiteX11437" fmla="*/ 5793384 w 5832676"/>
              <a:gd name="connsiteY11437" fmla="*/ 1180184 h 5602020"/>
              <a:gd name="connsiteX11438" fmla="*/ 5793384 w 5832676"/>
              <a:gd name="connsiteY11438" fmla="*/ 1182991 h 5602020"/>
              <a:gd name="connsiteX11439" fmla="*/ 5793384 w 5832676"/>
              <a:gd name="connsiteY11439" fmla="*/ 1185798 h 5602020"/>
              <a:gd name="connsiteX11440" fmla="*/ 5794787 w 5832676"/>
              <a:gd name="connsiteY11440" fmla="*/ 1180184 h 5602020"/>
              <a:gd name="connsiteX11441" fmla="*/ 5793384 w 5832676"/>
              <a:gd name="connsiteY11441" fmla="*/ 1180184 h 5602020"/>
              <a:gd name="connsiteX11442" fmla="*/ 5698894 w 5832676"/>
              <a:gd name="connsiteY11442" fmla="*/ 1180184 h 5602020"/>
              <a:gd name="connsiteX11443" fmla="*/ 5696555 w 5832676"/>
              <a:gd name="connsiteY11443" fmla="*/ 1182991 h 5602020"/>
              <a:gd name="connsiteX11444" fmla="*/ 5698894 w 5832676"/>
              <a:gd name="connsiteY11444" fmla="*/ 1182991 h 5602020"/>
              <a:gd name="connsiteX11445" fmla="*/ 5701233 w 5832676"/>
              <a:gd name="connsiteY11445" fmla="*/ 1182991 h 5602020"/>
              <a:gd name="connsiteX11446" fmla="*/ 5703572 w 5832676"/>
              <a:gd name="connsiteY11446" fmla="*/ 1180184 h 5602020"/>
              <a:gd name="connsiteX11447" fmla="*/ 5698894 w 5832676"/>
              <a:gd name="connsiteY11447" fmla="*/ 1180184 h 5602020"/>
              <a:gd name="connsiteX11448" fmla="*/ 5786367 w 5832676"/>
              <a:gd name="connsiteY11448" fmla="*/ 1178781 h 5602020"/>
              <a:gd name="connsiteX11449" fmla="*/ 5775140 w 5832676"/>
              <a:gd name="connsiteY11449" fmla="*/ 1183459 h 5602020"/>
              <a:gd name="connsiteX11450" fmla="*/ 5777386 w 5832676"/>
              <a:gd name="connsiteY11450" fmla="*/ 1183459 h 5602020"/>
              <a:gd name="connsiteX11451" fmla="*/ 5779631 w 5832676"/>
              <a:gd name="connsiteY11451" fmla="*/ 1183459 h 5602020"/>
              <a:gd name="connsiteX11452" fmla="*/ 5786367 w 5832676"/>
              <a:gd name="connsiteY11452" fmla="*/ 1178781 h 5602020"/>
              <a:gd name="connsiteX11453" fmla="*/ 5678312 w 5832676"/>
              <a:gd name="connsiteY11453" fmla="*/ 1178781 h 5602020"/>
              <a:gd name="connsiteX11454" fmla="*/ 5671296 w 5832676"/>
              <a:gd name="connsiteY11454" fmla="*/ 1182991 h 5602020"/>
              <a:gd name="connsiteX11455" fmla="*/ 5675974 w 5832676"/>
              <a:gd name="connsiteY11455" fmla="*/ 1180885 h 5602020"/>
              <a:gd name="connsiteX11456" fmla="*/ 5678312 w 5832676"/>
              <a:gd name="connsiteY11456" fmla="*/ 1178781 h 5602020"/>
              <a:gd name="connsiteX11457" fmla="*/ 5469218 w 5832676"/>
              <a:gd name="connsiteY11457" fmla="*/ 1178781 h 5602020"/>
              <a:gd name="connsiteX11458" fmla="*/ 5460238 w 5832676"/>
              <a:gd name="connsiteY11458" fmla="*/ 1181120 h 5602020"/>
              <a:gd name="connsiteX11459" fmla="*/ 5460238 w 5832676"/>
              <a:gd name="connsiteY11459" fmla="*/ 1183459 h 5602020"/>
              <a:gd name="connsiteX11460" fmla="*/ 5457992 w 5832676"/>
              <a:gd name="connsiteY11460" fmla="*/ 1183459 h 5602020"/>
              <a:gd name="connsiteX11461" fmla="*/ 5462482 w 5832676"/>
              <a:gd name="connsiteY11461" fmla="*/ 1185798 h 5602020"/>
              <a:gd name="connsiteX11462" fmla="*/ 5469218 w 5832676"/>
              <a:gd name="connsiteY11462" fmla="*/ 1181120 h 5602020"/>
              <a:gd name="connsiteX11463" fmla="*/ 5469218 w 5832676"/>
              <a:gd name="connsiteY11463" fmla="*/ 1178781 h 5602020"/>
              <a:gd name="connsiteX11464" fmla="*/ 5457992 w 5832676"/>
              <a:gd name="connsiteY11464" fmla="*/ 1178781 h 5602020"/>
              <a:gd name="connsiteX11465" fmla="*/ 5450975 w 5832676"/>
              <a:gd name="connsiteY11465" fmla="*/ 1182991 h 5602020"/>
              <a:gd name="connsiteX11466" fmla="*/ 5455653 w 5832676"/>
              <a:gd name="connsiteY11466" fmla="*/ 1180885 h 5602020"/>
              <a:gd name="connsiteX11467" fmla="*/ 5457992 w 5832676"/>
              <a:gd name="connsiteY11467" fmla="*/ 1178781 h 5602020"/>
              <a:gd name="connsiteX11468" fmla="*/ 4794226 w 5832676"/>
              <a:gd name="connsiteY11468" fmla="*/ 1178781 h 5602020"/>
              <a:gd name="connsiteX11469" fmla="*/ 4787209 w 5832676"/>
              <a:gd name="connsiteY11469" fmla="*/ 1180184 h 5602020"/>
              <a:gd name="connsiteX11470" fmla="*/ 4791887 w 5832676"/>
              <a:gd name="connsiteY11470" fmla="*/ 1180184 h 5602020"/>
              <a:gd name="connsiteX11471" fmla="*/ 4794226 w 5832676"/>
              <a:gd name="connsiteY11471" fmla="*/ 1178781 h 5602020"/>
              <a:gd name="connsiteX11472" fmla="*/ 4735988 w 5832676"/>
              <a:gd name="connsiteY11472" fmla="*/ 1178781 h 5602020"/>
              <a:gd name="connsiteX11473" fmla="*/ 4735287 w 5832676"/>
              <a:gd name="connsiteY11473" fmla="*/ 1179482 h 5602020"/>
              <a:gd name="connsiteX11474" fmla="*/ 4735988 w 5832676"/>
              <a:gd name="connsiteY11474" fmla="*/ 1180184 h 5602020"/>
              <a:gd name="connsiteX11475" fmla="*/ 4736690 w 5832676"/>
              <a:gd name="connsiteY11475" fmla="*/ 1179482 h 5602020"/>
              <a:gd name="connsiteX11476" fmla="*/ 4735988 w 5832676"/>
              <a:gd name="connsiteY11476" fmla="*/ 1178781 h 5602020"/>
              <a:gd name="connsiteX11477" fmla="*/ 5440800 w 5832676"/>
              <a:gd name="connsiteY11477" fmla="*/ 1177728 h 5602020"/>
              <a:gd name="connsiteX11478" fmla="*/ 5439748 w 5832676"/>
              <a:gd name="connsiteY11478" fmla="*/ 1178781 h 5602020"/>
              <a:gd name="connsiteX11479" fmla="*/ 5441854 w 5832676"/>
              <a:gd name="connsiteY11479" fmla="*/ 1178781 h 5602020"/>
              <a:gd name="connsiteX11480" fmla="*/ 5440800 w 5832676"/>
              <a:gd name="connsiteY11480" fmla="*/ 1177728 h 5602020"/>
              <a:gd name="connsiteX11481" fmla="*/ 4781157 w 5832676"/>
              <a:gd name="connsiteY11481" fmla="*/ 1177728 h 5602020"/>
              <a:gd name="connsiteX11482" fmla="*/ 4775632 w 5832676"/>
              <a:gd name="connsiteY11482" fmla="*/ 1178313 h 5602020"/>
              <a:gd name="connsiteX11483" fmla="*/ 4773176 w 5832676"/>
              <a:gd name="connsiteY11483" fmla="*/ 1182991 h 5602020"/>
              <a:gd name="connsiteX11484" fmla="*/ 4778087 w 5832676"/>
              <a:gd name="connsiteY11484" fmla="*/ 1182991 h 5602020"/>
              <a:gd name="connsiteX11485" fmla="*/ 4783000 w 5832676"/>
              <a:gd name="connsiteY11485" fmla="*/ 1180652 h 5602020"/>
              <a:gd name="connsiteX11486" fmla="*/ 4781157 w 5832676"/>
              <a:gd name="connsiteY11486" fmla="*/ 1177728 h 5602020"/>
              <a:gd name="connsiteX11487" fmla="*/ 5770580 w 5832676"/>
              <a:gd name="connsiteY11487" fmla="*/ 1176676 h 5602020"/>
              <a:gd name="connsiteX11488" fmla="*/ 5765317 w 5832676"/>
              <a:gd name="connsiteY11488" fmla="*/ 1178781 h 5602020"/>
              <a:gd name="connsiteX11489" fmla="*/ 5772334 w 5832676"/>
              <a:gd name="connsiteY11489" fmla="*/ 1178781 h 5602020"/>
              <a:gd name="connsiteX11490" fmla="*/ 5770580 w 5832676"/>
              <a:gd name="connsiteY11490" fmla="*/ 1176676 h 5602020"/>
              <a:gd name="connsiteX11491" fmla="*/ 4798786 w 5832676"/>
              <a:gd name="connsiteY11491" fmla="*/ 1175974 h 5602020"/>
              <a:gd name="connsiteX11492" fmla="*/ 4794226 w 5832676"/>
              <a:gd name="connsiteY11492" fmla="*/ 1178313 h 5602020"/>
              <a:gd name="connsiteX11493" fmla="*/ 4798786 w 5832676"/>
              <a:gd name="connsiteY11493" fmla="*/ 1180652 h 5602020"/>
              <a:gd name="connsiteX11494" fmla="*/ 4801067 w 5832676"/>
              <a:gd name="connsiteY11494" fmla="*/ 1182991 h 5602020"/>
              <a:gd name="connsiteX11495" fmla="*/ 4812470 w 5832676"/>
              <a:gd name="connsiteY11495" fmla="*/ 1178313 h 5602020"/>
              <a:gd name="connsiteX11496" fmla="*/ 4798786 w 5832676"/>
              <a:gd name="connsiteY11496" fmla="*/ 1180652 h 5602020"/>
              <a:gd name="connsiteX11497" fmla="*/ 4798786 w 5832676"/>
              <a:gd name="connsiteY11497" fmla="*/ 1175974 h 5602020"/>
              <a:gd name="connsiteX11498" fmla="*/ 4819310 w 5832676"/>
              <a:gd name="connsiteY11498" fmla="*/ 1174923 h 5602020"/>
              <a:gd name="connsiteX11499" fmla="*/ 4818082 w 5832676"/>
              <a:gd name="connsiteY11499" fmla="*/ 1175975 h 5602020"/>
              <a:gd name="connsiteX11500" fmla="*/ 4819486 w 5832676"/>
              <a:gd name="connsiteY11500" fmla="*/ 1175975 h 5602020"/>
              <a:gd name="connsiteX11501" fmla="*/ 4819310 w 5832676"/>
              <a:gd name="connsiteY11501" fmla="*/ 1174923 h 5602020"/>
              <a:gd name="connsiteX11502" fmla="*/ 5828089 w 5832676"/>
              <a:gd name="connsiteY11502" fmla="*/ 1174061 h 5602020"/>
              <a:gd name="connsiteX11503" fmla="*/ 5814328 w 5832676"/>
              <a:gd name="connsiteY11503" fmla="*/ 1180940 h 5602020"/>
              <a:gd name="connsiteX11504" fmla="*/ 5807448 w 5832676"/>
              <a:gd name="connsiteY11504" fmla="*/ 1180940 h 5602020"/>
              <a:gd name="connsiteX11505" fmla="*/ 5816621 w 5832676"/>
              <a:gd name="connsiteY11505" fmla="*/ 1178647 h 5602020"/>
              <a:gd name="connsiteX11506" fmla="*/ 5828089 w 5832676"/>
              <a:gd name="connsiteY11506" fmla="*/ 1174061 h 5602020"/>
              <a:gd name="connsiteX11507" fmla="*/ 5763914 w 5832676"/>
              <a:gd name="connsiteY11507" fmla="*/ 1173167 h 5602020"/>
              <a:gd name="connsiteX11508" fmla="*/ 5754090 w 5832676"/>
              <a:gd name="connsiteY11508" fmla="*/ 1177845 h 5602020"/>
              <a:gd name="connsiteX11509" fmla="*/ 5754090 w 5832676"/>
              <a:gd name="connsiteY11509" fmla="*/ 1180184 h 5602020"/>
              <a:gd name="connsiteX11510" fmla="*/ 5763914 w 5832676"/>
              <a:gd name="connsiteY11510" fmla="*/ 1173167 h 5602020"/>
              <a:gd name="connsiteX11511" fmla="*/ 5742864 w 5832676"/>
              <a:gd name="connsiteY11511" fmla="*/ 1173167 h 5602020"/>
              <a:gd name="connsiteX11512" fmla="*/ 5742864 w 5832676"/>
              <a:gd name="connsiteY11512" fmla="*/ 1175974 h 5602020"/>
              <a:gd name="connsiteX11513" fmla="*/ 5744268 w 5832676"/>
              <a:gd name="connsiteY11513" fmla="*/ 1173167 h 5602020"/>
              <a:gd name="connsiteX11514" fmla="*/ 5742864 w 5832676"/>
              <a:gd name="connsiteY11514" fmla="*/ 1173167 h 5602020"/>
              <a:gd name="connsiteX11515" fmla="*/ 5712460 w 5832676"/>
              <a:gd name="connsiteY11515" fmla="*/ 1173167 h 5602020"/>
              <a:gd name="connsiteX11516" fmla="*/ 5707782 w 5832676"/>
              <a:gd name="connsiteY11516" fmla="*/ 1177845 h 5602020"/>
              <a:gd name="connsiteX11517" fmla="*/ 5707782 w 5832676"/>
              <a:gd name="connsiteY11517" fmla="*/ 1180184 h 5602020"/>
              <a:gd name="connsiteX11518" fmla="*/ 5710120 w 5832676"/>
              <a:gd name="connsiteY11518" fmla="*/ 1177845 h 5602020"/>
              <a:gd name="connsiteX11519" fmla="*/ 5714798 w 5832676"/>
              <a:gd name="connsiteY11519" fmla="*/ 1175506 h 5602020"/>
              <a:gd name="connsiteX11520" fmla="*/ 5712460 w 5832676"/>
              <a:gd name="connsiteY11520" fmla="*/ 1173167 h 5602020"/>
              <a:gd name="connsiteX11521" fmla="*/ 5456588 w 5832676"/>
              <a:gd name="connsiteY11521" fmla="*/ 1173167 h 5602020"/>
              <a:gd name="connsiteX11522" fmla="*/ 5453782 w 5832676"/>
              <a:gd name="connsiteY11522" fmla="*/ 1175974 h 5602020"/>
              <a:gd name="connsiteX11523" fmla="*/ 5456588 w 5832676"/>
              <a:gd name="connsiteY11523" fmla="*/ 1175974 h 5602020"/>
              <a:gd name="connsiteX11524" fmla="*/ 5456588 w 5832676"/>
              <a:gd name="connsiteY11524" fmla="*/ 1173167 h 5602020"/>
              <a:gd name="connsiteX11525" fmla="*/ 4780193 w 5832676"/>
              <a:gd name="connsiteY11525" fmla="*/ 1173167 h 5602020"/>
              <a:gd name="connsiteX11526" fmla="*/ 4783000 w 5832676"/>
              <a:gd name="connsiteY11526" fmla="*/ 1175974 h 5602020"/>
              <a:gd name="connsiteX11527" fmla="*/ 4783000 w 5832676"/>
              <a:gd name="connsiteY11527" fmla="*/ 1173167 h 5602020"/>
              <a:gd name="connsiteX11528" fmla="*/ 4780193 w 5832676"/>
              <a:gd name="connsiteY11528" fmla="*/ 1173167 h 5602020"/>
              <a:gd name="connsiteX11529" fmla="*/ 4730376 w 5832676"/>
              <a:gd name="connsiteY11529" fmla="*/ 1173167 h 5602020"/>
              <a:gd name="connsiteX11530" fmla="*/ 4724060 w 5832676"/>
              <a:gd name="connsiteY11530" fmla="*/ 1175974 h 5602020"/>
              <a:gd name="connsiteX11531" fmla="*/ 4726165 w 5832676"/>
              <a:gd name="connsiteY11531" fmla="*/ 1175974 h 5602020"/>
              <a:gd name="connsiteX11532" fmla="*/ 4728270 w 5832676"/>
              <a:gd name="connsiteY11532" fmla="*/ 1175974 h 5602020"/>
              <a:gd name="connsiteX11533" fmla="*/ 4732480 w 5832676"/>
              <a:gd name="connsiteY11533" fmla="*/ 1175974 h 5602020"/>
              <a:gd name="connsiteX11534" fmla="*/ 4730376 w 5832676"/>
              <a:gd name="connsiteY11534" fmla="*/ 1173167 h 5602020"/>
              <a:gd name="connsiteX11535" fmla="*/ 5775140 w 5832676"/>
              <a:gd name="connsiteY11535" fmla="*/ 1171764 h 5602020"/>
              <a:gd name="connsiteX11536" fmla="*/ 5769528 w 5832676"/>
              <a:gd name="connsiteY11536" fmla="*/ 1173168 h 5602020"/>
              <a:gd name="connsiteX11537" fmla="*/ 5772334 w 5832676"/>
              <a:gd name="connsiteY11537" fmla="*/ 1173168 h 5602020"/>
              <a:gd name="connsiteX11538" fmla="*/ 5775140 w 5832676"/>
              <a:gd name="connsiteY11538" fmla="*/ 1171764 h 5602020"/>
              <a:gd name="connsiteX11539" fmla="*/ 5729300 w 5832676"/>
              <a:gd name="connsiteY11539" fmla="*/ 1171764 h 5602020"/>
              <a:gd name="connsiteX11540" fmla="*/ 5724622 w 5832676"/>
              <a:gd name="connsiteY11540" fmla="*/ 1173168 h 5602020"/>
              <a:gd name="connsiteX11541" fmla="*/ 5731638 w 5832676"/>
              <a:gd name="connsiteY11541" fmla="*/ 1171764 h 5602020"/>
              <a:gd name="connsiteX11542" fmla="*/ 5729300 w 5832676"/>
              <a:gd name="connsiteY11542" fmla="*/ 1171764 h 5602020"/>
              <a:gd name="connsiteX11543" fmla="*/ 5570538 w 5832676"/>
              <a:gd name="connsiteY11543" fmla="*/ 1171764 h 5602020"/>
              <a:gd name="connsiteX11544" fmla="*/ 5566046 w 5832676"/>
              <a:gd name="connsiteY11544" fmla="*/ 1173168 h 5602020"/>
              <a:gd name="connsiteX11545" fmla="*/ 5572782 w 5832676"/>
              <a:gd name="connsiteY11545" fmla="*/ 1173168 h 5602020"/>
              <a:gd name="connsiteX11546" fmla="*/ 5570538 w 5832676"/>
              <a:gd name="connsiteY11546" fmla="*/ 1171764 h 5602020"/>
              <a:gd name="connsiteX11547" fmla="*/ 5724622 w 5832676"/>
              <a:gd name="connsiteY11547" fmla="*/ 1171413 h 5602020"/>
              <a:gd name="connsiteX11548" fmla="*/ 5719944 w 5832676"/>
              <a:gd name="connsiteY11548" fmla="*/ 1178781 h 5602020"/>
              <a:gd name="connsiteX11549" fmla="*/ 5724622 w 5832676"/>
              <a:gd name="connsiteY11549" fmla="*/ 1171413 h 5602020"/>
              <a:gd name="connsiteX11550" fmla="*/ 5781455 w 5832676"/>
              <a:gd name="connsiteY11550" fmla="*/ 1168958 h 5602020"/>
              <a:gd name="connsiteX11551" fmla="*/ 5779350 w 5832676"/>
              <a:gd name="connsiteY11551" fmla="*/ 1173168 h 5602020"/>
              <a:gd name="connsiteX11552" fmla="*/ 5781455 w 5832676"/>
              <a:gd name="connsiteY11552" fmla="*/ 1171063 h 5602020"/>
              <a:gd name="connsiteX11553" fmla="*/ 5783560 w 5832676"/>
              <a:gd name="connsiteY11553" fmla="*/ 1168958 h 5602020"/>
              <a:gd name="connsiteX11554" fmla="*/ 5781455 w 5832676"/>
              <a:gd name="connsiteY11554" fmla="*/ 1168958 h 5602020"/>
              <a:gd name="connsiteX11555" fmla="*/ 5744268 w 5832676"/>
              <a:gd name="connsiteY11555" fmla="*/ 1168958 h 5602020"/>
              <a:gd name="connsiteX11556" fmla="*/ 5735848 w 5832676"/>
              <a:gd name="connsiteY11556" fmla="*/ 1173168 h 5602020"/>
              <a:gd name="connsiteX11557" fmla="*/ 5742163 w 5832676"/>
              <a:gd name="connsiteY11557" fmla="*/ 1171063 h 5602020"/>
              <a:gd name="connsiteX11558" fmla="*/ 5744268 w 5832676"/>
              <a:gd name="connsiteY11558" fmla="*/ 1168958 h 5602020"/>
              <a:gd name="connsiteX11559" fmla="*/ 4833518 w 5832676"/>
              <a:gd name="connsiteY11559" fmla="*/ 1168958 h 5602020"/>
              <a:gd name="connsiteX11560" fmla="*/ 4833518 w 5832676"/>
              <a:gd name="connsiteY11560" fmla="*/ 1171063 h 5602020"/>
              <a:gd name="connsiteX11561" fmla="*/ 4833518 w 5832676"/>
              <a:gd name="connsiteY11561" fmla="*/ 1173168 h 5602020"/>
              <a:gd name="connsiteX11562" fmla="*/ 4837729 w 5832676"/>
              <a:gd name="connsiteY11562" fmla="*/ 1168958 h 5602020"/>
              <a:gd name="connsiteX11563" fmla="*/ 4835624 w 5832676"/>
              <a:gd name="connsiteY11563" fmla="*/ 1168958 h 5602020"/>
              <a:gd name="connsiteX11564" fmla="*/ 4833518 w 5832676"/>
              <a:gd name="connsiteY11564" fmla="*/ 1168958 h 5602020"/>
              <a:gd name="connsiteX11565" fmla="*/ 4794692 w 5832676"/>
              <a:gd name="connsiteY11565" fmla="*/ 1168958 h 5602020"/>
              <a:gd name="connsiteX11566" fmla="*/ 4792822 w 5832676"/>
              <a:gd name="connsiteY11566" fmla="*/ 1171764 h 5602020"/>
              <a:gd name="connsiteX11567" fmla="*/ 4796564 w 5832676"/>
              <a:gd name="connsiteY11567" fmla="*/ 1171764 h 5602020"/>
              <a:gd name="connsiteX11568" fmla="*/ 4796564 w 5832676"/>
              <a:gd name="connsiteY11568" fmla="*/ 1168958 h 5602020"/>
              <a:gd name="connsiteX11569" fmla="*/ 4794692 w 5832676"/>
              <a:gd name="connsiteY11569" fmla="*/ 1168958 h 5602020"/>
              <a:gd name="connsiteX11570" fmla="*/ 4846418 w 5832676"/>
              <a:gd name="connsiteY11570" fmla="*/ 1167182 h 5602020"/>
              <a:gd name="connsiteX11571" fmla="*/ 4851006 w 5832676"/>
              <a:gd name="connsiteY11571" fmla="*/ 1167182 h 5602020"/>
              <a:gd name="connsiteX11572" fmla="*/ 4853300 w 5832676"/>
              <a:gd name="connsiteY11572" fmla="*/ 1169475 h 5602020"/>
              <a:gd name="connsiteX11573" fmla="*/ 4851006 w 5832676"/>
              <a:gd name="connsiteY11573" fmla="*/ 1169475 h 5602020"/>
              <a:gd name="connsiteX11574" fmla="*/ 5783560 w 5832676"/>
              <a:gd name="connsiteY11574" fmla="*/ 1166151 h 5602020"/>
              <a:gd name="connsiteX11575" fmla="*/ 5776544 w 5832676"/>
              <a:gd name="connsiteY11575" fmla="*/ 1168958 h 5602020"/>
              <a:gd name="connsiteX11576" fmla="*/ 5778882 w 5832676"/>
              <a:gd name="connsiteY11576" fmla="*/ 1168958 h 5602020"/>
              <a:gd name="connsiteX11577" fmla="*/ 5776544 w 5832676"/>
              <a:gd name="connsiteY11577" fmla="*/ 1171764 h 5602020"/>
              <a:gd name="connsiteX11578" fmla="*/ 5783560 w 5832676"/>
              <a:gd name="connsiteY11578" fmla="*/ 1166151 h 5602020"/>
              <a:gd name="connsiteX11579" fmla="*/ 5761108 w 5832676"/>
              <a:gd name="connsiteY11579" fmla="*/ 1166151 h 5602020"/>
              <a:gd name="connsiteX11580" fmla="*/ 5756897 w 5832676"/>
              <a:gd name="connsiteY11580" fmla="*/ 1168958 h 5602020"/>
              <a:gd name="connsiteX11581" fmla="*/ 5756897 w 5832676"/>
              <a:gd name="connsiteY11581" fmla="*/ 1171764 h 5602020"/>
              <a:gd name="connsiteX11582" fmla="*/ 5759002 w 5832676"/>
              <a:gd name="connsiteY11582" fmla="*/ 1168958 h 5602020"/>
              <a:gd name="connsiteX11583" fmla="*/ 5761108 w 5832676"/>
              <a:gd name="connsiteY11583" fmla="*/ 1166151 h 5602020"/>
              <a:gd name="connsiteX11584" fmla="*/ 4808259 w 5832676"/>
              <a:gd name="connsiteY11584" fmla="*/ 1166140 h 5602020"/>
              <a:gd name="connsiteX11585" fmla="*/ 4808259 w 5832676"/>
              <a:gd name="connsiteY11585" fmla="*/ 1166151 h 5602020"/>
              <a:gd name="connsiteX11586" fmla="*/ 4808226 w 5832676"/>
              <a:gd name="connsiteY11586" fmla="*/ 1166151 h 5602020"/>
              <a:gd name="connsiteX11587" fmla="*/ 5577741 w 5832676"/>
              <a:gd name="connsiteY11587" fmla="*/ 1164747 h 5602020"/>
              <a:gd name="connsiteX11588" fmla="*/ 5580431 w 5832676"/>
              <a:gd name="connsiteY11588" fmla="*/ 1164747 h 5602020"/>
              <a:gd name="connsiteX11589" fmla="*/ 5576972 w 5832676"/>
              <a:gd name="connsiteY11589" fmla="*/ 1166476 h 5602020"/>
              <a:gd name="connsiteX11590" fmla="*/ 5538332 w 5832676"/>
              <a:gd name="connsiteY11590" fmla="*/ 1164747 h 5602020"/>
              <a:gd name="connsiteX11591" fmla="*/ 5530964 w 5832676"/>
              <a:gd name="connsiteY11591" fmla="*/ 1168958 h 5602020"/>
              <a:gd name="connsiteX11592" fmla="*/ 5535876 w 5832676"/>
              <a:gd name="connsiteY11592" fmla="*/ 1168958 h 5602020"/>
              <a:gd name="connsiteX11593" fmla="*/ 5540788 w 5832676"/>
              <a:gd name="connsiteY11593" fmla="*/ 1164747 h 5602020"/>
              <a:gd name="connsiteX11594" fmla="*/ 5538332 w 5832676"/>
              <a:gd name="connsiteY11594" fmla="*/ 1164747 h 5602020"/>
              <a:gd name="connsiteX11595" fmla="*/ 5783560 w 5832676"/>
              <a:gd name="connsiteY11595" fmla="*/ 1164280 h 5602020"/>
              <a:gd name="connsiteX11596" fmla="*/ 5783780 w 5832676"/>
              <a:gd name="connsiteY11596" fmla="*/ 1164304 h 5602020"/>
              <a:gd name="connsiteX11597" fmla="*/ 5783688 w 5832676"/>
              <a:gd name="connsiteY11597" fmla="*/ 1164334 h 5602020"/>
              <a:gd name="connsiteX11598" fmla="*/ 5799106 w 5832676"/>
              <a:gd name="connsiteY11598" fmla="*/ 1164264 h 5602020"/>
              <a:gd name="connsiteX11599" fmla="*/ 5798272 w 5832676"/>
              <a:gd name="connsiteY11599" fmla="*/ 1164890 h 5602020"/>
              <a:gd name="connsiteX11600" fmla="*/ 5798366 w 5832676"/>
              <a:gd name="connsiteY11600" fmla="*/ 1164748 h 5602020"/>
              <a:gd name="connsiteX11601" fmla="*/ 5579203 w 5832676"/>
              <a:gd name="connsiteY11601" fmla="*/ 1161941 h 5602020"/>
              <a:gd name="connsiteX11602" fmla="*/ 5544998 w 5832676"/>
              <a:gd name="connsiteY11602" fmla="*/ 1180184 h 5602020"/>
              <a:gd name="connsiteX11603" fmla="*/ 5563240 w 5832676"/>
              <a:gd name="connsiteY11603" fmla="*/ 1173343 h 5602020"/>
              <a:gd name="connsiteX11604" fmla="*/ 5576972 w 5832676"/>
              <a:gd name="connsiteY11604" fmla="*/ 1166476 h 5602020"/>
              <a:gd name="connsiteX11605" fmla="*/ 5575870 w 5832676"/>
              <a:gd name="connsiteY11605" fmla="*/ 1168958 h 5602020"/>
              <a:gd name="connsiteX11606" fmla="*/ 5579612 w 5832676"/>
              <a:gd name="connsiteY11606" fmla="*/ 1166852 h 5602020"/>
              <a:gd name="connsiteX11607" fmla="*/ 5581484 w 5832676"/>
              <a:gd name="connsiteY11607" fmla="*/ 1164747 h 5602020"/>
              <a:gd name="connsiteX11608" fmla="*/ 5580431 w 5832676"/>
              <a:gd name="connsiteY11608" fmla="*/ 1164747 h 5602020"/>
              <a:gd name="connsiteX11609" fmla="*/ 5581484 w 5832676"/>
              <a:gd name="connsiteY11609" fmla="*/ 1164221 h 5602020"/>
              <a:gd name="connsiteX11610" fmla="*/ 5579203 w 5832676"/>
              <a:gd name="connsiteY11610" fmla="*/ 1161941 h 5602020"/>
              <a:gd name="connsiteX11611" fmla="*/ 4801242 w 5832676"/>
              <a:gd name="connsiteY11611" fmla="*/ 1161941 h 5602020"/>
              <a:gd name="connsiteX11612" fmla="*/ 4803347 w 5832676"/>
              <a:gd name="connsiteY11612" fmla="*/ 1164747 h 5602020"/>
              <a:gd name="connsiteX11613" fmla="*/ 4805452 w 5832676"/>
              <a:gd name="connsiteY11613" fmla="*/ 1164747 h 5602020"/>
              <a:gd name="connsiteX11614" fmla="*/ 4805452 w 5832676"/>
              <a:gd name="connsiteY11614" fmla="*/ 1161941 h 5602020"/>
              <a:gd name="connsiteX11615" fmla="*/ 4801242 w 5832676"/>
              <a:gd name="connsiteY11615" fmla="*/ 1161941 h 5602020"/>
              <a:gd name="connsiteX11616" fmla="*/ 5552014 w 5832676"/>
              <a:gd name="connsiteY11616" fmla="*/ 1160538 h 5602020"/>
              <a:gd name="connsiteX11617" fmla="*/ 5547804 w 5832676"/>
              <a:gd name="connsiteY11617" fmla="*/ 1164280 h 5602020"/>
              <a:gd name="connsiteX11618" fmla="*/ 5549909 w 5832676"/>
              <a:gd name="connsiteY11618" fmla="*/ 1166151 h 5602020"/>
              <a:gd name="connsiteX11619" fmla="*/ 5549909 w 5832676"/>
              <a:gd name="connsiteY11619" fmla="*/ 1164280 h 5602020"/>
              <a:gd name="connsiteX11620" fmla="*/ 5552014 w 5832676"/>
              <a:gd name="connsiteY11620" fmla="*/ 1160538 h 5602020"/>
              <a:gd name="connsiteX11621" fmla="*/ 5589902 w 5832676"/>
              <a:gd name="connsiteY11621" fmla="*/ 1159485 h 5602020"/>
              <a:gd name="connsiteX11622" fmla="*/ 5588500 w 5832676"/>
              <a:gd name="connsiteY11622" fmla="*/ 1160538 h 5602020"/>
              <a:gd name="connsiteX11623" fmla="*/ 5591306 w 5832676"/>
              <a:gd name="connsiteY11623" fmla="*/ 1160538 h 5602020"/>
              <a:gd name="connsiteX11624" fmla="*/ 5589902 w 5832676"/>
              <a:gd name="connsiteY11624" fmla="*/ 1159485 h 5602020"/>
              <a:gd name="connsiteX11625" fmla="*/ 5485532 w 5832676"/>
              <a:gd name="connsiteY11625" fmla="*/ 1159485 h 5602020"/>
              <a:gd name="connsiteX11626" fmla="*/ 5481848 w 5832676"/>
              <a:gd name="connsiteY11626" fmla="*/ 1160538 h 5602020"/>
              <a:gd name="connsiteX11627" fmla="*/ 5486058 w 5832676"/>
              <a:gd name="connsiteY11627" fmla="*/ 1160538 h 5602020"/>
              <a:gd name="connsiteX11628" fmla="*/ 5485532 w 5832676"/>
              <a:gd name="connsiteY11628" fmla="*/ 1159485 h 5602020"/>
              <a:gd name="connsiteX11629" fmla="*/ 5807446 w 5832676"/>
              <a:gd name="connsiteY11629" fmla="*/ 1158009 h 5602020"/>
              <a:gd name="connsiteX11630" fmla="*/ 5805152 w 5832676"/>
              <a:gd name="connsiteY11630" fmla="*/ 1160303 h 5602020"/>
              <a:gd name="connsiteX11631" fmla="*/ 5799106 w 5832676"/>
              <a:gd name="connsiteY11631" fmla="*/ 1164264 h 5602020"/>
              <a:gd name="connsiteX11632" fmla="*/ 5568854 w 5832676"/>
              <a:gd name="connsiteY11632" fmla="*/ 1157731 h 5602020"/>
              <a:gd name="connsiteX11633" fmla="*/ 5558750 w 5832676"/>
              <a:gd name="connsiteY11633" fmla="*/ 1162409 h 5602020"/>
              <a:gd name="connsiteX11634" fmla="*/ 5556224 w 5832676"/>
              <a:gd name="connsiteY11634" fmla="*/ 1164748 h 5602020"/>
              <a:gd name="connsiteX11635" fmla="*/ 5568854 w 5832676"/>
              <a:gd name="connsiteY11635" fmla="*/ 1157731 h 5602020"/>
              <a:gd name="connsiteX11636" fmla="*/ 5511318 w 5832676"/>
              <a:gd name="connsiteY11636" fmla="*/ 1157731 h 5602020"/>
              <a:gd name="connsiteX11637" fmla="*/ 5501494 w 5832676"/>
              <a:gd name="connsiteY11637" fmla="*/ 1161942 h 5602020"/>
              <a:gd name="connsiteX11638" fmla="*/ 5506406 w 5832676"/>
              <a:gd name="connsiteY11638" fmla="*/ 1161942 h 5602020"/>
              <a:gd name="connsiteX11639" fmla="*/ 5511318 w 5832676"/>
              <a:gd name="connsiteY11639" fmla="*/ 1157731 h 5602020"/>
              <a:gd name="connsiteX11640" fmla="*/ 5469218 w 5832676"/>
              <a:gd name="connsiteY11640" fmla="*/ 1157731 h 5602020"/>
              <a:gd name="connsiteX11641" fmla="*/ 5457992 w 5832676"/>
              <a:gd name="connsiteY11641" fmla="*/ 1161942 h 5602020"/>
              <a:gd name="connsiteX11642" fmla="*/ 5462482 w 5832676"/>
              <a:gd name="connsiteY11642" fmla="*/ 1161942 h 5602020"/>
              <a:gd name="connsiteX11643" fmla="*/ 5469218 w 5832676"/>
              <a:gd name="connsiteY11643" fmla="*/ 1157731 h 5602020"/>
              <a:gd name="connsiteX11644" fmla="*/ 5421506 w 5832676"/>
              <a:gd name="connsiteY11644" fmla="*/ 1157731 h 5602020"/>
              <a:gd name="connsiteX11645" fmla="*/ 5411682 w 5832676"/>
              <a:gd name="connsiteY11645" fmla="*/ 1161942 h 5602020"/>
              <a:gd name="connsiteX11646" fmla="*/ 5419050 w 5832676"/>
              <a:gd name="connsiteY11646" fmla="*/ 1161942 h 5602020"/>
              <a:gd name="connsiteX11647" fmla="*/ 5421506 w 5832676"/>
              <a:gd name="connsiteY11647" fmla="*/ 1157731 h 5602020"/>
              <a:gd name="connsiteX11648" fmla="*/ 5410280 w 5832676"/>
              <a:gd name="connsiteY11648" fmla="*/ 1157731 h 5602020"/>
              <a:gd name="connsiteX11649" fmla="*/ 5400456 w 5832676"/>
              <a:gd name="connsiteY11649" fmla="*/ 1161942 h 5602020"/>
              <a:gd name="connsiteX11650" fmla="*/ 5405367 w 5832676"/>
              <a:gd name="connsiteY11650" fmla="*/ 1161942 h 5602020"/>
              <a:gd name="connsiteX11651" fmla="*/ 5407824 w 5832676"/>
              <a:gd name="connsiteY11651" fmla="*/ 1161942 h 5602020"/>
              <a:gd name="connsiteX11652" fmla="*/ 5410280 w 5832676"/>
              <a:gd name="connsiteY11652" fmla="*/ 1157731 h 5602020"/>
              <a:gd name="connsiteX11653" fmla="*/ 838993 w 5832676"/>
              <a:gd name="connsiteY11653" fmla="*/ 1156329 h 5602020"/>
              <a:gd name="connsiteX11654" fmla="*/ 838291 w 5832676"/>
              <a:gd name="connsiteY11654" fmla="*/ 1157031 h 5602020"/>
              <a:gd name="connsiteX11655" fmla="*/ 838993 w 5832676"/>
              <a:gd name="connsiteY11655" fmla="*/ 1157733 h 5602020"/>
              <a:gd name="connsiteX11656" fmla="*/ 839695 w 5832676"/>
              <a:gd name="connsiteY11656" fmla="*/ 1157031 h 5602020"/>
              <a:gd name="connsiteX11657" fmla="*/ 838993 w 5832676"/>
              <a:gd name="connsiteY11657" fmla="*/ 1156329 h 5602020"/>
              <a:gd name="connsiteX11658" fmla="*/ 5588500 w 5832676"/>
              <a:gd name="connsiteY11658" fmla="*/ 1154925 h 5602020"/>
              <a:gd name="connsiteX11659" fmla="*/ 5579518 w 5832676"/>
              <a:gd name="connsiteY11659" fmla="*/ 1157264 h 5602020"/>
              <a:gd name="connsiteX11660" fmla="*/ 5577273 w 5832676"/>
              <a:gd name="connsiteY11660" fmla="*/ 1157264 h 5602020"/>
              <a:gd name="connsiteX11661" fmla="*/ 5577273 w 5832676"/>
              <a:gd name="connsiteY11661" fmla="*/ 1159603 h 5602020"/>
              <a:gd name="connsiteX11662" fmla="*/ 5584009 w 5832676"/>
              <a:gd name="connsiteY11662" fmla="*/ 1159603 h 5602020"/>
              <a:gd name="connsiteX11663" fmla="*/ 5588500 w 5832676"/>
              <a:gd name="connsiteY11663" fmla="*/ 1157264 h 5602020"/>
              <a:gd name="connsiteX11664" fmla="*/ 5588500 w 5832676"/>
              <a:gd name="connsiteY11664" fmla="*/ 1154925 h 5602020"/>
              <a:gd name="connsiteX11665" fmla="*/ 5409014 w 5832676"/>
              <a:gd name="connsiteY11665" fmla="*/ 1154616 h 5602020"/>
              <a:gd name="connsiteX11666" fmla="*/ 5408146 w 5832676"/>
              <a:gd name="connsiteY11666" fmla="*/ 1154925 h 5602020"/>
              <a:gd name="connsiteX11667" fmla="*/ 5407473 w 5832676"/>
              <a:gd name="connsiteY11667" fmla="*/ 1154925 h 5602020"/>
              <a:gd name="connsiteX11668" fmla="*/ 4759510 w 5832676"/>
              <a:gd name="connsiteY11668" fmla="*/ 1154407 h 5602020"/>
              <a:gd name="connsiteX11669" fmla="*/ 4760546 w 5832676"/>
              <a:gd name="connsiteY11669" fmla="*/ 1154926 h 5602020"/>
              <a:gd name="connsiteX11670" fmla="*/ 4758504 w 5832676"/>
              <a:gd name="connsiteY11670" fmla="*/ 1154926 h 5602020"/>
              <a:gd name="connsiteX11671" fmla="*/ 5596920 w 5832676"/>
              <a:gd name="connsiteY11671" fmla="*/ 1153521 h 5602020"/>
              <a:gd name="connsiteX11672" fmla="*/ 5595516 w 5832676"/>
              <a:gd name="connsiteY11672" fmla="*/ 1154223 h 5602020"/>
              <a:gd name="connsiteX11673" fmla="*/ 5596920 w 5832676"/>
              <a:gd name="connsiteY11673" fmla="*/ 1154925 h 5602020"/>
              <a:gd name="connsiteX11674" fmla="*/ 5598324 w 5832676"/>
              <a:gd name="connsiteY11674" fmla="*/ 1154223 h 5602020"/>
              <a:gd name="connsiteX11675" fmla="*/ 5596920 w 5832676"/>
              <a:gd name="connsiteY11675" fmla="*/ 1153521 h 5602020"/>
              <a:gd name="connsiteX11676" fmla="*/ 5538449 w 5832676"/>
              <a:gd name="connsiteY11676" fmla="*/ 1153521 h 5602020"/>
              <a:gd name="connsiteX11677" fmla="*/ 5538918 w 5832676"/>
              <a:gd name="connsiteY11677" fmla="*/ 1153989 h 5602020"/>
              <a:gd name="connsiteX11678" fmla="*/ 5538292 w 5832676"/>
              <a:gd name="connsiteY11678" fmla="*/ 1153677 h 5602020"/>
              <a:gd name="connsiteX11679" fmla="*/ 5537980 w 5832676"/>
              <a:gd name="connsiteY11679" fmla="*/ 1153521 h 5602020"/>
              <a:gd name="connsiteX11680" fmla="*/ 5538292 w 5832676"/>
              <a:gd name="connsiteY11680" fmla="*/ 1153677 h 5602020"/>
              <a:gd name="connsiteX11681" fmla="*/ 5536110 w 5832676"/>
              <a:gd name="connsiteY11681" fmla="*/ 1155860 h 5602020"/>
              <a:gd name="connsiteX11682" fmla="*/ 5536110 w 5832676"/>
              <a:gd name="connsiteY11682" fmla="*/ 1158199 h 5602020"/>
              <a:gd name="connsiteX11683" fmla="*/ 5533771 w 5832676"/>
              <a:gd name="connsiteY11683" fmla="*/ 1160538 h 5602020"/>
              <a:gd name="connsiteX11684" fmla="*/ 5538449 w 5832676"/>
              <a:gd name="connsiteY11684" fmla="*/ 1158199 h 5602020"/>
              <a:gd name="connsiteX11685" fmla="*/ 5540788 w 5832676"/>
              <a:gd name="connsiteY11685" fmla="*/ 1155860 h 5602020"/>
              <a:gd name="connsiteX11686" fmla="*/ 5538918 w 5832676"/>
              <a:gd name="connsiteY11686" fmla="*/ 1153989 h 5602020"/>
              <a:gd name="connsiteX11687" fmla="*/ 5540787 w 5832676"/>
              <a:gd name="connsiteY11687" fmla="*/ 1154925 h 5602020"/>
              <a:gd name="connsiteX11688" fmla="*/ 5543594 w 5832676"/>
              <a:gd name="connsiteY11688" fmla="*/ 1153521 h 5602020"/>
              <a:gd name="connsiteX11689" fmla="*/ 5538449 w 5832676"/>
              <a:gd name="connsiteY11689" fmla="*/ 1153521 h 5602020"/>
              <a:gd name="connsiteX11690" fmla="*/ 5508512 w 5832676"/>
              <a:gd name="connsiteY11690" fmla="*/ 1153521 h 5602020"/>
              <a:gd name="connsiteX11691" fmla="*/ 5501494 w 5832676"/>
              <a:gd name="connsiteY11691" fmla="*/ 1157731 h 5602020"/>
              <a:gd name="connsiteX11692" fmla="*/ 5506172 w 5832676"/>
              <a:gd name="connsiteY11692" fmla="*/ 1155627 h 5602020"/>
              <a:gd name="connsiteX11693" fmla="*/ 5508512 w 5832676"/>
              <a:gd name="connsiteY11693" fmla="*/ 1153521 h 5602020"/>
              <a:gd name="connsiteX11694" fmla="*/ 5446766 w 5832676"/>
              <a:gd name="connsiteY11694" fmla="*/ 1153521 h 5602020"/>
              <a:gd name="connsiteX11695" fmla="*/ 5443959 w 5832676"/>
              <a:gd name="connsiteY11695" fmla="*/ 1154925 h 5602020"/>
              <a:gd name="connsiteX11696" fmla="*/ 5446766 w 5832676"/>
              <a:gd name="connsiteY11696" fmla="*/ 1154925 h 5602020"/>
              <a:gd name="connsiteX11697" fmla="*/ 5446766 w 5832676"/>
              <a:gd name="connsiteY11697" fmla="*/ 1153521 h 5602020"/>
              <a:gd name="connsiteX11698" fmla="*/ 5588500 w 5832676"/>
              <a:gd name="connsiteY11698" fmla="*/ 1150714 h 5602020"/>
              <a:gd name="connsiteX11699" fmla="*/ 5577273 w 5832676"/>
              <a:gd name="connsiteY11699" fmla="*/ 1152819 h 5602020"/>
              <a:gd name="connsiteX11700" fmla="*/ 5579518 w 5832676"/>
              <a:gd name="connsiteY11700" fmla="*/ 1152819 h 5602020"/>
              <a:gd name="connsiteX11701" fmla="*/ 5581764 w 5832676"/>
              <a:gd name="connsiteY11701" fmla="*/ 1154925 h 5602020"/>
              <a:gd name="connsiteX11702" fmla="*/ 5588500 w 5832676"/>
              <a:gd name="connsiteY11702" fmla="*/ 1150714 h 5602020"/>
              <a:gd name="connsiteX11703" fmla="*/ 5507108 w 5832676"/>
              <a:gd name="connsiteY11703" fmla="*/ 1150714 h 5602020"/>
              <a:gd name="connsiteX11704" fmla="*/ 5502430 w 5832676"/>
              <a:gd name="connsiteY11704" fmla="*/ 1152819 h 5602020"/>
              <a:gd name="connsiteX11705" fmla="*/ 5504770 w 5832676"/>
              <a:gd name="connsiteY11705" fmla="*/ 1152819 h 5602020"/>
              <a:gd name="connsiteX11706" fmla="*/ 5507108 w 5832676"/>
              <a:gd name="connsiteY11706" fmla="*/ 1150714 h 5602020"/>
              <a:gd name="connsiteX11707" fmla="*/ 5481849 w 5832676"/>
              <a:gd name="connsiteY11707" fmla="*/ 1147908 h 5602020"/>
              <a:gd name="connsiteX11708" fmla="*/ 5474832 w 5832676"/>
              <a:gd name="connsiteY11708" fmla="*/ 1153521 h 5602020"/>
              <a:gd name="connsiteX11709" fmla="*/ 5479510 w 5832676"/>
              <a:gd name="connsiteY11709" fmla="*/ 1153521 h 5602020"/>
              <a:gd name="connsiteX11710" fmla="*/ 5481849 w 5832676"/>
              <a:gd name="connsiteY11710" fmla="*/ 1147908 h 5602020"/>
              <a:gd name="connsiteX11711" fmla="*/ 5574116 w 5832676"/>
              <a:gd name="connsiteY11711" fmla="*/ 1146856 h 5602020"/>
              <a:gd name="connsiteX11712" fmla="*/ 5568854 w 5832676"/>
              <a:gd name="connsiteY11712" fmla="*/ 1147909 h 5602020"/>
              <a:gd name="connsiteX11713" fmla="*/ 5575870 w 5832676"/>
              <a:gd name="connsiteY11713" fmla="*/ 1147909 h 5602020"/>
              <a:gd name="connsiteX11714" fmla="*/ 5574116 w 5832676"/>
              <a:gd name="connsiteY11714" fmla="*/ 1146856 h 5602020"/>
              <a:gd name="connsiteX11715" fmla="*/ 5573064 w 5832676"/>
              <a:gd name="connsiteY11715" fmla="*/ 1143698 h 5602020"/>
              <a:gd name="connsiteX11716" fmla="*/ 5575168 w 5832676"/>
              <a:gd name="connsiteY11716" fmla="*/ 1146505 h 5602020"/>
              <a:gd name="connsiteX11717" fmla="*/ 5577274 w 5832676"/>
              <a:gd name="connsiteY11717" fmla="*/ 1143698 h 5602020"/>
              <a:gd name="connsiteX11718" fmla="*/ 5573064 w 5832676"/>
              <a:gd name="connsiteY11718" fmla="*/ 1143698 h 5602020"/>
              <a:gd name="connsiteX11719" fmla="*/ 5566046 w 5832676"/>
              <a:gd name="connsiteY11719" fmla="*/ 1143698 h 5602020"/>
              <a:gd name="connsiteX11720" fmla="*/ 5554820 w 5832676"/>
              <a:gd name="connsiteY11720" fmla="*/ 1151066 h 5602020"/>
              <a:gd name="connsiteX11721" fmla="*/ 5557066 w 5832676"/>
              <a:gd name="connsiteY11721" fmla="*/ 1153522 h 5602020"/>
              <a:gd name="connsiteX11722" fmla="*/ 5566046 w 5832676"/>
              <a:gd name="connsiteY11722" fmla="*/ 1143698 h 5602020"/>
              <a:gd name="connsiteX11723" fmla="*/ 5515880 w 5832676"/>
              <a:gd name="connsiteY11723" fmla="*/ 1143698 h 5602020"/>
              <a:gd name="connsiteX11724" fmla="*/ 5515880 w 5832676"/>
              <a:gd name="connsiteY11724" fmla="*/ 1146037 h 5602020"/>
              <a:gd name="connsiteX11725" fmla="*/ 5508512 w 5832676"/>
              <a:gd name="connsiteY11725" fmla="*/ 1150715 h 5602020"/>
              <a:gd name="connsiteX11726" fmla="*/ 5510967 w 5832676"/>
              <a:gd name="connsiteY11726" fmla="*/ 1150715 h 5602020"/>
              <a:gd name="connsiteX11727" fmla="*/ 5513422 w 5832676"/>
              <a:gd name="connsiteY11727" fmla="*/ 1148376 h 5602020"/>
              <a:gd name="connsiteX11728" fmla="*/ 5518335 w 5832676"/>
              <a:gd name="connsiteY11728" fmla="*/ 1146037 h 5602020"/>
              <a:gd name="connsiteX11729" fmla="*/ 5515880 w 5832676"/>
              <a:gd name="connsiteY11729" fmla="*/ 1143698 h 5602020"/>
              <a:gd name="connsiteX11730" fmla="*/ 5526755 w 5832676"/>
              <a:gd name="connsiteY11730" fmla="*/ 1141592 h 5602020"/>
              <a:gd name="connsiteX11731" fmla="*/ 5519738 w 5832676"/>
              <a:gd name="connsiteY11731" fmla="*/ 1147908 h 5602020"/>
              <a:gd name="connsiteX11732" fmla="*/ 5526755 w 5832676"/>
              <a:gd name="connsiteY11732" fmla="*/ 1141592 h 5602020"/>
              <a:gd name="connsiteX11733" fmla="*/ 5584290 w 5832676"/>
              <a:gd name="connsiteY11733" fmla="*/ 1140891 h 5602020"/>
              <a:gd name="connsiteX11734" fmla="*/ 5581484 w 5832676"/>
              <a:gd name="connsiteY11734" fmla="*/ 1143698 h 5602020"/>
              <a:gd name="connsiteX11735" fmla="*/ 5584290 w 5832676"/>
              <a:gd name="connsiteY11735" fmla="*/ 1143698 h 5602020"/>
              <a:gd name="connsiteX11736" fmla="*/ 5587097 w 5832676"/>
              <a:gd name="connsiteY11736" fmla="*/ 1140891 h 5602020"/>
              <a:gd name="connsiteX11737" fmla="*/ 5584290 w 5832676"/>
              <a:gd name="connsiteY11737" fmla="*/ 1140891 h 5602020"/>
              <a:gd name="connsiteX11738" fmla="*/ 5533771 w 5832676"/>
              <a:gd name="connsiteY11738" fmla="*/ 1140891 h 5602020"/>
              <a:gd name="connsiteX11739" fmla="*/ 5526754 w 5832676"/>
              <a:gd name="connsiteY11739" fmla="*/ 1146505 h 5602020"/>
              <a:gd name="connsiteX11740" fmla="*/ 5531432 w 5832676"/>
              <a:gd name="connsiteY11740" fmla="*/ 1143698 h 5602020"/>
              <a:gd name="connsiteX11741" fmla="*/ 5533771 w 5832676"/>
              <a:gd name="connsiteY11741" fmla="*/ 1140891 h 5602020"/>
              <a:gd name="connsiteX11742" fmla="*/ 5582419 w 5832676"/>
              <a:gd name="connsiteY11742" fmla="*/ 1139488 h 5602020"/>
              <a:gd name="connsiteX11743" fmla="*/ 5580080 w 5832676"/>
              <a:gd name="connsiteY11743" fmla="*/ 1140891 h 5602020"/>
              <a:gd name="connsiteX11744" fmla="*/ 5587097 w 5832676"/>
              <a:gd name="connsiteY11744" fmla="*/ 1139488 h 5602020"/>
              <a:gd name="connsiteX11745" fmla="*/ 5559030 w 5832676"/>
              <a:gd name="connsiteY11745" fmla="*/ 1139488 h 5602020"/>
              <a:gd name="connsiteX11746" fmla="*/ 5559030 w 5832676"/>
              <a:gd name="connsiteY11746" fmla="*/ 1140891 h 5602020"/>
              <a:gd name="connsiteX11747" fmla="*/ 5561136 w 5832676"/>
              <a:gd name="connsiteY11747" fmla="*/ 1139488 h 5602020"/>
              <a:gd name="connsiteX11748" fmla="*/ 5547804 w 5832676"/>
              <a:gd name="connsiteY11748" fmla="*/ 1139488 h 5602020"/>
              <a:gd name="connsiteX11749" fmla="*/ 5537980 w 5832676"/>
              <a:gd name="connsiteY11749" fmla="*/ 1143698 h 5602020"/>
              <a:gd name="connsiteX11750" fmla="*/ 5542892 w 5832676"/>
              <a:gd name="connsiteY11750" fmla="*/ 1143698 h 5602020"/>
              <a:gd name="connsiteX11751" fmla="*/ 5547804 w 5832676"/>
              <a:gd name="connsiteY11751" fmla="*/ 1139488 h 5602020"/>
              <a:gd name="connsiteX11752" fmla="*/ 5601854 w 5832676"/>
              <a:gd name="connsiteY11752" fmla="*/ 1134453 h 5602020"/>
              <a:gd name="connsiteX11753" fmla="*/ 5601020 w 5832676"/>
              <a:gd name="connsiteY11753" fmla="*/ 1135079 h 5602020"/>
              <a:gd name="connsiteX11754" fmla="*/ 5601114 w 5832676"/>
              <a:gd name="connsiteY11754" fmla="*/ 1134938 h 5602020"/>
              <a:gd name="connsiteX11755" fmla="*/ 5593832 w 5832676"/>
              <a:gd name="connsiteY11755" fmla="*/ 1132472 h 5602020"/>
              <a:gd name="connsiteX11756" fmla="*/ 5587097 w 5832676"/>
              <a:gd name="connsiteY11756" fmla="*/ 1136682 h 5602020"/>
              <a:gd name="connsiteX11757" fmla="*/ 5593832 w 5832676"/>
              <a:gd name="connsiteY11757" fmla="*/ 1136682 h 5602020"/>
              <a:gd name="connsiteX11758" fmla="*/ 5598324 w 5832676"/>
              <a:gd name="connsiteY11758" fmla="*/ 1132472 h 5602020"/>
              <a:gd name="connsiteX11759" fmla="*/ 5593832 w 5832676"/>
              <a:gd name="connsiteY11759" fmla="*/ 1132472 h 5602020"/>
              <a:gd name="connsiteX11760" fmla="*/ 4767564 w 5832676"/>
              <a:gd name="connsiteY11760" fmla="*/ 1132472 h 5602020"/>
              <a:gd name="connsiteX11761" fmla="*/ 4764757 w 5832676"/>
              <a:gd name="connsiteY11761" fmla="*/ 1133875 h 5602020"/>
              <a:gd name="connsiteX11762" fmla="*/ 4767564 w 5832676"/>
              <a:gd name="connsiteY11762" fmla="*/ 1133875 h 5602020"/>
              <a:gd name="connsiteX11763" fmla="*/ 4767564 w 5832676"/>
              <a:gd name="connsiteY11763" fmla="*/ 1132472 h 5602020"/>
              <a:gd name="connsiteX11764" fmla="*/ 5610194 w 5832676"/>
              <a:gd name="connsiteY11764" fmla="*/ 1128199 h 5602020"/>
              <a:gd name="connsiteX11765" fmla="*/ 5607901 w 5832676"/>
              <a:gd name="connsiteY11765" fmla="*/ 1130492 h 5602020"/>
              <a:gd name="connsiteX11766" fmla="*/ 5601854 w 5832676"/>
              <a:gd name="connsiteY11766" fmla="*/ 1134453 h 5602020"/>
              <a:gd name="connsiteX11767" fmla="*/ 4686639 w 5832676"/>
              <a:gd name="connsiteY11767" fmla="*/ 1121245 h 5602020"/>
              <a:gd name="connsiteX11768" fmla="*/ 4681961 w 5832676"/>
              <a:gd name="connsiteY11768" fmla="*/ 1122649 h 5602020"/>
              <a:gd name="connsiteX11769" fmla="*/ 4684300 w 5832676"/>
              <a:gd name="connsiteY11769" fmla="*/ 1122649 h 5602020"/>
              <a:gd name="connsiteX11770" fmla="*/ 4688978 w 5832676"/>
              <a:gd name="connsiteY11770" fmla="*/ 1122649 h 5602020"/>
              <a:gd name="connsiteX11771" fmla="*/ 4686639 w 5832676"/>
              <a:gd name="connsiteY11771" fmla="*/ 1121245 h 5602020"/>
              <a:gd name="connsiteX11772" fmla="*/ 4679154 w 5832676"/>
              <a:gd name="connsiteY11772" fmla="*/ 1121245 h 5602020"/>
              <a:gd name="connsiteX11773" fmla="*/ 4679154 w 5832676"/>
              <a:gd name="connsiteY11773" fmla="*/ 1125455 h 5602020"/>
              <a:gd name="connsiteX11774" fmla="*/ 4681961 w 5832676"/>
              <a:gd name="connsiteY11774" fmla="*/ 1121245 h 5602020"/>
              <a:gd name="connsiteX11775" fmla="*/ 4679154 w 5832676"/>
              <a:gd name="connsiteY11775" fmla="*/ 1121245 h 5602020"/>
              <a:gd name="connsiteX11776" fmla="*/ 4656934 w 5832676"/>
              <a:gd name="connsiteY11776" fmla="*/ 1070200 h 5602020"/>
              <a:gd name="connsiteX11777" fmla="*/ 4659157 w 5832676"/>
              <a:gd name="connsiteY11777" fmla="*/ 1072481 h 5602020"/>
              <a:gd name="connsiteX11778" fmla="*/ 4654712 w 5832676"/>
              <a:gd name="connsiteY11778" fmla="*/ 1074760 h 5602020"/>
              <a:gd name="connsiteX11779" fmla="*/ 4656934 w 5832676"/>
              <a:gd name="connsiteY11779" fmla="*/ 1070200 h 5602020"/>
              <a:gd name="connsiteX11780" fmla="*/ 4670266 w 5832676"/>
              <a:gd name="connsiteY11780" fmla="*/ 1067919 h 5602020"/>
              <a:gd name="connsiteX11781" fmla="*/ 4656934 w 5832676"/>
              <a:gd name="connsiteY11781" fmla="*/ 1070200 h 5602020"/>
              <a:gd name="connsiteX11782" fmla="*/ 4652491 w 5832676"/>
              <a:gd name="connsiteY11782" fmla="*/ 1074760 h 5602020"/>
              <a:gd name="connsiteX11783" fmla="*/ 4654712 w 5832676"/>
              <a:gd name="connsiteY11783" fmla="*/ 1077041 h 5602020"/>
              <a:gd name="connsiteX11784" fmla="*/ 4656934 w 5832676"/>
              <a:gd name="connsiteY11784" fmla="*/ 1077041 h 5602020"/>
              <a:gd name="connsiteX11785" fmla="*/ 4656934 w 5832676"/>
              <a:gd name="connsiteY11785" fmla="*/ 1079322 h 5602020"/>
              <a:gd name="connsiteX11786" fmla="*/ 4659157 w 5832676"/>
              <a:gd name="connsiteY11786" fmla="*/ 1081602 h 5602020"/>
              <a:gd name="connsiteX11787" fmla="*/ 4665822 w 5832676"/>
              <a:gd name="connsiteY11787" fmla="*/ 1081602 h 5602020"/>
              <a:gd name="connsiteX11788" fmla="*/ 4665822 w 5832676"/>
              <a:gd name="connsiteY11788" fmla="*/ 1083882 h 5602020"/>
              <a:gd name="connsiteX11789" fmla="*/ 4679154 w 5832676"/>
              <a:gd name="connsiteY11789" fmla="*/ 1070200 h 5602020"/>
              <a:gd name="connsiteX11790" fmla="*/ 4670266 w 5832676"/>
              <a:gd name="connsiteY11790" fmla="*/ 1067919 h 5602020"/>
              <a:gd name="connsiteX11791" fmla="*/ 4688158 w 5832676"/>
              <a:gd name="connsiteY11791" fmla="*/ 1025010 h 5602020"/>
              <a:gd name="connsiteX11792" fmla="*/ 4692746 w 5832676"/>
              <a:gd name="connsiteY11792" fmla="*/ 1025010 h 5602020"/>
              <a:gd name="connsiteX11793" fmla="*/ 4692746 w 5832676"/>
              <a:gd name="connsiteY11793" fmla="*/ 1027303 h 5602020"/>
              <a:gd name="connsiteX11794" fmla="*/ 4688158 w 5832676"/>
              <a:gd name="connsiteY11794" fmla="*/ 1025010 h 5602020"/>
              <a:gd name="connsiteX11795" fmla="*/ 3289174 w 5832676"/>
              <a:gd name="connsiteY11795" fmla="*/ 1014593 h 5602020"/>
              <a:gd name="connsiteX11796" fmla="*/ 3282858 w 5832676"/>
              <a:gd name="connsiteY11796" fmla="*/ 1017400 h 5602020"/>
              <a:gd name="connsiteX11797" fmla="*/ 3291278 w 5832676"/>
              <a:gd name="connsiteY11797" fmla="*/ 1014593 h 5602020"/>
              <a:gd name="connsiteX11798" fmla="*/ 3289174 w 5832676"/>
              <a:gd name="connsiteY11798" fmla="*/ 1014593 h 5602020"/>
              <a:gd name="connsiteX11799" fmla="*/ 4684768 w 5832676"/>
              <a:gd name="connsiteY11799" fmla="*/ 1013191 h 5602020"/>
              <a:gd name="connsiteX11800" fmla="*/ 4684768 w 5832676"/>
              <a:gd name="connsiteY11800" fmla="*/ 1014594 h 5602020"/>
              <a:gd name="connsiteX11801" fmla="*/ 4686172 w 5832676"/>
              <a:gd name="connsiteY11801" fmla="*/ 1013191 h 5602020"/>
              <a:gd name="connsiteX11802" fmla="*/ 4684768 w 5832676"/>
              <a:gd name="connsiteY11802" fmla="*/ 1013191 h 5602020"/>
              <a:gd name="connsiteX11803" fmla="*/ 4634248 w 5832676"/>
              <a:gd name="connsiteY11803" fmla="*/ 994947 h 5602020"/>
              <a:gd name="connsiteX11804" fmla="*/ 4635652 w 5832676"/>
              <a:gd name="connsiteY11804" fmla="*/ 996352 h 5602020"/>
              <a:gd name="connsiteX11805" fmla="*/ 4635652 w 5832676"/>
              <a:gd name="connsiteY11805" fmla="*/ 994947 h 5602020"/>
              <a:gd name="connsiteX11806" fmla="*/ 4634248 w 5832676"/>
              <a:gd name="connsiteY11806" fmla="*/ 994947 h 5602020"/>
              <a:gd name="connsiteX11807" fmla="*/ 4648984 w 5832676"/>
              <a:gd name="connsiteY11807" fmla="*/ 992140 h 5602020"/>
              <a:gd name="connsiteX11808" fmla="*/ 4648282 w 5832676"/>
              <a:gd name="connsiteY11808" fmla="*/ 992842 h 5602020"/>
              <a:gd name="connsiteX11809" fmla="*/ 4648984 w 5832676"/>
              <a:gd name="connsiteY11809" fmla="*/ 993544 h 5602020"/>
              <a:gd name="connsiteX11810" fmla="*/ 4649685 w 5832676"/>
              <a:gd name="connsiteY11810" fmla="*/ 992842 h 5602020"/>
              <a:gd name="connsiteX11811" fmla="*/ 4648984 w 5832676"/>
              <a:gd name="connsiteY11811" fmla="*/ 992140 h 5602020"/>
              <a:gd name="connsiteX11812" fmla="*/ 4707220 w 5832676"/>
              <a:gd name="connsiteY11812" fmla="*/ 989335 h 5602020"/>
              <a:gd name="connsiteX11813" fmla="*/ 4714588 w 5832676"/>
              <a:gd name="connsiteY11813" fmla="*/ 994947 h 5602020"/>
              <a:gd name="connsiteX11814" fmla="*/ 4717044 w 5832676"/>
              <a:gd name="connsiteY11814" fmla="*/ 989335 h 5602020"/>
              <a:gd name="connsiteX11815" fmla="*/ 4707220 w 5832676"/>
              <a:gd name="connsiteY11815" fmla="*/ 989335 h 5602020"/>
              <a:gd name="connsiteX11816" fmla="*/ 3360976 w 5832676"/>
              <a:gd name="connsiteY11816" fmla="*/ 987930 h 5602020"/>
              <a:gd name="connsiteX11817" fmla="*/ 3351621 w 5832676"/>
              <a:gd name="connsiteY11817" fmla="*/ 994245 h 5602020"/>
              <a:gd name="connsiteX11818" fmla="*/ 3351621 w 5832676"/>
              <a:gd name="connsiteY11818" fmla="*/ 996350 h 5602020"/>
              <a:gd name="connsiteX11819" fmla="*/ 3353960 w 5832676"/>
              <a:gd name="connsiteY11819" fmla="*/ 996350 h 5602020"/>
              <a:gd name="connsiteX11820" fmla="*/ 3363315 w 5832676"/>
              <a:gd name="connsiteY11820" fmla="*/ 992140 h 5602020"/>
              <a:gd name="connsiteX11821" fmla="*/ 3365654 w 5832676"/>
              <a:gd name="connsiteY11821" fmla="*/ 990036 h 5602020"/>
              <a:gd name="connsiteX11822" fmla="*/ 3360976 w 5832676"/>
              <a:gd name="connsiteY11822" fmla="*/ 987930 h 5602020"/>
              <a:gd name="connsiteX11823" fmla="*/ 1103810 w 5832676"/>
              <a:gd name="connsiteY11823" fmla="*/ 986028 h 5602020"/>
              <a:gd name="connsiteX11824" fmla="*/ 1105525 w 5832676"/>
              <a:gd name="connsiteY11824" fmla="*/ 986028 h 5602020"/>
              <a:gd name="connsiteX11825" fmla="*/ 1105769 w 5832676"/>
              <a:gd name="connsiteY11825" fmla="*/ 986150 h 5602020"/>
              <a:gd name="connsiteX11826" fmla="*/ 1104297 w 5832676"/>
              <a:gd name="connsiteY11826" fmla="*/ 986528 h 5602020"/>
              <a:gd name="connsiteX11827" fmla="*/ 3367058 w 5832676"/>
              <a:gd name="connsiteY11827" fmla="*/ 982318 h 5602020"/>
              <a:gd name="connsiteX11828" fmla="*/ 3364952 w 5832676"/>
              <a:gd name="connsiteY11828" fmla="*/ 985123 h 5602020"/>
              <a:gd name="connsiteX11829" fmla="*/ 3367058 w 5832676"/>
              <a:gd name="connsiteY11829" fmla="*/ 985123 h 5602020"/>
              <a:gd name="connsiteX11830" fmla="*/ 3367058 w 5832676"/>
              <a:gd name="connsiteY11830" fmla="*/ 982318 h 5602020"/>
              <a:gd name="connsiteX11831" fmla="*/ 4684768 w 5832676"/>
              <a:gd name="connsiteY11831" fmla="*/ 980914 h 5602020"/>
              <a:gd name="connsiteX11832" fmla="*/ 4686172 w 5832676"/>
              <a:gd name="connsiteY11832" fmla="*/ 982318 h 5602020"/>
              <a:gd name="connsiteX11833" fmla="*/ 4686172 w 5832676"/>
              <a:gd name="connsiteY11833" fmla="*/ 980914 h 5602020"/>
              <a:gd name="connsiteX11834" fmla="*/ 4684768 w 5832676"/>
              <a:gd name="connsiteY11834" fmla="*/ 980914 h 5602020"/>
              <a:gd name="connsiteX11835" fmla="*/ 3362848 w 5832676"/>
              <a:gd name="connsiteY11835" fmla="*/ 980914 h 5602020"/>
              <a:gd name="connsiteX11836" fmla="*/ 3358637 w 5832676"/>
              <a:gd name="connsiteY11836" fmla="*/ 983019 h 5602020"/>
              <a:gd name="connsiteX11837" fmla="*/ 3360742 w 5832676"/>
              <a:gd name="connsiteY11837" fmla="*/ 985124 h 5602020"/>
              <a:gd name="connsiteX11838" fmla="*/ 3362848 w 5832676"/>
              <a:gd name="connsiteY11838" fmla="*/ 985124 h 5602020"/>
              <a:gd name="connsiteX11839" fmla="*/ 3362848 w 5832676"/>
              <a:gd name="connsiteY11839" fmla="*/ 985123 h 5602020"/>
              <a:gd name="connsiteX11840" fmla="*/ 4725464 w 5832676"/>
              <a:gd name="connsiteY11840" fmla="*/ 976704 h 5602020"/>
              <a:gd name="connsiteX11841" fmla="*/ 4718447 w 5832676"/>
              <a:gd name="connsiteY11841" fmla="*/ 978809 h 5602020"/>
              <a:gd name="connsiteX11842" fmla="*/ 4720786 w 5832676"/>
              <a:gd name="connsiteY11842" fmla="*/ 980915 h 5602020"/>
              <a:gd name="connsiteX11843" fmla="*/ 4725464 w 5832676"/>
              <a:gd name="connsiteY11843" fmla="*/ 976704 h 5602020"/>
              <a:gd name="connsiteX11844" fmla="*/ 3345072 w 5832676"/>
              <a:gd name="connsiteY11844" fmla="*/ 976704 h 5602020"/>
              <a:gd name="connsiteX11845" fmla="*/ 3340394 w 5832676"/>
              <a:gd name="connsiteY11845" fmla="*/ 980914 h 5602020"/>
              <a:gd name="connsiteX11846" fmla="*/ 3342734 w 5832676"/>
              <a:gd name="connsiteY11846" fmla="*/ 980914 h 5602020"/>
              <a:gd name="connsiteX11847" fmla="*/ 3345072 w 5832676"/>
              <a:gd name="connsiteY11847" fmla="*/ 980914 h 5602020"/>
              <a:gd name="connsiteX11848" fmla="*/ 3347412 w 5832676"/>
              <a:gd name="connsiteY11848" fmla="*/ 978808 h 5602020"/>
              <a:gd name="connsiteX11849" fmla="*/ 3345072 w 5832676"/>
              <a:gd name="connsiteY11849" fmla="*/ 976704 h 5602020"/>
              <a:gd name="connsiteX11850" fmla="*/ 4719383 w 5832676"/>
              <a:gd name="connsiteY11850" fmla="*/ 973898 h 5602020"/>
              <a:gd name="connsiteX11851" fmla="*/ 4719383 w 5832676"/>
              <a:gd name="connsiteY11851" fmla="*/ 976704 h 5602020"/>
              <a:gd name="connsiteX11852" fmla="*/ 4724061 w 5832676"/>
              <a:gd name="connsiteY11852" fmla="*/ 976704 h 5602020"/>
              <a:gd name="connsiteX11853" fmla="*/ 4724061 w 5832676"/>
              <a:gd name="connsiteY11853" fmla="*/ 973898 h 5602020"/>
              <a:gd name="connsiteX11854" fmla="*/ 4719383 w 5832676"/>
              <a:gd name="connsiteY11854" fmla="*/ 973898 h 5602020"/>
              <a:gd name="connsiteX11855" fmla="*/ 3360508 w 5832676"/>
              <a:gd name="connsiteY11855" fmla="*/ 973897 h 5602020"/>
              <a:gd name="connsiteX11856" fmla="*/ 3355830 w 5832676"/>
              <a:gd name="connsiteY11856" fmla="*/ 976704 h 5602020"/>
              <a:gd name="connsiteX11857" fmla="*/ 3358170 w 5832676"/>
              <a:gd name="connsiteY11857" fmla="*/ 976704 h 5602020"/>
              <a:gd name="connsiteX11858" fmla="*/ 3362848 w 5832676"/>
              <a:gd name="connsiteY11858" fmla="*/ 976704 h 5602020"/>
              <a:gd name="connsiteX11859" fmla="*/ 3362848 w 5832676"/>
              <a:gd name="connsiteY11859" fmla="*/ 973897 h 5602020"/>
              <a:gd name="connsiteX11860" fmla="*/ 3360508 w 5832676"/>
              <a:gd name="connsiteY11860" fmla="*/ 973897 h 5602020"/>
              <a:gd name="connsiteX11861" fmla="*/ 3354428 w 5832676"/>
              <a:gd name="connsiteY11861" fmla="*/ 973897 h 5602020"/>
              <a:gd name="connsiteX11862" fmla="*/ 3351621 w 5832676"/>
              <a:gd name="connsiteY11862" fmla="*/ 976704 h 5602020"/>
              <a:gd name="connsiteX11863" fmla="*/ 3354428 w 5832676"/>
              <a:gd name="connsiteY11863" fmla="*/ 976704 h 5602020"/>
              <a:gd name="connsiteX11864" fmla="*/ 3354428 w 5832676"/>
              <a:gd name="connsiteY11864" fmla="*/ 973897 h 5602020"/>
              <a:gd name="connsiteX11865" fmla="*/ 4698246 w 5832676"/>
              <a:gd name="connsiteY11865" fmla="*/ 971776 h 5602020"/>
              <a:gd name="connsiteX11866" fmla="*/ 4697999 w 5832676"/>
              <a:gd name="connsiteY11866" fmla="*/ 972026 h 5602020"/>
              <a:gd name="connsiteX11867" fmla="*/ 4697782 w 5832676"/>
              <a:gd name="connsiteY11867" fmla="*/ 972026 h 5602020"/>
              <a:gd name="connsiteX11868" fmla="*/ 4740912 w 5832676"/>
              <a:gd name="connsiteY11868" fmla="*/ 965390 h 5602020"/>
              <a:gd name="connsiteX11869" fmla="*/ 4747794 w 5832676"/>
              <a:gd name="connsiteY11869" fmla="*/ 965390 h 5602020"/>
              <a:gd name="connsiteX11870" fmla="*/ 4740912 w 5832676"/>
              <a:gd name="connsiteY11870" fmla="*/ 965390 h 5602020"/>
              <a:gd name="connsiteX11871" fmla="*/ 3402140 w 5832676"/>
              <a:gd name="connsiteY11871" fmla="*/ 964074 h 5602020"/>
              <a:gd name="connsiteX11872" fmla="*/ 3381090 w 5832676"/>
              <a:gd name="connsiteY11872" fmla="*/ 973898 h 5602020"/>
              <a:gd name="connsiteX11873" fmla="*/ 3399801 w 5832676"/>
              <a:gd name="connsiteY11873" fmla="*/ 966531 h 5602020"/>
              <a:gd name="connsiteX11874" fmla="*/ 3402140 w 5832676"/>
              <a:gd name="connsiteY11874" fmla="*/ 964074 h 5602020"/>
              <a:gd name="connsiteX11875" fmla="*/ 4754674 w 5832676"/>
              <a:gd name="connsiteY11875" fmla="*/ 963097 h 5602020"/>
              <a:gd name="connsiteX11876" fmla="*/ 4752380 w 5832676"/>
              <a:gd name="connsiteY11876" fmla="*/ 965390 h 5602020"/>
              <a:gd name="connsiteX11877" fmla="*/ 4747794 w 5832676"/>
              <a:gd name="connsiteY11877" fmla="*/ 965390 h 5602020"/>
              <a:gd name="connsiteX11878" fmla="*/ 4754674 w 5832676"/>
              <a:gd name="connsiteY11878" fmla="*/ 963097 h 5602020"/>
              <a:gd name="connsiteX11879" fmla="*/ 3443771 w 5832676"/>
              <a:gd name="connsiteY11879" fmla="*/ 955654 h 5602020"/>
              <a:gd name="connsiteX11880" fmla="*/ 3434416 w 5832676"/>
              <a:gd name="connsiteY11880" fmla="*/ 960332 h 5602020"/>
              <a:gd name="connsiteX11881" fmla="*/ 3439093 w 5832676"/>
              <a:gd name="connsiteY11881" fmla="*/ 962671 h 5602020"/>
              <a:gd name="connsiteX11882" fmla="*/ 3448449 w 5832676"/>
              <a:gd name="connsiteY11882" fmla="*/ 957993 h 5602020"/>
              <a:gd name="connsiteX11883" fmla="*/ 3443771 w 5832676"/>
              <a:gd name="connsiteY11883" fmla="*/ 955654 h 5602020"/>
              <a:gd name="connsiteX11884" fmla="*/ 3452660 w 5832676"/>
              <a:gd name="connsiteY11884" fmla="*/ 952848 h 5602020"/>
              <a:gd name="connsiteX11885" fmla="*/ 3455466 w 5832676"/>
              <a:gd name="connsiteY11885" fmla="*/ 952848 h 5602020"/>
              <a:gd name="connsiteX11886" fmla="*/ 3452660 w 5832676"/>
              <a:gd name="connsiteY11886" fmla="*/ 952848 h 5602020"/>
              <a:gd name="connsiteX11887" fmla="*/ 3443922 w 5832676"/>
              <a:gd name="connsiteY11887" fmla="*/ 938815 h 5602020"/>
              <a:gd name="connsiteX11888" fmla="*/ 3427762 w 5832676"/>
              <a:gd name="connsiteY11888" fmla="*/ 945684 h 5602020"/>
              <a:gd name="connsiteX11889" fmla="*/ 3434688 w 5832676"/>
              <a:gd name="connsiteY11889" fmla="*/ 941105 h 5602020"/>
              <a:gd name="connsiteX11890" fmla="*/ 3404675 w 5832676"/>
              <a:gd name="connsiteY11890" fmla="*/ 952552 h 5602020"/>
              <a:gd name="connsiteX11891" fmla="*/ 3397749 w 5832676"/>
              <a:gd name="connsiteY11891" fmla="*/ 959421 h 5602020"/>
              <a:gd name="connsiteX11892" fmla="*/ 3402366 w 5832676"/>
              <a:gd name="connsiteY11892" fmla="*/ 959421 h 5602020"/>
              <a:gd name="connsiteX11893" fmla="*/ 3411601 w 5832676"/>
              <a:gd name="connsiteY11893" fmla="*/ 957131 h 5602020"/>
              <a:gd name="connsiteX11894" fmla="*/ 3406984 w 5832676"/>
              <a:gd name="connsiteY11894" fmla="*/ 961711 h 5602020"/>
              <a:gd name="connsiteX11895" fmla="*/ 3427762 w 5832676"/>
              <a:gd name="connsiteY11895" fmla="*/ 954843 h 5602020"/>
              <a:gd name="connsiteX11896" fmla="*/ 3427762 w 5832676"/>
              <a:gd name="connsiteY11896" fmla="*/ 957131 h 5602020"/>
              <a:gd name="connsiteX11897" fmla="*/ 3416218 w 5832676"/>
              <a:gd name="connsiteY11897" fmla="*/ 964001 h 5602020"/>
              <a:gd name="connsiteX11898" fmla="*/ 3416218 w 5832676"/>
              <a:gd name="connsiteY11898" fmla="*/ 966290 h 5602020"/>
              <a:gd name="connsiteX11899" fmla="*/ 3413910 w 5832676"/>
              <a:gd name="connsiteY11899" fmla="*/ 964001 h 5602020"/>
              <a:gd name="connsiteX11900" fmla="*/ 3406984 w 5832676"/>
              <a:gd name="connsiteY11900" fmla="*/ 966290 h 5602020"/>
              <a:gd name="connsiteX11901" fmla="*/ 3411601 w 5832676"/>
              <a:gd name="connsiteY11901" fmla="*/ 968580 h 5602020"/>
              <a:gd name="connsiteX11902" fmla="*/ 3383897 w 5832676"/>
              <a:gd name="connsiteY11902" fmla="*/ 982318 h 5602020"/>
              <a:gd name="connsiteX11903" fmla="*/ 3402366 w 5832676"/>
              <a:gd name="connsiteY11903" fmla="*/ 977739 h 5602020"/>
              <a:gd name="connsiteX11904" fmla="*/ 3404675 w 5832676"/>
              <a:gd name="connsiteY11904" fmla="*/ 977739 h 5602020"/>
              <a:gd name="connsiteX11905" fmla="*/ 3409292 w 5832676"/>
              <a:gd name="connsiteY11905" fmla="*/ 973159 h 5602020"/>
              <a:gd name="connsiteX11906" fmla="*/ 3409292 w 5832676"/>
              <a:gd name="connsiteY11906" fmla="*/ 970869 h 5602020"/>
              <a:gd name="connsiteX11907" fmla="*/ 3416218 w 5832676"/>
              <a:gd name="connsiteY11907" fmla="*/ 970869 h 5602020"/>
              <a:gd name="connsiteX11908" fmla="*/ 3443922 w 5832676"/>
              <a:gd name="connsiteY11908" fmla="*/ 945684 h 5602020"/>
              <a:gd name="connsiteX11909" fmla="*/ 3446231 w 5832676"/>
              <a:gd name="connsiteY11909" fmla="*/ 947974 h 5602020"/>
              <a:gd name="connsiteX11910" fmla="*/ 3455466 w 5832676"/>
              <a:gd name="connsiteY11910" fmla="*/ 945684 h 5602020"/>
              <a:gd name="connsiteX11911" fmla="*/ 3453157 w 5832676"/>
              <a:gd name="connsiteY11911" fmla="*/ 943394 h 5602020"/>
              <a:gd name="connsiteX11912" fmla="*/ 3448540 w 5832676"/>
              <a:gd name="connsiteY11912" fmla="*/ 943394 h 5602020"/>
              <a:gd name="connsiteX11913" fmla="*/ 3455466 w 5832676"/>
              <a:gd name="connsiteY11913" fmla="*/ 941105 h 5602020"/>
              <a:gd name="connsiteX11914" fmla="*/ 3448540 w 5832676"/>
              <a:gd name="connsiteY11914" fmla="*/ 943394 h 5602020"/>
              <a:gd name="connsiteX11915" fmla="*/ 3446231 w 5832676"/>
              <a:gd name="connsiteY11915" fmla="*/ 941105 h 5602020"/>
              <a:gd name="connsiteX11916" fmla="*/ 3446231 w 5832676"/>
              <a:gd name="connsiteY11916" fmla="*/ 943394 h 5602020"/>
              <a:gd name="connsiteX11917" fmla="*/ 3443922 w 5832676"/>
              <a:gd name="connsiteY11917" fmla="*/ 943394 h 5602020"/>
              <a:gd name="connsiteX11918" fmla="*/ 3443922 w 5832676"/>
              <a:gd name="connsiteY11918" fmla="*/ 938815 h 5602020"/>
              <a:gd name="connsiteX11919" fmla="*/ 3441433 w 5832676"/>
              <a:gd name="connsiteY11919" fmla="*/ 937412 h 5602020"/>
              <a:gd name="connsiteX11920" fmla="*/ 3438626 w 5832676"/>
              <a:gd name="connsiteY11920" fmla="*/ 938815 h 5602020"/>
              <a:gd name="connsiteX11921" fmla="*/ 3441433 w 5832676"/>
              <a:gd name="connsiteY11921" fmla="*/ 938815 h 5602020"/>
              <a:gd name="connsiteX11922" fmla="*/ 3441433 w 5832676"/>
              <a:gd name="connsiteY11922" fmla="*/ 937412 h 5602020"/>
              <a:gd name="connsiteX11923" fmla="*/ 3408689 w 5832676"/>
              <a:gd name="connsiteY11923" fmla="*/ 937412 h 5602020"/>
              <a:gd name="connsiteX11924" fmla="*/ 3399334 w 5832676"/>
              <a:gd name="connsiteY11924" fmla="*/ 944429 h 5602020"/>
              <a:gd name="connsiteX11925" fmla="*/ 3406350 w 5832676"/>
              <a:gd name="connsiteY11925" fmla="*/ 942089 h 5602020"/>
              <a:gd name="connsiteX11926" fmla="*/ 3413367 w 5832676"/>
              <a:gd name="connsiteY11926" fmla="*/ 937412 h 5602020"/>
              <a:gd name="connsiteX11927" fmla="*/ 3408689 w 5832676"/>
              <a:gd name="connsiteY11927" fmla="*/ 937412 h 5602020"/>
              <a:gd name="connsiteX11928" fmla="*/ 3417577 w 5832676"/>
              <a:gd name="connsiteY11928" fmla="*/ 933201 h 5602020"/>
              <a:gd name="connsiteX11929" fmla="*/ 3416174 w 5832676"/>
              <a:gd name="connsiteY11929" fmla="*/ 934605 h 5602020"/>
              <a:gd name="connsiteX11930" fmla="*/ 3417577 w 5832676"/>
              <a:gd name="connsiteY11930" fmla="*/ 934605 h 5602020"/>
              <a:gd name="connsiteX11931" fmla="*/ 3417577 w 5832676"/>
              <a:gd name="connsiteY11931" fmla="*/ 933201 h 5602020"/>
              <a:gd name="connsiteX11932" fmla="*/ 3423190 w 5832676"/>
              <a:gd name="connsiteY11932" fmla="*/ 930395 h 5602020"/>
              <a:gd name="connsiteX11933" fmla="*/ 3424593 w 5832676"/>
              <a:gd name="connsiteY11933" fmla="*/ 933201 h 5602020"/>
              <a:gd name="connsiteX11934" fmla="*/ 3424593 w 5832676"/>
              <a:gd name="connsiteY11934" fmla="*/ 930395 h 5602020"/>
              <a:gd name="connsiteX11935" fmla="*/ 3423190 w 5832676"/>
              <a:gd name="connsiteY11935" fmla="*/ 930395 h 5602020"/>
              <a:gd name="connsiteX11936" fmla="*/ 4749320 w 5832676"/>
              <a:gd name="connsiteY11936" fmla="*/ 923379 h 5602020"/>
              <a:gd name="connsiteX11937" fmla="*/ 4750724 w 5832676"/>
              <a:gd name="connsiteY11937" fmla="*/ 926185 h 5602020"/>
              <a:gd name="connsiteX11938" fmla="*/ 4750724 w 5832676"/>
              <a:gd name="connsiteY11938" fmla="*/ 923379 h 5602020"/>
              <a:gd name="connsiteX11939" fmla="*/ 4749320 w 5832676"/>
              <a:gd name="connsiteY11939" fmla="*/ 923379 h 5602020"/>
              <a:gd name="connsiteX11940" fmla="*/ 3433715 w 5832676"/>
              <a:gd name="connsiteY11940" fmla="*/ 920571 h 5602020"/>
              <a:gd name="connsiteX11941" fmla="*/ 3427400 w 5832676"/>
              <a:gd name="connsiteY11941" fmla="*/ 922910 h 5602020"/>
              <a:gd name="connsiteX11942" fmla="*/ 3427400 w 5832676"/>
              <a:gd name="connsiteY11942" fmla="*/ 927588 h 5602020"/>
              <a:gd name="connsiteX11943" fmla="*/ 3435820 w 5832676"/>
              <a:gd name="connsiteY11943" fmla="*/ 925249 h 5602020"/>
              <a:gd name="connsiteX11944" fmla="*/ 3433715 w 5832676"/>
              <a:gd name="connsiteY11944" fmla="*/ 920571 h 5602020"/>
              <a:gd name="connsiteX11945" fmla="*/ 4675646 w 5832676"/>
              <a:gd name="connsiteY11945" fmla="*/ 909345 h 5602020"/>
              <a:gd name="connsiteX11946" fmla="*/ 4673541 w 5832676"/>
              <a:gd name="connsiteY11946" fmla="*/ 913556 h 5602020"/>
              <a:gd name="connsiteX11947" fmla="*/ 4677752 w 5832676"/>
              <a:gd name="connsiteY11947" fmla="*/ 911450 h 5602020"/>
              <a:gd name="connsiteX11948" fmla="*/ 4675646 w 5832676"/>
              <a:gd name="connsiteY11948" fmla="*/ 909345 h 5602020"/>
              <a:gd name="connsiteX11949" fmla="*/ 1135341 w 5832676"/>
              <a:gd name="connsiteY11949" fmla="*/ 908063 h 5602020"/>
              <a:gd name="connsiteX11950" fmla="*/ 1144516 w 5832676"/>
              <a:gd name="connsiteY11950" fmla="*/ 940167 h 5602020"/>
              <a:gd name="connsiteX11951" fmla="*/ 1151397 w 5832676"/>
              <a:gd name="connsiteY11951" fmla="*/ 940167 h 5602020"/>
              <a:gd name="connsiteX11952" fmla="*/ 1146809 w 5832676"/>
              <a:gd name="connsiteY11952" fmla="*/ 942458 h 5602020"/>
              <a:gd name="connsiteX11953" fmla="*/ 1144516 w 5832676"/>
              <a:gd name="connsiteY11953" fmla="*/ 942458 h 5602020"/>
              <a:gd name="connsiteX11954" fmla="*/ 1146809 w 5832676"/>
              <a:gd name="connsiteY11954" fmla="*/ 953924 h 5602020"/>
              <a:gd name="connsiteX11955" fmla="*/ 1144516 w 5832676"/>
              <a:gd name="connsiteY11955" fmla="*/ 944752 h 5602020"/>
              <a:gd name="connsiteX11956" fmla="*/ 1139928 w 5832676"/>
              <a:gd name="connsiteY11956" fmla="*/ 944752 h 5602020"/>
              <a:gd name="connsiteX11957" fmla="*/ 1142223 w 5832676"/>
              <a:gd name="connsiteY11957" fmla="*/ 942458 h 5602020"/>
              <a:gd name="connsiteX11958" fmla="*/ 1142223 w 5832676"/>
              <a:gd name="connsiteY11958" fmla="*/ 940167 h 5602020"/>
              <a:gd name="connsiteX11959" fmla="*/ 1133048 w 5832676"/>
              <a:gd name="connsiteY11959" fmla="*/ 910356 h 5602020"/>
              <a:gd name="connsiteX11960" fmla="*/ 1135341 w 5832676"/>
              <a:gd name="connsiteY11960" fmla="*/ 908063 h 5602020"/>
              <a:gd name="connsiteX11961" fmla="*/ 3703151 w 5832676"/>
              <a:gd name="connsiteY11961" fmla="*/ 902328 h 5602020"/>
              <a:gd name="connsiteX11962" fmla="*/ 3702449 w 5832676"/>
              <a:gd name="connsiteY11962" fmla="*/ 903030 h 5602020"/>
              <a:gd name="connsiteX11963" fmla="*/ 3703151 w 5832676"/>
              <a:gd name="connsiteY11963" fmla="*/ 903732 h 5602020"/>
              <a:gd name="connsiteX11964" fmla="*/ 3703853 w 5832676"/>
              <a:gd name="connsiteY11964" fmla="*/ 903030 h 5602020"/>
              <a:gd name="connsiteX11965" fmla="*/ 3703151 w 5832676"/>
              <a:gd name="connsiteY11965" fmla="*/ 902328 h 5602020"/>
              <a:gd name="connsiteX11966" fmla="*/ 3450388 w 5832676"/>
              <a:gd name="connsiteY11966" fmla="*/ 902328 h 5602020"/>
              <a:gd name="connsiteX11967" fmla="*/ 3418579 w 5832676"/>
              <a:gd name="connsiteY11967" fmla="*/ 916362 h 5602020"/>
              <a:gd name="connsiteX11968" fmla="*/ 3420850 w 5832676"/>
              <a:gd name="connsiteY11968" fmla="*/ 918701 h 5602020"/>
              <a:gd name="connsiteX11969" fmla="*/ 3425395 w 5832676"/>
              <a:gd name="connsiteY11969" fmla="*/ 918701 h 5602020"/>
              <a:gd name="connsiteX11970" fmla="*/ 3414035 w 5832676"/>
              <a:gd name="connsiteY11970" fmla="*/ 925717 h 5602020"/>
              <a:gd name="connsiteX11971" fmla="*/ 3416307 w 5832676"/>
              <a:gd name="connsiteY11971" fmla="*/ 921040 h 5602020"/>
              <a:gd name="connsiteX11972" fmla="*/ 3409490 w 5832676"/>
              <a:gd name="connsiteY11972" fmla="*/ 923379 h 5602020"/>
              <a:gd name="connsiteX11973" fmla="*/ 3407219 w 5832676"/>
              <a:gd name="connsiteY11973" fmla="*/ 923379 h 5602020"/>
              <a:gd name="connsiteX11974" fmla="*/ 3404947 w 5832676"/>
              <a:gd name="connsiteY11974" fmla="*/ 925717 h 5602020"/>
              <a:gd name="connsiteX11975" fmla="*/ 3407219 w 5832676"/>
              <a:gd name="connsiteY11975" fmla="*/ 925717 h 5602020"/>
              <a:gd name="connsiteX11976" fmla="*/ 3404947 w 5832676"/>
              <a:gd name="connsiteY11976" fmla="*/ 930395 h 5602020"/>
              <a:gd name="connsiteX11977" fmla="*/ 3452660 w 5832676"/>
              <a:gd name="connsiteY11977" fmla="*/ 909345 h 5602020"/>
              <a:gd name="connsiteX11978" fmla="*/ 3448115 w 5832676"/>
              <a:gd name="connsiteY11978" fmla="*/ 904668 h 5602020"/>
              <a:gd name="connsiteX11979" fmla="*/ 3452660 w 5832676"/>
              <a:gd name="connsiteY11979" fmla="*/ 904668 h 5602020"/>
              <a:gd name="connsiteX11980" fmla="*/ 3450388 w 5832676"/>
              <a:gd name="connsiteY11980" fmla="*/ 902328 h 5602020"/>
              <a:gd name="connsiteX11981" fmla="*/ 1244943 w 5832676"/>
              <a:gd name="connsiteY11981" fmla="*/ 897090 h 5602020"/>
              <a:gd name="connsiteX11982" fmla="*/ 1244251 w 5832676"/>
              <a:gd name="connsiteY11982" fmla="*/ 897781 h 5602020"/>
              <a:gd name="connsiteX11983" fmla="*/ 1243847 w 5832676"/>
              <a:gd name="connsiteY11983" fmla="*/ 897419 h 5602020"/>
              <a:gd name="connsiteX11984" fmla="*/ 4688978 w 5832676"/>
              <a:gd name="connsiteY11984" fmla="*/ 895312 h 5602020"/>
              <a:gd name="connsiteX11985" fmla="*/ 4686172 w 5832676"/>
              <a:gd name="connsiteY11985" fmla="*/ 898120 h 5602020"/>
              <a:gd name="connsiteX11986" fmla="*/ 4688978 w 5832676"/>
              <a:gd name="connsiteY11986" fmla="*/ 898120 h 5602020"/>
              <a:gd name="connsiteX11987" fmla="*/ 4688978 w 5832676"/>
              <a:gd name="connsiteY11987" fmla="*/ 895312 h 5602020"/>
              <a:gd name="connsiteX11988" fmla="*/ 4743708 w 5832676"/>
              <a:gd name="connsiteY11988" fmla="*/ 888295 h 5602020"/>
              <a:gd name="connsiteX11989" fmla="*/ 4739497 w 5832676"/>
              <a:gd name="connsiteY11989" fmla="*/ 891102 h 5602020"/>
              <a:gd name="connsiteX11990" fmla="*/ 4739497 w 5832676"/>
              <a:gd name="connsiteY11990" fmla="*/ 893909 h 5602020"/>
              <a:gd name="connsiteX11991" fmla="*/ 4743708 w 5832676"/>
              <a:gd name="connsiteY11991" fmla="*/ 891102 h 5602020"/>
              <a:gd name="connsiteX11992" fmla="*/ 4743708 w 5832676"/>
              <a:gd name="connsiteY11992" fmla="*/ 888295 h 5602020"/>
              <a:gd name="connsiteX11993" fmla="*/ 4688978 w 5832676"/>
              <a:gd name="connsiteY11993" fmla="*/ 875667 h 5602020"/>
              <a:gd name="connsiteX11994" fmla="*/ 4684768 w 5832676"/>
              <a:gd name="connsiteY11994" fmla="*/ 879876 h 5602020"/>
              <a:gd name="connsiteX11995" fmla="*/ 4686872 w 5832676"/>
              <a:gd name="connsiteY11995" fmla="*/ 879876 h 5602020"/>
              <a:gd name="connsiteX11996" fmla="*/ 4688978 w 5832676"/>
              <a:gd name="connsiteY11996" fmla="*/ 875667 h 5602020"/>
              <a:gd name="connsiteX11997" fmla="*/ 4681961 w 5832676"/>
              <a:gd name="connsiteY11997" fmla="*/ 875667 h 5602020"/>
              <a:gd name="connsiteX11998" fmla="*/ 4679154 w 5832676"/>
              <a:gd name="connsiteY11998" fmla="*/ 877771 h 5602020"/>
              <a:gd name="connsiteX11999" fmla="*/ 4679154 w 5832676"/>
              <a:gd name="connsiteY11999" fmla="*/ 879876 h 5602020"/>
              <a:gd name="connsiteX12000" fmla="*/ 4684768 w 5832676"/>
              <a:gd name="connsiteY12000" fmla="*/ 875667 h 5602020"/>
              <a:gd name="connsiteX12001" fmla="*/ 4681961 w 5832676"/>
              <a:gd name="connsiteY12001" fmla="*/ 875667 h 5602020"/>
              <a:gd name="connsiteX12002" fmla="*/ 4693188 w 5832676"/>
              <a:gd name="connsiteY12002" fmla="*/ 872859 h 5602020"/>
              <a:gd name="connsiteX12003" fmla="*/ 4695994 w 5832676"/>
              <a:gd name="connsiteY12003" fmla="*/ 875667 h 5602020"/>
              <a:gd name="connsiteX12004" fmla="*/ 4695994 w 5832676"/>
              <a:gd name="connsiteY12004" fmla="*/ 872859 h 5602020"/>
              <a:gd name="connsiteX12005" fmla="*/ 4693188 w 5832676"/>
              <a:gd name="connsiteY12005" fmla="*/ 872859 h 5602020"/>
              <a:gd name="connsiteX12006" fmla="*/ 4638458 w 5832676"/>
              <a:gd name="connsiteY12006" fmla="*/ 872858 h 5602020"/>
              <a:gd name="connsiteX12007" fmla="*/ 4638458 w 5832676"/>
              <a:gd name="connsiteY12007" fmla="*/ 875665 h 5602020"/>
              <a:gd name="connsiteX12008" fmla="*/ 4641264 w 5832676"/>
              <a:gd name="connsiteY12008" fmla="*/ 872858 h 5602020"/>
              <a:gd name="connsiteX12009" fmla="*/ 4638458 w 5832676"/>
              <a:gd name="connsiteY12009" fmla="*/ 872858 h 5602020"/>
              <a:gd name="connsiteX12010" fmla="*/ 4658806 w 5832676"/>
              <a:gd name="connsiteY12010" fmla="*/ 868650 h 5602020"/>
              <a:gd name="connsiteX12011" fmla="*/ 4656702 w 5832676"/>
              <a:gd name="connsiteY12011" fmla="*/ 870053 h 5602020"/>
              <a:gd name="connsiteX12012" fmla="*/ 4658806 w 5832676"/>
              <a:gd name="connsiteY12012" fmla="*/ 870053 h 5602020"/>
              <a:gd name="connsiteX12013" fmla="*/ 4660912 w 5832676"/>
              <a:gd name="connsiteY12013" fmla="*/ 870053 h 5602020"/>
              <a:gd name="connsiteX12014" fmla="*/ 4658806 w 5832676"/>
              <a:gd name="connsiteY12014" fmla="*/ 868650 h 5602020"/>
              <a:gd name="connsiteX12015" fmla="*/ 4631442 w 5832676"/>
              <a:gd name="connsiteY12015" fmla="*/ 868650 h 5602020"/>
              <a:gd name="connsiteX12016" fmla="*/ 4628635 w 5832676"/>
              <a:gd name="connsiteY12016" fmla="*/ 870755 h 5602020"/>
              <a:gd name="connsiteX12017" fmla="*/ 4631442 w 5832676"/>
              <a:gd name="connsiteY12017" fmla="*/ 872859 h 5602020"/>
              <a:gd name="connsiteX12018" fmla="*/ 4634248 w 5832676"/>
              <a:gd name="connsiteY12018" fmla="*/ 868650 h 5602020"/>
              <a:gd name="connsiteX12019" fmla="*/ 4631442 w 5832676"/>
              <a:gd name="connsiteY12019" fmla="*/ 868650 h 5602020"/>
              <a:gd name="connsiteX12020" fmla="*/ 4732200 w 5832676"/>
              <a:gd name="connsiteY12020" fmla="*/ 863036 h 5602020"/>
              <a:gd name="connsiteX12021" fmla="*/ 4725464 w 5832676"/>
              <a:gd name="connsiteY12021" fmla="*/ 865842 h 5602020"/>
              <a:gd name="connsiteX12022" fmla="*/ 4727710 w 5832676"/>
              <a:gd name="connsiteY12022" fmla="*/ 868650 h 5602020"/>
              <a:gd name="connsiteX12023" fmla="*/ 4729954 w 5832676"/>
              <a:gd name="connsiteY12023" fmla="*/ 868650 h 5602020"/>
              <a:gd name="connsiteX12024" fmla="*/ 4736690 w 5832676"/>
              <a:gd name="connsiteY12024" fmla="*/ 863036 h 5602020"/>
              <a:gd name="connsiteX12025" fmla="*/ 4732200 w 5832676"/>
              <a:gd name="connsiteY12025" fmla="*/ 863036 h 5602020"/>
              <a:gd name="connsiteX12026" fmla="*/ 4706508 w 5832676"/>
              <a:gd name="connsiteY12026" fmla="*/ 862201 h 5602020"/>
              <a:gd name="connsiteX12027" fmla="*/ 4701920 w 5832676"/>
              <a:gd name="connsiteY12027" fmla="*/ 864494 h 5602020"/>
              <a:gd name="connsiteX12028" fmla="*/ 4703390 w 5832676"/>
              <a:gd name="connsiteY12028" fmla="*/ 863334 h 5602020"/>
              <a:gd name="connsiteX12029" fmla="*/ 4610392 w 5832676"/>
              <a:gd name="connsiteY12029" fmla="*/ 854617 h 5602020"/>
              <a:gd name="connsiteX12030" fmla="*/ 4601972 w 5832676"/>
              <a:gd name="connsiteY12030" fmla="*/ 861634 h 5602020"/>
              <a:gd name="connsiteX12031" fmla="*/ 4610392 w 5832676"/>
              <a:gd name="connsiteY12031" fmla="*/ 856955 h 5602020"/>
              <a:gd name="connsiteX12032" fmla="*/ 4610392 w 5832676"/>
              <a:gd name="connsiteY12032" fmla="*/ 854617 h 5602020"/>
              <a:gd name="connsiteX12033" fmla="*/ 4789078 w 5832676"/>
              <a:gd name="connsiteY12033" fmla="*/ 853028 h 5602020"/>
              <a:gd name="connsiteX12034" fmla="*/ 4784490 w 5832676"/>
              <a:gd name="connsiteY12034" fmla="*/ 855322 h 5602020"/>
              <a:gd name="connsiteX12035" fmla="*/ 4785310 w 5832676"/>
              <a:gd name="connsiteY12035" fmla="*/ 854504 h 5602020"/>
              <a:gd name="connsiteX12036" fmla="*/ 4789078 w 5832676"/>
              <a:gd name="connsiteY12036" fmla="*/ 834683 h 5602020"/>
              <a:gd name="connsiteX12037" fmla="*/ 4791372 w 5832676"/>
              <a:gd name="connsiteY12037" fmla="*/ 834683 h 5602020"/>
              <a:gd name="connsiteX12038" fmla="*/ 4788342 w 5832676"/>
              <a:gd name="connsiteY12038" fmla="*/ 835237 h 5602020"/>
              <a:gd name="connsiteX12039" fmla="*/ 4601972 w 5832676"/>
              <a:gd name="connsiteY12039" fmla="*/ 829356 h 5602020"/>
              <a:gd name="connsiteX12040" fmla="*/ 4604779 w 5832676"/>
              <a:gd name="connsiteY12040" fmla="*/ 832164 h 5602020"/>
              <a:gd name="connsiteX12041" fmla="*/ 4604779 w 5832676"/>
              <a:gd name="connsiteY12041" fmla="*/ 829356 h 5602020"/>
              <a:gd name="connsiteX12042" fmla="*/ 4601972 w 5832676"/>
              <a:gd name="connsiteY12042" fmla="*/ 829356 h 5602020"/>
              <a:gd name="connsiteX12043" fmla="*/ 4700156 w 5832676"/>
              <a:gd name="connsiteY12043" fmla="*/ 823395 h 5602020"/>
              <a:gd name="connsiteX12044" fmla="*/ 4697334 w 5832676"/>
              <a:gd name="connsiteY12044" fmla="*/ 825512 h 5602020"/>
              <a:gd name="connsiteX12045" fmla="*/ 4697812 w 5832676"/>
              <a:gd name="connsiteY12045" fmla="*/ 824461 h 5602020"/>
              <a:gd name="connsiteX12046" fmla="*/ 4720270 w 5832676"/>
              <a:gd name="connsiteY12046" fmla="*/ 811754 h 5602020"/>
              <a:gd name="connsiteX12047" fmla="*/ 4720270 w 5832676"/>
              <a:gd name="connsiteY12047" fmla="*/ 814047 h 5602020"/>
              <a:gd name="connsiteX12048" fmla="*/ 4711095 w 5832676"/>
              <a:gd name="connsiteY12048" fmla="*/ 818634 h 5602020"/>
              <a:gd name="connsiteX12049" fmla="*/ 4715682 w 5832676"/>
              <a:gd name="connsiteY12049" fmla="*/ 816339 h 5602020"/>
              <a:gd name="connsiteX12050" fmla="*/ 4700156 w 5832676"/>
              <a:gd name="connsiteY12050" fmla="*/ 823395 h 5602020"/>
              <a:gd name="connsiteX12051" fmla="*/ 4706508 w 5832676"/>
              <a:gd name="connsiteY12051" fmla="*/ 818634 h 5602020"/>
              <a:gd name="connsiteX12052" fmla="*/ 4704214 w 5832676"/>
              <a:gd name="connsiteY12052" fmla="*/ 818634 h 5602020"/>
              <a:gd name="connsiteX12053" fmla="*/ 4720270 w 5832676"/>
              <a:gd name="connsiteY12053" fmla="*/ 811754 h 5602020"/>
              <a:gd name="connsiteX12054" fmla="*/ 4681961 w 5832676"/>
              <a:gd name="connsiteY12054" fmla="*/ 778961 h 5602020"/>
              <a:gd name="connsiteX12055" fmla="*/ 4679154 w 5832676"/>
              <a:gd name="connsiteY12055" fmla="*/ 780714 h 5602020"/>
              <a:gd name="connsiteX12056" fmla="*/ 4681961 w 5832676"/>
              <a:gd name="connsiteY12056" fmla="*/ 780714 h 5602020"/>
              <a:gd name="connsiteX12057" fmla="*/ 4679154 w 5832676"/>
              <a:gd name="connsiteY12057" fmla="*/ 783047 h 5602020"/>
              <a:gd name="connsiteX12058" fmla="*/ 4684768 w 5832676"/>
              <a:gd name="connsiteY12058" fmla="*/ 780714 h 5602020"/>
              <a:gd name="connsiteX12059" fmla="*/ 4681961 w 5832676"/>
              <a:gd name="connsiteY12059" fmla="*/ 778961 h 5602020"/>
              <a:gd name="connsiteX12060" fmla="*/ 4707220 w 5832676"/>
              <a:gd name="connsiteY12060" fmla="*/ 767614 h 5602020"/>
              <a:gd name="connsiteX12061" fmla="*/ 4704414 w 5832676"/>
              <a:gd name="connsiteY12061" fmla="*/ 771826 h 5602020"/>
              <a:gd name="connsiteX12062" fmla="*/ 4707220 w 5832676"/>
              <a:gd name="connsiteY12062" fmla="*/ 771826 h 5602020"/>
              <a:gd name="connsiteX12063" fmla="*/ 4710027 w 5832676"/>
              <a:gd name="connsiteY12063" fmla="*/ 767614 h 5602020"/>
              <a:gd name="connsiteX12064" fmla="*/ 4707220 w 5832676"/>
              <a:gd name="connsiteY12064" fmla="*/ 767614 h 5602020"/>
              <a:gd name="connsiteX12065" fmla="*/ 4721254 w 5832676"/>
              <a:gd name="connsiteY12065" fmla="*/ 761998 h 5602020"/>
              <a:gd name="connsiteX12066" fmla="*/ 4717044 w 5832676"/>
              <a:gd name="connsiteY12066" fmla="*/ 764808 h 5602020"/>
              <a:gd name="connsiteX12067" fmla="*/ 4721254 w 5832676"/>
              <a:gd name="connsiteY12067" fmla="*/ 764808 h 5602020"/>
              <a:gd name="connsiteX12068" fmla="*/ 4724060 w 5832676"/>
              <a:gd name="connsiteY12068" fmla="*/ 764808 h 5602020"/>
              <a:gd name="connsiteX12069" fmla="*/ 4724060 w 5832676"/>
              <a:gd name="connsiteY12069" fmla="*/ 761998 h 5602020"/>
              <a:gd name="connsiteX12070" fmla="*/ 4721254 w 5832676"/>
              <a:gd name="connsiteY12070" fmla="*/ 764808 h 5602020"/>
              <a:gd name="connsiteX12071" fmla="*/ 4725464 w 5832676"/>
              <a:gd name="connsiteY12071" fmla="*/ 757792 h 5602020"/>
              <a:gd name="connsiteX12072" fmla="*/ 4725464 w 5832676"/>
              <a:gd name="connsiteY12072" fmla="*/ 759896 h 5602020"/>
              <a:gd name="connsiteX12073" fmla="*/ 4727569 w 5832676"/>
              <a:gd name="connsiteY12073" fmla="*/ 761998 h 5602020"/>
              <a:gd name="connsiteX12074" fmla="*/ 4729674 w 5832676"/>
              <a:gd name="connsiteY12074" fmla="*/ 757792 h 5602020"/>
              <a:gd name="connsiteX12075" fmla="*/ 4735287 w 5832676"/>
              <a:gd name="connsiteY12075" fmla="*/ 753580 h 5602020"/>
              <a:gd name="connsiteX12076" fmla="*/ 4735287 w 5832676"/>
              <a:gd name="connsiteY12076" fmla="*/ 756388 h 5602020"/>
              <a:gd name="connsiteX12077" fmla="*/ 4736690 w 5832676"/>
              <a:gd name="connsiteY12077" fmla="*/ 756388 h 5602020"/>
              <a:gd name="connsiteX12078" fmla="*/ 4735287 w 5832676"/>
              <a:gd name="connsiteY12078" fmla="*/ 753580 h 5602020"/>
              <a:gd name="connsiteX12079" fmla="*/ 4733883 w 5832676"/>
              <a:gd name="connsiteY12079" fmla="*/ 749723 h 5602020"/>
              <a:gd name="connsiteX12080" fmla="*/ 4732480 w 5832676"/>
              <a:gd name="connsiteY12080" fmla="*/ 750778 h 5602020"/>
              <a:gd name="connsiteX12081" fmla="*/ 4735287 w 5832676"/>
              <a:gd name="connsiteY12081" fmla="*/ 750778 h 5602020"/>
              <a:gd name="connsiteX12082" fmla="*/ 4733883 w 5832676"/>
              <a:gd name="connsiteY12082" fmla="*/ 749723 h 5602020"/>
              <a:gd name="connsiteX12083" fmla="*/ 4712132 w 5832676"/>
              <a:gd name="connsiteY12083" fmla="*/ 749372 h 5602020"/>
              <a:gd name="connsiteX12084" fmla="*/ 4707220 w 5832676"/>
              <a:gd name="connsiteY12084" fmla="*/ 753584 h 5602020"/>
              <a:gd name="connsiteX12085" fmla="*/ 4712132 w 5832676"/>
              <a:gd name="connsiteY12085" fmla="*/ 753584 h 5602020"/>
              <a:gd name="connsiteX12086" fmla="*/ 4717044 w 5832676"/>
              <a:gd name="connsiteY12086" fmla="*/ 751476 h 5602020"/>
              <a:gd name="connsiteX12087" fmla="*/ 4712132 w 5832676"/>
              <a:gd name="connsiteY12087" fmla="*/ 749372 h 5602020"/>
              <a:gd name="connsiteX12088" fmla="*/ 4688978 w 5832676"/>
              <a:gd name="connsiteY12088" fmla="*/ 749372 h 5602020"/>
              <a:gd name="connsiteX12089" fmla="*/ 4686172 w 5832676"/>
              <a:gd name="connsiteY12089" fmla="*/ 750778 h 5602020"/>
              <a:gd name="connsiteX12090" fmla="*/ 4691784 w 5832676"/>
              <a:gd name="connsiteY12090" fmla="*/ 750778 h 5602020"/>
              <a:gd name="connsiteX12091" fmla="*/ 4691784 w 5832676"/>
              <a:gd name="connsiteY12091" fmla="*/ 749372 h 5602020"/>
              <a:gd name="connsiteX12092" fmla="*/ 4688978 w 5832676"/>
              <a:gd name="connsiteY12092" fmla="*/ 749372 h 5602020"/>
              <a:gd name="connsiteX12093" fmla="*/ 3656140 w 5832676"/>
              <a:gd name="connsiteY12093" fmla="*/ 749372 h 5602020"/>
              <a:gd name="connsiteX12094" fmla="*/ 3656140 w 5832676"/>
              <a:gd name="connsiteY12094" fmla="*/ 750774 h 5602020"/>
              <a:gd name="connsiteX12095" fmla="*/ 3658947 w 5832676"/>
              <a:gd name="connsiteY12095" fmla="*/ 750774 h 5602020"/>
              <a:gd name="connsiteX12096" fmla="*/ 3656140 w 5832676"/>
              <a:gd name="connsiteY12096" fmla="*/ 749372 h 5602020"/>
              <a:gd name="connsiteX12097" fmla="*/ 3674383 w 5832676"/>
              <a:gd name="connsiteY12097" fmla="*/ 746566 h 5602020"/>
              <a:gd name="connsiteX12098" fmla="*/ 3674383 w 5832676"/>
              <a:gd name="connsiteY12098" fmla="*/ 749372 h 5602020"/>
              <a:gd name="connsiteX12099" fmla="*/ 3677190 w 5832676"/>
              <a:gd name="connsiteY12099" fmla="*/ 746566 h 5602020"/>
              <a:gd name="connsiteX12100" fmla="*/ 3674383 w 5832676"/>
              <a:gd name="connsiteY12100" fmla="*/ 746566 h 5602020"/>
              <a:gd name="connsiteX12101" fmla="*/ 4741368 w 5832676"/>
              <a:gd name="connsiteY12101" fmla="*/ 743758 h 5602020"/>
              <a:gd name="connsiteX12102" fmla="*/ 4736690 w 5832676"/>
              <a:gd name="connsiteY12102" fmla="*/ 746099 h 5602020"/>
              <a:gd name="connsiteX12103" fmla="*/ 4739030 w 5832676"/>
              <a:gd name="connsiteY12103" fmla="*/ 750778 h 5602020"/>
              <a:gd name="connsiteX12104" fmla="*/ 4741368 w 5832676"/>
              <a:gd name="connsiteY12104" fmla="*/ 748437 h 5602020"/>
              <a:gd name="connsiteX12105" fmla="*/ 4741368 w 5832676"/>
              <a:gd name="connsiteY12105" fmla="*/ 743758 h 5602020"/>
              <a:gd name="connsiteX12106" fmla="*/ 4714238 w 5832676"/>
              <a:gd name="connsiteY12106" fmla="*/ 743758 h 5602020"/>
              <a:gd name="connsiteX12107" fmla="*/ 4710027 w 5832676"/>
              <a:gd name="connsiteY12107" fmla="*/ 746566 h 5602020"/>
              <a:gd name="connsiteX12108" fmla="*/ 4712132 w 5832676"/>
              <a:gd name="connsiteY12108" fmla="*/ 746566 h 5602020"/>
              <a:gd name="connsiteX12109" fmla="*/ 4714238 w 5832676"/>
              <a:gd name="connsiteY12109" fmla="*/ 743758 h 5602020"/>
              <a:gd name="connsiteX12110" fmla="*/ 4714238 w 5832676"/>
              <a:gd name="connsiteY12110" fmla="*/ 746566 h 5602020"/>
              <a:gd name="connsiteX12111" fmla="*/ 4717044 w 5832676"/>
              <a:gd name="connsiteY12111" fmla="*/ 743758 h 5602020"/>
              <a:gd name="connsiteX12112" fmla="*/ 4714238 w 5832676"/>
              <a:gd name="connsiteY12112" fmla="*/ 743758 h 5602020"/>
              <a:gd name="connsiteX12113" fmla="*/ 3694029 w 5832676"/>
              <a:gd name="connsiteY12113" fmla="*/ 742356 h 5602020"/>
              <a:gd name="connsiteX12114" fmla="*/ 3694029 w 5832676"/>
              <a:gd name="connsiteY12114" fmla="*/ 746566 h 5602020"/>
              <a:gd name="connsiteX12115" fmla="*/ 3695433 w 5832676"/>
              <a:gd name="connsiteY12115" fmla="*/ 746566 h 5602020"/>
              <a:gd name="connsiteX12116" fmla="*/ 3695433 w 5832676"/>
              <a:gd name="connsiteY12116" fmla="*/ 744462 h 5602020"/>
              <a:gd name="connsiteX12117" fmla="*/ 3694029 w 5832676"/>
              <a:gd name="connsiteY12117" fmla="*/ 742356 h 5602020"/>
              <a:gd name="connsiteX12118" fmla="*/ 3668770 w 5832676"/>
              <a:gd name="connsiteY12118" fmla="*/ 742356 h 5602020"/>
              <a:gd name="connsiteX12119" fmla="*/ 3670174 w 5832676"/>
              <a:gd name="connsiteY12119" fmla="*/ 743758 h 5602020"/>
              <a:gd name="connsiteX12120" fmla="*/ 3670174 w 5832676"/>
              <a:gd name="connsiteY12120" fmla="*/ 742356 h 5602020"/>
              <a:gd name="connsiteX12121" fmla="*/ 3668770 w 5832676"/>
              <a:gd name="connsiteY12121" fmla="*/ 742356 h 5602020"/>
              <a:gd name="connsiteX12122" fmla="*/ 4735287 w 5832676"/>
              <a:gd name="connsiteY12122" fmla="*/ 737584 h 5602020"/>
              <a:gd name="connsiteX12123" fmla="*/ 4732894 w 5832676"/>
              <a:gd name="connsiteY12123" fmla="*/ 738381 h 5602020"/>
              <a:gd name="connsiteX12124" fmla="*/ 4732096 w 5832676"/>
              <a:gd name="connsiteY12124" fmla="*/ 738381 h 5602020"/>
              <a:gd name="connsiteX12125" fmla="*/ 3716482 w 5832676"/>
              <a:gd name="connsiteY12125" fmla="*/ 736744 h 5602020"/>
              <a:gd name="connsiteX12126" fmla="*/ 3716482 w 5832676"/>
              <a:gd name="connsiteY12126" fmla="*/ 739550 h 5602020"/>
              <a:gd name="connsiteX12127" fmla="*/ 3719289 w 5832676"/>
              <a:gd name="connsiteY12127" fmla="*/ 739550 h 5602020"/>
              <a:gd name="connsiteX12128" fmla="*/ 3716482 w 5832676"/>
              <a:gd name="connsiteY12128" fmla="*/ 736744 h 5602020"/>
              <a:gd name="connsiteX12129" fmla="*/ 3704554 w 5832676"/>
              <a:gd name="connsiteY12129" fmla="*/ 735338 h 5602020"/>
              <a:gd name="connsiteX12130" fmla="*/ 3702449 w 5832676"/>
              <a:gd name="connsiteY12130" fmla="*/ 736744 h 5602020"/>
              <a:gd name="connsiteX12131" fmla="*/ 3706660 w 5832676"/>
              <a:gd name="connsiteY12131" fmla="*/ 736744 h 5602020"/>
              <a:gd name="connsiteX12132" fmla="*/ 3704554 w 5832676"/>
              <a:gd name="connsiteY12132" fmla="*/ 735338 h 5602020"/>
              <a:gd name="connsiteX12133" fmla="*/ 3727709 w 5832676"/>
              <a:gd name="connsiteY12133" fmla="*/ 732532 h 5602020"/>
              <a:gd name="connsiteX12134" fmla="*/ 3727709 w 5832676"/>
              <a:gd name="connsiteY12134" fmla="*/ 734636 h 5602020"/>
              <a:gd name="connsiteX12135" fmla="*/ 3730048 w 5832676"/>
              <a:gd name="connsiteY12135" fmla="*/ 736744 h 5602020"/>
              <a:gd name="connsiteX12136" fmla="*/ 3734726 w 5832676"/>
              <a:gd name="connsiteY12136" fmla="*/ 734636 h 5602020"/>
              <a:gd name="connsiteX12137" fmla="*/ 3727709 w 5832676"/>
              <a:gd name="connsiteY12137" fmla="*/ 732532 h 5602020"/>
              <a:gd name="connsiteX12138" fmla="*/ 3725604 w 5832676"/>
              <a:gd name="connsiteY12138" fmla="*/ 732532 h 5602020"/>
              <a:gd name="connsiteX12139" fmla="*/ 3723499 w 5832676"/>
              <a:gd name="connsiteY12139" fmla="*/ 734872 h 5602020"/>
              <a:gd name="connsiteX12140" fmla="*/ 3723499 w 5832676"/>
              <a:gd name="connsiteY12140" fmla="*/ 737210 h 5602020"/>
              <a:gd name="connsiteX12141" fmla="*/ 3727710 w 5832676"/>
              <a:gd name="connsiteY12141" fmla="*/ 739550 h 5602020"/>
              <a:gd name="connsiteX12142" fmla="*/ 3725604 w 5832676"/>
              <a:gd name="connsiteY12142" fmla="*/ 732532 h 5602020"/>
              <a:gd name="connsiteX12143" fmla="*/ 3703852 w 5832676"/>
              <a:gd name="connsiteY12143" fmla="*/ 730075 h 5602020"/>
              <a:gd name="connsiteX12144" fmla="*/ 3702449 w 5832676"/>
              <a:gd name="connsiteY12144" fmla="*/ 731130 h 5602020"/>
              <a:gd name="connsiteX12145" fmla="*/ 3705256 w 5832676"/>
              <a:gd name="connsiteY12145" fmla="*/ 731130 h 5602020"/>
              <a:gd name="connsiteX12146" fmla="*/ 3703852 w 5832676"/>
              <a:gd name="connsiteY12146" fmla="*/ 730075 h 5602020"/>
              <a:gd name="connsiteX12147" fmla="*/ 4724060 w 5832676"/>
              <a:gd name="connsiteY12147" fmla="*/ 728322 h 5602020"/>
              <a:gd name="connsiteX12148" fmla="*/ 4726165 w 5832676"/>
              <a:gd name="connsiteY12148" fmla="*/ 731130 h 5602020"/>
              <a:gd name="connsiteX12149" fmla="*/ 4728270 w 5832676"/>
              <a:gd name="connsiteY12149" fmla="*/ 728322 h 5602020"/>
              <a:gd name="connsiteX12150" fmla="*/ 4724060 w 5832676"/>
              <a:gd name="connsiteY12150" fmla="*/ 728322 h 5602020"/>
              <a:gd name="connsiteX12151" fmla="*/ 3714378 w 5832676"/>
              <a:gd name="connsiteY12151" fmla="*/ 728322 h 5602020"/>
              <a:gd name="connsiteX12152" fmla="*/ 3714378 w 5832676"/>
              <a:gd name="connsiteY12152" fmla="*/ 731130 h 5602020"/>
              <a:gd name="connsiteX12153" fmla="*/ 3716483 w 5832676"/>
              <a:gd name="connsiteY12153" fmla="*/ 731130 h 5602020"/>
              <a:gd name="connsiteX12154" fmla="*/ 3716483 w 5832676"/>
              <a:gd name="connsiteY12154" fmla="*/ 728322 h 5602020"/>
              <a:gd name="connsiteX12155" fmla="*/ 3714378 w 5832676"/>
              <a:gd name="connsiteY12155" fmla="*/ 728322 h 5602020"/>
              <a:gd name="connsiteX12156" fmla="*/ 3688416 w 5832676"/>
              <a:gd name="connsiteY12156" fmla="*/ 725516 h 5602020"/>
              <a:gd name="connsiteX12157" fmla="*/ 3688416 w 5832676"/>
              <a:gd name="connsiteY12157" fmla="*/ 728322 h 5602020"/>
              <a:gd name="connsiteX12158" fmla="*/ 3691223 w 5832676"/>
              <a:gd name="connsiteY12158" fmla="*/ 728322 h 5602020"/>
              <a:gd name="connsiteX12159" fmla="*/ 3688416 w 5832676"/>
              <a:gd name="connsiteY12159" fmla="*/ 725516 h 5602020"/>
              <a:gd name="connsiteX12160" fmla="*/ 4704415 w 5832676"/>
              <a:gd name="connsiteY12160" fmla="*/ 725280 h 5602020"/>
              <a:gd name="connsiteX12161" fmla="*/ 4704415 w 5832676"/>
              <a:gd name="connsiteY12161" fmla="*/ 725516 h 5602020"/>
              <a:gd name="connsiteX12162" fmla="*/ 4703972 w 5832676"/>
              <a:gd name="connsiteY12162" fmla="*/ 725516 h 5602020"/>
              <a:gd name="connsiteX12163" fmla="*/ 4750548 w 5832676"/>
              <a:gd name="connsiteY12163" fmla="*/ 723061 h 5602020"/>
              <a:gd name="connsiteX12164" fmla="*/ 4749320 w 5832676"/>
              <a:gd name="connsiteY12164" fmla="*/ 724114 h 5602020"/>
              <a:gd name="connsiteX12165" fmla="*/ 4750724 w 5832676"/>
              <a:gd name="connsiteY12165" fmla="*/ 724114 h 5602020"/>
              <a:gd name="connsiteX12166" fmla="*/ 4750548 w 5832676"/>
              <a:gd name="connsiteY12166" fmla="*/ 723061 h 5602020"/>
              <a:gd name="connsiteX12167" fmla="*/ 4683364 w 5832676"/>
              <a:gd name="connsiteY12167" fmla="*/ 720604 h 5602020"/>
              <a:gd name="connsiteX12168" fmla="*/ 4677752 w 5832676"/>
              <a:gd name="connsiteY12168" fmla="*/ 724114 h 5602020"/>
              <a:gd name="connsiteX12169" fmla="*/ 4688978 w 5832676"/>
              <a:gd name="connsiteY12169" fmla="*/ 721308 h 5602020"/>
              <a:gd name="connsiteX12170" fmla="*/ 4683364 w 5832676"/>
              <a:gd name="connsiteY12170" fmla="*/ 720604 h 5602020"/>
              <a:gd name="connsiteX12171" fmla="*/ 4761950 w 5832676"/>
              <a:gd name="connsiteY12171" fmla="*/ 718500 h 5602020"/>
              <a:gd name="connsiteX12172" fmla="*/ 4757740 w 5832676"/>
              <a:gd name="connsiteY12172" fmla="*/ 721308 h 5602020"/>
              <a:gd name="connsiteX12173" fmla="*/ 4759844 w 5832676"/>
              <a:gd name="connsiteY12173" fmla="*/ 721308 h 5602020"/>
              <a:gd name="connsiteX12174" fmla="*/ 4761950 w 5832676"/>
              <a:gd name="connsiteY12174" fmla="*/ 718500 h 5602020"/>
              <a:gd name="connsiteX12175" fmla="*/ 4755635 w 5832676"/>
              <a:gd name="connsiteY12175" fmla="*/ 718500 h 5602020"/>
              <a:gd name="connsiteX12176" fmla="*/ 4753530 w 5832676"/>
              <a:gd name="connsiteY12176" fmla="*/ 721308 h 5602020"/>
              <a:gd name="connsiteX12177" fmla="*/ 4755635 w 5832676"/>
              <a:gd name="connsiteY12177" fmla="*/ 721308 h 5602020"/>
              <a:gd name="connsiteX12178" fmla="*/ 4757740 w 5832676"/>
              <a:gd name="connsiteY12178" fmla="*/ 718500 h 5602020"/>
              <a:gd name="connsiteX12179" fmla="*/ 4755635 w 5832676"/>
              <a:gd name="connsiteY12179" fmla="*/ 718500 h 5602020"/>
              <a:gd name="connsiteX12180" fmla="*/ 3720692 w 5832676"/>
              <a:gd name="connsiteY12180" fmla="*/ 717096 h 5602020"/>
              <a:gd name="connsiteX12181" fmla="*/ 3719289 w 5832676"/>
              <a:gd name="connsiteY12181" fmla="*/ 718500 h 5602020"/>
              <a:gd name="connsiteX12182" fmla="*/ 3720692 w 5832676"/>
              <a:gd name="connsiteY12182" fmla="*/ 718500 h 5602020"/>
              <a:gd name="connsiteX12183" fmla="*/ 3720692 w 5832676"/>
              <a:gd name="connsiteY12183" fmla="*/ 717096 h 5602020"/>
              <a:gd name="connsiteX12184" fmla="*/ 3672512 w 5832676"/>
              <a:gd name="connsiteY12184" fmla="*/ 717096 h 5602020"/>
              <a:gd name="connsiteX12185" fmla="*/ 3668770 w 5832676"/>
              <a:gd name="connsiteY12185" fmla="*/ 719200 h 5602020"/>
              <a:gd name="connsiteX12186" fmla="*/ 3674383 w 5832676"/>
              <a:gd name="connsiteY12186" fmla="*/ 721308 h 5602020"/>
              <a:gd name="connsiteX12187" fmla="*/ 3674383 w 5832676"/>
              <a:gd name="connsiteY12187" fmla="*/ 717096 h 5602020"/>
              <a:gd name="connsiteX12188" fmla="*/ 3672512 w 5832676"/>
              <a:gd name="connsiteY12188" fmla="*/ 717096 h 5602020"/>
              <a:gd name="connsiteX12189" fmla="*/ 4728270 w 5832676"/>
              <a:gd name="connsiteY12189" fmla="*/ 707272 h 5602020"/>
              <a:gd name="connsiteX12190" fmla="*/ 4723592 w 5832676"/>
              <a:gd name="connsiteY12190" fmla="*/ 709611 h 5602020"/>
              <a:gd name="connsiteX12191" fmla="*/ 4721254 w 5832676"/>
              <a:gd name="connsiteY12191" fmla="*/ 714288 h 5602020"/>
              <a:gd name="connsiteX12192" fmla="*/ 4725932 w 5832676"/>
              <a:gd name="connsiteY12192" fmla="*/ 711952 h 5602020"/>
              <a:gd name="connsiteX12193" fmla="*/ 4728270 w 5832676"/>
              <a:gd name="connsiteY12193" fmla="*/ 707272 h 5602020"/>
              <a:gd name="connsiteX12194" fmla="*/ 3705256 w 5832676"/>
              <a:gd name="connsiteY12194" fmla="*/ 707272 h 5602020"/>
              <a:gd name="connsiteX12195" fmla="*/ 3705256 w 5832676"/>
              <a:gd name="connsiteY12195" fmla="*/ 710080 h 5602020"/>
              <a:gd name="connsiteX12196" fmla="*/ 3706660 w 5832676"/>
              <a:gd name="connsiteY12196" fmla="*/ 710080 h 5602020"/>
              <a:gd name="connsiteX12197" fmla="*/ 3705256 w 5832676"/>
              <a:gd name="connsiteY12197" fmla="*/ 707272 h 5602020"/>
              <a:gd name="connsiteX12198" fmla="*/ 4684066 w 5832676"/>
              <a:gd name="connsiteY12198" fmla="*/ 705868 h 5602020"/>
              <a:gd name="connsiteX12199" fmla="*/ 4681961 w 5832676"/>
              <a:gd name="connsiteY12199" fmla="*/ 707272 h 5602020"/>
              <a:gd name="connsiteX12200" fmla="*/ 4686172 w 5832676"/>
              <a:gd name="connsiteY12200" fmla="*/ 707272 h 5602020"/>
              <a:gd name="connsiteX12201" fmla="*/ 4686172 w 5832676"/>
              <a:gd name="connsiteY12201" fmla="*/ 705868 h 5602020"/>
              <a:gd name="connsiteX12202" fmla="*/ 4684066 w 5832676"/>
              <a:gd name="connsiteY12202" fmla="*/ 705868 h 5602020"/>
              <a:gd name="connsiteX12203" fmla="*/ 3697386 w 5832676"/>
              <a:gd name="connsiteY12203" fmla="*/ 705306 h 5602020"/>
              <a:gd name="connsiteX12204" fmla="*/ 3663100 w 5832676"/>
              <a:gd name="connsiteY12204" fmla="*/ 712886 h 5602020"/>
              <a:gd name="connsiteX12205" fmla="*/ 3652516 w 5832676"/>
              <a:gd name="connsiteY12205" fmla="*/ 720815 h 5602020"/>
              <a:gd name="connsiteX12206" fmla="*/ 3652440 w 5832676"/>
              <a:gd name="connsiteY12206" fmla="*/ 720822 h 5602020"/>
              <a:gd name="connsiteX12207" fmla="*/ 3654492 w 5832676"/>
              <a:gd name="connsiteY12207" fmla="*/ 718780 h 5602020"/>
              <a:gd name="connsiteX12208" fmla="*/ 3651268 w 5832676"/>
              <a:gd name="connsiteY12208" fmla="*/ 720918 h 5602020"/>
              <a:gd name="connsiteX12209" fmla="*/ 3649978 w 5832676"/>
              <a:gd name="connsiteY12209" fmla="*/ 721024 h 5602020"/>
              <a:gd name="connsiteX12210" fmla="*/ 3647720 w 5832676"/>
              <a:gd name="connsiteY12210" fmla="*/ 723270 h 5602020"/>
              <a:gd name="connsiteX12211" fmla="*/ 3651268 w 5832676"/>
              <a:gd name="connsiteY12211" fmla="*/ 720918 h 5602020"/>
              <a:gd name="connsiteX12212" fmla="*/ 3652440 w 5832676"/>
              <a:gd name="connsiteY12212" fmla="*/ 720822 h 5602020"/>
              <a:gd name="connsiteX12213" fmla="*/ 3652235 w 5832676"/>
              <a:gd name="connsiteY12213" fmla="*/ 721024 h 5602020"/>
              <a:gd name="connsiteX12214" fmla="*/ 3652516 w 5832676"/>
              <a:gd name="connsiteY12214" fmla="*/ 720815 h 5602020"/>
              <a:gd name="connsiteX12215" fmla="*/ 3660560 w 5832676"/>
              <a:gd name="connsiteY12215" fmla="*/ 720145 h 5602020"/>
              <a:gd name="connsiteX12216" fmla="*/ 3697386 w 5832676"/>
              <a:gd name="connsiteY12216" fmla="*/ 705306 h 5602020"/>
              <a:gd name="connsiteX12217" fmla="*/ 3678592 w 5832676"/>
              <a:gd name="connsiteY12217" fmla="*/ 704817 h 5602020"/>
              <a:gd name="connsiteX12218" fmla="*/ 3677190 w 5832676"/>
              <a:gd name="connsiteY12218" fmla="*/ 705868 h 5602020"/>
              <a:gd name="connsiteX12219" fmla="*/ 3679996 w 5832676"/>
              <a:gd name="connsiteY12219" fmla="*/ 705868 h 5602020"/>
              <a:gd name="connsiteX12220" fmla="*/ 3678592 w 5832676"/>
              <a:gd name="connsiteY12220" fmla="*/ 704817 h 5602020"/>
              <a:gd name="connsiteX12221" fmla="*/ 4750724 w 5832676"/>
              <a:gd name="connsiteY12221" fmla="*/ 698852 h 5602020"/>
              <a:gd name="connsiteX12222" fmla="*/ 4746514 w 5832676"/>
              <a:gd name="connsiteY12222" fmla="*/ 700259 h 5602020"/>
              <a:gd name="connsiteX12223" fmla="*/ 4748618 w 5832676"/>
              <a:gd name="connsiteY12223" fmla="*/ 700259 h 5602020"/>
              <a:gd name="connsiteX12224" fmla="*/ 4750724 w 5832676"/>
              <a:gd name="connsiteY12224" fmla="*/ 700259 h 5602020"/>
              <a:gd name="connsiteX12225" fmla="*/ 4750724 w 5832676"/>
              <a:gd name="connsiteY12225" fmla="*/ 698852 h 5602020"/>
              <a:gd name="connsiteX12226" fmla="*/ 4707220 w 5832676"/>
              <a:gd name="connsiteY12226" fmla="*/ 693238 h 5602020"/>
              <a:gd name="connsiteX12227" fmla="*/ 4704414 w 5832676"/>
              <a:gd name="connsiteY12227" fmla="*/ 698852 h 5602020"/>
              <a:gd name="connsiteX12228" fmla="*/ 4707220 w 5832676"/>
              <a:gd name="connsiteY12228" fmla="*/ 696046 h 5602020"/>
              <a:gd name="connsiteX12229" fmla="*/ 4707220 w 5832676"/>
              <a:gd name="connsiteY12229" fmla="*/ 693238 h 5602020"/>
              <a:gd name="connsiteX12230" fmla="*/ 3714378 w 5832676"/>
              <a:gd name="connsiteY12230" fmla="*/ 693238 h 5602020"/>
              <a:gd name="connsiteX12231" fmla="*/ 3712273 w 5832676"/>
              <a:gd name="connsiteY12231" fmla="*/ 696046 h 5602020"/>
              <a:gd name="connsiteX12232" fmla="*/ 3713676 w 5832676"/>
              <a:gd name="connsiteY12232" fmla="*/ 696046 h 5602020"/>
              <a:gd name="connsiteX12233" fmla="*/ 3716482 w 5832676"/>
              <a:gd name="connsiteY12233" fmla="*/ 698852 h 5602020"/>
              <a:gd name="connsiteX12234" fmla="*/ 3716482 w 5832676"/>
              <a:gd name="connsiteY12234" fmla="*/ 696046 h 5602020"/>
              <a:gd name="connsiteX12235" fmla="*/ 3714378 w 5832676"/>
              <a:gd name="connsiteY12235" fmla="*/ 696046 h 5602020"/>
              <a:gd name="connsiteX12236" fmla="*/ 3716483 w 5832676"/>
              <a:gd name="connsiteY12236" fmla="*/ 693238 h 5602020"/>
              <a:gd name="connsiteX12237" fmla="*/ 3714378 w 5832676"/>
              <a:gd name="connsiteY12237" fmla="*/ 693238 h 5602020"/>
              <a:gd name="connsiteX12238" fmla="*/ 3712273 w 5832676"/>
              <a:gd name="connsiteY12238" fmla="*/ 693238 h 5602020"/>
              <a:gd name="connsiteX12239" fmla="*/ 3705256 w 5832676"/>
              <a:gd name="connsiteY12239" fmla="*/ 698852 h 5602020"/>
              <a:gd name="connsiteX12240" fmla="*/ 3709934 w 5832676"/>
              <a:gd name="connsiteY12240" fmla="*/ 698852 h 5602020"/>
              <a:gd name="connsiteX12241" fmla="*/ 3712273 w 5832676"/>
              <a:gd name="connsiteY12241" fmla="*/ 693238 h 5602020"/>
              <a:gd name="connsiteX12242" fmla="*/ 4719850 w 5832676"/>
              <a:gd name="connsiteY12242" fmla="*/ 692712 h 5602020"/>
              <a:gd name="connsiteX12243" fmla="*/ 4718447 w 5832676"/>
              <a:gd name="connsiteY12243" fmla="*/ 693238 h 5602020"/>
              <a:gd name="connsiteX12244" fmla="*/ 4721254 w 5832676"/>
              <a:gd name="connsiteY12244" fmla="*/ 693238 h 5602020"/>
              <a:gd name="connsiteX12245" fmla="*/ 4719850 w 5832676"/>
              <a:gd name="connsiteY12245" fmla="*/ 692712 h 5602020"/>
              <a:gd name="connsiteX12246" fmla="*/ 3695433 w 5832676"/>
              <a:gd name="connsiteY12246" fmla="*/ 691838 h 5602020"/>
              <a:gd name="connsiteX12247" fmla="*/ 3697538 w 5832676"/>
              <a:gd name="connsiteY12247" fmla="*/ 693238 h 5602020"/>
              <a:gd name="connsiteX12248" fmla="*/ 3699644 w 5832676"/>
              <a:gd name="connsiteY12248" fmla="*/ 693238 h 5602020"/>
              <a:gd name="connsiteX12249" fmla="*/ 3697538 w 5832676"/>
              <a:gd name="connsiteY12249" fmla="*/ 691838 h 5602020"/>
              <a:gd name="connsiteX12250" fmla="*/ 3695433 w 5832676"/>
              <a:gd name="connsiteY12250" fmla="*/ 691838 h 5602020"/>
              <a:gd name="connsiteX12251" fmla="*/ 3688417 w 5832676"/>
              <a:gd name="connsiteY12251" fmla="*/ 689030 h 5602020"/>
              <a:gd name="connsiteX12252" fmla="*/ 3681400 w 5832676"/>
              <a:gd name="connsiteY12252" fmla="*/ 693238 h 5602020"/>
              <a:gd name="connsiteX12253" fmla="*/ 3686078 w 5832676"/>
              <a:gd name="connsiteY12253" fmla="*/ 693238 h 5602020"/>
              <a:gd name="connsiteX12254" fmla="*/ 3688417 w 5832676"/>
              <a:gd name="connsiteY12254" fmla="*/ 693238 h 5602020"/>
              <a:gd name="connsiteX12255" fmla="*/ 3688417 w 5832676"/>
              <a:gd name="connsiteY12255" fmla="*/ 689030 h 5602020"/>
              <a:gd name="connsiteX12256" fmla="*/ 1681681 w 5832676"/>
              <a:gd name="connsiteY12256" fmla="*/ 689026 h 5602020"/>
              <a:gd name="connsiteX12257" fmla="*/ 1678875 w 5832676"/>
              <a:gd name="connsiteY12257" fmla="*/ 690431 h 5602020"/>
              <a:gd name="connsiteX12258" fmla="*/ 1684487 w 5832676"/>
              <a:gd name="connsiteY12258" fmla="*/ 690431 h 5602020"/>
              <a:gd name="connsiteX12259" fmla="*/ 1681681 w 5832676"/>
              <a:gd name="connsiteY12259" fmla="*/ 689026 h 5602020"/>
              <a:gd name="connsiteX12260" fmla="*/ 4723358 w 5832676"/>
              <a:gd name="connsiteY12260" fmla="*/ 687624 h 5602020"/>
              <a:gd name="connsiteX12261" fmla="*/ 4721254 w 5832676"/>
              <a:gd name="connsiteY12261" fmla="*/ 691838 h 5602020"/>
              <a:gd name="connsiteX12262" fmla="*/ 4723358 w 5832676"/>
              <a:gd name="connsiteY12262" fmla="*/ 689730 h 5602020"/>
              <a:gd name="connsiteX12263" fmla="*/ 4725464 w 5832676"/>
              <a:gd name="connsiteY12263" fmla="*/ 689730 h 5602020"/>
              <a:gd name="connsiteX12264" fmla="*/ 4723358 w 5832676"/>
              <a:gd name="connsiteY12264" fmla="*/ 687624 h 5602020"/>
              <a:gd name="connsiteX12265" fmla="*/ 3709466 w 5832676"/>
              <a:gd name="connsiteY12265" fmla="*/ 687624 h 5602020"/>
              <a:gd name="connsiteX12266" fmla="*/ 3706660 w 5832676"/>
              <a:gd name="connsiteY12266" fmla="*/ 689030 h 5602020"/>
              <a:gd name="connsiteX12267" fmla="*/ 3709466 w 5832676"/>
              <a:gd name="connsiteY12267" fmla="*/ 689030 h 5602020"/>
              <a:gd name="connsiteX12268" fmla="*/ 3709466 w 5832676"/>
              <a:gd name="connsiteY12268" fmla="*/ 687624 h 5602020"/>
              <a:gd name="connsiteX12269" fmla="*/ 3705256 w 5832676"/>
              <a:gd name="connsiteY12269" fmla="*/ 684818 h 5602020"/>
              <a:gd name="connsiteX12270" fmla="*/ 3702449 w 5832676"/>
              <a:gd name="connsiteY12270" fmla="*/ 686922 h 5602020"/>
              <a:gd name="connsiteX12271" fmla="*/ 3705256 w 5832676"/>
              <a:gd name="connsiteY12271" fmla="*/ 686922 h 5602020"/>
              <a:gd name="connsiteX12272" fmla="*/ 3702449 w 5832676"/>
              <a:gd name="connsiteY12272" fmla="*/ 689030 h 5602020"/>
              <a:gd name="connsiteX12273" fmla="*/ 3705256 w 5832676"/>
              <a:gd name="connsiteY12273" fmla="*/ 689030 h 5602020"/>
              <a:gd name="connsiteX12274" fmla="*/ 3705256 w 5832676"/>
              <a:gd name="connsiteY12274" fmla="*/ 686922 h 5602020"/>
              <a:gd name="connsiteX12275" fmla="*/ 3695433 w 5832676"/>
              <a:gd name="connsiteY12275" fmla="*/ 682012 h 5602020"/>
              <a:gd name="connsiteX12276" fmla="*/ 3698240 w 5832676"/>
              <a:gd name="connsiteY12276" fmla="*/ 684818 h 5602020"/>
              <a:gd name="connsiteX12277" fmla="*/ 3698240 w 5832676"/>
              <a:gd name="connsiteY12277" fmla="*/ 682012 h 5602020"/>
              <a:gd name="connsiteX12278" fmla="*/ 3695433 w 5832676"/>
              <a:gd name="connsiteY12278" fmla="*/ 682012 h 5602020"/>
              <a:gd name="connsiteX12279" fmla="*/ 1704837 w 5832676"/>
              <a:gd name="connsiteY12279" fmla="*/ 679204 h 5602020"/>
              <a:gd name="connsiteX12280" fmla="*/ 1702732 w 5832676"/>
              <a:gd name="connsiteY12280" fmla="*/ 682011 h 5602020"/>
              <a:gd name="connsiteX12281" fmla="*/ 1704837 w 5832676"/>
              <a:gd name="connsiteY12281" fmla="*/ 682011 h 5602020"/>
              <a:gd name="connsiteX12282" fmla="*/ 1706941 w 5832676"/>
              <a:gd name="connsiteY12282" fmla="*/ 682011 h 5602020"/>
              <a:gd name="connsiteX12283" fmla="*/ 1704837 w 5832676"/>
              <a:gd name="connsiteY12283" fmla="*/ 679204 h 5602020"/>
              <a:gd name="connsiteX12284" fmla="*/ 4707220 w 5832676"/>
              <a:gd name="connsiteY12284" fmla="*/ 677802 h 5602020"/>
              <a:gd name="connsiteX12285" fmla="*/ 4704414 w 5832676"/>
              <a:gd name="connsiteY12285" fmla="*/ 680610 h 5602020"/>
              <a:gd name="connsiteX12286" fmla="*/ 4707220 w 5832676"/>
              <a:gd name="connsiteY12286" fmla="*/ 680610 h 5602020"/>
              <a:gd name="connsiteX12287" fmla="*/ 4707220 w 5832676"/>
              <a:gd name="connsiteY12287" fmla="*/ 677802 h 5602020"/>
              <a:gd name="connsiteX12288" fmla="*/ 4686172 w 5832676"/>
              <a:gd name="connsiteY12288" fmla="*/ 674996 h 5602020"/>
              <a:gd name="connsiteX12289" fmla="*/ 4684768 w 5832676"/>
              <a:gd name="connsiteY12289" fmla="*/ 677802 h 5602020"/>
              <a:gd name="connsiteX12290" fmla="*/ 4686172 w 5832676"/>
              <a:gd name="connsiteY12290" fmla="*/ 677802 h 5602020"/>
              <a:gd name="connsiteX12291" fmla="*/ 4686172 w 5832676"/>
              <a:gd name="connsiteY12291" fmla="*/ 674996 h 5602020"/>
              <a:gd name="connsiteX12292" fmla="*/ 4736690 w 5832676"/>
              <a:gd name="connsiteY12292" fmla="*/ 667980 h 5602020"/>
              <a:gd name="connsiteX12293" fmla="*/ 4736690 w 5832676"/>
              <a:gd name="connsiteY12293" fmla="*/ 670789 h 5602020"/>
              <a:gd name="connsiteX12294" fmla="*/ 4736690 w 5832676"/>
              <a:gd name="connsiteY12294" fmla="*/ 673590 h 5602020"/>
              <a:gd name="connsiteX12295" fmla="*/ 4742304 w 5832676"/>
              <a:gd name="connsiteY12295" fmla="*/ 670789 h 5602020"/>
              <a:gd name="connsiteX12296" fmla="*/ 4736690 w 5832676"/>
              <a:gd name="connsiteY12296" fmla="*/ 667980 h 5602020"/>
              <a:gd name="connsiteX12297" fmla="*/ 3720692 w 5832676"/>
              <a:gd name="connsiteY12297" fmla="*/ 667978 h 5602020"/>
              <a:gd name="connsiteX12298" fmla="*/ 3719289 w 5832676"/>
              <a:gd name="connsiteY12298" fmla="*/ 670784 h 5602020"/>
              <a:gd name="connsiteX12299" fmla="*/ 3720692 w 5832676"/>
              <a:gd name="connsiteY12299" fmla="*/ 670784 h 5602020"/>
              <a:gd name="connsiteX12300" fmla="*/ 3720692 w 5832676"/>
              <a:gd name="connsiteY12300" fmla="*/ 667978 h 5602020"/>
              <a:gd name="connsiteX12301" fmla="*/ 3727132 w 5832676"/>
              <a:gd name="connsiteY12301" fmla="*/ 667293 h 5602020"/>
              <a:gd name="connsiteX12302" fmla="*/ 3729426 w 5832676"/>
              <a:gd name="connsiteY12302" fmla="*/ 669589 h 5602020"/>
              <a:gd name="connsiteX12303" fmla="*/ 3722544 w 5832676"/>
              <a:gd name="connsiteY12303" fmla="*/ 674172 h 5602020"/>
              <a:gd name="connsiteX12304" fmla="*/ 3727132 w 5832676"/>
              <a:gd name="connsiteY12304" fmla="*/ 667293 h 5602020"/>
              <a:gd name="connsiteX12305" fmla="*/ 3716482 w 5832676"/>
              <a:gd name="connsiteY12305" fmla="*/ 666576 h 5602020"/>
              <a:gd name="connsiteX12306" fmla="*/ 3716482 w 5832676"/>
              <a:gd name="connsiteY12306" fmla="*/ 667980 h 5602020"/>
              <a:gd name="connsiteX12307" fmla="*/ 3719289 w 5832676"/>
              <a:gd name="connsiteY12307" fmla="*/ 667980 h 5602020"/>
              <a:gd name="connsiteX12308" fmla="*/ 3716482 w 5832676"/>
              <a:gd name="connsiteY12308" fmla="*/ 666576 h 5602020"/>
              <a:gd name="connsiteX12309" fmla="*/ 3691223 w 5832676"/>
              <a:gd name="connsiteY12309" fmla="*/ 666576 h 5602020"/>
              <a:gd name="connsiteX12310" fmla="*/ 3688416 w 5832676"/>
              <a:gd name="connsiteY12310" fmla="*/ 667980 h 5602020"/>
              <a:gd name="connsiteX12311" fmla="*/ 3691223 w 5832676"/>
              <a:gd name="connsiteY12311" fmla="*/ 667980 h 5602020"/>
              <a:gd name="connsiteX12312" fmla="*/ 3691223 w 5832676"/>
              <a:gd name="connsiteY12312" fmla="*/ 666576 h 5602020"/>
              <a:gd name="connsiteX12313" fmla="*/ 3713676 w 5832676"/>
              <a:gd name="connsiteY12313" fmla="*/ 663768 h 5602020"/>
              <a:gd name="connsiteX12314" fmla="*/ 3711571 w 5832676"/>
              <a:gd name="connsiteY12314" fmla="*/ 666576 h 5602020"/>
              <a:gd name="connsiteX12315" fmla="*/ 3713676 w 5832676"/>
              <a:gd name="connsiteY12315" fmla="*/ 666576 h 5602020"/>
              <a:gd name="connsiteX12316" fmla="*/ 3713676 w 5832676"/>
              <a:gd name="connsiteY12316" fmla="*/ 663768 h 5602020"/>
              <a:gd name="connsiteX12317" fmla="*/ 3705256 w 5832676"/>
              <a:gd name="connsiteY12317" fmla="*/ 663768 h 5602020"/>
              <a:gd name="connsiteX12318" fmla="*/ 3705256 w 5832676"/>
              <a:gd name="connsiteY12318" fmla="*/ 666576 h 5602020"/>
              <a:gd name="connsiteX12319" fmla="*/ 3706660 w 5832676"/>
              <a:gd name="connsiteY12319" fmla="*/ 666576 h 5602020"/>
              <a:gd name="connsiteX12320" fmla="*/ 3706660 w 5832676"/>
              <a:gd name="connsiteY12320" fmla="*/ 663768 h 5602020"/>
              <a:gd name="connsiteX12321" fmla="*/ 3705256 w 5832676"/>
              <a:gd name="connsiteY12321" fmla="*/ 663768 h 5602020"/>
              <a:gd name="connsiteX12322" fmla="*/ 4585133 w 5832676"/>
              <a:gd name="connsiteY12322" fmla="*/ 662364 h 5602020"/>
              <a:gd name="connsiteX12323" fmla="*/ 4583729 w 5832676"/>
              <a:gd name="connsiteY12323" fmla="*/ 663768 h 5602020"/>
              <a:gd name="connsiteX12324" fmla="*/ 4585133 w 5832676"/>
              <a:gd name="connsiteY12324" fmla="*/ 663768 h 5602020"/>
              <a:gd name="connsiteX12325" fmla="*/ 4585133 w 5832676"/>
              <a:gd name="connsiteY12325" fmla="*/ 662364 h 5602020"/>
              <a:gd name="connsiteX12326" fmla="*/ 3702449 w 5832676"/>
              <a:gd name="connsiteY12326" fmla="*/ 662364 h 5602020"/>
              <a:gd name="connsiteX12327" fmla="*/ 3699642 w 5832676"/>
              <a:gd name="connsiteY12327" fmla="*/ 664472 h 5602020"/>
              <a:gd name="connsiteX12328" fmla="*/ 3699642 w 5832676"/>
              <a:gd name="connsiteY12328" fmla="*/ 666576 h 5602020"/>
              <a:gd name="connsiteX12329" fmla="*/ 3702449 w 5832676"/>
              <a:gd name="connsiteY12329" fmla="*/ 662364 h 5602020"/>
              <a:gd name="connsiteX12330" fmla="*/ 3736306 w 5832676"/>
              <a:gd name="connsiteY12330" fmla="*/ 660411 h 5602020"/>
              <a:gd name="connsiteX12331" fmla="*/ 3738600 w 5832676"/>
              <a:gd name="connsiteY12331" fmla="*/ 660411 h 5602020"/>
              <a:gd name="connsiteX12332" fmla="*/ 3743187 w 5832676"/>
              <a:gd name="connsiteY12332" fmla="*/ 660411 h 5602020"/>
              <a:gd name="connsiteX12333" fmla="*/ 3734012 w 5832676"/>
              <a:gd name="connsiteY12333" fmla="*/ 665002 h 5602020"/>
              <a:gd name="connsiteX12334" fmla="*/ 3736306 w 5832676"/>
              <a:gd name="connsiteY12334" fmla="*/ 660411 h 5602020"/>
              <a:gd name="connsiteX12335" fmla="*/ 3706660 w 5832676"/>
              <a:gd name="connsiteY12335" fmla="*/ 659560 h 5602020"/>
              <a:gd name="connsiteX12336" fmla="*/ 3705256 w 5832676"/>
              <a:gd name="connsiteY12336" fmla="*/ 662364 h 5602020"/>
              <a:gd name="connsiteX12337" fmla="*/ 3706660 w 5832676"/>
              <a:gd name="connsiteY12337" fmla="*/ 662364 h 5602020"/>
              <a:gd name="connsiteX12338" fmla="*/ 3706660 w 5832676"/>
              <a:gd name="connsiteY12338" fmla="*/ 659560 h 5602020"/>
              <a:gd name="connsiteX12339" fmla="*/ 4763968 w 5832676"/>
              <a:gd name="connsiteY12339" fmla="*/ 653441 h 5602020"/>
              <a:gd name="connsiteX12340" fmla="*/ 4762301 w 5832676"/>
              <a:gd name="connsiteY12340" fmla="*/ 655348 h 5602020"/>
              <a:gd name="connsiteX12341" fmla="*/ 4760448 w 5832676"/>
              <a:gd name="connsiteY12341" fmla="*/ 654642 h 5602020"/>
              <a:gd name="connsiteX12342" fmla="*/ 4381652 w 5832676"/>
              <a:gd name="connsiteY12342" fmla="*/ 652542 h 5602020"/>
              <a:gd name="connsiteX12343" fmla="*/ 4378846 w 5832676"/>
              <a:gd name="connsiteY12343" fmla="*/ 655348 h 5602020"/>
              <a:gd name="connsiteX12344" fmla="*/ 4381652 w 5832676"/>
              <a:gd name="connsiteY12344" fmla="*/ 655348 h 5602020"/>
              <a:gd name="connsiteX12345" fmla="*/ 4381652 w 5832676"/>
              <a:gd name="connsiteY12345" fmla="*/ 652542 h 5602020"/>
              <a:gd name="connsiteX12346" fmla="*/ 3719289 w 5832676"/>
              <a:gd name="connsiteY12346" fmla="*/ 652542 h 5602020"/>
              <a:gd name="connsiteX12347" fmla="*/ 3716482 w 5832676"/>
              <a:gd name="connsiteY12347" fmla="*/ 654648 h 5602020"/>
              <a:gd name="connsiteX12348" fmla="*/ 3716482 w 5832676"/>
              <a:gd name="connsiteY12348" fmla="*/ 656754 h 5602020"/>
              <a:gd name="connsiteX12349" fmla="*/ 3719289 w 5832676"/>
              <a:gd name="connsiteY12349" fmla="*/ 652542 h 5602020"/>
              <a:gd name="connsiteX12350" fmla="*/ 4631442 w 5832676"/>
              <a:gd name="connsiteY12350" fmla="*/ 649734 h 5602020"/>
              <a:gd name="connsiteX12351" fmla="*/ 4628635 w 5832676"/>
              <a:gd name="connsiteY12351" fmla="*/ 652542 h 5602020"/>
              <a:gd name="connsiteX12352" fmla="*/ 4628635 w 5832676"/>
              <a:gd name="connsiteY12352" fmla="*/ 655348 h 5602020"/>
              <a:gd name="connsiteX12353" fmla="*/ 4631442 w 5832676"/>
              <a:gd name="connsiteY12353" fmla="*/ 652542 h 5602020"/>
              <a:gd name="connsiteX12354" fmla="*/ 4631442 w 5832676"/>
              <a:gd name="connsiteY12354" fmla="*/ 649734 h 5602020"/>
              <a:gd name="connsiteX12355" fmla="*/ 3688416 w 5832676"/>
              <a:gd name="connsiteY12355" fmla="*/ 649734 h 5602020"/>
              <a:gd name="connsiteX12356" fmla="*/ 3688416 w 5832676"/>
              <a:gd name="connsiteY12356" fmla="*/ 652542 h 5602020"/>
              <a:gd name="connsiteX12357" fmla="*/ 3691223 w 5832676"/>
              <a:gd name="connsiteY12357" fmla="*/ 652542 h 5602020"/>
              <a:gd name="connsiteX12358" fmla="*/ 3688416 w 5832676"/>
              <a:gd name="connsiteY12358" fmla="*/ 649734 h 5602020"/>
              <a:gd name="connsiteX12359" fmla="*/ 4674945 w 5832676"/>
              <a:gd name="connsiteY12359" fmla="*/ 648332 h 5602020"/>
              <a:gd name="connsiteX12360" fmla="*/ 4677400 w 5832676"/>
              <a:gd name="connsiteY12360" fmla="*/ 650436 h 5602020"/>
              <a:gd name="connsiteX12361" fmla="*/ 4674945 w 5832676"/>
              <a:gd name="connsiteY12361" fmla="*/ 652544 h 5602020"/>
              <a:gd name="connsiteX12362" fmla="*/ 4677400 w 5832676"/>
              <a:gd name="connsiteY12362" fmla="*/ 652544 h 5602020"/>
              <a:gd name="connsiteX12363" fmla="*/ 4684768 w 5832676"/>
              <a:gd name="connsiteY12363" fmla="*/ 650436 h 5602020"/>
              <a:gd name="connsiteX12364" fmla="*/ 4682313 w 5832676"/>
              <a:gd name="connsiteY12364" fmla="*/ 648332 h 5602020"/>
              <a:gd name="connsiteX12365" fmla="*/ 4674945 w 5832676"/>
              <a:gd name="connsiteY12365" fmla="*/ 648332 h 5602020"/>
              <a:gd name="connsiteX12366" fmla="*/ 4673541 w 5832676"/>
              <a:gd name="connsiteY12366" fmla="*/ 648332 h 5602020"/>
              <a:gd name="connsiteX12367" fmla="*/ 4667928 w 5832676"/>
              <a:gd name="connsiteY12367" fmla="*/ 649738 h 5602020"/>
              <a:gd name="connsiteX12368" fmla="*/ 4673541 w 5832676"/>
              <a:gd name="connsiteY12368" fmla="*/ 649738 h 5602020"/>
              <a:gd name="connsiteX12369" fmla="*/ 4673541 w 5832676"/>
              <a:gd name="connsiteY12369" fmla="*/ 648332 h 5602020"/>
              <a:gd name="connsiteX12370" fmla="*/ 1775703 w 5832676"/>
              <a:gd name="connsiteY12370" fmla="*/ 646927 h 5602020"/>
              <a:gd name="connsiteX12371" fmla="*/ 1775703 w 5832676"/>
              <a:gd name="connsiteY12371" fmla="*/ 649734 h 5602020"/>
              <a:gd name="connsiteX12372" fmla="*/ 1778511 w 5832676"/>
              <a:gd name="connsiteY12372" fmla="*/ 649734 h 5602020"/>
              <a:gd name="connsiteX12373" fmla="*/ 1778511 w 5832676"/>
              <a:gd name="connsiteY12373" fmla="*/ 646927 h 5602020"/>
              <a:gd name="connsiteX12374" fmla="*/ 1775703 w 5832676"/>
              <a:gd name="connsiteY12374" fmla="*/ 646927 h 5602020"/>
              <a:gd name="connsiteX12375" fmla="*/ 4764289 w 5832676"/>
              <a:gd name="connsiteY12375" fmla="*/ 645526 h 5602020"/>
              <a:gd name="connsiteX12376" fmla="*/ 4766032 w 5832676"/>
              <a:gd name="connsiteY12376" fmla="*/ 645526 h 5602020"/>
              <a:gd name="connsiteX12377" fmla="*/ 4763933 w 5832676"/>
              <a:gd name="connsiteY12377" fmla="*/ 646168 h 5602020"/>
              <a:gd name="connsiteX12378" fmla="*/ 4767564 w 5832676"/>
              <a:gd name="connsiteY12378" fmla="*/ 642718 h 5602020"/>
              <a:gd name="connsiteX12379" fmla="*/ 4742304 w 5832676"/>
              <a:gd name="connsiteY12379" fmla="*/ 656754 h 5602020"/>
              <a:gd name="connsiteX12380" fmla="*/ 4753785 w 5832676"/>
              <a:gd name="connsiteY12380" fmla="*/ 652075 h 5602020"/>
              <a:gd name="connsiteX12381" fmla="*/ 4758952 w 5832676"/>
              <a:gd name="connsiteY12381" fmla="*/ 647690 h 5602020"/>
              <a:gd name="connsiteX12382" fmla="*/ 4763933 w 5832676"/>
              <a:gd name="connsiteY12382" fmla="*/ 646168 h 5602020"/>
              <a:gd name="connsiteX12383" fmla="*/ 4761950 w 5832676"/>
              <a:gd name="connsiteY12383" fmla="*/ 649738 h 5602020"/>
              <a:gd name="connsiteX12384" fmla="*/ 4766628 w 5832676"/>
              <a:gd name="connsiteY12384" fmla="*/ 647630 h 5602020"/>
              <a:gd name="connsiteX12385" fmla="*/ 4768967 w 5832676"/>
              <a:gd name="connsiteY12385" fmla="*/ 645526 h 5602020"/>
              <a:gd name="connsiteX12386" fmla="*/ 4766032 w 5832676"/>
              <a:gd name="connsiteY12386" fmla="*/ 645526 h 5602020"/>
              <a:gd name="connsiteX12387" fmla="*/ 4767564 w 5832676"/>
              <a:gd name="connsiteY12387" fmla="*/ 645060 h 5602020"/>
              <a:gd name="connsiteX12388" fmla="*/ 4767564 w 5832676"/>
              <a:gd name="connsiteY12388" fmla="*/ 642718 h 5602020"/>
              <a:gd name="connsiteX12389" fmla="*/ 4661612 w 5832676"/>
              <a:gd name="connsiteY12389" fmla="*/ 642718 h 5602020"/>
              <a:gd name="connsiteX12390" fmla="*/ 4659508 w 5832676"/>
              <a:gd name="connsiteY12390" fmla="*/ 645526 h 5602020"/>
              <a:gd name="connsiteX12391" fmla="*/ 4661612 w 5832676"/>
              <a:gd name="connsiteY12391" fmla="*/ 645526 h 5602020"/>
              <a:gd name="connsiteX12392" fmla="*/ 4663718 w 5832676"/>
              <a:gd name="connsiteY12392" fmla="*/ 645526 h 5602020"/>
              <a:gd name="connsiteX12393" fmla="*/ 4661612 w 5832676"/>
              <a:gd name="connsiteY12393" fmla="*/ 642718 h 5602020"/>
              <a:gd name="connsiteX12394" fmla="*/ 3734726 w 5832676"/>
              <a:gd name="connsiteY12394" fmla="*/ 642718 h 5602020"/>
              <a:gd name="connsiteX12395" fmla="*/ 3739404 w 5832676"/>
              <a:gd name="connsiteY12395" fmla="*/ 648332 h 5602020"/>
              <a:gd name="connsiteX12396" fmla="*/ 3741743 w 5832676"/>
              <a:gd name="connsiteY12396" fmla="*/ 642718 h 5602020"/>
              <a:gd name="connsiteX12397" fmla="*/ 3734726 w 5832676"/>
              <a:gd name="connsiteY12397" fmla="*/ 642718 h 5602020"/>
              <a:gd name="connsiteX12398" fmla="*/ 3716482 w 5832676"/>
              <a:gd name="connsiteY12398" fmla="*/ 642718 h 5602020"/>
              <a:gd name="connsiteX12399" fmla="*/ 3716482 w 5832676"/>
              <a:gd name="connsiteY12399" fmla="*/ 645526 h 5602020"/>
              <a:gd name="connsiteX12400" fmla="*/ 3720692 w 5832676"/>
              <a:gd name="connsiteY12400" fmla="*/ 645526 h 5602020"/>
              <a:gd name="connsiteX12401" fmla="*/ 3720692 w 5832676"/>
              <a:gd name="connsiteY12401" fmla="*/ 642718 h 5602020"/>
              <a:gd name="connsiteX12402" fmla="*/ 3716482 w 5832676"/>
              <a:gd name="connsiteY12402" fmla="*/ 642718 h 5602020"/>
              <a:gd name="connsiteX12403" fmla="*/ 3702449 w 5832676"/>
              <a:gd name="connsiteY12403" fmla="*/ 642718 h 5602020"/>
              <a:gd name="connsiteX12404" fmla="*/ 3699642 w 5832676"/>
              <a:gd name="connsiteY12404" fmla="*/ 648332 h 5602020"/>
              <a:gd name="connsiteX12405" fmla="*/ 3702449 w 5832676"/>
              <a:gd name="connsiteY12405" fmla="*/ 645526 h 5602020"/>
              <a:gd name="connsiteX12406" fmla="*/ 3702449 w 5832676"/>
              <a:gd name="connsiteY12406" fmla="*/ 642718 h 5602020"/>
              <a:gd name="connsiteX12407" fmla="*/ 4757039 w 5832676"/>
              <a:gd name="connsiteY12407" fmla="*/ 641665 h 5602020"/>
              <a:gd name="connsiteX12408" fmla="*/ 4753530 w 5832676"/>
              <a:gd name="connsiteY12408" fmla="*/ 642718 h 5602020"/>
              <a:gd name="connsiteX12409" fmla="*/ 4760548 w 5832676"/>
              <a:gd name="connsiteY12409" fmla="*/ 642718 h 5602020"/>
              <a:gd name="connsiteX12410" fmla="*/ 4757039 w 5832676"/>
              <a:gd name="connsiteY12410" fmla="*/ 641665 h 5602020"/>
              <a:gd name="connsiteX12411" fmla="*/ 4783000 w 5832676"/>
              <a:gd name="connsiteY12411" fmla="*/ 641314 h 5602020"/>
              <a:gd name="connsiteX12412" fmla="*/ 4783000 w 5832676"/>
              <a:gd name="connsiteY12412" fmla="*/ 642718 h 5602020"/>
              <a:gd name="connsiteX12413" fmla="*/ 4785806 w 5832676"/>
              <a:gd name="connsiteY12413" fmla="*/ 641314 h 5602020"/>
              <a:gd name="connsiteX12414" fmla="*/ 4783000 w 5832676"/>
              <a:gd name="connsiteY12414" fmla="*/ 641314 h 5602020"/>
              <a:gd name="connsiteX12415" fmla="*/ 4735288 w 5832676"/>
              <a:gd name="connsiteY12415" fmla="*/ 641314 h 5602020"/>
              <a:gd name="connsiteX12416" fmla="*/ 4728270 w 5832676"/>
              <a:gd name="connsiteY12416" fmla="*/ 645526 h 5602020"/>
              <a:gd name="connsiteX12417" fmla="*/ 4732948 w 5832676"/>
              <a:gd name="connsiteY12417" fmla="*/ 643422 h 5602020"/>
              <a:gd name="connsiteX12418" fmla="*/ 4735288 w 5832676"/>
              <a:gd name="connsiteY12418" fmla="*/ 641314 h 5602020"/>
              <a:gd name="connsiteX12419" fmla="*/ 3750162 w 5832676"/>
              <a:gd name="connsiteY12419" fmla="*/ 641314 h 5602020"/>
              <a:gd name="connsiteX12420" fmla="*/ 3743146 w 5832676"/>
              <a:gd name="connsiteY12420" fmla="*/ 645526 h 5602020"/>
              <a:gd name="connsiteX12421" fmla="*/ 3747824 w 5832676"/>
              <a:gd name="connsiteY12421" fmla="*/ 643422 h 5602020"/>
              <a:gd name="connsiteX12422" fmla="*/ 3750162 w 5832676"/>
              <a:gd name="connsiteY12422" fmla="*/ 641314 h 5602020"/>
              <a:gd name="connsiteX12423" fmla="*/ 3729674 w 5832676"/>
              <a:gd name="connsiteY12423" fmla="*/ 641314 h 5602020"/>
              <a:gd name="connsiteX12424" fmla="*/ 3720692 w 5832676"/>
              <a:gd name="connsiteY12424" fmla="*/ 648332 h 5602020"/>
              <a:gd name="connsiteX12425" fmla="*/ 3731919 w 5832676"/>
              <a:gd name="connsiteY12425" fmla="*/ 643655 h 5602020"/>
              <a:gd name="connsiteX12426" fmla="*/ 3729674 w 5832676"/>
              <a:gd name="connsiteY12426" fmla="*/ 641314 h 5602020"/>
              <a:gd name="connsiteX12427" fmla="*/ 4754933 w 5832676"/>
              <a:gd name="connsiteY12427" fmla="*/ 638510 h 5602020"/>
              <a:gd name="connsiteX12428" fmla="*/ 4749320 w 5832676"/>
              <a:gd name="connsiteY12428" fmla="*/ 640614 h 5602020"/>
              <a:gd name="connsiteX12429" fmla="*/ 4749320 w 5832676"/>
              <a:gd name="connsiteY12429" fmla="*/ 642718 h 5602020"/>
              <a:gd name="connsiteX12430" fmla="*/ 4754933 w 5832676"/>
              <a:gd name="connsiteY12430" fmla="*/ 638510 h 5602020"/>
              <a:gd name="connsiteX12431" fmla="*/ 4743708 w 5832676"/>
              <a:gd name="connsiteY12431" fmla="*/ 638510 h 5602020"/>
              <a:gd name="connsiteX12432" fmla="*/ 4742304 w 5832676"/>
              <a:gd name="connsiteY12432" fmla="*/ 640614 h 5602020"/>
              <a:gd name="connsiteX12433" fmla="*/ 4742304 w 5832676"/>
              <a:gd name="connsiteY12433" fmla="*/ 642718 h 5602020"/>
              <a:gd name="connsiteX12434" fmla="*/ 4743708 w 5832676"/>
              <a:gd name="connsiteY12434" fmla="*/ 642718 h 5602020"/>
              <a:gd name="connsiteX12435" fmla="*/ 4743708 w 5832676"/>
              <a:gd name="connsiteY12435" fmla="*/ 638510 h 5602020"/>
              <a:gd name="connsiteX12436" fmla="*/ 4645475 w 5832676"/>
              <a:gd name="connsiteY12436" fmla="*/ 638510 h 5602020"/>
              <a:gd name="connsiteX12437" fmla="*/ 4648282 w 5832676"/>
              <a:gd name="connsiteY12437" fmla="*/ 641314 h 5602020"/>
              <a:gd name="connsiteX12438" fmla="*/ 4645475 w 5832676"/>
              <a:gd name="connsiteY12438" fmla="*/ 638510 h 5602020"/>
              <a:gd name="connsiteX12439" fmla="*/ 3741742 w 5832676"/>
              <a:gd name="connsiteY12439" fmla="*/ 638510 h 5602020"/>
              <a:gd name="connsiteX12440" fmla="*/ 3745952 w 5832676"/>
              <a:gd name="connsiteY12440" fmla="*/ 642718 h 5602020"/>
              <a:gd name="connsiteX12441" fmla="*/ 3745952 w 5832676"/>
              <a:gd name="connsiteY12441" fmla="*/ 638510 h 5602020"/>
              <a:gd name="connsiteX12442" fmla="*/ 3741742 w 5832676"/>
              <a:gd name="connsiteY12442" fmla="*/ 638510 h 5602020"/>
              <a:gd name="connsiteX12443" fmla="*/ 4775984 w 5832676"/>
              <a:gd name="connsiteY12443" fmla="*/ 637106 h 5602020"/>
              <a:gd name="connsiteX12444" fmla="*/ 4778790 w 5832676"/>
              <a:gd name="connsiteY12444" fmla="*/ 638510 h 5602020"/>
              <a:gd name="connsiteX12445" fmla="*/ 4778790 w 5832676"/>
              <a:gd name="connsiteY12445" fmla="*/ 637106 h 5602020"/>
              <a:gd name="connsiteX12446" fmla="*/ 4775984 w 5832676"/>
              <a:gd name="connsiteY12446" fmla="*/ 637106 h 5602020"/>
              <a:gd name="connsiteX12447" fmla="*/ 4770932 w 5832676"/>
              <a:gd name="connsiteY12447" fmla="*/ 637106 h 5602020"/>
              <a:gd name="connsiteX12448" fmla="*/ 4764196 w 5832676"/>
              <a:gd name="connsiteY12448" fmla="*/ 638980 h 5602020"/>
              <a:gd name="connsiteX12449" fmla="*/ 4761950 w 5832676"/>
              <a:gd name="connsiteY12449" fmla="*/ 640847 h 5602020"/>
              <a:gd name="connsiteX12450" fmla="*/ 4768686 w 5832676"/>
              <a:gd name="connsiteY12450" fmla="*/ 640847 h 5602020"/>
              <a:gd name="connsiteX12451" fmla="*/ 4773176 w 5832676"/>
              <a:gd name="connsiteY12451" fmla="*/ 638980 h 5602020"/>
              <a:gd name="connsiteX12452" fmla="*/ 4770932 w 5832676"/>
              <a:gd name="connsiteY12452" fmla="*/ 637106 h 5602020"/>
              <a:gd name="connsiteX12453" fmla="*/ 3752968 w 5832676"/>
              <a:gd name="connsiteY12453" fmla="*/ 637106 h 5602020"/>
              <a:gd name="connsiteX12454" fmla="*/ 3752968 w 5832676"/>
              <a:gd name="connsiteY12454" fmla="*/ 638510 h 5602020"/>
              <a:gd name="connsiteX12455" fmla="*/ 3755775 w 5832676"/>
              <a:gd name="connsiteY12455" fmla="*/ 637106 h 5602020"/>
              <a:gd name="connsiteX12456" fmla="*/ 3752968 w 5832676"/>
              <a:gd name="connsiteY12456" fmla="*/ 637106 h 5602020"/>
              <a:gd name="connsiteX12457" fmla="*/ 3737532 w 5832676"/>
              <a:gd name="connsiteY12457" fmla="*/ 637106 h 5602020"/>
              <a:gd name="connsiteX12458" fmla="*/ 3737532 w 5832676"/>
              <a:gd name="connsiteY12458" fmla="*/ 638510 h 5602020"/>
              <a:gd name="connsiteX12459" fmla="*/ 3738936 w 5832676"/>
              <a:gd name="connsiteY12459" fmla="*/ 638510 h 5602020"/>
              <a:gd name="connsiteX12460" fmla="*/ 3737532 w 5832676"/>
              <a:gd name="connsiteY12460" fmla="*/ 637106 h 5602020"/>
              <a:gd name="connsiteX12461" fmla="*/ 3709466 w 5832676"/>
              <a:gd name="connsiteY12461" fmla="*/ 637106 h 5602020"/>
              <a:gd name="connsiteX12462" fmla="*/ 3705256 w 5832676"/>
              <a:gd name="connsiteY12462" fmla="*/ 638510 h 5602020"/>
              <a:gd name="connsiteX12463" fmla="*/ 3707360 w 5832676"/>
              <a:gd name="connsiteY12463" fmla="*/ 638510 h 5602020"/>
              <a:gd name="connsiteX12464" fmla="*/ 3709466 w 5832676"/>
              <a:gd name="connsiteY12464" fmla="*/ 638510 h 5602020"/>
              <a:gd name="connsiteX12465" fmla="*/ 3709466 w 5832676"/>
              <a:gd name="connsiteY12465" fmla="*/ 637106 h 5602020"/>
              <a:gd name="connsiteX12466" fmla="*/ 3702449 w 5832676"/>
              <a:gd name="connsiteY12466" fmla="*/ 637106 h 5602020"/>
              <a:gd name="connsiteX12467" fmla="*/ 3699642 w 5832676"/>
              <a:gd name="connsiteY12467" fmla="*/ 638510 h 5602020"/>
              <a:gd name="connsiteX12468" fmla="*/ 3702449 w 5832676"/>
              <a:gd name="connsiteY12468" fmla="*/ 638510 h 5602020"/>
              <a:gd name="connsiteX12469" fmla="*/ 3702449 w 5832676"/>
              <a:gd name="connsiteY12469" fmla="*/ 637106 h 5602020"/>
              <a:gd name="connsiteX12470" fmla="*/ 3719289 w 5832676"/>
              <a:gd name="connsiteY12470" fmla="*/ 634298 h 5602020"/>
              <a:gd name="connsiteX12471" fmla="*/ 3716482 w 5832676"/>
              <a:gd name="connsiteY12471" fmla="*/ 637106 h 5602020"/>
              <a:gd name="connsiteX12472" fmla="*/ 3719289 w 5832676"/>
              <a:gd name="connsiteY12472" fmla="*/ 637106 h 5602020"/>
              <a:gd name="connsiteX12473" fmla="*/ 3719289 w 5832676"/>
              <a:gd name="connsiteY12473" fmla="*/ 634298 h 5602020"/>
              <a:gd name="connsiteX12474" fmla="*/ 3727709 w 5832676"/>
              <a:gd name="connsiteY12474" fmla="*/ 632193 h 5602020"/>
              <a:gd name="connsiteX12475" fmla="*/ 3730048 w 5832676"/>
              <a:gd name="connsiteY12475" fmla="*/ 634298 h 5602020"/>
              <a:gd name="connsiteX12476" fmla="*/ 3730048 w 5832676"/>
              <a:gd name="connsiteY12476" fmla="*/ 632193 h 5602020"/>
              <a:gd name="connsiteX12477" fmla="*/ 3727709 w 5832676"/>
              <a:gd name="connsiteY12477" fmla="*/ 632193 h 5602020"/>
              <a:gd name="connsiteX12478" fmla="*/ 4771774 w 5832676"/>
              <a:gd name="connsiteY12478" fmla="*/ 631492 h 5602020"/>
              <a:gd name="connsiteX12479" fmla="*/ 4761950 w 5832676"/>
              <a:gd name="connsiteY12479" fmla="*/ 634298 h 5602020"/>
              <a:gd name="connsiteX12480" fmla="*/ 4764406 w 5832676"/>
              <a:gd name="connsiteY12480" fmla="*/ 634298 h 5602020"/>
              <a:gd name="connsiteX12481" fmla="*/ 4766862 w 5832676"/>
              <a:gd name="connsiteY12481" fmla="*/ 637106 h 5602020"/>
              <a:gd name="connsiteX12482" fmla="*/ 4771774 w 5832676"/>
              <a:gd name="connsiteY12482" fmla="*/ 631492 h 5602020"/>
              <a:gd name="connsiteX12483" fmla="*/ 4732480 w 5832676"/>
              <a:gd name="connsiteY12483" fmla="*/ 631492 h 5602020"/>
              <a:gd name="connsiteX12484" fmla="*/ 4732480 w 5832676"/>
              <a:gd name="connsiteY12484" fmla="*/ 634298 h 5602020"/>
              <a:gd name="connsiteX12485" fmla="*/ 4735287 w 5832676"/>
              <a:gd name="connsiteY12485" fmla="*/ 631492 h 5602020"/>
              <a:gd name="connsiteX12486" fmla="*/ 4732480 w 5832676"/>
              <a:gd name="connsiteY12486" fmla="*/ 631492 h 5602020"/>
              <a:gd name="connsiteX12487" fmla="*/ 4711431 w 5832676"/>
              <a:gd name="connsiteY12487" fmla="*/ 631492 h 5602020"/>
              <a:gd name="connsiteX12488" fmla="*/ 4709326 w 5832676"/>
              <a:gd name="connsiteY12488" fmla="*/ 634298 h 5602020"/>
              <a:gd name="connsiteX12489" fmla="*/ 4707220 w 5832676"/>
              <a:gd name="connsiteY12489" fmla="*/ 637106 h 5602020"/>
              <a:gd name="connsiteX12490" fmla="*/ 4711431 w 5832676"/>
              <a:gd name="connsiteY12490" fmla="*/ 631492 h 5602020"/>
              <a:gd name="connsiteX12491" fmla="*/ 3759985 w 5832676"/>
              <a:gd name="connsiteY12491" fmla="*/ 631492 h 5602020"/>
              <a:gd name="connsiteX12492" fmla="*/ 3755073 w 5832676"/>
              <a:gd name="connsiteY12492" fmla="*/ 634298 h 5602020"/>
              <a:gd name="connsiteX12493" fmla="*/ 3750162 w 5832676"/>
              <a:gd name="connsiteY12493" fmla="*/ 637106 h 5602020"/>
              <a:gd name="connsiteX12494" fmla="*/ 3759985 w 5832676"/>
              <a:gd name="connsiteY12494" fmla="*/ 631492 h 5602020"/>
              <a:gd name="connsiteX12495" fmla="*/ 3750162 w 5832676"/>
              <a:gd name="connsiteY12495" fmla="*/ 631492 h 5602020"/>
              <a:gd name="connsiteX12496" fmla="*/ 3743146 w 5832676"/>
              <a:gd name="connsiteY12496" fmla="*/ 637106 h 5602020"/>
              <a:gd name="connsiteX12497" fmla="*/ 3750162 w 5832676"/>
              <a:gd name="connsiteY12497" fmla="*/ 631492 h 5602020"/>
              <a:gd name="connsiteX12498" fmla="*/ 3712273 w 5832676"/>
              <a:gd name="connsiteY12498" fmla="*/ 631492 h 5602020"/>
              <a:gd name="connsiteX12499" fmla="*/ 3712273 w 5832676"/>
              <a:gd name="connsiteY12499" fmla="*/ 634298 h 5602020"/>
              <a:gd name="connsiteX12500" fmla="*/ 3713676 w 5832676"/>
              <a:gd name="connsiteY12500" fmla="*/ 634298 h 5602020"/>
              <a:gd name="connsiteX12501" fmla="*/ 3712273 w 5832676"/>
              <a:gd name="connsiteY12501" fmla="*/ 631492 h 5602020"/>
              <a:gd name="connsiteX12502" fmla="*/ 3723148 w 5832676"/>
              <a:gd name="connsiteY12502" fmla="*/ 631317 h 5602020"/>
              <a:gd name="connsiteX12503" fmla="*/ 3723499 w 5832676"/>
              <a:gd name="connsiteY12503" fmla="*/ 631492 h 5602020"/>
              <a:gd name="connsiteX12504" fmla="*/ 3723148 w 5832676"/>
              <a:gd name="connsiteY12504" fmla="*/ 631492 h 5602020"/>
              <a:gd name="connsiteX12505" fmla="*/ 4554260 w 5832676"/>
              <a:gd name="connsiteY12505" fmla="*/ 630090 h 5602020"/>
              <a:gd name="connsiteX12506" fmla="*/ 4551454 w 5832676"/>
              <a:gd name="connsiteY12506" fmla="*/ 631492 h 5602020"/>
              <a:gd name="connsiteX12507" fmla="*/ 4554260 w 5832676"/>
              <a:gd name="connsiteY12507" fmla="*/ 631492 h 5602020"/>
              <a:gd name="connsiteX12508" fmla="*/ 4554260 w 5832676"/>
              <a:gd name="connsiteY12508" fmla="*/ 630090 h 5602020"/>
              <a:gd name="connsiteX12509" fmla="*/ 4758792 w 5832676"/>
              <a:gd name="connsiteY12509" fmla="*/ 627987 h 5602020"/>
              <a:gd name="connsiteX12510" fmla="*/ 4754933 w 5832676"/>
              <a:gd name="connsiteY12510" fmla="*/ 630090 h 5602020"/>
              <a:gd name="connsiteX12511" fmla="*/ 4760546 w 5832676"/>
              <a:gd name="connsiteY12511" fmla="*/ 630090 h 5602020"/>
              <a:gd name="connsiteX12512" fmla="*/ 4758792 w 5832676"/>
              <a:gd name="connsiteY12512" fmla="*/ 627987 h 5602020"/>
              <a:gd name="connsiteX12513" fmla="*/ 4710027 w 5832676"/>
              <a:gd name="connsiteY12513" fmla="*/ 627282 h 5602020"/>
              <a:gd name="connsiteX12514" fmla="*/ 4704414 w 5832676"/>
              <a:gd name="connsiteY12514" fmla="*/ 630090 h 5602020"/>
              <a:gd name="connsiteX12515" fmla="*/ 4710027 w 5832676"/>
              <a:gd name="connsiteY12515" fmla="*/ 630090 h 5602020"/>
              <a:gd name="connsiteX12516" fmla="*/ 4710027 w 5832676"/>
              <a:gd name="connsiteY12516" fmla="*/ 627282 h 5602020"/>
              <a:gd name="connsiteX12517" fmla="*/ 4679154 w 5832676"/>
              <a:gd name="connsiteY12517" fmla="*/ 627282 h 5602020"/>
              <a:gd name="connsiteX12518" fmla="*/ 4673541 w 5832676"/>
              <a:gd name="connsiteY12518" fmla="*/ 631492 h 5602020"/>
              <a:gd name="connsiteX12519" fmla="*/ 4675412 w 5832676"/>
              <a:gd name="connsiteY12519" fmla="*/ 631492 h 5602020"/>
              <a:gd name="connsiteX12520" fmla="*/ 4679154 w 5832676"/>
              <a:gd name="connsiteY12520" fmla="*/ 627282 h 5602020"/>
              <a:gd name="connsiteX12521" fmla="*/ 4533210 w 5832676"/>
              <a:gd name="connsiteY12521" fmla="*/ 627282 h 5602020"/>
              <a:gd name="connsiteX12522" fmla="*/ 4530404 w 5832676"/>
              <a:gd name="connsiteY12522" fmla="*/ 631492 h 5602020"/>
              <a:gd name="connsiteX12523" fmla="*/ 4533210 w 5832676"/>
              <a:gd name="connsiteY12523" fmla="*/ 629388 h 5602020"/>
              <a:gd name="connsiteX12524" fmla="*/ 4533210 w 5832676"/>
              <a:gd name="connsiteY12524" fmla="*/ 627282 h 5602020"/>
              <a:gd name="connsiteX12525" fmla="*/ 4757740 w 5832676"/>
              <a:gd name="connsiteY12525" fmla="*/ 624475 h 5602020"/>
              <a:gd name="connsiteX12526" fmla="*/ 4759844 w 5832676"/>
              <a:gd name="connsiteY12526" fmla="*/ 627282 h 5602020"/>
              <a:gd name="connsiteX12527" fmla="*/ 4761950 w 5832676"/>
              <a:gd name="connsiteY12527" fmla="*/ 624475 h 5602020"/>
              <a:gd name="connsiteX12528" fmla="*/ 4757740 w 5832676"/>
              <a:gd name="connsiteY12528" fmla="*/ 624475 h 5602020"/>
              <a:gd name="connsiteX12529" fmla="*/ 4753530 w 5832676"/>
              <a:gd name="connsiteY12529" fmla="*/ 624475 h 5602020"/>
              <a:gd name="connsiteX12530" fmla="*/ 4746514 w 5832676"/>
              <a:gd name="connsiteY12530" fmla="*/ 629153 h 5602020"/>
              <a:gd name="connsiteX12531" fmla="*/ 4746514 w 5832676"/>
              <a:gd name="connsiteY12531" fmla="*/ 631492 h 5602020"/>
              <a:gd name="connsiteX12532" fmla="*/ 4753530 w 5832676"/>
              <a:gd name="connsiteY12532" fmla="*/ 624475 h 5602020"/>
              <a:gd name="connsiteX12533" fmla="*/ 4705116 w 5832676"/>
              <a:gd name="connsiteY12533" fmla="*/ 624475 h 5602020"/>
              <a:gd name="connsiteX12534" fmla="*/ 4703011 w 5832676"/>
              <a:gd name="connsiteY12534" fmla="*/ 627282 h 5602020"/>
              <a:gd name="connsiteX12535" fmla="*/ 4705116 w 5832676"/>
              <a:gd name="connsiteY12535" fmla="*/ 627282 h 5602020"/>
              <a:gd name="connsiteX12536" fmla="*/ 4707222 w 5832676"/>
              <a:gd name="connsiteY12536" fmla="*/ 627282 h 5602020"/>
              <a:gd name="connsiteX12537" fmla="*/ 4707222 w 5832676"/>
              <a:gd name="connsiteY12537" fmla="*/ 624475 h 5602020"/>
              <a:gd name="connsiteX12538" fmla="*/ 4705116 w 5832676"/>
              <a:gd name="connsiteY12538" fmla="*/ 624475 h 5602020"/>
              <a:gd name="connsiteX12539" fmla="*/ 3766124 w 5832676"/>
              <a:gd name="connsiteY12539" fmla="*/ 623725 h 5602020"/>
              <a:gd name="connsiteX12540" fmla="*/ 3752362 w 5832676"/>
              <a:gd name="connsiteY12540" fmla="*/ 628314 h 5602020"/>
              <a:gd name="connsiteX12541" fmla="*/ 3766124 w 5832676"/>
              <a:gd name="connsiteY12541" fmla="*/ 628314 h 5602020"/>
              <a:gd name="connsiteX12542" fmla="*/ 3768417 w 5832676"/>
              <a:gd name="connsiteY12542" fmla="*/ 626016 h 5602020"/>
              <a:gd name="connsiteX12543" fmla="*/ 3766124 w 5832676"/>
              <a:gd name="connsiteY12543" fmla="*/ 623725 h 5602020"/>
              <a:gd name="connsiteX12544" fmla="*/ 4767564 w 5832676"/>
              <a:gd name="connsiteY12544" fmla="*/ 623070 h 5602020"/>
              <a:gd name="connsiteX12545" fmla="*/ 4767564 w 5832676"/>
              <a:gd name="connsiteY12545" fmla="*/ 624475 h 5602020"/>
              <a:gd name="connsiteX12546" fmla="*/ 4768967 w 5832676"/>
              <a:gd name="connsiteY12546" fmla="*/ 623070 h 5602020"/>
              <a:gd name="connsiteX12547" fmla="*/ 4767564 w 5832676"/>
              <a:gd name="connsiteY12547" fmla="*/ 623070 h 5602020"/>
              <a:gd name="connsiteX12548" fmla="*/ 4642669 w 5832676"/>
              <a:gd name="connsiteY12548" fmla="*/ 623070 h 5602020"/>
              <a:gd name="connsiteX12549" fmla="*/ 4635652 w 5832676"/>
              <a:gd name="connsiteY12549" fmla="*/ 627282 h 5602020"/>
              <a:gd name="connsiteX12550" fmla="*/ 4640330 w 5832676"/>
              <a:gd name="connsiteY12550" fmla="*/ 627282 h 5602020"/>
              <a:gd name="connsiteX12551" fmla="*/ 4642669 w 5832676"/>
              <a:gd name="connsiteY12551" fmla="*/ 623070 h 5602020"/>
              <a:gd name="connsiteX12552" fmla="*/ 4604312 w 5832676"/>
              <a:gd name="connsiteY12552" fmla="*/ 623070 h 5602020"/>
              <a:gd name="connsiteX12553" fmla="*/ 4601972 w 5832676"/>
              <a:gd name="connsiteY12553" fmla="*/ 630090 h 5602020"/>
              <a:gd name="connsiteX12554" fmla="*/ 4606650 w 5832676"/>
              <a:gd name="connsiteY12554" fmla="*/ 627750 h 5602020"/>
              <a:gd name="connsiteX12555" fmla="*/ 4608990 w 5832676"/>
              <a:gd name="connsiteY12555" fmla="*/ 625415 h 5602020"/>
              <a:gd name="connsiteX12556" fmla="*/ 4604312 w 5832676"/>
              <a:gd name="connsiteY12556" fmla="*/ 623070 h 5602020"/>
              <a:gd name="connsiteX12557" fmla="*/ 4583262 w 5832676"/>
              <a:gd name="connsiteY12557" fmla="*/ 623070 h 5602020"/>
              <a:gd name="connsiteX12558" fmla="*/ 4580922 w 5832676"/>
              <a:gd name="connsiteY12558" fmla="*/ 624475 h 5602020"/>
              <a:gd name="connsiteX12559" fmla="*/ 4587940 w 5832676"/>
              <a:gd name="connsiteY12559" fmla="*/ 623070 h 5602020"/>
              <a:gd name="connsiteX12560" fmla="*/ 4583262 w 5832676"/>
              <a:gd name="connsiteY12560" fmla="*/ 623070 h 5602020"/>
              <a:gd name="connsiteX12561" fmla="*/ 3741942 w 5832676"/>
              <a:gd name="connsiteY12561" fmla="*/ 623070 h 5602020"/>
              <a:gd name="connsiteX12562" fmla="*/ 3737532 w 5832676"/>
              <a:gd name="connsiteY12562" fmla="*/ 625178 h 5602020"/>
              <a:gd name="connsiteX12563" fmla="*/ 3741942 w 5832676"/>
              <a:gd name="connsiteY12563" fmla="*/ 625178 h 5602020"/>
              <a:gd name="connsiteX12564" fmla="*/ 3744148 w 5832676"/>
              <a:gd name="connsiteY12564" fmla="*/ 627282 h 5602020"/>
              <a:gd name="connsiteX12565" fmla="*/ 3752969 w 5832676"/>
              <a:gd name="connsiteY12565" fmla="*/ 625178 h 5602020"/>
              <a:gd name="connsiteX12566" fmla="*/ 3741942 w 5832676"/>
              <a:gd name="connsiteY12566" fmla="*/ 625178 h 5602020"/>
              <a:gd name="connsiteX12567" fmla="*/ 3741942 w 5832676"/>
              <a:gd name="connsiteY12567" fmla="*/ 623070 h 5602020"/>
              <a:gd name="connsiteX12568" fmla="*/ 3721394 w 5832676"/>
              <a:gd name="connsiteY12568" fmla="*/ 623070 h 5602020"/>
              <a:gd name="connsiteX12569" fmla="*/ 3719289 w 5832676"/>
              <a:gd name="connsiteY12569" fmla="*/ 627282 h 5602020"/>
              <a:gd name="connsiteX12570" fmla="*/ 3723498 w 5832676"/>
              <a:gd name="connsiteY12570" fmla="*/ 627282 h 5602020"/>
              <a:gd name="connsiteX12571" fmla="*/ 3723148 w 5832676"/>
              <a:gd name="connsiteY12571" fmla="*/ 627282 h 5602020"/>
              <a:gd name="connsiteX12572" fmla="*/ 3723148 w 5832676"/>
              <a:gd name="connsiteY12572" fmla="*/ 629621 h 5602020"/>
              <a:gd name="connsiteX12573" fmla="*/ 3723148 w 5832676"/>
              <a:gd name="connsiteY12573" fmla="*/ 631317 h 5602020"/>
              <a:gd name="connsiteX12574" fmla="*/ 3720692 w 5832676"/>
              <a:gd name="connsiteY12574" fmla="*/ 630090 h 5602020"/>
              <a:gd name="connsiteX12575" fmla="*/ 3720692 w 5832676"/>
              <a:gd name="connsiteY12575" fmla="*/ 631492 h 5602020"/>
              <a:gd name="connsiteX12576" fmla="*/ 3723148 w 5832676"/>
              <a:gd name="connsiteY12576" fmla="*/ 631492 h 5602020"/>
              <a:gd name="connsiteX12577" fmla="*/ 3723148 w 5832676"/>
              <a:gd name="connsiteY12577" fmla="*/ 631962 h 5602020"/>
              <a:gd name="connsiteX12578" fmla="*/ 3720692 w 5832676"/>
              <a:gd name="connsiteY12578" fmla="*/ 631962 h 5602020"/>
              <a:gd name="connsiteX12579" fmla="*/ 3723148 w 5832676"/>
              <a:gd name="connsiteY12579" fmla="*/ 634298 h 5602020"/>
              <a:gd name="connsiteX12580" fmla="*/ 3723148 w 5832676"/>
              <a:gd name="connsiteY12580" fmla="*/ 631962 h 5602020"/>
              <a:gd name="connsiteX12581" fmla="*/ 3725604 w 5832676"/>
              <a:gd name="connsiteY12581" fmla="*/ 634298 h 5602020"/>
              <a:gd name="connsiteX12582" fmla="*/ 3725604 w 5832676"/>
              <a:gd name="connsiteY12582" fmla="*/ 629621 h 5602020"/>
              <a:gd name="connsiteX12583" fmla="*/ 3728060 w 5832676"/>
              <a:gd name="connsiteY12583" fmla="*/ 627282 h 5602020"/>
              <a:gd name="connsiteX12584" fmla="*/ 3723498 w 5832676"/>
              <a:gd name="connsiteY12584" fmla="*/ 627282 h 5602020"/>
              <a:gd name="connsiteX12585" fmla="*/ 3727709 w 5832676"/>
              <a:gd name="connsiteY12585" fmla="*/ 625178 h 5602020"/>
              <a:gd name="connsiteX12586" fmla="*/ 3721394 w 5832676"/>
              <a:gd name="connsiteY12586" fmla="*/ 623070 h 5602020"/>
              <a:gd name="connsiteX12587" fmla="*/ 4761950 w 5832676"/>
              <a:gd name="connsiteY12587" fmla="*/ 620269 h 5602020"/>
              <a:gd name="connsiteX12588" fmla="*/ 4763704 w 5832676"/>
              <a:gd name="connsiteY12588" fmla="*/ 622372 h 5602020"/>
              <a:gd name="connsiteX12589" fmla="*/ 4761950 w 5832676"/>
              <a:gd name="connsiteY12589" fmla="*/ 623070 h 5602020"/>
              <a:gd name="connsiteX12590" fmla="*/ 4764289 w 5832676"/>
              <a:gd name="connsiteY12590" fmla="*/ 623070 h 5602020"/>
              <a:gd name="connsiteX12591" fmla="*/ 4763704 w 5832676"/>
              <a:gd name="connsiteY12591" fmla="*/ 622372 h 5602020"/>
              <a:gd name="connsiteX12592" fmla="*/ 4768967 w 5832676"/>
              <a:gd name="connsiteY12592" fmla="*/ 620269 h 5602020"/>
              <a:gd name="connsiteX12593" fmla="*/ 4761950 w 5832676"/>
              <a:gd name="connsiteY12593" fmla="*/ 620269 h 5602020"/>
              <a:gd name="connsiteX12594" fmla="*/ 4714705 w 5832676"/>
              <a:gd name="connsiteY12594" fmla="*/ 620269 h 5602020"/>
              <a:gd name="connsiteX12595" fmla="*/ 4710027 w 5832676"/>
              <a:gd name="connsiteY12595" fmla="*/ 624475 h 5602020"/>
              <a:gd name="connsiteX12596" fmla="*/ 4712366 w 5832676"/>
              <a:gd name="connsiteY12596" fmla="*/ 624475 h 5602020"/>
              <a:gd name="connsiteX12597" fmla="*/ 4714705 w 5832676"/>
              <a:gd name="connsiteY12597" fmla="*/ 624475 h 5602020"/>
              <a:gd name="connsiteX12598" fmla="*/ 4717044 w 5832676"/>
              <a:gd name="connsiteY12598" fmla="*/ 622372 h 5602020"/>
              <a:gd name="connsiteX12599" fmla="*/ 4714705 w 5832676"/>
              <a:gd name="connsiteY12599" fmla="*/ 620269 h 5602020"/>
              <a:gd name="connsiteX12600" fmla="*/ 4688978 w 5832676"/>
              <a:gd name="connsiteY12600" fmla="*/ 620269 h 5602020"/>
              <a:gd name="connsiteX12601" fmla="*/ 4684768 w 5832676"/>
              <a:gd name="connsiteY12601" fmla="*/ 624475 h 5602020"/>
              <a:gd name="connsiteX12602" fmla="*/ 4688978 w 5832676"/>
              <a:gd name="connsiteY12602" fmla="*/ 622372 h 5602020"/>
              <a:gd name="connsiteX12603" fmla="*/ 4688978 w 5832676"/>
              <a:gd name="connsiteY12603" fmla="*/ 620269 h 5602020"/>
              <a:gd name="connsiteX12604" fmla="*/ 4649685 w 5832676"/>
              <a:gd name="connsiteY12604" fmla="*/ 620269 h 5602020"/>
              <a:gd name="connsiteX12605" fmla="*/ 4648282 w 5832676"/>
              <a:gd name="connsiteY12605" fmla="*/ 623070 h 5602020"/>
              <a:gd name="connsiteX12606" fmla="*/ 4649685 w 5832676"/>
              <a:gd name="connsiteY12606" fmla="*/ 623070 h 5602020"/>
              <a:gd name="connsiteX12607" fmla="*/ 4649685 w 5832676"/>
              <a:gd name="connsiteY12607" fmla="*/ 620269 h 5602020"/>
              <a:gd name="connsiteX12608" fmla="*/ 4562680 w 5832676"/>
              <a:gd name="connsiteY12608" fmla="*/ 620263 h 5602020"/>
              <a:gd name="connsiteX12609" fmla="*/ 4559874 w 5832676"/>
              <a:gd name="connsiteY12609" fmla="*/ 623070 h 5602020"/>
              <a:gd name="connsiteX12610" fmla="*/ 4562680 w 5832676"/>
              <a:gd name="connsiteY12610" fmla="*/ 623070 h 5602020"/>
              <a:gd name="connsiteX12611" fmla="*/ 4562680 w 5832676"/>
              <a:gd name="connsiteY12611" fmla="*/ 620263 h 5602020"/>
              <a:gd name="connsiteX12612" fmla="*/ 4773739 w 5832676"/>
              <a:gd name="connsiteY12612" fmla="*/ 620095 h 5602020"/>
              <a:gd name="connsiteX12613" fmla="*/ 4773644 w 5832676"/>
              <a:gd name="connsiteY12613" fmla="*/ 620269 h 5602020"/>
              <a:gd name="connsiteX12614" fmla="*/ 4773500 w 5832676"/>
              <a:gd name="connsiteY12614" fmla="*/ 620204 h 5602020"/>
              <a:gd name="connsiteX12615" fmla="*/ 4750724 w 5832676"/>
              <a:gd name="connsiteY12615" fmla="*/ 617460 h 5602020"/>
              <a:gd name="connsiteX12616" fmla="*/ 4746514 w 5832676"/>
              <a:gd name="connsiteY12616" fmla="*/ 620269 h 5602020"/>
              <a:gd name="connsiteX12617" fmla="*/ 4748618 w 5832676"/>
              <a:gd name="connsiteY12617" fmla="*/ 620269 h 5602020"/>
              <a:gd name="connsiteX12618" fmla="*/ 4750724 w 5832676"/>
              <a:gd name="connsiteY12618" fmla="*/ 620269 h 5602020"/>
              <a:gd name="connsiteX12619" fmla="*/ 4750724 w 5832676"/>
              <a:gd name="connsiteY12619" fmla="*/ 617460 h 5602020"/>
              <a:gd name="connsiteX12620" fmla="*/ 4739497 w 5832676"/>
              <a:gd name="connsiteY12620" fmla="*/ 617460 h 5602020"/>
              <a:gd name="connsiteX12621" fmla="*/ 4732480 w 5832676"/>
              <a:gd name="connsiteY12621" fmla="*/ 623070 h 5602020"/>
              <a:gd name="connsiteX12622" fmla="*/ 4736690 w 5832676"/>
              <a:gd name="connsiteY12622" fmla="*/ 623070 h 5602020"/>
              <a:gd name="connsiteX12623" fmla="*/ 4736690 w 5832676"/>
              <a:gd name="connsiteY12623" fmla="*/ 624475 h 5602020"/>
              <a:gd name="connsiteX12624" fmla="*/ 4739497 w 5832676"/>
              <a:gd name="connsiteY12624" fmla="*/ 623070 h 5602020"/>
              <a:gd name="connsiteX12625" fmla="*/ 4737158 w 5832676"/>
              <a:gd name="connsiteY12625" fmla="*/ 623070 h 5602020"/>
              <a:gd name="connsiteX12626" fmla="*/ 4739497 w 5832676"/>
              <a:gd name="connsiteY12626" fmla="*/ 617460 h 5602020"/>
              <a:gd name="connsiteX12627" fmla="*/ 4728270 w 5832676"/>
              <a:gd name="connsiteY12627" fmla="*/ 617460 h 5602020"/>
              <a:gd name="connsiteX12628" fmla="*/ 4724060 w 5832676"/>
              <a:gd name="connsiteY12628" fmla="*/ 623070 h 5602020"/>
              <a:gd name="connsiteX12629" fmla="*/ 4728270 w 5832676"/>
              <a:gd name="connsiteY12629" fmla="*/ 620269 h 5602020"/>
              <a:gd name="connsiteX12630" fmla="*/ 4728270 w 5832676"/>
              <a:gd name="connsiteY12630" fmla="*/ 617460 h 5602020"/>
              <a:gd name="connsiteX12631" fmla="*/ 4638458 w 5832676"/>
              <a:gd name="connsiteY12631" fmla="*/ 617460 h 5602020"/>
              <a:gd name="connsiteX12632" fmla="*/ 4634248 w 5832676"/>
              <a:gd name="connsiteY12632" fmla="*/ 620269 h 5602020"/>
              <a:gd name="connsiteX12633" fmla="*/ 4628635 w 5832676"/>
              <a:gd name="connsiteY12633" fmla="*/ 627282 h 5602020"/>
              <a:gd name="connsiteX12634" fmla="*/ 4631442 w 5832676"/>
              <a:gd name="connsiteY12634" fmla="*/ 624941 h 5602020"/>
              <a:gd name="connsiteX12635" fmla="*/ 4634248 w 5832676"/>
              <a:gd name="connsiteY12635" fmla="*/ 624941 h 5602020"/>
              <a:gd name="connsiteX12636" fmla="*/ 4634248 w 5832676"/>
              <a:gd name="connsiteY12636" fmla="*/ 620269 h 5602020"/>
              <a:gd name="connsiteX12637" fmla="*/ 4636353 w 5832676"/>
              <a:gd name="connsiteY12637" fmla="*/ 620269 h 5602020"/>
              <a:gd name="connsiteX12638" fmla="*/ 4638458 w 5832676"/>
              <a:gd name="connsiteY12638" fmla="*/ 617460 h 5602020"/>
              <a:gd name="connsiteX12639" fmla="*/ 4512160 w 5832676"/>
              <a:gd name="connsiteY12639" fmla="*/ 617458 h 5602020"/>
              <a:gd name="connsiteX12640" fmla="*/ 4512160 w 5832676"/>
              <a:gd name="connsiteY12640" fmla="*/ 620263 h 5602020"/>
              <a:gd name="connsiteX12641" fmla="*/ 4512160 w 5832676"/>
              <a:gd name="connsiteY12641" fmla="*/ 617458 h 5602020"/>
              <a:gd name="connsiteX12642" fmla="*/ 4757740 w 5832676"/>
              <a:gd name="connsiteY12642" fmla="*/ 616056 h 5602020"/>
              <a:gd name="connsiteX12643" fmla="*/ 4761950 w 5832676"/>
              <a:gd name="connsiteY12643" fmla="*/ 617460 h 5602020"/>
              <a:gd name="connsiteX12644" fmla="*/ 4759844 w 5832676"/>
              <a:gd name="connsiteY12644" fmla="*/ 616056 h 5602020"/>
              <a:gd name="connsiteX12645" fmla="*/ 4757740 w 5832676"/>
              <a:gd name="connsiteY12645" fmla="*/ 616056 h 5602020"/>
              <a:gd name="connsiteX12646" fmla="*/ 3771212 w 5832676"/>
              <a:gd name="connsiteY12646" fmla="*/ 616056 h 5602020"/>
              <a:gd name="connsiteX12647" fmla="*/ 3771212 w 5832676"/>
              <a:gd name="connsiteY12647" fmla="*/ 618160 h 5602020"/>
              <a:gd name="connsiteX12648" fmla="*/ 3771212 w 5832676"/>
              <a:gd name="connsiteY12648" fmla="*/ 620269 h 5602020"/>
              <a:gd name="connsiteX12649" fmla="*/ 3775422 w 5832676"/>
              <a:gd name="connsiteY12649" fmla="*/ 616056 h 5602020"/>
              <a:gd name="connsiteX12650" fmla="*/ 3773316 w 5832676"/>
              <a:gd name="connsiteY12650" fmla="*/ 616056 h 5602020"/>
              <a:gd name="connsiteX12651" fmla="*/ 3771212 w 5832676"/>
              <a:gd name="connsiteY12651" fmla="*/ 616056 h 5602020"/>
              <a:gd name="connsiteX12652" fmla="*/ 3679997 w 5832676"/>
              <a:gd name="connsiteY12652" fmla="*/ 616056 h 5602020"/>
              <a:gd name="connsiteX12653" fmla="*/ 3672980 w 5832676"/>
              <a:gd name="connsiteY12653" fmla="*/ 618160 h 5602020"/>
              <a:gd name="connsiteX12654" fmla="*/ 3675319 w 5832676"/>
              <a:gd name="connsiteY12654" fmla="*/ 618160 h 5602020"/>
              <a:gd name="connsiteX12655" fmla="*/ 3677658 w 5832676"/>
              <a:gd name="connsiteY12655" fmla="*/ 620269 h 5602020"/>
              <a:gd name="connsiteX12656" fmla="*/ 3679997 w 5832676"/>
              <a:gd name="connsiteY12656" fmla="*/ 618160 h 5602020"/>
              <a:gd name="connsiteX12657" fmla="*/ 3679997 w 5832676"/>
              <a:gd name="connsiteY12657" fmla="*/ 616056 h 5602020"/>
              <a:gd name="connsiteX12658" fmla="*/ 3737065 w 5832676"/>
              <a:gd name="connsiteY12658" fmla="*/ 613248 h 5602020"/>
              <a:gd name="connsiteX12659" fmla="*/ 3734726 w 5832676"/>
              <a:gd name="connsiteY12659" fmla="*/ 617460 h 5602020"/>
              <a:gd name="connsiteX12660" fmla="*/ 3739404 w 5832676"/>
              <a:gd name="connsiteY12660" fmla="*/ 617460 h 5602020"/>
              <a:gd name="connsiteX12661" fmla="*/ 3739404 w 5832676"/>
              <a:gd name="connsiteY12661" fmla="*/ 615352 h 5602020"/>
              <a:gd name="connsiteX12662" fmla="*/ 3739404 w 5832676"/>
              <a:gd name="connsiteY12662" fmla="*/ 613248 h 5602020"/>
              <a:gd name="connsiteX12663" fmla="*/ 3737065 w 5832676"/>
              <a:gd name="connsiteY12663" fmla="*/ 613248 h 5602020"/>
              <a:gd name="connsiteX12664" fmla="*/ 3748759 w 5832676"/>
              <a:gd name="connsiteY12664" fmla="*/ 611844 h 5602020"/>
              <a:gd name="connsiteX12665" fmla="*/ 3743146 w 5832676"/>
              <a:gd name="connsiteY12665" fmla="*/ 613248 h 5602020"/>
              <a:gd name="connsiteX12666" fmla="*/ 3748759 w 5832676"/>
              <a:gd name="connsiteY12666" fmla="*/ 613248 h 5602020"/>
              <a:gd name="connsiteX12667" fmla="*/ 3748759 w 5832676"/>
              <a:gd name="connsiteY12667" fmla="*/ 611844 h 5602020"/>
              <a:gd name="connsiteX12668" fmla="*/ 3785619 w 5832676"/>
              <a:gd name="connsiteY12668" fmla="*/ 611110 h 5602020"/>
              <a:gd name="connsiteX12669" fmla="*/ 3786766 w 5832676"/>
              <a:gd name="connsiteY12669" fmla="*/ 612259 h 5602020"/>
              <a:gd name="connsiteX12670" fmla="*/ 3784964 w 5832676"/>
              <a:gd name="connsiteY12670" fmla="*/ 611766 h 5602020"/>
              <a:gd name="connsiteX12671" fmla="*/ 4526194 w 5832676"/>
              <a:gd name="connsiteY12671" fmla="*/ 606235 h 5602020"/>
              <a:gd name="connsiteX12672" fmla="*/ 4529000 w 5832676"/>
              <a:gd name="connsiteY12672" fmla="*/ 606235 h 5602020"/>
              <a:gd name="connsiteX12673" fmla="*/ 4526194 w 5832676"/>
              <a:gd name="connsiteY12673" fmla="*/ 606235 h 5602020"/>
              <a:gd name="connsiteX12674" fmla="*/ 4521282 w 5832676"/>
              <a:gd name="connsiteY12674" fmla="*/ 606235 h 5602020"/>
              <a:gd name="connsiteX12675" fmla="*/ 4523387 w 5832676"/>
              <a:gd name="connsiteY12675" fmla="*/ 609039 h 5602020"/>
              <a:gd name="connsiteX12676" fmla="*/ 4521282 w 5832676"/>
              <a:gd name="connsiteY12676" fmla="*/ 606235 h 5602020"/>
              <a:gd name="connsiteX12677" fmla="*/ 3745952 w 5832676"/>
              <a:gd name="connsiteY12677" fmla="*/ 606235 h 5602020"/>
              <a:gd name="connsiteX12678" fmla="*/ 3743146 w 5832676"/>
              <a:gd name="connsiteY12678" fmla="*/ 609039 h 5602020"/>
              <a:gd name="connsiteX12679" fmla="*/ 3743146 w 5832676"/>
              <a:gd name="connsiteY12679" fmla="*/ 611844 h 5602020"/>
              <a:gd name="connsiteX12680" fmla="*/ 3745952 w 5832676"/>
              <a:gd name="connsiteY12680" fmla="*/ 611844 h 5602020"/>
              <a:gd name="connsiteX12681" fmla="*/ 3745952 w 5832676"/>
              <a:gd name="connsiteY12681" fmla="*/ 606235 h 5602020"/>
              <a:gd name="connsiteX12682" fmla="*/ 4609232 w 5832676"/>
              <a:gd name="connsiteY12682" fmla="*/ 605602 h 5602020"/>
              <a:gd name="connsiteX12683" fmla="*/ 4608288 w 5832676"/>
              <a:gd name="connsiteY12683" fmla="*/ 606235 h 5602020"/>
              <a:gd name="connsiteX12684" fmla="*/ 4607762 w 5832676"/>
              <a:gd name="connsiteY12684" fmla="*/ 606116 h 5602020"/>
              <a:gd name="connsiteX12685" fmla="*/ 4601001 w 5832676"/>
              <a:gd name="connsiteY12685" fmla="*/ 605377 h 5602020"/>
              <a:gd name="connsiteX12686" fmla="*/ 4601060 w 5832676"/>
              <a:gd name="connsiteY12686" fmla="*/ 605440 h 5602020"/>
              <a:gd name="connsiteX12687" fmla="*/ 4600968 w 5832676"/>
              <a:gd name="connsiteY12687" fmla="*/ 605496 h 5602020"/>
              <a:gd name="connsiteX12688" fmla="*/ 3791353 w 5832676"/>
              <a:gd name="connsiteY12688" fmla="*/ 605377 h 5602020"/>
              <a:gd name="connsiteX12689" fmla="*/ 3798234 w 5832676"/>
              <a:gd name="connsiteY12689" fmla="*/ 607673 h 5602020"/>
              <a:gd name="connsiteX12690" fmla="*/ 3798234 w 5832676"/>
              <a:gd name="connsiteY12690" fmla="*/ 609964 h 5602020"/>
              <a:gd name="connsiteX12691" fmla="*/ 3793647 w 5832676"/>
              <a:gd name="connsiteY12691" fmla="*/ 607673 h 5602020"/>
              <a:gd name="connsiteX12692" fmla="*/ 3789059 w 5832676"/>
              <a:gd name="connsiteY12692" fmla="*/ 607673 h 5602020"/>
              <a:gd name="connsiteX12693" fmla="*/ 3785619 w 5832676"/>
              <a:gd name="connsiteY12693" fmla="*/ 611110 h 5602020"/>
              <a:gd name="connsiteX12694" fmla="*/ 3784472 w 5832676"/>
              <a:gd name="connsiteY12694" fmla="*/ 609964 h 5602020"/>
              <a:gd name="connsiteX12695" fmla="*/ 3791353 w 5832676"/>
              <a:gd name="connsiteY12695" fmla="*/ 605377 h 5602020"/>
              <a:gd name="connsiteX12696" fmla="*/ 4601972 w 5832676"/>
              <a:gd name="connsiteY12696" fmla="*/ 604827 h 5602020"/>
              <a:gd name="connsiteX12697" fmla="*/ 4607762 w 5832676"/>
              <a:gd name="connsiteY12697" fmla="*/ 606116 h 5602020"/>
              <a:gd name="connsiteX12698" fmla="*/ 4603295 w 5832676"/>
              <a:gd name="connsiteY12698" fmla="*/ 607673 h 5602020"/>
              <a:gd name="connsiteX12699" fmla="*/ 4601060 w 5832676"/>
              <a:gd name="connsiteY12699" fmla="*/ 605440 h 5602020"/>
              <a:gd name="connsiteX12700" fmla="*/ 4472868 w 5832676"/>
              <a:gd name="connsiteY12700" fmla="*/ 604827 h 5602020"/>
              <a:gd name="connsiteX12701" fmla="*/ 4475674 w 5832676"/>
              <a:gd name="connsiteY12701" fmla="*/ 606235 h 5602020"/>
              <a:gd name="connsiteX12702" fmla="*/ 4478481 w 5832676"/>
              <a:gd name="connsiteY12702" fmla="*/ 606235 h 5602020"/>
              <a:gd name="connsiteX12703" fmla="*/ 4478481 w 5832676"/>
              <a:gd name="connsiteY12703" fmla="*/ 604827 h 5602020"/>
              <a:gd name="connsiteX12704" fmla="*/ 4472868 w 5832676"/>
              <a:gd name="connsiteY12704" fmla="*/ 604827 h 5602020"/>
              <a:gd name="connsiteX12705" fmla="*/ 4658342 w 5832676"/>
              <a:gd name="connsiteY12705" fmla="*/ 603086 h 5602020"/>
              <a:gd name="connsiteX12706" fmla="*/ 4658342 w 5832676"/>
              <a:gd name="connsiteY12706" fmla="*/ 607673 h 5602020"/>
              <a:gd name="connsiteX12707" fmla="*/ 4656048 w 5832676"/>
              <a:gd name="connsiteY12707" fmla="*/ 607673 h 5602020"/>
              <a:gd name="connsiteX12708" fmla="*/ 4649167 w 5832676"/>
              <a:gd name="connsiteY12708" fmla="*/ 607673 h 5602020"/>
              <a:gd name="connsiteX12709" fmla="*/ 4656048 w 5832676"/>
              <a:gd name="connsiteY12709" fmla="*/ 605377 h 5602020"/>
              <a:gd name="connsiteX12710" fmla="*/ 4658342 w 5832676"/>
              <a:gd name="connsiteY12710" fmla="*/ 603086 h 5602020"/>
              <a:gd name="connsiteX12711" fmla="*/ 4399896 w 5832676"/>
              <a:gd name="connsiteY12711" fmla="*/ 602022 h 5602020"/>
              <a:gd name="connsiteX12712" fmla="*/ 4397089 w 5832676"/>
              <a:gd name="connsiteY12712" fmla="*/ 604827 h 5602020"/>
              <a:gd name="connsiteX12713" fmla="*/ 4399896 w 5832676"/>
              <a:gd name="connsiteY12713" fmla="*/ 604827 h 5602020"/>
              <a:gd name="connsiteX12714" fmla="*/ 4399896 w 5832676"/>
              <a:gd name="connsiteY12714" fmla="*/ 602022 h 5602020"/>
              <a:gd name="connsiteX12715" fmla="*/ 4615655 w 5832676"/>
              <a:gd name="connsiteY12715" fmla="*/ 600970 h 5602020"/>
              <a:gd name="connsiteX12716" fmla="*/ 4613199 w 5832676"/>
              <a:gd name="connsiteY12716" fmla="*/ 602022 h 5602020"/>
              <a:gd name="connsiteX12717" fmla="*/ 4616006 w 5832676"/>
              <a:gd name="connsiteY12717" fmla="*/ 602022 h 5602020"/>
              <a:gd name="connsiteX12718" fmla="*/ 4615655 w 5832676"/>
              <a:gd name="connsiteY12718" fmla="*/ 600970 h 5602020"/>
              <a:gd name="connsiteX12719" fmla="*/ 4611094 w 5832676"/>
              <a:gd name="connsiteY12719" fmla="*/ 599214 h 5602020"/>
              <a:gd name="connsiteX12720" fmla="*/ 4608988 w 5832676"/>
              <a:gd name="connsiteY12720" fmla="*/ 602022 h 5602020"/>
              <a:gd name="connsiteX12721" fmla="*/ 4613199 w 5832676"/>
              <a:gd name="connsiteY12721" fmla="*/ 599214 h 5602020"/>
              <a:gd name="connsiteX12722" fmla="*/ 4611094 w 5832676"/>
              <a:gd name="connsiteY12722" fmla="*/ 599214 h 5602020"/>
              <a:gd name="connsiteX12723" fmla="*/ 4529000 w 5832676"/>
              <a:gd name="connsiteY12723" fmla="*/ 599214 h 5602020"/>
              <a:gd name="connsiteX12724" fmla="*/ 4521984 w 5832676"/>
              <a:gd name="connsiteY12724" fmla="*/ 602022 h 5602020"/>
              <a:gd name="connsiteX12725" fmla="*/ 4521984 w 5832676"/>
              <a:gd name="connsiteY12725" fmla="*/ 604827 h 5602020"/>
              <a:gd name="connsiteX12726" fmla="*/ 4524322 w 5832676"/>
              <a:gd name="connsiteY12726" fmla="*/ 604827 h 5602020"/>
              <a:gd name="connsiteX12727" fmla="*/ 4529000 w 5832676"/>
              <a:gd name="connsiteY12727" fmla="*/ 604827 h 5602020"/>
              <a:gd name="connsiteX12728" fmla="*/ 4529000 w 5832676"/>
              <a:gd name="connsiteY12728" fmla="*/ 599214 h 5602020"/>
              <a:gd name="connsiteX12729" fmla="*/ 4519178 w 5832676"/>
              <a:gd name="connsiteY12729" fmla="*/ 599214 h 5602020"/>
              <a:gd name="connsiteX12730" fmla="*/ 4514968 w 5832676"/>
              <a:gd name="connsiteY12730" fmla="*/ 604827 h 5602020"/>
              <a:gd name="connsiteX12731" fmla="*/ 4517072 w 5832676"/>
              <a:gd name="connsiteY12731" fmla="*/ 602022 h 5602020"/>
              <a:gd name="connsiteX12732" fmla="*/ 4519178 w 5832676"/>
              <a:gd name="connsiteY12732" fmla="*/ 599214 h 5602020"/>
              <a:gd name="connsiteX12733" fmla="*/ 3705256 w 5832676"/>
              <a:gd name="connsiteY12733" fmla="*/ 597969 h 5602020"/>
              <a:gd name="connsiteX12734" fmla="*/ 3705256 w 5832676"/>
              <a:gd name="connsiteY12734" fmla="*/ 599218 h 5602020"/>
              <a:gd name="connsiteX12735" fmla="*/ 3704063 w 5832676"/>
              <a:gd name="connsiteY12735" fmla="*/ 598622 h 5602020"/>
              <a:gd name="connsiteX12736" fmla="*/ 4623022 w 5832676"/>
              <a:gd name="connsiteY12736" fmla="*/ 596779 h 5602020"/>
              <a:gd name="connsiteX12737" fmla="*/ 4623022 w 5832676"/>
              <a:gd name="connsiteY12737" fmla="*/ 597812 h 5602020"/>
              <a:gd name="connsiteX12738" fmla="*/ 4622177 w 5832676"/>
              <a:gd name="connsiteY12738" fmla="*/ 597530 h 5602020"/>
              <a:gd name="connsiteX12739" fmla="*/ 4506546 w 5832676"/>
              <a:gd name="connsiteY12739" fmla="*/ 596758 h 5602020"/>
              <a:gd name="connsiteX12740" fmla="*/ 4505144 w 5832676"/>
              <a:gd name="connsiteY12740" fmla="*/ 597812 h 5602020"/>
              <a:gd name="connsiteX12741" fmla="*/ 4507950 w 5832676"/>
              <a:gd name="connsiteY12741" fmla="*/ 597812 h 5602020"/>
              <a:gd name="connsiteX12742" fmla="*/ 4506546 w 5832676"/>
              <a:gd name="connsiteY12742" fmla="*/ 596758 h 5602020"/>
              <a:gd name="connsiteX12743" fmla="*/ 4628635 w 5832676"/>
              <a:gd name="connsiteY12743" fmla="*/ 593975 h 5602020"/>
              <a:gd name="connsiteX12744" fmla="*/ 4630554 w 5832676"/>
              <a:gd name="connsiteY12744" fmla="*/ 595005 h 5602020"/>
              <a:gd name="connsiteX12745" fmla="*/ 4628660 w 5832676"/>
              <a:gd name="connsiteY12745" fmla="*/ 595005 h 5602020"/>
              <a:gd name="connsiteX12746" fmla="*/ 4628635 w 5832676"/>
              <a:gd name="connsiteY12746" fmla="*/ 594799 h 5602020"/>
              <a:gd name="connsiteX12747" fmla="*/ 4618812 w 5832676"/>
              <a:gd name="connsiteY12747" fmla="*/ 593955 h 5602020"/>
              <a:gd name="connsiteX12748" fmla="*/ 4617408 w 5832676"/>
              <a:gd name="connsiteY12748" fmla="*/ 595005 h 5602020"/>
              <a:gd name="connsiteX12749" fmla="*/ 4620215 w 5832676"/>
              <a:gd name="connsiteY12749" fmla="*/ 595005 h 5602020"/>
              <a:gd name="connsiteX12750" fmla="*/ 4618812 w 5832676"/>
              <a:gd name="connsiteY12750" fmla="*/ 593955 h 5602020"/>
              <a:gd name="connsiteX12751" fmla="*/ 1918139 w 5832676"/>
              <a:gd name="connsiteY12751" fmla="*/ 593601 h 5602020"/>
              <a:gd name="connsiteX12752" fmla="*/ 1916035 w 5832676"/>
              <a:gd name="connsiteY12752" fmla="*/ 596408 h 5602020"/>
              <a:gd name="connsiteX12753" fmla="*/ 1918139 w 5832676"/>
              <a:gd name="connsiteY12753" fmla="*/ 596408 h 5602020"/>
              <a:gd name="connsiteX12754" fmla="*/ 1920246 w 5832676"/>
              <a:gd name="connsiteY12754" fmla="*/ 593601 h 5602020"/>
              <a:gd name="connsiteX12755" fmla="*/ 1918139 w 5832676"/>
              <a:gd name="connsiteY12755" fmla="*/ 593601 h 5602020"/>
              <a:gd name="connsiteX12756" fmla="*/ 1893582 w 5832676"/>
              <a:gd name="connsiteY12756" fmla="*/ 593601 h 5602020"/>
              <a:gd name="connsiteX12757" fmla="*/ 1893582 w 5832676"/>
              <a:gd name="connsiteY12757" fmla="*/ 596408 h 5602020"/>
              <a:gd name="connsiteX12758" fmla="*/ 1894986 w 5832676"/>
              <a:gd name="connsiteY12758" fmla="*/ 596408 h 5602020"/>
              <a:gd name="connsiteX12759" fmla="*/ 1893582 w 5832676"/>
              <a:gd name="connsiteY12759" fmla="*/ 593601 h 5602020"/>
              <a:gd name="connsiteX12760" fmla="*/ 4580924 w 5832676"/>
              <a:gd name="connsiteY12760" fmla="*/ 592201 h 5602020"/>
              <a:gd name="connsiteX12761" fmla="*/ 4573906 w 5832676"/>
              <a:gd name="connsiteY12761" fmla="*/ 597812 h 5602020"/>
              <a:gd name="connsiteX12762" fmla="*/ 4578584 w 5832676"/>
              <a:gd name="connsiteY12762" fmla="*/ 597812 h 5602020"/>
              <a:gd name="connsiteX12763" fmla="*/ 4580924 w 5832676"/>
              <a:gd name="connsiteY12763" fmla="*/ 595005 h 5602020"/>
              <a:gd name="connsiteX12764" fmla="*/ 4580924 w 5832676"/>
              <a:gd name="connsiteY12764" fmla="*/ 592201 h 5602020"/>
              <a:gd name="connsiteX12765" fmla="*/ 4601972 w 5832676"/>
              <a:gd name="connsiteY12765" fmla="*/ 590799 h 5602020"/>
              <a:gd name="connsiteX12766" fmla="*/ 4594956 w 5832676"/>
              <a:gd name="connsiteY12766" fmla="*/ 595475 h 5602020"/>
              <a:gd name="connsiteX12767" fmla="*/ 4594956 w 5832676"/>
              <a:gd name="connsiteY12767" fmla="*/ 597812 h 5602020"/>
              <a:gd name="connsiteX12768" fmla="*/ 4601972 w 5832676"/>
              <a:gd name="connsiteY12768" fmla="*/ 590799 h 5602020"/>
              <a:gd name="connsiteX12769" fmla="*/ 4590746 w 5832676"/>
              <a:gd name="connsiteY12769" fmla="*/ 590799 h 5602020"/>
              <a:gd name="connsiteX12770" fmla="*/ 4585133 w 5832676"/>
              <a:gd name="connsiteY12770" fmla="*/ 595005 h 5602020"/>
              <a:gd name="connsiteX12771" fmla="*/ 4587940 w 5832676"/>
              <a:gd name="connsiteY12771" fmla="*/ 595005 h 5602020"/>
              <a:gd name="connsiteX12772" fmla="*/ 4590746 w 5832676"/>
              <a:gd name="connsiteY12772" fmla="*/ 590799 h 5602020"/>
              <a:gd name="connsiteX12773" fmla="*/ 4623022 w 5832676"/>
              <a:gd name="connsiteY12773" fmla="*/ 587990 h 5602020"/>
              <a:gd name="connsiteX12774" fmla="*/ 4623022 w 5832676"/>
              <a:gd name="connsiteY12774" fmla="*/ 590799 h 5602020"/>
              <a:gd name="connsiteX12775" fmla="*/ 4624426 w 5832676"/>
              <a:gd name="connsiteY12775" fmla="*/ 587990 h 5602020"/>
              <a:gd name="connsiteX12776" fmla="*/ 4623022 w 5832676"/>
              <a:gd name="connsiteY12776" fmla="*/ 587990 h 5602020"/>
              <a:gd name="connsiteX12777" fmla="*/ 4617408 w 5832676"/>
              <a:gd name="connsiteY12777" fmla="*/ 587990 h 5602020"/>
              <a:gd name="connsiteX12778" fmla="*/ 4611094 w 5832676"/>
              <a:gd name="connsiteY12778" fmla="*/ 590329 h 5602020"/>
              <a:gd name="connsiteX12779" fmla="*/ 4608988 w 5832676"/>
              <a:gd name="connsiteY12779" fmla="*/ 592670 h 5602020"/>
              <a:gd name="connsiteX12780" fmla="*/ 4615304 w 5832676"/>
              <a:gd name="connsiteY12780" fmla="*/ 592670 h 5602020"/>
              <a:gd name="connsiteX12781" fmla="*/ 4617408 w 5832676"/>
              <a:gd name="connsiteY12781" fmla="*/ 592670 h 5602020"/>
              <a:gd name="connsiteX12782" fmla="*/ 4617408 w 5832676"/>
              <a:gd name="connsiteY12782" fmla="*/ 587990 h 5602020"/>
              <a:gd name="connsiteX12783" fmla="*/ 4447608 w 5832676"/>
              <a:gd name="connsiteY12783" fmla="*/ 587990 h 5602020"/>
              <a:gd name="connsiteX12784" fmla="*/ 4453222 w 5832676"/>
              <a:gd name="connsiteY12784" fmla="*/ 587990 h 5602020"/>
              <a:gd name="connsiteX12785" fmla="*/ 4447608 w 5832676"/>
              <a:gd name="connsiteY12785" fmla="*/ 587990 h 5602020"/>
              <a:gd name="connsiteX12786" fmla="*/ 4637700 w 5832676"/>
              <a:gd name="connsiteY12786" fmla="*/ 587032 h 5602020"/>
              <a:gd name="connsiteX12787" fmla="*/ 4639994 w 5832676"/>
              <a:gd name="connsiteY12787" fmla="*/ 587032 h 5602020"/>
              <a:gd name="connsiteX12788" fmla="*/ 4635406 w 5832676"/>
              <a:gd name="connsiteY12788" fmla="*/ 589327 h 5602020"/>
              <a:gd name="connsiteX12789" fmla="*/ 4637700 w 5832676"/>
              <a:gd name="connsiteY12789" fmla="*/ 587032 h 5602020"/>
              <a:gd name="connsiteX12790" fmla="*/ 4608988 w 5832676"/>
              <a:gd name="connsiteY12790" fmla="*/ 586585 h 5602020"/>
              <a:gd name="connsiteX12791" fmla="*/ 4611328 w 5832676"/>
              <a:gd name="connsiteY12791" fmla="*/ 587990 h 5602020"/>
              <a:gd name="connsiteX12792" fmla="*/ 4616006 w 5832676"/>
              <a:gd name="connsiteY12792" fmla="*/ 586585 h 5602020"/>
              <a:gd name="connsiteX12793" fmla="*/ 4608988 w 5832676"/>
              <a:gd name="connsiteY12793" fmla="*/ 586585 h 5602020"/>
              <a:gd name="connsiteX12794" fmla="*/ 4643662 w 5832676"/>
              <a:gd name="connsiteY12794" fmla="*/ 585198 h 5602020"/>
              <a:gd name="connsiteX12795" fmla="*/ 4642286 w 5832676"/>
              <a:gd name="connsiteY12795" fmla="*/ 587032 h 5602020"/>
              <a:gd name="connsiteX12796" fmla="*/ 4639994 w 5832676"/>
              <a:gd name="connsiteY12796" fmla="*/ 587032 h 5602020"/>
              <a:gd name="connsiteX12797" fmla="*/ 4578584 w 5832676"/>
              <a:gd name="connsiteY12797" fmla="*/ 583778 h 5602020"/>
              <a:gd name="connsiteX12798" fmla="*/ 4576246 w 5832676"/>
              <a:gd name="connsiteY12798" fmla="*/ 585882 h 5602020"/>
              <a:gd name="connsiteX12799" fmla="*/ 4573906 w 5832676"/>
              <a:gd name="connsiteY12799" fmla="*/ 587990 h 5602020"/>
              <a:gd name="connsiteX12800" fmla="*/ 4578584 w 5832676"/>
              <a:gd name="connsiteY12800" fmla="*/ 585882 h 5602020"/>
              <a:gd name="connsiteX12801" fmla="*/ 4580924 w 5832676"/>
              <a:gd name="connsiteY12801" fmla="*/ 585882 h 5602020"/>
              <a:gd name="connsiteX12802" fmla="*/ 4578584 w 5832676"/>
              <a:gd name="connsiteY12802" fmla="*/ 583778 h 5602020"/>
              <a:gd name="connsiteX12803" fmla="*/ 4558470 w 5832676"/>
              <a:gd name="connsiteY12803" fmla="*/ 583778 h 5602020"/>
              <a:gd name="connsiteX12804" fmla="*/ 4551454 w 5832676"/>
              <a:gd name="connsiteY12804" fmla="*/ 587990 h 5602020"/>
              <a:gd name="connsiteX12805" fmla="*/ 4556132 w 5832676"/>
              <a:gd name="connsiteY12805" fmla="*/ 587990 h 5602020"/>
              <a:gd name="connsiteX12806" fmla="*/ 4558470 w 5832676"/>
              <a:gd name="connsiteY12806" fmla="*/ 583778 h 5602020"/>
              <a:gd name="connsiteX12807" fmla="*/ 4539525 w 5832676"/>
              <a:gd name="connsiteY12807" fmla="*/ 582728 h 5602020"/>
              <a:gd name="connsiteX12808" fmla="*/ 4534614 w 5832676"/>
              <a:gd name="connsiteY12808" fmla="*/ 583778 h 5602020"/>
              <a:gd name="connsiteX12809" fmla="*/ 4540227 w 5832676"/>
              <a:gd name="connsiteY12809" fmla="*/ 583778 h 5602020"/>
              <a:gd name="connsiteX12810" fmla="*/ 4539525 w 5832676"/>
              <a:gd name="connsiteY12810" fmla="*/ 582728 h 5602020"/>
              <a:gd name="connsiteX12811" fmla="*/ 4649167 w 5832676"/>
              <a:gd name="connsiteY12811" fmla="*/ 582445 h 5602020"/>
              <a:gd name="connsiteX12812" fmla="*/ 4643662 w 5832676"/>
              <a:gd name="connsiteY12812" fmla="*/ 585198 h 5602020"/>
              <a:gd name="connsiteX12813" fmla="*/ 4644006 w 5832676"/>
              <a:gd name="connsiteY12813" fmla="*/ 584741 h 5602020"/>
              <a:gd name="connsiteX12814" fmla="*/ 4649167 w 5832676"/>
              <a:gd name="connsiteY12814" fmla="*/ 582445 h 5602020"/>
              <a:gd name="connsiteX12815" fmla="*/ 4555664 w 5832676"/>
              <a:gd name="connsiteY12815" fmla="*/ 579569 h 5602020"/>
              <a:gd name="connsiteX12816" fmla="*/ 4553558 w 5832676"/>
              <a:gd name="connsiteY12816" fmla="*/ 581674 h 5602020"/>
              <a:gd name="connsiteX12817" fmla="*/ 4551454 w 5832676"/>
              <a:gd name="connsiteY12817" fmla="*/ 583778 h 5602020"/>
              <a:gd name="connsiteX12818" fmla="*/ 4555664 w 5832676"/>
              <a:gd name="connsiteY12818" fmla="*/ 579569 h 5602020"/>
              <a:gd name="connsiteX12819" fmla="*/ 4526194 w 5832676"/>
              <a:gd name="connsiteY12819" fmla="*/ 579569 h 5602020"/>
              <a:gd name="connsiteX12820" fmla="*/ 4519177 w 5832676"/>
              <a:gd name="connsiteY12820" fmla="*/ 583778 h 5602020"/>
              <a:gd name="connsiteX12821" fmla="*/ 4521516 w 5832676"/>
              <a:gd name="connsiteY12821" fmla="*/ 583778 h 5602020"/>
              <a:gd name="connsiteX12822" fmla="*/ 4526194 w 5832676"/>
              <a:gd name="connsiteY12822" fmla="*/ 581674 h 5602020"/>
              <a:gd name="connsiteX12823" fmla="*/ 4526194 w 5832676"/>
              <a:gd name="connsiteY12823" fmla="*/ 579569 h 5602020"/>
              <a:gd name="connsiteX12824" fmla="*/ 4599166 w 5832676"/>
              <a:gd name="connsiteY12824" fmla="*/ 576763 h 5602020"/>
              <a:gd name="connsiteX12825" fmla="*/ 4592149 w 5832676"/>
              <a:gd name="connsiteY12825" fmla="*/ 581441 h 5602020"/>
              <a:gd name="connsiteX12826" fmla="*/ 4592149 w 5832676"/>
              <a:gd name="connsiteY12826" fmla="*/ 583778 h 5602020"/>
              <a:gd name="connsiteX12827" fmla="*/ 4599166 w 5832676"/>
              <a:gd name="connsiteY12827" fmla="*/ 576763 h 5602020"/>
              <a:gd name="connsiteX12828" fmla="*/ 4489708 w 5832676"/>
              <a:gd name="connsiteY12828" fmla="*/ 576763 h 5602020"/>
              <a:gd name="connsiteX12829" fmla="*/ 4482690 w 5832676"/>
              <a:gd name="connsiteY12829" fmla="*/ 579569 h 5602020"/>
              <a:gd name="connsiteX12830" fmla="*/ 4487368 w 5832676"/>
              <a:gd name="connsiteY12830" fmla="*/ 579569 h 5602020"/>
              <a:gd name="connsiteX12831" fmla="*/ 4489708 w 5832676"/>
              <a:gd name="connsiteY12831" fmla="*/ 576763 h 5602020"/>
              <a:gd name="connsiteX12832" fmla="*/ 3712273 w 5832676"/>
              <a:gd name="connsiteY12832" fmla="*/ 576763 h 5602020"/>
              <a:gd name="connsiteX12833" fmla="*/ 3709466 w 5832676"/>
              <a:gd name="connsiteY12833" fmla="*/ 579569 h 5602020"/>
              <a:gd name="connsiteX12834" fmla="*/ 3712273 w 5832676"/>
              <a:gd name="connsiteY12834" fmla="*/ 579569 h 5602020"/>
              <a:gd name="connsiteX12835" fmla="*/ 3712273 w 5832676"/>
              <a:gd name="connsiteY12835" fmla="*/ 576763 h 5602020"/>
              <a:gd name="connsiteX12836" fmla="*/ 4611094 w 5832676"/>
              <a:gd name="connsiteY12836" fmla="*/ 573956 h 5602020"/>
              <a:gd name="connsiteX12837" fmla="*/ 4608988 w 5832676"/>
              <a:gd name="connsiteY12837" fmla="*/ 576763 h 5602020"/>
              <a:gd name="connsiteX12838" fmla="*/ 4604779 w 5832676"/>
              <a:gd name="connsiteY12838" fmla="*/ 576763 h 5602020"/>
              <a:gd name="connsiteX12839" fmla="*/ 4606884 w 5832676"/>
              <a:gd name="connsiteY12839" fmla="*/ 579569 h 5602020"/>
              <a:gd name="connsiteX12840" fmla="*/ 4608990 w 5832676"/>
              <a:gd name="connsiteY12840" fmla="*/ 576763 h 5602020"/>
              <a:gd name="connsiteX12841" fmla="*/ 4608988 w 5832676"/>
              <a:gd name="connsiteY12841" fmla="*/ 576763 h 5602020"/>
              <a:gd name="connsiteX12842" fmla="*/ 4613199 w 5832676"/>
              <a:gd name="connsiteY12842" fmla="*/ 573956 h 5602020"/>
              <a:gd name="connsiteX12843" fmla="*/ 4610392 w 5832676"/>
              <a:gd name="connsiteY12843" fmla="*/ 579569 h 5602020"/>
              <a:gd name="connsiteX12844" fmla="*/ 4613199 w 5832676"/>
              <a:gd name="connsiteY12844" fmla="*/ 576763 h 5602020"/>
              <a:gd name="connsiteX12845" fmla="*/ 4616006 w 5832676"/>
              <a:gd name="connsiteY12845" fmla="*/ 576763 h 5602020"/>
              <a:gd name="connsiteX12846" fmla="*/ 4613199 w 5832676"/>
              <a:gd name="connsiteY12846" fmla="*/ 573956 h 5602020"/>
              <a:gd name="connsiteX12847" fmla="*/ 4533210 w 5832676"/>
              <a:gd name="connsiteY12847" fmla="*/ 573956 h 5602020"/>
              <a:gd name="connsiteX12848" fmla="*/ 4530404 w 5832676"/>
              <a:gd name="connsiteY12848" fmla="*/ 576763 h 5602020"/>
              <a:gd name="connsiteX12849" fmla="*/ 4533210 w 5832676"/>
              <a:gd name="connsiteY12849" fmla="*/ 576763 h 5602020"/>
              <a:gd name="connsiteX12850" fmla="*/ 4533210 w 5832676"/>
              <a:gd name="connsiteY12850" fmla="*/ 573956 h 5602020"/>
              <a:gd name="connsiteX12851" fmla="*/ 4479885 w 5832676"/>
              <a:gd name="connsiteY12851" fmla="*/ 573956 h 5602020"/>
              <a:gd name="connsiteX12852" fmla="*/ 4475674 w 5832676"/>
              <a:gd name="connsiteY12852" fmla="*/ 579569 h 5602020"/>
              <a:gd name="connsiteX12853" fmla="*/ 4477780 w 5832676"/>
              <a:gd name="connsiteY12853" fmla="*/ 579569 h 5602020"/>
              <a:gd name="connsiteX12854" fmla="*/ 4479885 w 5832676"/>
              <a:gd name="connsiteY12854" fmla="*/ 573956 h 5602020"/>
              <a:gd name="connsiteX12855" fmla="*/ 4592149 w 5832676"/>
              <a:gd name="connsiteY12855" fmla="*/ 572551 h 5602020"/>
              <a:gd name="connsiteX12856" fmla="*/ 4592149 w 5832676"/>
              <a:gd name="connsiteY12856" fmla="*/ 573956 h 5602020"/>
              <a:gd name="connsiteX12857" fmla="*/ 4594956 w 5832676"/>
              <a:gd name="connsiteY12857" fmla="*/ 572551 h 5602020"/>
              <a:gd name="connsiteX12858" fmla="*/ 4592149 w 5832676"/>
              <a:gd name="connsiteY12858" fmla="*/ 572551 h 5602020"/>
              <a:gd name="connsiteX12859" fmla="*/ 4571800 w 5832676"/>
              <a:gd name="connsiteY12859" fmla="*/ 572551 h 5602020"/>
              <a:gd name="connsiteX12860" fmla="*/ 4569696 w 5832676"/>
              <a:gd name="connsiteY12860" fmla="*/ 573956 h 5602020"/>
              <a:gd name="connsiteX12861" fmla="*/ 4573906 w 5832676"/>
              <a:gd name="connsiteY12861" fmla="*/ 572551 h 5602020"/>
              <a:gd name="connsiteX12862" fmla="*/ 4571800 w 5832676"/>
              <a:gd name="connsiteY12862" fmla="*/ 572551 h 5602020"/>
              <a:gd name="connsiteX12863" fmla="*/ 4560341 w 5832676"/>
              <a:gd name="connsiteY12863" fmla="*/ 572551 h 5602020"/>
              <a:gd name="connsiteX12864" fmla="*/ 4555663 w 5832676"/>
              <a:gd name="connsiteY12864" fmla="*/ 576763 h 5602020"/>
              <a:gd name="connsiteX12865" fmla="*/ 4560341 w 5832676"/>
              <a:gd name="connsiteY12865" fmla="*/ 576763 h 5602020"/>
              <a:gd name="connsiteX12866" fmla="*/ 4562680 w 5832676"/>
              <a:gd name="connsiteY12866" fmla="*/ 574658 h 5602020"/>
              <a:gd name="connsiteX12867" fmla="*/ 4560341 w 5832676"/>
              <a:gd name="connsiteY12867" fmla="*/ 572551 h 5602020"/>
              <a:gd name="connsiteX12868" fmla="*/ 4496724 w 5832676"/>
              <a:gd name="connsiteY12868" fmla="*/ 572551 h 5602020"/>
              <a:gd name="connsiteX12869" fmla="*/ 4491110 w 5832676"/>
              <a:gd name="connsiteY12869" fmla="*/ 573956 h 5602020"/>
              <a:gd name="connsiteX12870" fmla="*/ 4496724 w 5832676"/>
              <a:gd name="connsiteY12870" fmla="*/ 573956 h 5602020"/>
              <a:gd name="connsiteX12871" fmla="*/ 4496724 w 5832676"/>
              <a:gd name="connsiteY12871" fmla="*/ 572551 h 5602020"/>
              <a:gd name="connsiteX12872" fmla="*/ 1970063 w 5832676"/>
              <a:gd name="connsiteY12872" fmla="*/ 572551 h 5602020"/>
              <a:gd name="connsiteX12873" fmla="*/ 1967957 w 5832676"/>
              <a:gd name="connsiteY12873" fmla="*/ 573956 h 5602020"/>
              <a:gd name="connsiteX12874" fmla="*/ 1966554 w 5832676"/>
              <a:gd name="connsiteY12874" fmla="*/ 573956 h 5602020"/>
              <a:gd name="connsiteX12875" fmla="*/ 1967957 w 5832676"/>
              <a:gd name="connsiteY12875" fmla="*/ 576763 h 5602020"/>
              <a:gd name="connsiteX12876" fmla="*/ 1967957 w 5832676"/>
              <a:gd name="connsiteY12876" fmla="*/ 573956 h 5602020"/>
              <a:gd name="connsiteX12877" fmla="*/ 1972168 w 5832676"/>
              <a:gd name="connsiteY12877" fmla="*/ 573956 h 5602020"/>
              <a:gd name="connsiteX12878" fmla="*/ 1970063 w 5832676"/>
              <a:gd name="connsiteY12878" fmla="*/ 572551 h 5602020"/>
              <a:gd name="connsiteX12879" fmla="*/ 4569697 w 5832676"/>
              <a:gd name="connsiteY12879" fmla="*/ 572085 h 5602020"/>
              <a:gd name="connsiteX12880" fmla="*/ 4565019 w 5832676"/>
              <a:gd name="connsiteY12880" fmla="*/ 576763 h 5602020"/>
              <a:gd name="connsiteX12881" fmla="*/ 4569697 w 5832676"/>
              <a:gd name="connsiteY12881" fmla="*/ 572085 h 5602020"/>
              <a:gd name="connsiteX12882" fmla="*/ 4620795 w 5832676"/>
              <a:gd name="connsiteY12882" fmla="*/ 572031 h 5602020"/>
              <a:gd name="connsiteX12883" fmla="*/ 4620567 w 5832676"/>
              <a:gd name="connsiteY12883" fmla="*/ 572551 h 5602020"/>
              <a:gd name="connsiteX12884" fmla="*/ 4619226 w 5832676"/>
              <a:gd name="connsiteY12884" fmla="*/ 572551 h 5602020"/>
              <a:gd name="connsiteX12885" fmla="*/ 4585133 w 5832676"/>
              <a:gd name="connsiteY12885" fmla="*/ 569744 h 5602020"/>
              <a:gd name="connsiteX12886" fmla="*/ 4579520 w 5832676"/>
              <a:gd name="connsiteY12886" fmla="*/ 573956 h 5602020"/>
              <a:gd name="connsiteX12887" fmla="*/ 4581390 w 5832676"/>
              <a:gd name="connsiteY12887" fmla="*/ 573956 h 5602020"/>
              <a:gd name="connsiteX12888" fmla="*/ 4585133 w 5832676"/>
              <a:gd name="connsiteY12888" fmla="*/ 571851 h 5602020"/>
              <a:gd name="connsiteX12889" fmla="*/ 4585133 w 5832676"/>
              <a:gd name="connsiteY12889" fmla="*/ 569744 h 5602020"/>
              <a:gd name="connsiteX12890" fmla="*/ 4485498 w 5832676"/>
              <a:gd name="connsiteY12890" fmla="*/ 569744 h 5602020"/>
              <a:gd name="connsiteX12891" fmla="*/ 4478481 w 5832676"/>
              <a:gd name="connsiteY12891" fmla="*/ 572551 h 5602020"/>
              <a:gd name="connsiteX12892" fmla="*/ 4483159 w 5832676"/>
              <a:gd name="connsiteY12892" fmla="*/ 572551 h 5602020"/>
              <a:gd name="connsiteX12893" fmla="*/ 4485498 w 5832676"/>
              <a:gd name="connsiteY12893" fmla="*/ 569744 h 5602020"/>
              <a:gd name="connsiteX12894" fmla="*/ 4627900 w 5832676"/>
              <a:gd name="connsiteY12894" fmla="*/ 568480 h 5602020"/>
              <a:gd name="connsiteX12895" fmla="*/ 4626232 w 5832676"/>
              <a:gd name="connsiteY12895" fmla="*/ 570981 h 5602020"/>
              <a:gd name="connsiteX12896" fmla="*/ 4626804 w 5832676"/>
              <a:gd name="connsiteY12896" fmla="*/ 569262 h 5602020"/>
              <a:gd name="connsiteX12897" fmla="*/ 4606183 w 5832676"/>
              <a:gd name="connsiteY12897" fmla="*/ 566936 h 5602020"/>
              <a:gd name="connsiteX12898" fmla="*/ 4604779 w 5832676"/>
              <a:gd name="connsiteY12898" fmla="*/ 569744 h 5602020"/>
              <a:gd name="connsiteX12899" fmla="*/ 4606183 w 5832676"/>
              <a:gd name="connsiteY12899" fmla="*/ 569744 h 5602020"/>
              <a:gd name="connsiteX12900" fmla="*/ 4606183 w 5832676"/>
              <a:gd name="connsiteY12900" fmla="*/ 566936 h 5602020"/>
              <a:gd name="connsiteX12901" fmla="*/ 4630818 w 5832676"/>
              <a:gd name="connsiteY12901" fmla="*/ 564103 h 5602020"/>
              <a:gd name="connsiteX12902" fmla="*/ 4630818 w 5832676"/>
              <a:gd name="connsiteY12902" fmla="*/ 566395 h 5602020"/>
              <a:gd name="connsiteX12903" fmla="*/ 4627900 w 5832676"/>
              <a:gd name="connsiteY12903" fmla="*/ 568480 h 5602020"/>
              <a:gd name="connsiteX12904" fmla="*/ 3636026 w 5832676"/>
              <a:gd name="connsiteY12904" fmla="*/ 562728 h 5602020"/>
              <a:gd name="connsiteX12905" fmla="*/ 3633687 w 5832676"/>
              <a:gd name="connsiteY12905" fmla="*/ 565535 h 5602020"/>
              <a:gd name="connsiteX12906" fmla="*/ 3636026 w 5832676"/>
              <a:gd name="connsiteY12906" fmla="*/ 565535 h 5602020"/>
              <a:gd name="connsiteX12907" fmla="*/ 3640704 w 5832676"/>
              <a:gd name="connsiteY12907" fmla="*/ 562728 h 5602020"/>
              <a:gd name="connsiteX12908" fmla="*/ 3636026 w 5832676"/>
              <a:gd name="connsiteY12908" fmla="*/ 562728 h 5602020"/>
              <a:gd name="connsiteX12909" fmla="*/ 3630880 w 5832676"/>
              <a:gd name="connsiteY12909" fmla="*/ 562728 h 5602020"/>
              <a:gd name="connsiteX12910" fmla="*/ 3630880 w 5832676"/>
              <a:gd name="connsiteY12910" fmla="*/ 565535 h 5602020"/>
              <a:gd name="connsiteX12911" fmla="*/ 3633686 w 5832676"/>
              <a:gd name="connsiteY12911" fmla="*/ 562728 h 5602020"/>
              <a:gd name="connsiteX12912" fmla="*/ 3630880 w 5832676"/>
              <a:gd name="connsiteY12912" fmla="*/ 562728 h 5602020"/>
              <a:gd name="connsiteX12913" fmla="*/ 4614763 w 5832676"/>
              <a:gd name="connsiteY12913" fmla="*/ 559516 h 5602020"/>
              <a:gd name="connsiteX12914" fmla="*/ 4614763 w 5832676"/>
              <a:gd name="connsiteY12914" fmla="*/ 560280 h 5602020"/>
              <a:gd name="connsiteX12915" fmla="*/ 4610176 w 5832676"/>
              <a:gd name="connsiteY12915" fmla="*/ 561808 h 5602020"/>
              <a:gd name="connsiteX12916" fmla="*/ 4614763 w 5832676"/>
              <a:gd name="connsiteY12916" fmla="*/ 559516 h 5602020"/>
              <a:gd name="connsiteX12917" fmla="*/ 3633093 w 5832676"/>
              <a:gd name="connsiteY12917" fmla="*/ 545761 h 5602020"/>
              <a:gd name="connsiteX12918" fmla="*/ 3635387 w 5832676"/>
              <a:gd name="connsiteY12918" fmla="*/ 545761 h 5602020"/>
              <a:gd name="connsiteX12919" fmla="*/ 3628506 w 5832676"/>
              <a:gd name="connsiteY12919" fmla="*/ 550348 h 5602020"/>
              <a:gd name="connsiteX12920" fmla="*/ 3628506 w 5832676"/>
              <a:gd name="connsiteY12920" fmla="*/ 548052 h 5602020"/>
              <a:gd name="connsiteX12921" fmla="*/ 3633093 w 5832676"/>
              <a:gd name="connsiteY12921" fmla="*/ 545761 h 5602020"/>
              <a:gd name="connsiteX12922" fmla="*/ 3608810 w 5832676"/>
              <a:gd name="connsiteY12922" fmla="*/ 510807 h 5602020"/>
              <a:gd name="connsiteX12923" fmla="*/ 3611106 w 5832676"/>
              <a:gd name="connsiteY12923" fmla="*/ 513086 h 5602020"/>
              <a:gd name="connsiteX12924" fmla="*/ 3606513 w 5832676"/>
              <a:gd name="connsiteY12924" fmla="*/ 515367 h 5602020"/>
              <a:gd name="connsiteX12925" fmla="*/ 3608810 w 5832676"/>
              <a:gd name="connsiteY12925" fmla="*/ 513086 h 5602020"/>
              <a:gd name="connsiteX12926" fmla="*/ 3604217 w 5832676"/>
              <a:gd name="connsiteY12926" fmla="*/ 515367 h 5602020"/>
              <a:gd name="connsiteX12927" fmla="*/ 3606513 w 5832676"/>
              <a:gd name="connsiteY12927" fmla="*/ 519930 h 5602020"/>
              <a:gd name="connsiteX12928" fmla="*/ 3611106 w 5832676"/>
              <a:gd name="connsiteY12928" fmla="*/ 517650 h 5602020"/>
              <a:gd name="connsiteX12929" fmla="*/ 3608810 w 5832676"/>
              <a:gd name="connsiteY12929" fmla="*/ 519930 h 5602020"/>
              <a:gd name="connsiteX12930" fmla="*/ 3608810 w 5832676"/>
              <a:gd name="connsiteY12930" fmla="*/ 522206 h 5602020"/>
              <a:gd name="connsiteX12931" fmla="*/ 3611106 w 5832676"/>
              <a:gd name="connsiteY12931" fmla="*/ 524490 h 5602020"/>
              <a:gd name="connsiteX12932" fmla="*/ 3617995 w 5832676"/>
              <a:gd name="connsiteY12932" fmla="*/ 524490 h 5602020"/>
              <a:gd name="connsiteX12933" fmla="*/ 3629477 w 5832676"/>
              <a:gd name="connsiteY12933" fmla="*/ 513086 h 5602020"/>
              <a:gd name="connsiteX12934" fmla="*/ 3620292 w 5832676"/>
              <a:gd name="connsiteY12934" fmla="*/ 510807 h 5602020"/>
              <a:gd name="connsiteX12935" fmla="*/ 3608810 w 5832676"/>
              <a:gd name="connsiteY12935" fmla="*/ 510807 h 5602020"/>
              <a:gd name="connsiteX12936" fmla="*/ 3608427 w 5832676"/>
              <a:gd name="connsiteY12936" fmla="*/ 510807 h 5602020"/>
              <a:gd name="connsiteX12937" fmla="*/ 3605620 w 5832676"/>
              <a:gd name="connsiteY12937" fmla="*/ 512212 h 5602020"/>
              <a:gd name="connsiteX12938" fmla="*/ 3608427 w 5832676"/>
              <a:gd name="connsiteY12938" fmla="*/ 512212 h 5602020"/>
              <a:gd name="connsiteX12939" fmla="*/ 3608427 w 5832676"/>
              <a:gd name="connsiteY12939" fmla="*/ 510807 h 5602020"/>
              <a:gd name="connsiteX12940" fmla="*/ 3622461 w 5832676"/>
              <a:gd name="connsiteY12940" fmla="*/ 461692 h 5602020"/>
              <a:gd name="connsiteX12941" fmla="*/ 3619654 w 5832676"/>
              <a:gd name="connsiteY12941" fmla="*/ 464500 h 5602020"/>
              <a:gd name="connsiteX12942" fmla="*/ 3622461 w 5832676"/>
              <a:gd name="connsiteY12942" fmla="*/ 464500 h 5602020"/>
              <a:gd name="connsiteX12943" fmla="*/ 3622461 w 5832676"/>
              <a:gd name="connsiteY12943" fmla="*/ 461692 h 5602020"/>
              <a:gd name="connsiteX12944" fmla="*/ 3651442 w 5832676"/>
              <a:gd name="connsiteY12944" fmla="*/ 456331 h 5602020"/>
              <a:gd name="connsiteX12945" fmla="*/ 3656030 w 5832676"/>
              <a:gd name="connsiteY12945" fmla="*/ 456331 h 5602020"/>
              <a:gd name="connsiteX12946" fmla="*/ 3644561 w 5832676"/>
              <a:gd name="connsiteY12946" fmla="*/ 463209 h 5602020"/>
              <a:gd name="connsiteX12947" fmla="*/ 3639974 w 5832676"/>
              <a:gd name="connsiteY12947" fmla="*/ 460918 h 5602020"/>
              <a:gd name="connsiteX12948" fmla="*/ 3639974 w 5832676"/>
              <a:gd name="connsiteY12948" fmla="*/ 463209 h 5602020"/>
              <a:gd name="connsiteX12949" fmla="*/ 3639974 w 5832676"/>
              <a:gd name="connsiteY12949" fmla="*/ 465504 h 5602020"/>
              <a:gd name="connsiteX12950" fmla="*/ 3630800 w 5832676"/>
              <a:gd name="connsiteY12950" fmla="*/ 467795 h 5602020"/>
              <a:gd name="connsiteX12951" fmla="*/ 3633093 w 5832676"/>
              <a:gd name="connsiteY12951" fmla="*/ 465504 h 5602020"/>
              <a:gd name="connsiteX12952" fmla="*/ 3637681 w 5832676"/>
              <a:gd name="connsiteY12952" fmla="*/ 460918 h 5602020"/>
              <a:gd name="connsiteX12953" fmla="*/ 3651442 w 5832676"/>
              <a:gd name="connsiteY12953" fmla="*/ 456331 h 5602020"/>
              <a:gd name="connsiteX12954" fmla="*/ 3618250 w 5832676"/>
              <a:gd name="connsiteY12954" fmla="*/ 454677 h 5602020"/>
              <a:gd name="connsiteX12955" fmla="*/ 3620355 w 5832676"/>
              <a:gd name="connsiteY12955" fmla="*/ 457480 h 5602020"/>
              <a:gd name="connsiteX12956" fmla="*/ 3622461 w 5832676"/>
              <a:gd name="connsiteY12956" fmla="*/ 454677 h 5602020"/>
              <a:gd name="connsiteX12957" fmla="*/ 3620355 w 5832676"/>
              <a:gd name="connsiteY12957" fmla="*/ 454677 h 5602020"/>
              <a:gd name="connsiteX12958" fmla="*/ 3618250 w 5832676"/>
              <a:gd name="connsiteY12958" fmla="*/ 454677 h 5602020"/>
              <a:gd name="connsiteX12959" fmla="*/ 3629477 w 5832676"/>
              <a:gd name="connsiteY12959" fmla="*/ 453272 h 5602020"/>
              <a:gd name="connsiteX12960" fmla="*/ 3623864 w 5832676"/>
              <a:gd name="connsiteY12960" fmla="*/ 454677 h 5602020"/>
              <a:gd name="connsiteX12961" fmla="*/ 3626670 w 5832676"/>
              <a:gd name="connsiteY12961" fmla="*/ 454677 h 5602020"/>
              <a:gd name="connsiteX12962" fmla="*/ 3629477 w 5832676"/>
              <a:gd name="connsiteY12962" fmla="*/ 453272 h 5602020"/>
              <a:gd name="connsiteX12963" fmla="*/ 3651930 w 5832676"/>
              <a:gd name="connsiteY12963" fmla="*/ 436431 h 5602020"/>
              <a:gd name="connsiteX12964" fmla="*/ 3656608 w 5832676"/>
              <a:gd name="connsiteY12964" fmla="*/ 439237 h 5602020"/>
              <a:gd name="connsiteX12965" fmla="*/ 3658947 w 5832676"/>
              <a:gd name="connsiteY12965" fmla="*/ 436431 h 5602020"/>
              <a:gd name="connsiteX12966" fmla="*/ 3651930 w 5832676"/>
              <a:gd name="connsiteY12966" fmla="*/ 436431 h 5602020"/>
              <a:gd name="connsiteX12967" fmla="*/ 3597902 w 5832676"/>
              <a:gd name="connsiteY12967" fmla="*/ 435029 h 5602020"/>
              <a:gd name="connsiteX12968" fmla="*/ 3597200 w 5832676"/>
              <a:gd name="connsiteY12968" fmla="*/ 435728 h 5602020"/>
              <a:gd name="connsiteX12969" fmla="*/ 3597902 w 5832676"/>
              <a:gd name="connsiteY12969" fmla="*/ 436431 h 5602020"/>
              <a:gd name="connsiteX12970" fmla="*/ 3598604 w 5832676"/>
              <a:gd name="connsiteY12970" fmla="*/ 435728 h 5602020"/>
              <a:gd name="connsiteX12971" fmla="*/ 3597902 w 5832676"/>
              <a:gd name="connsiteY12971" fmla="*/ 435029 h 5602020"/>
              <a:gd name="connsiteX12972" fmla="*/ 3622461 w 5832676"/>
              <a:gd name="connsiteY12972" fmla="*/ 429415 h 5602020"/>
              <a:gd name="connsiteX12973" fmla="*/ 3619654 w 5832676"/>
              <a:gd name="connsiteY12973" fmla="*/ 432222 h 5602020"/>
              <a:gd name="connsiteX12974" fmla="*/ 3622461 w 5832676"/>
              <a:gd name="connsiteY12974" fmla="*/ 432222 h 5602020"/>
              <a:gd name="connsiteX12975" fmla="*/ 3622461 w 5832676"/>
              <a:gd name="connsiteY12975" fmla="*/ 429415 h 5602020"/>
              <a:gd name="connsiteX12976" fmla="*/ 3656841 w 5832676"/>
              <a:gd name="connsiteY12976" fmla="*/ 425203 h 5602020"/>
              <a:gd name="connsiteX12977" fmla="*/ 3654736 w 5832676"/>
              <a:gd name="connsiteY12977" fmla="*/ 428010 h 5602020"/>
              <a:gd name="connsiteX12978" fmla="*/ 3658947 w 5832676"/>
              <a:gd name="connsiteY12978" fmla="*/ 428010 h 5602020"/>
              <a:gd name="connsiteX12979" fmla="*/ 3656841 w 5832676"/>
              <a:gd name="connsiteY12979" fmla="*/ 425203 h 5602020"/>
              <a:gd name="connsiteX12980" fmla="*/ 3629477 w 5832676"/>
              <a:gd name="connsiteY12980" fmla="*/ 425203 h 5602020"/>
              <a:gd name="connsiteX12981" fmla="*/ 3633687 w 5832676"/>
              <a:gd name="connsiteY12981" fmla="*/ 428010 h 5602020"/>
              <a:gd name="connsiteX12982" fmla="*/ 3633687 w 5832676"/>
              <a:gd name="connsiteY12982" fmla="*/ 425203 h 5602020"/>
              <a:gd name="connsiteX12983" fmla="*/ 3631582 w 5832676"/>
              <a:gd name="connsiteY12983" fmla="*/ 425203 h 5602020"/>
              <a:gd name="connsiteX12984" fmla="*/ 3629477 w 5832676"/>
              <a:gd name="connsiteY12984" fmla="*/ 425203 h 5602020"/>
              <a:gd name="connsiteX12985" fmla="*/ 3665964 w 5832676"/>
              <a:gd name="connsiteY12985" fmla="*/ 422400 h 5602020"/>
              <a:gd name="connsiteX12986" fmla="*/ 3661754 w 5832676"/>
              <a:gd name="connsiteY12986" fmla="*/ 425203 h 5602020"/>
              <a:gd name="connsiteX12987" fmla="*/ 3663858 w 5832676"/>
              <a:gd name="connsiteY12987" fmla="*/ 425203 h 5602020"/>
              <a:gd name="connsiteX12988" fmla="*/ 3665964 w 5832676"/>
              <a:gd name="connsiteY12988" fmla="*/ 422400 h 5602020"/>
              <a:gd name="connsiteX12989" fmla="*/ 3674378 w 5832676"/>
              <a:gd name="connsiteY12989" fmla="*/ 421931 h 5602020"/>
              <a:gd name="connsiteX12990" fmla="*/ 3672084 w 5832676"/>
              <a:gd name="connsiteY12990" fmla="*/ 426517 h 5602020"/>
              <a:gd name="connsiteX12991" fmla="*/ 3672084 w 5832676"/>
              <a:gd name="connsiteY12991" fmla="*/ 424226 h 5602020"/>
              <a:gd name="connsiteX12992" fmla="*/ 3674378 w 5832676"/>
              <a:gd name="connsiteY12992" fmla="*/ 421931 h 5602020"/>
              <a:gd name="connsiteX12993" fmla="*/ 3661286 w 5832676"/>
              <a:gd name="connsiteY12993" fmla="*/ 420995 h 5602020"/>
              <a:gd name="connsiteX12994" fmla="*/ 3661286 w 5832676"/>
              <a:gd name="connsiteY12994" fmla="*/ 422400 h 5602020"/>
              <a:gd name="connsiteX12995" fmla="*/ 3663625 w 5832676"/>
              <a:gd name="connsiteY12995" fmla="*/ 422400 h 5602020"/>
              <a:gd name="connsiteX12996" fmla="*/ 3665964 w 5832676"/>
              <a:gd name="connsiteY12996" fmla="*/ 420995 h 5602020"/>
              <a:gd name="connsiteX12997" fmla="*/ 3661286 w 5832676"/>
              <a:gd name="connsiteY12997" fmla="*/ 420995 h 5602020"/>
              <a:gd name="connsiteX12998" fmla="*/ 3685846 w 5832676"/>
              <a:gd name="connsiteY12998" fmla="*/ 412758 h 5602020"/>
              <a:gd name="connsiteX12999" fmla="*/ 3688140 w 5832676"/>
              <a:gd name="connsiteY12999" fmla="*/ 415052 h 5602020"/>
              <a:gd name="connsiteX13000" fmla="*/ 3681259 w 5832676"/>
              <a:gd name="connsiteY13000" fmla="*/ 421931 h 5602020"/>
              <a:gd name="connsiteX13001" fmla="*/ 3674378 w 5832676"/>
              <a:gd name="connsiteY13001" fmla="*/ 421931 h 5602020"/>
              <a:gd name="connsiteX13002" fmla="*/ 3681259 w 5832676"/>
              <a:gd name="connsiteY13002" fmla="*/ 417344 h 5602020"/>
              <a:gd name="connsiteX13003" fmla="*/ 3685846 w 5832676"/>
              <a:gd name="connsiteY13003" fmla="*/ 412758 h 5602020"/>
              <a:gd name="connsiteX13004" fmla="*/ 3681259 w 5832676"/>
              <a:gd name="connsiteY13004" fmla="*/ 412758 h 5602020"/>
              <a:gd name="connsiteX13005" fmla="*/ 3685846 w 5832676"/>
              <a:gd name="connsiteY13005" fmla="*/ 412758 h 5602020"/>
              <a:gd name="connsiteX13006" fmla="*/ 3681259 w 5832676"/>
              <a:gd name="connsiteY13006" fmla="*/ 412758 h 5602020"/>
              <a:gd name="connsiteX13007" fmla="*/ 3692727 w 5832676"/>
              <a:gd name="connsiteY13007" fmla="*/ 410466 h 5602020"/>
              <a:gd name="connsiteX13008" fmla="*/ 3690434 w 5832676"/>
              <a:gd name="connsiteY13008" fmla="*/ 412758 h 5602020"/>
              <a:gd name="connsiteX13009" fmla="*/ 3685846 w 5832676"/>
              <a:gd name="connsiteY13009" fmla="*/ 412758 h 5602020"/>
              <a:gd name="connsiteX13010" fmla="*/ 3692727 w 5832676"/>
              <a:gd name="connsiteY13010" fmla="*/ 410466 h 5602020"/>
              <a:gd name="connsiteX13011" fmla="*/ 3649124 w 5832676"/>
              <a:gd name="connsiteY13011" fmla="*/ 406961 h 5602020"/>
              <a:gd name="connsiteX13012" fmla="*/ 3642458 w 5832676"/>
              <a:gd name="connsiteY13012" fmla="*/ 411639 h 5602020"/>
              <a:gd name="connsiteX13013" fmla="*/ 3640236 w 5832676"/>
              <a:gd name="connsiteY13013" fmla="*/ 413979 h 5602020"/>
              <a:gd name="connsiteX13014" fmla="*/ 3640236 w 5832676"/>
              <a:gd name="connsiteY13014" fmla="*/ 416317 h 5602020"/>
              <a:gd name="connsiteX13015" fmla="*/ 3635792 w 5832676"/>
              <a:gd name="connsiteY13015" fmla="*/ 413979 h 5602020"/>
              <a:gd name="connsiteX13016" fmla="*/ 3633570 w 5832676"/>
              <a:gd name="connsiteY13016" fmla="*/ 413979 h 5602020"/>
              <a:gd name="connsiteX13017" fmla="*/ 3633570 w 5832676"/>
              <a:gd name="connsiteY13017" fmla="*/ 416317 h 5602020"/>
              <a:gd name="connsiteX13018" fmla="*/ 3631348 w 5832676"/>
              <a:gd name="connsiteY13018" fmla="*/ 413979 h 5602020"/>
              <a:gd name="connsiteX13019" fmla="*/ 3622461 w 5832676"/>
              <a:gd name="connsiteY13019" fmla="*/ 420995 h 5602020"/>
              <a:gd name="connsiteX13020" fmla="*/ 3629127 w 5832676"/>
              <a:gd name="connsiteY13020" fmla="*/ 416317 h 5602020"/>
              <a:gd name="connsiteX13021" fmla="*/ 3631348 w 5832676"/>
              <a:gd name="connsiteY13021" fmla="*/ 418657 h 5602020"/>
              <a:gd name="connsiteX13022" fmla="*/ 3635792 w 5832676"/>
              <a:gd name="connsiteY13022" fmla="*/ 418657 h 5602020"/>
              <a:gd name="connsiteX13023" fmla="*/ 3635792 w 5832676"/>
              <a:gd name="connsiteY13023" fmla="*/ 416317 h 5602020"/>
              <a:gd name="connsiteX13024" fmla="*/ 3638014 w 5832676"/>
              <a:gd name="connsiteY13024" fmla="*/ 418657 h 5602020"/>
              <a:gd name="connsiteX13025" fmla="*/ 3638014 w 5832676"/>
              <a:gd name="connsiteY13025" fmla="*/ 416317 h 5602020"/>
              <a:gd name="connsiteX13026" fmla="*/ 3640236 w 5832676"/>
              <a:gd name="connsiteY13026" fmla="*/ 416317 h 5602020"/>
              <a:gd name="connsiteX13027" fmla="*/ 3649124 w 5832676"/>
              <a:gd name="connsiteY13027" fmla="*/ 406961 h 5602020"/>
              <a:gd name="connsiteX13028" fmla="*/ 2514545 w 5832676"/>
              <a:gd name="connsiteY13028" fmla="*/ 373282 h 5602020"/>
              <a:gd name="connsiteX13029" fmla="*/ 2513843 w 5832676"/>
              <a:gd name="connsiteY13029" fmla="*/ 373985 h 5602020"/>
              <a:gd name="connsiteX13030" fmla="*/ 2514545 w 5832676"/>
              <a:gd name="connsiteY13030" fmla="*/ 374683 h 5602020"/>
              <a:gd name="connsiteX13031" fmla="*/ 2515247 w 5832676"/>
              <a:gd name="connsiteY13031" fmla="*/ 373985 h 5602020"/>
              <a:gd name="connsiteX13032" fmla="*/ 2514545 w 5832676"/>
              <a:gd name="connsiteY13032" fmla="*/ 373282 h 5602020"/>
              <a:gd name="connsiteX13033" fmla="*/ 3687013 w 5832676"/>
              <a:gd name="connsiteY13033" fmla="*/ 370474 h 5602020"/>
              <a:gd name="connsiteX13034" fmla="*/ 3687013 w 5832676"/>
              <a:gd name="connsiteY13034" fmla="*/ 373282 h 5602020"/>
              <a:gd name="connsiteX13035" fmla="*/ 3688417 w 5832676"/>
              <a:gd name="connsiteY13035" fmla="*/ 370474 h 5602020"/>
              <a:gd name="connsiteX13036" fmla="*/ 3687013 w 5832676"/>
              <a:gd name="connsiteY13036" fmla="*/ 370474 h 5602020"/>
              <a:gd name="connsiteX13037" fmla="*/ 3740893 w 5832676"/>
              <a:gd name="connsiteY13037" fmla="*/ 366897 h 5602020"/>
              <a:gd name="connsiteX13038" fmla="*/ 3745481 w 5832676"/>
              <a:gd name="connsiteY13038" fmla="*/ 366897 h 5602020"/>
              <a:gd name="connsiteX13039" fmla="*/ 3742561 w 5832676"/>
              <a:gd name="connsiteY13039" fmla="*/ 367729 h 5602020"/>
              <a:gd name="connsiteX13040" fmla="*/ 3618250 w 5832676"/>
              <a:gd name="connsiteY13040" fmla="*/ 356440 h 5602020"/>
              <a:gd name="connsiteX13041" fmla="*/ 3618250 w 5832676"/>
              <a:gd name="connsiteY13041" fmla="*/ 359248 h 5602020"/>
              <a:gd name="connsiteX13042" fmla="*/ 3619654 w 5832676"/>
              <a:gd name="connsiteY13042" fmla="*/ 356440 h 5602020"/>
              <a:gd name="connsiteX13043" fmla="*/ 3618250 w 5832676"/>
              <a:gd name="connsiteY13043" fmla="*/ 356440 h 5602020"/>
              <a:gd name="connsiteX13044" fmla="*/ 2357840 w 5832676"/>
              <a:gd name="connsiteY13044" fmla="*/ 346256 h 5602020"/>
              <a:gd name="connsiteX13045" fmla="*/ 2360134 w 5832676"/>
              <a:gd name="connsiteY13045" fmla="*/ 346256 h 5602020"/>
              <a:gd name="connsiteX13046" fmla="*/ 2389951 w 5832676"/>
              <a:gd name="connsiteY13046" fmla="*/ 396707 h 5602020"/>
              <a:gd name="connsiteX13047" fmla="*/ 2357840 w 5832676"/>
              <a:gd name="connsiteY13047" fmla="*/ 346256 h 5602020"/>
              <a:gd name="connsiteX13048" fmla="*/ 3668770 w 5832676"/>
              <a:gd name="connsiteY13048" fmla="*/ 331183 h 5602020"/>
              <a:gd name="connsiteX13049" fmla="*/ 3670174 w 5832676"/>
              <a:gd name="connsiteY13049" fmla="*/ 333990 h 5602020"/>
              <a:gd name="connsiteX13050" fmla="*/ 3670174 w 5832676"/>
              <a:gd name="connsiteY13050" fmla="*/ 331183 h 5602020"/>
              <a:gd name="connsiteX13051" fmla="*/ 3668770 w 5832676"/>
              <a:gd name="connsiteY13051" fmla="*/ 331183 h 5602020"/>
              <a:gd name="connsiteX13052" fmla="*/ 3629477 w 5832676"/>
              <a:gd name="connsiteY13052" fmla="*/ 322762 h 5602020"/>
              <a:gd name="connsiteX13053" fmla="*/ 3626670 w 5832676"/>
              <a:gd name="connsiteY13053" fmla="*/ 324867 h 5602020"/>
              <a:gd name="connsiteX13054" fmla="*/ 3623864 w 5832676"/>
              <a:gd name="connsiteY13054" fmla="*/ 326974 h 5602020"/>
              <a:gd name="connsiteX13055" fmla="*/ 3629477 w 5832676"/>
              <a:gd name="connsiteY13055" fmla="*/ 322762 h 5602020"/>
              <a:gd name="connsiteX13056" fmla="*/ 3624332 w 5832676"/>
              <a:gd name="connsiteY13056" fmla="*/ 322762 h 5602020"/>
              <a:gd name="connsiteX13057" fmla="*/ 3619654 w 5832676"/>
              <a:gd name="connsiteY13057" fmla="*/ 324867 h 5602020"/>
              <a:gd name="connsiteX13058" fmla="*/ 3619654 w 5832676"/>
              <a:gd name="connsiteY13058" fmla="*/ 326974 h 5602020"/>
              <a:gd name="connsiteX13059" fmla="*/ 3626671 w 5832676"/>
              <a:gd name="connsiteY13059" fmla="*/ 322762 h 5602020"/>
              <a:gd name="connsiteX13060" fmla="*/ 3624332 w 5832676"/>
              <a:gd name="connsiteY13060" fmla="*/ 322762 h 5602020"/>
              <a:gd name="connsiteX13061" fmla="*/ 3633687 w 5832676"/>
              <a:gd name="connsiteY13061" fmla="*/ 319955 h 5602020"/>
              <a:gd name="connsiteX13062" fmla="*/ 3636494 w 5832676"/>
              <a:gd name="connsiteY13062" fmla="*/ 322762 h 5602020"/>
              <a:gd name="connsiteX13063" fmla="*/ 3636494 w 5832676"/>
              <a:gd name="connsiteY13063" fmla="*/ 319955 h 5602020"/>
              <a:gd name="connsiteX13064" fmla="*/ 3633687 w 5832676"/>
              <a:gd name="connsiteY13064" fmla="*/ 319955 h 5602020"/>
              <a:gd name="connsiteX13065" fmla="*/ 3601411 w 5832676"/>
              <a:gd name="connsiteY13065" fmla="*/ 315747 h 5602020"/>
              <a:gd name="connsiteX13066" fmla="*/ 3601411 w 5832676"/>
              <a:gd name="connsiteY13066" fmla="*/ 317149 h 5602020"/>
              <a:gd name="connsiteX13067" fmla="*/ 3604217 w 5832676"/>
              <a:gd name="connsiteY13067" fmla="*/ 315747 h 5602020"/>
              <a:gd name="connsiteX13068" fmla="*/ 3601411 w 5832676"/>
              <a:gd name="connsiteY13068" fmla="*/ 315747 h 5602020"/>
              <a:gd name="connsiteX13069" fmla="*/ 3576151 w 5832676"/>
              <a:gd name="connsiteY13069" fmla="*/ 312940 h 5602020"/>
              <a:gd name="connsiteX13070" fmla="*/ 3578958 w 5832676"/>
              <a:gd name="connsiteY13070" fmla="*/ 317149 h 5602020"/>
              <a:gd name="connsiteX13071" fmla="*/ 3578958 w 5832676"/>
              <a:gd name="connsiteY13071" fmla="*/ 312940 h 5602020"/>
              <a:gd name="connsiteX13072" fmla="*/ 3576151 w 5832676"/>
              <a:gd name="connsiteY13072" fmla="*/ 312940 h 5602020"/>
              <a:gd name="connsiteX13073" fmla="*/ 3670524 w 5832676"/>
              <a:gd name="connsiteY13073" fmla="*/ 310132 h 5602020"/>
              <a:gd name="connsiteX13074" fmla="*/ 3663156 w 5832676"/>
              <a:gd name="connsiteY13074" fmla="*/ 315747 h 5602020"/>
              <a:gd name="connsiteX13075" fmla="*/ 3668068 w 5832676"/>
              <a:gd name="connsiteY13075" fmla="*/ 315747 h 5602020"/>
              <a:gd name="connsiteX13076" fmla="*/ 3672980 w 5832676"/>
              <a:gd name="connsiteY13076" fmla="*/ 312940 h 5602020"/>
              <a:gd name="connsiteX13077" fmla="*/ 3670524 w 5832676"/>
              <a:gd name="connsiteY13077" fmla="*/ 310132 h 5602020"/>
              <a:gd name="connsiteX13078" fmla="*/ 2739075 w 5832676"/>
              <a:gd name="connsiteY13078" fmla="*/ 308728 h 5602020"/>
              <a:gd name="connsiteX13079" fmla="*/ 2738373 w 5832676"/>
              <a:gd name="connsiteY13079" fmla="*/ 309431 h 5602020"/>
              <a:gd name="connsiteX13080" fmla="*/ 2739075 w 5832676"/>
              <a:gd name="connsiteY13080" fmla="*/ 310132 h 5602020"/>
              <a:gd name="connsiteX13081" fmla="*/ 2739777 w 5832676"/>
              <a:gd name="connsiteY13081" fmla="*/ 309431 h 5602020"/>
              <a:gd name="connsiteX13082" fmla="*/ 2739075 w 5832676"/>
              <a:gd name="connsiteY13082" fmla="*/ 308728 h 5602020"/>
              <a:gd name="connsiteX13083" fmla="*/ 3717958 w 5832676"/>
              <a:gd name="connsiteY13083" fmla="*/ 304985 h 5602020"/>
              <a:gd name="connsiteX13084" fmla="*/ 3715664 w 5832676"/>
              <a:gd name="connsiteY13084" fmla="*/ 307276 h 5602020"/>
              <a:gd name="connsiteX13085" fmla="*/ 3716914 w 5832676"/>
              <a:gd name="connsiteY13085" fmla="*/ 305398 h 5602020"/>
              <a:gd name="connsiteX13086" fmla="*/ 3557908 w 5832676"/>
              <a:gd name="connsiteY13086" fmla="*/ 298906 h 5602020"/>
              <a:gd name="connsiteX13087" fmla="*/ 3550892 w 5832676"/>
              <a:gd name="connsiteY13087" fmla="*/ 303118 h 5602020"/>
              <a:gd name="connsiteX13088" fmla="*/ 3557908 w 5832676"/>
              <a:gd name="connsiteY13088" fmla="*/ 301010 h 5602020"/>
              <a:gd name="connsiteX13089" fmla="*/ 3557908 w 5832676"/>
              <a:gd name="connsiteY13089" fmla="*/ 298906 h 5602020"/>
              <a:gd name="connsiteX13090" fmla="*/ 3550892 w 5832676"/>
              <a:gd name="connsiteY13090" fmla="*/ 272243 h 5602020"/>
              <a:gd name="connsiteX13091" fmla="*/ 3549488 w 5832676"/>
              <a:gd name="connsiteY13091" fmla="*/ 273648 h 5602020"/>
              <a:gd name="connsiteX13092" fmla="*/ 3550892 w 5832676"/>
              <a:gd name="connsiteY13092" fmla="*/ 273648 h 5602020"/>
              <a:gd name="connsiteX13093" fmla="*/ 3550892 w 5832676"/>
              <a:gd name="connsiteY13093" fmla="*/ 272243 h 5602020"/>
              <a:gd name="connsiteX13094" fmla="*/ 3603277 w 5832676"/>
              <a:gd name="connsiteY13094" fmla="*/ 247657 h 5602020"/>
              <a:gd name="connsiteX13095" fmla="*/ 3603277 w 5832676"/>
              <a:gd name="connsiteY13095" fmla="*/ 249948 h 5602020"/>
              <a:gd name="connsiteX13096" fmla="*/ 3600983 w 5832676"/>
              <a:gd name="connsiteY13096" fmla="*/ 252243 h 5602020"/>
              <a:gd name="connsiteX13097" fmla="*/ 3598689 w 5832676"/>
              <a:gd name="connsiteY13097" fmla="*/ 252243 h 5602020"/>
              <a:gd name="connsiteX13098" fmla="*/ 3596396 w 5832676"/>
              <a:gd name="connsiteY13098" fmla="*/ 254535 h 5602020"/>
              <a:gd name="connsiteX13099" fmla="*/ 3594102 w 5832676"/>
              <a:gd name="connsiteY13099" fmla="*/ 252243 h 5602020"/>
              <a:gd name="connsiteX13100" fmla="*/ 3596396 w 5832676"/>
              <a:gd name="connsiteY13100" fmla="*/ 249948 h 5602020"/>
              <a:gd name="connsiteX13101" fmla="*/ 3600983 w 5832676"/>
              <a:gd name="connsiteY13101" fmla="*/ 249948 h 5602020"/>
              <a:gd name="connsiteX13102" fmla="*/ 3603277 w 5832676"/>
              <a:gd name="connsiteY13102" fmla="*/ 247657 h 5602020"/>
              <a:gd name="connsiteX13103" fmla="*/ 3620355 w 5832676"/>
              <a:gd name="connsiteY13103" fmla="*/ 228039 h 5602020"/>
              <a:gd name="connsiteX13104" fmla="*/ 3618250 w 5832676"/>
              <a:gd name="connsiteY13104" fmla="*/ 230147 h 5602020"/>
              <a:gd name="connsiteX13105" fmla="*/ 3622461 w 5832676"/>
              <a:gd name="connsiteY13105" fmla="*/ 228039 h 5602020"/>
              <a:gd name="connsiteX13106" fmla="*/ 3643510 w 5832676"/>
              <a:gd name="connsiteY13106" fmla="*/ 221078 h 5602020"/>
              <a:gd name="connsiteX13107" fmla="*/ 3643510 w 5832676"/>
              <a:gd name="connsiteY13107" fmla="*/ 221723 h 5602020"/>
              <a:gd name="connsiteX13108" fmla="*/ 3642152 w 5832676"/>
              <a:gd name="connsiteY13108" fmla="*/ 221723 h 5602020"/>
              <a:gd name="connsiteX13109" fmla="*/ 3656140 w 5832676"/>
              <a:gd name="connsiteY13109" fmla="*/ 211901 h 5602020"/>
              <a:gd name="connsiteX13110" fmla="*/ 3654736 w 5832676"/>
              <a:gd name="connsiteY13110" fmla="*/ 214708 h 5602020"/>
              <a:gd name="connsiteX13111" fmla="*/ 3656140 w 5832676"/>
              <a:gd name="connsiteY13111" fmla="*/ 214708 h 5602020"/>
              <a:gd name="connsiteX13112" fmla="*/ 3656140 w 5832676"/>
              <a:gd name="connsiteY13112" fmla="*/ 211901 h 5602020"/>
              <a:gd name="connsiteX13113" fmla="*/ 3661754 w 5832676"/>
              <a:gd name="connsiteY13113" fmla="*/ 207692 h 5602020"/>
              <a:gd name="connsiteX13114" fmla="*/ 3658947 w 5832676"/>
              <a:gd name="connsiteY13114" fmla="*/ 209796 h 5602020"/>
              <a:gd name="connsiteX13115" fmla="*/ 3658947 w 5832676"/>
              <a:gd name="connsiteY13115" fmla="*/ 211904 h 5602020"/>
              <a:gd name="connsiteX13116" fmla="*/ 3661754 w 5832676"/>
              <a:gd name="connsiteY13116" fmla="*/ 207692 h 5602020"/>
              <a:gd name="connsiteX13117" fmla="*/ 3665963 w 5832676"/>
              <a:gd name="connsiteY13117" fmla="*/ 202078 h 5602020"/>
              <a:gd name="connsiteX13118" fmla="*/ 3665963 w 5832676"/>
              <a:gd name="connsiteY13118" fmla="*/ 204885 h 5602020"/>
              <a:gd name="connsiteX13119" fmla="*/ 3668770 w 5832676"/>
              <a:gd name="connsiteY13119" fmla="*/ 202078 h 5602020"/>
              <a:gd name="connsiteX13120" fmla="*/ 3665963 w 5832676"/>
              <a:gd name="connsiteY13120" fmla="*/ 202078 h 5602020"/>
              <a:gd name="connsiteX13121" fmla="*/ 3644913 w 5832676"/>
              <a:gd name="connsiteY13121" fmla="*/ 197870 h 5602020"/>
              <a:gd name="connsiteX13122" fmla="*/ 3640704 w 5832676"/>
              <a:gd name="connsiteY13122" fmla="*/ 204885 h 5602020"/>
              <a:gd name="connsiteX13123" fmla="*/ 3644913 w 5832676"/>
              <a:gd name="connsiteY13123" fmla="*/ 202548 h 5602020"/>
              <a:gd name="connsiteX13124" fmla="*/ 3649123 w 5832676"/>
              <a:gd name="connsiteY13124" fmla="*/ 200207 h 5602020"/>
              <a:gd name="connsiteX13125" fmla="*/ 3644913 w 5832676"/>
              <a:gd name="connsiteY13125" fmla="*/ 197870 h 5602020"/>
              <a:gd name="connsiteX13126" fmla="*/ 3674383 w 5832676"/>
              <a:gd name="connsiteY13126" fmla="*/ 196465 h 5602020"/>
              <a:gd name="connsiteX13127" fmla="*/ 3674383 w 5832676"/>
              <a:gd name="connsiteY13127" fmla="*/ 197870 h 5602020"/>
              <a:gd name="connsiteX13128" fmla="*/ 3677190 w 5832676"/>
              <a:gd name="connsiteY13128" fmla="*/ 197870 h 5602020"/>
              <a:gd name="connsiteX13129" fmla="*/ 3674383 w 5832676"/>
              <a:gd name="connsiteY13129" fmla="*/ 196465 h 5602020"/>
              <a:gd name="connsiteX13130" fmla="*/ 3672980 w 5832676"/>
              <a:gd name="connsiteY13130" fmla="*/ 196465 h 5602020"/>
              <a:gd name="connsiteX13131" fmla="*/ 3668770 w 5832676"/>
              <a:gd name="connsiteY13131" fmla="*/ 198572 h 5602020"/>
              <a:gd name="connsiteX13132" fmla="*/ 3670874 w 5832676"/>
              <a:gd name="connsiteY13132" fmla="*/ 200677 h 5602020"/>
              <a:gd name="connsiteX13133" fmla="*/ 3672980 w 5832676"/>
              <a:gd name="connsiteY13133" fmla="*/ 200677 h 5602020"/>
              <a:gd name="connsiteX13134" fmla="*/ 3672980 w 5832676"/>
              <a:gd name="connsiteY13134" fmla="*/ 196465 h 5602020"/>
              <a:gd name="connsiteX13135" fmla="*/ 3626670 w 5832676"/>
              <a:gd name="connsiteY13135" fmla="*/ 196465 h 5602020"/>
              <a:gd name="connsiteX13136" fmla="*/ 3624565 w 5832676"/>
              <a:gd name="connsiteY13136" fmla="*/ 198569 h 5602020"/>
              <a:gd name="connsiteX13137" fmla="*/ 3622460 w 5832676"/>
              <a:gd name="connsiteY13137" fmla="*/ 200677 h 5602020"/>
              <a:gd name="connsiteX13138" fmla="*/ 3624565 w 5832676"/>
              <a:gd name="connsiteY13138" fmla="*/ 200677 h 5602020"/>
              <a:gd name="connsiteX13139" fmla="*/ 3626670 w 5832676"/>
              <a:gd name="connsiteY13139" fmla="*/ 196465 h 5602020"/>
              <a:gd name="connsiteX13140" fmla="*/ 3649123 w 5832676"/>
              <a:gd name="connsiteY13140" fmla="*/ 193658 h 5602020"/>
              <a:gd name="connsiteX13141" fmla="*/ 3651930 w 5832676"/>
              <a:gd name="connsiteY13141" fmla="*/ 196465 h 5602020"/>
              <a:gd name="connsiteX13142" fmla="*/ 3649123 w 5832676"/>
              <a:gd name="connsiteY13142" fmla="*/ 193658 h 5602020"/>
              <a:gd name="connsiteX13143" fmla="*/ 3647720 w 5832676"/>
              <a:gd name="connsiteY13143" fmla="*/ 193658 h 5602020"/>
              <a:gd name="connsiteX13144" fmla="*/ 3647720 w 5832676"/>
              <a:gd name="connsiteY13144" fmla="*/ 196465 h 5602020"/>
              <a:gd name="connsiteX13145" fmla="*/ 3649123 w 5832676"/>
              <a:gd name="connsiteY13145" fmla="*/ 196465 h 5602020"/>
              <a:gd name="connsiteX13146" fmla="*/ 3647720 w 5832676"/>
              <a:gd name="connsiteY13146" fmla="*/ 193658 h 5602020"/>
              <a:gd name="connsiteX13147" fmla="*/ 3644914 w 5832676"/>
              <a:gd name="connsiteY13147" fmla="*/ 193658 h 5602020"/>
              <a:gd name="connsiteX13148" fmla="*/ 3643510 w 5832676"/>
              <a:gd name="connsiteY13148" fmla="*/ 196465 h 5602020"/>
              <a:gd name="connsiteX13149" fmla="*/ 3644914 w 5832676"/>
              <a:gd name="connsiteY13149" fmla="*/ 196465 h 5602020"/>
              <a:gd name="connsiteX13150" fmla="*/ 3644914 w 5832676"/>
              <a:gd name="connsiteY13150" fmla="*/ 193658 h 5602020"/>
              <a:gd name="connsiteX13151" fmla="*/ 3656140 w 5832676"/>
              <a:gd name="connsiteY13151" fmla="*/ 189450 h 5602020"/>
              <a:gd name="connsiteX13152" fmla="*/ 3654736 w 5832676"/>
              <a:gd name="connsiteY13152" fmla="*/ 191554 h 5602020"/>
              <a:gd name="connsiteX13153" fmla="*/ 3656140 w 5832676"/>
              <a:gd name="connsiteY13153" fmla="*/ 193658 h 5602020"/>
              <a:gd name="connsiteX13154" fmla="*/ 3656140 w 5832676"/>
              <a:gd name="connsiteY13154" fmla="*/ 189450 h 5602020"/>
              <a:gd name="connsiteX13155" fmla="*/ 3664780 w 5832676"/>
              <a:gd name="connsiteY13155" fmla="*/ 187288 h 5602020"/>
              <a:gd name="connsiteX13156" fmla="*/ 3663413 w 5832676"/>
              <a:gd name="connsiteY13156" fmla="*/ 188036 h 5602020"/>
              <a:gd name="connsiteX13157" fmla="*/ 3662911 w 5832676"/>
              <a:gd name="connsiteY13157" fmla="*/ 188036 h 5602020"/>
              <a:gd name="connsiteX13158" fmla="*/ 3655438 w 5832676"/>
              <a:gd name="connsiteY13158" fmla="*/ 185589 h 5602020"/>
              <a:gd name="connsiteX13159" fmla="*/ 3654736 w 5832676"/>
              <a:gd name="connsiteY13159" fmla="*/ 186642 h 5602020"/>
              <a:gd name="connsiteX13160" fmla="*/ 3656140 w 5832676"/>
              <a:gd name="connsiteY13160" fmla="*/ 186642 h 5602020"/>
              <a:gd name="connsiteX13161" fmla="*/ 3655438 w 5832676"/>
              <a:gd name="connsiteY13161" fmla="*/ 185589 h 5602020"/>
              <a:gd name="connsiteX13162" fmla="*/ 3654736 w 5832676"/>
              <a:gd name="connsiteY13162" fmla="*/ 179624 h 5602020"/>
              <a:gd name="connsiteX13163" fmla="*/ 3656841 w 5832676"/>
              <a:gd name="connsiteY13163" fmla="*/ 182430 h 5602020"/>
              <a:gd name="connsiteX13164" fmla="*/ 3658947 w 5832676"/>
              <a:gd name="connsiteY13164" fmla="*/ 179624 h 5602020"/>
              <a:gd name="connsiteX13165" fmla="*/ 3654736 w 5832676"/>
              <a:gd name="connsiteY13165" fmla="*/ 179624 h 5602020"/>
              <a:gd name="connsiteX13166" fmla="*/ 3597200 w 5832676"/>
              <a:gd name="connsiteY13166" fmla="*/ 175415 h 5602020"/>
              <a:gd name="connsiteX13167" fmla="*/ 3597200 w 5832676"/>
              <a:gd name="connsiteY13167" fmla="*/ 178222 h 5602020"/>
              <a:gd name="connsiteX13168" fmla="*/ 3597200 w 5832676"/>
              <a:gd name="connsiteY13168" fmla="*/ 175415 h 5602020"/>
              <a:gd name="connsiteX13169" fmla="*/ 3637898 w 5832676"/>
              <a:gd name="connsiteY13169" fmla="*/ 175316 h 5602020"/>
              <a:gd name="connsiteX13170" fmla="*/ 3637898 w 5832676"/>
              <a:gd name="connsiteY13170" fmla="*/ 175415 h 5602020"/>
              <a:gd name="connsiteX13171" fmla="*/ 3637697 w 5832676"/>
              <a:gd name="connsiteY13171" fmla="*/ 175415 h 5602020"/>
              <a:gd name="connsiteX13172" fmla="*/ 3679645 w 5832676"/>
              <a:gd name="connsiteY13172" fmla="*/ 174365 h 5602020"/>
              <a:gd name="connsiteX13173" fmla="*/ 3677190 w 5832676"/>
              <a:gd name="connsiteY13173" fmla="*/ 175415 h 5602020"/>
              <a:gd name="connsiteX13174" fmla="*/ 3679996 w 5832676"/>
              <a:gd name="connsiteY13174" fmla="*/ 175415 h 5602020"/>
              <a:gd name="connsiteX13175" fmla="*/ 3679645 w 5832676"/>
              <a:gd name="connsiteY13175" fmla="*/ 174365 h 5602020"/>
              <a:gd name="connsiteX13176" fmla="*/ 3681400 w 5832676"/>
              <a:gd name="connsiteY13176" fmla="*/ 171207 h 5602020"/>
              <a:gd name="connsiteX13177" fmla="*/ 3681400 w 5832676"/>
              <a:gd name="connsiteY13177" fmla="*/ 172608 h 5602020"/>
              <a:gd name="connsiteX13178" fmla="*/ 3684206 w 5832676"/>
              <a:gd name="connsiteY13178" fmla="*/ 172608 h 5602020"/>
              <a:gd name="connsiteX13179" fmla="*/ 3686311 w 5832676"/>
              <a:gd name="connsiteY13179" fmla="*/ 172608 h 5602020"/>
              <a:gd name="connsiteX13180" fmla="*/ 3688417 w 5832676"/>
              <a:gd name="connsiteY13180" fmla="*/ 171207 h 5602020"/>
              <a:gd name="connsiteX13181" fmla="*/ 3684206 w 5832676"/>
              <a:gd name="connsiteY13181" fmla="*/ 172608 h 5602020"/>
              <a:gd name="connsiteX13182" fmla="*/ 3684206 w 5832676"/>
              <a:gd name="connsiteY13182" fmla="*/ 171207 h 5602020"/>
              <a:gd name="connsiteX13183" fmla="*/ 3681400 w 5832676"/>
              <a:gd name="connsiteY13183" fmla="*/ 171207 h 5602020"/>
              <a:gd name="connsiteX13184" fmla="*/ 3654035 w 5832676"/>
              <a:gd name="connsiteY13184" fmla="*/ 158574 h 5602020"/>
              <a:gd name="connsiteX13185" fmla="*/ 3651930 w 5832676"/>
              <a:gd name="connsiteY13185" fmla="*/ 161381 h 5602020"/>
              <a:gd name="connsiteX13186" fmla="*/ 3651930 w 5832676"/>
              <a:gd name="connsiteY13186" fmla="*/ 164188 h 5602020"/>
              <a:gd name="connsiteX13187" fmla="*/ 3656140 w 5832676"/>
              <a:gd name="connsiteY13187" fmla="*/ 164188 h 5602020"/>
              <a:gd name="connsiteX13188" fmla="*/ 3656140 w 5832676"/>
              <a:gd name="connsiteY13188" fmla="*/ 158574 h 5602020"/>
              <a:gd name="connsiteX13189" fmla="*/ 3654035 w 5832676"/>
              <a:gd name="connsiteY13189" fmla="*/ 158574 h 5602020"/>
              <a:gd name="connsiteX13190" fmla="*/ 3618250 w 5832676"/>
              <a:gd name="connsiteY13190" fmla="*/ 154366 h 5602020"/>
              <a:gd name="connsiteX13191" fmla="*/ 3619654 w 5832676"/>
              <a:gd name="connsiteY13191" fmla="*/ 157172 h 5602020"/>
              <a:gd name="connsiteX13192" fmla="*/ 3619654 w 5832676"/>
              <a:gd name="connsiteY13192" fmla="*/ 154366 h 5602020"/>
              <a:gd name="connsiteX13193" fmla="*/ 3618250 w 5832676"/>
              <a:gd name="connsiteY13193" fmla="*/ 154366 h 5602020"/>
              <a:gd name="connsiteX13194" fmla="*/ 3679996 w 5832676"/>
              <a:gd name="connsiteY13194" fmla="*/ 150157 h 5602020"/>
              <a:gd name="connsiteX13195" fmla="*/ 3674383 w 5832676"/>
              <a:gd name="connsiteY13195" fmla="*/ 152960 h 5602020"/>
              <a:gd name="connsiteX13196" fmla="*/ 3677190 w 5832676"/>
              <a:gd name="connsiteY13196" fmla="*/ 152960 h 5602020"/>
              <a:gd name="connsiteX13197" fmla="*/ 3679996 w 5832676"/>
              <a:gd name="connsiteY13197" fmla="*/ 150157 h 5602020"/>
              <a:gd name="connsiteX13198" fmla="*/ 3651930 w 5832676"/>
              <a:gd name="connsiteY13198" fmla="*/ 138930 h 5602020"/>
              <a:gd name="connsiteX13199" fmla="*/ 3651930 w 5832676"/>
              <a:gd name="connsiteY13199" fmla="*/ 140330 h 5602020"/>
              <a:gd name="connsiteX13200" fmla="*/ 3654736 w 5832676"/>
              <a:gd name="connsiteY13200" fmla="*/ 140330 h 5602020"/>
              <a:gd name="connsiteX13201" fmla="*/ 3651930 w 5832676"/>
              <a:gd name="connsiteY13201" fmla="*/ 138930 h 5602020"/>
              <a:gd name="connsiteX13202" fmla="*/ 3637897 w 5832676"/>
              <a:gd name="connsiteY13202" fmla="*/ 127702 h 5602020"/>
              <a:gd name="connsiteX13203" fmla="*/ 3636493 w 5832676"/>
              <a:gd name="connsiteY13203" fmla="*/ 129108 h 5602020"/>
              <a:gd name="connsiteX13204" fmla="*/ 3637897 w 5832676"/>
              <a:gd name="connsiteY13204" fmla="*/ 129108 h 5602020"/>
              <a:gd name="connsiteX13205" fmla="*/ 3637897 w 5832676"/>
              <a:gd name="connsiteY13205" fmla="*/ 127702 h 5602020"/>
              <a:gd name="connsiteX13206" fmla="*/ 3649123 w 5832676"/>
              <a:gd name="connsiteY13206" fmla="*/ 124896 h 5602020"/>
              <a:gd name="connsiteX13207" fmla="*/ 3647720 w 5832676"/>
              <a:gd name="connsiteY13207" fmla="*/ 127702 h 5602020"/>
              <a:gd name="connsiteX13208" fmla="*/ 3649123 w 5832676"/>
              <a:gd name="connsiteY13208" fmla="*/ 127702 h 5602020"/>
              <a:gd name="connsiteX13209" fmla="*/ 3649123 w 5832676"/>
              <a:gd name="connsiteY13209" fmla="*/ 124896 h 5602020"/>
              <a:gd name="connsiteX13210" fmla="*/ 3619654 w 5832676"/>
              <a:gd name="connsiteY13210" fmla="*/ 124896 h 5602020"/>
              <a:gd name="connsiteX13211" fmla="*/ 3618250 w 5832676"/>
              <a:gd name="connsiteY13211" fmla="*/ 129108 h 5602020"/>
              <a:gd name="connsiteX13212" fmla="*/ 3619654 w 5832676"/>
              <a:gd name="connsiteY13212" fmla="*/ 127000 h 5602020"/>
              <a:gd name="connsiteX13213" fmla="*/ 3619654 w 5832676"/>
              <a:gd name="connsiteY13213" fmla="*/ 124896 h 5602020"/>
              <a:gd name="connsiteX13214" fmla="*/ 3663156 w 5832676"/>
              <a:gd name="connsiteY13214" fmla="*/ 120687 h 5602020"/>
              <a:gd name="connsiteX13215" fmla="*/ 3665963 w 5832676"/>
              <a:gd name="connsiteY13215" fmla="*/ 122791 h 5602020"/>
              <a:gd name="connsiteX13216" fmla="*/ 3663156 w 5832676"/>
              <a:gd name="connsiteY13216" fmla="*/ 124896 h 5602020"/>
              <a:gd name="connsiteX13217" fmla="*/ 3668770 w 5832676"/>
              <a:gd name="connsiteY13217" fmla="*/ 122791 h 5602020"/>
              <a:gd name="connsiteX13218" fmla="*/ 3663156 w 5832676"/>
              <a:gd name="connsiteY13218" fmla="*/ 120687 h 5602020"/>
              <a:gd name="connsiteX13219" fmla="*/ 3647720 w 5832676"/>
              <a:gd name="connsiteY13219" fmla="*/ 117880 h 5602020"/>
              <a:gd name="connsiteX13220" fmla="*/ 3645615 w 5832676"/>
              <a:gd name="connsiteY13220" fmla="*/ 120687 h 5602020"/>
              <a:gd name="connsiteX13221" fmla="*/ 3647720 w 5832676"/>
              <a:gd name="connsiteY13221" fmla="*/ 120687 h 5602020"/>
              <a:gd name="connsiteX13222" fmla="*/ 3647720 w 5832676"/>
              <a:gd name="connsiteY13222" fmla="*/ 117880 h 5602020"/>
              <a:gd name="connsiteX13223" fmla="*/ 3662454 w 5832676"/>
              <a:gd name="connsiteY13223" fmla="*/ 116826 h 5602020"/>
              <a:gd name="connsiteX13224" fmla="*/ 3661753 w 5832676"/>
              <a:gd name="connsiteY13224" fmla="*/ 117880 h 5602020"/>
              <a:gd name="connsiteX13225" fmla="*/ 3663156 w 5832676"/>
              <a:gd name="connsiteY13225" fmla="*/ 117880 h 5602020"/>
              <a:gd name="connsiteX13226" fmla="*/ 3662454 w 5832676"/>
              <a:gd name="connsiteY13226" fmla="*/ 116826 h 5602020"/>
              <a:gd name="connsiteX13227" fmla="*/ 3528438 w 5832676"/>
              <a:gd name="connsiteY13227" fmla="*/ 108054 h 5602020"/>
              <a:gd name="connsiteX13228" fmla="*/ 3525632 w 5832676"/>
              <a:gd name="connsiteY13228" fmla="*/ 110860 h 5602020"/>
              <a:gd name="connsiteX13229" fmla="*/ 3528438 w 5832676"/>
              <a:gd name="connsiteY13229" fmla="*/ 110860 h 5602020"/>
              <a:gd name="connsiteX13230" fmla="*/ 3528438 w 5832676"/>
              <a:gd name="connsiteY13230" fmla="*/ 108054 h 5602020"/>
              <a:gd name="connsiteX13231" fmla="*/ 3683738 w 5832676"/>
              <a:gd name="connsiteY13231" fmla="*/ 103846 h 5602020"/>
              <a:gd name="connsiteX13232" fmla="*/ 3681399 w 5832676"/>
              <a:gd name="connsiteY13232" fmla="*/ 106652 h 5602020"/>
              <a:gd name="connsiteX13233" fmla="*/ 3686077 w 5832676"/>
              <a:gd name="connsiteY13233" fmla="*/ 106652 h 5602020"/>
              <a:gd name="connsiteX13234" fmla="*/ 3683738 w 5832676"/>
              <a:gd name="connsiteY13234" fmla="*/ 103846 h 5602020"/>
              <a:gd name="connsiteX13235" fmla="*/ 3613338 w 5832676"/>
              <a:gd name="connsiteY13235" fmla="*/ 103846 h 5602020"/>
              <a:gd name="connsiteX13236" fmla="*/ 3615444 w 5832676"/>
              <a:gd name="connsiteY13236" fmla="*/ 103846 h 5602020"/>
              <a:gd name="connsiteX13237" fmla="*/ 3613338 w 5832676"/>
              <a:gd name="connsiteY13237" fmla="*/ 103846 h 5602020"/>
              <a:gd name="connsiteX13238" fmla="*/ 3689117 w 5832676"/>
              <a:gd name="connsiteY13238" fmla="*/ 99634 h 5602020"/>
              <a:gd name="connsiteX13239" fmla="*/ 3689600 w 5832676"/>
              <a:gd name="connsiteY13239" fmla="*/ 99634 h 5602020"/>
              <a:gd name="connsiteX13240" fmla="*/ 3688947 w 5832676"/>
              <a:gd name="connsiteY13240" fmla="*/ 99862 h 5602020"/>
              <a:gd name="connsiteX13241" fmla="*/ 3608427 w 5832676"/>
              <a:gd name="connsiteY13241" fmla="*/ 99634 h 5602020"/>
              <a:gd name="connsiteX13242" fmla="*/ 3608427 w 5832676"/>
              <a:gd name="connsiteY13242" fmla="*/ 102441 h 5602020"/>
              <a:gd name="connsiteX13243" fmla="*/ 3610766 w 5832676"/>
              <a:gd name="connsiteY13243" fmla="*/ 102441 h 5602020"/>
              <a:gd name="connsiteX13244" fmla="*/ 3615444 w 5832676"/>
              <a:gd name="connsiteY13244" fmla="*/ 102441 h 5602020"/>
              <a:gd name="connsiteX13245" fmla="*/ 3613105 w 5832676"/>
              <a:gd name="connsiteY13245" fmla="*/ 99634 h 5602020"/>
              <a:gd name="connsiteX13246" fmla="*/ 3608427 w 5832676"/>
              <a:gd name="connsiteY13246" fmla="*/ 99634 h 5602020"/>
              <a:gd name="connsiteX13247" fmla="*/ 3564924 w 5832676"/>
              <a:gd name="connsiteY13247" fmla="*/ 99634 h 5602020"/>
              <a:gd name="connsiteX13248" fmla="*/ 3567029 w 5832676"/>
              <a:gd name="connsiteY13248" fmla="*/ 102441 h 5602020"/>
              <a:gd name="connsiteX13249" fmla="*/ 3569135 w 5832676"/>
              <a:gd name="connsiteY13249" fmla="*/ 102441 h 5602020"/>
              <a:gd name="connsiteX13250" fmla="*/ 3569135 w 5832676"/>
              <a:gd name="connsiteY13250" fmla="*/ 99634 h 5602020"/>
              <a:gd name="connsiteX13251" fmla="*/ 3564924 w 5832676"/>
              <a:gd name="connsiteY13251" fmla="*/ 99634 h 5602020"/>
              <a:gd name="connsiteX13252" fmla="*/ 3688977 w 5832676"/>
              <a:gd name="connsiteY13252" fmla="*/ 96830 h 5602020"/>
              <a:gd name="connsiteX13253" fmla="*/ 3668770 w 5832676"/>
              <a:gd name="connsiteY13253" fmla="*/ 108054 h 5602020"/>
              <a:gd name="connsiteX13254" fmla="*/ 3679996 w 5832676"/>
              <a:gd name="connsiteY13254" fmla="*/ 105809 h 5602020"/>
              <a:gd name="connsiteX13255" fmla="*/ 3683926 w 5832676"/>
              <a:gd name="connsiteY13255" fmla="*/ 101600 h 5602020"/>
              <a:gd name="connsiteX13256" fmla="*/ 3688947 w 5832676"/>
              <a:gd name="connsiteY13256" fmla="*/ 99862 h 5602020"/>
              <a:gd name="connsiteX13257" fmla="*/ 3687012 w 5832676"/>
              <a:gd name="connsiteY13257" fmla="*/ 102441 h 5602020"/>
              <a:gd name="connsiteX13258" fmla="*/ 3691223 w 5832676"/>
              <a:gd name="connsiteY13258" fmla="*/ 102441 h 5602020"/>
              <a:gd name="connsiteX13259" fmla="*/ 3691223 w 5832676"/>
              <a:gd name="connsiteY13259" fmla="*/ 99634 h 5602020"/>
              <a:gd name="connsiteX13260" fmla="*/ 3689600 w 5832676"/>
              <a:gd name="connsiteY13260" fmla="*/ 99634 h 5602020"/>
              <a:gd name="connsiteX13261" fmla="*/ 3691223 w 5832676"/>
              <a:gd name="connsiteY13261" fmla="*/ 99073 h 5602020"/>
              <a:gd name="connsiteX13262" fmla="*/ 3688977 w 5832676"/>
              <a:gd name="connsiteY13262" fmla="*/ 96830 h 5602020"/>
              <a:gd name="connsiteX13263" fmla="*/ 3605621 w 5832676"/>
              <a:gd name="connsiteY13263" fmla="*/ 96830 h 5602020"/>
              <a:gd name="connsiteX13264" fmla="*/ 3601411 w 5832676"/>
              <a:gd name="connsiteY13264" fmla="*/ 99634 h 5602020"/>
              <a:gd name="connsiteX13265" fmla="*/ 3603516 w 5832676"/>
              <a:gd name="connsiteY13265" fmla="*/ 99634 h 5602020"/>
              <a:gd name="connsiteX13266" fmla="*/ 3605621 w 5832676"/>
              <a:gd name="connsiteY13266" fmla="*/ 96830 h 5602020"/>
              <a:gd name="connsiteX13267" fmla="*/ 3706344 w 5832676"/>
              <a:gd name="connsiteY13267" fmla="*/ 96514 h 5602020"/>
              <a:gd name="connsiteX13268" fmla="*/ 3706660 w 5832676"/>
              <a:gd name="connsiteY13268" fmla="*/ 96830 h 5602020"/>
              <a:gd name="connsiteX13269" fmla="*/ 3706120 w 5832676"/>
              <a:gd name="connsiteY13269" fmla="*/ 96830 h 5602020"/>
              <a:gd name="connsiteX13270" fmla="*/ 3681400 w 5832676"/>
              <a:gd name="connsiteY13270" fmla="*/ 92618 h 5602020"/>
              <a:gd name="connsiteX13271" fmla="*/ 3674383 w 5832676"/>
              <a:gd name="connsiteY13271" fmla="*/ 94723 h 5602020"/>
              <a:gd name="connsiteX13272" fmla="*/ 3674383 w 5832676"/>
              <a:gd name="connsiteY13272" fmla="*/ 96830 h 5602020"/>
              <a:gd name="connsiteX13273" fmla="*/ 3681400 w 5832676"/>
              <a:gd name="connsiteY13273" fmla="*/ 92618 h 5602020"/>
              <a:gd name="connsiteX13274" fmla="*/ 3661753 w 5832676"/>
              <a:gd name="connsiteY13274" fmla="*/ 92618 h 5602020"/>
              <a:gd name="connsiteX13275" fmla="*/ 3656140 w 5832676"/>
              <a:gd name="connsiteY13275" fmla="*/ 96830 h 5602020"/>
              <a:gd name="connsiteX13276" fmla="*/ 3658946 w 5832676"/>
              <a:gd name="connsiteY13276" fmla="*/ 96830 h 5602020"/>
              <a:gd name="connsiteX13277" fmla="*/ 3661753 w 5832676"/>
              <a:gd name="connsiteY13277" fmla="*/ 94723 h 5602020"/>
              <a:gd name="connsiteX13278" fmla="*/ 3661753 w 5832676"/>
              <a:gd name="connsiteY13278" fmla="*/ 92618 h 5602020"/>
              <a:gd name="connsiteX13279" fmla="*/ 3700344 w 5832676"/>
              <a:gd name="connsiteY13279" fmla="*/ 89812 h 5602020"/>
              <a:gd name="connsiteX13280" fmla="*/ 3699642 w 5832676"/>
              <a:gd name="connsiteY13280" fmla="*/ 91217 h 5602020"/>
              <a:gd name="connsiteX13281" fmla="*/ 3700344 w 5832676"/>
              <a:gd name="connsiteY13281" fmla="*/ 92618 h 5602020"/>
              <a:gd name="connsiteX13282" fmla="*/ 3701046 w 5832676"/>
              <a:gd name="connsiteY13282" fmla="*/ 91217 h 5602020"/>
              <a:gd name="connsiteX13283" fmla="*/ 3700344 w 5832676"/>
              <a:gd name="connsiteY13283" fmla="*/ 89812 h 5602020"/>
              <a:gd name="connsiteX13284" fmla="*/ 3693328 w 5832676"/>
              <a:gd name="connsiteY13284" fmla="*/ 89812 h 5602020"/>
              <a:gd name="connsiteX13285" fmla="*/ 3689117 w 5832676"/>
              <a:gd name="connsiteY13285" fmla="*/ 92153 h 5602020"/>
              <a:gd name="connsiteX13286" fmla="*/ 3687012 w 5832676"/>
              <a:gd name="connsiteY13286" fmla="*/ 94489 h 5602020"/>
              <a:gd name="connsiteX13287" fmla="*/ 3693328 w 5832676"/>
              <a:gd name="connsiteY13287" fmla="*/ 94489 h 5602020"/>
              <a:gd name="connsiteX13288" fmla="*/ 3695432 w 5832676"/>
              <a:gd name="connsiteY13288" fmla="*/ 92153 h 5602020"/>
              <a:gd name="connsiteX13289" fmla="*/ 3693328 w 5832676"/>
              <a:gd name="connsiteY13289" fmla="*/ 89812 h 5602020"/>
              <a:gd name="connsiteX13290" fmla="*/ 3670174 w 5832676"/>
              <a:gd name="connsiteY13290" fmla="*/ 89812 h 5602020"/>
              <a:gd name="connsiteX13291" fmla="*/ 3665963 w 5832676"/>
              <a:gd name="connsiteY13291" fmla="*/ 94489 h 5602020"/>
              <a:gd name="connsiteX13292" fmla="*/ 3668068 w 5832676"/>
              <a:gd name="connsiteY13292" fmla="*/ 96830 h 5602020"/>
              <a:gd name="connsiteX13293" fmla="*/ 3668068 w 5832676"/>
              <a:gd name="connsiteY13293" fmla="*/ 94489 h 5602020"/>
              <a:gd name="connsiteX13294" fmla="*/ 3670174 w 5832676"/>
              <a:gd name="connsiteY13294" fmla="*/ 89812 h 5602020"/>
              <a:gd name="connsiteX13295" fmla="*/ 3341798 w 5832676"/>
              <a:gd name="connsiteY13295" fmla="*/ 89812 h 5602020"/>
              <a:gd name="connsiteX13296" fmla="*/ 3340394 w 5832676"/>
              <a:gd name="connsiteY13296" fmla="*/ 92618 h 5602020"/>
              <a:gd name="connsiteX13297" fmla="*/ 3341798 w 5832676"/>
              <a:gd name="connsiteY13297" fmla="*/ 92618 h 5602020"/>
              <a:gd name="connsiteX13298" fmla="*/ 3341798 w 5832676"/>
              <a:gd name="connsiteY13298" fmla="*/ 89812 h 5602020"/>
              <a:gd name="connsiteX13299" fmla="*/ 3724838 w 5832676"/>
              <a:gd name="connsiteY13299" fmla="*/ 87142 h 5602020"/>
              <a:gd name="connsiteX13300" fmla="*/ 3711077 w 5832676"/>
              <a:gd name="connsiteY13300" fmla="*/ 91725 h 5602020"/>
              <a:gd name="connsiteX13301" fmla="*/ 3713370 w 5832676"/>
              <a:gd name="connsiteY13301" fmla="*/ 89433 h 5602020"/>
              <a:gd name="connsiteX13302" fmla="*/ 3717958 w 5832676"/>
              <a:gd name="connsiteY13302" fmla="*/ 89433 h 5602020"/>
              <a:gd name="connsiteX13303" fmla="*/ 3724838 w 5832676"/>
              <a:gd name="connsiteY13303" fmla="*/ 87142 h 5602020"/>
              <a:gd name="connsiteX13304" fmla="*/ 3694029 w 5832676"/>
              <a:gd name="connsiteY13304" fmla="*/ 85603 h 5602020"/>
              <a:gd name="connsiteX13305" fmla="*/ 3687012 w 5832676"/>
              <a:gd name="connsiteY13305" fmla="*/ 87707 h 5602020"/>
              <a:gd name="connsiteX13306" fmla="*/ 3689351 w 5832676"/>
              <a:gd name="connsiteY13306" fmla="*/ 87707 h 5602020"/>
              <a:gd name="connsiteX13307" fmla="*/ 3689351 w 5832676"/>
              <a:gd name="connsiteY13307" fmla="*/ 89812 h 5602020"/>
              <a:gd name="connsiteX13308" fmla="*/ 3694029 w 5832676"/>
              <a:gd name="connsiteY13308" fmla="*/ 85603 h 5602020"/>
              <a:gd name="connsiteX13309" fmla="*/ 3658946 w 5832676"/>
              <a:gd name="connsiteY13309" fmla="*/ 82796 h 5602020"/>
              <a:gd name="connsiteX13310" fmla="*/ 3658946 w 5832676"/>
              <a:gd name="connsiteY13310" fmla="*/ 85603 h 5602020"/>
              <a:gd name="connsiteX13311" fmla="*/ 3661753 w 5832676"/>
              <a:gd name="connsiteY13311" fmla="*/ 85603 h 5602020"/>
              <a:gd name="connsiteX13312" fmla="*/ 3658946 w 5832676"/>
              <a:gd name="connsiteY13312" fmla="*/ 82796 h 5602020"/>
              <a:gd name="connsiteX13313" fmla="*/ 3682890 w 5832676"/>
              <a:gd name="connsiteY13313" fmla="*/ 81741 h 5602020"/>
              <a:gd name="connsiteX13314" fmla="*/ 3679996 w 5832676"/>
              <a:gd name="connsiteY13314" fmla="*/ 82796 h 5602020"/>
              <a:gd name="connsiteX13315" fmla="*/ 3684206 w 5832676"/>
              <a:gd name="connsiteY13315" fmla="*/ 82796 h 5602020"/>
              <a:gd name="connsiteX13316" fmla="*/ 3682890 w 5832676"/>
              <a:gd name="connsiteY13316" fmla="*/ 81741 h 5602020"/>
              <a:gd name="connsiteX13317" fmla="*/ 3623337 w 5832676"/>
              <a:gd name="connsiteY13317" fmla="*/ 80164 h 5602020"/>
              <a:gd name="connsiteX13318" fmla="*/ 3619653 w 5832676"/>
              <a:gd name="connsiteY13318" fmla="*/ 80689 h 5602020"/>
              <a:gd name="connsiteX13319" fmla="*/ 3623864 w 5832676"/>
              <a:gd name="connsiteY13319" fmla="*/ 82796 h 5602020"/>
              <a:gd name="connsiteX13320" fmla="*/ 3623337 w 5832676"/>
              <a:gd name="connsiteY13320" fmla="*/ 80164 h 5602020"/>
              <a:gd name="connsiteX13321" fmla="*/ 3681399 w 5832676"/>
              <a:gd name="connsiteY13321" fmla="*/ 78584 h 5602020"/>
              <a:gd name="connsiteX13322" fmla="*/ 3684206 w 5832676"/>
              <a:gd name="connsiteY13322" fmla="*/ 81390 h 5602020"/>
              <a:gd name="connsiteX13323" fmla="*/ 3687012 w 5832676"/>
              <a:gd name="connsiteY13323" fmla="*/ 78584 h 5602020"/>
              <a:gd name="connsiteX13324" fmla="*/ 3681399 w 5832676"/>
              <a:gd name="connsiteY13324" fmla="*/ 78584 h 5602020"/>
              <a:gd name="connsiteX13325" fmla="*/ 3677190 w 5832676"/>
              <a:gd name="connsiteY13325" fmla="*/ 78584 h 5602020"/>
              <a:gd name="connsiteX13326" fmla="*/ 3670172 w 5832676"/>
              <a:gd name="connsiteY13326" fmla="*/ 80689 h 5602020"/>
              <a:gd name="connsiteX13327" fmla="*/ 3672512 w 5832676"/>
              <a:gd name="connsiteY13327" fmla="*/ 82796 h 5602020"/>
              <a:gd name="connsiteX13328" fmla="*/ 3677190 w 5832676"/>
              <a:gd name="connsiteY13328" fmla="*/ 78584 h 5602020"/>
              <a:gd name="connsiteX13329" fmla="*/ 3637897 w 5832676"/>
              <a:gd name="connsiteY13329" fmla="*/ 78584 h 5602020"/>
              <a:gd name="connsiteX13330" fmla="*/ 3633686 w 5832676"/>
              <a:gd name="connsiteY13330" fmla="*/ 81390 h 5602020"/>
              <a:gd name="connsiteX13331" fmla="*/ 3637897 w 5832676"/>
              <a:gd name="connsiteY13331" fmla="*/ 81390 h 5602020"/>
              <a:gd name="connsiteX13332" fmla="*/ 3637897 w 5832676"/>
              <a:gd name="connsiteY13332" fmla="*/ 78584 h 5602020"/>
              <a:gd name="connsiteX13333" fmla="*/ 3611234 w 5832676"/>
              <a:gd name="connsiteY13333" fmla="*/ 78584 h 5602020"/>
              <a:gd name="connsiteX13334" fmla="*/ 3604217 w 5832676"/>
              <a:gd name="connsiteY13334" fmla="*/ 81390 h 5602020"/>
              <a:gd name="connsiteX13335" fmla="*/ 3608895 w 5832676"/>
              <a:gd name="connsiteY13335" fmla="*/ 81390 h 5602020"/>
              <a:gd name="connsiteX13336" fmla="*/ 3611234 w 5832676"/>
              <a:gd name="connsiteY13336" fmla="*/ 78584 h 5602020"/>
              <a:gd name="connsiteX13337" fmla="*/ 3633686 w 5832676"/>
              <a:gd name="connsiteY13337" fmla="*/ 77182 h 5602020"/>
              <a:gd name="connsiteX13338" fmla="*/ 3633686 w 5832676"/>
              <a:gd name="connsiteY13338" fmla="*/ 78585 h 5602020"/>
              <a:gd name="connsiteX13339" fmla="*/ 3636493 w 5832676"/>
              <a:gd name="connsiteY13339" fmla="*/ 78585 h 5602020"/>
              <a:gd name="connsiteX13340" fmla="*/ 3636493 w 5832676"/>
              <a:gd name="connsiteY13340" fmla="*/ 77182 h 5602020"/>
              <a:gd name="connsiteX13341" fmla="*/ 3633686 w 5832676"/>
              <a:gd name="connsiteY13341" fmla="*/ 77182 h 5602020"/>
              <a:gd name="connsiteX13342" fmla="*/ 3687012 w 5832676"/>
              <a:gd name="connsiteY13342" fmla="*/ 74376 h 5602020"/>
              <a:gd name="connsiteX13343" fmla="*/ 3687012 w 5832676"/>
              <a:gd name="connsiteY13343" fmla="*/ 77182 h 5602020"/>
              <a:gd name="connsiteX13344" fmla="*/ 3688416 w 5832676"/>
              <a:gd name="connsiteY13344" fmla="*/ 77182 h 5602020"/>
              <a:gd name="connsiteX13345" fmla="*/ 3688416 w 5832676"/>
              <a:gd name="connsiteY13345" fmla="*/ 78585 h 5602020"/>
              <a:gd name="connsiteX13346" fmla="*/ 3691223 w 5832676"/>
              <a:gd name="connsiteY13346" fmla="*/ 77182 h 5602020"/>
              <a:gd name="connsiteX13347" fmla="*/ 3687012 w 5832676"/>
              <a:gd name="connsiteY13347" fmla="*/ 74376 h 5602020"/>
              <a:gd name="connsiteX13348" fmla="*/ 3498968 w 5832676"/>
              <a:gd name="connsiteY13348" fmla="*/ 74376 h 5602020"/>
              <a:gd name="connsiteX13349" fmla="*/ 3496162 w 5832676"/>
              <a:gd name="connsiteY13349" fmla="*/ 77182 h 5602020"/>
              <a:gd name="connsiteX13350" fmla="*/ 3498968 w 5832676"/>
              <a:gd name="connsiteY13350" fmla="*/ 77182 h 5602020"/>
              <a:gd name="connsiteX13351" fmla="*/ 3498968 w 5832676"/>
              <a:gd name="connsiteY13351" fmla="*/ 74376 h 5602020"/>
              <a:gd name="connsiteX13352" fmla="*/ 3649123 w 5832676"/>
              <a:gd name="connsiteY13352" fmla="*/ 72505 h 5602020"/>
              <a:gd name="connsiteX13353" fmla="*/ 3647018 w 5832676"/>
              <a:gd name="connsiteY13353" fmla="*/ 77182 h 5602020"/>
              <a:gd name="connsiteX13354" fmla="*/ 3649123 w 5832676"/>
              <a:gd name="connsiteY13354" fmla="*/ 72505 h 5602020"/>
              <a:gd name="connsiteX13355" fmla="*/ 3672979 w 5832676"/>
              <a:gd name="connsiteY13355" fmla="*/ 71569 h 5602020"/>
              <a:gd name="connsiteX13356" fmla="*/ 3672979 w 5832676"/>
              <a:gd name="connsiteY13356" fmla="*/ 74376 h 5602020"/>
              <a:gd name="connsiteX13357" fmla="*/ 3674383 w 5832676"/>
              <a:gd name="connsiteY13357" fmla="*/ 74376 h 5602020"/>
              <a:gd name="connsiteX13358" fmla="*/ 3674383 w 5832676"/>
              <a:gd name="connsiteY13358" fmla="*/ 71569 h 5602020"/>
              <a:gd name="connsiteX13359" fmla="*/ 3672979 w 5832676"/>
              <a:gd name="connsiteY13359" fmla="*/ 71569 h 5602020"/>
              <a:gd name="connsiteX13360" fmla="*/ 3663624 w 5832676"/>
              <a:gd name="connsiteY13360" fmla="*/ 71569 h 5602020"/>
              <a:gd name="connsiteX13361" fmla="*/ 3658946 w 5832676"/>
              <a:gd name="connsiteY13361" fmla="*/ 74376 h 5602020"/>
              <a:gd name="connsiteX13362" fmla="*/ 3661285 w 5832676"/>
              <a:gd name="connsiteY13362" fmla="*/ 74376 h 5602020"/>
              <a:gd name="connsiteX13363" fmla="*/ 3665963 w 5832676"/>
              <a:gd name="connsiteY13363" fmla="*/ 71569 h 5602020"/>
              <a:gd name="connsiteX13364" fmla="*/ 3663624 w 5832676"/>
              <a:gd name="connsiteY13364" fmla="*/ 71569 h 5602020"/>
              <a:gd name="connsiteX13365" fmla="*/ 3643510 w 5832676"/>
              <a:gd name="connsiteY13365" fmla="*/ 71569 h 5602020"/>
              <a:gd name="connsiteX13366" fmla="*/ 3637897 w 5832676"/>
              <a:gd name="connsiteY13366" fmla="*/ 77182 h 5602020"/>
              <a:gd name="connsiteX13367" fmla="*/ 3643510 w 5832676"/>
              <a:gd name="connsiteY13367" fmla="*/ 77182 h 5602020"/>
              <a:gd name="connsiteX13368" fmla="*/ 3643510 w 5832676"/>
              <a:gd name="connsiteY13368" fmla="*/ 74376 h 5602020"/>
              <a:gd name="connsiteX13369" fmla="*/ 3643510 w 5832676"/>
              <a:gd name="connsiteY13369" fmla="*/ 71569 h 5602020"/>
              <a:gd name="connsiteX13370" fmla="*/ 3618250 w 5832676"/>
              <a:gd name="connsiteY13370" fmla="*/ 71569 h 5602020"/>
              <a:gd name="connsiteX13371" fmla="*/ 3615444 w 5832676"/>
              <a:gd name="connsiteY13371" fmla="*/ 77182 h 5602020"/>
              <a:gd name="connsiteX13372" fmla="*/ 3618250 w 5832676"/>
              <a:gd name="connsiteY13372" fmla="*/ 74376 h 5602020"/>
              <a:gd name="connsiteX13373" fmla="*/ 3618250 w 5832676"/>
              <a:gd name="connsiteY13373" fmla="*/ 71569 h 5602020"/>
              <a:gd name="connsiteX13374" fmla="*/ 3578958 w 5832676"/>
              <a:gd name="connsiteY13374" fmla="*/ 71569 h 5602020"/>
              <a:gd name="connsiteX13375" fmla="*/ 3571941 w 5832676"/>
              <a:gd name="connsiteY13375" fmla="*/ 77182 h 5602020"/>
              <a:gd name="connsiteX13376" fmla="*/ 3576619 w 5832676"/>
              <a:gd name="connsiteY13376" fmla="*/ 77182 h 5602020"/>
              <a:gd name="connsiteX13377" fmla="*/ 3578958 w 5832676"/>
              <a:gd name="connsiteY13377" fmla="*/ 71569 h 5602020"/>
              <a:gd name="connsiteX13378" fmla="*/ 3477919 w 5832676"/>
              <a:gd name="connsiteY13378" fmla="*/ 71569 h 5602020"/>
              <a:gd name="connsiteX13379" fmla="*/ 3475112 w 5832676"/>
              <a:gd name="connsiteY13379" fmla="*/ 77182 h 5602020"/>
              <a:gd name="connsiteX13380" fmla="*/ 3477919 w 5832676"/>
              <a:gd name="connsiteY13380" fmla="*/ 74376 h 5602020"/>
              <a:gd name="connsiteX13381" fmla="*/ 3477919 w 5832676"/>
              <a:gd name="connsiteY13381" fmla="*/ 71569 h 5602020"/>
              <a:gd name="connsiteX13382" fmla="*/ 3703430 w 5832676"/>
              <a:gd name="connsiteY13382" fmla="*/ 71088 h 5602020"/>
              <a:gd name="connsiteX13383" fmla="*/ 3701902 w 5832676"/>
              <a:gd name="connsiteY13383" fmla="*/ 73383 h 5602020"/>
              <a:gd name="connsiteX13384" fmla="*/ 3702411 w 5832676"/>
              <a:gd name="connsiteY13384" fmla="*/ 71851 h 5602020"/>
              <a:gd name="connsiteX13385" fmla="*/ 3695901 w 5832676"/>
              <a:gd name="connsiteY13385" fmla="*/ 70164 h 5602020"/>
              <a:gd name="connsiteX13386" fmla="*/ 3691223 w 5832676"/>
              <a:gd name="connsiteY13386" fmla="*/ 74376 h 5602020"/>
              <a:gd name="connsiteX13387" fmla="*/ 3695901 w 5832676"/>
              <a:gd name="connsiteY13387" fmla="*/ 74376 h 5602020"/>
              <a:gd name="connsiteX13388" fmla="*/ 3698240 w 5832676"/>
              <a:gd name="connsiteY13388" fmla="*/ 70164 h 5602020"/>
              <a:gd name="connsiteX13389" fmla="*/ 3695901 w 5832676"/>
              <a:gd name="connsiteY13389" fmla="*/ 70164 h 5602020"/>
              <a:gd name="connsiteX13390" fmla="*/ 3585974 w 5832676"/>
              <a:gd name="connsiteY13390" fmla="*/ 70164 h 5602020"/>
              <a:gd name="connsiteX13391" fmla="*/ 3580360 w 5832676"/>
              <a:gd name="connsiteY13391" fmla="*/ 71569 h 5602020"/>
              <a:gd name="connsiteX13392" fmla="*/ 3583167 w 5832676"/>
              <a:gd name="connsiteY13392" fmla="*/ 71569 h 5602020"/>
              <a:gd name="connsiteX13393" fmla="*/ 3585974 w 5832676"/>
              <a:gd name="connsiteY13393" fmla="*/ 70164 h 5602020"/>
              <a:gd name="connsiteX13394" fmla="*/ 3569135 w 5832676"/>
              <a:gd name="connsiteY13394" fmla="*/ 70164 h 5602020"/>
              <a:gd name="connsiteX13395" fmla="*/ 3564924 w 5832676"/>
              <a:gd name="connsiteY13395" fmla="*/ 74376 h 5602020"/>
              <a:gd name="connsiteX13396" fmla="*/ 3567029 w 5832676"/>
              <a:gd name="connsiteY13396" fmla="*/ 74376 h 5602020"/>
              <a:gd name="connsiteX13397" fmla="*/ 3569135 w 5832676"/>
              <a:gd name="connsiteY13397" fmla="*/ 74376 h 5602020"/>
              <a:gd name="connsiteX13398" fmla="*/ 3569135 w 5832676"/>
              <a:gd name="connsiteY13398" fmla="*/ 70164 h 5602020"/>
              <a:gd name="connsiteX13399" fmla="*/ 3544343 w 5832676"/>
              <a:gd name="connsiteY13399" fmla="*/ 70164 h 5602020"/>
              <a:gd name="connsiteX13400" fmla="*/ 3539665 w 5832676"/>
              <a:gd name="connsiteY13400" fmla="*/ 77182 h 5602020"/>
              <a:gd name="connsiteX13401" fmla="*/ 3544343 w 5832676"/>
              <a:gd name="connsiteY13401" fmla="*/ 74842 h 5602020"/>
              <a:gd name="connsiteX13402" fmla="*/ 3546682 w 5832676"/>
              <a:gd name="connsiteY13402" fmla="*/ 72505 h 5602020"/>
              <a:gd name="connsiteX13403" fmla="*/ 3544343 w 5832676"/>
              <a:gd name="connsiteY13403" fmla="*/ 70164 h 5602020"/>
              <a:gd name="connsiteX13404" fmla="*/ 3571941 w 5832676"/>
              <a:gd name="connsiteY13404" fmla="*/ 67360 h 5602020"/>
              <a:gd name="connsiteX13405" fmla="*/ 3569134 w 5832676"/>
              <a:gd name="connsiteY13405" fmla="*/ 70164 h 5602020"/>
              <a:gd name="connsiteX13406" fmla="*/ 3574747 w 5832676"/>
              <a:gd name="connsiteY13406" fmla="*/ 67360 h 5602020"/>
              <a:gd name="connsiteX13407" fmla="*/ 3571941 w 5832676"/>
              <a:gd name="connsiteY13407" fmla="*/ 67360 h 5602020"/>
              <a:gd name="connsiteX13408" fmla="*/ 3524228 w 5832676"/>
              <a:gd name="connsiteY13408" fmla="*/ 67360 h 5602020"/>
              <a:gd name="connsiteX13409" fmla="*/ 3524228 w 5832676"/>
              <a:gd name="connsiteY13409" fmla="*/ 69464 h 5602020"/>
              <a:gd name="connsiteX13410" fmla="*/ 3524228 w 5832676"/>
              <a:gd name="connsiteY13410" fmla="*/ 71569 h 5602020"/>
              <a:gd name="connsiteX13411" fmla="*/ 3528438 w 5832676"/>
              <a:gd name="connsiteY13411" fmla="*/ 69464 h 5602020"/>
              <a:gd name="connsiteX13412" fmla="*/ 3524228 w 5832676"/>
              <a:gd name="connsiteY13412" fmla="*/ 67360 h 5602020"/>
              <a:gd name="connsiteX13413" fmla="*/ 3706489 w 5832676"/>
              <a:gd name="connsiteY13413" fmla="*/ 66501 h 5602020"/>
              <a:gd name="connsiteX13414" fmla="*/ 3706489 w 5832676"/>
              <a:gd name="connsiteY13414" fmla="*/ 68793 h 5602020"/>
              <a:gd name="connsiteX13415" fmla="*/ 3703430 w 5832676"/>
              <a:gd name="connsiteY13415" fmla="*/ 71088 h 5602020"/>
              <a:gd name="connsiteX13416" fmla="*/ 3504582 w 5832676"/>
              <a:gd name="connsiteY13416" fmla="*/ 64554 h 5602020"/>
              <a:gd name="connsiteX13417" fmla="*/ 3503179 w 5832676"/>
              <a:gd name="connsiteY13417" fmla="*/ 67360 h 5602020"/>
              <a:gd name="connsiteX13418" fmla="*/ 3504582 w 5832676"/>
              <a:gd name="connsiteY13418" fmla="*/ 67360 h 5602020"/>
              <a:gd name="connsiteX13419" fmla="*/ 3504582 w 5832676"/>
              <a:gd name="connsiteY13419" fmla="*/ 64554 h 5602020"/>
              <a:gd name="connsiteX13420" fmla="*/ 3520368 w 5832676"/>
              <a:gd name="connsiteY13420" fmla="*/ 64027 h 5602020"/>
              <a:gd name="connsiteX13421" fmla="*/ 3518615 w 5832676"/>
              <a:gd name="connsiteY13421" fmla="*/ 64554 h 5602020"/>
              <a:gd name="connsiteX13422" fmla="*/ 3524228 w 5832676"/>
              <a:gd name="connsiteY13422" fmla="*/ 64554 h 5602020"/>
              <a:gd name="connsiteX13423" fmla="*/ 3520368 w 5832676"/>
              <a:gd name="connsiteY13423" fmla="*/ 64027 h 5602020"/>
              <a:gd name="connsiteX13424" fmla="*/ 3579343 w 5832676"/>
              <a:gd name="connsiteY13424" fmla="*/ 60120 h 5602020"/>
              <a:gd name="connsiteX13425" fmla="*/ 3578906 w 5832676"/>
              <a:gd name="connsiteY13425" fmla="*/ 61341 h 5602020"/>
              <a:gd name="connsiteX13426" fmla="*/ 3575753 w 5832676"/>
              <a:gd name="connsiteY13426" fmla="*/ 61914 h 5602020"/>
              <a:gd name="connsiteX13427" fmla="*/ 3695021 w 5832676"/>
              <a:gd name="connsiteY13427" fmla="*/ 59623 h 5602020"/>
              <a:gd name="connsiteX13428" fmla="*/ 3697315 w 5832676"/>
              <a:gd name="connsiteY13428" fmla="*/ 64209 h 5602020"/>
              <a:gd name="connsiteX13429" fmla="*/ 3695021 w 5832676"/>
              <a:gd name="connsiteY13429" fmla="*/ 64209 h 5602020"/>
              <a:gd name="connsiteX13430" fmla="*/ 3692727 w 5832676"/>
              <a:gd name="connsiteY13430" fmla="*/ 64209 h 5602020"/>
              <a:gd name="connsiteX13431" fmla="*/ 3690434 w 5832676"/>
              <a:gd name="connsiteY13431" fmla="*/ 61914 h 5602020"/>
              <a:gd name="connsiteX13432" fmla="*/ 3688140 w 5832676"/>
              <a:gd name="connsiteY13432" fmla="*/ 61914 h 5602020"/>
              <a:gd name="connsiteX13433" fmla="*/ 3695021 w 5832676"/>
              <a:gd name="connsiteY13433" fmla="*/ 59623 h 5602020"/>
              <a:gd name="connsiteX13434" fmla="*/ 3579644 w 5832676"/>
              <a:gd name="connsiteY13434" fmla="*/ 59276 h 5602020"/>
              <a:gd name="connsiteX13435" fmla="*/ 3580340 w 5832676"/>
              <a:gd name="connsiteY13435" fmla="*/ 59623 h 5602020"/>
              <a:gd name="connsiteX13436" fmla="*/ 3579343 w 5832676"/>
              <a:gd name="connsiteY13436" fmla="*/ 60120 h 5602020"/>
              <a:gd name="connsiteX13437" fmla="*/ 3385300 w 5832676"/>
              <a:gd name="connsiteY13437" fmla="*/ 56133 h 5602020"/>
              <a:gd name="connsiteX13438" fmla="*/ 3383897 w 5832676"/>
              <a:gd name="connsiteY13438" fmla="*/ 57535 h 5602020"/>
              <a:gd name="connsiteX13439" fmla="*/ 3385300 w 5832676"/>
              <a:gd name="connsiteY13439" fmla="*/ 57535 h 5602020"/>
              <a:gd name="connsiteX13440" fmla="*/ 3385300 w 5832676"/>
              <a:gd name="connsiteY13440" fmla="*/ 56133 h 5602020"/>
              <a:gd name="connsiteX13441" fmla="*/ 3591808 w 5832676"/>
              <a:gd name="connsiteY13441" fmla="*/ 55037 h 5602020"/>
              <a:gd name="connsiteX13442" fmla="*/ 3591808 w 5832676"/>
              <a:gd name="connsiteY13442" fmla="*/ 57328 h 5602020"/>
              <a:gd name="connsiteX13443" fmla="*/ 3589515 w 5832676"/>
              <a:gd name="connsiteY13443" fmla="*/ 57328 h 5602020"/>
              <a:gd name="connsiteX13444" fmla="*/ 3582634 w 5832676"/>
              <a:gd name="connsiteY13444" fmla="*/ 57328 h 5602020"/>
              <a:gd name="connsiteX13445" fmla="*/ 3591808 w 5832676"/>
              <a:gd name="connsiteY13445" fmla="*/ 55037 h 5602020"/>
              <a:gd name="connsiteX13446" fmla="*/ 3542004 w 5832676"/>
              <a:gd name="connsiteY13446" fmla="*/ 51924 h 5602020"/>
              <a:gd name="connsiteX13447" fmla="*/ 3539665 w 5832676"/>
              <a:gd name="connsiteY13447" fmla="*/ 53326 h 5602020"/>
              <a:gd name="connsiteX13448" fmla="*/ 3544343 w 5832676"/>
              <a:gd name="connsiteY13448" fmla="*/ 53326 h 5602020"/>
              <a:gd name="connsiteX13449" fmla="*/ 3542004 w 5832676"/>
              <a:gd name="connsiteY13449" fmla="*/ 51924 h 5602020"/>
              <a:gd name="connsiteX13450" fmla="*/ 3546505 w 5832676"/>
              <a:gd name="connsiteY13450" fmla="*/ 46311 h 5602020"/>
              <a:gd name="connsiteX13451" fmla="*/ 3549488 w 5832676"/>
              <a:gd name="connsiteY13451" fmla="*/ 46311 h 5602020"/>
              <a:gd name="connsiteX13452" fmla="*/ 3549488 w 5832676"/>
              <a:gd name="connsiteY13452" fmla="*/ 47151 h 5602020"/>
              <a:gd name="connsiteX13453" fmla="*/ 3546008 w 5832676"/>
              <a:gd name="connsiteY13453" fmla="*/ 49118 h 5602020"/>
              <a:gd name="connsiteX13454" fmla="*/ 3543874 w 5832676"/>
              <a:gd name="connsiteY13454" fmla="*/ 49118 h 5602020"/>
              <a:gd name="connsiteX13455" fmla="*/ 3546025 w 5832676"/>
              <a:gd name="connsiteY13455" fmla="*/ 46536 h 5602020"/>
              <a:gd name="connsiteX13456" fmla="*/ 3424593 w 5832676"/>
              <a:gd name="connsiteY13456" fmla="*/ 46311 h 5602020"/>
              <a:gd name="connsiteX13457" fmla="*/ 3424593 w 5832676"/>
              <a:gd name="connsiteY13457" fmla="*/ 49118 h 5602020"/>
              <a:gd name="connsiteX13458" fmla="*/ 3427400 w 5832676"/>
              <a:gd name="connsiteY13458" fmla="*/ 49118 h 5602020"/>
              <a:gd name="connsiteX13459" fmla="*/ 3427400 w 5832676"/>
              <a:gd name="connsiteY13459" fmla="*/ 46311 h 5602020"/>
              <a:gd name="connsiteX13460" fmla="*/ 3424593 w 5832676"/>
              <a:gd name="connsiteY13460" fmla="*/ 46311 h 5602020"/>
              <a:gd name="connsiteX13461" fmla="*/ 3549488 w 5832676"/>
              <a:gd name="connsiteY13461" fmla="*/ 44906 h 5602020"/>
              <a:gd name="connsiteX13462" fmla="*/ 3546505 w 5832676"/>
              <a:gd name="connsiteY13462" fmla="*/ 46311 h 5602020"/>
              <a:gd name="connsiteX13463" fmla="*/ 3546214 w 5832676"/>
              <a:gd name="connsiteY13463" fmla="*/ 46311 h 5602020"/>
              <a:gd name="connsiteX13464" fmla="*/ 3546025 w 5832676"/>
              <a:gd name="connsiteY13464" fmla="*/ 46536 h 5602020"/>
              <a:gd name="connsiteX13465" fmla="*/ 3525632 w 5832676"/>
              <a:gd name="connsiteY13465" fmla="*/ 56133 h 5602020"/>
              <a:gd name="connsiteX13466" fmla="*/ 3537560 w 5832676"/>
              <a:gd name="connsiteY13466" fmla="*/ 53888 h 5602020"/>
              <a:gd name="connsiteX13467" fmla="*/ 3546008 w 5832676"/>
              <a:gd name="connsiteY13467" fmla="*/ 49118 h 5602020"/>
              <a:gd name="connsiteX13468" fmla="*/ 3548552 w 5832676"/>
              <a:gd name="connsiteY13468" fmla="*/ 49118 h 5602020"/>
              <a:gd name="connsiteX13469" fmla="*/ 3550892 w 5832676"/>
              <a:gd name="connsiteY13469" fmla="*/ 46311 h 5602020"/>
              <a:gd name="connsiteX13470" fmla="*/ 3549488 w 5832676"/>
              <a:gd name="connsiteY13470" fmla="*/ 46311 h 5602020"/>
              <a:gd name="connsiteX13471" fmla="*/ 3473710 w 5832676"/>
              <a:gd name="connsiteY13471" fmla="*/ 44906 h 5602020"/>
              <a:gd name="connsiteX13472" fmla="*/ 3466693 w 5832676"/>
              <a:gd name="connsiteY13472" fmla="*/ 47010 h 5602020"/>
              <a:gd name="connsiteX13473" fmla="*/ 3469032 w 5832676"/>
              <a:gd name="connsiteY13473" fmla="*/ 47010 h 5602020"/>
              <a:gd name="connsiteX13474" fmla="*/ 3466693 w 5832676"/>
              <a:gd name="connsiteY13474" fmla="*/ 49118 h 5602020"/>
              <a:gd name="connsiteX13475" fmla="*/ 3469032 w 5832676"/>
              <a:gd name="connsiteY13475" fmla="*/ 49118 h 5602020"/>
              <a:gd name="connsiteX13476" fmla="*/ 3470902 w 5832676"/>
              <a:gd name="connsiteY13476" fmla="*/ 49118 h 5602020"/>
              <a:gd name="connsiteX13477" fmla="*/ 3473709 w 5832676"/>
              <a:gd name="connsiteY13477" fmla="*/ 51222 h 5602020"/>
              <a:gd name="connsiteX13478" fmla="*/ 3470902 w 5832676"/>
              <a:gd name="connsiteY13478" fmla="*/ 49118 h 5602020"/>
              <a:gd name="connsiteX13479" fmla="*/ 3473710 w 5832676"/>
              <a:gd name="connsiteY13479" fmla="*/ 49118 h 5602020"/>
              <a:gd name="connsiteX13480" fmla="*/ 3473710 w 5832676"/>
              <a:gd name="connsiteY13480" fmla="*/ 44906 h 5602020"/>
              <a:gd name="connsiteX13481" fmla="*/ 3463886 w 5832676"/>
              <a:gd name="connsiteY13481" fmla="*/ 44906 h 5602020"/>
              <a:gd name="connsiteX13482" fmla="*/ 3461080 w 5832676"/>
              <a:gd name="connsiteY13482" fmla="*/ 46311 h 5602020"/>
              <a:gd name="connsiteX13483" fmla="*/ 3463886 w 5832676"/>
              <a:gd name="connsiteY13483" fmla="*/ 46311 h 5602020"/>
              <a:gd name="connsiteX13484" fmla="*/ 3463886 w 5832676"/>
              <a:gd name="connsiteY13484" fmla="*/ 44906 h 5602020"/>
              <a:gd name="connsiteX13485" fmla="*/ 3539665 w 5832676"/>
              <a:gd name="connsiteY13485" fmla="*/ 39292 h 5602020"/>
              <a:gd name="connsiteX13486" fmla="*/ 3532648 w 5832676"/>
              <a:gd name="connsiteY13486" fmla="*/ 42099 h 5602020"/>
              <a:gd name="connsiteX13487" fmla="*/ 3532648 w 5832676"/>
              <a:gd name="connsiteY13487" fmla="*/ 44906 h 5602020"/>
              <a:gd name="connsiteX13488" fmla="*/ 3539665 w 5832676"/>
              <a:gd name="connsiteY13488" fmla="*/ 39292 h 5602020"/>
              <a:gd name="connsiteX13489" fmla="*/ 3519083 w 5832676"/>
              <a:gd name="connsiteY13489" fmla="*/ 39292 h 5602020"/>
              <a:gd name="connsiteX13490" fmla="*/ 3514405 w 5832676"/>
              <a:gd name="connsiteY13490" fmla="*/ 44906 h 5602020"/>
              <a:gd name="connsiteX13491" fmla="*/ 3516744 w 5832676"/>
              <a:gd name="connsiteY13491" fmla="*/ 44906 h 5602020"/>
              <a:gd name="connsiteX13492" fmla="*/ 3521422 w 5832676"/>
              <a:gd name="connsiteY13492" fmla="*/ 42099 h 5602020"/>
              <a:gd name="connsiteX13493" fmla="*/ 3519083 w 5832676"/>
              <a:gd name="connsiteY13493" fmla="*/ 39292 h 5602020"/>
              <a:gd name="connsiteX13494" fmla="*/ 3452660 w 5832676"/>
              <a:gd name="connsiteY13494" fmla="*/ 39292 h 5602020"/>
              <a:gd name="connsiteX13495" fmla="*/ 3455466 w 5832676"/>
              <a:gd name="connsiteY13495" fmla="*/ 42099 h 5602020"/>
              <a:gd name="connsiteX13496" fmla="*/ 3455466 w 5832676"/>
              <a:gd name="connsiteY13496" fmla="*/ 39292 h 5602020"/>
              <a:gd name="connsiteX13497" fmla="*/ 3452660 w 5832676"/>
              <a:gd name="connsiteY13497" fmla="*/ 39292 h 5602020"/>
              <a:gd name="connsiteX13498" fmla="*/ 3165195 w 5832676"/>
              <a:gd name="connsiteY13498" fmla="*/ 38302 h 5602020"/>
              <a:gd name="connsiteX13499" fmla="*/ 3165586 w 5832676"/>
              <a:gd name="connsiteY13499" fmla="*/ 38983 h 5602020"/>
              <a:gd name="connsiteX13500" fmla="*/ 3165195 w 5832676"/>
              <a:gd name="connsiteY13500" fmla="*/ 38983 h 5602020"/>
              <a:gd name="connsiteX13501" fmla="*/ 3165195 w 5832676"/>
              <a:gd name="connsiteY13501" fmla="*/ 38302 h 5602020"/>
              <a:gd name="connsiteX13502" fmla="*/ 3559311 w 5832676"/>
              <a:gd name="connsiteY13502" fmla="*/ 37890 h 5602020"/>
              <a:gd name="connsiteX13503" fmla="*/ 3557908 w 5832676"/>
              <a:gd name="connsiteY13503" fmla="*/ 38593 h 5602020"/>
              <a:gd name="connsiteX13504" fmla="*/ 3559311 w 5832676"/>
              <a:gd name="connsiteY13504" fmla="*/ 39292 h 5602020"/>
              <a:gd name="connsiteX13505" fmla="*/ 3560715 w 5832676"/>
              <a:gd name="connsiteY13505" fmla="*/ 38593 h 5602020"/>
              <a:gd name="connsiteX13506" fmla="*/ 3559311 w 5832676"/>
              <a:gd name="connsiteY13506" fmla="*/ 37890 h 5602020"/>
              <a:gd name="connsiteX13507" fmla="*/ 3546330 w 5832676"/>
              <a:gd name="connsiteY13507" fmla="*/ 37890 h 5602020"/>
              <a:gd name="connsiteX13508" fmla="*/ 3546330 w 5832676"/>
              <a:gd name="connsiteY13508" fmla="*/ 40227 h 5602020"/>
              <a:gd name="connsiteX13509" fmla="*/ 3543874 w 5832676"/>
              <a:gd name="connsiteY13509" fmla="*/ 42568 h 5602020"/>
              <a:gd name="connsiteX13510" fmla="*/ 3551242 w 5832676"/>
              <a:gd name="connsiteY13510" fmla="*/ 42568 h 5602020"/>
              <a:gd name="connsiteX13511" fmla="*/ 3553698 w 5832676"/>
              <a:gd name="connsiteY13511" fmla="*/ 40227 h 5602020"/>
              <a:gd name="connsiteX13512" fmla="*/ 3553698 w 5832676"/>
              <a:gd name="connsiteY13512" fmla="*/ 37890 h 5602020"/>
              <a:gd name="connsiteX13513" fmla="*/ 3546330 w 5832676"/>
              <a:gd name="connsiteY13513" fmla="*/ 37890 h 5602020"/>
              <a:gd name="connsiteX13514" fmla="*/ 3528438 w 5832676"/>
              <a:gd name="connsiteY13514" fmla="*/ 37890 h 5602020"/>
              <a:gd name="connsiteX13515" fmla="*/ 3525632 w 5832676"/>
              <a:gd name="connsiteY13515" fmla="*/ 42568 h 5602020"/>
              <a:gd name="connsiteX13516" fmla="*/ 3528438 w 5832676"/>
              <a:gd name="connsiteY13516" fmla="*/ 44906 h 5602020"/>
              <a:gd name="connsiteX13517" fmla="*/ 3528438 w 5832676"/>
              <a:gd name="connsiteY13517" fmla="*/ 42568 h 5602020"/>
              <a:gd name="connsiteX13518" fmla="*/ 3528438 w 5832676"/>
              <a:gd name="connsiteY13518" fmla="*/ 37890 h 5602020"/>
              <a:gd name="connsiteX13519" fmla="*/ 3582634 w 5832676"/>
              <a:gd name="connsiteY13519" fmla="*/ 34396 h 5602020"/>
              <a:gd name="connsiteX13520" fmla="*/ 3571166 w 5832676"/>
              <a:gd name="connsiteY13520" fmla="*/ 38983 h 5602020"/>
              <a:gd name="connsiteX13521" fmla="*/ 3573459 w 5832676"/>
              <a:gd name="connsiteY13521" fmla="*/ 36690 h 5602020"/>
              <a:gd name="connsiteX13522" fmla="*/ 3575753 w 5832676"/>
              <a:gd name="connsiteY13522" fmla="*/ 36690 h 5602020"/>
              <a:gd name="connsiteX13523" fmla="*/ 3582634 w 5832676"/>
              <a:gd name="connsiteY13523" fmla="*/ 34396 h 5602020"/>
              <a:gd name="connsiteX13524" fmla="*/ 3553698 w 5832676"/>
              <a:gd name="connsiteY13524" fmla="*/ 32276 h 5602020"/>
              <a:gd name="connsiteX13525" fmla="*/ 3543874 w 5832676"/>
              <a:gd name="connsiteY13525" fmla="*/ 35084 h 5602020"/>
              <a:gd name="connsiteX13526" fmla="*/ 3546330 w 5832676"/>
              <a:gd name="connsiteY13526" fmla="*/ 35084 h 5602020"/>
              <a:gd name="connsiteX13527" fmla="*/ 3548786 w 5832676"/>
              <a:gd name="connsiteY13527" fmla="*/ 37890 h 5602020"/>
              <a:gd name="connsiteX13528" fmla="*/ 3553698 w 5832676"/>
              <a:gd name="connsiteY13528" fmla="*/ 32276 h 5602020"/>
              <a:gd name="connsiteX13529" fmla="*/ 3516510 w 5832676"/>
              <a:gd name="connsiteY13529" fmla="*/ 30875 h 5602020"/>
              <a:gd name="connsiteX13530" fmla="*/ 3516510 w 5832676"/>
              <a:gd name="connsiteY13530" fmla="*/ 32979 h 5602020"/>
              <a:gd name="connsiteX13531" fmla="*/ 3514405 w 5832676"/>
              <a:gd name="connsiteY13531" fmla="*/ 35084 h 5602020"/>
              <a:gd name="connsiteX13532" fmla="*/ 3518616 w 5832676"/>
              <a:gd name="connsiteY13532" fmla="*/ 32979 h 5602020"/>
              <a:gd name="connsiteX13533" fmla="*/ 3518616 w 5832676"/>
              <a:gd name="connsiteY13533" fmla="*/ 30875 h 5602020"/>
              <a:gd name="connsiteX13534" fmla="*/ 3516510 w 5832676"/>
              <a:gd name="connsiteY13534" fmla="*/ 30875 h 5602020"/>
              <a:gd name="connsiteX13535" fmla="*/ 3500372 w 5832676"/>
              <a:gd name="connsiteY13535" fmla="*/ 30875 h 5602020"/>
              <a:gd name="connsiteX13536" fmla="*/ 3493355 w 5832676"/>
              <a:gd name="connsiteY13536" fmla="*/ 35084 h 5602020"/>
              <a:gd name="connsiteX13537" fmla="*/ 3498033 w 5832676"/>
              <a:gd name="connsiteY13537" fmla="*/ 32979 h 5602020"/>
              <a:gd name="connsiteX13538" fmla="*/ 3500372 w 5832676"/>
              <a:gd name="connsiteY13538" fmla="*/ 30875 h 5602020"/>
              <a:gd name="connsiteX13539" fmla="*/ 3541770 w 5832676"/>
              <a:gd name="connsiteY13539" fmla="*/ 28766 h 5602020"/>
              <a:gd name="connsiteX13540" fmla="*/ 3536858 w 5832676"/>
              <a:gd name="connsiteY13540" fmla="*/ 30875 h 5602020"/>
              <a:gd name="connsiteX13541" fmla="*/ 3542472 w 5832676"/>
              <a:gd name="connsiteY13541" fmla="*/ 30875 h 5602020"/>
              <a:gd name="connsiteX13542" fmla="*/ 3541770 w 5832676"/>
              <a:gd name="connsiteY13542" fmla="*/ 28766 h 5602020"/>
              <a:gd name="connsiteX13543" fmla="*/ 3481778 w 5832676"/>
              <a:gd name="connsiteY13543" fmla="*/ 28240 h 5602020"/>
              <a:gd name="connsiteX13544" fmla="*/ 3479322 w 5832676"/>
              <a:gd name="connsiteY13544" fmla="*/ 28766 h 5602020"/>
              <a:gd name="connsiteX13545" fmla="*/ 3482129 w 5832676"/>
              <a:gd name="connsiteY13545" fmla="*/ 30875 h 5602020"/>
              <a:gd name="connsiteX13546" fmla="*/ 3481778 w 5832676"/>
              <a:gd name="connsiteY13546" fmla="*/ 28240 h 5602020"/>
              <a:gd name="connsiteX13547" fmla="*/ 3539665 w 5832676"/>
              <a:gd name="connsiteY13547" fmla="*/ 26663 h 5602020"/>
              <a:gd name="connsiteX13548" fmla="*/ 3543875 w 5832676"/>
              <a:gd name="connsiteY13548" fmla="*/ 28068 h 5602020"/>
              <a:gd name="connsiteX13549" fmla="*/ 3543875 w 5832676"/>
              <a:gd name="connsiteY13549" fmla="*/ 26663 h 5602020"/>
              <a:gd name="connsiteX13550" fmla="*/ 3539665 w 5832676"/>
              <a:gd name="connsiteY13550" fmla="*/ 26663 h 5602020"/>
              <a:gd name="connsiteX13551" fmla="*/ 3535454 w 5832676"/>
              <a:gd name="connsiteY13551" fmla="*/ 26663 h 5602020"/>
              <a:gd name="connsiteX13552" fmla="*/ 3529841 w 5832676"/>
              <a:gd name="connsiteY13552" fmla="*/ 28766 h 5602020"/>
              <a:gd name="connsiteX13553" fmla="*/ 3529841 w 5832676"/>
              <a:gd name="connsiteY13553" fmla="*/ 30875 h 5602020"/>
              <a:gd name="connsiteX13554" fmla="*/ 3535454 w 5832676"/>
              <a:gd name="connsiteY13554" fmla="*/ 26663 h 5602020"/>
              <a:gd name="connsiteX13555" fmla="*/ 3496163 w 5832676"/>
              <a:gd name="connsiteY13555" fmla="*/ 26663 h 5602020"/>
              <a:gd name="connsiteX13556" fmla="*/ 3491952 w 5832676"/>
              <a:gd name="connsiteY13556" fmla="*/ 28068 h 5602020"/>
              <a:gd name="connsiteX13557" fmla="*/ 3496163 w 5832676"/>
              <a:gd name="connsiteY13557" fmla="*/ 28068 h 5602020"/>
              <a:gd name="connsiteX13558" fmla="*/ 3496163 w 5832676"/>
              <a:gd name="connsiteY13558" fmla="*/ 26663 h 5602020"/>
              <a:gd name="connsiteX13559" fmla="*/ 3470903 w 5832676"/>
              <a:gd name="connsiteY13559" fmla="*/ 26663 h 5602020"/>
              <a:gd name="connsiteX13560" fmla="*/ 3463886 w 5832676"/>
              <a:gd name="connsiteY13560" fmla="*/ 28068 h 5602020"/>
              <a:gd name="connsiteX13561" fmla="*/ 3466225 w 5832676"/>
              <a:gd name="connsiteY13561" fmla="*/ 28068 h 5602020"/>
              <a:gd name="connsiteX13562" fmla="*/ 3470903 w 5832676"/>
              <a:gd name="connsiteY13562" fmla="*/ 26663 h 5602020"/>
              <a:gd name="connsiteX13563" fmla="*/ 3548786 w 5832676"/>
              <a:gd name="connsiteY13563" fmla="*/ 23856 h 5602020"/>
              <a:gd name="connsiteX13564" fmla="*/ 3546681 w 5832676"/>
              <a:gd name="connsiteY13564" fmla="*/ 26663 h 5602020"/>
              <a:gd name="connsiteX13565" fmla="*/ 3548786 w 5832676"/>
              <a:gd name="connsiteY13565" fmla="*/ 26663 h 5602020"/>
              <a:gd name="connsiteX13566" fmla="*/ 3550892 w 5832676"/>
              <a:gd name="connsiteY13566" fmla="*/ 23856 h 5602020"/>
              <a:gd name="connsiteX13567" fmla="*/ 3548786 w 5832676"/>
              <a:gd name="connsiteY13567" fmla="*/ 23856 h 5602020"/>
              <a:gd name="connsiteX13568" fmla="*/ 3491952 w 5832676"/>
              <a:gd name="connsiteY13568" fmla="*/ 23856 h 5602020"/>
              <a:gd name="connsiteX13569" fmla="*/ 3491952 w 5832676"/>
              <a:gd name="connsiteY13569" fmla="*/ 26663 h 5602020"/>
              <a:gd name="connsiteX13570" fmla="*/ 3493356 w 5832676"/>
              <a:gd name="connsiteY13570" fmla="*/ 26663 h 5602020"/>
              <a:gd name="connsiteX13571" fmla="*/ 3493356 w 5832676"/>
              <a:gd name="connsiteY13571" fmla="*/ 23856 h 5602020"/>
              <a:gd name="connsiteX13572" fmla="*/ 3491952 w 5832676"/>
              <a:gd name="connsiteY13572" fmla="*/ 23856 h 5602020"/>
              <a:gd name="connsiteX13573" fmla="*/ 3559774 w 5832676"/>
              <a:gd name="connsiteY13573" fmla="*/ 20522 h 5602020"/>
              <a:gd name="connsiteX13574" fmla="*/ 3559698 w 5832676"/>
              <a:gd name="connsiteY13574" fmla="*/ 20641 h 5602020"/>
              <a:gd name="connsiteX13575" fmla="*/ 3559730 w 5832676"/>
              <a:gd name="connsiteY13575" fmla="*/ 20538 h 5602020"/>
              <a:gd name="connsiteX13576" fmla="*/ 3529841 w 5832676"/>
              <a:gd name="connsiteY13576" fmla="*/ 19648 h 5602020"/>
              <a:gd name="connsiteX13577" fmla="*/ 3529841 w 5832676"/>
              <a:gd name="connsiteY13577" fmla="*/ 21048 h 5602020"/>
              <a:gd name="connsiteX13578" fmla="*/ 3532648 w 5832676"/>
              <a:gd name="connsiteY13578" fmla="*/ 21048 h 5602020"/>
              <a:gd name="connsiteX13579" fmla="*/ 3532648 w 5832676"/>
              <a:gd name="connsiteY13579" fmla="*/ 19648 h 5602020"/>
              <a:gd name="connsiteX13580" fmla="*/ 3529841 w 5832676"/>
              <a:gd name="connsiteY13580" fmla="*/ 19648 h 5602020"/>
              <a:gd name="connsiteX13581" fmla="*/ 3524229 w 5832676"/>
              <a:gd name="connsiteY13581" fmla="*/ 19648 h 5602020"/>
              <a:gd name="connsiteX13582" fmla="*/ 3517212 w 5832676"/>
              <a:gd name="connsiteY13582" fmla="*/ 21048 h 5602020"/>
              <a:gd name="connsiteX13583" fmla="*/ 3521422 w 5832676"/>
              <a:gd name="connsiteY13583" fmla="*/ 21048 h 5602020"/>
              <a:gd name="connsiteX13584" fmla="*/ 3521422 w 5832676"/>
              <a:gd name="connsiteY13584" fmla="*/ 23856 h 5602020"/>
              <a:gd name="connsiteX13585" fmla="*/ 3524228 w 5832676"/>
              <a:gd name="connsiteY13585" fmla="*/ 23856 h 5602020"/>
              <a:gd name="connsiteX13586" fmla="*/ 3521422 w 5832676"/>
              <a:gd name="connsiteY13586" fmla="*/ 21048 h 5602020"/>
              <a:gd name="connsiteX13587" fmla="*/ 3521890 w 5832676"/>
              <a:gd name="connsiteY13587" fmla="*/ 21048 h 5602020"/>
              <a:gd name="connsiteX13588" fmla="*/ 3524229 w 5832676"/>
              <a:gd name="connsiteY13588" fmla="*/ 19648 h 5602020"/>
              <a:gd name="connsiteX13589" fmla="*/ 3501073 w 5832676"/>
              <a:gd name="connsiteY13589" fmla="*/ 19648 h 5602020"/>
              <a:gd name="connsiteX13590" fmla="*/ 3498968 w 5832676"/>
              <a:gd name="connsiteY13590" fmla="*/ 23856 h 5602020"/>
              <a:gd name="connsiteX13591" fmla="*/ 3501073 w 5832676"/>
              <a:gd name="connsiteY13591" fmla="*/ 23856 h 5602020"/>
              <a:gd name="connsiteX13592" fmla="*/ 3503179 w 5832676"/>
              <a:gd name="connsiteY13592" fmla="*/ 21752 h 5602020"/>
              <a:gd name="connsiteX13593" fmla="*/ 3501073 w 5832676"/>
              <a:gd name="connsiteY13593" fmla="*/ 19648 h 5602020"/>
              <a:gd name="connsiteX13594" fmla="*/ 3477919 w 5832676"/>
              <a:gd name="connsiteY13594" fmla="*/ 19648 h 5602020"/>
              <a:gd name="connsiteX13595" fmla="*/ 3473709 w 5832676"/>
              <a:gd name="connsiteY13595" fmla="*/ 23856 h 5602020"/>
              <a:gd name="connsiteX13596" fmla="*/ 3477919 w 5832676"/>
              <a:gd name="connsiteY13596" fmla="*/ 21752 h 5602020"/>
              <a:gd name="connsiteX13597" fmla="*/ 3477919 w 5832676"/>
              <a:gd name="connsiteY13597" fmla="*/ 19648 h 5602020"/>
              <a:gd name="connsiteX13598" fmla="*/ 3455466 w 5832676"/>
              <a:gd name="connsiteY13598" fmla="*/ 19648 h 5602020"/>
              <a:gd name="connsiteX13599" fmla="*/ 3452660 w 5832676"/>
              <a:gd name="connsiteY13599" fmla="*/ 21048 h 5602020"/>
              <a:gd name="connsiteX13600" fmla="*/ 3455466 w 5832676"/>
              <a:gd name="connsiteY13600" fmla="*/ 21048 h 5602020"/>
              <a:gd name="connsiteX13601" fmla="*/ 3455466 w 5832676"/>
              <a:gd name="connsiteY13601" fmla="*/ 19648 h 5602020"/>
              <a:gd name="connsiteX13602" fmla="*/ 3435820 w 5832676"/>
              <a:gd name="connsiteY13602" fmla="*/ 19648 h 5602020"/>
              <a:gd name="connsiteX13603" fmla="*/ 3431610 w 5832676"/>
              <a:gd name="connsiteY13603" fmla="*/ 23856 h 5602020"/>
              <a:gd name="connsiteX13604" fmla="*/ 3435820 w 5832676"/>
              <a:gd name="connsiteY13604" fmla="*/ 21752 h 5602020"/>
              <a:gd name="connsiteX13605" fmla="*/ 3435820 w 5832676"/>
              <a:gd name="connsiteY13605" fmla="*/ 19648 h 5602020"/>
              <a:gd name="connsiteX13606" fmla="*/ 3553697 w 5832676"/>
              <a:gd name="connsiteY13606" fmla="*/ 16840 h 5602020"/>
              <a:gd name="connsiteX13607" fmla="*/ 3549488 w 5832676"/>
              <a:gd name="connsiteY13607" fmla="*/ 21048 h 5602020"/>
              <a:gd name="connsiteX13608" fmla="*/ 3543874 w 5832676"/>
              <a:gd name="connsiteY13608" fmla="*/ 21048 h 5602020"/>
              <a:gd name="connsiteX13609" fmla="*/ 3545745 w 5832676"/>
              <a:gd name="connsiteY13609" fmla="*/ 22920 h 5602020"/>
              <a:gd name="connsiteX13610" fmla="*/ 3543874 w 5832676"/>
              <a:gd name="connsiteY13610" fmla="*/ 23856 h 5602020"/>
              <a:gd name="connsiteX13611" fmla="*/ 3546681 w 5832676"/>
              <a:gd name="connsiteY13611" fmla="*/ 23856 h 5602020"/>
              <a:gd name="connsiteX13612" fmla="*/ 3545745 w 5832676"/>
              <a:gd name="connsiteY13612" fmla="*/ 22920 h 5602020"/>
              <a:gd name="connsiteX13613" fmla="*/ 3549488 w 5832676"/>
              <a:gd name="connsiteY13613" fmla="*/ 21048 h 5602020"/>
              <a:gd name="connsiteX13614" fmla="*/ 3555803 w 5832676"/>
              <a:gd name="connsiteY13614" fmla="*/ 21048 h 5602020"/>
              <a:gd name="connsiteX13615" fmla="*/ 3557908 w 5832676"/>
              <a:gd name="connsiteY13615" fmla="*/ 16840 h 5602020"/>
              <a:gd name="connsiteX13616" fmla="*/ 3553697 w 5832676"/>
              <a:gd name="connsiteY13616" fmla="*/ 16840 h 5602020"/>
              <a:gd name="connsiteX13617" fmla="*/ 3510196 w 5832676"/>
              <a:gd name="connsiteY13617" fmla="*/ 16840 h 5602020"/>
              <a:gd name="connsiteX13618" fmla="*/ 3507389 w 5832676"/>
              <a:gd name="connsiteY13618" fmla="*/ 19182 h 5602020"/>
              <a:gd name="connsiteX13619" fmla="*/ 3510196 w 5832676"/>
              <a:gd name="connsiteY13619" fmla="*/ 19182 h 5602020"/>
              <a:gd name="connsiteX13620" fmla="*/ 3510196 w 5832676"/>
              <a:gd name="connsiteY13620" fmla="*/ 16840 h 5602020"/>
              <a:gd name="connsiteX13621" fmla="*/ 3442837 w 5832676"/>
              <a:gd name="connsiteY13621" fmla="*/ 16840 h 5602020"/>
              <a:gd name="connsiteX13622" fmla="*/ 3438626 w 5832676"/>
              <a:gd name="connsiteY13622" fmla="*/ 19648 h 5602020"/>
              <a:gd name="connsiteX13623" fmla="*/ 3442837 w 5832676"/>
              <a:gd name="connsiteY13623" fmla="*/ 19648 h 5602020"/>
              <a:gd name="connsiteX13624" fmla="*/ 3442837 w 5832676"/>
              <a:gd name="connsiteY13624" fmla="*/ 16840 h 5602020"/>
              <a:gd name="connsiteX13625" fmla="*/ 3430206 w 5832676"/>
              <a:gd name="connsiteY13625" fmla="*/ 16840 h 5602020"/>
              <a:gd name="connsiteX13626" fmla="*/ 3423190 w 5832676"/>
              <a:gd name="connsiteY13626" fmla="*/ 21048 h 5602020"/>
              <a:gd name="connsiteX13627" fmla="*/ 3427868 w 5832676"/>
              <a:gd name="connsiteY13627" fmla="*/ 21048 h 5602020"/>
              <a:gd name="connsiteX13628" fmla="*/ 3430206 w 5832676"/>
              <a:gd name="connsiteY13628" fmla="*/ 16840 h 5602020"/>
              <a:gd name="connsiteX13629" fmla="*/ 3429505 w 5832676"/>
              <a:gd name="connsiteY13629" fmla="*/ 14034 h 5602020"/>
              <a:gd name="connsiteX13630" fmla="*/ 3429693 w 5832676"/>
              <a:gd name="connsiteY13630" fmla="*/ 14034 h 5602020"/>
              <a:gd name="connsiteX13631" fmla="*/ 3429456 w 5832676"/>
              <a:gd name="connsiteY13631" fmla="*/ 14099 h 5602020"/>
              <a:gd name="connsiteX13632" fmla="*/ 3564284 w 5832676"/>
              <a:gd name="connsiteY13632" fmla="*/ 13759 h 5602020"/>
              <a:gd name="connsiteX13633" fmla="*/ 3564284 w 5832676"/>
              <a:gd name="connsiteY13633" fmla="*/ 16054 h 5602020"/>
              <a:gd name="connsiteX13634" fmla="*/ 3560271 w 5832676"/>
              <a:gd name="connsiteY13634" fmla="*/ 20355 h 5602020"/>
              <a:gd name="connsiteX13635" fmla="*/ 3559774 w 5832676"/>
              <a:gd name="connsiteY13635" fmla="*/ 20522 h 5602020"/>
              <a:gd name="connsiteX13636" fmla="*/ 3449604 w 5832676"/>
              <a:gd name="connsiteY13636" fmla="*/ 0 h 5602020"/>
              <a:gd name="connsiteX13637" fmla="*/ 3447310 w 5832676"/>
              <a:gd name="connsiteY13637" fmla="*/ 2298 h 5602020"/>
              <a:gd name="connsiteX13638" fmla="*/ 3380795 w 5832676"/>
              <a:gd name="connsiteY13638" fmla="*/ 27522 h 5602020"/>
              <a:gd name="connsiteX13639" fmla="*/ 3429456 w 5832676"/>
              <a:gd name="connsiteY13639" fmla="*/ 14099 h 5602020"/>
              <a:gd name="connsiteX13640" fmla="*/ 3427400 w 5832676"/>
              <a:gd name="connsiteY13640" fmla="*/ 16840 h 5602020"/>
              <a:gd name="connsiteX13641" fmla="*/ 3431610 w 5832676"/>
              <a:gd name="connsiteY13641" fmla="*/ 14034 h 5602020"/>
              <a:gd name="connsiteX13642" fmla="*/ 3429693 w 5832676"/>
              <a:gd name="connsiteY13642" fmla="*/ 14034 h 5602020"/>
              <a:gd name="connsiteX13643" fmla="*/ 3447310 w 5832676"/>
              <a:gd name="connsiteY13643" fmla="*/ 9172 h 5602020"/>
              <a:gd name="connsiteX13644" fmla="*/ 3440429 w 5832676"/>
              <a:gd name="connsiteY13644" fmla="*/ 13759 h 5602020"/>
              <a:gd name="connsiteX13645" fmla="*/ 3481714 w 5832676"/>
              <a:gd name="connsiteY13645" fmla="*/ 6881 h 5602020"/>
              <a:gd name="connsiteX13646" fmla="*/ 3465659 w 5832676"/>
              <a:gd name="connsiteY13646" fmla="*/ 16054 h 5602020"/>
              <a:gd name="connsiteX13647" fmla="*/ 3472540 w 5832676"/>
              <a:gd name="connsiteY13647" fmla="*/ 11468 h 5602020"/>
              <a:gd name="connsiteX13648" fmla="*/ 3470246 w 5832676"/>
              <a:gd name="connsiteY13648" fmla="*/ 9172 h 5602020"/>
              <a:gd name="connsiteX13649" fmla="*/ 3461072 w 5832676"/>
              <a:gd name="connsiteY13649" fmla="*/ 16054 h 5602020"/>
              <a:gd name="connsiteX13650" fmla="*/ 3465659 w 5832676"/>
              <a:gd name="connsiteY13650" fmla="*/ 16054 h 5602020"/>
              <a:gd name="connsiteX13651" fmla="*/ 3456484 w 5832676"/>
              <a:gd name="connsiteY13651" fmla="*/ 18345 h 5602020"/>
              <a:gd name="connsiteX13652" fmla="*/ 3461072 w 5832676"/>
              <a:gd name="connsiteY13652" fmla="*/ 20641 h 5602020"/>
              <a:gd name="connsiteX13653" fmla="*/ 3486302 w 5832676"/>
              <a:gd name="connsiteY13653" fmla="*/ 13759 h 5602020"/>
              <a:gd name="connsiteX13654" fmla="*/ 3481714 w 5832676"/>
              <a:gd name="connsiteY13654" fmla="*/ 16054 h 5602020"/>
              <a:gd name="connsiteX13655" fmla="*/ 3495476 w 5832676"/>
              <a:gd name="connsiteY13655" fmla="*/ 13759 h 5602020"/>
              <a:gd name="connsiteX13656" fmla="*/ 3506944 w 5832676"/>
              <a:gd name="connsiteY13656" fmla="*/ 11468 h 5602020"/>
              <a:gd name="connsiteX13657" fmla="*/ 3504651 w 5832676"/>
              <a:gd name="connsiteY13657" fmla="*/ 11468 h 5602020"/>
              <a:gd name="connsiteX13658" fmla="*/ 3511532 w 5832676"/>
              <a:gd name="connsiteY13658" fmla="*/ 9172 h 5602020"/>
              <a:gd name="connsiteX13659" fmla="*/ 3509238 w 5832676"/>
              <a:gd name="connsiteY13659" fmla="*/ 13759 h 5602020"/>
              <a:gd name="connsiteX13660" fmla="*/ 3545936 w 5832676"/>
              <a:gd name="connsiteY13660" fmla="*/ 6881 h 5602020"/>
              <a:gd name="connsiteX13661" fmla="*/ 3541349 w 5832676"/>
              <a:gd name="connsiteY13661" fmla="*/ 9172 h 5602020"/>
              <a:gd name="connsiteX13662" fmla="*/ 3527587 w 5832676"/>
              <a:gd name="connsiteY13662" fmla="*/ 16054 h 5602020"/>
              <a:gd name="connsiteX13663" fmla="*/ 3539055 w 5832676"/>
              <a:gd name="connsiteY13663" fmla="*/ 13759 h 5602020"/>
              <a:gd name="connsiteX13664" fmla="*/ 3536761 w 5832676"/>
              <a:gd name="connsiteY13664" fmla="*/ 16054 h 5602020"/>
              <a:gd name="connsiteX13665" fmla="*/ 3543642 w 5832676"/>
              <a:gd name="connsiteY13665" fmla="*/ 16054 h 5602020"/>
              <a:gd name="connsiteX13666" fmla="*/ 3541349 w 5832676"/>
              <a:gd name="connsiteY13666" fmla="*/ 9172 h 5602020"/>
              <a:gd name="connsiteX13667" fmla="*/ 3543642 w 5832676"/>
              <a:gd name="connsiteY13667" fmla="*/ 9172 h 5602020"/>
              <a:gd name="connsiteX13668" fmla="*/ 3545936 w 5832676"/>
              <a:gd name="connsiteY13668" fmla="*/ 9172 h 5602020"/>
              <a:gd name="connsiteX13669" fmla="*/ 3552817 w 5832676"/>
              <a:gd name="connsiteY13669" fmla="*/ 6881 h 5602020"/>
              <a:gd name="connsiteX13670" fmla="*/ 3555111 w 5832676"/>
              <a:gd name="connsiteY13670" fmla="*/ 11468 h 5602020"/>
              <a:gd name="connsiteX13671" fmla="*/ 3550523 w 5832676"/>
              <a:gd name="connsiteY13671" fmla="*/ 11468 h 5602020"/>
              <a:gd name="connsiteX13672" fmla="*/ 3548230 w 5832676"/>
              <a:gd name="connsiteY13672" fmla="*/ 16054 h 5602020"/>
              <a:gd name="connsiteX13673" fmla="*/ 3552817 w 5832676"/>
              <a:gd name="connsiteY13673" fmla="*/ 18345 h 5602020"/>
              <a:gd name="connsiteX13674" fmla="*/ 3552817 w 5832676"/>
              <a:gd name="connsiteY13674" fmla="*/ 13759 h 5602020"/>
              <a:gd name="connsiteX13675" fmla="*/ 3559698 w 5832676"/>
              <a:gd name="connsiteY13675" fmla="*/ 11468 h 5602020"/>
              <a:gd name="connsiteX13676" fmla="*/ 3561992 w 5832676"/>
              <a:gd name="connsiteY13676" fmla="*/ 13759 h 5602020"/>
              <a:gd name="connsiteX13677" fmla="*/ 3559730 w 5832676"/>
              <a:gd name="connsiteY13677" fmla="*/ 20538 h 5602020"/>
              <a:gd name="connsiteX13678" fmla="*/ 3552817 w 5832676"/>
              <a:gd name="connsiteY13678" fmla="*/ 22932 h 5602020"/>
              <a:gd name="connsiteX13679" fmla="*/ 3561992 w 5832676"/>
              <a:gd name="connsiteY13679" fmla="*/ 34396 h 5602020"/>
              <a:gd name="connsiteX13680" fmla="*/ 3561992 w 5832676"/>
              <a:gd name="connsiteY13680" fmla="*/ 36690 h 5602020"/>
              <a:gd name="connsiteX13681" fmla="*/ 3568872 w 5832676"/>
              <a:gd name="connsiteY13681" fmla="*/ 36690 h 5602020"/>
              <a:gd name="connsiteX13682" fmla="*/ 3566578 w 5832676"/>
              <a:gd name="connsiteY13682" fmla="*/ 41277 h 5602020"/>
              <a:gd name="connsiteX13683" fmla="*/ 3571166 w 5832676"/>
              <a:gd name="connsiteY13683" fmla="*/ 41277 h 5602020"/>
              <a:gd name="connsiteX13684" fmla="*/ 3578046 w 5832676"/>
              <a:gd name="connsiteY13684" fmla="*/ 38983 h 5602020"/>
              <a:gd name="connsiteX13685" fmla="*/ 3571166 w 5832676"/>
              <a:gd name="connsiteY13685" fmla="*/ 45864 h 5602020"/>
              <a:gd name="connsiteX13686" fmla="*/ 3567725 w 5832676"/>
              <a:gd name="connsiteY13686" fmla="*/ 45578 h 5602020"/>
              <a:gd name="connsiteX13687" fmla="*/ 3564924 w 5832676"/>
              <a:gd name="connsiteY13687" fmla="*/ 43943 h 5602020"/>
              <a:gd name="connsiteX13688" fmla="*/ 3564284 w 5832676"/>
              <a:gd name="connsiteY13688" fmla="*/ 43569 h 5602020"/>
              <a:gd name="connsiteX13689" fmla="*/ 3559698 w 5832676"/>
              <a:gd name="connsiteY13689" fmla="*/ 45864 h 5602020"/>
              <a:gd name="connsiteX13690" fmla="*/ 3561992 w 5832676"/>
              <a:gd name="connsiteY13690" fmla="*/ 43569 h 5602020"/>
              <a:gd name="connsiteX13691" fmla="*/ 3541349 w 5832676"/>
              <a:gd name="connsiteY13691" fmla="*/ 55037 h 5602020"/>
              <a:gd name="connsiteX13692" fmla="*/ 3539055 w 5832676"/>
              <a:gd name="connsiteY13692" fmla="*/ 57328 h 5602020"/>
              <a:gd name="connsiteX13693" fmla="*/ 3532174 w 5832676"/>
              <a:gd name="connsiteY13693" fmla="*/ 57328 h 5602020"/>
              <a:gd name="connsiteX13694" fmla="*/ 3534468 w 5832676"/>
              <a:gd name="connsiteY13694" fmla="*/ 59623 h 5602020"/>
              <a:gd name="connsiteX13695" fmla="*/ 3532174 w 5832676"/>
              <a:gd name="connsiteY13695" fmla="*/ 68793 h 5602020"/>
              <a:gd name="connsiteX13696" fmla="*/ 3536761 w 5832676"/>
              <a:gd name="connsiteY13696" fmla="*/ 68793 h 5602020"/>
              <a:gd name="connsiteX13697" fmla="*/ 3541349 w 5832676"/>
              <a:gd name="connsiteY13697" fmla="*/ 66501 h 5602020"/>
              <a:gd name="connsiteX13698" fmla="*/ 3550523 w 5832676"/>
              <a:gd name="connsiteY13698" fmla="*/ 64209 h 5602020"/>
              <a:gd name="connsiteX13699" fmla="*/ 3557404 w 5832676"/>
              <a:gd name="connsiteY13699" fmla="*/ 61914 h 5602020"/>
              <a:gd name="connsiteX13700" fmla="*/ 3568872 w 5832676"/>
              <a:gd name="connsiteY13700" fmla="*/ 57328 h 5602020"/>
              <a:gd name="connsiteX13701" fmla="*/ 3571166 w 5832676"/>
              <a:gd name="connsiteY13701" fmla="*/ 57328 h 5602020"/>
              <a:gd name="connsiteX13702" fmla="*/ 3573459 w 5832676"/>
              <a:gd name="connsiteY13702" fmla="*/ 55037 h 5602020"/>
              <a:gd name="connsiteX13703" fmla="*/ 3589515 w 5832676"/>
              <a:gd name="connsiteY13703" fmla="*/ 52741 h 5602020"/>
              <a:gd name="connsiteX13704" fmla="*/ 3589515 w 5832676"/>
              <a:gd name="connsiteY13704" fmla="*/ 55037 h 5602020"/>
              <a:gd name="connsiteX13705" fmla="*/ 3582634 w 5832676"/>
              <a:gd name="connsiteY13705" fmla="*/ 57328 h 5602020"/>
              <a:gd name="connsiteX13706" fmla="*/ 3580340 w 5832676"/>
              <a:gd name="connsiteY13706" fmla="*/ 57328 h 5602020"/>
              <a:gd name="connsiteX13707" fmla="*/ 3579644 w 5832676"/>
              <a:gd name="connsiteY13707" fmla="*/ 59276 h 5602020"/>
              <a:gd name="connsiteX13708" fmla="*/ 3575753 w 5832676"/>
              <a:gd name="connsiteY13708" fmla="*/ 57328 h 5602020"/>
              <a:gd name="connsiteX13709" fmla="*/ 3573459 w 5832676"/>
              <a:gd name="connsiteY13709" fmla="*/ 59623 h 5602020"/>
              <a:gd name="connsiteX13710" fmla="*/ 3575753 w 5832676"/>
              <a:gd name="connsiteY13710" fmla="*/ 59623 h 5602020"/>
              <a:gd name="connsiteX13711" fmla="*/ 3571166 w 5832676"/>
              <a:gd name="connsiteY13711" fmla="*/ 61914 h 5602020"/>
              <a:gd name="connsiteX13712" fmla="*/ 3568872 w 5832676"/>
              <a:gd name="connsiteY13712" fmla="*/ 66501 h 5602020"/>
              <a:gd name="connsiteX13713" fmla="*/ 3564284 w 5832676"/>
              <a:gd name="connsiteY13713" fmla="*/ 68793 h 5602020"/>
              <a:gd name="connsiteX13714" fmla="*/ 3589515 w 5832676"/>
              <a:gd name="connsiteY13714" fmla="*/ 61914 h 5602020"/>
              <a:gd name="connsiteX13715" fmla="*/ 3580340 w 5832676"/>
              <a:gd name="connsiteY13715" fmla="*/ 66501 h 5602020"/>
              <a:gd name="connsiteX13716" fmla="*/ 3614744 w 5832676"/>
              <a:gd name="connsiteY13716" fmla="*/ 59623 h 5602020"/>
              <a:gd name="connsiteX13717" fmla="*/ 3621626 w 5832676"/>
              <a:gd name="connsiteY13717" fmla="*/ 59623 h 5602020"/>
              <a:gd name="connsiteX13718" fmla="*/ 3623919 w 5832676"/>
              <a:gd name="connsiteY13718" fmla="*/ 59623 h 5602020"/>
              <a:gd name="connsiteX13719" fmla="*/ 3607864 w 5832676"/>
              <a:gd name="connsiteY13719" fmla="*/ 68793 h 5602020"/>
              <a:gd name="connsiteX13720" fmla="*/ 3612451 w 5832676"/>
              <a:gd name="connsiteY13720" fmla="*/ 64209 h 5602020"/>
              <a:gd name="connsiteX13721" fmla="*/ 3612451 w 5832676"/>
              <a:gd name="connsiteY13721" fmla="*/ 61914 h 5602020"/>
              <a:gd name="connsiteX13722" fmla="*/ 3603277 w 5832676"/>
              <a:gd name="connsiteY13722" fmla="*/ 68793 h 5602020"/>
              <a:gd name="connsiteX13723" fmla="*/ 3607864 w 5832676"/>
              <a:gd name="connsiteY13723" fmla="*/ 68793 h 5602020"/>
              <a:gd name="connsiteX13724" fmla="*/ 3598689 w 5832676"/>
              <a:gd name="connsiteY13724" fmla="*/ 71088 h 5602020"/>
              <a:gd name="connsiteX13725" fmla="*/ 3603277 w 5832676"/>
              <a:gd name="connsiteY13725" fmla="*/ 73383 h 5602020"/>
              <a:gd name="connsiteX13726" fmla="*/ 3626212 w 5832676"/>
              <a:gd name="connsiteY13726" fmla="*/ 66501 h 5602020"/>
              <a:gd name="connsiteX13727" fmla="*/ 3623919 w 5832676"/>
              <a:gd name="connsiteY13727" fmla="*/ 68793 h 5602020"/>
              <a:gd name="connsiteX13728" fmla="*/ 3637681 w 5832676"/>
              <a:gd name="connsiteY13728" fmla="*/ 66501 h 5602020"/>
              <a:gd name="connsiteX13729" fmla="*/ 3649149 w 5832676"/>
              <a:gd name="connsiteY13729" fmla="*/ 64209 h 5602020"/>
              <a:gd name="connsiteX13730" fmla="*/ 3646855 w 5832676"/>
              <a:gd name="connsiteY13730" fmla="*/ 64209 h 5602020"/>
              <a:gd name="connsiteX13731" fmla="*/ 3653736 w 5832676"/>
              <a:gd name="connsiteY13731" fmla="*/ 61914 h 5602020"/>
              <a:gd name="connsiteX13732" fmla="*/ 3651442 w 5832676"/>
              <a:gd name="connsiteY13732" fmla="*/ 66501 h 5602020"/>
              <a:gd name="connsiteX13733" fmla="*/ 3688140 w 5832676"/>
              <a:gd name="connsiteY13733" fmla="*/ 59623 h 5602020"/>
              <a:gd name="connsiteX13734" fmla="*/ 3667498 w 5832676"/>
              <a:gd name="connsiteY13734" fmla="*/ 68793 h 5602020"/>
              <a:gd name="connsiteX13735" fmla="*/ 3681259 w 5832676"/>
              <a:gd name="connsiteY13735" fmla="*/ 66501 h 5602020"/>
              <a:gd name="connsiteX13736" fmla="*/ 3678966 w 5832676"/>
              <a:gd name="connsiteY13736" fmla="*/ 68793 h 5602020"/>
              <a:gd name="connsiteX13737" fmla="*/ 3683553 w 5832676"/>
              <a:gd name="connsiteY13737" fmla="*/ 68793 h 5602020"/>
              <a:gd name="connsiteX13738" fmla="*/ 3683553 w 5832676"/>
              <a:gd name="connsiteY13738" fmla="*/ 64209 h 5602020"/>
              <a:gd name="connsiteX13739" fmla="*/ 3685846 w 5832676"/>
              <a:gd name="connsiteY13739" fmla="*/ 61914 h 5602020"/>
              <a:gd name="connsiteX13740" fmla="*/ 3692727 w 5832676"/>
              <a:gd name="connsiteY13740" fmla="*/ 64209 h 5602020"/>
              <a:gd name="connsiteX13741" fmla="*/ 3688140 w 5832676"/>
              <a:gd name="connsiteY13741" fmla="*/ 68793 h 5602020"/>
              <a:gd name="connsiteX13742" fmla="*/ 3695021 w 5832676"/>
              <a:gd name="connsiteY13742" fmla="*/ 71088 h 5602020"/>
              <a:gd name="connsiteX13743" fmla="*/ 3695021 w 5832676"/>
              <a:gd name="connsiteY13743" fmla="*/ 66501 h 5602020"/>
              <a:gd name="connsiteX13744" fmla="*/ 3699608 w 5832676"/>
              <a:gd name="connsiteY13744" fmla="*/ 64209 h 5602020"/>
              <a:gd name="connsiteX13745" fmla="*/ 3704196 w 5832676"/>
              <a:gd name="connsiteY13745" fmla="*/ 66501 h 5602020"/>
              <a:gd name="connsiteX13746" fmla="*/ 3702411 w 5832676"/>
              <a:gd name="connsiteY13746" fmla="*/ 71851 h 5602020"/>
              <a:gd name="connsiteX13747" fmla="*/ 3700756 w 5832676"/>
              <a:gd name="connsiteY13747" fmla="*/ 73097 h 5602020"/>
              <a:gd name="connsiteX13748" fmla="*/ 3695021 w 5832676"/>
              <a:gd name="connsiteY13748" fmla="*/ 75675 h 5602020"/>
              <a:gd name="connsiteX13749" fmla="*/ 3701902 w 5832676"/>
              <a:gd name="connsiteY13749" fmla="*/ 87142 h 5602020"/>
              <a:gd name="connsiteX13750" fmla="*/ 3704196 w 5832676"/>
              <a:gd name="connsiteY13750" fmla="*/ 89433 h 5602020"/>
              <a:gd name="connsiteX13751" fmla="*/ 3708783 w 5832676"/>
              <a:gd name="connsiteY13751" fmla="*/ 89433 h 5602020"/>
              <a:gd name="connsiteX13752" fmla="*/ 3708783 w 5832676"/>
              <a:gd name="connsiteY13752" fmla="*/ 94016 h 5602020"/>
              <a:gd name="connsiteX13753" fmla="*/ 3711077 w 5832676"/>
              <a:gd name="connsiteY13753" fmla="*/ 94016 h 5602020"/>
              <a:gd name="connsiteX13754" fmla="*/ 3713370 w 5832676"/>
              <a:gd name="connsiteY13754" fmla="*/ 94016 h 5602020"/>
              <a:gd name="connsiteX13755" fmla="*/ 3720251 w 5832676"/>
              <a:gd name="connsiteY13755" fmla="*/ 91725 h 5602020"/>
              <a:gd name="connsiteX13756" fmla="*/ 3713370 w 5832676"/>
              <a:gd name="connsiteY13756" fmla="*/ 98603 h 5602020"/>
              <a:gd name="connsiteX13757" fmla="*/ 3706489 w 5832676"/>
              <a:gd name="connsiteY13757" fmla="*/ 96311 h 5602020"/>
              <a:gd name="connsiteX13758" fmla="*/ 3706344 w 5832676"/>
              <a:gd name="connsiteY13758" fmla="*/ 96514 h 5602020"/>
              <a:gd name="connsiteX13759" fmla="*/ 3705256 w 5832676"/>
              <a:gd name="connsiteY13759" fmla="*/ 95424 h 5602020"/>
              <a:gd name="connsiteX13760" fmla="*/ 3705256 w 5832676"/>
              <a:gd name="connsiteY13760" fmla="*/ 96830 h 5602020"/>
              <a:gd name="connsiteX13761" fmla="*/ 3706120 w 5832676"/>
              <a:gd name="connsiteY13761" fmla="*/ 96830 h 5602020"/>
              <a:gd name="connsiteX13762" fmla="*/ 3705055 w 5832676"/>
              <a:gd name="connsiteY13762" fmla="*/ 98317 h 5602020"/>
              <a:gd name="connsiteX13763" fmla="*/ 3701902 w 5832676"/>
              <a:gd name="connsiteY13763" fmla="*/ 98603 h 5602020"/>
              <a:gd name="connsiteX13764" fmla="*/ 3704196 w 5832676"/>
              <a:gd name="connsiteY13764" fmla="*/ 96311 h 5602020"/>
              <a:gd name="connsiteX13765" fmla="*/ 3693874 w 5832676"/>
              <a:gd name="connsiteY13765" fmla="*/ 104624 h 5602020"/>
              <a:gd name="connsiteX13766" fmla="*/ 3687236 w 5832676"/>
              <a:gd name="connsiteY13766" fmla="*/ 106652 h 5602020"/>
              <a:gd name="connsiteX13767" fmla="*/ 3683553 w 5832676"/>
              <a:gd name="connsiteY13767" fmla="*/ 107776 h 5602020"/>
              <a:gd name="connsiteX13768" fmla="*/ 3681259 w 5832676"/>
              <a:gd name="connsiteY13768" fmla="*/ 107776 h 5602020"/>
              <a:gd name="connsiteX13769" fmla="*/ 3681259 w 5832676"/>
              <a:gd name="connsiteY13769" fmla="*/ 110070 h 5602020"/>
              <a:gd name="connsiteX13770" fmla="*/ 3672084 w 5832676"/>
              <a:gd name="connsiteY13770" fmla="*/ 112361 h 5602020"/>
              <a:gd name="connsiteX13771" fmla="*/ 3674378 w 5832676"/>
              <a:gd name="connsiteY13771" fmla="*/ 112361 h 5602020"/>
              <a:gd name="connsiteX13772" fmla="*/ 3674378 w 5832676"/>
              <a:gd name="connsiteY13772" fmla="*/ 121534 h 5602020"/>
              <a:gd name="connsiteX13773" fmla="*/ 3681259 w 5832676"/>
              <a:gd name="connsiteY13773" fmla="*/ 121534 h 5602020"/>
              <a:gd name="connsiteX13774" fmla="*/ 3690434 w 5832676"/>
              <a:gd name="connsiteY13774" fmla="*/ 116948 h 5602020"/>
              <a:gd name="connsiteX13775" fmla="*/ 3697315 w 5832676"/>
              <a:gd name="connsiteY13775" fmla="*/ 116948 h 5602020"/>
              <a:gd name="connsiteX13776" fmla="*/ 3699608 w 5832676"/>
              <a:gd name="connsiteY13776" fmla="*/ 116948 h 5602020"/>
              <a:gd name="connsiteX13777" fmla="*/ 3706489 w 5832676"/>
              <a:gd name="connsiteY13777" fmla="*/ 114656 h 5602020"/>
              <a:gd name="connsiteX13778" fmla="*/ 3697315 w 5832676"/>
              <a:gd name="connsiteY13778" fmla="*/ 116948 h 5602020"/>
              <a:gd name="connsiteX13779" fmla="*/ 3711077 w 5832676"/>
              <a:gd name="connsiteY13779" fmla="*/ 110070 h 5602020"/>
              <a:gd name="connsiteX13780" fmla="*/ 3715664 w 5832676"/>
              <a:gd name="connsiteY13780" fmla="*/ 112361 h 5602020"/>
              <a:gd name="connsiteX13781" fmla="*/ 3713370 w 5832676"/>
              <a:gd name="connsiteY13781" fmla="*/ 114656 h 5602020"/>
              <a:gd name="connsiteX13782" fmla="*/ 3711077 w 5832676"/>
              <a:gd name="connsiteY13782" fmla="*/ 114656 h 5602020"/>
              <a:gd name="connsiteX13783" fmla="*/ 3711077 w 5832676"/>
              <a:gd name="connsiteY13783" fmla="*/ 119243 h 5602020"/>
              <a:gd name="connsiteX13784" fmla="*/ 3708783 w 5832676"/>
              <a:gd name="connsiteY13784" fmla="*/ 119243 h 5602020"/>
              <a:gd name="connsiteX13785" fmla="*/ 3683553 w 5832676"/>
              <a:gd name="connsiteY13785" fmla="*/ 128417 h 5602020"/>
              <a:gd name="connsiteX13786" fmla="*/ 3690434 w 5832676"/>
              <a:gd name="connsiteY13786" fmla="*/ 123830 h 5602020"/>
              <a:gd name="connsiteX13787" fmla="*/ 3685846 w 5832676"/>
              <a:gd name="connsiteY13787" fmla="*/ 123830 h 5602020"/>
              <a:gd name="connsiteX13788" fmla="*/ 3678966 w 5832676"/>
              <a:gd name="connsiteY13788" fmla="*/ 130708 h 5602020"/>
              <a:gd name="connsiteX13789" fmla="*/ 3667498 w 5832676"/>
              <a:gd name="connsiteY13789" fmla="*/ 135294 h 5602020"/>
              <a:gd name="connsiteX13790" fmla="*/ 3665204 w 5832676"/>
              <a:gd name="connsiteY13790" fmla="*/ 135294 h 5602020"/>
              <a:gd name="connsiteX13791" fmla="*/ 3665204 w 5832676"/>
              <a:gd name="connsiteY13791" fmla="*/ 137585 h 5602020"/>
              <a:gd name="connsiteX13792" fmla="*/ 3660617 w 5832676"/>
              <a:gd name="connsiteY13792" fmla="*/ 142172 h 5602020"/>
              <a:gd name="connsiteX13793" fmla="*/ 3633093 w 5832676"/>
              <a:gd name="connsiteY13793" fmla="*/ 151345 h 5602020"/>
              <a:gd name="connsiteX13794" fmla="*/ 3580340 w 5832676"/>
              <a:gd name="connsiteY13794" fmla="*/ 176573 h 5602020"/>
              <a:gd name="connsiteX13795" fmla="*/ 3619332 w 5832676"/>
              <a:gd name="connsiteY13795" fmla="*/ 162813 h 5602020"/>
              <a:gd name="connsiteX13796" fmla="*/ 3621626 w 5832676"/>
              <a:gd name="connsiteY13796" fmla="*/ 162813 h 5602020"/>
              <a:gd name="connsiteX13797" fmla="*/ 3619332 w 5832676"/>
              <a:gd name="connsiteY13797" fmla="*/ 165104 h 5602020"/>
              <a:gd name="connsiteX13798" fmla="*/ 3633093 w 5832676"/>
              <a:gd name="connsiteY13798" fmla="*/ 165104 h 5602020"/>
              <a:gd name="connsiteX13799" fmla="*/ 3667498 w 5832676"/>
              <a:gd name="connsiteY13799" fmla="*/ 153641 h 5602020"/>
              <a:gd name="connsiteX13800" fmla="*/ 3662911 w 5832676"/>
              <a:gd name="connsiteY13800" fmla="*/ 153641 h 5602020"/>
              <a:gd name="connsiteX13801" fmla="*/ 3690434 w 5832676"/>
              <a:gd name="connsiteY13801" fmla="*/ 144467 h 5602020"/>
              <a:gd name="connsiteX13802" fmla="*/ 3690434 w 5832676"/>
              <a:gd name="connsiteY13802" fmla="*/ 149053 h 5602020"/>
              <a:gd name="connsiteX13803" fmla="*/ 3676672 w 5832676"/>
              <a:gd name="connsiteY13803" fmla="*/ 155932 h 5602020"/>
              <a:gd name="connsiteX13804" fmla="*/ 3672084 w 5832676"/>
              <a:gd name="connsiteY13804" fmla="*/ 155932 h 5602020"/>
              <a:gd name="connsiteX13805" fmla="*/ 3669792 w 5832676"/>
              <a:gd name="connsiteY13805" fmla="*/ 158226 h 5602020"/>
              <a:gd name="connsiteX13806" fmla="*/ 3674378 w 5832676"/>
              <a:gd name="connsiteY13806" fmla="*/ 158226 h 5602020"/>
              <a:gd name="connsiteX13807" fmla="*/ 3658323 w 5832676"/>
              <a:gd name="connsiteY13807" fmla="*/ 167399 h 5602020"/>
              <a:gd name="connsiteX13808" fmla="*/ 3656794 w 5832676"/>
              <a:gd name="connsiteY13808" fmla="*/ 165868 h 5602020"/>
              <a:gd name="connsiteX13809" fmla="*/ 3658323 w 5832676"/>
              <a:gd name="connsiteY13809" fmla="*/ 165104 h 5602020"/>
              <a:gd name="connsiteX13810" fmla="*/ 3656030 w 5832676"/>
              <a:gd name="connsiteY13810" fmla="*/ 165104 h 5602020"/>
              <a:gd name="connsiteX13811" fmla="*/ 3656794 w 5832676"/>
              <a:gd name="connsiteY13811" fmla="*/ 165868 h 5602020"/>
              <a:gd name="connsiteX13812" fmla="*/ 3637898 w 5832676"/>
              <a:gd name="connsiteY13812" fmla="*/ 175316 h 5602020"/>
              <a:gd name="connsiteX13813" fmla="*/ 3637898 w 5832676"/>
              <a:gd name="connsiteY13813" fmla="*/ 172608 h 5602020"/>
              <a:gd name="connsiteX13814" fmla="*/ 3633687 w 5832676"/>
              <a:gd name="connsiteY13814" fmla="*/ 175415 h 5602020"/>
              <a:gd name="connsiteX13815" fmla="*/ 3637697 w 5832676"/>
              <a:gd name="connsiteY13815" fmla="*/ 175415 h 5602020"/>
              <a:gd name="connsiteX13816" fmla="*/ 3626212 w 5832676"/>
              <a:gd name="connsiteY13816" fmla="*/ 181155 h 5602020"/>
              <a:gd name="connsiteX13817" fmla="*/ 3628506 w 5832676"/>
              <a:gd name="connsiteY13817" fmla="*/ 178864 h 5602020"/>
              <a:gd name="connsiteX13818" fmla="*/ 3619332 w 5832676"/>
              <a:gd name="connsiteY13818" fmla="*/ 185742 h 5602020"/>
              <a:gd name="connsiteX13819" fmla="*/ 3678966 w 5832676"/>
              <a:gd name="connsiteY13819" fmla="*/ 167399 h 5602020"/>
              <a:gd name="connsiteX13820" fmla="*/ 3678966 w 5832676"/>
              <a:gd name="connsiteY13820" fmla="*/ 169690 h 5602020"/>
              <a:gd name="connsiteX13821" fmla="*/ 3697315 w 5832676"/>
              <a:gd name="connsiteY13821" fmla="*/ 162813 h 5602020"/>
              <a:gd name="connsiteX13822" fmla="*/ 3699608 w 5832676"/>
              <a:gd name="connsiteY13822" fmla="*/ 167399 h 5602020"/>
              <a:gd name="connsiteX13823" fmla="*/ 3699608 w 5832676"/>
              <a:gd name="connsiteY13823" fmla="*/ 169690 h 5602020"/>
              <a:gd name="connsiteX13824" fmla="*/ 3695021 w 5832676"/>
              <a:gd name="connsiteY13824" fmla="*/ 169690 h 5602020"/>
              <a:gd name="connsiteX13825" fmla="*/ 3695021 w 5832676"/>
              <a:gd name="connsiteY13825" fmla="*/ 167399 h 5602020"/>
              <a:gd name="connsiteX13826" fmla="*/ 3692727 w 5832676"/>
              <a:gd name="connsiteY13826" fmla="*/ 169690 h 5602020"/>
              <a:gd name="connsiteX13827" fmla="*/ 3695021 w 5832676"/>
              <a:gd name="connsiteY13827" fmla="*/ 171986 h 5602020"/>
              <a:gd name="connsiteX13828" fmla="*/ 3674378 w 5832676"/>
              <a:gd name="connsiteY13828" fmla="*/ 183451 h 5602020"/>
              <a:gd name="connsiteX13829" fmla="*/ 3672084 w 5832676"/>
              <a:gd name="connsiteY13829" fmla="*/ 183451 h 5602020"/>
              <a:gd name="connsiteX13830" fmla="*/ 3672084 w 5832676"/>
              <a:gd name="connsiteY13830" fmla="*/ 178864 h 5602020"/>
              <a:gd name="connsiteX13831" fmla="*/ 3670078 w 5832676"/>
              <a:gd name="connsiteY13831" fmla="*/ 185169 h 5602020"/>
              <a:gd name="connsiteX13832" fmla="*/ 3664780 w 5832676"/>
              <a:gd name="connsiteY13832" fmla="*/ 187288 h 5602020"/>
              <a:gd name="connsiteX13833" fmla="*/ 3665963 w 5832676"/>
              <a:gd name="connsiteY13833" fmla="*/ 186642 h 5602020"/>
              <a:gd name="connsiteX13834" fmla="*/ 3659227 w 5832676"/>
              <a:gd name="connsiteY13834" fmla="*/ 189098 h 5602020"/>
              <a:gd name="connsiteX13835" fmla="*/ 3659676 w 5832676"/>
              <a:gd name="connsiteY13835" fmla="*/ 190079 h 5602020"/>
              <a:gd name="connsiteX13836" fmla="*/ 3659227 w 5832676"/>
              <a:gd name="connsiteY13836" fmla="*/ 190327 h 5602020"/>
              <a:gd name="connsiteX13837" fmla="*/ 3659227 w 5832676"/>
              <a:gd name="connsiteY13837" fmla="*/ 194009 h 5602020"/>
              <a:gd name="connsiteX13838" fmla="*/ 3654736 w 5832676"/>
              <a:gd name="connsiteY13838" fmla="*/ 196465 h 5602020"/>
              <a:gd name="connsiteX13839" fmla="*/ 3661472 w 5832676"/>
              <a:gd name="connsiteY13839" fmla="*/ 196465 h 5602020"/>
              <a:gd name="connsiteX13840" fmla="*/ 3663718 w 5832676"/>
              <a:gd name="connsiteY13840" fmla="*/ 191554 h 5602020"/>
              <a:gd name="connsiteX13841" fmla="*/ 3660630 w 5832676"/>
              <a:gd name="connsiteY13841" fmla="*/ 192169 h 5602020"/>
              <a:gd name="connsiteX13842" fmla="*/ 3659676 w 5832676"/>
              <a:gd name="connsiteY13842" fmla="*/ 190079 h 5602020"/>
              <a:gd name="connsiteX13843" fmla="*/ 3663413 w 5832676"/>
              <a:gd name="connsiteY13843" fmla="*/ 188036 h 5602020"/>
              <a:gd name="connsiteX13844" fmla="*/ 3665204 w 5832676"/>
              <a:gd name="connsiteY13844" fmla="*/ 188036 h 5602020"/>
              <a:gd name="connsiteX13845" fmla="*/ 3669792 w 5832676"/>
              <a:gd name="connsiteY13845" fmla="*/ 188036 h 5602020"/>
              <a:gd name="connsiteX13846" fmla="*/ 3667498 w 5832676"/>
              <a:gd name="connsiteY13846" fmla="*/ 190327 h 5602020"/>
              <a:gd name="connsiteX13847" fmla="*/ 3665204 w 5832676"/>
              <a:gd name="connsiteY13847" fmla="*/ 192623 h 5602020"/>
              <a:gd name="connsiteX13848" fmla="*/ 3681259 w 5832676"/>
              <a:gd name="connsiteY13848" fmla="*/ 190327 h 5602020"/>
              <a:gd name="connsiteX13849" fmla="*/ 3685846 w 5832676"/>
              <a:gd name="connsiteY13849" fmla="*/ 192623 h 5602020"/>
              <a:gd name="connsiteX13850" fmla="*/ 3681259 w 5832676"/>
              <a:gd name="connsiteY13850" fmla="*/ 194914 h 5602020"/>
              <a:gd name="connsiteX13851" fmla="*/ 3690434 w 5832676"/>
              <a:gd name="connsiteY13851" fmla="*/ 192623 h 5602020"/>
              <a:gd name="connsiteX13852" fmla="*/ 3692727 w 5832676"/>
              <a:gd name="connsiteY13852" fmla="*/ 194914 h 5602020"/>
              <a:gd name="connsiteX13853" fmla="*/ 3690434 w 5832676"/>
              <a:gd name="connsiteY13853" fmla="*/ 194914 h 5602020"/>
              <a:gd name="connsiteX13854" fmla="*/ 3667498 w 5832676"/>
              <a:gd name="connsiteY13854" fmla="*/ 206383 h 5602020"/>
              <a:gd name="connsiteX13855" fmla="*/ 3674378 w 5832676"/>
              <a:gd name="connsiteY13855" fmla="*/ 206383 h 5602020"/>
              <a:gd name="connsiteX13856" fmla="*/ 3663156 w 5832676"/>
              <a:gd name="connsiteY13856" fmla="*/ 211726 h 5602020"/>
              <a:gd name="connsiteX13857" fmla="*/ 3643510 w 5832676"/>
              <a:gd name="connsiteY13857" fmla="*/ 221078 h 5602020"/>
              <a:gd name="connsiteX13858" fmla="*/ 3643510 w 5832676"/>
              <a:gd name="connsiteY13858" fmla="*/ 216113 h 5602020"/>
              <a:gd name="connsiteX13859" fmla="*/ 3637897 w 5832676"/>
              <a:gd name="connsiteY13859" fmla="*/ 221723 h 5602020"/>
              <a:gd name="connsiteX13860" fmla="*/ 3642152 w 5832676"/>
              <a:gd name="connsiteY13860" fmla="*/ 221723 h 5602020"/>
              <a:gd name="connsiteX13861" fmla="*/ 3627718 w 5832676"/>
              <a:gd name="connsiteY13861" fmla="*/ 228596 h 5602020"/>
              <a:gd name="connsiteX13862" fmla="*/ 3628506 w 5832676"/>
              <a:gd name="connsiteY13862" fmla="*/ 227019 h 5602020"/>
              <a:gd name="connsiteX13863" fmla="*/ 3626212 w 5832676"/>
              <a:gd name="connsiteY13863" fmla="*/ 229315 h 5602020"/>
              <a:gd name="connsiteX13864" fmla="*/ 3627718 w 5832676"/>
              <a:gd name="connsiteY13864" fmla="*/ 228596 h 5602020"/>
              <a:gd name="connsiteX13865" fmla="*/ 3626212 w 5832676"/>
              <a:gd name="connsiteY13865" fmla="*/ 231606 h 5602020"/>
              <a:gd name="connsiteX13866" fmla="*/ 3607864 w 5832676"/>
              <a:gd name="connsiteY13866" fmla="*/ 238487 h 5602020"/>
              <a:gd name="connsiteX13867" fmla="*/ 3610158 w 5832676"/>
              <a:gd name="connsiteY13867" fmla="*/ 238487 h 5602020"/>
              <a:gd name="connsiteX13868" fmla="*/ 3617038 w 5832676"/>
              <a:gd name="connsiteY13868" fmla="*/ 238487 h 5602020"/>
              <a:gd name="connsiteX13869" fmla="*/ 3573459 w 5832676"/>
              <a:gd name="connsiteY13869" fmla="*/ 256826 h 5602020"/>
              <a:gd name="connsiteX13870" fmla="*/ 3578046 w 5832676"/>
              <a:gd name="connsiteY13870" fmla="*/ 259121 h 5602020"/>
              <a:gd name="connsiteX13871" fmla="*/ 3591808 w 5832676"/>
              <a:gd name="connsiteY13871" fmla="*/ 254535 h 5602020"/>
              <a:gd name="connsiteX13872" fmla="*/ 3587221 w 5832676"/>
              <a:gd name="connsiteY13872" fmla="*/ 259121 h 5602020"/>
              <a:gd name="connsiteX13873" fmla="*/ 3564284 w 5832676"/>
              <a:gd name="connsiteY13873" fmla="*/ 268294 h 5602020"/>
              <a:gd name="connsiteX13874" fmla="*/ 3568872 w 5832676"/>
              <a:gd name="connsiteY13874" fmla="*/ 268294 h 5602020"/>
              <a:gd name="connsiteX13875" fmla="*/ 3559698 w 5832676"/>
              <a:gd name="connsiteY13875" fmla="*/ 272880 h 5602020"/>
              <a:gd name="connsiteX13876" fmla="*/ 3561992 w 5832676"/>
              <a:gd name="connsiteY13876" fmla="*/ 272880 h 5602020"/>
              <a:gd name="connsiteX13877" fmla="*/ 3550523 w 5832676"/>
              <a:gd name="connsiteY13877" fmla="*/ 279757 h 5602020"/>
              <a:gd name="connsiteX13878" fmla="*/ 3607864 w 5832676"/>
              <a:gd name="connsiteY13878" fmla="*/ 259121 h 5602020"/>
              <a:gd name="connsiteX13879" fmla="*/ 3612451 w 5832676"/>
              <a:gd name="connsiteY13879" fmla="*/ 261412 h 5602020"/>
              <a:gd name="connsiteX13880" fmla="*/ 3662911 w 5832676"/>
              <a:gd name="connsiteY13880" fmla="*/ 238487 h 5602020"/>
              <a:gd name="connsiteX13881" fmla="*/ 3665204 w 5832676"/>
              <a:gd name="connsiteY13881" fmla="*/ 240778 h 5602020"/>
              <a:gd name="connsiteX13882" fmla="*/ 3667498 w 5832676"/>
              <a:gd name="connsiteY13882" fmla="*/ 240778 h 5602020"/>
              <a:gd name="connsiteX13883" fmla="*/ 3607864 w 5832676"/>
              <a:gd name="connsiteY13883" fmla="*/ 270585 h 5602020"/>
              <a:gd name="connsiteX13884" fmla="*/ 3617038 w 5832676"/>
              <a:gd name="connsiteY13884" fmla="*/ 265999 h 5602020"/>
              <a:gd name="connsiteX13885" fmla="*/ 3617038 w 5832676"/>
              <a:gd name="connsiteY13885" fmla="*/ 268294 h 5602020"/>
              <a:gd name="connsiteX13886" fmla="*/ 3609296 w 5832676"/>
              <a:gd name="connsiteY13886" fmla="*/ 277177 h 5602020"/>
              <a:gd name="connsiteX13887" fmla="*/ 3598546 w 5832676"/>
              <a:gd name="connsiteY13887" fmla="*/ 283149 h 5602020"/>
              <a:gd name="connsiteX13888" fmla="*/ 3595513 w 5832676"/>
              <a:gd name="connsiteY13888" fmla="*/ 284344 h 5602020"/>
              <a:gd name="connsiteX13889" fmla="*/ 3594102 w 5832676"/>
              <a:gd name="connsiteY13889" fmla="*/ 284344 h 5602020"/>
              <a:gd name="connsiteX13890" fmla="*/ 3589515 w 5832676"/>
              <a:gd name="connsiteY13890" fmla="*/ 286640 h 5602020"/>
              <a:gd name="connsiteX13891" fmla="*/ 3578046 w 5832676"/>
              <a:gd name="connsiteY13891" fmla="*/ 289912 h 5602020"/>
              <a:gd name="connsiteX13892" fmla="*/ 3578046 w 5832676"/>
              <a:gd name="connsiteY13892" fmla="*/ 288931 h 5602020"/>
              <a:gd name="connsiteX13893" fmla="*/ 3576670 w 5832676"/>
              <a:gd name="connsiteY13893" fmla="*/ 290309 h 5602020"/>
              <a:gd name="connsiteX13894" fmla="*/ 3573459 w 5832676"/>
              <a:gd name="connsiteY13894" fmla="*/ 291223 h 5602020"/>
              <a:gd name="connsiteX13895" fmla="*/ 3575753 w 5832676"/>
              <a:gd name="connsiteY13895" fmla="*/ 288931 h 5602020"/>
              <a:gd name="connsiteX13896" fmla="*/ 3573459 w 5832676"/>
              <a:gd name="connsiteY13896" fmla="*/ 288931 h 5602020"/>
              <a:gd name="connsiteX13897" fmla="*/ 3559698 w 5832676"/>
              <a:gd name="connsiteY13897" fmla="*/ 298103 h 5602020"/>
              <a:gd name="connsiteX13898" fmla="*/ 3564284 w 5832676"/>
              <a:gd name="connsiteY13898" fmla="*/ 298103 h 5602020"/>
              <a:gd name="connsiteX13899" fmla="*/ 3571166 w 5832676"/>
              <a:gd name="connsiteY13899" fmla="*/ 295809 h 5602020"/>
              <a:gd name="connsiteX13900" fmla="*/ 3576670 w 5832676"/>
              <a:gd name="connsiteY13900" fmla="*/ 290309 h 5602020"/>
              <a:gd name="connsiteX13901" fmla="*/ 3578046 w 5832676"/>
              <a:gd name="connsiteY13901" fmla="*/ 289912 h 5602020"/>
              <a:gd name="connsiteX13902" fmla="*/ 3578046 w 5832676"/>
              <a:gd name="connsiteY13902" fmla="*/ 291223 h 5602020"/>
              <a:gd name="connsiteX13903" fmla="*/ 3595513 w 5832676"/>
              <a:gd name="connsiteY13903" fmla="*/ 284344 h 5602020"/>
              <a:gd name="connsiteX13904" fmla="*/ 3596396 w 5832676"/>
              <a:gd name="connsiteY13904" fmla="*/ 284344 h 5602020"/>
              <a:gd name="connsiteX13905" fmla="*/ 3598546 w 5832676"/>
              <a:gd name="connsiteY13905" fmla="*/ 283149 h 5602020"/>
              <a:gd name="connsiteX13906" fmla="*/ 3615891 w 5832676"/>
              <a:gd name="connsiteY13906" fmla="*/ 276318 h 5602020"/>
              <a:gd name="connsiteX13907" fmla="*/ 3639974 w 5832676"/>
              <a:gd name="connsiteY13907" fmla="*/ 268294 h 5602020"/>
              <a:gd name="connsiteX13908" fmla="*/ 3635387 w 5832676"/>
              <a:gd name="connsiteY13908" fmla="*/ 272880 h 5602020"/>
              <a:gd name="connsiteX13909" fmla="*/ 3644561 w 5832676"/>
              <a:gd name="connsiteY13909" fmla="*/ 268294 h 5602020"/>
              <a:gd name="connsiteX13910" fmla="*/ 3642268 w 5832676"/>
              <a:gd name="connsiteY13910" fmla="*/ 268294 h 5602020"/>
              <a:gd name="connsiteX13911" fmla="*/ 3656030 w 5832676"/>
              <a:gd name="connsiteY13911" fmla="*/ 261412 h 5602020"/>
              <a:gd name="connsiteX13912" fmla="*/ 3656030 w 5832676"/>
              <a:gd name="connsiteY13912" fmla="*/ 263708 h 5602020"/>
              <a:gd name="connsiteX13913" fmla="*/ 3651442 w 5832676"/>
              <a:gd name="connsiteY13913" fmla="*/ 265999 h 5602020"/>
              <a:gd name="connsiteX13914" fmla="*/ 3630800 w 5832676"/>
              <a:gd name="connsiteY13914" fmla="*/ 277463 h 5602020"/>
              <a:gd name="connsiteX13915" fmla="*/ 3630800 w 5832676"/>
              <a:gd name="connsiteY13915" fmla="*/ 272880 h 5602020"/>
              <a:gd name="connsiteX13916" fmla="*/ 3559698 w 5832676"/>
              <a:gd name="connsiteY13916" fmla="*/ 307276 h 5602020"/>
              <a:gd name="connsiteX13917" fmla="*/ 3573459 w 5832676"/>
              <a:gd name="connsiteY13917" fmla="*/ 307276 h 5602020"/>
              <a:gd name="connsiteX13918" fmla="*/ 3603277 w 5832676"/>
              <a:gd name="connsiteY13918" fmla="*/ 291223 h 5602020"/>
              <a:gd name="connsiteX13919" fmla="*/ 3605570 w 5832676"/>
              <a:gd name="connsiteY13919" fmla="*/ 293517 h 5602020"/>
              <a:gd name="connsiteX13920" fmla="*/ 3580340 w 5832676"/>
              <a:gd name="connsiteY13920" fmla="*/ 307276 h 5602020"/>
              <a:gd name="connsiteX13921" fmla="*/ 3594102 w 5832676"/>
              <a:gd name="connsiteY13921" fmla="*/ 309568 h 5602020"/>
              <a:gd name="connsiteX13922" fmla="*/ 3594102 w 5832676"/>
              <a:gd name="connsiteY13922" fmla="*/ 311863 h 5602020"/>
              <a:gd name="connsiteX13923" fmla="*/ 3596396 w 5832676"/>
              <a:gd name="connsiteY13923" fmla="*/ 314155 h 5602020"/>
              <a:gd name="connsiteX13924" fmla="*/ 3596396 w 5832676"/>
              <a:gd name="connsiteY13924" fmla="*/ 311863 h 5602020"/>
              <a:gd name="connsiteX13925" fmla="*/ 3607864 w 5832676"/>
              <a:gd name="connsiteY13925" fmla="*/ 309568 h 5602020"/>
              <a:gd name="connsiteX13926" fmla="*/ 3605570 w 5832676"/>
              <a:gd name="connsiteY13926" fmla="*/ 314155 h 5602020"/>
              <a:gd name="connsiteX13927" fmla="*/ 3610158 w 5832676"/>
              <a:gd name="connsiteY13927" fmla="*/ 311863 h 5602020"/>
              <a:gd name="connsiteX13928" fmla="*/ 3612451 w 5832676"/>
              <a:gd name="connsiteY13928" fmla="*/ 309568 h 5602020"/>
              <a:gd name="connsiteX13929" fmla="*/ 3614744 w 5832676"/>
              <a:gd name="connsiteY13929" fmla="*/ 309568 h 5602020"/>
              <a:gd name="connsiteX13930" fmla="*/ 3623919 w 5832676"/>
              <a:gd name="connsiteY13930" fmla="*/ 307276 h 5602020"/>
              <a:gd name="connsiteX13931" fmla="*/ 3619332 w 5832676"/>
              <a:gd name="connsiteY13931" fmla="*/ 311863 h 5602020"/>
              <a:gd name="connsiteX13932" fmla="*/ 3617038 w 5832676"/>
              <a:gd name="connsiteY13932" fmla="*/ 311863 h 5602020"/>
              <a:gd name="connsiteX13933" fmla="*/ 3619332 w 5832676"/>
              <a:gd name="connsiteY13933" fmla="*/ 314155 h 5602020"/>
              <a:gd name="connsiteX13934" fmla="*/ 3690434 w 5832676"/>
              <a:gd name="connsiteY13934" fmla="*/ 286640 h 5602020"/>
              <a:gd name="connsiteX13935" fmla="*/ 3651442 w 5832676"/>
              <a:gd name="connsiteY13935" fmla="*/ 307276 h 5602020"/>
              <a:gd name="connsiteX13936" fmla="*/ 3653736 w 5832676"/>
              <a:gd name="connsiteY13936" fmla="*/ 304985 h 5602020"/>
              <a:gd name="connsiteX13937" fmla="*/ 3639974 w 5832676"/>
              <a:gd name="connsiteY13937" fmla="*/ 311863 h 5602020"/>
              <a:gd name="connsiteX13938" fmla="*/ 3644561 w 5832676"/>
              <a:gd name="connsiteY13938" fmla="*/ 311863 h 5602020"/>
              <a:gd name="connsiteX13939" fmla="*/ 3623919 w 5832676"/>
              <a:gd name="connsiteY13939" fmla="*/ 318741 h 5602020"/>
              <a:gd name="connsiteX13940" fmla="*/ 3649149 w 5832676"/>
              <a:gd name="connsiteY13940" fmla="*/ 316446 h 5602020"/>
              <a:gd name="connsiteX13941" fmla="*/ 3720251 w 5832676"/>
              <a:gd name="connsiteY13941" fmla="*/ 284344 h 5602020"/>
              <a:gd name="connsiteX13942" fmla="*/ 3717958 w 5832676"/>
              <a:gd name="connsiteY13942" fmla="*/ 286640 h 5602020"/>
              <a:gd name="connsiteX13943" fmla="*/ 3685846 w 5832676"/>
              <a:gd name="connsiteY13943" fmla="*/ 307276 h 5602020"/>
              <a:gd name="connsiteX13944" fmla="*/ 3688140 w 5832676"/>
              <a:gd name="connsiteY13944" fmla="*/ 307276 h 5602020"/>
              <a:gd name="connsiteX13945" fmla="*/ 3692727 w 5832676"/>
              <a:gd name="connsiteY13945" fmla="*/ 307276 h 5602020"/>
              <a:gd name="connsiteX13946" fmla="*/ 3697315 w 5832676"/>
              <a:gd name="connsiteY13946" fmla="*/ 302687 h 5602020"/>
              <a:gd name="connsiteX13947" fmla="*/ 3697315 w 5832676"/>
              <a:gd name="connsiteY13947" fmla="*/ 304985 h 5602020"/>
              <a:gd name="connsiteX13948" fmla="*/ 3711077 w 5832676"/>
              <a:gd name="connsiteY13948" fmla="*/ 300396 h 5602020"/>
              <a:gd name="connsiteX13949" fmla="*/ 3706489 w 5832676"/>
              <a:gd name="connsiteY13949" fmla="*/ 304985 h 5602020"/>
              <a:gd name="connsiteX13950" fmla="*/ 3720251 w 5832676"/>
              <a:gd name="connsiteY13950" fmla="*/ 300396 h 5602020"/>
              <a:gd name="connsiteX13951" fmla="*/ 3716914 w 5832676"/>
              <a:gd name="connsiteY13951" fmla="*/ 305398 h 5602020"/>
              <a:gd name="connsiteX13952" fmla="*/ 3672084 w 5832676"/>
              <a:gd name="connsiteY13952" fmla="*/ 323327 h 5602020"/>
              <a:gd name="connsiteX13953" fmla="*/ 3681259 w 5832676"/>
              <a:gd name="connsiteY13953" fmla="*/ 327914 h 5602020"/>
              <a:gd name="connsiteX13954" fmla="*/ 3678966 w 5832676"/>
              <a:gd name="connsiteY13954" fmla="*/ 332500 h 5602020"/>
              <a:gd name="connsiteX13955" fmla="*/ 3678966 w 5832676"/>
              <a:gd name="connsiteY13955" fmla="*/ 334791 h 5602020"/>
              <a:gd name="connsiteX13956" fmla="*/ 3681259 w 5832676"/>
              <a:gd name="connsiteY13956" fmla="*/ 330205 h 5602020"/>
              <a:gd name="connsiteX13957" fmla="*/ 3683553 w 5832676"/>
              <a:gd name="connsiteY13957" fmla="*/ 332500 h 5602020"/>
              <a:gd name="connsiteX13958" fmla="*/ 3692727 w 5832676"/>
              <a:gd name="connsiteY13958" fmla="*/ 325619 h 5602020"/>
              <a:gd name="connsiteX13959" fmla="*/ 3697315 w 5832676"/>
              <a:gd name="connsiteY13959" fmla="*/ 321032 h 5602020"/>
              <a:gd name="connsiteX13960" fmla="*/ 3731719 w 5832676"/>
              <a:gd name="connsiteY13960" fmla="*/ 307276 h 5602020"/>
              <a:gd name="connsiteX13961" fmla="*/ 3729426 w 5832676"/>
              <a:gd name="connsiteY13961" fmla="*/ 311863 h 5602020"/>
              <a:gd name="connsiteX13962" fmla="*/ 3706489 w 5832676"/>
              <a:gd name="connsiteY13962" fmla="*/ 323327 h 5602020"/>
              <a:gd name="connsiteX13963" fmla="*/ 3708783 w 5832676"/>
              <a:gd name="connsiteY13963" fmla="*/ 321032 h 5602020"/>
              <a:gd name="connsiteX13964" fmla="*/ 3699608 w 5832676"/>
              <a:gd name="connsiteY13964" fmla="*/ 325619 h 5602020"/>
              <a:gd name="connsiteX13965" fmla="*/ 3704196 w 5832676"/>
              <a:gd name="connsiteY13965" fmla="*/ 325619 h 5602020"/>
              <a:gd name="connsiteX13966" fmla="*/ 3683553 w 5832676"/>
              <a:gd name="connsiteY13966" fmla="*/ 334791 h 5602020"/>
              <a:gd name="connsiteX13967" fmla="*/ 3688140 w 5832676"/>
              <a:gd name="connsiteY13967" fmla="*/ 337087 h 5602020"/>
              <a:gd name="connsiteX13968" fmla="*/ 3681259 w 5832676"/>
              <a:gd name="connsiteY13968" fmla="*/ 341669 h 5602020"/>
              <a:gd name="connsiteX13969" fmla="*/ 3683553 w 5832676"/>
              <a:gd name="connsiteY13969" fmla="*/ 341669 h 5602020"/>
              <a:gd name="connsiteX13970" fmla="*/ 3683553 w 5832676"/>
              <a:gd name="connsiteY13970" fmla="*/ 343965 h 5602020"/>
              <a:gd name="connsiteX13971" fmla="*/ 3692727 w 5832676"/>
              <a:gd name="connsiteY13971" fmla="*/ 339378 h 5602020"/>
              <a:gd name="connsiteX13972" fmla="*/ 3695021 w 5832676"/>
              <a:gd name="connsiteY13972" fmla="*/ 343965 h 5602020"/>
              <a:gd name="connsiteX13973" fmla="*/ 3715664 w 5832676"/>
              <a:gd name="connsiteY13973" fmla="*/ 339378 h 5602020"/>
              <a:gd name="connsiteX13974" fmla="*/ 3724838 w 5832676"/>
              <a:gd name="connsiteY13974" fmla="*/ 330205 h 5602020"/>
              <a:gd name="connsiteX13975" fmla="*/ 3727132 w 5832676"/>
              <a:gd name="connsiteY13975" fmla="*/ 332500 h 5602020"/>
              <a:gd name="connsiteX13976" fmla="*/ 3724838 w 5832676"/>
              <a:gd name="connsiteY13976" fmla="*/ 334791 h 5602020"/>
              <a:gd name="connsiteX13977" fmla="*/ 3734012 w 5832676"/>
              <a:gd name="connsiteY13977" fmla="*/ 332500 h 5602020"/>
              <a:gd name="connsiteX13978" fmla="*/ 3731719 w 5832676"/>
              <a:gd name="connsiteY13978" fmla="*/ 337087 h 5602020"/>
              <a:gd name="connsiteX13979" fmla="*/ 3697315 w 5832676"/>
              <a:gd name="connsiteY13979" fmla="*/ 346256 h 5602020"/>
              <a:gd name="connsiteX13980" fmla="*/ 3697315 w 5832676"/>
              <a:gd name="connsiteY13980" fmla="*/ 348551 h 5602020"/>
              <a:gd name="connsiteX13981" fmla="*/ 3695021 w 5832676"/>
              <a:gd name="connsiteY13981" fmla="*/ 348551 h 5602020"/>
              <a:gd name="connsiteX13982" fmla="*/ 3695021 w 5832676"/>
              <a:gd name="connsiteY13982" fmla="*/ 376069 h 5602020"/>
              <a:gd name="connsiteX13983" fmla="*/ 3720251 w 5832676"/>
              <a:gd name="connsiteY13983" fmla="*/ 369188 h 5602020"/>
              <a:gd name="connsiteX13984" fmla="*/ 3706489 w 5832676"/>
              <a:gd name="connsiteY13984" fmla="*/ 373774 h 5602020"/>
              <a:gd name="connsiteX13985" fmla="*/ 3734012 w 5832676"/>
              <a:gd name="connsiteY13985" fmla="*/ 369188 h 5602020"/>
              <a:gd name="connsiteX13986" fmla="*/ 3729426 w 5832676"/>
              <a:gd name="connsiteY13986" fmla="*/ 371483 h 5602020"/>
              <a:gd name="connsiteX13987" fmla="*/ 3742561 w 5832676"/>
              <a:gd name="connsiteY13987" fmla="*/ 367729 h 5602020"/>
              <a:gd name="connsiteX13988" fmla="*/ 3745481 w 5832676"/>
              <a:gd name="connsiteY13988" fmla="*/ 369188 h 5602020"/>
              <a:gd name="connsiteX13989" fmla="*/ 3727132 w 5832676"/>
              <a:gd name="connsiteY13989" fmla="*/ 373774 h 5602020"/>
              <a:gd name="connsiteX13990" fmla="*/ 3706489 w 5832676"/>
              <a:gd name="connsiteY13990" fmla="*/ 387534 h 5602020"/>
              <a:gd name="connsiteX13991" fmla="*/ 3683553 w 5832676"/>
              <a:gd name="connsiteY13991" fmla="*/ 396707 h 5602020"/>
              <a:gd name="connsiteX13992" fmla="*/ 3688140 w 5832676"/>
              <a:gd name="connsiteY13992" fmla="*/ 394415 h 5602020"/>
              <a:gd name="connsiteX13993" fmla="*/ 3683553 w 5832676"/>
              <a:gd name="connsiteY13993" fmla="*/ 394415 h 5602020"/>
              <a:gd name="connsiteX13994" fmla="*/ 3672084 w 5832676"/>
              <a:gd name="connsiteY13994" fmla="*/ 412758 h 5602020"/>
              <a:gd name="connsiteX13995" fmla="*/ 3667498 w 5832676"/>
              <a:gd name="connsiteY13995" fmla="*/ 412758 h 5602020"/>
              <a:gd name="connsiteX13996" fmla="*/ 3669792 w 5832676"/>
              <a:gd name="connsiteY13996" fmla="*/ 410466 h 5602020"/>
              <a:gd name="connsiteX13997" fmla="*/ 3665204 w 5832676"/>
              <a:gd name="connsiteY13997" fmla="*/ 412758 h 5602020"/>
              <a:gd name="connsiteX13998" fmla="*/ 3667498 w 5832676"/>
              <a:gd name="connsiteY13998" fmla="*/ 417344 h 5602020"/>
              <a:gd name="connsiteX13999" fmla="*/ 3662911 w 5832676"/>
              <a:gd name="connsiteY13999" fmla="*/ 417344 h 5602020"/>
              <a:gd name="connsiteX14000" fmla="*/ 3660617 w 5832676"/>
              <a:gd name="connsiteY14000" fmla="*/ 417344 h 5602020"/>
              <a:gd name="connsiteX14001" fmla="*/ 3673974 w 5832676"/>
              <a:gd name="connsiteY14001" fmla="*/ 399540 h 5602020"/>
              <a:gd name="connsiteX14002" fmla="*/ 3676672 w 5832676"/>
              <a:gd name="connsiteY14002" fmla="*/ 399002 h 5602020"/>
              <a:gd name="connsiteX14003" fmla="*/ 3674378 w 5832676"/>
              <a:gd name="connsiteY14003" fmla="*/ 399002 h 5602020"/>
              <a:gd name="connsiteX14004" fmla="*/ 3673974 w 5832676"/>
              <a:gd name="connsiteY14004" fmla="*/ 399540 h 5602020"/>
              <a:gd name="connsiteX14005" fmla="*/ 3665204 w 5832676"/>
              <a:gd name="connsiteY14005" fmla="*/ 401293 h 5602020"/>
              <a:gd name="connsiteX14006" fmla="*/ 3658323 w 5832676"/>
              <a:gd name="connsiteY14006" fmla="*/ 410466 h 5602020"/>
              <a:gd name="connsiteX14007" fmla="*/ 3656030 w 5832676"/>
              <a:gd name="connsiteY14007" fmla="*/ 408171 h 5602020"/>
              <a:gd name="connsiteX14008" fmla="*/ 3642268 w 5832676"/>
              <a:gd name="connsiteY14008" fmla="*/ 417344 h 5602020"/>
              <a:gd name="connsiteX14009" fmla="*/ 3639974 w 5832676"/>
              <a:gd name="connsiteY14009" fmla="*/ 417344 h 5602020"/>
              <a:gd name="connsiteX14010" fmla="*/ 3642268 w 5832676"/>
              <a:gd name="connsiteY14010" fmla="*/ 419639 h 5602020"/>
              <a:gd name="connsiteX14011" fmla="*/ 3635387 w 5832676"/>
              <a:gd name="connsiteY14011" fmla="*/ 421931 h 5602020"/>
              <a:gd name="connsiteX14012" fmla="*/ 3637681 w 5832676"/>
              <a:gd name="connsiteY14012" fmla="*/ 421931 h 5602020"/>
              <a:gd name="connsiteX14013" fmla="*/ 3635387 w 5832676"/>
              <a:gd name="connsiteY14013" fmla="*/ 424226 h 5602020"/>
              <a:gd name="connsiteX14014" fmla="*/ 3639974 w 5832676"/>
              <a:gd name="connsiteY14014" fmla="*/ 426517 h 5602020"/>
              <a:gd name="connsiteX14015" fmla="*/ 3642268 w 5832676"/>
              <a:gd name="connsiteY14015" fmla="*/ 424226 h 5602020"/>
              <a:gd name="connsiteX14016" fmla="*/ 3639974 w 5832676"/>
              <a:gd name="connsiteY14016" fmla="*/ 421931 h 5602020"/>
              <a:gd name="connsiteX14017" fmla="*/ 3646855 w 5832676"/>
              <a:gd name="connsiteY14017" fmla="*/ 419639 h 5602020"/>
              <a:gd name="connsiteX14018" fmla="*/ 3649149 w 5832676"/>
              <a:gd name="connsiteY14018" fmla="*/ 424226 h 5602020"/>
              <a:gd name="connsiteX14019" fmla="*/ 3651442 w 5832676"/>
              <a:gd name="connsiteY14019" fmla="*/ 419639 h 5602020"/>
              <a:gd name="connsiteX14020" fmla="*/ 3653736 w 5832676"/>
              <a:gd name="connsiteY14020" fmla="*/ 419639 h 5602020"/>
              <a:gd name="connsiteX14021" fmla="*/ 3653736 w 5832676"/>
              <a:gd name="connsiteY14021" fmla="*/ 424226 h 5602020"/>
              <a:gd name="connsiteX14022" fmla="*/ 3658323 w 5832676"/>
              <a:gd name="connsiteY14022" fmla="*/ 421931 h 5602020"/>
              <a:gd name="connsiteX14023" fmla="*/ 3660617 w 5832676"/>
              <a:gd name="connsiteY14023" fmla="*/ 417344 h 5602020"/>
              <a:gd name="connsiteX14024" fmla="*/ 3660617 w 5832676"/>
              <a:gd name="connsiteY14024" fmla="*/ 419639 h 5602020"/>
              <a:gd name="connsiteX14025" fmla="*/ 3669792 w 5832676"/>
              <a:gd name="connsiteY14025" fmla="*/ 419639 h 5602020"/>
              <a:gd name="connsiteX14026" fmla="*/ 3674378 w 5832676"/>
              <a:gd name="connsiteY14026" fmla="*/ 417344 h 5602020"/>
              <a:gd name="connsiteX14027" fmla="*/ 3678966 w 5832676"/>
              <a:gd name="connsiteY14027" fmla="*/ 415052 h 5602020"/>
              <a:gd name="connsiteX14028" fmla="*/ 3681259 w 5832676"/>
              <a:gd name="connsiteY14028" fmla="*/ 415052 h 5602020"/>
              <a:gd name="connsiteX14029" fmla="*/ 3681259 w 5832676"/>
              <a:gd name="connsiteY14029" fmla="*/ 417344 h 5602020"/>
              <a:gd name="connsiteX14030" fmla="*/ 3672084 w 5832676"/>
              <a:gd name="connsiteY14030" fmla="*/ 421931 h 5602020"/>
              <a:gd name="connsiteX14031" fmla="*/ 3672084 w 5832676"/>
              <a:gd name="connsiteY14031" fmla="*/ 424226 h 5602020"/>
              <a:gd name="connsiteX14032" fmla="*/ 3669792 w 5832676"/>
              <a:gd name="connsiteY14032" fmla="*/ 431103 h 5602020"/>
              <a:gd name="connsiteX14033" fmla="*/ 3667498 w 5832676"/>
              <a:gd name="connsiteY14033" fmla="*/ 428812 h 5602020"/>
              <a:gd name="connsiteX14034" fmla="*/ 3669792 w 5832676"/>
              <a:gd name="connsiteY14034" fmla="*/ 433399 h 5602020"/>
              <a:gd name="connsiteX14035" fmla="*/ 3665204 w 5832676"/>
              <a:gd name="connsiteY14035" fmla="*/ 431103 h 5602020"/>
              <a:gd name="connsiteX14036" fmla="*/ 3662911 w 5832676"/>
              <a:gd name="connsiteY14036" fmla="*/ 433399 h 5602020"/>
              <a:gd name="connsiteX14037" fmla="*/ 3665204 w 5832676"/>
              <a:gd name="connsiteY14037" fmla="*/ 440276 h 5602020"/>
              <a:gd name="connsiteX14038" fmla="*/ 3660617 w 5832676"/>
              <a:gd name="connsiteY14038" fmla="*/ 435690 h 5602020"/>
              <a:gd name="connsiteX14039" fmla="*/ 3660617 w 5832676"/>
              <a:gd name="connsiteY14039" fmla="*/ 437985 h 5602020"/>
              <a:gd name="connsiteX14040" fmla="*/ 3656030 w 5832676"/>
              <a:gd name="connsiteY14040" fmla="*/ 444863 h 5602020"/>
              <a:gd name="connsiteX14041" fmla="*/ 3653736 w 5832676"/>
              <a:gd name="connsiteY14041" fmla="*/ 444863 h 5602020"/>
              <a:gd name="connsiteX14042" fmla="*/ 3651442 w 5832676"/>
              <a:gd name="connsiteY14042" fmla="*/ 442572 h 5602020"/>
              <a:gd name="connsiteX14043" fmla="*/ 3649149 w 5832676"/>
              <a:gd name="connsiteY14043" fmla="*/ 444863 h 5602020"/>
              <a:gd name="connsiteX14044" fmla="*/ 3646855 w 5832676"/>
              <a:gd name="connsiteY14044" fmla="*/ 451745 h 5602020"/>
              <a:gd name="connsiteX14045" fmla="*/ 3642268 w 5832676"/>
              <a:gd name="connsiteY14045" fmla="*/ 449449 h 5602020"/>
              <a:gd name="connsiteX14046" fmla="*/ 3637681 w 5832676"/>
              <a:gd name="connsiteY14046" fmla="*/ 454036 h 5602020"/>
              <a:gd name="connsiteX14047" fmla="*/ 3642268 w 5832676"/>
              <a:gd name="connsiteY14047" fmla="*/ 456331 h 5602020"/>
              <a:gd name="connsiteX14048" fmla="*/ 3639974 w 5832676"/>
              <a:gd name="connsiteY14048" fmla="*/ 458622 h 5602020"/>
              <a:gd name="connsiteX14049" fmla="*/ 3633093 w 5832676"/>
              <a:gd name="connsiteY14049" fmla="*/ 460918 h 5602020"/>
              <a:gd name="connsiteX14050" fmla="*/ 3628506 w 5832676"/>
              <a:gd name="connsiteY14050" fmla="*/ 454036 h 5602020"/>
              <a:gd name="connsiteX14051" fmla="*/ 3626212 w 5832676"/>
              <a:gd name="connsiteY14051" fmla="*/ 456331 h 5602020"/>
              <a:gd name="connsiteX14052" fmla="*/ 3630800 w 5832676"/>
              <a:gd name="connsiteY14052" fmla="*/ 460918 h 5602020"/>
              <a:gd name="connsiteX14053" fmla="*/ 3628506 w 5832676"/>
              <a:gd name="connsiteY14053" fmla="*/ 463209 h 5602020"/>
              <a:gd name="connsiteX14054" fmla="*/ 3626212 w 5832676"/>
              <a:gd name="connsiteY14054" fmla="*/ 460918 h 5602020"/>
              <a:gd name="connsiteX14055" fmla="*/ 3626212 w 5832676"/>
              <a:gd name="connsiteY14055" fmla="*/ 467795 h 5602020"/>
              <a:gd name="connsiteX14056" fmla="*/ 3630800 w 5832676"/>
              <a:gd name="connsiteY14056" fmla="*/ 467795 h 5602020"/>
              <a:gd name="connsiteX14057" fmla="*/ 3633093 w 5832676"/>
              <a:gd name="connsiteY14057" fmla="*/ 470086 h 5602020"/>
              <a:gd name="connsiteX14058" fmla="*/ 3639974 w 5832676"/>
              <a:gd name="connsiteY14058" fmla="*/ 467795 h 5602020"/>
              <a:gd name="connsiteX14059" fmla="*/ 3639974 w 5832676"/>
              <a:gd name="connsiteY14059" fmla="*/ 470086 h 5602020"/>
              <a:gd name="connsiteX14060" fmla="*/ 3637681 w 5832676"/>
              <a:gd name="connsiteY14060" fmla="*/ 470086 h 5602020"/>
              <a:gd name="connsiteX14061" fmla="*/ 3637681 w 5832676"/>
              <a:gd name="connsiteY14061" fmla="*/ 472378 h 5602020"/>
              <a:gd name="connsiteX14062" fmla="*/ 3633093 w 5832676"/>
              <a:gd name="connsiteY14062" fmla="*/ 474673 h 5602020"/>
              <a:gd name="connsiteX14063" fmla="*/ 3630800 w 5832676"/>
              <a:gd name="connsiteY14063" fmla="*/ 474673 h 5602020"/>
              <a:gd name="connsiteX14064" fmla="*/ 3626212 w 5832676"/>
              <a:gd name="connsiteY14064" fmla="*/ 479259 h 5602020"/>
              <a:gd name="connsiteX14065" fmla="*/ 3621626 w 5832676"/>
              <a:gd name="connsiteY14065" fmla="*/ 479259 h 5602020"/>
              <a:gd name="connsiteX14066" fmla="*/ 3617038 w 5832676"/>
              <a:gd name="connsiteY14066" fmla="*/ 479259 h 5602020"/>
              <a:gd name="connsiteX14067" fmla="*/ 3612451 w 5832676"/>
              <a:gd name="connsiteY14067" fmla="*/ 481554 h 5602020"/>
              <a:gd name="connsiteX14068" fmla="*/ 3610158 w 5832676"/>
              <a:gd name="connsiteY14068" fmla="*/ 483845 h 5602020"/>
              <a:gd name="connsiteX14069" fmla="*/ 3621626 w 5832676"/>
              <a:gd name="connsiteY14069" fmla="*/ 479259 h 5602020"/>
              <a:gd name="connsiteX14070" fmla="*/ 3623919 w 5832676"/>
              <a:gd name="connsiteY14070" fmla="*/ 483845 h 5602020"/>
              <a:gd name="connsiteX14071" fmla="*/ 3621626 w 5832676"/>
              <a:gd name="connsiteY14071" fmla="*/ 483845 h 5602020"/>
              <a:gd name="connsiteX14072" fmla="*/ 3619332 w 5832676"/>
              <a:gd name="connsiteY14072" fmla="*/ 483845 h 5602020"/>
              <a:gd name="connsiteX14073" fmla="*/ 3619332 w 5832676"/>
              <a:gd name="connsiteY14073" fmla="*/ 486141 h 5602020"/>
              <a:gd name="connsiteX14074" fmla="*/ 3617038 w 5832676"/>
              <a:gd name="connsiteY14074" fmla="*/ 486141 h 5602020"/>
              <a:gd name="connsiteX14075" fmla="*/ 3614744 w 5832676"/>
              <a:gd name="connsiteY14075" fmla="*/ 486141 h 5602020"/>
              <a:gd name="connsiteX14076" fmla="*/ 3612451 w 5832676"/>
              <a:gd name="connsiteY14076" fmla="*/ 486141 h 5602020"/>
              <a:gd name="connsiteX14077" fmla="*/ 3612451 w 5832676"/>
              <a:gd name="connsiteY14077" fmla="*/ 488432 h 5602020"/>
              <a:gd name="connsiteX14078" fmla="*/ 3619332 w 5832676"/>
              <a:gd name="connsiteY14078" fmla="*/ 504483 h 5602020"/>
              <a:gd name="connsiteX14079" fmla="*/ 3639974 w 5832676"/>
              <a:gd name="connsiteY14079" fmla="*/ 499897 h 5602020"/>
              <a:gd name="connsiteX14080" fmla="*/ 3639974 w 5832676"/>
              <a:gd name="connsiteY14080" fmla="*/ 504483 h 5602020"/>
              <a:gd name="connsiteX14081" fmla="*/ 3642268 w 5832676"/>
              <a:gd name="connsiteY14081" fmla="*/ 504483 h 5602020"/>
              <a:gd name="connsiteX14082" fmla="*/ 3626212 w 5832676"/>
              <a:gd name="connsiteY14082" fmla="*/ 506774 h 5602020"/>
              <a:gd name="connsiteX14083" fmla="*/ 3649149 w 5832676"/>
              <a:gd name="connsiteY14083" fmla="*/ 509070 h 5602020"/>
              <a:gd name="connsiteX14084" fmla="*/ 3642268 w 5832676"/>
              <a:gd name="connsiteY14084" fmla="*/ 515947 h 5602020"/>
              <a:gd name="connsiteX14085" fmla="*/ 3630800 w 5832676"/>
              <a:gd name="connsiteY14085" fmla="*/ 511364 h 5602020"/>
              <a:gd name="connsiteX14086" fmla="*/ 3628506 w 5832676"/>
              <a:gd name="connsiteY14086" fmla="*/ 525120 h 5602020"/>
              <a:gd name="connsiteX14087" fmla="*/ 3626212 w 5832676"/>
              <a:gd name="connsiteY14087" fmla="*/ 522829 h 5602020"/>
              <a:gd name="connsiteX14088" fmla="*/ 3623919 w 5832676"/>
              <a:gd name="connsiteY14088" fmla="*/ 527416 h 5602020"/>
              <a:gd name="connsiteX14089" fmla="*/ 3626212 w 5832676"/>
              <a:gd name="connsiteY14089" fmla="*/ 529707 h 5602020"/>
              <a:gd name="connsiteX14090" fmla="*/ 3626212 w 5832676"/>
              <a:gd name="connsiteY14090" fmla="*/ 525120 h 5602020"/>
              <a:gd name="connsiteX14091" fmla="*/ 3633093 w 5832676"/>
              <a:gd name="connsiteY14091" fmla="*/ 527416 h 5602020"/>
              <a:gd name="connsiteX14092" fmla="*/ 3630800 w 5832676"/>
              <a:gd name="connsiteY14092" fmla="*/ 529707 h 5602020"/>
              <a:gd name="connsiteX14093" fmla="*/ 3628506 w 5832676"/>
              <a:gd name="connsiteY14093" fmla="*/ 532002 h 5602020"/>
              <a:gd name="connsiteX14094" fmla="*/ 3637681 w 5832676"/>
              <a:gd name="connsiteY14094" fmla="*/ 536588 h 5602020"/>
              <a:gd name="connsiteX14095" fmla="*/ 3630800 w 5832676"/>
              <a:gd name="connsiteY14095" fmla="*/ 541175 h 5602020"/>
              <a:gd name="connsiteX14096" fmla="*/ 3639974 w 5832676"/>
              <a:gd name="connsiteY14096" fmla="*/ 538879 h 5602020"/>
              <a:gd name="connsiteX14097" fmla="*/ 3633093 w 5832676"/>
              <a:gd name="connsiteY14097" fmla="*/ 545761 h 5602020"/>
              <a:gd name="connsiteX14098" fmla="*/ 3621626 w 5832676"/>
              <a:gd name="connsiteY14098" fmla="*/ 545761 h 5602020"/>
              <a:gd name="connsiteX14099" fmla="*/ 3623919 w 5832676"/>
              <a:gd name="connsiteY14099" fmla="*/ 548052 h 5602020"/>
              <a:gd name="connsiteX14100" fmla="*/ 3621626 w 5832676"/>
              <a:gd name="connsiteY14100" fmla="*/ 548052 h 5602020"/>
              <a:gd name="connsiteX14101" fmla="*/ 3617038 w 5832676"/>
              <a:gd name="connsiteY14101" fmla="*/ 548052 h 5602020"/>
              <a:gd name="connsiteX14102" fmla="*/ 3619332 w 5832676"/>
              <a:gd name="connsiteY14102" fmla="*/ 550348 h 5602020"/>
              <a:gd name="connsiteX14103" fmla="*/ 3621626 w 5832676"/>
              <a:gd name="connsiteY14103" fmla="*/ 550348 h 5602020"/>
              <a:gd name="connsiteX14104" fmla="*/ 3619332 w 5832676"/>
              <a:gd name="connsiteY14104" fmla="*/ 552639 h 5602020"/>
              <a:gd name="connsiteX14105" fmla="*/ 3626212 w 5832676"/>
              <a:gd name="connsiteY14105" fmla="*/ 552639 h 5602020"/>
              <a:gd name="connsiteX14106" fmla="*/ 3621626 w 5832676"/>
              <a:gd name="connsiteY14106" fmla="*/ 557222 h 5602020"/>
              <a:gd name="connsiteX14107" fmla="*/ 3626212 w 5832676"/>
              <a:gd name="connsiteY14107" fmla="*/ 557222 h 5602020"/>
              <a:gd name="connsiteX14108" fmla="*/ 3619332 w 5832676"/>
              <a:gd name="connsiteY14108" fmla="*/ 559516 h 5602020"/>
              <a:gd name="connsiteX14109" fmla="*/ 3621626 w 5832676"/>
              <a:gd name="connsiteY14109" fmla="*/ 561808 h 5602020"/>
              <a:gd name="connsiteX14110" fmla="*/ 3628506 w 5832676"/>
              <a:gd name="connsiteY14110" fmla="*/ 559516 h 5602020"/>
              <a:gd name="connsiteX14111" fmla="*/ 3626212 w 5832676"/>
              <a:gd name="connsiteY14111" fmla="*/ 561808 h 5602020"/>
              <a:gd name="connsiteX14112" fmla="*/ 3635387 w 5832676"/>
              <a:gd name="connsiteY14112" fmla="*/ 557222 h 5602020"/>
              <a:gd name="connsiteX14113" fmla="*/ 3633093 w 5832676"/>
              <a:gd name="connsiteY14113" fmla="*/ 557222 h 5602020"/>
              <a:gd name="connsiteX14114" fmla="*/ 3628506 w 5832676"/>
              <a:gd name="connsiteY14114" fmla="*/ 557222 h 5602020"/>
              <a:gd name="connsiteX14115" fmla="*/ 3642268 w 5832676"/>
              <a:gd name="connsiteY14115" fmla="*/ 552639 h 5602020"/>
              <a:gd name="connsiteX14116" fmla="*/ 3642268 w 5832676"/>
              <a:gd name="connsiteY14116" fmla="*/ 554930 h 5602020"/>
              <a:gd name="connsiteX14117" fmla="*/ 3639974 w 5832676"/>
              <a:gd name="connsiteY14117" fmla="*/ 559516 h 5602020"/>
              <a:gd name="connsiteX14118" fmla="*/ 3644561 w 5832676"/>
              <a:gd name="connsiteY14118" fmla="*/ 557222 h 5602020"/>
              <a:gd name="connsiteX14119" fmla="*/ 3642268 w 5832676"/>
              <a:gd name="connsiteY14119" fmla="*/ 554930 h 5602020"/>
              <a:gd name="connsiteX14120" fmla="*/ 3651442 w 5832676"/>
              <a:gd name="connsiteY14120" fmla="*/ 552639 h 5602020"/>
              <a:gd name="connsiteX14121" fmla="*/ 3656030 w 5832676"/>
              <a:gd name="connsiteY14121" fmla="*/ 554930 h 5602020"/>
              <a:gd name="connsiteX14122" fmla="*/ 3656030 w 5832676"/>
              <a:gd name="connsiteY14122" fmla="*/ 557222 h 5602020"/>
              <a:gd name="connsiteX14123" fmla="*/ 3653736 w 5832676"/>
              <a:gd name="connsiteY14123" fmla="*/ 554930 h 5602020"/>
              <a:gd name="connsiteX14124" fmla="*/ 3649149 w 5832676"/>
              <a:gd name="connsiteY14124" fmla="*/ 554930 h 5602020"/>
              <a:gd name="connsiteX14125" fmla="*/ 3642268 w 5832676"/>
              <a:gd name="connsiteY14125" fmla="*/ 559516 h 5602020"/>
              <a:gd name="connsiteX14126" fmla="*/ 3642268 w 5832676"/>
              <a:gd name="connsiteY14126" fmla="*/ 561808 h 5602020"/>
              <a:gd name="connsiteX14127" fmla="*/ 3644561 w 5832676"/>
              <a:gd name="connsiteY14127" fmla="*/ 561808 h 5602020"/>
              <a:gd name="connsiteX14128" fmla="*/ 3646855 w 5832676"/>
              <a:gd name="connsiteY14128" fmla="*/ 561808 h 5602020"/>
              <a:gd name="connsiteX14129" fmla="*/ 3644561 w 5832676"/>
              <a:gd name="connsiteY14129" fmla="*/ 559516 h 5602020"/>
              <a:gd name="connsiteX14130" fmla="*/ 3653736 w 5832676"/>
              <a:gd name="connsiteY14130" fmla="*/ 559516 h 5602020"/>
              <a:gd name="connsiteX14131" fmla="*/ 3665204 w 5832676"/>
              <a:gd name="connsiteY14131" fmla="*/ 557222 h 5602020"/>
              <a:gd name="connsiteX14132" fmla="*/ 3667498 w 5832676"/>
              <a:gd name="connsiteY14132" fmla="*/ 557222 h 5602020"/>
              <a:gd name="connsiteX14133" fmla="*/ 3662911 w 5832676"/>
              <a:gd name="connsiteY14133" fmla="*/ 559516 h 5602020"/>
              <a:gd name="connsiteX14134" fmla="*/ 3704196 w 5832676"/>
              <a:gd name="connsiteY14134" fmla="*/ 548052 h 5602020"/>
              <a:gd name="connsiteX14135" fmla="*/ 3701902 w 5832676"/>
              <a:gd name="connsiteY14135" fmla="*/ 550348 h 5602020"/>
              <a:gd name="connsiteX14136" fmla="*/ 3717958 w 5832676"/>
              <a:gd name="connsiteY14136" fmla="*/ 545761 h 5602020"/>
              <a:gd name="connsiteX14137" fmla="*/ 3704196 w 5832676"/>
              <a:gd name="connsiteY14137" fmla="*/ 552639 h 5602020"/>
              <a:gd name="connsiteX14138" fmla="*/ 3736306 w 5832676"/>
              <a:gd name="connsiteY14138" fmla="*/ 545761 h 5602020"/>
              <a:gd name="connsiteX14139" fmla="*/ 3717958 w 5832676"/>
              <a:gd name="connsiteY14139" fmla="*/ 554930 h 5602020"/>
              <a:gd name="connsiteX14140" fmla="*/ 3722544 w 5832676"/>
              <a:gd name="connsiteY14140" fmla="*/ 554930 h 5602020"/>
              <a:gd name="connsiteX14141" fmla="*/ 3704196 w 5832676"/>
              <a:gd name="connsiteY14141" fmla="*/ 564103 h 5602020"/>
              <a:gd name="connsiteX14142" fmla="*/ 3713370 w 5832676"/>
              <a:gd name="connsiteY14142" fmla="*/ 561808 h 5602020"/>
              <a:gd name="connsiteX14143" fmla="*/ 3692727 w 5832676"/>
              <a:gd name="connsiteY14143" fmla="*/ 570981 h 5602020"/>
              <a:gd name="connsiteX14144" fmla="*/ 3713370 w 5832676"/>
              <a:gd name="connsiteY14144" fmla="*/ 566395 h 5602020"/>
              <a:gd name="connsiteX14145" fmla="*/ 3715664 w 5832676"/>
              <a:gd name="connsiteY14145" fmla="*/ 568689 h 5602020"/>
              <a:gd name="connsiteX14146" fmla="*/ 3713370 w 5832676"/>
              <a:gd name="connsiteY14146" fmla="*/ 570981 h 5602020"/>
              <a:gd name="connsiteX14147" fmla="*/ 3720251 w 5832676"/>
              <a:gd name="connsiteY14147" fmla="*/ 570981 h 5602020"/>
              <a:gd name="connsiteX14148" fmla="*/ 3722544 w 5832676"/>
              <a:gd name="connsiteY14148" fmla="*/ 573276 h 5602020"/>
              <a:gd name="connsiteX14149" fmla="*/ 3715664 w 5832676"/>
              <a:gd name="connsiteY14149" fmla="*/ 575568 h 5602020"/>
              <a:gd name="connsiteX14150" fmla="*/ 3717958 w 5832676"/>
              <a:gd name="connsiteY14150" fmla="*/ 582445 h 5602020"/>
              <a:gd name="connsiteX14151" fmla="*/ 3724838 w 5832676"/>
              <a:gd name="connsiteY14151" fmla="*/ 582445 h 5602020"/>
              <a:gd name="connsiteX14152" fmla="*/ 3729426 w 5832676"/>
              <a:gd name="connsiteY14152" fmla="*/ 580154 h 5602020"/>
              <a:gd name="connsiteX14153" fmla="*/ 3724838 w 5832676"/>
              <a:gd name="connsiteY14153" fmla="*/ 577862 h 5602020"/>
              <a:gd name="connsiteX14154" fmla="*/ 3738600 w 5832676"/>
              <a:gd name="connsiteY14154" fmla="*/ 575568 h 5602020"/>
              <a:gd name="connsiteX14155" fmla="*/ 3736306 w 5832676"/>
              <a:gd name="connsiteY14155" fmla="*/ 577862 h 5602020"/>
              <a:gd name="connsiteX14156" fmla="*/ 3740893 w 5832676"/>
              <a:gd name="connsiteY14156" fmla="*/ 575568 h 5602020"/>
              <a:gd name="connsiteX14157" fmla="*/ 3745481 w 5832676"/>
              <a:gd name="connsiteY14157" fmla="*/ 577862 h 5602020"/>
              <a:gd name="connsiteX14158" fmla="*/ 3729426 w 5832676"/>
              <a:gd name="connsiteY14158" fmla="*/ 584741 h 5602020"/>
              <a:gd name="connsiteX14159" fmla="*/ 3729426 w 5832676"/>
              <a:gd name="connsiteY14159" fmla="*/ 582445 h 5602020"/>
              <a:gd name="connsiteX14160" fmla="*/ 3734012 w 5832676"/>
              <a:gd name="connsiteY14160" fmla="*/ 580154 h 5602020"/>
              <a:gd name="connsiteX14161" fmla="*/ 3731719 w 5832676"/>
              <a:gd name="connsiteY14161" fmla="*/ 580154 h 5602020"/>
              <a:gd name="connsiteX14162" fmla="*/ 3722544 w 5832676"/>
              <a:gd name="connsiteY14162" fmla="*/ 584741 h 5602020"/>
              <a:gd name="connsiteX14163" fmla="*/ 3727132 w 5832676"/>
              <a:gd name="connsiteY14163" fmla="*/ 584741 h 5602020"/>
              <a:gd name="connsiteX14164" fmla="*/ 3729426 w 5832676"/>
              <a:gd name="connsiteY14164" fmla="*/ 584741 h 5602020"/>
              <a:gd name="connsiteX14165" fmla="*/ 3705256 w 5832676"/>
              <a:gd name="connsiteY14165" fmla="*/ 597969 h 5602020"/>
              <a:gd name="connsiteX14166" fmla="*/ 3705256 w 5832676"/>
              <a:gd name="connsiteY14166" fmla="*/ 597812 h 5602020"/>
              <a:gd name="connsiteX14167" fmla="*/ 3702449 w 5832676"/>
              <a:gd name="connsiteY14167" fmla="*/ 597812 h 5602020"/>
              <a:gd name="connsiteX14168" fmla="*/ 3704063 w 5832676"/>
              <a:gd name="connsiteY14168" fmla="*/ 598622 h 5602020"/>
              <a:gd name="connsiteX14169" fmla="*/ 3702188 w 5832676"/>
              <a:gd name="connsiteY14169" fmla="*/ 599647 h 5602020"/>
              <a:gd name="connsiteX14170" fmla="*/ 3683553 w 5832676"/>
              <a:gd name="connsiteY14170" fmla="*/ 614550 h 5602020"/>
              <a:gd name="connsiteX14171" fmla="*/ 3724838 w 5832676"/>
              <a:gd name="connsiteY14171" fmla="*/ 598501 h 5602020"/>
              <a:gd name="connsiteX14172" fmla="*/ 3722544 w 5832676"/>
              <a:gd name="connsiteY14172" fmla="*/ 600793 h 5602020"/>
              <a:gd name="connsiteX14173" fmla="*/ 3731719 w 5832676"/>
              <a:gd name="connsiteY14173" fmla="*/ 596206 h 5602020"/>
              <a:gd name="connsiteX14174" fmla="*/ 3731719 w 5832676"/>
              <a:gd name="connsiteY14174" fmla="*/ 598501 h 5602020"/>
              <a:gd name="connsiteX14175" fmla="*/ 3740893 w 5832676"/>
              <a:gd name="connsiteY14175" fmla="*/ 593915 h 5602020"/>
              <a:gd name="connsiteX14176" fmla="*/ 3745481 w 5832676"/>
              <a:gd name="connsiteY14176" fmla="*/ 598501 h 5602020"/>
              <a:gd name="connsiteX14177" fmla="*/ 3747774 w 5832676"/>
              <a:gd name="connsiteY14177" fmla="*/ 593915 h 5602020"/>
              <a:gd name="connsiteX14178" fmla="*/ 3745481 w 5832676"/>
              <a:gd name="connsiteY14178" fmla="*/ 593915 h 5602020"/>
              <a:gd name="connsiteX14179" fmla="*/ 3756949 w 5832676"/>
              <a:gd name="connsiteY14179" fmla="*/ 589327 h 5602020"/>
              <a:gd name="connsiteX14180" fmla="*/ 3752362 w 5832676"/>
              <a:gd name="connsiteY14180" fmla="*/ 596206 h 5602020"/>
              <a:gd name="connsiteX14181" fmla="*/ 3752362 w 5832676"/>
              <a:gd name="connsiteY14181" fmla="*/ 598501 h 5602020"/>
              <a:gd name="connsiteX14182" fmla="*/ 3747774 w 5832676"/>
              <a:gd name="connsiteY14182" fmla="*/ 598501 h 5602020"/>
              <a:gd name="connsiteX14183" fmla="*/ 3752362 w 5832676"/>
              <a:gd name="connsiteY14183" fmla="*/ 603086 h 5602020"/>
              <a:gd name="connsiteX14184" fmla="*/ 3752362 w 5832676"/>
              <a:gd name="connsiteY14184" fmla="*/ 612259 h 5602020"/>
              <a:gd name="connsiteX14185" fmla="*/ 3756949 w 5832676"/>
              <a:gd name="connsiteY14185" fmla="*/ 612259 h 5602020"/>
              <a:gd name="connsiteX14186" fmla="*/ 3756949 w 5832676"/>
              <a:gd name="connsiteY14186" fmla="*/ 616847 h 5602020"/>
              <a:gd name="connsiteX14187" fmla="*/ 3763830 w 5832676"/>
              <a:gd name="connsiteY14187" fmla="*/ 616847 h 5602020"/>
              <a:gd name="connsiteX14188" fmla="*/ 3761536 w 5832676"/>
              <a:gd name="connsiteY14188" fmla="*/ 614550 h 5602020"/>
              <a:gd name="connsiteX14189" fmla="*/ 3763830 w 5832676"/>
              <a:gd name="connsiteY14189" fmla="*/ 614550 h 5602020"/>
              <a:gd name="connsiteX14190" fmla="*/ 3765550 w 5832676"/>
              <a:gd name="connsiteY14190" fmla="*/ 613404 h 5602020"/>
              <a:gd name="connsiteX14191" fmla="*/ 3770711 w 5832676"/>
              <a:gd name="connsiteY14191" fmla="*/ 612259 h 5602020"/>
              <a:gd name="connsiteX14192" fmla="*/ 3775298 w 5832676"/>
              <a:gd name="connsiteY14192" fmla="*/ 609964 h 5602020"/>
              <a:gd name="connsiteX14193" fmla="*/ 3768417 w 5832676"/>
              <a:gd name="connsiteY14193" fmla="*/ 609964 h 5602020"/>
              <a:gd name="connsiteX14194" fmla="*/ 3784472 w 5832676"/>
              <a:gd name="connsiteY14194" fmla="*/ 605377 h 5602020"/>
              <a:gd name="connsiteX14195" fmla="*/ 3784472 w 5832676"/>
              <a:gd name="connsiteY14195" fmla="*/ 607673 h 5602020"/>
              <a:gd name="connsiteX14196" fmla="*/ 3782178 w 5832676"/>
              <a:gd name="connsiteY14196" fmla="*/ 612259 h 5602020"/>
              <a:gd name="connsiteX14197" fmla="*/ 3783612 w 5832676"/>
              <a:gd name="connsiteY14197" fmla="*/ 611396 h 5602020"/>
              <a:gd name="connsiteX14198" fmla="*/ 3784964 w 5832676"/>
              <a:gd name="connsiteY14198" fmla="*/ 611766 h 5602020"/>
              <a:gd name="connsiteX14199" fmla="*/ 3784472 w 5832676"/>
              <a:gd name="connsiteY14199" fmla="*/ 612259 h 5602020"/>
              <a:gd name="connsiteX14200" fmla="*/ 3784472 w 5832676"/>
              <a:gd name="connsiteY14200" fmla="*/ 614550 h 5602020"/>
              <a:gd name="connsiteX14201" fmla="*/ 3789059 w 5832676"/>
              <a:gd name="connsiteY14201" fmla="*/ 616847 h 5602020"/>
              <a:gd name="connsiteX14202" fmla="*/ 3791353 w 5832676"/>
              <a:gd name="connsiteY14202" fmla="*/ 616847 h 5602020"/>
              <a:gd name="connsiteX14203" fmla="*/ 3789059 w 5832676"/>
              <a:gd name="connsiteY14203" fmla="*/ 619138 h 5602020"/>
              <a:gd name="connsiteX14204" fmla="*/ 3779886 w 5832676"/>
              <a:gd name="connsiteY14204" fmla="*/ 614550 h 5602020"/>
              <a:gd name="connsiteX14205" fmla="*/ 3773004 w 5832676"/>
              <a:gd name="connsiteY14205" fmla="*/ 621434 h 5602020"/>
              <a:gd name="connsiteX14206" fmla="*/ 3779886 w 5832676"/>
              <a:gd name="connsiteY14206" fmla="*/ 619138 h 5602020"/>
              <a:gd name="connsiteX14207" fmla="*/ 3775298 w 5832676"/>
              <a:gd name="connsiteY14207" fmla="*/ 626016 h 5602020"/>
              <a:gd name="connsiteX14208" fmla="*/ 3773004 w 5832676"/>
              <a:gd name="connsiteY14208" fmla="*/ 623725 h 5602020"/>
              <a:gd name="connsiteX14209" fmla="*/ 3768417 w 5832676"/>
              <a:gd name="connsiteY14209" fmla="*/ 619138 h 5602020"/>
              <a:gd name="connsiteX14210" fmla="*/ 3768417 w 5832676"/>
              <a:gd name="connsiteY14210" fmla="*/ 623725 h 5602020"/>
              <a:gd name="connsiteX14211" fmla="*/ 3770711 w 5832676"/>
              <a:gd name="connsiteY14211" fmla="*/ 623725 h 5602020"/>
              <a:gd name="connsiteX14212" fmla="*/ 3775298 w 5832676"/>
              <a:gd name="connsiteY14212" fmla="*/ 626016 h 5602020"/>
              <a:gd name="connsiteX14213" fmla="*/ 3756949 w 5832676"/>
              <a:gd name="connsiteY14213" fmla="*/ 639774 h 5602020"/>
              <a:gd name="connsiteX14214" fmla="*/ 3759243 w 5832676"/>
              <a:gd name="connsiteY14214" fmla="*/ 644361 h 5602020"/>
              <a:gd name="connsiteX14215" fmla="*/ 3763830 w 5832676"/>
              <a:gd name="connsiteY14215" fmla="*/ 644361 h 5602020"/>
              <a:gd name="connsiteX14216" fmla="*/ 3752362 w 5832676"/>
              <a:gd name="connsiteY14216" fmla="*/ 648948 h 5602020"/>
              <a:gd name="connsiteX14217" fmla="*/ 3756949 w 5832676"/>
              <a:gd name="connsiteY14217" fmla="*/ 642070 h 5602020"/>
              <a:gd name="connsiteX14218" fmla="*/ 3754655 w 5832676"/>
              <a:gd name="connsiteY14218" fmla="*/ 639774 h 5602020"/>
              <a:gd name="connsiteX14219" fmla="*/ 3745481 w 5832676"/>
              <a:gd name="connsiteY14219" fmla="*/ 648948 h 5602020"/>
              <a:gd name="connsiteX14220" fmla="*/ 3752362 w 5832676"/>
              <a:gd name="connsiteY14220" fmla="*/ 644361 h 5602020"/>
              <a:gd name="connsiteX14221" fmla="*/ 3750068 w 5832676"/>
              <a:gd name="connsiteY14221" fmla="*/ 648948 h 5602020"/>
              <a:gd name="connsiteX14222" fmla="*/ 3747774 w 5832676"/>
              <a:gd name="connsiteY14222" fmla="*/ 648948 h 5602020"/>
              <a:gd name="connsiteX14223" fmla="*/ 3747774 w 5832676"/>
              <a:gd name="connsiteY14223" fmla="*/ 653535 h 5602020"/>
              <a:gd name="connsiteX14224" fmla="*/ 3745481 w 5832676"/>
              <a:gd name="connsiteY14224" fmla="*/ 651244 h 5602020"/>
              <a:gd name="connsiteX14225" fmla="*/ 3736306 w 5832676"/>
              <a:gd name="connsiteY14225" fmla="*/ 660411 h 5602020"/>
              <a:gd name="connsiteX14226" fmla="*/ 3727132 w 5832676"/>
              <a:gd name="connsiteY14226" fmla="*/ 667293 h 5602020"/>
              <a:gd name="connsiteX14227" fmla="*/ 3717958 w 5832676"/>
              <a:gd name="connsiteY14227" fmla="*/ 683345 h 5602020"/>
              <a:gd name="connsiteX14228" fmla="*/ 3720251 w 5832676"/>
              <a:gd name="connsiteY14228" fmla="*/ 685636 h 5602020"/>
              <a:gd name="connsiteX14229" fmla="*/ 3720251 w 5832676"/>
              <a:gd name="connsiteY14229" fmla="*/ 687930 h 5602020"/>
              <a:gd name="connsiteX14230" fmla="*/ 3713370 w 5832676"/>
              <a:gd name="connsiteY14230" fmla="*/ 690221 h 5602020"/>
              <a:gd name="connsiteX14231" fmla="*/ 3715664 w 5832676"/>
              <a:gd name="connsiteY14231" fmla="*/ 692517 h 5602020"/>
              <a:gd name="connsiteX14232" fmla="*/ 3720251 w 5832676"/>
              <a:gd name="connsiteY14232" fmla="*/ 687930 h 5602020"/>
              <a:gd name="connsiteX14233" fmla="*/ 3727132 w 5832676"/>
              <a:gd name="connsiteY14233" fmla="*/ 690221 h 5602020"/>
              <a:gd name="connsiteX14234" fmla="*/ 3720251 w 5832676"/>
              <a:gd name="connsiteY14234" fmla="*/ 692517 h 5602020"/>
              <a:gd name="connsiteX14235" fmla="*/ 3720251 w 5832676"/>
              <a:gd name="connsiteY14235" fmla="*/ 690221 h 5602020"/>
              <a:gd name="connsiteX14236" fmla="*/ 3717958 w 5832676"/>
              <a:gd name="connsiteY14236" fmla="*/ 692517 h 5602020"/>
              <a:gd name="connsiteX14237" fmla="*/ 3717958 w 5832676"/>
              <a:gd name="connsiteY14237" fmla="*/ 694808 h 5602020"/>
              <a:gd name="connsiteX14238" fmla="*/ 3727132 w 5832676"/>
              <a:gd name="connsiteY14238" fmla="*/ 692517 h 5602020"/>
              <a:gd name="connsiteX14239" fmla="*/ 3722544 w 5832676"/>
              <a:gd name="connsiteY14239" fmla="*/ 697104 h 5602020"/>
              <a:gd name="connsiteX14240" fmla="*/ 3731719 w 5832676"/>
              <a:gd name="connsiteY14240" fmla="*/ 694808 h 5602020"/>
              <a:gd name="connsiteX14241" fmla="*/ 3729426 w 5832676"/>
              <a:gd name="connsiteY14241" fmla="*/ 701691 h 5602020"/>
              <a:gd name="connsiteX14242" fmla="*/ 3734012 w 5832676"/>
              <a:gd name="connsiteY14242" fmla="*/ 699395 h 5602020"/>
              <a:gd name="connsiteX14243" fmla="*/ 3719418 w 5832676"/>
              <a:gd name="connsiteY14243" fmla="*/ 709820 h 5602020"/>
              <a:gd name="connsiteX14244" fmla="*/ 3717958 w 5832676"/>
              <a:gd name="connsiteY14244" fmla="*/ 710862 h 5602020"/>
              <a:gd name="connsiteX14245" fmla="*/ 3727132 w 5832676"/>
              <a:gd name="connsiteY14245" fmla="*/ 713158 h 5602020"/>
              <a:gd name="connsiteX14246" fmla="*/ 3724838 w 5832676"/>
              <a:gd name="connsiteY14246" fmla="*/ 715449 h 5602020"/>
              <a:gd name="connsiteX14247" fmla="*/ 3727992 w 5832676"/>
              <a:gd name="connsiteY14247" fmla="*/ 714585 h 5602020"/>
              <a:gd name="connsiteX14248" fmla="*/ 3729426 w 5832676"/>
              <a:gd name="connsiteY14248" fmla="*/ 715449 h 5602020"/>
              <a:gd name="connsiteX14249" fmla="*/ 3734012 w 5832676"/>
              <a:gd name="connsiteY14249" fmla="*/ 713158 h 5602020"/>
              <a:gd name="connsiteX14250" fmla="*/ 3729426 w 5832676"/>
              <a:gd name="connsiteY14250" fmla="*/ 713158 h 5602020"/>
              <a:gd name="connsiteX14251" fmla="*/ 3729426 w 5832676"/>
              <a:gd name="connsiteY14251" fmla="*/ 710862 h 5602020"/>
              <a:gd name="connsiteX14252" fmla="*/ 3736306 w 5832676"/>
              <a:gd name="connsiteY14252" fmla="*/ 715449 h 5602020"/>
              <a:gd name="connsiteX14253" fmla="*/ 3740893 w 5832676"/>
              <a:gd name="connsiteY14253" fmla="*/ 713158 h 5602020"/>
              <a:gd name="connsiteX14254" fmla="*/ 3740893 w 5832676"/>
              <a:gd name="connsiteY14254" fmla="*/ 715449 h 5602020"/>
              <a:gd name="connsiteX14255" fmla="*/ 3736306 w 5832676"/>
              <a:gd name="connsiteY14255" fmla="*/ 722327 h 5602020"/>
              <a:gd name="connsiteX14256" fmla="*/ 3734012 w 5832676"/>
              <a:gd name="connsiteY14256" fmla="*/ 733791 h 5602020"/>
              <a:gd name="connsiteX14257" fmla="*/ 3738600 w 5832676"/>
              <a:gd name="connsiteY14257" fmla="*/ 733791 h 5602020"/>
              <a:gd name="connsiteX14258" fmla="*/ 3740893 w 5832676"/>
              <a:gd name="connsiteY14258" fmla="*/ 733791 h 5602020"/>
              <a:gd name="connsiteX14259" fmla="*/ 3736306 w 5832676"/>
              <a:gd name="connsiteY14259" fmla="*/ 740672 h 5602020"/>
              <a:gd name="connsiteX14260" fmla="*/ 3738600 w 5832676"/>
              <a:gd name="connsiteY14260" fmla="*/ 752137 h 5602020"/>
              <a:gd name="connsiteX14261" fmla="*/ 3734012 w 5832676"/>
              <a:gd name="connsiteY14261" fmla="*/ 761310 h 5602020"/>
              <a:gd name="connsiteX14262" fmla="*/ 3738600 w 5832676"/>
              <a:gd name="connsiteY14262" fmla="*/ 759016 h 5602020"/>
              <a:gd name="connsiteX14263" fmla="*/ 3736306 w 5832676"/>
              <a:gd name="connsiteY14263" fmla="*/ 763604 h 5602020"/>
              <a:gd name="connsiteX14264" fmla="*/ 3731719 w 5832676"/>
              <a:gd name="connsiteY14264" fmla="*/ 770483 h 5602020"/>
              <a:gd name="connsiteX14265" fmla="*/ 3738600 w 5832676"/>
              <a:gd name="connsiteY14265" fmla="*/ 775070 h 5602020"/>
              <a:gd name="connsiteX14266" fmla="*/ 3727132 w 5832676"/>
              <a:gd name="connsiteY14266" fmla="*/ 786531 h 5602020"/>
              <a:gd name="connsiteX14267" fmla="*/ 3727132 w 5832676"/>
              <a:gd name="connsiteY14267" fmla="*/ 788823 h 5602020"/>
              <a:gd name="connsiteX14268" fmla="*/ 3727132 w 5832676"/>
              <a:gd name="connsiteY14268" fmla="*/ 795702 h 5602020"/>
              <a:gd name="connsiteX14269" fmla="*/ 3736306 w 5832676"/>
              <a:gd name="connsiteY14269" fmla="*/ 791115 h 5602020"/>
              <a:gd name="connsiteX14270" fmla="*/ 3731719 w 5832676"/>
              <a:gd name="connsiteY14270" fmla="*/ 795702 h 5602020"/>
              <a:gd name="connsiteX14271" fmla="*/ 3729426 w 5832676"/>
              <a:gd name="connsiteY14271" fmla="*/ 802581 h 5602020"/>
              <a:gd name="connsiteX14272" fmla="*/ 3743187 w 5832676"/>
              <a:gd name="connsiteY14272" fmla="*/ 809460 h 5602020"/>
              <a:gd name="connsiteX14273" fmla="*/ 3747774 w 5832676"/>
              <a:gd name="connsiteY14273" fmla="*/ 807168 h 5602020"/>
              <a:gd name="connsiteX14274" fmla="*/ 3745481 w 5832676"/>
              <a:gd name="connsiteY14274" fmla="*/ 816339 h 5602020"/>
              <a:gd name="connsiteX14275" fmla="*/ 3752362 w 5832676"/>
              <a:gd name="connsiteY14275" fmla="*/ 816339 h 5602020"/>
              <a:gd name="connsiteX14276" fmla="*/ 3750068 w 5832676"/>
              <a:gd name="connsiteY14276" fmla="*/ 823218 h 5602020"/>
              <a:gd name="connsiteX14277" fmla="*/ 3818877 w 5832676"/>
              <a:gd name="connsiteY14277" fmla="*/ 793410 h 5602020"/>
              <a:gd name="connsiteX14278" fmla="*/ 3933558 w 5832676"/>
              <a:gd name="connsiteY14278" fmla="*/ 745259 h 5602020"/>
              <a:gd name="connsiteX14279" fmla="*/ 4206498 w 5832676"/>
              <a:gd name="connsiteY14279" fmla="*/ 646657 h 5602020"/>
              <a:gd name="connsiteX14280" fmla="*/ 4188150 w 5832676"/>
              <a:gd name="connsiteY14280" fmla="*/ 607673 h 5602020"/>
              <a:gd name="connsiteX14281" fmla="*/ 4195030 w 5832676"/>
              <a:gd name="connsiteY14281" fmla="*/ 607673 h 5602020"/>
              <a:gd name="connsiteX14282" fmla="*/ 4190443 w 5832676"/>
              <a:gd name="connsiteY14282" fmla="*/ 612259 h 5602020"/>
              <a:gd name="connsiteX14283" fmla="*/ 4217966 w 5832676"/>
              <a:gd name="connsiteY14283" fmla="*/ 644361 h 5602020"/>
              <a:gd name="connsiteX14284" fmla="*/ 4222554 w 5832676"/>
              <a:gd name="connsiteY14284" fmla="*/ 642070 h 5602020"/>
              <a:gd name="connsiteX14285" fmla="*/ 4433567 w 5832676"/>
              <a:gd name="connsiteY14285" fmla="*/ 575568 h 5602020"/>
              <a:gd name="connsiteX14286" fmla="*/ 4502376 w 5832676"/>
              <a:gd name="connsiteY14286" fmla="*/ 554930 h 5602020"/>
              <a:gd name="connsiteX14287" fmla="*/ 4502376 w 5832676"/>
              <a:gd name="connsiteY14287" fmla="*/ 557222 h 5602020"/>
              <a:gd name="connsiteX14288" fmla="*/ 4426686 w 5832676"/>
              <a:gd name="connsiteY14288" fmla="*/ 587032 h 5602020"/>
              <a:gd name="connsiteX14289" fmla="*/ 4502376 w 5832676"/>
              <a:gd name="connsiteY14289" fmla="*/ 564103 h 5602020"/>
              <a:gd name="connsiteX14290" fmla="*/ 4493201 w 5832676"/>
              <a:gd name="connsiteY14290" fmla="*/ 570981 h 5602020"/>
              <a:gd name="connsiteX14291" fmla="*/ 4539074 w 5832676"/>
              <a:gd name="connsiteY14291" fmla="*/ 559516 h 5602020"/>
              <a:gd name="connsiteX14292" fmla="*/ 4539074 w 5832676"/>
              <a:gd name="connsiteY14292" fmla="*/ 561808 h 5602020"/>
              <a:gd name="connsiteX14293" fmla="*/ 4520724 w 5832676"/>
              <a:gd name="connsiteY14293" fmla="*/ 570981 h 5602020"/>
              <a:gd name="connsiteX14294" fmla="*/ 4527606 w 5832676"/>
              <a:gd name="connsiteY14294" fmla="*/ 566395 h 5602020"/>
              <a:gd name="connsiteX14295" fmla="*/ 4525312 w 5832676"/>
              <a:gd name="connsiteY14295" fmla="*/ 564103 h 5602020"/>
              <a:gd name="connsiteX14296" fmla="*/ 4516138 w 5832676"/>
              <a:gd name="connsiteY14296" fmla="*/ 570981 h 5602020"/>
              <a:gd name="connsiteX14297" fmla="*/ 4520724 w 5832676"/>
              <a:gd name="connsiteY14297" fmla="*/ 570981 h 5602020"/>
              <a:gd name="connsiteX14298" fmla="*/ 4511550 w 5832676"/>
              <a:gd name="connsiteY14298" fmla="*/ 575568 h 5602020"/>
              <a:gd name="connsiteX14299" fmla="*/ 4516138 w 5832676"/>
              <a:gd name="connsiteY14299" fmla="*/ 577862 h 5602020"/>
              <a:gd name="connsiteX14300" fmla="*/ 4543661 w 5832676"/>
              <a:gd name="connsiteY14300" fmla="*/ 568689 h 5602020"/>
              <a:gd name="connsiteX14301" fmla="*/ 4539074 w 5832676"/>
              <a:gd name="connsiteY14301" fmla="*/ 570981 h 5602020"/>
              <a:gd name="connsiteX14302" fmla="*/ 4555129 w 5832676"/>
              <a:gd name="connsiteY14302" fmla="*/ 566395 h 5602020"/>
              <a:gd name="connsiteX14303" fmla="*/ 4568890 w 5832676"/>
              <a:gd name="connsiteY14303" fmla="*/ 564103 h 5602020"/>
              <a:gd name="connsiteX14304" fmla="*/ 4566597 w 5832676"/>
              <a:gd name="connsiteY14304" fmla="*/ 564103 h 5602020"/>
              <a:gd name="connsiteX14305" fmla="*/ 4573478 w 5832676"/>
              <a:gd name="connsiteY14305" fmla="*/ 561808 h 5602020"/>
              <a:gd name="connsiteX14306" fmla="*/ 4568890 w 5832676"/>
              <a:gd name="connsiteY14306" fmla="*/ 566395 h 5602020"/>
              <a:gd name="connsiteX14307" fmla="*/ 4612470 w 5832676"/>
              <a:gd name="connsiteY14307" fmla="*/ 557222 h 5602020"/>
              <a:gd name="connsiteX14308" fmla="*/ 4589534 w 5832676"/>
              <a:gd name="connsiteY14308" fmla="*/ 568689 h 5602020"/>
              <a:gd name="connsiteX14309" fmla="*/ 4603295 w 5832676"/>
              <a:gd name="connsiteY14309" fmla="*/ 566395 h 5602020"/>
              <a:gd name="connsiteX14310" fmla="*/ 4605589 w 5832676"/>
              <a:gd name="connsiteY14310" fmla="*/ 566395 h 5602020"/>
              <a:gd name="connsiteX14311" fmla="*/ 4605589 w 5832676"/>
              <a:gd name="connsiteY14311" fmla="*/ 561808 h 5602020"/>
              <a:gd name="connsiteX14312" fmla="*/ 4607882 w 5832676"/>
              <a:gd name="connsiteY14312" fmla="*/ 561808 h 5602020"/>
              <a:gd name="connsiteX14313" fmla="*/ 4610176 w 5832676"/>
              <a:gd name="connsiteY14313" fmla="*/ 561808 h 5602020"/>
              <a:gd name="connsiteX14314" fmla="*/ 4614763 w 5832676"/>
              <a:gd name="connsiteY14314" fmla="*/ 561808 h 5602020"/>
              <a:gd name="connsiteX14315" fmla="*/ 4614763 w 5832676"/>
              <a:gd name="connsiteY14315" fmla="*/ 560280 h 5602020"/>
              <a:gd name="connsiteX14316" fmla="*/ 4617057 w 5832676"/>
              <a:gd name="connsiteY14316" fmla="*/ 559516 h 5602020"/>
              <a:gd name="connsiteX14317" fmla="*/ 4614763 w 5832676"/>
              <a:gd name="connsiteY14317" fmla="*/ 559516 h 5602020"/>
              <a:gd name="connsiteX14318" fmla="*/ 4610176 w 5832676"/>
              <a:gd name="connsiteY14318" fmla="*/ 559516 h 5602020"/>
              <a:gd name="connsiteX14319" fmla="*/ 4619350 w 5832676"/>
              <a:gd name="connsiteY14319" fmla="*/ 557222 h 5602020"/>
              <a:gd name="connsiteX14320" fmla="*/ 4621644 w 5832676"/>
              <a:gd name="connsiteY14320" fmla="*/ 561808 h 5602020"/>
              <a:gd name="connsiteX14321" fmla="*/ 4621644 w 5832676"/>
              <a:gd name="connsiteY14321" fmla="*/ 563721 h 5602020"/>
              <a:gd name="connsiteX14322" fmla="*/ 4621185 w 5832676"/>
              <a:gd name="connsiteY14322" fmla="*/ 564103 h 5602020"/>
              <a:gd name="connsiteX14323" fmla="*/ 4619350 w 5832676"/>
              <a:gd name="connsiteY14323" fmla="*/ 564103 h 5602020"/>
              <a:gd name="connsiteX14324" fmla="*/ 4617057 w 5832676"/>
              <a:gd name="connsiteY14324" fmla="*/ 561808 h 5602020"/>
              <a:gd name="connsiteX14325" fmla="*/ 4612470 w 5832676"/>
              <a:gd name="connsiteY14325" fmla="*/ 566395 h 5602020"/>
              <a:gd name="connsiteX14326" fmla="*/ 4617057 w 5832676"/>
              <a:gd name="connsiteY14326" fmla="*/ 568689 h 5602020"/>
              <a:gd name="connsiteX14327" fmla="*/ 4617057 w 5832676"/>
              <a:gd name="connsiteY14327" fmla="*/ 564103 h 5602020"/>
              <a:gd name="connsiteX14328" fmla="*/ 4620497 w 5832676"/>
              <a:gd name="connsiteY14328" fmla="*/ 564676 h 5602020"/>
              <a:gd name="connsiteX14329" fmla="*/ 4621185 w 5832676"/>
              <a:gd name="connsiteY14329" fmla="*/ 564103 h 5602020"/>
              <a:gd name="connsiteX14330" fmla="*/ 4621644 w 5832676"/>
              <a:gd name="connsiteY14330" fmla="*/ 564103 h 5602020"/>
              <a:gd name="connsiteX14331" fmla="*/ 4621644 w 5832676"/>
              <a:gd name="connsiteY14331" fmla="*/ 563721 h 5602020"/>
              <a:gd name="connsiteX14332" fmla="*/ 4623938 w 5832676"/>
              <a:gd name="connsiteY14332" fmla="*/ 561808 h 5602020"/>
              <a:gd name="connsiteX14333" fmla="*/ 4628524 w 5832676"/>
              <a:gd name="connsiteY14333" fmla="*/ 564103 h 5602020"/>
              <a:gd name="connsiteX14334" fmla="*/ 4626804 w 5832676"/>
              <a:gd name="connsiteY14334" fmla="*/ 569262 h 5602020"/>
              <a:gd name="connsiteX14335" fmla="*/ 4624798 w 5832676"/>
              <a:gd name="connsiteY14335" fmla="*/ 570694 h 5602020"/>
              <a:gd name="connsiteX14336" fmla="*/ 4620795 w 5832676"/>
              <a:gd name="connsiteY14336" fmla="*/ 572031 h 5602020"/>
              <a:gd name="connsiteX14337" fmla="*/ 4623022 w 5832676"/>
              <a:gd name="connsiteY14337" fmla="*/ 566936 h 5602020"/>
              <a:gd name="connsiteX14338" fmla="*/ 4618110 w 5832676"/>
              <a:gd name="connsiteY14338" fmla="*/ 566936 h 5602020"/>
              <a:gd name="connsiteX14339" fmla="*/ 4613199 w 5832676"/>
              <a:gd name="connsiteY14339" fmla="*/ 572551 h 5602020"/>
              <a:gd name="connsiteX14340" fmla="*/ 4616882 w 5832676"/>
              <a:gd name="connsiteY14340" fmla="*/ 572551 h 5602020"/>
              <a:gd name="connsiteX14341" fmla="*/ 4619226 w 5832676"/>
              <a:gd name="connsiteY14341" fmla="*/ 572551 h 5602020"/>
              <a:gd name="connsiteX14342" fmla="*/ 4617057 w 5832676"/>
              <a:gd name="connsiteY14342" fmla="*/ 573276 h 5602020"/>
              <a:gd name="connsiteX14343" fmla="*/ 4626232 w 5832676"/>
              <a:gd name="connsiteY14343" fmla="*/ 584741 h 5602020"/>
              <a:gd name="connsiteX14344" fmla="*/ 4626232 w 5832676"/>
              <a:gd name="connsiteY14344" fmla="*/ 587032 h 5602020"/>
              <a:gd name="connsiteX14345" fmla="*/ 4633112 w 5832676"/>
              <a:gd name="connsiteY14345" fmla="*/ 587032 h 5602020"/>
              <a:gd name="connsiteX14346" fmla="*/ 4633112 w 5832676"/>
              <a:gd name="connsiteY14346" fmla="*/ 591618 h 5602020"/>
              <a:gd name="connsiteX14347" fmla="*/ 4635406 w 5832676"/>
              <a:gd name="connsiteY14347" fmla="*/ 591618 h 5602020"/>
              <a:gd name="connsiteX14348" fmla="*/ 4637700 w 5832676"/>
              <a:gd name="connsiteY14348" fmla="*/ 591618 h 5602020"/>
              <a:gd name="connsiteX14349" fmla="*/ 4644580 w 5832676"/>
              <a:gd name="connsiteY14349" fmla="*/ 589327 h 5602020"/>
              <a:gd name="connsiteX14350" fmla="*/ 4637700 w 5832676"/>
              <a:gd name="connsiteY14350" fmla="*/ 596206 h 5602020"/>
              <a:gd name="connsiteX14351" fmla="*/ 4632252 w 5832676"/>
              <a:gd name="connsiteY14351" fmla="*/ 595919 h 5602020"/>
              <a:gd name="connsiteX14352" fmla="*/ 4630554 w 5832676"/>
              <a:gd name="connsiteY14352" fmla="*/ 595005 h 5602020"/>
              <a:gd name="connsiteX14353" fmla="*/ 4631442 w 5832676"/>
              <a:gd name="connsiteY14353" fmla="*/ 595005 h 5602020"/>
              <a:gd name="connsiteX14354" fmla="*/ 4628635 w 5832676"/>
              <a:gd name="connsiteY14354" fmla="*/ 592201 h 5602020"/>
              <a:gd name="connsiteX14355" fmla="*/ 4628635 w 5832676"/>
              <a:gd name="connsiteY14355" fmla="*/ 593975 h 5602020"/>
              <a:gd name="connsiteX14356" fmla="*/ 4628524 w 5832676"/>
              <a:gd name="connsiteY14356" fmla="*/ 593915 h 5602020"/>
              <a:gd name="connsiteX14357" fmla="*/ 4628635 w 5832676"/>
              <a:gd name="connsiteY14357" fmla="*/ 594799 h 5602020"/>
              <a:gd name="connsiteX14358" fmla="*/ 4628635 w 5832676"/>
              <a:gd name="connsiteY14358" fmla="*/ 595005 h 5602020"/>
              <a:gd name="connsiteX14359" fmla="*/ 4628660 w 5832676"/>
              <a:gd name="connsiteY14359" fmla="*/ 595005 h 5602020"/>
              <a:gd name="connsiteX14360" fmla="*/ 4628811 w 5832676"/>
              <a:gd name="connsiteY14360" fmla="*/ 596206 h 5602020"/>
              <a:gd name="connsiteX14361" fmla="*/ 4623938 w 5832676"/>
              <a:gd name="connsiteY14361" fmla="*/ 598501 h 5602020"/>
              <a:gd name="connsiteX14362" fmla="*/ 4626232 w 5832676"/>
              <a:gd name="connsiteY14362" fmla="*/ 593915 h 5602020"/>
              <a:gd name="connsiteX14363" fmla="*/ 4623022 w 5832676"/>
              <a:gd name="connsiteY14363" fmla="*/ 596779 h 5602020"/>
              <a:gd name="connsiteX14364" fmla="*/ 4623022 w 5832676"/>
              <a:gd name="connsiteY14364" fmla="*/ 595005 h 5602020"/>
              <a:gd name="connsiteX14365" fmla="*/ 4621969 w 5832676"/>
              <a:gd name="connsiteY14365" fmla="*/ 597461 h 5602020"/>
              <a:gd name="connsiteX14366" fmla="*/ 4622177 w 5832676"/>
              <a:gd name="connsiteY14366" fmla="*/ 597530 h 5602020"/>
              <a:gd name="connsiteX14367" fmla="*/ 4615623 w 5832676"/>
              <a:gd name="connsiteY14367" fmla="*/ 603372 h 5602020"/>
              <a:gd name="connsiteX14368" fmla="*/ 4609232 w 5832676"/>
              <a:gd name="connsiteY14368" fmla="*/ 605602 h 5602020"/>
              <a:gd name="connsiteX14369" fmla="*/ 4610392 w 5832676"/>
              <a:gd name="connsiteY14369" fmla="*/ 604827 h 5602020"/>
              <a:gd name="connsiteX14370" fmla="*/ 4606182 w 5832676"/>
              <a:gd name="connsiteY14370" fmla="*/ 604827 h 5602020"/>
              <a:gd name="connsiteX14371" fmla="*/ 4601972 w 5832676"/>
              <a:gd name="connsiteY14371" fmla="*/ 604827 h 5602020"/>
              <a:gd name="connsiteX14372" fmla="*/ 4613199 w 5832676"/>
              <a:gd name="connsiteY14372" fmla="*/ 597343 h 5602020"/>
              <a:gd name="connsiteX14373" fmla="*/ 4610860 w 5832676"/>
              <a:gd name="connsiteY14373" fmla="*/ 595005 h 5602020"/>
              <a:gd name="connsiteX14374" fmla="*/ 4585133 w 5832676"/>
              <a:gd name="connsiteY14374" fmla="*/ 609039 h 5602020"/>
              <a:gd name="connsiteX14375" fmla="*/ 4599166 w 5832676"/>
              <a:gd name="connsiteY14375" fmla="*/ 606699 h 5602020"/>
              <a:gd name="connsiteX14376" fmla="*/ 4600968 w 5832676"/>
              <a:gd name="connsiteY14376" fmla="*/ 605496 h 5602020"/>
              <a:gd name="connsiteX14377" fmla="*/ 4600141 w 5832676"/>
              <a:gd name="connsiteY14377" fmla="*/ 608532 h 5602020"/>
              <a:gd name="connsiteX14378" fmla="*/ 4601001 w 5832676"/>
              <a:gd name="connsiteY14378" fmla="*/ 609964 h 5602020"/>
              <a:gd name="connsiteX14379" fmla="*/ 4591827 w 5832676"/>
              <a:gd name="connsiteY14379" fmla="*/ 609964 h 5602020"/>
              <a:gd name="connsiteX14380" fmla="*/ 4594120 w 5832676"/>
              <a:gd name="connsiteY14380" fmla="*/ 612259 h 5602020"/>
              <a:gd name="connsiteX14381" fmla="*/ 4594120 w 5832676"/>
              <a:gd name="connsiteY14381" fmla="*/ 621434 h 5602020"/>
              <a:gd name="connsiteX14382" fmla="*/ 4596414 w 5832676"/>
              <a:gd name="connsiteY14382" fmla="*/ 621434 h 5602020"/>
              <a:gd name="connsiteX14383" fmla="*/ 4603295 w 5832676"/>
              <a:gd name="connsiteY14383" fmla="*/ 619138 h 5602020"/>
              <a:gd name="connsiteX14384" fmla="*/ 4612470 w 5832676"/>
              <a:gd name="connsiteY14384" fmla="*/ 614550 h 5602020"/>
              <a:gd name="connsiteX14385" fmla="*/ 4614763 w 5832676"/>
              <a:gd name="connsiteY14385" fmla="*/ 614550 h 5602020"/>
              <a:gd name="connsiteX14386" fmla="*/ 4621644 w 5832676"/>
              <a:gd name="connsiteY14386" fmla="*/ 612259 h 5602020"/>
              <a:gd name="connsiteX14387" fmla="*/ 4635406 w 5832676"/>
              <a:gd name="connsiteY14387" fmla="*/ 607673 h 5602020"/>
              <a:gd name="connsiteX14388" fmla="*/ 4637700 w 5832676"/>
              <a:gd name="connsiteY14388" fmla="*/ 607673 h 5602020"/>
              <a:gd name="connsiteX14389" fmla="*/ 4639994 w 5832676"/>
              <a:gd name="connsiteY14389" fmla="*/ 605377 h 5602020"/>
              <a:gd name="connsiteX14390" fmla="*/ 4639994 w 5832676"/>
              <a:gd name="connsiteY14390" fmla="*/ 607673 h 5602020"/>
              <a:gd name="connsiteX14391" fmla="*/ 4658342 w 5832676"/>
              <a:gd name="connsiteY14391" fmla="*/ 603086 h 5602020"/>
              <a:gd name="connsiteX14392" fmla="*/ 4649167 w 5832676"/>
              <a:gd name="connsiteY14392" fmla="*/ 607673 h 5602020"/>
              <a:gd name="connsiteX14393" fmla="*/ 4646874 w 5832676"/>
              <a:gd name="connsiteY14393" fmla="*/ 607673 h 5602020"/>
              <a:gd name="connsiteX14394" fmla="*/ 4639994 w 5832676"/>
              <a:gd name="connsiteY14394" fmla="*/ 614550 h 5602020"/>
              <a:gd name="connsiteX14395" fmla="*/ 4644580 w 5832676"/>
              <a:gd name="connsiteY14395" fmla="*/ 609964 h 5602020"/>
              <a:gd name="connsiteX14396" fmla="*/ 4642286 w 5832676"/>
              <a:gd name="connsiteY14396" fmla="*/ 609964 h 5602020"/>
              <a:gd name="connsiteX14397" fmla="*/ 4639994 w 5832676"/>
              <a:gd name="connsiteY14397" fmla="*/ 609964 h 5602020"/>
              <a:gd name="connsiteX14398" fmla="*/ 4637700 w 5832676"/>
              <a:gd name="connsiteY14398" fmla="*/ 612259 h 5602020"/>
              <a:gd name="connsiteX14399" fmla="*/ 4635406 w 5832676"/>
              <a:gd name="connsiteY14399" fmla="*/ 614550 h 5602020"/>
              <a:gd name="connsiteX14400" fmla="*/ 4633112 w 5832676"/>
              <a:gd name="connsiteY14400" fmla="*/ 616847 h 5602020"/>
              <a:gd name="connsiteX14401" fmla="*/ 4628524 w 5832676"/>
              <a:gd name="connsiteY14401" fmla="*/ 619138 h 5602020"/>
              <a:gd name="connsiteX14402" fmla="*/ 4656048 w 5832676"/>
              <a:gd name="connsiteY14402" fmla="*/ 612259 h 5602020"/>
              <a:gd name="connsiteX14403" fmla="*/ 4646874 w 5832676"/>
              <a:gd name="connsiteY14403" fmla="*/ 616847 h 5602020"/>
              <a:gd name="connsiteX14404" fmla="*/ 4692746 w 5832676"/>
              <a:gd name="connsiteY14404" fmla="*/ 607673 h 5602020"/>
              <a:gd name="connsiteX14405" fmla="*/ 4676690 w 5832676"/>
              <a:gd name="connsiteY14405" fmla="*/ 619138 h 5602020"/>
              <a:gd name="connsiteX14406" fmla="*/ 4681278 w 5832676"/>
              <a:gd name="connsiteY14406" fmla="*/ 612259 h 5602020"/>
              <a:gd name="connsiteX14407" fmla="*/ 4669810 w 5832676"/>
              <a:gd name="connsiteY14407" fmla="*/ 619138 h 5602020"/>
              <a:gd name="connsiteX14408" fmla="*/ 4676690 w 5832676"/>
              <a:gd name="connsiteY14408" fmla="*/ 619138 h 5602020"/>
              <a:gd name="connsiteX14409" fmla="*/ 4665223 w 5832676"/>
              <a:gd name="connsiteY14409" fmla="*/ 621434 h 5602020"/>
              <a:gd name="connsiteX14410" fmla="*/ 4669810 w 5832676"/>
              <a:gd name="connsiteY14410" fmla="*/ 623725 h 5602020"/>
              <a:gd name="connsiteX14411" fmla="*/ 4697334 w 5832676"/>
              <a:gd name="connsiteY14411" fmla="*/ 614550 h 5602020"/>
              <a:gd name="connsiteX14412" fmla="*/ 4695040 w 5832676"/>
              <a:gd name="connsiteY14412" fmla="*/ 619138 h 5602020"/>
              <a:gd name="connsiteX14413" fmla="*/ 4708801 w 5832676"/>
              <a:gd name="connsiteY14413" fmla="*/ 614550 h 5602020"/>
              <a:gd name="connsiteX14414" fmla="*/ 4722563 w 5832676"/>
              <a:gd name="connsiteY14414" fmla="*/ 612259 h 5602020"/>
              <a:gd name="connsiteX14415" fmla="*/ 4720270 w 5832676"/>
              <a:gd name="connsiteY14415" fmla="*/ 609964 h 5602020"/>
              <a:gd name="connsiteX14416" fmla="*/ 4727150 w 5832676"/>
              <a:gd name="connsiteY14416" fmla="*/ 609964 h 5602020"/>
              <a:gd name="connsiteX14417" fmla="*/ 4724857 w 5832676"/>
              <a:gd name="connsiteY14417" fmla="*/ 614550 h 5602020"/>
              <a:gd name="connsiteX14418" fmla="*/ 4766142 w 5832676"/>
              <a:gd name="connsiteY14418" fmla="*/ 605377 h 5602020"/>
              <a:gd name="connsiteX14419" fmla="*/ 4743206 w 5832676"/>
              <a:gd name="connsiteY14419" fmla="*/ 614550 h 5602020"/>
              <a:gd name="connsiteX14420" fmla="*/ 4756967 w 5832676"/>
              <a:gd name="connsiteY14420" fmla="*/ 612259 h 5602020"/>
              <a:gd name="connsiteX14421" fmla="*/ 4754674 w 5832676"/>
              <a:gd name="connsiteY14421" fmla="*/ 614550 h 5602020"/>
              <a:gd name="connsiteX14422" fmla="*/ 4761555 w 5832676"/>
              <a:gd name="connsiteY14422" fmla="*/ 614550 h 5602020"/>
              <a:gd name="connsiteX14423" fmla="*/ 4759261 w 5832676"/>
              <a:gd name="connsiteY14423" fmla="*/ 609964 h 5602020"/>
              <a:gd name="connsiteX14424" fmla="*/ 4763848 w 5832676"/>
              <a:gd name="connsiteY14424" fmla="*/ 607673 h 5602020"/>
              <a:gd name="connsiteX14425" fmla="*/ 4770729 w 5832676"/>
              <a:gd name="connsiteY14425" fmla="*/ 605377 h 5602020"/>
              <a:gd name="connsiteX14426" fmla="*/ 4773023 w 5832676"/>
              <a:gd name="connsiteY14426" fmla="*/ 605377 h 5602020"/>
              <a:gd name="connsiteX14427" fmla="*/ 4775317 w 5832676"/>
              <a:gd name="connsiteY14427" fmla="*/ 609964 h 5602020"/>
              <a:gd name="connsiteX14428" fmla="*/ 4773023 w 5832676"/>
              <a:gd name="connsiteY14428" fmla="*/ 609964 h 5602020"/>
              <a:gd name="connsiteX14429" fmla="*/ 4770729 w 5832676"/>
              <a:gd name="connsiteY14429" fmla="*/ 607673 h 5602020"/>
              <a:gd name="connsiteX14430" fmla="*/ 4766142 w 5832676"/>
              <a:gd name="connsiteY14430" fmla="*/ 614550 h 5602020"/>
              <a:gd name="connsiteX14431" fmla="*/ 4773023 w 5832676"/>
              <a:gd name="connsiteY14431" fmla="*/ 614550 h 5602020"/>
              <a:gd name="connsiteX14432" fmla="*/ 4770729 w 5832676"/>
              <a:gd name="connsiteY14432" fmla="*/ 612259 h 5602020"/>
              <a:gd name="connsiteX14433" fmla="*/ 4777610 w 5832676"/>
              <a:gd name="connsiteY14433" fmla="*/ 609964 h 5602020"/>
              <a:gd name="connsiteX14434" fmla="*/ 4782198 w 5832676"/>
              <a:gd name="connsiteY14434" fmla="*/ 612259 h 5602020"/>
              <a:gd name="connsiteX14435" fmla="*/ 4779904 w 5832676"/>
              <a:gd name="connsiteY14435" fmla="*/ 616847 h 5602020"/>
              <a:gd name="connsiteX14436" fmla="*/ 4786784 w 5832676"/>
              <a:gd name="connsiteY14436" fmla="*/ 612259 h 5602020"/>
              <a:gd name="connsiteX14437" fmla="*/ 4784490 w 5832676"/>
              <a:gd name="connsiteY14437" fmla="*/ 614550 h 5602020"/>
              <a:gd name="connsiteX14438" fmla="*/ 4778470 w 5832676"/>
              <a:gd name="connsiteY14438" fmla="*/ 617992 h 5602020"/>
              <a:gd name="connsiteX14439" fmla="*/ 4773739 w 5832676"/>
              <a:gd name="connsiteY14439" fmla="*/ 620095 h 5602020"/>
              <a:gd name="connsiteX14440" fmla="*/ 4775984 w 5832676"/>
              <a:gd name="connsiteY14440" fmla="*/ 616056 h 5602020"/>
              <a:gd name="connsiteX14441" fmla="*/ 4771306 w 5832676"/>
              <a:gd name="connsiteY14441" fmla="*/ 616056 h 5602020"/>
              <a:gd name="connsiteX14442" fmla="*/ 4768966 w 5832676"/>
              <a:gd name="connsiteY14442" fmla="*/ 618160 h 5602020"/>
              <a:gd name="connsiteX14443" fmla="*/ 4773500 w 5832676"/>
              <a:gd name="connsiteY14443" fmla="*/ 620204 h 5602020"/>
              <a:gd name="connsiteX14444" fmla="*/ 4770729 w 5832676"/>
              <a:gd name="connsiteY14444" fmla="*/ 621434 h 5602020"/>
              <a:gd name="connsiteX14445" fmla="*/ 4779904 w 5832676"/>
              <a:gd name="connsiteY14445" fmla="*/ 630603 h 5602020"/>
              <a:gd name="connsiteX14446" fmla="*/ 4782198 w 5832676"/>
              <a:gd name="connsiteY14446" fmla="*/ 635187 h 5602020"/>
              <a:gd name="connsiteX14447" fmla="*/ 4795960 w 5832676"/>
              <a:gd name="connsiteY14447" fmla="*/ 632896 h 5602020"/>
              <a:gd name="connsiteX14448" fmla="*/ 4805134 w 5832676"/>
              <a:gd name="connsiteY14448" fmla="*/ 630603 h 5602020"/>
              <a:gd name="connsiteX14449" fmla="*/ 4789078 w 5832676"/>
              <a:gd name="connsiteY14449" fmla="*/ 637483 h 5602020"/>
              <a:gd name="connsiteX14450" fmla="*/ 4793666 w 5832676"/>
              <a:gd name="connsiteY14450" fmla="*/ 635187 h 5602020"/>
              <a:gd name="connsiteX14451" fmla="*/ 4789078 w 5832676"/>
              <a:gd name="connsiteY14451" fmla="*/ 635187 h 5602020"/>
              <a:gd name="connsiteX14452" fmla="*/ 4786784 w 5832676"/>
              <a:gd name="connsiteY14452" fmla="*/ 639774 h 5602020"/>
              <a:gd name="connsiteX14453" fmla="*/ 4789078 w 5832676"/>
              <a:gd name="connsiteY14453" fmla="*/ 639774 h 5602020"/>
              <a:gd name="connsiteX14454" fmla="*/ 4791372 w 5832676"/>
              <a:gd name="connsiteY14454" fmla="*/ 639774 h 5602020"/>
              <a:gd name="connsiteX14455" fmla="*/ 4800546 w 5832676"/>
              <a:gd name="connsiteY14455" fmla="*/ 637483 h 5602020"/>
              <a:gd name="connsiteX14456" fmla="*/ 4791372 w 5832676"/>
              <a:gd name="connsiteY14456" fmla="*/ 642070 h 5602020"/>
              <a:gd name="connsiteX14457" fmla="*/ 4784490 w 5832676"/>
              <a:gd name="connsiteY14457" fmla="*/ 642070 h 5602020"/>
              <a:gd name="connsiteX14458" fmla="*/ 4782770 w 5832676"/>
              <a:gd name="connsiteY14458" fmla="*/ 644075 h 5602020"/>
              <a:gd name="connsiteX14459" fmla="*/ 4779261 w 5832676"/>
              <a:gd name="connsiteY14459" fmla="*/ 644268 h 5602020"/>
              <a:gd name="connsiteX14460" fmla="*/ 4782198 w 5832676"/>
              <a:gd name="connsiteY14460" fmla="*/ 642070 h 5602020"/>
              <a:gd name="connsiteX14461" fmla="*/ 4777610 w 5832676"/>
              <a:gd name="connsiteY14461" fmla="*/ 644361 h 5602020"/>
              <a:gd name="connsiteX14462" fmla="*/ 4779261 w 5832676"/>
              <a:gd name="connsiteY14462" fmla="*/ 644268 h 5602020"/>
              <a:gd name="connsiteX14463" fmla="*/ 4769582 w 5832676"/>
              <a:gd name="connsiteY14463" fmla="*/ 651530 h 5602020"/>
              <a:gd name="connsiteX14464" fmla="*/ 4763968 w 5832676"/>
              <a:gd name="connsiteY14464" fmla="*/ 653441 h 5602020"/>
              <a:gd name="connsiteX14465" fmla="*/ 4764757 w 5832676"/>
              <a:gd name="connsiteY14465" fmla="*/ 652542 h 5602020"/>
              <a:gd name="connsiteX14466" fmla="*/ 4762301 w 5832676"/>
              <a:gd name="connsiteY14466" fmla="*/ 652542 h 5602020"/>
              <a:gd name="connsiteX14467" fmla="*/ 4759844 w 5832676"/>
              <a:gd name="connsiteY14467" fmla="*/ 649734 h 5602020"/>
              <a:gd name="connsiteX14468" fmla="*/ 4754933 w 5832676"/>
              <a:gd name="connsiteY14468" fmla="*/ 652542 h 5602020"/>
              <a:gd name="connsiteX14469" fmla="*/ 4760448 w 5832676"/>
              <a:gd name="connsiteY14469" fmla="*/ 654642 h 5602020"/>
              <a:gd name="connsiteX14470" fmla="*/ 4756967 w 5832676"/>
              <a:gd name="connsiteY14470" fmla="*/ 655828 h 5602020"/>
              <a:gd name="connsiteX14471" fmla="*/ 4756967 w 5832676"/>
              <a:gd name="connsiteY14471" fmla="*/ 653535 h 5602020"/>
              <a:gd name="connsiteX14472" fmla="*/ 4754674 w 5832676"/>
              <a:gd name="connsiteY14472" fmla="*/ 658119 h 5602020"/>
              <a:gd name="connsiteX14473" fmla="*/ 4747794 w 5832676"/>
              <a:gd name="connsiteY14473" fmla="*/ 658119 h 5602020"/>
              <a:gd name="connsiteX14474" fmla="*/ 4747794 w 5832676"/>
              <a:gd name="connsiteY14474" fmla="*/ 667293 h 5602020"/>
              <a:gd name="connsiteX14475" fmla="*/ 4756967 w 5832676"/>
              <a:gd name="connsiteY14475" fmla="*/ 669589 h 5602020"/>
              <a:gd name="connsiteX14476" fmla="*/ 4766142 w 5832676"/>
              <a:gd name="connsiteY14476" fmla="*/ 662706 h 5602020"/>
              <a:gd name="connsiteX14477" fmla="*/ 4773023 w 5832676"/>
              <a:gd name="connsiteY14477" fmla="*/ 662706 h 5602020"/>
              <a:gd name="connsiteX14478" fmla="*/ 4775317 w 5832676"/>
              <a:gd name="connsiteY14478" fmla="*/ 662706 h 5602020"/>
              <a:gd name="connsiteX14479" fmla="*/ 4782198 w 5832676"/>
              <a:gd name="connsiteY14479" fmla="*/ 660411 h 5602020"/>
              <a:gd name="connsiteX14480" fmla="*/ 4773023 w 5832676"/>
              <a:gd name="connsiteY14480" fmla="*/ 662706 h 5602020"/>
              <a:gd name="connsiteX14481" fmla="*/ 4789078 w 5832676"/>
              <a:gd name="connsiteY14481" fmla="*/ 655828 h 5602020"/>
              <a:gd name="connsiteX14482" fmla="*/ 4793666 w 5832676"/>
              <a:gd name="connsiteY14482" fmla="*/ 658119 h 5602020"/>
              <a:gd name="connsiteX14483" fmla="*/ 4791372 w 5832676"/>
              <a:gd name="connsiteY14483" fmla="*/ 660411 h 5602020"/>
              <a:gd name="connsiteX14484" fmla="*/ 4789078 w 5832676"/>
              <a:gd name="connsiteY14484" fmla="*/ 660411 h 5602020"/>
              <a:gd name="connsiteX14485" fmla="*/ 4786784 w 5832676"/>
              <a:gd name="connsiteY14485" fmla="*/ 665002 h 5602020"/>
              <a:gd name="connsiteX14486" fmla="*/ 4756967 w 5832676"/>
              <a:gd name="connsiteY14486" fmla="*/ 676467 h 5602020"/>
              <a:gd name="connsiteX14487" fmla="*/ 4763848 w 5832676"/>
              <a:gd name="connsiteY14487" fmla="*/ 671880 h 5602020"/>
              <a:gd name="connsiteX14488" fmla="*/ 4761555 w 5832676"/>
              <a:gd name="connsiteY14488" fmla="*/ 669589 h 5602020"/>
              <a:gd name="connsiteX14489" fmla="*/ 4752380 w 5832676"/>
              <a:gd name="connsiteY14489" fmla="*/ 678759 h 5602020"/>
              <a:gd name="connsiteX14490" fmla="*/ 4738618 w 5832676"/>
              <a:gd name="connsiteY14490" fmla="*/ 683345 h 5602020"/>
              <a:gd name="connsiteX14491" fmla="*/ 4736324 w 5832676"/>
              <a:gd name="connsiteY14491" fmla="*/ 683345 h 5602020"/>
              <a:gd name="connsiteX14492" fmla="*/ 4736324 w 5832676"/>
              <a:gd name="connsiteY14492" fmla="*/ 685636 h 5602020"/>
              <a:gd name="connsiteX14493" fmla="*/ 4731738 w 5832676"/>
              <a:gd name="connsiteY14493" fmla="*/ 690221 h 5602020"/>
              <a:gd name="connsiteX14494" fmla="*/ 4699627 w 5832676"/>
              <a:gd name="connsiteY14494" fmla="*/ 701691 h 5602020"/>
              <a:gd name="connsiteX14495" fmla="*/ 4639994 w 5832676"/>
              <a:gd name="connsiteY14495" fmla="*/ 729205 h 5602020"/>
              <a:gd name="connsiteX14496" fmla="*/ 4683572 w 5832676"/>
              <a:gd name="connsiteY14496" fmla="*/ 713158 h 5602020"/>
              <a:gd name="connsiteX14497" fmla="*/ 4685866 w 5832676"/>
              <a:gd name="connsiteY14497" fmla="*/ 713158 h 5602020"/>
              <a:gd name="connsiteX14498" fmla="*/ 4688158 w 5832676"/>
              <a:gd name="connsiteY14498" fmla="*/ 713158 h 5602020"/>
              <a:gd name="connsiteX14499" fmla="*/ 4683572 w 5832676"/>
              <a:gd name="connsiteY14499" fmla="*/ 717740 h 5602020"/>
              <a:gd name="connsiteX14500" fmla="*/ 4699627 w 5832676"/>
              <a:gd name="connsiteY14500" fmla="*/ 715449 h 5602020"/>
              <a:gd name="connsiteX14501" fmla="*/ 4738618 w 5832676"/>
              <a:gd name="connsiteY14501" fmla="*/ 701691 h 5602020"/>
              <a:gd name="connsiteX14502" fmla="*/ 4734032 w 5832676"/>
              <a:gd name="connsiteY14502" fmla="*/ 701691 h 5602020"/>
              <a:gd name="connsiteX14503" fmla="*/ 4763848 w 5832676"/>
              <a:gd name="connsiteY14503" fmla="*/ 692517 h 5602020"/>
              <a:gd name="connsiteX14504" fmla="*/ 4763848 w 5832676"/>
              <a:gd name="connsiteY14504" fmla="*/ 697104 h 5602020"/>
              <a:gd name="connsiteX14505" fmla="*/ 4747794 w 5832676"/>
              <a:gd name="connsiteY14505" fmla="*/ 703982 h 5602020"/>
              <a:gd name="connsiteX14506" fmla="*/ 4743206 w 5832676"/>
              <a:gd name="connsiteY14506" fmla="*/ 703982 h 5602020"/>
              <a:gd name="connsiteX14507" fmla="*/ 4740912 w 5832676"/>
              <a:gd name="connsiteY14507" fmla="*/ 706277 h 5602020"/>
              <a:gd name="connsiteX14508" fmla="*/ 4747794 w 5832676"/>
              <a:gd name="connsiteY14508" fmla="*/ 706277 h 5602020"/>
              <a:gd name="connsiteX14509" fmla="*/ 4727150 w 5832676"/>
              <a:gd name="connsiteY14509" fmla="*/ 715449 h 5602020"/>
              <a:gd name="connsiteX14510" fmla="*/ 4729444 w 5832676"/>
              <a:gd name="connsiteY14510" fmla="*/ 713158 h 5602020"/>
              <a:gd name="connsiteX14511" fmla="*/ 4727150 w 5832676"/>
              <a:gd name="connsiteY14511" fmla="*/ 713158 h 5602020"/>
              <a:gd name="connsiteX14512" fmla="*/ 4704415 w 5832676"/>
              <a:gd name="connsiteY14512" fmla="*/ 725280 h 5602020"/>
              <a:gd name="connsiteX14513" fmla="*/ 4704415 w 5832676"/>
              <a:gd name="connsiteY14513" fmla="*/ 724114 h 5602020"/>
              <a:gd name="connsiteX14514" fmla="*/ 4700204 w 5832676"/>
              <a:gd name="connsiteY14514" fmla="*/ 725516 h 5602020"/>
              <a:gd name="connsiteX14515" fmla="*/ 4703972 w 5832676"/>
              <a:gd name="connsiteY14515" fmla="*/ 725516 h 5602020"/>
              <a:gd name="connsiteX14516" fmla="*/ 4692746 w 5832676"/>
              <a:gd name="connsiteY14516" fmla="*/ 731500 h 5602020"/>
              <a:gd name="connsiteX14517" fmla="*/ 4692746 w 5832676"/>
              <a:gd name="connsiteY14517" fmla="*/ 729205 h 5602020"/>
              <a:gd name="connsiteX14518" fmla="*/ 4683572 w 5832676"/>
              <a:gd name="connsiteY14518" fmla="*/ 736087 h 5602020"/>
              <a:gd name="connsiteX14519" fmla="*/ 4750086 w 5832676"/>
              <a:gd name="connsiteY14519" fmla="*/ 715449 h 5602020"/>
              <a:gd name="connsiteX14520" fmla="*/ 4750086 w 5832676"/>
              <a:gd name="connsiteY14520" fmla="*/ 717740 h 5602020"/>
              <a:gd name="connsiteX14521" fmla="*/ 4770729 w 5832676"/>
              <a:gd name="connsiteY14521" fmla="*/ 708568 h 5602020"/>
              <a:gd name="connsiteX14522" fmla="*/ 4773023 w 5832676"/>
              <a:gd name="connsiteY14522" fmla="*/ 715449 h 5602020"/>
              <a:gd name="connsiteX14523" fmla="*/ 4768436 w 5832676"/>
              <a:gd name="connsiteY14523" fmla="*/ 717740 h 5602020"/>
              <a:gd name="connsiteX14524" fmla="*/ 4768436 w 5832676"/>
              <a:gd name="connsiteY14524" fmla="*/ 713158 h 5602020"/>
              <a:gd name="connsiteX14525" fmla="*/ 4766142 w 5832676"/>
              <a:gd name="connsiteY14525" fmla="*/ 715449 h 5602020"/>
              <a:gd name="connsiteX14526" fmla="*/ 4768436 w 5832676"/>
              <a:gd name="connsiteY14526" fmla="*/ 717740 h 5602020"/>
              <a:gd name="connsiteX14527" fmla="*/ 4745500 w 5832676"/>
              <a:gd name="connsiteY14527" fmla="*/ 731500 h 5602020"/>
              <a:gd name="connsiteX14528" fmla="*/ 4743206 w 5832676"/>
              <a:gd name="connsiteY14528" fmla="*/ 731500 h 5602020"/>
              <a:gd name="connsiteX14529" fmla="*/ 4740912 w 5832676"/>
              <a:gd name="connsiteY14529" fmla="*/ 729205 h 5602020"/>
              <a:gd name="connsiteX14530" fmla="*/ 4731738 w 5832676"/>
              <a:gd name="connsiteY14530" fmla="*/ 738381 h 5602020"/>
              <a:gd name="connsiteX14531" fmla="*/ 4732096 w 5832676"/>
              <a:gd name="connsiteY14531" fmla="*/ 738381 h 5602020"/>
              <a:gd name="connsiteX14532" fmla="*/ 4728551 w 5832676"/>
              <a:gd name="connsiteY14532" fmla="*/ 739268 h 5602020"/>
              <a:gd name="connsiteX14533" fmla="*/ 4728551 w 5832676"/>
              <a:gd name="connsiteY14533" fmla="*/ 739828 h 5602020"/>
              <a:gd name="connsiteX14534" fmla="*/ 4728551 w 5832676"/>
              <a:gd name="connsiteY14534" fmla="*/ 744320 h 5602020"/>
              <a:gd name="connsiteX14535" fmla="*/ 4724060 w 5832676"/>
              <a:gd name="connsiteY14535" fmla="*/ 746566 h 5602020"/>
              <a:gd name="connsiteX14536" fmla="*/ 4728551 w 5832676"/>
              <a:gd name="connsiteY14536" fmla="*/ 746566 h 5602020"/>
              <a:gd name="connsiteX14537" fmla="*/ 4733042 w 5832676"/>
              <a:gd name="connsiteY14537" fmla="*/ 742074 h 5602020"/>
              <a:gd name="connsiteX14538" fmla="*/ 4728551 w 5832676"/>
              <a:gd name="connsiteY14538" fmla="*/ 739828 h 5602020"/>
              <a:gd name="connsiteX14539" fmla="*/ 4732894 w 5832676"/>
              <a:gd name="connsiteY14539" fmla="*/ 738381 h 5602020"/>
              <a:gd name="connsiteX14540" fmla="*/ 4734032 w 5832676"/>
              <a:gd name="connsiteY14540" fmla="*/ 738381 h 5602020"/>
              <a:gd name="connsiteX14541" fmla="*/ 4738618 w 5832676"/>
              <a:gd name="connsiteY14541" fmla="*/ 738381 h 5602020"/>
              <a:gd name="connsiteX14542" fmla="*/ 4736324 w 5832676"/>
              <a:gd name="connsiteY14542" fmla="*/ 740672 h 5602020"/>
              <a:gd name="connsiteX14543" fmla="*/ 4734032 w 5832676"/>
              <a:gd name="connsiteY14543" fmla="*/ 742963 h 5602020"/>
              <a:gd name="connsiteX14544" fmla="*/ 4752380 w 5832676"/>
              <a:gd name="connsiteY14544" fmla="*/ 738381 h 5602020"/>
              <a:gd name="connsiteX14545" fmla="*/ 4756967 w 5832676"/>
              <a:gd name="connsiteY14545" fmla="*/ 740672 h 5602020"/>
              <a:gd name="connsiteX14546" fmla="*/ 4752380 w 5832676"/>
              <a:gd name="connsiteY14546" fmla="*/ 742963 h 5602020"/>
              <a:gd name="connsiteX14547" fmla="*/ 4763848 w 5832676"/>
              <a:gd name="connsiteY14547" fmla="*/ 740672 h 5602020"/>
              <a:gd name="connsiteX14548" fmla="*/ 4763848 w 5832676"/>
              <a:gd name="connsiteY14548" fmla="*/ 742963 h 5602020"/>
              <a:gd name="connsiteX14549" fmla="*/ 4736324 w 5832676"/>
              <a:gd name="connsiteY14549" fmla="*/ 754432 h 5602020"/>
              <a:gd name="connsiteX14550" fmla="*/ 4743206 w 5832676"/>
              <a:gd name="connsiteY14550" fmla="*/ 756723 h 5602020"/>
              <a:gd name="connsiteX14551" fmla="*/ 4690452 w 5832676"/>
              <a:gd name="connsiteY14551" fmla="*/ 780894 h 5602020"/>
              <a:gd name="connsiteX14552" fmla="*/ 4690452 w 5832676"/>
              <a:gd name="connsiteY14552" fmla="*/ 779656 h 5602020"/>
              <a:gd name="connsiteX14553" fmla="*/ 4688158 w 5832676"/>
              <a:gd name="connsiteY14553" fmla="*/ 781944 h 5602020"/>
              <a:gd name="connsiteX14554" fmla="*/ 4690452 w 5832676"/>
              <a:gd name="connsiteY14554" fmla="*/ 780894 h 5602020"/>
              <a:gd name="connsiteX14555" fmla="*/ 4690452 w 5832676"/>
              <a:gd name="connsiteY14555" fmla="*/ 781944 h 5602020"/>
              <a:gd name="connsiteX14556" fmla="*/ 4669810 w 5832676"/>
              <a:gd name="connsiteY14556" fmla="*/ 791115 h 5602020"/>
              <a:gd name="connsiteX14557" fmla="*/ 4672104 w 5832676"/>
              <a:gd name="connsiteY14557" fmla="*/ 791115 h 5602020"/>
              <a:gd name="connsiteX14558" fmla="*/ 4678984 w 5832676"/>
              <a:gd name="connsiteY14558" fmla="*/ 791115 h 5602020"/>
              <a:gd name="connsiteX14559" fmla="*/ 4630818 w 5832676"/>
              <a:gd name="connsiteY14559" fmla="*/ 811754 h 5602020"/>
              <a:gd name="connsiteX14560" fmla="*/ 4633112 w 5832676"/>
              <a:gd name="connsiteY14560" fmla="*/ 814047 h 5602020"/>
              <a:gd name="connsiteX14561" fmla="*/ 4649167 w 5832676"/>
              <a:gd name="connsiteY14561" fmla="*/ 807168 h 5602020"/>
              <a:gd name="connsiteX14562" fmla="*/ 4653754 w 5832676"/>
              <a:gd name="connsiteY14562" fmla="*/ 804874 h 5602020"/>
              <a:gd name="connsiteX14563" fmla="*/ 4660635 w 5832676"/>
              <a:gd name="connsiteY14563" fmla="*/ 802581 h 5602020"/>
              <a:gd name="connsiteX14564" fmla="*/ 4660635 w 5832676"/>
              <a:gd name="connsiteY14564" fmla="*/ 800288 h 5602020"/>
              <a:gd name="connsiteX14565" fmla="*/ 4667516 w 5832676"/>
              <a:gd name="connsiteY14565" fmla="*/ 797995 h 5602020"/>
              <a:gd name="connsiteX14566" fmla="*/ 4662929 w 5832676"/>
              <a:gd name="connsiteY14566" fmla="*/ 802581 h 5602020"/>
              <a:gd name="connsiteX14567" fmla="*/ 4658342 w 5832676"/>
              <a:gd name="connsiteY14567" fmla="*/ 804874 h 5602020"/>
              <a:gd name="connsiteX14568" fmla="*/ 4653754 w 5832676"/>
              <a:gd name="connsiteY14568" fmla="*/ 807168 h 5602020"/>
              <a:gd name="connsiteX14569" fmla="*/ 4649167 w 5832676"/>
              <a:gd name="connsiteY14569" fmla="*/ 809460 h 5602020"/>
              <a:gd name="connsiteX14570" fmla="*/ 4644580 w 5832676"/>
              <a:gd name="connsiteY14570" fmla="*/ 814047 h 5602020"/>
              <a:gd name="connsiteX14571" fmla="*/ 4619350 w 5832676"/>
              <a:gd name="connsiteY14571" fmla="*/ 825512 h 5602020"/>
              <a:gd name="connsiteX14572" fmla="*/ 4623938 w 5832676"/>
              <a:gd name="connsiteY14572" fmla="*/ 823218 h 5602020"/>
              <a:gd name="connsiteX14573" fmla="*/ 4612470 w 5832676"/>
              <a:gd name="connsiteY14573" fmla="*/ 827804 h 5602020"/>
              <a:gd name="connsiteX14574" fmla="*/ 4614763 w 5832676"/>
              <a:gd name="connsiteY14574" fmla="*/ 827804 h 5602020"/>
              <a:gd name="connsiteX14575" fmla="*/ 4603295 w 5832676"/>
              <a:gd name="connsiteY14575" fmla="*/ 834683 h 5602020"/>
              <a:gd name="connsiteX14576" fmla="*/ 4667516 w 5832676"/>
              <a:gd name="connsiteY14576" fmla="*/ 811754 h 5602020"/>
              <a:gd name="connsiteX14577" fmla="*/ 4672104 w 5832676"/>
              <a:gd name="connsiteY14577" fmla="*/ 814047 h 5602020"/>
              <a:gd name="connsiteX14578" fmla="*/ 4729444 w 5832676"/>
              <a:gd name="connsiteY14578" fmla="*/ 788823 h 5602020"/>
              <a:gd name="connsiteX14579" fmla="*/ 4731738 w 5832676"/>
              <a:gd name="connsiteY14579" fmla="*/ 788823 h 5602020"/>
              <a:gd name="connsiteX14580" fmla="*/ 4734032 w 5832676"/>
              <a:gd name="connsiteY14580" fmla="*/ 791115 h 5602020"/>
              <a:gd name="connsiteX14581" fmla="*/ 4667516 w 5832676"/>
              <a:gd name="connsiteY14581" fmla="*/ 823218 h 5602020"/>
              <a:gd name="connsiteX14582" fmla="*/ 4667516 w 5832676"/>
              <a:gd name="connsiteY14582" fmla="*/ 825512 h 5602020"/>
              <a:gd name="connsiteX14583" fmla="*/ 4676690 w 5832676"/>
              <a:gd name="connsiteY14583" fmla="*/ 818634 h 5602020"/>
              <a:gd name="connsiteX14584" fmla="*/ 4678984 w 5832676"/>
              <a:gd name="connsiteY14584" fmla="*/ 820926 h 5602020"/>
              <a:gd name="connsiteX14585" fmla="*/ 4653754 w 5832676"/>
              <a:gd name="connsiteY14585" fmla="*/ 836978 h 5602020"/>
              <a:gd name="connsiteX14586" fmla="*/ 4652269 w 5832676"/>
              <a:gd name="connsiteY14586" fmla="*/ 838462 h 5602020"/>
              <a:gd name="connsiteX14587" fmla="*/ 4644447 w 5832676"/>
              <a:gd name="connsiteY14587" fmla="*/ 841601 h 5602020"/>
              <a:gd name="connsiteX14588" fmla="*/ 4628524 w 5832676"/>
              <a:gd name="connsiteY14588" fmla="*/ 846149 h 5602020"/>
              <a:gd name="connsiteX14589" fmla="*/ 4628524 w 5832676"/>
              <a:gd name="connsiteY14589" fmla="*/ 843857 h 5602020"/>
              <a:gd name="connsiteX14590" fmla="*/ 4626232 w 5832676"/>
              <a:gd name="connsiteY14590" fmla="*/ 843857 h 5602020"/>
              <a:gd name="connsiteX14591" fmla="*/ 4612470 w 5832676"/>
              <a:gd name="connsiteY14591" fmla="*/ 853028 h 5602020"/>
              <a:gd name="connsiteX14592" fmla="*/ 4617057 w 5832676"/>
              <a:gd name="connsiteY14592" fmla="*/ 853028 h 5602020"/>
              <a:gd name="connsiteX14593" fmla="*/ 4623938 w 5832676"/>
              <a:gd name="connsiteY14593" fmla="*/ 850736 h 5602020"/>
              <a:gd name="connsiteX14594" fmla="*/ 4633112 w 5832676"/>
              <a:gd name="connsiteY14594" fmla="*/ 846149 h 5602020"/>
              <a:gd name="connsiteX14595" fmla="*/ 4644447 w 5832676"/>
              <a:gd name="connsiteY14595" fmla="*/ 841601 h 5602020"/>
              <a:gd name="connsiteX14596" fmla="*/ 4644580 w 5832676"/>
              <a:gd name="connsiteY14596" fmla="*/ 841563 h 5602020"/>
              <a:gd name="connsiteX14597" fmla="*/ 4646874 w 5832676"/>
              <a:gd name="connsiteY14597" fmla="*/ 841563 h 5602020"/>
              <a:gd name="connsiteX14598" fmla="*/ 4651461 w 5832676"/>
              <a:gd name="connsiteY14598" fmla="*/ 839270 h 5602020"/>
              <a:gd name="connsiteX14599" fmla="*/ 4652269 w 5832676"/>
              <a:gd name="connsiteY14599" fmla="*/ 838462 h 5602020"/>
              <a:gd name="connsiteX14600" fmla="*/ 4675257 w 5832676"/>
              <a:gd name="connsiteY14600" fmla="*/ 829238 h 5602020"/>
              <a:gd name="connsiteX14601" fmla="*/ 4701920 w 5832676"/>
              <a:gd name="connsiteY14601" fmla="*/ 820926 h 5602020"/>
              <a:gd name="connsiteX14602" fmla="*/ 4698767 w 5832676"/>
              <a:gd name="connsiteY14602" fmla="*/ 822358 h 5602020"/>
              <a:gd name="connsiteX14603" fmla="*/ 4697812 w 5832676"/>
              <a:gd name="connsiteY14603" fmla="*/ 824461 h 5602020"/>
              <a:gd name="connsiteX14604" fmla="*/ 4690452 w 5832676"/>
              <a:gd name="connsiteY14604" fmla="*/ 827804 h 5602020"/>
              <a:gd name="connsiteX14605" fmla="*/ 4692746 w 5832676"/>
              <a:gd name="connsiteY14605" fmla="*/ 825512 h 5602020"/>
              <a:gd name="connsiteX14606" fmla="*/ 4612470 w 5832676"/>
              <a:gd name="connsiteY14606" fmla="*/ 864494 h 5602020"/>
              <a:gd name="connsiteX14607" fmla="*/ 4626232 w 5832676"/>
              <a:gd name="connsiteY14607" fmla="*/ 862201 h 5602020"/>
              <a:gd name="connsiteX14608" fmla="*/ 4662929 w 5832676"/>
              <a:gd name="connsiteY14608" fmla="*/ 843857 h 5602020"/>
              <a:gd name="connsiteX14609" fmla="*/ 4660635 w 5832676"/>
              <a:gd name="connsiteY14609" fmla="*/ 846149 h 5602020"/>
              <a:gd name="connsiteX14610" fmla="*/ 4662929 w 5832676"/>
              <a:gd name="connsiteY14610" fmla="*/ 846149 h 5602020"/>
              <a:gd name="connsiteX14611" fmla="*/ 4635406 w 5832676"/>
              <a:gd name="connsiteY14611" fmla="*/ 862201 h 5602020"/>
              <a:gd name="connsiteX14612" fmla="*/ 4651461 w 5832676"/>
              <a:gd name="connsiteY14612" fmla="*/ 864494 h 5602020"/>
              <a:gd name="connsiteX14613" fmla="*/ 4649167 w 5832676"/>
              <a:gd name="connsiteY14613" fmla="*/ 866786 h 5602020"/>
              <a:gd name="connsiteX14614" fmla="*/ 4651461 w 5832676"/>
              <a:gd name="connsiteY14614" fmla="*/ 869080 h 5602020"/>
              <a:gd name="connsiteX14615" fmla="*/ 4653754 w 5832676"/>
              <a:gd name="connsiteY14615" fmla="*/ 866786 h 5602020"/>
              <a:gd name="connsiteX14616" fmla="*/ 4665223 w 5832676"/>
              <a:gd name="connsiteY14616" fmla="*/ 864494 h 5602020"/>
              <a:gd name="connsiteX14617" fmla="*/ 4660635 w 5832676"/>
              <a:gd name="connsiteY14617" fmla="*/ 869080 h 5602020"/>
              <a:gd name="connsiteX14618" fmla="*/ 4667516 w 5832676"/>
              <a:gd name="connsiteY14618" fmla="*/ 866786 h 5602020"/>
              <a:gd name="connsiteX14619" fmla="*/ 4672104 w 5832676"/>
              <a:gd name="connsiteY14619" fmla="*/ 862201 h 5602020"/>
              <a:gd name="connsiteX14620" fmla="*/ 4672104 w 5832676"/>
              <a:gd name="connsiteY14620" fmla="*/ 864494 h 5602020"/>
              <a:gd name="connsiteX14621" fmla="*/ 4683572 w 5832676"/>
              <a:gd name="connsiteY14621" fmla="*/ 859907 h 5602020"/>
              <a:gd name="connsiteX14622" fmla="*/ 4678984 w 5832676"/>
              <a:gd name="connsiteY14622" fmla="*/ 864494 h 5602020"/>
              <a:gd name="connsiteX14623" fmla="*/ 4676690 w 5832676"/>
              <a:gd name="connsiteY14623" fmla="*/ 866786 h 5602020"/>
              <a:gd name="connsiteX14624" fmla="*/ 4678984 w 5832676"/>
              <a:gd name="connsiteY14624" fmla="*/ 869080 h 5602020"/>
              <a:gd name="connsiteX14625" fmla="*/ 4759261 w 5832676"/>
              <a:gd name="connsiteY14625" fmla="*/ 836978 h 5602020"/>
              <a:gd name="connsiteX14626" fmla="*/ 4715682 w 5832676"/>
              <a:gd name="connsiteY14626" fmla="*/ 859907 h 5602020"/>
              <a:gd name="connsiteX14627" fmla="*/ 4717976 w 5832676"/>
              <a:gd name="connsiteY14627" fmla="*/ 857615 h 5602020"/>
              <a:gd name="connsiteX14628" fmla="*/ 4707368 w 5832676"/>
              <a:gd name="connsiteY14628" fmla="*/ 860195 h 5602020"/>
              <a:gd name="connsiteX14629" fmla="*/ 4703390 w 5832676"/>
              <a:gd name="connsiteY14629" fmla="*/ 863334 h 5602020"/>
              <a:gd name="connsiteX14630" fmla="*/ 4681278 w 5832676"/>
              <a:gd name="connsiteY14630" fmla="*/ 871373 h 5602020"/>
              <a:gd name="connsiteX14631" fmla="*/ 4683572 w 5832676"/>
              <a:gd name="connsiteY14631" fmla="*/ 871373 h 5602020"/>
              <a:gd name="connsiteX14632" fmla="*/ 4711095 w 5832676"/>
              <a:gd name="connsiteY14632" fmla="*/ 869080 h 5602020"/>
              <a:gd name="connsiteX14633" fmla="*/ 4774312 w 5832676"/>
              <a:gd name="connsiteY14633" fmla="*/ 837802 h 5602020"/>
              <a:gd name="connsiteX14634" fmla="*/ 4788342 w 5832676"/>
              <a:gd name="connsiteY14634" fmla="*/ 835237 h 5602020"/>
              <a:gd name="connsiteX14635" fmla="*/ 4781732 w 5832676"/>
              <a:gd name="connsiteY14635" fmla="*/ 840203 h 5602020"/>
              <a:gd name="connsiteX14636" fmla="*/ 4752380 w 5832676"/>
              <a:gd name="connsiteY14636" fmla="*/ 857615 h 5602020"/>
              <a:gd name="connsiteX14637" fmla="*/ 4759261 w 5832676"/>
              <a:gd name="connsiteY14637" fmla="*/ 857615 h 5602020"/>
              <a:gd name="connsiteX14638" fmla="*/ 4766142 w 5832676"/>
              <a:gd name="connsiteY14638" fmla="*/ 853028 h 5602020"/>
              <a:gd name="connsiteX14639" fmla="*/ 4763848 w 5832676"/>
              <a:gd name="connsiteY14639" fmla="*/ 855322 h 5602020"/>
              <a:gd name="connsiteX14640" fmla="*/ 4779904 w 5832676"/>
              <a:gd name="connsiteY14640" fmla="*/ 848442 h 5602020"/>
              <a:gd name="connsiteX14641" fmla="*/ 4775317 w 5832676"/>
              <a:gd name="connsiteY14641" fmla="*/ 853028 h 5602020"/>
              <a:gd name="connsiteX14642" fmla="*/ 4791372 w 5832676"/>
              <a:gd name="connsiteY14642" fmla="*/ 848442 h 5602020"/>
              <a:gd name="connsiteX14643" fmla="*/ 4785310 w 5832676"/>
              <a:gd name="connsiteY14643" fmla="*/ 854504 h 5602020"/>
              <a:gd name="connsiteX14644" fmla="*/ 4736324 w 5832676"/>
              <a:gd name="connsiteY14644" fmla="*/ 873667 h 5602020"/>
              <a:gd name="connsiteX14645" fmla="*/ 4745500 w 5832676"/>
              <a:gd name="connsiteY14645" fmla="*/ 878253 h 5602020"/>
              <a:gd name="connsiteX14646" fmla="*/ 4743206 w 5832676"/>
              <a:gd name="connsiteY14646" fmla="*/ 882839 h 5602020"/>
              <a:gd name="connsiteX14647" fmla="*/ 4740912 w 5832676"/>
              <a:gd name="connsiteY14647" fmla="*/ 885133 h 5602020"/>
              <a:gd name="connsiteX14648" fmla="*/ 4747794 w 5832676"/>
              <a:gd name="connsiteY14648" fmla="*/ 880545 h 5602020"/>
              <a:gd name="connsiteX14649" fmla="*/ 4747794 w 5832676"/>
              <a:gd name="connsiteY14649" fmla="*/ 882839 h 5602020"/>
              <a:gd name="connsiteX14650" fmla="*/ 4759261 w 5832676"/>
              <a:gd name="connsiteY14650" fmla="*/ 878253 h 5602020"/>
              <a:gd name="connsiteX14651" fmla="*/ 4761555 w 5832676"/>
              <a:gd name="connsiteY14651" fmla="*/ 871373 h 5602020"/>
              <a:gd name="connsiteX14652" fmla="*/ 4802840 w 5832676"/>
              <a:gd name="connsiteY14652" fmla="*/ 855322 h 5602020"/>
              <a:gd name="connsiteX14653" fmla="*/ 4802840 w 5832676"/>
              <a:gd name="connsiteY14653" fmla="*/ 857615 h 5602020"/>
              <a:gd name="connsiteX14654" fmla="*/ 4798252 w 5832676"/>
              <a:gd name="connsiteY14654" fmla="*/ 862201 h 5602020"/>
              <a:gd name="connsiteX14655" fmla="*/ 4773023 w 5832676"/>
              <a:gd name="connsiteY14655" fmla="*/ 871373 h 5602020"/>
              <a:gd name="connsiteX14656" fmla="*/ 4777610 w 5832676"/>
              <a:gd name="connsiteY14656" fmla="*/ 871373 h 5602020"/>
              <a:gd name="connsiteX14657" fmla="*/ 4766142 w 5832676"/>
              <a:gd name="connsiteY14657" fmla="*/ 875959 h 5602020"/>
              <a:gd name="connsiteX14658" fmla="*/ 4770729 w 5832676"/>
              <a:gd name="connsiteY14658" fmla="*/ 875959 h 5602020"/>
              <a:gd name="connsiteX14659" fmla="*/ 4747794 w 5832676"/>
              <a:gd name="connsiteY14659" fmla="*/ 887425 h 5602020"/>
              <a:gd name="connsiteX14660" fmla="*/ 4754674 w 5832676"/>
              <a:gd name="connsiteY14660" fmla="*/ 887425 h 5602020"/>
              <a:gd name="connsiteX14661" fmla="*/ 4754674 w 5832676"/>
              <a:gd name="connsiteY14661" fmla="*/ 889719 h 5602020"/>
              <a:gd name="connsiteX14662" fmla="*/ 4745500 w 5832676"/>
              <a:gd name="connsiteY14662" fmla="*/ 892012 h 5602020"/>
              <a:gd name="connsiteX14663" fmla="*/ 4747794 w 5832676"/>
              <a:gd name="connsiteY14663" fmla="*/ 892012 h 5602020"/>
              <a:gd name="connsiteX14664" fmla="*/ 4747794 w 5832676"/>
              <a:gd name="connsiteY14664" fmla="*/ 894304 h 5602020"/>
              <a:gd name="connsiteX14665" fmla="*/ 4756967 w 5832676"/>
              <a:gd name="connsiteY14665" fmla="*/ 889719 h 5602020"/>
              <a:gd name="connsiteX14666" fmla="*/ 4759261 w 5832676"/>
              <a:gd name="connsiteY14666" fmla="*/ 894304 h 5602020"/>
              <a:gd name="connsiteX14667" fmla="*/ 4784490 w 5832676"/>
              <a:gd name="connsiteY14667" fmla="*/ 887425 h 5602020"/>
              <a:gd name="connsiteX14668" fmla="*/ 4793666 w 5832676"/>
              <a:gd name="connsiteY14668" fmla="*/ 878253 h 5602020"/>
              <a:gd name="connsiteX14669" fmla="*/ 4795960 w 5832676"/>
              <a:gd name="connsiteY14669" fmla="*/ 880545 h 5602020"/>
              <a:gd name="connsiteX14670" fmla="*/ 4793666 w 5832676"/>
              <a:gd name="connsiteY14670" fmla="*/ 882839 h 5602020"/>
              <a:gd name="connsiteX14671" fmla="*/ 4793666 w 5832676"/>
              <a:gd name="connsiteY14671" fmla="*/ 885133 h 5602020"/>
              <a:gd name="connsiteX14672" fmla="*/ 4802840 w 5832676"/>
              <a:gd name="connsiteY14672" fmla="*/ 880545 h 5602020"/>
              <a:gd name="connsiteX14673" fmla="*/ 4802840 w 5832676"/>
              <a:gd name="connsiteY14673" fmla="*/ 885133 h 5602020"/>
              <a:gd name="connsiteX14674" fmla="*/ 4761555 w 5832676"/>
              <a:gd name="connsiteY14674" fmla="*/ 896598 h 5602020"/>
              <a:gd name="connsiteX14675" fmla="*/ 4761555 w 5832676"/>
              <a:gd name="connsiteY14675" fmla="*/ 898891 h 5602020"/>
              <a:gd name="connsiteX14676" fmla="*/ 4759261 w 5832676"/>
              <a:gd name="connsiteY14676" fmla="*/ 926407 h 5602020"/>
              <a:gd name="connsiteX14677" fmla="*/ 4786784 w 5832676"/>
              <a:gd name="connsiteY14677" fmla="*/ 919528 h 5602020"/>
              <a:gd name="connsiteX14678" fmla="*/ 4773023 w 5832676"/>
              <a:gd name="connsiteY14678" fmla="*/ 924114 h 5602020"/>
              <a:gd name="connsiteX14679" fmla="*/ 4802840 w 5832676"/>
              <a:gd name="connsiteY14679" fmla="*/ 917235 h 5602020"/>
              <a:gd name="connsiteX14680" fmla="*/ 4795960 w 5832676"/>
              <a:gd name="connsiteY14680" fmla="*/ 921821 h 5602020"/>
              <a:gd name="connsiteX14681" fmla="*/ 4814308 w 5832676"/>
              <a:gd name="connsiteY14681" fmla="*/ 914942 h 5602020"/>
              <a:gd name="connsiteX14682" fmla="*/ 4812014 w 5832676"/>
              <a:gd name="connsiteY14682" fmla="*/ 917235 h 5602020"/>
              <a:gd name="connsiteX14683" fmla="*/ 4814308 w 5832676"/>
              <a:gd name="connsiteY14683" fmla="*/ 917235 h 5602020"/>
              <a:gd name="connsiteX14684" fmla="*/ 4793666 w 5832676"/>
              <a:gd name="connsiteY14684" fmla="*/ 924114 h 5602020"/>
              <a:gd name="connsiteX14685" fmla="*/ 4773023 w 5832676"/>
              <a:gd name="connsiteY14685" fmla="*/ 940167 h 5602020"/>
              <a:gd name="connsiteX14686" fmla="*/ 4745500 w 5832676"/>
              <a:gd name="connsiteY14686" fmla="*/ 949338 h 5602020"/>
              <a:gd name="connsiteX14687" fmla="*/ 4750086 w 5832676"/>
              <a:gd name="connsiteY14687" fmla="*/ 944752 h 5602020"/>
              <a:gd name="connsiteX14688" fmla="*/ 4745500 w 5832676"/>
              <a:gd name="connsiteY14688" fmla="*/ 947045 h 5602020"/>
              <a:gd name="connsiteX14689" fmla="*/ 4731738 w 5832676"/>
              <a:gd name="connsiteY14689" fmla="*/ 965390 h 5602020"/>
              <a:gd name="connsiteX14690" fmla="*/ 4734032 w 5832676"/>
              <a:gd name="connsiteY14690" fmla="*/ 965390 h 5602020"/>
              <a:gd name="connsiteX14691" fmla="*/ 4724857 w 5832676"/>
              <a:gd name="connsiteY14691" fmla="*/ 967683 h 5602020"/>
              <a:gd name="connsiteX14692" fmla="*/ 4729444 w 5832676"/>
              <a:gd name="connsiteY14692" fmla="*/ 963097 h 5602020"/>
              <a:gd name="connsiteX14693" fmla="*/ 4722563 w 5832676"/>
              <a:gd name="connsiteY14693" fmla="*/ 967683 h 5602020"/>
              <a:gd name="connsiteX14694" fmla="*/ 4727150 w 5832676"/>
              <a:gd name="connsiteY14694" fmla="*/ 969977 h 5602020"/>
              <a:gd name="connsiteX14695" fmla="*/ 4724857 w 5832676"/>
              <a:gd name="connsiteY14695" fmla="*/ 969977 h 5602020"/>
              <a:gd name="connsiteX14696" fmla="*/ 4720270 w 5832676"/>
              <a:gd name="connsiteY14696" fmla="*/ 969977 h 5602020"/>
              <a:gd name="connsiteX14697" fmla="*/ 4717976 w 5832676"/>
              <a:gd name="connsiteY14697" fmla="*/ 969977 h 5602020"/>
              <a:gd name="connsiteX14698" fmla="*/ 4734032 w 5832676"/>
              <a:gd name="connsiteY14698" fmla="*/ 953924 h 5602020"/>
              <a:gd name="connsiteX14699" fmla="*/ 4734032 w 5832676"/>
              <a:gd name="connsiteY14699" fmla="*/ 952396 h 5602020"/>
              <a:gd name="connsiteX14700" fmla="*/ 4738618 w 5832676"/>
              <a:gd name="connsiteY14700" fmla="*/ 951631 h 5602020"/>
              <a:gd name="connsiteX14701" fmla="*/ 4736324 w 5832676"/>
              <a:gd name="connsiteY14701" fmla="*/ 951631 h 5602020"/>
              <a:gd name="connsiteX14702" fmla="*/ 4734032 w 5832676"/>
              <a:gd name="connsiteY14702" fmla="*/ 951631 h 5602020"/>
              <a:gd name="connsiteX14703" fmla="*/ 4734032 w 5832676"/>
              <a:gd name="connsiteY14703" fmla="*/ 952396 h 5602020"/>
              <a:gd name="connsiteX14704" fmla="*/ 4724857 w 5832676"/>
              <a:gd name="connsiteY14704" fmla="*/ 953924 h 5602020"/>
              <a:gd name="connsiteX14705" fmla="*/ 4715682 w 5832676"/>
              <a:gd name="connsiteY14705" fmla="*/ 963097 h 5602020"/>
              <a:gd name="connsiteX14706" fmla="*/ 4713389 w 5832676"/>
              <a:gd name="connsiteY14706" fmla="*/ 960804 h 5602020"/>
              <a:gd name="connsiteX14707" fmla="*/ 4707941 w 5832676"/>
              <a:gd name="connsiteY14707" fmla="*/ 966536 h 5602020"/>
              <a:gd name="connsiteX14708" fmla="*/ 4698246 w 5832676"/>
              <a:gd name="connsiteY14708" fmla="*/ 971776 h 5602020"/>
              <a:gd name="connsiteX14709" fmla="*/ 4707222 w 5832676"/>
              <a:gd name="connsiteY14709" fmla="*/ 962671 h 5602020"/>
              <a:gd name="connsiteX14710" fmla="*/ 4697999 w 5832676"/>
              <a:gd name="connsiteY14710" fmla="*/ 965010 h 5602020"/>
              <a:gd name="connsiteX14711" fmla="*/ 4697999 w 5832676"/>
              <a:gd name="connsiteY14711" fmla="*/ 969687 h 5602020"/>
              <a:gd name="connsiteX14712" fmla="*/ 4695694 w 5832676"/>
              <a:gd name="connsiteY14712" fmla="*/ 972026 h 5602020"/>
              <a:gd name="connsiteX14713" fmla="*/ 4691082 w 5832676"/>
              <a:gd name="connsiteY14713" fmla="*/ 969687 h 5602020"/>
              <a:gd name="connsiteX14714" fmla="*/ 4688778 w 5832676"/>
              <a:gd name="connsiteY14714" fmla="*/ 972026 h 5602020"/>
              <a:gd name="connsiteX14715" fmla="*/ 4686472 w 5832676"/>
              <a:gd name="connsiteY14715" fmla="*/ 969687 h 5602020"/>
              <a:gd name="connsiteX14716" fmla="*/ 4674945 w 5832676"/>
              <a:gd name="connsiteY14716" fmla="*/ 976704 h 5602020"/>
              <a:gd name="connsiteX14717" fmla="*/ 4677250 w 5832676"/>
              <a:gd name="connsiteY14717" fmla="*/ 976704 h 5602020"/>
              <a:gd name="connsiteX14718" fmla="*/ 4684166 w 5832676"/>
              <a:gd name="connsiteY14718" fmla="*/ 972026 h 5602020"/>
              <a:gd name="connsiteX14719" fmla="*/ 4686472 w 5832676"/>
              <a:gd name="connsiteY14719" fmla="*/ 974365 h 5602020"/>
              <a:gd name="connsiteX14720" fmla="*/ 4691082 w 5832676"/>
              <a:gd name="connsiteY14720" fmla="*/ 974365 h 5602020"/>
              <a:gd name="connsiteX14721" fmla="*/ 4691082 w 5832676"/>
              <a:gd name="connsiteY14721" fmla="*/ 972026 h 5602020"/>
              <a:gd name="connsiteX14722" fmla="*/ 4693388 w 5832676"/>
              <a:gd name="connsiteY14722" fmla="*/ 974365 h 5602020"/>
              <a:gd name="connsiteX14723" fmla="*/ 4695694 w 5832676"/>
              <a:gd name="connsiteY14723" fmla="*/ 972026 h 5602020"/>
              <a:gd name="connsiteX14724" fmla="*/ 4697782 w 5832676"/>
              <a:gd name="connsiteY14724" fmla="*/ 972026 h 5602020"/>
              <a:gd name="connsiteX14725" fmla="*/ 4697334 w 5832676"/>
              <a:gd name="connsiteY14725" fmla="*/ 972270 h 5602020"/>
              <a:gd name="connsiteX14726" fmla="*/ 4690452 w 5832676"/>
              <a:gd name="connsiteY14726" fmla="*/ 976856 h 5602020"/>
              <a:gd name="connsiteX14727" fmla="*/ 4692746 w 5832676"/>
              <a:gd name="connsiteY14727" fmla="*/ 976856 h 5602020"/>
              <a:gd name="connsiteX14728" fmla="*/ 4690452 w 5832676"/>
              <a:gd name="connsiteY14728" fmla="*/ 979148 h 5602020"/>
              <a:gd name="connsiteX14729" fmla="*/ 4695040 w 5832676"/>
              <a:gd name="connsiteY14729" fmla="*/ 981441 h 5602020"/>
              <a:gd name="connsiteX14730" fmla="*/ 4697334 w 5832676"/>
              <a:gd name="connsiteY14730" fmla="*/ 979148 h 5602020"/>
              <a:gd name="connsiteX14731" fmla="*/ 4695040 w 5832676"/>
              <a:gd name="connsiteY14731" fmla="*/ 976856 h 5602020"/>
              <a:gd name="connsiteX14732" fmla="*/ 4701920 w 5832676"/>
              <a:gd name="connsiteY14732" fmla="*/ 974562 h 5602020"/>
              <a:gd name="connsiteX14733" fmla="*/ 4704214 w 5832676"/>
              <a:gd name="connsiteY14733" fmla="*/ 976856 h 5602020"/>
              <a:gd name="connsiteX14734" fmla="*/ 4708801 w 5832676"/>
              <a:gd name="connsiteY14734" fmla="*/ 974562 h 5602020"/>
              <a:gd name="connsiteX14735" fmla="*/ 4711095 w 5832676"/>
              <a:gd name="connsiteY14735" fmla="*/ 974562 h 5602020"/>
              <a:gd name="connsiteX14736" fmla="*/ 4708801 w 5832676"/>
              <a:gd name="connsiteY14736" fmla="*/ 979148 h 5602020"/>
              <a:gd name="connsiteX14737" fmla="*/ 4715682 w 5832676"/>
              <a:gd name="connsiteY14737" fmla="*/ 974562 h 5602020"/>
              <a:gd name="connsiteX14738" fmla="*/ 4717976 w 5832676"/>
              <a:gd name="connsiteY14738" fmla="*/ 969977 h 5602020"/>
              <a:gd name="connsiteX14739" fmla="*/ 4717976 w 5832676"/>
              <a:gd name="connsiteY14739" fmla="*/ 972270 h 5602020"/>
              <a:gd name="connsiteX14740" fmla="*/ 4720270 w 5832676"/>
              <a:gd name="connsiteY14740" fmla="*/ 972270 h 5602020"/>
              <a:gd name="connsiteX14741" fmla="*/ 4729444 w 5832676"/>
              <a:gd name="connsiteY14741" fmla="*/ 972270 h 5602020"/>
              <a:gd name="connsiteX14742" fmla="*/ 4734032 w 5832676"/>
              <a:gd name="connsiteY14742" fmla="*/ 969977 h 5602020"/>
              <a:gd name="connsiteX14743" fmla="*/ 4738618 w 5832676"/>
              <a:gd name="connsiteY14743" fmla="*/ 967683 h 5602020"/>
              <a:gd name="connsiteX14744" fmla="*/ 4740912 w 5832676"/>
              <a:gd name="connsiteY14744" fmla="*/ 967683 h 5602020"/>
              <a:gd name="connsiteX14745" fmla="*/ 4743206 w 5832676"/>
              <a:gd name="connsiteY14745" fmla="*/ 969977 h 5602020"/>
              <a:gd name="connsiteX14746" fmla="*/ 4747794 w 5832676"/>
              <a:gd name="connsiteY14746" fmla="*/ 965390 h 5602020"/>
              <a:gd name="connsiteX14747" fmla="*/ 4750086 w 5832676"/>
              <a:gd name="connsiteY14747" fmla="*/ 967683 h 5602020"/>
              <a:gd name="connsiteX14748" fmla="*/ 4740912 w 5832676"/>
              <a:gd name="connsiteY14748" fmla="*/ 974562 h 5602020"/>
              <a:gd name="connsiteX14749" fmla="*/ 4734032 w 5832676"/>
              <a:gd name="connsiteY14749" fmla="*/ 974562 h 5602020"/>
              <a:gd name="connsiteX14750" fmla="*/ 4740912 w 5832676"/>
              <a:gd name="connsiteY14750" fmla="*/ 972270 h 5602020"/>
              <a:gd name="connsiteX14751" fmla="*/ 4731738 w 5832676"/>
              <a:gd name="connsiteY14751" fmla="*/ 974562 h 5602020"/>
              <a:gd name="connsiteX14752" fmla="*/ 4731738 w 5832676"/>
              <a:gd name="connsiteY14752" fmla="*/ 976856 h 5602020"/>
              <a:gd name="connsiteX14753" fmla="*/ 4734032 w 5832676"/>
              <a:gd name="connsiteY14753" fmla="*/ 974562 h 5602020"/>
              <a:gd name="connsiteX14754" fmla="*/ 4731738 w 5832676"/>
              <a:gd name="connsiteY14754" fmla="*/ 979148 h 5602020"/>
              <a:gd name="connsiteX14755" fmla="*/ 4729444 w 5832676"/>
              <a:gd name="connsiteY14755" fmla="*/ 976856 h 5602020"/>
              <a:gd name="connsiteX14756" fmla="*/ 4727150 w 5832676"/>
              <a:gd name="connsiteY14756" fmla="*/ 983735 h 5602020"/>
              <a:gd name="connsiteX14757" fmla="*/ 4727150 w 5832676"/>
              <a:gd name="connsiteY14757" fmla="*/ 986028 h 5602020"/>
              <a:gd name="connsiteX14758" fmla="*/ 4722563 w 5832676"/>
              <a:gd name="connsiteY14758" fmla="*/ 983735 h 5602020"/>
              <a:gd name="connsiteX14759" fmla="*/ 4720270 w 5832676"/>
              <a:gd name="connsiteY14759" fmla="*/ 986028 h 5602020"/>
              <a:gd name="connsiteX14760" fmla="*/ 4722563 w 5832676"/>
              <a:gd name="connsiteY14760" fmla="*/ 995201 h 5602020"/>
              <a:gd name="connsiteX14761" fmla="*/ 4717976 w 5832676"/>
              <a:gd name="connsiteY14761" fmla="*/ 990614 h 5602020"/>
              <a:gd name="connsiteX14762" fmla="*/ 4717976 w 5832676"/>
              <a:gd name="connsiteY14762" fmla="*/ 992907 h 5602020"/>
              <a:gd name="connsiteX14763" fmla="*/ 4711095 w 5832676"/>
              <a:gd name="connsiteY14763" fmla="*/ 999786 h 5602020"/>
              <a:gd name="connsiteX14764" fmla="*/ 4708801 w 5832676"/>
              <a:gd name="connsiteY14764" fmla="*/ 999786 h 5602020"/>
              <a:gd name="connsiteX14765" fmla="*/ 4708801 w 5832676"/>
              <a:gd name="connsiteY14765" fmla="*/ 997493 h 5602020"/>
              <a:gd name="connsiteX14766" fmla="*/ 4706508 w 5832676"/>
              <a:gd name="connsiteY14766" fmla="*/ 997493 h 5602020"/>
              <a:gd name="connsiteX14767" fmla="*/ 4704214 w 5832676"/>
              <a:gd name="connsiteY14767" fmla="*/ 999786 h 5602020"/>
              <a:gd name="connsiteX14768" fmla="*/ 4701920 w 5832676"/>
              <a:gd name="connsiteY14768" fmla="*/ 1006665 h 5602020"/>
              <a:gd name="connsiteX14769" fmla="*/ 4697334 w 5832676"/>
              <a:gd name="connsiteY14769" fmla="*/ 1004372 h 5602020"/>
              <a:gd name="connsiteX14770" fmla="*/ 4690452 w 5832676"/>
              <a:gd name="connsiteY14770" fmla="*/ 1008959 h 5602020"/>
              <a:gd name="connsiteX14771" fmla="*/ 4695040 w 5832676"/>
              <a:gd name="connsiteY14771" fmla="*/ 1011251 h 5602020"/>
              <a:gd name="connsiteX14772" fmla="*/ 4692746 w 5832676"/>
              <a:gd name="connsiteY14772" fmla="*/ 1013544 h 5602020"/>
              <a:gd name="connsiteX14773" fmla="*/ 4685866 w 5832676"/>
              <a:gd name="connsiteY14773" fmla="*/ 1015838 h 5602020"/>
              <a:gd name="connsiteX14774" fmla="*/ 4681278 w 5832676"/>
              <a:gd name="connsiteY14774" fmla="*/ 1011251 h 5602020"/>
              <a:gd name="connsiteX14775" fmla="*/ 4676690 w 5832676"/>
              <a:gd name="connsiteY14775" fmla="*/ 1011251 h 5602020"/>
              <a:gd name="connsiteX14776" fmla="*/ 4674397 w 5832676"/>
              <a:gd name="connsiteY14776" fmla="*/ 1013544 h 5602020"/>
              <a:gd name="connsiteX14777" fmla="*/ 4676690 w 5832676"/>
              <a:gd name="connsiteY14777" fmla="*/ 1013544 h 5602020"/>
              <a:gd name="connsiteX14778" fmla="*/ 4676690 w 5832676"/>
              <a:gd name="connsiteY14778" fmla="*/ 1011251 h 5602020"/>
              <a:gd name="connsiteX14779" fmla="*/ 4683572 w 5832676"/>
              <a:gd name="connsiteY14779" fmla="*/ 1018131 h 5602020"/>
              <a:gd name="connsiteX14780" fmla="*/ 4681278 w 5832676"/>
              <a:gd name="connsiteY14780" fmla="*/ 1018131 h 5602020"/>
              <a:gd name="connsiteX14781" fmla="*/ 4678984 w 5832676"/>
              <a:gd name="connsiteY14781" fmla="*/ 1015838 h 5602020"/>
              <a:gd name="connsiteX14782" fmla="*/ 4678984 w 5832676"/>
              <a:gd name="connsiteY14782" fmla="*/ 1022717 h 5602020"/>
              <a:gd name="connsiteX14783" fmla="*/ 4678984 w 5832676"/>
              <a:gd name="connsiteY14783" fmla="*/ 1025010 h 5602020"/>
              <a:gd name="connsiteX14784" fmla="*/ 4683572 w 5832676"/>
              <a:gd name="connsiteY14784" fmla="*/ 1022717 h 5602020"/>
              <a:gd name="connsiteX14785" fmla="*/ 4685866 w 5832676"/>
              <a:gd name="connsiteY14785" fmla="*/ 1020424 h 5602020"/>
              <a:gd name="connsiteX14786" fmla="*/ 4690452 w 5832676"/>
              <a:gd name="connsiteY14786" fmla="*/ 1015838 h 5602020"/>
              <a:gd name="connsiteX14787" fmla="*/ 4706508 w 5832676"/>
              <a:gd name="connsiteY14787" fmla="*/ 1011251 h 5602020"/>
              <a:gd name="connsiteX14788" fmla="*/ 4711095 w 5832676"/>
              <a:gd name="connsiteY14788" fmla="*/ 1011251 h 5602020"/>
              <a:gd name="connsiteX14789" fmla="*/ 4697334 w 5832676"/>
              <a:gd name="connsiteY14789" fmla="*/ 1018131 h 5602020"/>
              <a:gd name="connsiteX14790" fmla="*/ 4695040 w 5832676"/>
              <a:gd name="connsiteY14790" fmla="*/ 1015838 h 5602020"/>
              <a:gd name="connsiteX14791" fmla="*/ 4695040 w 5832676"/>
              <a:gd name="connsiteY14791" fmla="*/ 1018131 h 5602020"/>
              <a:gd name="connsiteX14792" fmla="*/ 4692746 w 5832676"/>
              <a:gd name="connsiteY14792" fmla="*/ 1020424 h 5602020"/>
              <a:gd name="connsiteX14793" fmla="*/ 4683572 w 5832676"/>
              <a:gd name="connsiteY14793" fmla="*/ 1025010 h 5602020"/>
              <a:gd name="connsiteX14794" fmla="*/ 4685866 w 5832676"/>
              <a:gd name="connsiteY14794" fmla="*/ 1025010 h 5602020"/>
              <a:gd name="connsiteX14795" fmla="*/ 4688158 w 5832676"/>
              <a:gd name="connsiteY14795" fmla="*/ 1025010 h 5602020"/>
              <a:gd name="connsiteX14796" fmla="*/ 4690452 w 5832676"/>
              <a:gd name="connsiteY14796" fmla="*/ 1027303 h 5602020"/>
              <a:gd name="connsiteX14797" fmla="*/ 4685866 w 5832676"/>
              <a:gd name="connsiteY14797" fmla="*/ 1029596 h 5602020"/>
              <a:gd name="connsiteX14798" fmla="*/ 4683572 w 5832676"/>
              <a:gd name="connsiteY14798" fmla="*/ 1031890 h 5602020"/>
              <a:gd name="connsiteX14799" fmla="*/ 4678984 w 5832676"/>
              <a:gd name="connsiteY14799" fmla="*/ 1034182 h 5602020"/>
              <a:gd name="connsiteX14800" fmla="*/ 4667516 w 5832676"/>
              <a:gd name="connsiteY14800" fmla="*/ 1036475 h 5602020"/>
              <a:gd name="connsiteX14801" fmla="*/ 4660635 w 5832676"/>
              <a:gd name="connsiteY14801" fmla="*/ 1038768 h 5602020"/>
              <a:gd name="connsiteX14802" fmla="*/ 4660635 w 5832676"/>
              <a:gd name="connsiteY14802" fmla="*/ 1041062 h 5602020"/>
              <a:gd name="connsiteX14803" fmla="*/ 4672104 w 5832676"/>
              <a:gd name="connsiteY14803" fmla="*/ 1036475 h 5602020"/>
              <a:gd name="connsiteX14804" fmla="*/ 4674397 w 5832676"/>
              <a:gd name="connsiteY14804" fmla="*/ 1041062 h 5602020"/>
              <a:gd name="connsiteX14805" fmla="*/ 4672104 w 5832676"/>
              <a:gd name="connsiteY14805" fmla="*/ 1041062 h 5602020"/>
              <a:gd name="connsiteX14806" fmla="*/ 4669810 w 5832676"/>
              <a:gd name="connsiteY14806" fmla="*/ 1041062 h 5602020"/>
              <a:gd name="connsiteX14807" fmla="*/ 4669810 w 5832676"/>
              <a:gd name="connsiteY14807" fmla="*/ 1043355 h 5602020"/>
              <a:gd name="connsiteX14808" fmla="*/ 4667516 w 5832676"/>
              <a:gd name="connsiteY14808" fmla="*/ 1043355 h 5602020"/>
              <a:gd name="connsiteX14809" fmla="*/ 4665223 w 5832676"/>
              <a:gd name="connsiteY14809" fmla="*/ 1043355 h 5602020"/>
              <a:gd name="connsiteX14810" fmla="*/ 4662929 w 5832676"/>
              <a:gd name="connsiteY14810" fmla="*/ 1043355 h 5602020"/>
              <a:gd name="connsiteX14811" fmla="*/ 4660635 w 5832676"/>
              <a:gd name="connsiteY14811" fmla="*/ 1045647 h 5602020"/>
              <a:gd name="connsiteX14812" fmla="*/ 4667516 w 5832676"/>
              <a:gd name="connsiteY14812" fmla="*/ 1061700 h 5602020"/>
              <a:gd name="connsiteX14813" fmla="*/ 4690452 w 5832676"/>
              <a:gd name="connsiteY14813" fmla="*/ 1057113 h 5602020"/>
              <a:gd name="connsiteX14814" fmla="*/ 4692746 w 5832676"/>
              <a:gd name="connsiteY14814" fmla="*/ 1059407 h 5602020"/>
              <a:gd name="connsiteX14815" fmla="*/ 4695040 w 5832676"/>
              <a:gd name="connsiteY14815" fmla="*/ 1061700 h 5602020"/>
              <a:gd name="connsiteX14816" fmla="*/ 4676690 w 5832676"/>
              <a:gd name="connsiteY14816" fmla="*/ 1061700 h 5602020"/>
              <a:gd name="connsiteX14817" fmla="*/ 4701920 w 5832676"/>
              <a:gd name="connsiteY14817" fmla="*/ 1066286 h 5602020"/>
              <a:gd name="connsiteX14818" fmla="*/ 4695040 w 5832676"/>
              <a:gd name="connsiteY14818" fmla="*/ 1073166 h 5602020"/>
              <a:gd name="connsiteX14819" fmla="*/ 4681278 w 5832676"/>
              <a:gd name="connsiteY14819" fmla="*/ 1068579 h 5602020"/>
              <a:gd name="connsiteX14820" fmla="*/ 4678984 w 5832676"/>
              <a:gd name="connsiteY14820" fmla="*/ 1082337 h 5602020"/>
              <a:gd name="connsiteX14821" fmla="*/ 4676690 w 5832676"/>
              <a:gd name="connsiteY14821" fmla="*/ 1080044 h 5602020"/>
              <a:gd name="connsiteX14822" fmla="*/ 4672104 w 5832676"/>
              <a:gd name="connsiteY14822" fmla="*/ 1084631 h 5602020"/>
              <a:gd name="connsiteX14823" fmla="*/ 4674397 w 5832676"/>
              <a:gd name="connsiteY14823" fmla="*/ 1086924 h 5602020"/>
              <a:gd name="connsiteX14824" fmla="*/ 4676690 w 5832676"/>
              <a:gd name="connsiteY14824" fmla="*/ 1082337 h 5602020"/>
              <a:gd name="connsiteX14825" fmla="*/ 4681278 w 5832676"/>
              <a:gd name="connsiteY14825" fmla="*/ 1084631 h 5602020"/>
              <a:gd name="connsiteX14826" fmla="*/ 4681278 w 5832676"/>
              <a:gd name="connsiteY14826" fmla="*/ 1086924 h 5602020"/>
              <a:gd name="connsiteX14827" fmla="*/ 4678984 w 5832676"/>
              <a:gd name="connsiteY14827" fmla="*/ 1089217 h 5602020"/>
              <a:gd name="connsiteX14828" fmla="*/ 4688158 w 5832676"/>
              <a:gd name="connsiteY14828" fmla="*/ 1091510 h 5602020"/>
              <a:gd name="connsiteX14829" fmla="*/ 4688158 w 5832676"/>
              <a:gd name="connsiteY14829" fmla="*/ 1093803 h 5602020"/>
              <a:gd name="connsiteX14830" fmla="*/ 4681278 w 5832676"/>
              <a:gd name="connsiteY14830" fmla="*/ 1098389 h 5602020"/>
              <a:gd name="connsiteX14831" fmla="*/ 4690452 w 5832676"/>
              <a:gd name="connsiteY14831" fmla="*/ 1096096 h 5602020"/>
              <a:gd name="connsiteX14832" fmla="*/ 4683572 w 5832676"/>
              <a:gd name="connsiteY14832" fmla="*/ 1102975 h 5602020"/>
              <a:gd name="connsiteX14833" fmla="*/ 4685866 w 5832676"/>
              <a:gd name="connsiteY14833" fmla="*/ 1102975 h 5602020"/>
              <a:gd name="connsiteX14834" fmla="*/ 4676690 w 5832676"/>
              <a:gd name="connsiteY14834" fmla="*/ 1109854 h 5602020"/>
              <a:gd name="connsiteX14835" fmla="*/ 4676690 w 5832676"/>
              <a:gd name="connsiteY14835" fmla="*/ 1105268 h 5602020"/>
              <a:gd name="connsiteX14836" fmla="*/ 4681278 w 5832676"/>
              <a:gd name="connsiteY14836" fmla="*/ 1102975 h 5602020"/>
              <a:gd name="connsiteX14837" fmla="*/ 4669810 w 5832676"/>
              <a:gd name="connsiteY14837" fmla="*/ 1105268 h 5602020"/>
              <a:gd name="connsiteX14838" fmla="*/ 4665223 w 5832676"/>
              <a:gd name="connsiteY14838" fmla="*/ 1107561 h 5602020"/>
              <a:gd name="connsiteX14839" fmla="*/ 4667516 w 5832676"/>
              <a:gd name="connsiteY14839" fmla="*/ 1109854 h 5602020"/>
              <a:gd name="connsiteX14840" fmla="*/ 4665223 w 5832676"/>
              <a:gd name="connsiteY14840" fmla="*/ 1112147 h 5602020"/>
              <a:gd name="connsiteX14841" fmla="*/ 4674397 w 5832676"/>
              <a:gd name="connsiteY14841" fmla="*/ 1109854 h 5602020"/>
              <a:gd name="connsiteX14842" fmla="*/ 4674397 w 5832676"/>
              <a:gd name="connsiteY14842" fmla="*/ 1112147 h 5602020"/>
              <a:gd name="connsiteX14843" fmla="*/ 4669810 w 5832676"/>
              <a:gd name="connsiteY14843" fmla="*/ 1116734 h 5602020"/>
              <a:gd name="connsiteX14844" fmla="*/ 4674397 w 5832676"/>
              <a:gd name="connsiteY14844" fmla="*/ 1114440 h 5602020"/>
              <a:gd name="connsiteX14845" fmla="*/ 4667516 w 5832676"/>
              <a:gd name="connsiteY14845" fmla="*/ 1119026 h 5602020"/>
              <a:gd name="connsiteX14846" fmla="*/ 4669810 w 5832676"/>
              <a:gd name="connsiteY14846" fmla="*/ 1119026 h 5602020"/>
              <a:gd name="connsiteX14847" fmla="*/ 4672390 w 5832676"/>
              <a:gd name="connsiteY14847" fmla="*/ 1118167 h 5602020"/>
              <a:gd name="connsiteX14848" fmla="*/ 4676117 w 5832676"/>
              <a:gd name="connsiteY14848" fmla="*/ 1118912 h 5602020"/>
              <a:gd name="connsiteX14849" fmla="*/ 4672104 w 5832676"/>
              <a:gd name="connsiteY14849" fmla="*/ 1121320 h 5602020"/>
              <a:gd name="connsiteX14850" fmla="*/ 4676690 w 5832676"/>
              <a:gd name="connsiteY14850" fmla="*/ 1119026 h 5602020"/>
              <a:gd name="connsiteX14851" fmla="*/ 4676117 w 5832676"/>
              <a:gd name="connsiteY14851" fmla="*/ 1118912 h 5602020"/>
              <a:gd name="connsiteX14852" fmla="*/ 4679750 w 5832676"/>
              <a:gd name="connsiteY14852" fmla="*/ 1116734 h 5602020"/>
              <a:gd name="connsiteX14853" fmla="*/ 4683572 w 5832676"/>
              <a:gd name="connsiteY14853" fmla="*/ 1116734 h 5602020"/>
              <a:gd name="connsiteX14854" fmla="*/ 4683572 w 5832676"/>
              <a:gd name="connsiteY14854" fmla="*/ 1114440 h 5602020"/>
              <a:gd name="connsiteX14855" fmla="*/ 4679750 w 5832676"/>
              <a:gd name="connsiteY14855" fmla="*/ 1116734 h 5602020"/>
              <a:gd name="connsiteX14856" fmla="*/ 4674397 w 5832676"/>
              <a:gd name="connsiteY14856" fmla="*/ 1116734 h 5602020"/>
              <a:gd name="connsiteX14857" fmla="*/ 4692746 w 5832676"/>
              <a:gd name="connsiteY14857" fmla="*/ 1109854 h 5602020"/>
              <a:gd name="connsiteX14858" fmla="*/ 4688158 w 5832676"/>
              <a:gd name="connsiteY14858" fmla="*/ 1116734 h 5602020"/>
              <a:gd name="connsiteX14859" fmla="*/ 4695040 w 5832676"/>
              <a:gd name="connsiteY14859" fmla="*/ 1114440 h 5602020"/>
              <a:gd name="connsiteX14860" fmla="*/ 4692746 w 5832676"/>
              <a:gd name="connsiteY14860" fmla="*/ 1112147 h 5602020"/>
              <a:gd name="connsiteX14861" fmla="*/ 4701920 w 5832676"/>
              <a:gd name="connsiteY14861" fmla="*/ 1109854 h 5602020"/>
              <a:gd name="connsiteX14862" fmla="*/ 4708801 w 5832676"/>
              <a:gd name="connsiteY14862" fmla="*/ 1112147 h 5602020"/>
              <a:gd name="connsiteX14863" fmla="*/ 4706508 w 5832676"/>
              <a:gd name="connsiteY14863" fmla="*/ 1114440 h 5602020"/>
              <a:gd name="connsiteX14864" fmla="*/ 4704214 w 5832676"/>
              <a:gd name="connsiteY14864" fmla="*/ 1112147 h 5602020"/>
              <a:gd name="connsiteX14865" fmla="*/ 4699627 w 5832676"/>
              <a:gd name="connsiteY14865" fmla="*/ 1112147 h 5602020"/>
              <a:gd name="connsiteX14866" fmla="*/ 4692746 w 5832676"/>
              <a:gd name="connsiteY14866" fmla="*/ 1116734 h 5602020"/>
              <a:gd name="connsiteX14867" fmla="*/ 4692746 w 5832676"/>
              <a:gd name="connsiteY14867" fmla="*/ 1119026 h 5602020"/>
              <a:gd name="connsiteX14868" fmla="*/ 4697334 w 5832676"/>
              <a:gd name="connsiteY14868" fmla="*/ 1119026 h 5602020"/>
              <a:gd name="connsiteX14869" fmla="*/ 4695040 w 5832676"/>
              <a:gd name="connsiteY14869" fmla="*/ 1116734 h 5602020"/>
              <a:gd name="connsiteX14870" fmla="*/ 4704214 w 5832676"/>
              <a:gd name="connsiteY14870" fmla="*/ 1116734 h 5602020"/>
              <a:gd name="connsiteX14871" fmla="*/ 4717976 w 5832676"/>
              <a:gd name="connsiteY14871" fmla="*/ 1114440 h 5602020"/>
              <a:gd name="connsiteX14872" fmla="*/ 4715682 w 5832676"/>
              <a:gd name="connsiteY14872" fmla="*/ 1114440 h 5602020"/>
              <a:gd name="connsiteX14873" fmla="*/ 4759261 w 5832676"/>
              <a:gd name="connsiteY14873" fmla="*/ 1102975 h 5602020"/>
              <a:gd name="connsiteX14874" fmla="*/ 4756967 w 5832676"/>
              <a:gd name="connsiteY14874" fmla="*/ 1105268 h 5602020"/>
              <a:gd name="connsiteX14875" fmla="*/ 4775317 w 5832676"/>
              <a:gd name="connsiteY14875" fmla="*/ 1098389 h 5602020"/>
              <a:gd name="connsiteX14876" fmla="*/ 4759261 w 5832676"/>
              <a:gd name="connsiteY14876" fmla="*/ 1107561 h 5602020"/>
              <a:gd name="connsiteX14877" fmla="*/ 4798252 w 5832676"/>
              <a:gd name="connsiteY14877" fmla="*/ 1098389 h 5602020"/>
              <a:gd name="connsiteX14878" fmla="*/ 4775317 w 5832676"/>
              <a:gd name="connsiteY14878" fmla="*/ 1107561 h 5602020"/>
              <a:gd name="connsiteX14879" fmla="*/ 4779904 w 5832676"/>
              <a:gd name="connsiteY14879" fmla="*/ 1107561 h 5602020"/>
              <a:gd name="connsiteX14880" fmla="*/ 4759261 w 5832676"/>
              <a:gd name="connsiteY14880" fmla="*/ 1119026 h 5602020"/>
              <a:gd name="connsiteX14881" fmla="*/ 4770729 w 5832676"/>
              <a:gd name="connsiteY14881" fmla="*/ 1116734 h 5602020"/>
              <a:gd name="connsiteX14882" fmla="*/ 4747794 w 5832676"/>
              <a:gd name="connsiteY14882" fmla="*/ 1128199 h 5602020"/>
              <a:gd name="connsiteX14883" fmla="*/ 4770729 w 5832676"/>
              <a:gd name="connsiteY14883" fmla="*/ 1121320 h 5602020"/>
              <a:gd name="connsiteX14884" fmla="*/ 4773023 w 5832676"/>
              <a:gd name="connsiteY14884" fmla="*/ 1123613 h 5602020"/>
              <a:gd name="connsiteX14885" fmla="*/ 4770729 w 5832676"/>
              <a:gd name="connsiteY14885" fmla="*/ 1123613 h 5602020"/>
              <a:gd name="connsiteX14886" fmla="*/ 4768436 w 5832676"/>
              <a:gd name="connsiteY14886" fmla="*/ 1125906 h 5602020"/>
              <a:gd name="connsiteX14887" fmla="*/ 4777610 w 5832676"/>
              <a:gd name="connsiteY14887" fmla="*/ 1123613 h 5602020"/>
              <a:gd name="connsiteX14888" fmla="*/ 4779904 w 5832676"/>
              <a:gd name="connsiteY14888" fmla="*/ 1125906 h 5602020"/>
              <a:gd name="connsiteX14889" fmla="*/ 4770729 w 5832676"/>
              <a:gd name="connsiteY14889" fmla="*/ 1130492 h 5602020"/>
              <a:gd name="connsiteX14890" fmla="*/ 4773023 w 5832676"/>
              <a:gd name="connsiteY14890" fmla="*/ 1135079 h 5602020"/>
              <a:gd name="connsiteX14891" fmla="*/ 4784490 w 5832676"/>
              <a:gd name="connsiteY14891" fmla="*/ 1135079 h 5602020"/>
              <a:gd name="connsiteX14892" fmla="*/ 4786784 w 5832676"/>
              <a:gd name="connsiteY14892" fmla="*/ 1132785 h 5602020"/>
              <a:gd name="connsiteX14893" fmla="*/ 4782198 w 5832676"/>
              <a:gd name="connsiteY14893" fmla="*/ 1132785 h 5602020"/>
              <a:gd name="connsiteX14894" fmla="*/ 4795960 w 5832676"/>
              <a:gd name="connsiteY14894" fmla="*/ 1130492 h 5602020"/>
              <a:gd name="connsiteX14895" fmla="*/ 4800546 w 5832676"/>
              <a:gd name="connsiteY14895" fmla="*/ 1130492 h 5602020"/>
              <a:gd name="connsiteX14896" fmla="*/ 4805134 w 5832676"/>
              <a:gd name="connsiteY14896" fmla="*/ 1130492 h 5602020"/>
              <a:gd name="connsiteX14897" fmla="*/ 4789078 w 5832676"/>
              <a:gd name="connsiteY14897" fmla="*/ 1139665 h 5602020"/>
              <a:gd name="connsiteX14898" fmla="*/ 4787202 w 5832676"/>
              <a:gd name="connsiteY14898" fmla="*/ 1135912 h 5602020"/>
              <a:gd name="connsiteX14899" fmla="*/ 4791372 w 5832676"/>
              <a:gd name="connsiteY14899" fmla="*/ 1135079 h 5602020"/>
              <a:gd name="connsiteX14900" fmla="*/ 4786784 w 5832676"/>
              <a:gd name="connsiteY14900" fmla="*/ 1135079 h 5602020"/>
              <a:gd name="connsiteX14901" fmla="*/ 4787202 w 5832676"/>
              <a:gd name="connsiteY14901" fmla="*/ 1135912 h 5602020"/>
              <a:gd name="connsiteX14902" fmla="*/ 4779904 w 5832676"/>
              <a:gd name="connsiteY14902" fmla="*/ 1137372 h 5602020"/>
              <a:gd name="connsiteX14903" fmla="*/ 4784490 w 5832676"/>
              <a:gd name="connsiteY14903" fmla="*/ 1139665 h 5602020"/>
              <a:gd name="connsiteX14904" fmla="*/ 4782198 w 5832676"/>
              <a:gd name="connsiteY14904" fmla="*/ 1141958 h 5602020"/>
              <a:gd name="connsiteX14905" fmla="*/ 4786784 w 5832676"/>
              <a:gd name="connsiteY14905" fmla="*/ 1137372 h 5602020"/>
              <a:gd name="connsiteX14906" fmla="*/ 4786784 w 5832676"/>
              <a:gd name="connsiteY14906" fmla="*/ 1139665 h 5602020"/>
              <a:gd name="connsiteX14907" fmla="*/ 4773381 w 5832676"/>
              <a:gd name="connsiteY14907" fmla="*/ 1147261 h 5602020"/>
              <a:gd name="connsiteX14908" fmla="*/ 4759510 w 5832676"/>
              <a:gd name="connsiteY14908" fmla="*/ 1154407 h 5602020"/>
              <a:gd name="connsiteX14909" fmla="*/ 4757740 w 5832676"/>
              <a:gd name="connsiteY14909" fmla="*/ 1153522 h 5602020"/>
              <a:gd name="connsiteX14910" fmla="*/ 4757740 w 5832676"/>
              <a:gd name="connsiteY14910" fmla="*/ 1154926 h 5602020"/>
              <a:gd name="connsiteX14911" fmla="*/ 4758504 w 5832676"/>
              <a:gd name="connsiteY14911" fmla="*/ 1154926 h 5602020"/>
              <a:gd name="connsiteX14912" fmla="*/ 4756967 w 5832676"/>
              <a:gd name="connsiteY14912" fmla="*/ 1155717 h 5602020"/>
              <a:gd name="connsiteX14913" fmla="*/ 4734032 w 5832676"/>
              <a:gd name="connsiteY14913" fmla="*/ 1171768 h 5602020"/>
              <a:gd name="connsiteX14914" fmla="*/ 4782198 w 5832676"/>
              <a:gd name="connsiteY14914" fmla="*/ 1153424 h 5602020"/>
              <a:gd name="connsiteX14915" fmla="*/ 4779904 w 5832676"/>
              <a:gd name="connsiteY14915" fmla="*/ 1155717 h 5602020"/>
              <a:gd name="connsiteX14916" fmla="*/ 4789078 w 5832676"/>
              <a:gd name="connsiteY14916" fmla="*/ 1151130 h 5602020"/>
              <a:gd name="connsiteX14917" fmla="*/ 4789078 w 5832676"/>
              <a:gd name="connsiteY14917" fmla="*/ 1153424 h 5602020"/>
              <a:gd name="connsiteX14918" fmla="*/ 4800546 w 5832676"/>
              <a:gd name="connsiteY14918" fmla="*/ 1146545 h 5602020"/>
              <a:gd name="connsiteX14919" fmla="*/ 4805134 w 5832676"/>
              <a:gd name="connsiteY14919" fmla="*/ 1151130 h 5602020"/>
              <a:gd name="connsiteX14920" fmla="*/ 4807427 w 5832676"/>
              <a:gd name="connsiteY14920" fmla="*/ 1148838 h 5602020"/>
              <a:gd name="connsiteX14921" fmla="*/ 4802840 w 5832676"/>
              <a:gd name="connsiteY14921" fmla="*/ 1146545 h 5602020"/>
              <a:gd name="connsiteX14922" fmla="*/ 4816602 w 5832676"/>
              <a:gd name="connsiteY14922" fmla="*/ 1141958 h 5602020"/>
              <a:gd name="connsiteX14923" fmla="*/ 4818895 w 5832676"/>
              <a:gd name="connsiteY14923" fmla="*/ 1141958 h 5602020"/>
              <a:gd name="connsiteX14924" fmla="*/ 4812014 w 5832676"/>
              <a:gd name="connsiteY14924" fmla="*/ 1148838 h 5602020"/>
              <a:gd name="connsiteX14925" fmla="*/ 4812014 w 5832676"/>
              <a:gd name="connsiteY14925" fmla="*/ 1151130 h 5602020"/>
              <a:gd name="connsiteX14926" fmla="*/ 4807427 w 5832676"/>
              <a:gd name="connsiteY14926" fmla="*/ 1153424 h 5602020"/>
              <a:gd name="connsiteX14927" fmla="*/ 4812014 w 5832676"/>
              <a:gd name="connsiteY14927" fmla="*/ 1155717 h 5602020"/>
              <a:gd name="connsiteX14928" fmla="*/ 4812014 w 5832676"/>
              <a:gd name="connsiteY14928" fmla="*/ 1164890 h 5602020"/>
              <a:gd name="connsiteX14929" fmla="*/ 4808259 w 5832676"/>
              <a:gd name="connsiteY14929" fmla="*/ 1166140 h 5602020"/>
              <a:gd name="connsiteX14930" fmla="*/ 4808259 w 5832676"/>
              <a:gd name="connsiteY14930" fmla="*/ 1164747 h 5602020"/>
              <a:gd name="connsiteX14931" fmla="*/ 4801242 w 5832676"/>
              <a:gd name="connsiteY14931" fmla="*/ 1166151 h 5602020"/>
              <a:gd name="connsiteX14932" fmla="*/ 4808226 w 5832676"/>
              <a:gd name="connsiteY14932" fmla="*/ 1166151 h 5602020"/>
              <a:gd name="connsiteX14933" fmla="*/ 4805134 w 5832676"/>
              <a:gd name="connsiteY14933" fmla="*/ 1167182 h 5602020"/>
              <a:gd name="connsiteX14934" fmla="*/ 4812014 w 5832676"/>
              <a:gd name="connsiteY14934" fmla="*/ 1167182 h 5602020"/>
              <a:gd name="connsiteX14935" fmla="*/ 4816602 w 5832676"/>
              <a:gd name="connsiteY14935" fmla="*/ 1164890 h 5602020"/>
              <a:gd name="connsiteX14936" fmla="*/ 4816602 w 5832676"/>
              <a:gd name="connsiteY14936" fmla="*/ 1167182 h 5602020"/>
              <a:gd name="connsiteX14937" fmla="*/ 4816602 w 5832676"/>
              <a:gd name="connsiteY14937" fmla="*/ 1169475 h 5602020"/>
              <a:gd name="connsiteX14938" fmla="*/ 4823483 w 5832676"/>
              <a:gd name="connsiteY14938" fmla="*/ 1169475 h 5602020"/>
              <a:gd name="connsiteX14939" fmla="*/ 4823483 w 5832676"/>
              <a:gd name="connsiteY14939" fmla="*/ 1167182 h 5602020"/>
              <a:gd name="connsiteX14940" fmla="*/ 4827210 w 5832676"/>
              <a:gd name="connsiteY14940" fmla="*/ 1166035 h 5602020"/>
              <a:gd name="connsiteX14941" fmla="*/ 4832657 w 5832676"/>
              <a:gd name="connsiteY14941" fmla="*/ 1164890 h 5602020"/>
              <a:gd name="connsiteX14942" fmla="*/ 4837244 w 5832676"/>
              <a:gd name="connsiteY14942" fmla="*/ 1162596 h 5602020"/>
              <a:gd name="connsiteX14943" fmla="*/ 4830364 w 5832676"/>
              <a:gd name="connsiteY14943" fmla="*/ 1162596 h 5602020"/>
              <a:gd name="connsiteX14944" fmla="*/ 4846418 w 5832676"/>
              <a:gd name="connsiteY14944" fmla="*/ 1158009 h 5602020"/>
              <a:gd name="connsiteX14945" fmla="*/ 4844126 w 5832676"/>
              <a:gd name="connsiteY14945" fmla="*/ 1164890 h 5602020"/>
              <a:gd name="connsiteX14946" fmla="*/ 4848712 w 5832676"/>
              <a:gd name="connsiteY14946" fmla="*/ 1162596 h 5602020"/>
              <a:gd name="connsiteX14947" fmla="*/ 4846418 w 5832676"/>
              <a:gd name="connsiteY14947" fmla="*/ 1160303 h 5602020"/>
              <a:gd name="connsiteX14948" fmla="*/ 4855594 w 5832676"/>
              <a:gd name="connsiteY14948" fmla="*/ 1155717 h 5602020"/>
              <a:gd name="connsiteX14949" fmla="*/ 4862474 w 5832676"/>
              <a:gd name="connsiteY14949" fmla="*/ 1158009 h 5602020"/>
              <a:gd name="connsiteX14950" fmla="*/ 4860180 w 5832676"/>
              <a:gd name="connsiteY14950" fmla="*/ 1162596 h 5602020"/>
              <a:gd name="connsiteX14951" fmla="*/ 4857887 w 5832676"/>
              <a:gd name="connsiteY14951" fmla="*/ 1158009 h 5602020"/>
              <a:gd name="connsiteX14952" fmla="*/ 4853300 w 5832676"/>
              <a:gd name="connsiteY14952" fmla="*/ 1160303 h 5602020"/>
              <a:gd name="connsiteX14953" fmla="*/ 4846418 w 5832676"/>
              <a:gd name="connsiteY14953" fmla="*/ 1164890 h 5602020"/>
              <a:gd name="connsiteX14954" fmla="*/ 4846418 w 5832676"/>
              <a:gd name="connsiteY14954" fmla="*/ 1167182 h 5602020"/>
              <a:gd name="connsiteX14955" fmla="*/ 4841832 w 5832676"/>
              <a:gd name="connsiteY14955" fmla="*/ 1164890 h 5602020"/>
              <a:gd name="connsiteX14956" fmla="*/ 4834950 w 5832676"/>
              <a:gd name="connsiteY14956" fmla="*/ 1174061 h 5602020"/>
              <a:gd name="connsiteX14957" fmla="*/ 4841832 w 5832676"/>
              <a:gd name="connsiteY14957" fmla="*/ 1171768 h 5602020"/>
              <a:gd name="connsiteX14958" fmla="*/ 4834950 w 5832676"/>
              <a:gd name="connsiteY14958" fmla="*/ 1176354 h 5602020"/>
              <a:gd name="connsiteX14959" fmla="*/ 4832657 w 5832676"/>
              <a:gd name="connsiteY14959" fmla="*/ 1176354 h 5602020"/>
              <a:gd name="connsiteX14960" fmla="*/ 4828070 w 5832676"/>
              <a:gd name="connsiteY14960" fmla="*/ 1174061 h 5602020"/>
              <a:gd name="connsiteX14961" fmla="*/ 4828070 w 5832676"/>
              <a:gd name="connsiteY14961" fmla="*/ 1176354 h 5602020"/>
              <a:gd name="connsiteX14962" fmla="*/ 4825776 w 5832676"/>
              <a:gd name="connsiteY14962" fmla="*/ 1176354 h 5602020"/>
              <a:gd name="connsiteX14963" fmla="*/ 4809721 w 5832676"/>
              <a:gd name="connsiteY14963" fmla="*/ 1180940 h 5602020"/>
              <a:gd name="connsiteX14964" fmla="*/ 4825776 w 5832676"/>
              <a:gd name="connsiteY14964" fmla="*/ 1180940 h 5602020"/>
              <a:gd name="connsiteX14965" fmla="*/ 4828070 w 5832676"/>
              <a:gd name="connsiteY14965" fmla="*/ 1178647 h 5602020"/>
              <a:gd name="connsiteX14966" fmla="*/ 4828070 w 5832676"/>
              <a:gd name="connsiteY14966" fmla="*/ 1176354 h 5602020"/>
              <a:gd name="connsiteX14967" fmla="*/ 4830364 w 5832676"/>
              <a:gd name="connsiteY14967" fmla="*/ 1176354 h 5602020"/>
              <a:gd name="connsiteX14968" fmla="*/ 4834950 w 5832676"/>
              <a:gd name="connsiteY14968" fmla="*/ 1178647 h 5602020"/>
              <a:gd name="connsiteX14969" fmla="*/ 4816602 w 5832676"/>
              <a:gd name="connsiteY14969" fmla="*/ 1192406 h 5602020"/>
              <a:gd name="connsiteX14970" fmla="*/ 4816602 w 5832676"/>
              <a:gd name="connsiteY14970" fmla="*/ 1196992 h 5602020"/>
              <a:gd name="connsiteX14971" fmla="*/ 4814308 w 5832676"/>
              <a:gd name="connsiteY14971" fmla="*/ 1192406 h 5602020"/>
              <a:gd name="connsiteX14972" fmla="*/ 4813922 w 5832676"/>
              <a:gd name="connsiteY14972" fmla="*/ 1192715 h 5602020"/>
              <a:gd name="connsiteX14973" fmla="*/ 4815276 w 5832676"/>
              <a:gd name="connsiteY14973" fmla="*/ 1190008 h 5602020"/>
              <a:gd name="connsiteX14974" fmla="*/ 4811066 w 5832676"/>
              <a:gd name="connsiteY14974" fmla="*/ 1192113 h 5602020"/>
              <a:gd name="connsiteX14975" fmla="*/ 4812669 w 5832676"/>
              <a:gd name="connsiteY14975" fmla="*/ 1193717 h 5602020"/>
              <a:gd name="connsiteX14976" fmla="*/ 4802840 w 5832676"/>
              <a:gd name="connsiteY14976" fmla="*/ 1201578 h 5602020"/>
              <a:gd name="connsiteX14977" fmla="*/ 4809721 w 5832676"/>
              <a:gd name="connsiteY14977" fmla="*/ 1199285 h 5602020"/>
              <a:gd name="connsiteX14978" fmla="*/ 4807427 w 5832676"/>
              <a:gd name="connsiteY14978" fmla="*/ 1203871 h 5602020"/>
              <a:gd name="connsiteX14979" fmla="*/ 4805134 w 5832676"/>
              <a:gd name="connsiteY14979" fmla="*/ 1201578 h 5602020"/>
              <a:gd name="connsiteX14980" fmla="*/ 4805134 w 5832676"/>
              <a:gd name="connsiteY14980" fmla="*/ 1206164 h 5602020"/>
              <a:gd name="connsiteX14981" fmla="*/ 4802840 w 5832676"/>
              <a:gd name="connsiteY14981" fmla="*/ 1208457 h 5602020"/>
              <a:gd name="connsiteX14982" fmla="*/ 4802840 w 5832676"/>
              <a:gd name="connsiteY14982" fmla="*/ 1206164 h 5602020"/>
              <a:gd name="connsiteX14983" fmla="*/ 4795960 w 5832676"/>
              <a:gd name="connsiteY14983" fmla="*/ 1208457 h 5602020"/>
              <a:gd name="connsiteX14984" fmla="*/ 4798252 w 5832676"/>
              <a:gd name="connsiteY14984" fmla="*/ 1208457 h 5602020"/>
              <a:gd name="connsiteX14985" fmla="*/ 4802840 w 5832676"/>
              <a:gd name="connsiteY14985" fmla="*/ 1206164 h 5602020"/>
              <a:gd name="connsiteX14986" fmla="*/ 4791372 w 5832676"/>
              <a:gd name="connsiteY14986" fmla="*/ 1215337 h 5602020"/>
              <a:gd name="connsiteX14987" fmla="*/ 4782198 w 5832676"/>
              <a:gd name="connsiteY14987" fmla="*/ 1224510 h 5602020"/>
              <a:gd name="connsiteX14988" fmla="*/ 4784490 w 5832676"/>
              <a:gd name="connsiteY14988" fmla="*/ 1224510 h 5602020"/>
              <a:gd name="connsiteX14989" fmla="*/ 4775317 w 5832676"/>
              <a:gd name="connsiteY14989" fmla="*/ 1231389 h 5602020"/>
              <a:gd name="connsiteX14990" fmla="*/ 4779904 w 5832676"/>
              <a:gd name="connsiteY14990" fmla="*/ 1224510 h 5602020"/>
              <a:gd name="connsiteX14991" fmla="*/ 4768436 w 5832676"/>
              <a:gd name="connsiteY14991" fmla="*/ 1240561 h 5602020"/>
              <a:gd name="connsiteX14992" fmla="*/ 4770729 w 5832676"/>
              <a:gd name="connsiteY14992" fmla="*/ 1242854 h 5602020"/>
              <a:gd name="connsiteX14993" fmla="*/ 4770729 w 5832676"/>
              <a:gd name="connsiteY14993" fmla="*/ 1245147 h 5602020"/>
              <a:gd name="connsiteX14994" fmla="*/ 4766142 w 5832676"/>
              <a:gd name="connsiteY14994" fmla="*/ 1247440 h 5602020"/>
              <a:gd name="connsiteX14995" fmla="*/ 4768436 w 5832676"/>
              <a:gd name="connsiteY14995" fmla="*/ 1247440 h 5602020"/>
              <a:gd name="connsiteX14996" fmla="*/ 4770729 w 5832676"/>
              <a:gd name="connsiteY14996" fmla="*/ 1245147 h 5602020"/>
              <a:gd name="connsiteX14997" fmla="*/ 4779904 w 5832676"/>
              <a:gd name="connsiteY14997" fmla="*/ 1245147 h 5602020"/>
              <a:gd name="connsiteX14998" fmla="*/ 4770729 w 5832676"/>
              <a:gd name="connsiteY14998" fmla="*/ 1249733 h 5602020"/>
              <a:gd name="connsiteX14999" fmla="*/ 4773023 w 5832676"/>
              <a:gd name="connsiteY14999" fmla="*/ 1247440 h 5602020"/>
              <a:gd name="connsiteX15000" fmla="*/ 4768436 w 5832676"/>
              <a:gd name="connsiteY15000" fmla="*/ 1249733 h 5602020"/>
              <a:gd name="connsiteX15001" fmla="*/ 4770729 w 5832676"/>
              <a:gd name="connsiteY15001" fmla="*/ 1249733 h 5602020"/>
              <a:gd name="connsiteX15002" fmla="*/ 4779904 w 5832676"/>
              <a:gd name="connsiteY15002" fmla="*/ 1249733 h 5602020"/>
              <a:gd name="connsiteX15003" fmla="*/ 4775317 w 5832676"/>
              <a:gd name="connsiteY15003" fmla="*/ 1254320 h 5602020"/>
              <a:gd name="connsiteX15004" fmla="*/ 4784490 w 5832676"/>
              <a:gd name="connsiteY15004" fmla="*/ 1252026 h 5602020"/>
              <a:gd name="connsiteX15005" fmla="*/ 4782198 w 5832676"/>
              <a:gd name="connsiteY15005" fmla="*/ 1256613 h 5602020"/>
              <a:gd name="connsiteX15006" fmla="*/ 4786784 w 5832676"/>
              <a:gd name="connsiteY15006" fmla="*/ 1256613 h 5602020"/>
              <a:gd name="connsiteX15007" fmla="*/ 4770729 w 5832676"/>
              <a:gd name="connsiteY15007" fmla="*/ 1268078 h 5602020"/>
              <a:gd name="connsiteX15008" fmla="*/ 4779904 w 5832676"/>
              <a:gd name="connsiteY15008" fmla="*/ 1270371 h 5602020"/>
              <a:gd name="connsiteX15009" fmla="*/ 4775317 w 5832676"/>
              <a:gd name="connsiteY15009" fmla="*/ 1272664 h 5602020"/>
              <a:gd name="connsiteX15010" fmla="*/ 4778757 w 5832676"/>
              <a:gd name="connsiteY15010" fmla="*/ 1271805 h 5602020"/>
              <a:gd name="connsiteX15011" fmla="*/ 4781492 w 5832676"/>
              <a:gd name="connsiteY15011" fmla="*/ 1272488 h 5602020"/>
              <a:gd name="connsiteX15012" fmla="*/ 4775317 w 5832676"/>
              <a:gd name="connsiteY15012" fmla="*/ 1274957 h 5602020"/>
              <a:gd name="connsiteX15013" fmla="*/ 4782198 w 5832676"/>
              <a:gd name="connsiteY15013" fmla="*/ 1272664 h 5602020"/>
              <a:gd name="connsiteX15014" fmla="*/ 4781492 w 5832676"/>
              <a:gd name="connsiteY15014" fmla="*/ 1272488 h 5602020"/>
              <a:gd name="connsiteX15015" fmla="*/ 4786784 w 5832676"/>
              <a:gd name="connsiteY15015" fmla="*/ 1270371 h 5602020"/>
              <a:gd name="connsiteX15016" fmla="*/ 4779904 w 5832676"/>
              <a:gd name="connsiteY15016" fmla="*/ 1270371 h 5602020"/>
              <a:gd name="connsiteX15017" fmla="*/ 4779904 w 5832676"/>
              <a:gd name="connsiteY15017" fmla="*/ 1268078 h 5602020"/>
              <a:gd name="connsiteX15018" fmla="*/ 4782198 w 5832676"/>
              <a:gd name="connsiteY15018" fmla="*/ 1268078 h 5602020"/>
              <a:gd name="connsiteX15019" fmla="*/ 4789078 w 5832676"/>
              <a:gd name="connsiteY15019" fmla="*/ 1270371 h 5602020"/>
              <a:gd name="connsiteX15020" fmla="*/ 4795960 w 5832676"/>
              <a:gd name="connsiteY15020" fmla="*/ 1268078 h 5602020"/>
              <a:gd name="connsiteX15021" fmla="*/ 4793666 w 5832676"/>
              <a:gd name="connsiteY15021" fmla="*/ 1272664 h 5602020"/>
              <a:gd name="connsiteX15022" fmla="*/ 4786784 w 5832676"/>
              <a:gd name="connsiteY15022" fmla="*/ 1277250 h 5602020"/>
              <a:gd name="connsiteX15023" fmla="*/ 4786784 w 5832676"/>
              <a:gd name="connsiteY15023" fmla="*/ 1288716 h 5602020"/>
              <a:gd name="connsiteX15024" fmla="*/ 4791372 w 5832676"/>
              <a:gd name="connsiteY15024" fmla="*/ 1288716 h 5602020"/>
              <a:gd name="connsiteX15025" fmla="*/ 4791372 w 5832676"/>
              <a:gd name="connsiteY15025" fmla="*/ 1291009 h 5602020"/>
              <a:gd name="connsiteX15026" fmla="*/ 4786784 w 5832676"/>
              <a:gd name="connsiteY15026" fmla="*/ 1297888 h 5602020"/>
              <a:gd name="connsiteX15027" fmla="*/ 4789078 w 5832676"/>
              <a:gd name="connsiteY15027" fmla="*/ 1309353 h 5602020"/>
              <a:gd name="connsiteX15028" fmla="*/ 4784490 w 5832676"/>
              <a:gd name="connsiteY15028" fmla="*/ 1318526 h 5602020"/>
              <a:gd name="connsiteX15029" fmla="*/ 4789078 w 5832676"/>
              <a:gd name="connsiteY15029" fmla="*/ 1316233 h 5602020"/>
              <a:gd name="connsiteX15030" fmla="*/ 4786784 w 5832676"/>
              <a:gd name="connsiteY15030" fmla="*/ 1320819 h 5602020"/>
              <a:gd name="connsiteX15031" fmla="*/ 4779904 w 5832676"/>
              <a:gd name="connsiteY15031" fmla="*/ 1327699 h 5602020"/>
              <a:gd name="connsiteX15032" fmla="*/ 4789078 w 5832676"/>
              <a:gd name="connsiteY15032" fmla="*/ 1332285 h 5602020"/>
              <a:gd name="connsiteX15033" fmla="*/ 4775317 w 5832676"/>
              <a:gd name="connsiteY15033" fmla="*/ 1343750 h 5602020"/>
              <a:gd name="connsiteX15034" fmla="*/ 4775317 w 5832676"/>
              <a:gd name="connsiteY15034" fmla="*/ 1346043 h 5602020"/>
              <a:gd name="connsiteX15035" fmla="*/ 4773023 w 5832676"/>
              <a:gd name="connsiteY15035" fmla="*/ 1352922 h 5602020"/>
              <a:gd name="connsiteX15036" fmla="*/ 4775317 w 5832676"/>
              <a:gd name="connsiteY15036" fmla="*/ 1352922 h 5602020"/>
              <a:gd name="connsiteX15037" fmla="*/ 4784490 w 5832676"/>
              <a:gd name="connsiteY15037" fmla="*/ 1348336 h 5602020"/>
              <a:gd name="connsiteX15038" fmla="*/ 4779904 w 5832676"/>
              <a:gd name="connsiteY15038" fmla="*/ 1352922 h 5602020"/>
              <a:gd name="connsiteX15039" fmla="*/ 4782198 w 5832676"/>
              <a:gd name="connsiteY15039" fmla="*/ 1352922 h 5602020"/>
              <a:gd name="connsiteX15040" fmla="*/ 4777610 w 5832676"/>
              <a:gd name="connsiteY15040" fmla="*/ 1359802 h 5602020"/>
              <a:gd name="connsiteX15041" fmla="*/ 4791372 w 5832676"/>
              <a:gd name="connsiteY15041" fmla="*/ 1362095 h 5602020"/>
              <a:gd name="connsiteX15042" fmla="*/ 5036789 w 5832676"/>
              <a:gd name="connsiteY15042" fmla="*/ 1272664 h 5602020"/>
              <a:gd name="connsiteX15043" fmla="*/ 5016146 w 5832676"/>
              <a:gd name="connsiteY15043" fmla="*/ 1233682 h 5602020"/>
              <a:gd name="connsiteX15044" fmla="*/ 5027615 w 5832676"/>
              <a:gd name="connsiteY15044" fmla="*/ 1233682 h 5602020"/>
              <a:gd name="connsiteX15045" fmla="*/ 5018440 w 5832676"/>
              <a:gd name="connsiteY15045" fmla="*/ 1238268 h 5602020"/>
              <a:gd name="connsiteX15046" fmla="*/ 5052844 w 5832676"/>
              <a:gd name="connsiteY15046" fmla="*/ 1268078 h 5602020"/>
              <a:gd name="connsiteX15047" fmla="*/ 5059726 w 5832676"/>
              <a:gd name="connsiteY15047" fmla="*/ 1265785 h 5602020"/>
              <a:gd name="connsiteX15048" fmla="*/ 5344134 w 5832676"/>
              <a:gd name="connsiteY15048" fmla="*/ 1167182 h 5602020"/>
              <a:gd name="connsiteX15049" fmla="*/ 5440466 w 5832676"/>
              <a:gd name="connsiteY15049" fmla="*/ 1135079 h 5602020"/>
              <a:gd name="connsiteX15050" fmla="*/ 5438174 w 5832676"/>
              <a:gd name="connsiteY15050" fmla="*/ 1137372 h 5602020"/>
              <a:gd name="connsiteX15051" fmla="*/ 5334960 w 5832676"/>
              <a:gd name="connsiteY15051" fmla="*/ 1180940 h 5602020"/>
              <a:gd name="connsiteX15052" fmla="*/ 5408146 w 5832676"/>
              <a:gd name="connsiteY15052" fmla="*/ 1154925 h 5602020"/>
              <a:gd name="connsiteX15053" fmla="*/ 5412151 w 5832676"/>
              <a:gd name="connsiteY15053" fmla="*/ 1154925 h 5602020"/>
              <a:gd name="connsiteX15054" fmla="*/ 5414490 w 5832676"/>
              <a:gd name="connsiteY15054" fmla="*/ 1153521 h 5602020"/>
              <a:gd name="connsiteX15055" fmla="*/ 5409014 w 5832676"/>
              <a:gd name="connsiteY15055" fmla="*/ 1154616 h 5602020"/>
              <a:gd name="connsiteX15056" fmla="*/ 5438174 w 5832676"/>
              <a:gd name="connsiteY15056" fmla="*/ 1144251 h 5602020"/>
              <a:gd name="connsiteX15057" fmla="*/ 5424412 w 5832676"/>
              <a:gd name="connsiteY15057" fmla="*/ 1153424 h 5602020"/>
              <a:gd name="connsiteX15058" fmla="*/ 5486338 w 5832676"/>
              <a:gd name="connsiteY15058" fmla="*/ 1137372 h 5602020"/>
              <a:gd name="connsiteX15059" fmla="*/ 5463403 w 5832676"/>
              <a:gd name="connsiteY15059" fmla="*/ 1151130 h 5602020"/>
              <a:gd name="connsiteX15060" fmla="*/ 5472578 w 5832676"/>
              <a:gd name="connsiteY15060" fmla="*/ 1144251 h 5602020"/>
              <a:gd name="connsiteX15061" fmla="*/ 5470284 w 5832676"/>
              <a:gd name="connsiteY15061" fmla="*/ 1141958 h 5602020"/>
              <a:gd name="connsiteX15062" fmla="*/ 5456522 w 5832676"/>
              <a:gd name="connsiteY15062" fmla="*/ 1151130 h 5602020"/>
              <a:gd name="connsiteX15063" fmla="*/ 5463403 w 5832676"/>
              <a:gd name="connsiteY15063" fmla="*/ 1148838 h 5602020"/>
              <a:gd name="connsiteX15064" fmla="*/ 5463403 w 5832676"/>
              <a:gd name="connsiteY15064" fmla="*/ 1151130 h 5602020"/>
              <a:gd name="connsiteX15065" fmla="*/ 5449641 w 5832676"/>
              <a:gd name="connsiteY15065" fmla="*/ 1155717 h 5602020"/>
              <a:gd name="connsiteX15066" fmla="*/ 5456522 w 5832676"/>
              <a:gd name="connsiteY15066" fmla="*/ 1155717 h 5602020"/>
              <a:gd name="connsiteX15067" fmla="*/ 5490926 w 5832676"/>
              <a:gd name="connsiteY15067" fmla="*/ 1144251 h 5602020"/>
              <a:gd name="connsiteX15068" fmla="*/ 5486338 w 5832676"/>
              <a:gd name="connsiteY15068" fmla="*/ 1146545 h 5602020"/>
              <a:gd name="connsiteX15069" fmla="*/ 5506981 w 5832676"/>
              <a:gd name="connsiteY15069" fmla="*/ 1141958 h 5602020"/>
              <a:gd name="connsiteX15070" fmla="*/ 5525331 w 5832676"/>
              <a:gd name="connsiteY15070" fmla="*/ 1137372 h 5602020"/>
              <a:gd name="connsiteX15071" fmla="*/ 5523037 w 5832676"/>
              <a:gd name="connsiteY15071" fmla="*/ 1135079 h 5602020"/>
              <a:gd name="connsiteX15072" fmla="*/ 5532212 w 5832676"/>
              <a:gd name="connsiteY15072" fmla="*/ 1132785 h 5602020"/>
              <a:gd name="connsiteX15073" fmla="*/ 5527624 w 5832676"/>
              <a:gd name="connsiteY15073" fmla="*/ 1137372 h 5602020"/>
              <a:gd name="connsiteX15074" fmla="*/ 5582671 w 5832676"/>
              <a:gd name="connsiteY15074" fmla="*/ 1123613 h 5602020"/>
              <a:gd name="connsiteX15075" fmla="*/ 5552854 w 5832676"/>
              <a:gd name="connsiteY15075" fmla="*/ 1137372 h 5602020"/>
              <a:gd name="connsiteX15076" fmla="*/ 5571203 w 5832676"/>
              <a:gd name="connsiteY15076" fmla="*/ 1132785 h 5602020"/>
              <a:gd name="connsiteX15077" fmla="*/ 5566616 w 5832676"/>
              <a:gd name="connsiteY15077" fmla="*/ 1135079 h 5602020"/>
              <a:gd name="connsiteX15078" fmla="*/ 5575790 w 5832676"/>
              <a:gd name="connsiteY15078" fmla="*/ 1132785 h 5602020"/>
              <a:gd name="connsiteX15079" fmla="*/ 5575790 w 5832676"/>
              <a:gd name="connsiteY15079" fmla="*/ 1128199 h 5602020"/>
              <a:gd name="connsiteX15080" fmla="*/ 5580378 w 5832676"/>
              <a:gd name="connsiteY15080" fmla="*/ 1128199 h 5602020"/>
              <a:gd name="connsiteX15081" fmla="*/ 5581238 w 5832676"/>
              <a:gd name="connsiteY15081" fmla="*/ 1127913 h 5602020"/>
              <a:gd name="connsiteX15082" fmla="*/ 5584964 w 5832676"/>
              <a:gd name="connsiteY15082" fmla="*/ 1126670 h 5602020"/>
              <a:gd name="connsiteX15083" fmla="*/ 5582671 w 5832676"/>
              <a:gd name="connsiteY15083" fmla="*/ 1128199 h 5602020"/>
              <a:gd name="connsiteX15084" fmla="*/ 5587258 w 5832676"/>
              <a:gd name="connsiteY15084" fmla="*/ 1125906 h 5602020"/>
              <a:gd name="connsiteX15085" fmla="*/ 5584964 w 5832676"/>
              <a:gd name="connsiteY15085" fmla="*/ 1126670 h 5602020"/>
              <a:gd name="connsiteX15086" fmla="*/ 5589552 w 5832676"/>
              <a:gd name="connsiteY15086" fmla="*/ 1123613 h 5602020"/>
              <a:gd name="connsiteX15087" fmla="*/ 5582671 w 5832676"/>
              <a:gd name="connsiteY15087" fmla="*/ 1125906 h 5602020"/>
              <a:gd name="connsiteX15088" fmla="*/ 5594140 w 5832676"/>
              <a:gd name="connsiteY15088" fmla="*/ 1121320 h 5602020"/>
              <a:gd name="connsiteX15089" fmla="*/ 5596432 w 5832676"/>
              <a:gd name="connsiteY15089" fmla="*/ 1128199 h 5602020"/>
              <a:gd name="connsiteX15090" fmla="*/ 5591846 w 5832676"/>
              <a:gd name="connsiteY15090" fmla="*/ 1128199 h 5602020"/>
              <a:gd name="connsiteX15091" fmla="*/ 5589552 w 5832676"/>
              <a:gd name="connsiteY15091" fmla="*/ 1125906 h 5602020"/>
              <a:gd name="connsiteX15092" fmla="*/ 5582671 w 5832676"/>
              <a:gd name="connsiteY15092" fmla="*/ 1132785 h 5602020"/>
              <a:gd name="connsiteX15093" fmla="*/ 5583818 w 5832676"/>
              <a:gd name="connsiteY15093" fmla="*/ 1135366 h 5602020"/>
              <a:gd name="connsiteX15094" fmla="*/ 5590140 w 5832676"/>
              <a:gd name="connsiteY15094" fmla="*/ 1133334 h 5602020"/>
              <a:gd name="connsiteX15095" fmla="*/ 5590126 w 5832676"/>
              <a:gd name="connsiteY15095" fmla="*/ 1133358 h 5602020"/>
              <a:gd name="connsiteX15096" fmla="*/ 5591846 w 5832676"/>
              <a:gd name="connsiteY15096" fmla="*/ 1132785 h 5602020"/>
              <a:gd name="connsiteX15097" fmla="*/ 5590140 w 5832676"/>
              <a:gd name="connsiteY15097" fmla="*/ 1133334 h 5602020"/>
              <a:gd name="connsiteX15098" fmla="*/ 5591846 w 5832676"/>
              <a:gd name="connsiteY15098" fmla="*/ 1130492 h 5602020"/>
              <a:gd name="connsiteX15099" fmla="*/ 5598726 w 5832676"/>
              <a:gd name="connsiteY15099" fmla="*/ 1128199 h 5602020"/>
              <a:gd name="connsiteX15100" fmla="*/ 5605608 w 5832676"/>
              <a:gd name="connsiteY15100" fmla="*/ 1128199 h 5602020"/>
              <a:gd name="connsiteX15101" fmla="*/ 5601114 w 5832676"/>
              <a:gd name="connsiteY15101" fmla="*/ 1134938 h 5602020"/>
              <a:gd name="connsiteX15102" fmla="*/ 5599586 w 5832676"/>
              <a:gd name="connsiteY15102" fmla="*/ 1135939 h 5602020"/>
              <a:gd name="connsiteX15103" fmla="*/ 5589552 w 5832676"/>
              <a:gd name="connsiteY15103" fmla="*/ 1139665 h 5602020"/>
              <a:gd name="connsiteX15104" fmla="*/ 5598726 w 5832676"/>
              <a:gd name="connsiteY15104" fmla="*/ 1148838 h 5602020"/>
              <a:gd name="connsiteX15105" fmla="*/ 5601020 w 5832676"/>
              <a:gd name="connsiteY15105" fmla="*/ 1153424 h 5602020"/>
              <a:gd name="connsiteX15106" fmla="*/ 5619369 w 5832676"/>
              <a:gd name="connsiteY15106" fmla="*/ 1148838 h 5602020"/>
              <a:gd name="connsiteX15107" fmla="*/ 5630837 w 5832676"/>
              <a:gd name="connsiteY15107" fmla="*/ 1146545 h 5602020"/>
              <a:gd name="connsiteX15108" fmla="*/ 5610194 w 5832676"/>
              <a:gd name="connsiteY15108" fmla="*/ 1153424 h 5602020"/>
              <a:gd name="connsiteX15109" fmla="*/ 5610768 w 5832676"/>
              <a:gd name="connsiteY15109" fmla="*/ 1155717 h 5602020"/>
              <a:gd name="connsiteX15110" fmla="*/ 5610194 w 5832676"/>
              <a:gd name="connsiteY15110" fmla="*/ 1155717 h 5602020"/>
              <a:gd name="connsiteX15111" fmla="*/ 5607901 w 5832676"/>
              <a:gd name="connsiteY15111" fmla="*/ 1158009 h 5602020"/>
              <a:gd name="connsiteX15112" fmla="*/ 5610768 w 5832676"/>
              <a:gd name="connsiteY15112" fmla="*/ 1155717 h 5602020"/>
              <a:gd name="connsiteX15113" fmla="*/ 5612488 w 5832676"/>
              <a:gd name="connsiteY15113" fmla="*/ 1155717 h 5602020"/>
              <a:gd name="connsiteX15114" fmla="*/ 5623956 w 5832676"/>
              <a:gd name="connsiteY15114" fmla="*/ 1153424 h 5602020"/>
              <a:gd name="connsiteX15115" fmla="*/ 5612488 w 5832676"/>
              <a:gd name="connsiteY15115" fmla="*/ 1160303 h 5602020"/>
              <a:gd name="connsiteX15116" fmla="*/ 5601020 w 5832676"/>
              <a:gd name="connsiteY15116" fmla="*/ 1160303 h 5602020"/>
              <a:gd name="connsiteX15117" fmla="*/ 5594140 w 5832676"/>
              <a:gd name="connsiteY15117" fmla="*/ 1164890 h 5602020"/>
              <a:gd name="connsiteX15118" fmla="*/ 5598726 w 5832676"/>
              <a:gd name="connsiteY15118" fmla="*/ 1160303 h 5602020"/>
              <a:gd name="connsiteX15119" fmla="*/ 5564322 w 5832676"/>
              <a:gd name="connsiteY15119" fmla="*/ 1178647 h 5602020"/>
              <a:gd name="connsiteX15120" fmla="*/ 5564322 w 5832676"/>
              <a:gd name="connsiteY15120" fmla="*/ 1176354 h 5602020"/>
              <a:gd name="connsiteX15121" fmla="*/ 5564322 w 5832676"/>
              <a:gd name="connsiteY15121" fmla="*/ 1180940 h 5602020"/>
              <a:gd name="connsiteX15122" fmla="*/ 5550560 w 5832676"/>
              <a:gd name="connsiteY15122" fmla="*/ 1183233 h 5602020"/>
              <a:gd name="connsiteX15123" fmla="*/ 5552854 w 5832676"/>
              <a:gd name="connsiteY15123" fmla="*/ 1183233 h 5602020"/>
              <a:gd name="connsiteX15124" fmla="*/ 5550560 w 5832676"/>
              <a:gd name="connsiteY15124" fmla="*/ 1192406 h 5602020"/>
              <a:gd name="connsiteX15125" fmla="*/ 5555148 w 5832676"/>
              <a:gd name="connsiteY15125" fmla="*/ 1192406 h 5602020"/>
              <a:gd name="connsiteX15126" fmla="*/ 5564322 w 5832676"/>
              <a:gd name="connsiteY15126" fmla="*/ 1190112 h 5602020"/>
              <a:gd name="connsiteX15127" fmla="*/ 5575790 w 5832676"/>
              <a:gd name="connsiteY15127" fmla="*/ 1185527 h 5602020"/>
              <a:gd name="connsiteX15128" fmla="*/ 5578084 w 5832676"/>
              <a:gd name="connsiteY15128" fmla="*/ 1185527 h 5602020"/>
              <a:gd name="connsiteX15129" fmla="*/ 5587258 w 5832676"/>
              <a:gd name="connsiteY15129" fmla="*/ 1180940 h 5602020"/>
              <a:gd name="connsiteX15130" fmla="*/ 5607901 w 5832676"/>
              <a:gd name="connsiteY15130" fmla="*/ 1174061 h 5602020"/>
              <a:gd name="connsiteX15131" fmla="*/ 5610194 w 5832676"/>
              <a:gd name="connsiteY15131" fmla="*/ 1174061 h 5602020"/>
              <a:gd name="connsiteX15132" fmla="*/ 5614782 w 5832676"/>
              <a:gd name="connsiteY15132" fmla="*/ 1171768 h 5602020"/>
              <a:gd name="connsiteX15133" fmla="*/ 5637718 w 5832676"/>
              <a:gd name="connsiteY15133" fmla="*/ 1164890 h 5602020"/>
              <a:gd name="connsiteX15134" fmla="*/ 5636570 w 5832676"/>
              <a:gd name="connsiteY15134" fmla="*/ 1166036 h 5602020"/>
              <a:gd name="connsiteX15135" fmla="*/ 5626250 w 5832676"/>
              <a:gd name="connsiteY15135" fmla="*/ 1169475 h 5602020"/>
              <a:gd name="connsiteX15136" fmla="*/ 5635424 w 5832676"/>
              <a:gd name="connsiteY15136" fmla="*/ 1167182 h 5602020"/>
              <a:gd name="connsiteX15137" fmla="*/ 5636570 w 5832676"/>
              <a:gd name="connsiteY15137" fmla="*/ 1166036 h 5602020"/>
              <a:gd name="connsiteX15138" fmla="*/ 5640012 w 5832676"/>
              <a:gd name="connsiteY15138" fmla="*/ 1164890 h 5602020"/>
              <a:gd name="connsiteX15139" fmla="*/ 5637718 w 5832676"/>
              <a:gd name="connsiteY15139" fmla="*/ 1169475 h 5602020"/>
              <a:gd name="connsiteX15140" fmla="*/ 5635424 w 5832676"/>
              <a:gd name="connsiteY15140" fmla="*/ 1171768 h 5602020"/>
              <a:gd name="connsiteX15141" fmla="*/ 5623956 w 5832676"/>
              <a:gd name="connsiteY15141" fmla="*/ 1174061 h 5602020"/>
              <a:gd name="connsiteX15142" fmla="*/ 5614782 w 5832676"/>
              <a:gd name="connsiteY15142" fmla="*/ 1178647 h 5602020"/>
              <a:gd name="connsiteX15143" fmla="*/ 5621663 w 5832676"/>
              <a:gd name="connsiteY15143" fmla="*/ 1174061 h 5602020"/>
              <a:gd name="connsiteX15144" fmla="*/ 5617075 w 5832676"/>
              <a:gd name="connsiteY15144" fmla="*/ 1174061 h 5602020"/>
              <a:gd name="connsiteX15145" fmla="*/ 5612488 w 5832676"/>
              <a:gd name="connsiteY15145" fmla="*/ 1176354 h 5602020"/>
              <a:gd name="connsiteX15146" fmla="*/ 5614782 w 5832676"/>
              <a:gd name="connsiteY15146" fmla="*/ 1176354 h 5602020"/>
              <a:gd name="connsiteX15147" fmla="*/ 5610194 w 5832676"/>
              <a:gd name="connsiteY15147" fmla="*/ 1178647 h 5602020"/>
              <a:gd name="connsiteX15148" fmla="*/ 5607901 w 5832676"/>
              <a:gd name="connsiteY15148" fmla="*/ 1180940 h 5602020"/>
              <a:gd name="connsiteX15149" fmla="*/ 5603314 w 5832676"/>
              <a:gd name="connsiteY15149" fmla="*/ 1183233 h 5602020"/>
              <a:gd name="connsiteX15150" fmla="*/ 5596432 w 5832676"/>
              <a:gd name="connsiteY15150" fmla="*/ 1187820 h 5602020"/>
              <a:gd name="connsiteX15151" fmla="*/ 5635424 w 5832676"/>
              <a:gd name="connsiteY15151" fmla="*/ 1174061 h 5602020"/>
              <a:gd name="connsiteX15152" fmla="*/ 5621663 w 5832676"/>
              <a:gd name="connsiteY15152" fmla="*/ 1183233 h 5602020"/>
              <a:gd name="connsiteX15153" fmla="*/ 5674416 w 5832676"/>
              <a:gd name="connsiteY15153" fmla="*/ 1167182 h 5602020"/>
              <a:gd name="connsiteX15154" fmla="*/ 5683591 w 5832676"/>
              <a:gd name="connsiteY15154" fmla="*/ 1164890 h 5602020"/>
              <a:gd name="connsiteX15155" fmla="*/ 5683591 w 5832676"/>
              <a:gd name="connsiteY15155" fmla="*/ 1167182 h 5602020"/>
              <a:gd name="connsiteX15156" fmla="*/ 5669829 w 5832676"/>
              <a:gd name="connsiteY15156" fmla="*/ 1174061 h 5602020"/>
              <a:gd name="connsiteX15157" fmla="*/ 5667535 w 5832676"/>
              <a:gd name="connsiteY15157" fmla="*/ 1171768 h 5602020"/>
              <a:gd name="connsiteX15158" fmla="*/ 5661514 w 5832676"/>
              <a:gd name="connsiteY15158" fmla="*/ 1176354 h 5602020"/>
              <a:gd name="connsiteX15159" fmla="*/ 5653777 w 5832676"/>
              <a:gd name="connsiteY15159" fmla="*/ 1180940 h 5602020"/>
              <a:gd name="connsiteX15160" fmla="*/ 5653776 w 5832676"/>
              <a:gd name="connsiteY15160" fmla="*/ 1180940 h 5602020"/>
              <a:gd name="connsiteX15161" fmla="*/ 5653775 w 5832676"/>
              <a:gd name="connsiteY15161" fmla="*/ 1180940 h 5602020"/>
              <a:gd name="connsiteX15162" fmla="*/ 5653774 w 5832676"/>
              <a:gd name="connsiteY15162" fmla="*/ 1180940 h 5602020"/>
              <a:gd name="connsiteX15163" fmla="*/ 5646892 w 5832676"/>
              <a:gd name="connsiteY15163" fmla="*/ 1183233 h 5602020"/>
              <a:gd name="connsiteX15164" fmla="*/ 5653774 w 5832676"/>
              <a:gd name="connsiteY15164" fmla="*/ 1185527 h 5602020"/>
              <a:gd name="connsiteX15165" fmla="*/ 5688178 w 5832676"/>
              <a:gd name="connsiteY15165" fmla="*/ 1174061 h 5602020"/>
              <a:gd name="connsiteX15166" fmla="*/ 5683591 w 5832676"/>
              <a:gd name="connsiteY15166" fmla="*/ 1176354 h 5602020"/>
              <a:gd name="connsiteX15167" fmla="*/ 5704234 w 5832676"/>
              <a:gd name="connsiteY15167" fmla="*/ 1169475 h 5602020"/>
              <a:gd name="connsiteX15168" fmla="*/ 5722582 w 5832676"/>
              <a:gd name="connsiteY15168" fmla="*/ 1164890 h 5602020"/>
              <a:gd name="connsiteX15169" fmla="*/ 5720288 w 5832676"/>
              <a:gd name="connsiteY15169" fmla="*/ 1164890 h 5602020"/>
              <a:gd name="connsiteX15170" fmla="*/ 5729463 w 5832676"/>
              <a:gd name="connsiteY15170" fmla="*/ 1162596 h 5602020"/>
              <a:gd name="connsiteX15171" fmla="*/ 5724876 w 5832676"/>
              <a:gd name="connsiteY15171" fmla="*/ 1167182 h 5602020"/>
              <a:gd name="connsiteX15172" fmla="*/ 5782216 w 5832676"/>
              <a:gd name="connsiteY15172" fmla="*/ 1153424 h 5602020"/>
              <a:gd name="connsiteX15173" fmla="*/ 5752114 w 5832676"/>
              <a:gd name="connsiteY15173" fmla="*/ 1166322 h 5602020"/>
              <a:gd name="connsiteX15174" fmla="*/ 5750106 w 5832676"/>
              <a:gd name="connsiteY15174" fmla="*/ 1167182 h 5602020"/>
              <a:gd name="connsiteX15175" fmla="*/ 5752340 w 5832676"/>
              <a:gd name="connsiteY15175" fmla="*/ 1166623 h 5602020"/>
              <a:gd name="connsiteX15176" fmla="*/ 5768454 w 5832676"/>
              <a:gd name="connsiteY15176" fmla="*/ 1162596 h 5602020"/>
              <a:gd name="connsiteX15177" fmla="*/ 5763868 w 5832676"/>
              <a:gd name="connsiteY15177" fmla="*/ 1164890 h 5602020"/>
              <a:gd name="connsiteX15178" fmla="*/ 5773041 w 5832676"/>
              <a:gd name="connsiteY15178" fmla="*/ 1162596 h 5602020"/>
              <a:gd name="connsiteX15179" fmla="*/ 5773041 w 5832676"/>
              <a:gd name="connsiteY15179" fmla="*/ 1158009 h 5602020"/>
              <a:gd name="connsiteX15180" fmla="*/ 5777629 w 5832676"/>
              <a:gd name="connsiteY15180" fmla="*/ 1155717 h 5602020"/>
              <a:gd name="connsiteX15181" fmla="*/ 5784510 w 5832676"/>
              <a:gd name="connsiteY15181" fmla="*/ 1155717 h 5602020"/>
              <a:gd name="connsiteX15182" fmla="*/ 5779922 w 5832676"/>
              <a:gd name="connsiteY15182" fmla="*/ 1155717 h 5602020"/>
              <a:gd name="connsiteX15183" fmla="*/ 5786803 w 5832676"/>
              <a:gd name="connsiteY15183" fmla="*/ 1153424 h 5602020"/>
              <a:gd name="connsiteX15184" fmla="*/ 5782216 w 5832676"/>
              <a:gd name="connsiteY15184" fmla="*/ 1153424 h 5602020"/>
              <a:gd name="connsiteX15185" fmla="*/ 5779922 w 5832676"/>
              <a:gd name="connsiteY15185" fmla="*/ 1153424 h 5602020"/>
              <a:gd name="connsiteX15186" fmla="*/ 5791391 w 5832676"/>
              <a:gd name="connsiteY15186" fmla="*/ 1151130 h 5602020"/>
              <a:gd name="connsiteX15187" fmla="*/ 5793684 w 5832676"/>
              <a:gd name="connsiteY15187" fmla="*/ 1155717 h 5602020"/>
              <a:gd name="connsiteX15188" fmla="*/ 5793684 w 5832676"/>
              <a:gd name="connsiteY15188" fmla="*/ 1158009 h 5602020"/>
              <a:gd name="connsiteX15189" fmla="*/ 5791391 w 5832676"/>
              <a:gd name="connsiteY15189" fmla="*/ 1158009 h 5602020"/>
              <a:gd name="connsiteX15190" fmla="*/ 5786803 w 5832676"/>
              <a:gd name="connsiteY15190" fmla="*/ 1155717 h 5602020"/>
              <a:gd name="connsiteX15191" fmla="*/ 5779922 w 5832676"/>
              <a:gd name="connsiteY15191" fmla="*/ 1162596 h 5602020"/>
              <a:gd name="connsiteX15192" fmla="*/ 5781070 w 5832676"/>
              <a:gd name="connsiteY15192" fmla="*/ 1165175 h 5602020"/>
              <a:gd name="connsiteX15193" fmla="*/ 5783688 w 5832676"/>
              <a:gd name="connsiteY15193" fmla="*/ 1164334 h 5602020"/>
              <a:gd name="connsiteX15194" fmla="*/ 5786928 w 5832676"/>
              <a:gd name="connsiteY15194" fmla="*/ 1165684 h 5602020"/>
              <a:gd name="connsiteX15195" fmla="*/ 5790296 w 5832676"/>
              <a:gd name="connsiteY15195" fmla="*/ 1164280 h 5602020"/>
              <a:gd name="connsiteX15196" fmla="*/ 5794787 w 5832676"/>
              <a:gd name="connsiteY15196" fmla="*/ 1160538 h 5602020"/>
              <a:gd name="connsiteX15197" fmla="*/ 5790296 w 5832676"/>
              <a:gd name="connsiteY15197" fmla="*/ 1162409 h 5602020"/>
              <a:gd name="connsiteX15198" fmla="*/ 5787770 w 5832676"/>
              <a:gd name="connsiteY15198" fmla="*/ 1164747 h 5602020"/>
              <a:gd name="connsiteX15199" fmla="*/ 5783780 w 5832676"/>
              <a:gd name="connsiteY15199" fmla="*/ 1164304 h 5602020"/>
              <a:gd name="connsiteX15200" fmla="*/ 5789097 w 5832676"/>
              <a:gd name="connsiteY15200" fmla="*/ 1162596 h 5602020"/>
              <a:gd name="connsiteX15201" fmla="*/ 5789097 w 5832676"/>
              <a:gd name="connsiteY15201" fmla="*/ 1160303 h 5602020"/>
              <a:gd name="connsiteX15202" fmla="*/ 5798272 w 5832676"/>
              <a:gd name="connsiteY15202" fmla="*/ 1155717 h 5602020"/>
              <a:gd name="connsiteX15203" fmla="*/ 5802860 w 5832676"/>
              <a:gd name="connsiteY15203" fmla="*/ 1158009 h 5602020"/>
              <a:gd name="connsiteX15204" fmla="*/ 5798366 w 5832676"/>
              <a:gd name="connsiteY15204" fmla="*/ 1164748 h 5602020"/>
              <a:gd name="connsiteX15205" fmla="*/ 5796838 w 5832676"/>
              <a:gd name="connsiteY15205" fmla="*/ 1165749 h 5602020"/>
              <a:gd name="connsiteX15206" fmla="*/ 5786803 w 5832676"/>
              <a:gd name="connsiteY15206" fmla="*/ 1169475 h 5602020"/>
              <a:gd name="connsiteX15207" fmla="*/ 5795978 w 5832676"/>
              <a:gd name="connsiteY15207" fmla="*/ 1178647 h 5602020"/>
              <a:gd name="connsiteX15208" fmla="*/ 5798272 w 5832676"/>
              <a:gd name="connsiteY15208" fmla="*/ 1183233 h 5602020"/>
              <a:gd name="connsiteX15209" fmla="*/ 5807446 w 5832676"/>
              <a:gd name="connsiteY15209" fmla="*/ 1180941 h 5602020"/>
              <a:gd name="connsiteX15210" fmla="*/ 5808020 w 5832676"/>
              <a:gd name="connsiteY15210" fmla="*/ 1184381 h 5602020"/>
              <a:gd name="connsiteX15211" fmla="*/ 5805152 w 5832676"/>
              <a:gd name="connsiteY15211" fmla="*/ 1187820 h 5602020"/>
              <a:gd name="connsiteX15212" fmla="*/ 5807446 w 5832676"/>
              <a:gd name="connsiteY15212" fmla="*/ 1185527 h 5602020"/>
              <a:gd name="connsiteX15213" fmla="*/ 5809740 w 5832676"/>
              <a:gd name="connsiteY15213" fmla="*/ 1185527 h 5602020"/>
              <a:gd name="connsiteX15214" fmla="*/ 5821208 w 5832676"/>
              <a:gd name="connsiteY15214" fmla="*/ 1183233 h 5602020"/>
              <a:gd name="connsiteX15215" fmla="*/ 5809740 w 5832676"/>
              <a:gd name="connsiteY15215" fmla="*/ 1190112 h 5602020"/>
              <a:gd name="connsiteX15216" fmla="*/ 5800566 w 5832676"/>
              <a:gd name="connsiteY15216" fmla="*/ 1190112 h 5602020"/>
              <a:gd name="connsiteX15217" fmla="*/ 5797699 w 5832676"/>
              <a:gd name="connsiteY15217" fmla="*/ 1192119 h 5602020"/>
              <a:gd name="connsiteX15218" fmla="*/ 5792810 w 5832676"/>
              <a:gd name="connsiteY15218" fmla="*/ 1192342 h 5602020"/>
              <a:gd name="connsiteX15219" fmla="*/ 5795978 w 5832676"/>
              <a:gd name="connsiteY15219" fmla="*/ 1190112 h 5602020"/>
              <a:gd name="connsiteX15220" fmla="*/ 5791391 w 5832676"/>
              <a:gd name="connsiteY15220" fmla="*/ 1192406 h 5602020"/>
              <a:gd name="connsiteX15221" fmla="*/ 5792810 w 5832676"/>
              <a:gd name="connsiteY15221" fmla="*/ 1192342 h 5602020"/>
              <a:gd name="connsiteX15222" fmla="*/ 5780496 w 5832676"/>
              <a:gd name="connsiteY15222" fmla="*/ 1201005 h 5602020"/>
              <a:gd name="connsiteX15223" fmla="*/ 5761574 w 5832676"/>
              <a:gd name="connsiteY15223" fmla="*/ 1208457 h 5602020"/>
              <a:gd name="connsiteX15224" fmla="*/ 5761574 w 5832676"/>
              <a:gd name="connsiteY15224" fmla="*/ 1206164 h 5602020"/>
              <a:gd name="connsiteX15225" fmla="*/ 5761574 w 5832676"/>
              <a:gd name="connsiteY15225" fmla="*/ 1210750 h 5602020"/>
              <a:gd name="connsiteX15226" fmla="*/ 5747812 w 5832676"/>
              <a:gd name="connsiteY15226" fmla="*/ 1213043 h 5602020"/>
              <a:gd name="connsiteX15227" fmla="*/ 5752400 w 5832676"/>
              <a:gd name="connsiteY15227" fmla="*/ 1213043 h 5602020"/>
              <a:gd name="connsiteX15228" fmla="*/ 5747812 w 5832676"/>
              <a:gd name="connsiteY15228" fmla="*/ 1222216 h 5602020"/>
              <a:gd name="connsiteX15229" fmla="*/ 5759280 w 5832676"/>
              <a:gd name="connsiteY15229" fmla="*/ 1222216 h 5602020"/>
              <a:gd name="connsiteX15230" fmla="*/ 5775335 w 5832676"/>
              <a:gd name="connsiteY15230" fmla="*/ 1213043 h 5602020"/>
              <a:gd name="connsiteX15231" fmla="*/ 5782216 w 5832676"/>
              <a:gd name="connsiteY15231" fmla="*/ 1213043 h 5602020"/>
              <a:gd name="connsiteX15232" fmla="*/ 5784510 w 5832676"/>
              <a:gd name="connsiteY15232" fmla="*/ 1213043 h 5602020"/>
              <a:gd name="connsiteX15233" fmla="*/ 5795978 w 5832676"/>
              <a:gd name="connsiteY15233" fmla="*/ 1208457 h 5602020"/>
              <a:gd name="connsiteX15234" fmla="*/ 5782216 w 5832676"/>
              <a:gd name="connsiteY15234" fmla="*/ 1213043 h 5602020"/>
              <a:gd name="connsiteX15235" fmla="*/ 5805152 w 5832676"/>
              <a:gd name="connsiteY15235" fmla="*/ 1201578 h 5602020"/>
              <a:gd name="connsiteX15236" fmla="*/ 5805152 w 5832676"/>
              <a:gd name="connsiteY15236" fmla="*/ 1203871 h 5602020"/>
              <a:gd name="connsiteX15237" fmla="*/ 5809740 w 5832676"/>
              <a:gd name="connsiteY15237" fmla="*/ 1206164 h 5602020"/>
              <a:gd name="connsiteX15238" fmla="*/ 5812034 w 5832676"/>
              <a:gd name="connsiteY15238" fmla="*/ 1206164 h 5602020"/>
              <a:gd name="connsiteX15239" fmla="*/ 5807446 w 5832676"/>
              <a:gd name="connsiteY15239" fmla="*/ 1208457 h 5602020"/>
              <a:gd name="connsiteX15240" fmla="*/ 5805152 w 5832676"/>
              <a:gd name="connsiteY15240" fmla="*/ 1208457 h 5602020"/>
              <a:gd name="connsiteX15241" fmla="*/ 5800566 w 5832676"/>
              <a:gd name="connsiteY15241" fmla="*/ 1213043 h 5602020"/>
              <a:gd name="connsiteX15242" fmla="*/ 5761574 w 5832676"/>
              <a:gd name="connsiteY15242" fmla="*/ 1229096 h 5602020"/>
              <a:gd name="connsiteX15243" fmla="*/ 5770748 w 5832676"/>
              <a:gd name="connsiteY15243" fmla="*/ 1222216 h 5602020"/>
              <a:gd name="connsiteX15244" fmla="*/ 5766160 w 5832676"/>
              <a:gd name="connsiteY15244" fmla="*/ 1222216 h 5602020"/>
              <a:gd name="connsiteX15245" fmla="*/ 5752400 w 5832676"/>
              <a:gd name="connsiteY15245" fmla="*/ 1231389 h 5602020"/>
              <a:gd name="connsiteX15246" fmla="*/ 5734050 w 5832676"/>
              <a:gd name="connsiteY15246" fmla="*/ 1240561 h 5602020"/>
              <a:gd name="connsiteX15247" fmla="*/ 5731757 w 5832676"/>
              <a:gd name="connsiteY15247" fmla="*/ 1240561 h 5602020"/>
              <a:gd name="connsiteX15248" fmla="*/ 5722582 w 5832676"/>
              <a:gd name="connsiteY15248" fmla="*/ 1247440 h 5602020"/>
              <a:gd name="connsiteX15249" fmla="*/ 5681297 w 5832676"/>
              <a:gd name="connsiteY15249" fmla="*/ 1265785 h 5602020"/>
              <a:gd name="connsiteX15250" fmla="*/ 5598726 w 5832676"/>
              <a:gd name="connsiteY15250" fmla="*/ 1300181 h 5602020"/>
              <a:gd name="connsiteX15251" fmla="*/ 5658360 w 5832676"/>
              <a:gd name="connsiteY15251" fmla="*/ 1277250 h 5602020"/>
              <a:gd name="connsiteX15252" fmla="*/ 5660654 w 5832676"/>
              <a:gd name="connsiteY15252" fmla="*/ 1277250 h 5602020"/>
              <a:gd name="connsiteX15253" fmla="*/ 5662948 w 5832676"/>
              <a:gd name="connsiteY15253" fmla="*/ 1277250 h 5602020"/>
              <a:gd name="connsiteX15254" fmla="*/ 5658360 w 5832676"/>
              <a:gd name="connsiteY15254" fmla="*/ 1281836 h 5602020"/>
              <a:gd name="connsiteX15255" fmla="*/ 5676710 w 5832676"/>
              <a:gd name="connsiteY15255" fmla="*/ 1279543 h 5602020"/>
              <a:gd name="connsiteX15256" fmla="*/ 5731757 w 5832676"/>
              <a:gd name="connsiteY15256" fmla="*/ 1258905 h 5602020"/>
              <a:gd name="connsiteX15257" fmla="*/ 5727169 w 5832676"/>
              <a:gd name="connsiteY15257" fmla="*/ 1258905 h 5602020"/>
              <a:gd name="connsiteX15258" fmla="*/ 5766160 w 5832676"/>
              <a:gd name="connsiteY15258" fmla="*/ 1245147 h 5602020"/>
              <a:gd name="connsiteX15259" fmla="*/ 5766160 w 5832676"/>
              <a:gd name="connsiteY15259" fmla="*/ 1249733 h 5602020"/>
              <a:gd name="connsiteX15260" fmla="*/ 5743224 w 5832676"/>
              <a:gd name="connsiteY15260" fmla="*/ 1261199 h 5602020"/>
              <a:gd name="connsiteX15261" fmla="*/ 5738638 w 5832676"/>
              <a:gd name="connsiteY15261" fmla="*/ 1261199 h 5602020"/>
              <a:gd name="connsiteX15262" fmla="*/ 5734050 w 5832676"/>
              <a:gd name="connsiteY15262" fmla="*/ 1263492 h 5602020"/>
              <a:gd name="connsiteX15263" fmla="*/ 5743224 w 5832676"/>
              <a:gd name="connsiteY15263" fmla="*/ 1261199 h 5602020"/>
              <a:gd name="connsiteX15264" fmla="*/ 5713408 w 5832676"/>
              <a:gd name="connsiteY15264" fmla="*/ 1274957 h 5602020"/>
              <a:gd name="connsiteX15265" fmla="*/ 5717995 w 5832676"/>
              <a:gd name="connsiteY15265" fmla="*/ 1272664 h 5602020"/>
              <a:gd name="connsiteX15266" fmla="*/ 5715701 w 5832676"/>
              <a:gd name="connsiteY15266" fmla="*/ 1272664 h 5602020"/>
              <a:gd name="connsiteX15267" fmla="*/ 5686147 w 5832676"/>
              <a:gd name="connsiteY15267" fmla="*/ 1287438 h 5602020"/>
              <a:gd name="connsiteX15268" fmla="*/ 5688136 w 5832676"/>
              <a:gd name="connsiteY15268" fmla="*/ 1284029 h 5602020"/>
              <a:gd name="connsiteX15269" fmla="*/ 5678312 w 5832676"/>
              <a:gd name="connsiteY15269" fmla="*/ 1288240 h 5602020"/>
              <a:gd name="connsiteX15270" fmla="*/ 5684543 w 5832676"/>
              <a:gd name="connsiteY15270" fmla="*/ 1288240 h 5602020"/>
              <a:gd name="connsiteX15271" fmla="*/ 5665241 w 5832676"/>
              <a:gd name="connsiteY15271" fmla="*/ 1297888 h 5602020"/>
              <a:gd name="connsiteX15272" fmla="*/ 5669829 w 5832676"/>
              <a:gd name="connsiteY15272" fmla="*/ 1293302 h 5602020"/>
              <a:gd name="connsiteX15273" fmla="*/ 5653774 w 5832676"/>
              <a:gd name="connsiteY15273" fmla="*/ 1302474 h 5602020"/>
              <a:gd name="connsiteX15274" fmla="*/ 5745518 w 5832676"/>
              <a:gd name="connsiteY15274" fmla="*/ 1270371 h 5602020"/>
              <a:gd name="connsiteX15275" fmla="*/ 5743224 w 5832676"/>
              <a:gd name="connsiteY15275" fmla="*/ 1274957 h 5602020"/>
              <a:gd name="connsiteX15276" fmla="*/ 5773041 w 5832676"/>
              <a:gd name="connsiteY15276" fmla="*/ 1261199 h 5602020"/>
              <a:gd name="connsiteX15277" fmla="*/ 5777629 w 5832676"/>
              <a:gd name="connsiteY15277" fmla="*/ 1268078 h 5602020"/>
              <a:gd name="connsiteX15278" fmla="*/ 5775335 w 5832676"/>
              <a:gd name="connsiteY15278" fmla="*/ 1268078 h 5602020"/>
              <a:gd name="connsiteX15279" fmla="*/ 5768454 w 5832676"/>
              <a:gd name="connsiteY15279" fmla="*/ 1272664 h 5602020"/>
              <a:gd name="connsiteX15280" fmla="*/ 5768454 w 5832676"/>
              <a:gd name="connsiteY15280" fmla="*/ 1268078 h 5602020"/>
              <a:gd name="connsiteX15281" fmla="*/ 5766160 w 5832676"/>
              <a:gd name="connsiteY15281" fmla="*/ 1270371 h 5602020"/>
              <a:gd name="connsiteX15282" fmla="*/ 5768454 w 5832676"/>
              <a:gd name="connsiteY15282" fmla="*/ 1272664 h 5602020"/>
              <a:gd name="connsiteX15283" fmla="*/ 5736344 w 5832676"/>
              <a:gd name="connsiteY15283" fmla="*/ 1291009 h 5602020"/>
              <a:gd name="connsiteX15284" fmla="*/ 5734050 w 5832676"/>
              <a:gd name="connsiteY15284" fmla="*/ 1288716 h 5602020"/>
              <a:gd name="connsiteX15285" fmla="*/ 5731757 w 5832676"/>
              <a:gd name="connsiteY15285" fmla="*/ 1286422 h 5602020"/>
              <a:gd name="connsiteX15286" fmla="*/ 5729176 w 5832676"/>
              <a:gd name="connsiteY15286" fmla="*/ 1292156 h 5602020"/>
              <a:gd name="connsiteX15287" fmla="*/ 5721751 w 5832676"/>
              <a:gd name="connsiteY15287" fmla="*/ 1295962 h 5602020"/>
              <a:gd name="connsiteX15288" fmla="*/ 5715500 w 5832676"/>
              <a:gd name="connsiteY15288" fmla="*/ 1297501 h 5602020"/>
              <a:gd name="connsiteX15289" fmla="*/ 5715658 w 5832676"/>
              <a:gd name="connsiteY15289" fmla="*/ 1298282 h 5602020"/>
              <a:gd name="connsiteX15290" fmla="*/ 5714644 w 5832676"/>
              <a:gd name="connsiteY15290" fmla="*/ 1298624 h 5602020"/>
              <a:gd name="connsiteX15291" fmla="*/ 5713219 w 5832676"/>
              <a:gd name="connsiteY15291" fmla="*/ 1301992 h 5602020"/>
              <a:gd name="connsiteX15292" fmla="*/ 5706378 w 5832676"/>
              <a:gd name="connsiteY15292" fmla="*/ 1306482 h 5602020"/>
              <a:gd name="connsiteX15293" fmla="*/ 5715500 w 5832676"/>
              <a:gd name="connsiteY15293" fmla="*/ 1304237 h 5602020"/>
              <a:gd name="connsiteX15294" fmla="*/ 5720060 w 5832676"/>
              <a:gd name="connsiteY15294" fmla="*/ 1299746 h 5602020"/>
              <a:gd name="connsiteX15295" fmla="*/ 5716070 w 5832676"/>
              <a:gd name="connsiteY15295" fmla="*/ 1300308 h 5602020"/>
              <a:gd name="connsiteX15296" fmla="*/ 5715658 w 5832676"/>
              <a:gd name="connsiteY15296" fmla="*/ 1298282 h 5602020"/>
              <a:gd name="connsiteX15297" fmla="*/ 5720253 w 5832676"/>
              <a:gd name="connsiteY15297" fmla="*/ 1296730 h 5602020"/>
              <a:gd name="connsiteX15298" fmla="*/ 5717995 w 5832676"/>
              <a:gd name="connsiteY15298" fmla="*/ 1297888 h 5602020"/>
              <a:gd name="connsiteX15299" fmla="*/ 5722582 w 5832676"/>
              <a:gd name="connsiteY15299" fmla="*/ 1297888 h 5602020"/>
              <a:gd name="connsiteX15300" fmla="*/ 5727169 w 5832676"/>
              <a:gd name="connsiteY15300" fmla="*/ 1297888 h 5602020"/>
              <a:gd name="connsiteX15301" fmla="*/ 5722582 w 5832676"/>
              <a:gd name="connsiteY15301" fmla="*/ 1300181 h 5602020"/>
              <a:gd name="connsiteX15302" fmla="*/ 5722582 w 5832676"/>
              <a:gd name="connsiteY15302" fmla="*/ 1302474 h 5602020"/>
              <a:gd name="connsiteX15303" fmla="*/ 5745518 w 5832676"/>
              <a:gd name="connsiteY15303" fmla="*/ 1295595 h 5602020"/>
              <a:gd name="connsiteX15304" fmla="*/ 5750106 w 5832676"/>
              <a:gd name="connsiteY15304" fmla="*/ 1297888 h 5602020"/>
              <a:gd name="connsiteX15305" fmla="*/ 5743224 w 5832676"/>
              <a:gd name="connsiteY15305" fmla="*/ 1302474 h 5602020"/>
              <a:gd name="connsiteX15306" fmla="*/ 5759280 w 5832676"/>
              <a:gd name="connsiteY15306" fmla="*/ 1295595 h 5602020"/>
              <a:gd name="connsiteX15307" fmla="*/ 5759280 w 5832676"/>
              <a:gd name="connsiteY15307" fmla="*/ 1297888 h 5602020"/>
              <a:gd name="connsiteX15308" fmla="*/ 5759280 w 5832676"/>
              <a:gd name="connsiteY15308" fmla="*/ 1300181 h 5602020"/>
              <a:gd name="connsiteX15309" fmla="*/ 5720288 w 5832676"/>
              <a:gd name="connsiteY15309" fmla="*/ 1316233 h 5602020"/>
              <a:gd name="connsiteX15310" fmla="*/ 5731757 w 5832676"/>
              <a:gd name="connsiteY15310" fmla="*/ 1316233 h 5602020"/>
              <a:gd name="connsiteX15311" fmla="*/ 5657878 w 5832676"/>
              <a:gd name="connsiteY15311" fmla="*/ 1348819 h 5602020"/>
              <a:gd name="connsiteX15312" fmla="*/ 5658360 w 5832676"/>
              <a:gd name="connsiteY15312" fmla="*/ 1348336 h 5602020"/>
              <a:gd name="connsiteX15313" fmla="*/ 5653774 w 5832676"/>
              <a:gd name="connsiteY15313" fmla="*/ 1350629 h 5602020"/>
              <a:gd name="connsiteX15314" fmla="*/ 5657878 w 5832676"/>
              <a:gd name="connsiteY15314" fmla="*/ 1348819 h 5602020"/>
              <a:gd name="connsiteX15315" fmla="*/ 5656068 w 5832676"/>
              <a:gd name="connsiteY15315" fmla="*/ 1350629 h 5602020"/>
              <a:gd name="connsiteX15316" fmla="*/ 5628544 w 5832676"/>
              <a:gd name="connsiteY15316" fmla="*/ 1362095 h 5602020"/>
              <a:gd name="connsiteX15317" fmla="*/ 5630837 w 5832676"/>
              <a:gd name="connsiteY15317" fmla="*/ 1362095 h 5602020"/>
              <a:gd name="connsiteX15318" fmla="*/ 5640012 w 5832676"/>
              <a:gd name="connsiteY15318" fmla="*/ 1362095 h 5602020"/>
              <a:gd name="connsiteX15319" fmla="*/ 5573497 w 5832676"/>
              <a:gd name="connsiteY15319" fmla="*/ 1389612 h 5602020"/>
              <a:gd name="connsiteX15320" fmla="*/ 5578084 w 5832676"/>
              <a:gd name="connsiteY15320" fmla="*/ 1391905 h 5602020"/>
              <a:gd name="connsiteX15321" fmla="*/ 5601020 w 5832676"/>
              <a:gd name="connsiteY15321" fmla="*/ 1382732 h 5602020"/>
              <a:gd name="connsiteX15322" fmla="*/ 5605608 w 5832676"/>
              <a:gd name="connsiteY15322" fmla="*/ 1382732 h 5602020"/>
              <a:gd name="connsiteX15323" fmla="*/ 5598726 w 5832676"/>
              <a:gd name="connsiteY15323" fmla="*/ 1385025 h 5602020"/>
              <a:gd name="connsiteX15324" fmla="*/ 5594140 w 5832676"/>
              <a:gd name="connsiteY15324" fmla="*/ 1389612 h 5602020"/>
              <a:gd name="connsiteX15325" fmla="*/ 5557442 w 5832676"/>
              <a:gd name="connsiteY15325" fmla="*/ 1405664 h 5602020"/>
              <a:gd name="connsiteX15326" fmla="*/ 5562028 w 5832676"/>
              <a:gd name="connsiteY15326" fmla="*/ 1403371 h 5602020"/>
              <a:gd name="connsiteX15327" fmla="*/ 5557441 w 5832676"/>
              <a:gd name="connsiteY15327" fmla="*/ 1405664 h 5602020"/>
              <a:gd name="connsiteX15328" fmla="*/ 5557442 w 5832676"/>
              <a:gd name="connsiteY15328" fmla="*/ 1405664 h 5602020"/>
              <a:gd name="connsiteX15329" fmla="*/ 5548266 w 5832676"/>
              <a:gd name="connsiteY15329" fmla="*/ 1410250 h 5602020"/>
              <a:gd name="connsiteX15330" fmla="*/ 5552854 w 5832676"/>
              <a:gd name="connsiteY15330" fmla="*/ 1410250 h 5602020"/>
              <a:gd name="connsiteX15331" fmla="*/ 5536798 w 5832676"/>
              <a:gd name="connsiteY15331" fmla="*/ 1417129 h 5602020"/>
              <a:gd name="connsiteX15332" fmla="*/ 5623956 w 5832676"/>
              <a:gd name="connsiteY15332" fmla="*/ 1385025 h 5602020"/>
              <a:gd name="connsiteX15333" fmla="*/ 5628544 w 5832676"/>
              <a:gd name="connsiteY15333" fmla="*/ 1387318 h 5602020"/>
              <a:gd name="connsiteX15334" fmla="*/ 5708820 w 5832676"/>
              <a:gd name="connsiteY15334" fmla="*/ 1352922 h 5602020"/>
              <a:gd name="connsiteX15335" fmla="*/ 5711114 w 5832676"/>
              <a:gd name="connsiteY15335" fmla="*/ 1352922 h 5602020"/>
              <a:gd name="connsiteX15336" fmla="*/ 5713408 w 5832676"/>
              <a:gd name="connsiteY15336" fmla="*/ 1352922 h 5602020"/>
              <a:gd name="connsiteX15337" fmla="*/ 5621663 w 5832676"/>
              <a:gd name="connsiteY15337" fmla="*/ 1398785 h 5602020"/>
              <a:gd name="connsiteX15338" fmla="*/ 5633131 w 5832676"/>
              <a:gd name="connsiteY15338" fmla="*/ 1391905 h 5602020"/>
              <a:gd name="connsiteX15339" fmla="*/ 5635424 w 5832676"/>
              <a:gd name="connsiteY15339" fmla="*/ 1394198 h 5602020"/>
              <a:gd name="connsiteX15340" fmla="*/ 5620803 w 5832676"/>
              <a:gd name="connsiteY15340" fmla="*/ 1404517 h 5602020"/>
              <a:gd name="connsiteX15341" fmla="*/ 5601570 w 5832676"/>
              <a:gd name="connsiteY15341" fmla="*/ 1414549 h 5602020"/>
              <a:gd name="connsiteX15342" fmla="*/ 5600885 w 5832676"/>
              <a:gd name="connsiteY15342" fmla="*/ 1414836 h 5602020"/>
              <a:gd name="connsiteX15343" fmla="*/ 5598726 w 5832676"/>
              <a:gd name="connsiteY15343" fmla="*/ 1414836 h 5602020"/>
              <a:gd name="connsiteX15344" fmla="*/ 5589552 w 5832676"/>
              <a:gd name="connsiteY15344" fmla="*/ 1419422 h 5602020"/>
              <a:gd name="connsiteX15345" fmla="*/ 5576364 w 5832676"/>
              <a:gd name="connsiteY15345" fmla="*/ 1423721 h 5602020"/>
              <a:gd name="connsiteX15346" fmla="*/ 5573497 w 5832676"/>
              <a:gd name="connsiteY15346" fmla="*/ 1424480 h 5602020"/>
              <a:gd name="connsiteX15347" fmla="*/ 5573497 w 5832676"/>
              <a:gd name="connsiteY15347" fmla="*/ 1424008 h 5602020"/>
              <a:gd name="connsiteX15348" fmla="*/ 5572614 w 5832676"/>
              <a:gd name="connsiteY15348" fmla="*/ 1424714 h 5602020"/>
              <a:gd name="connsiteX15349" fmla="*/ 5566616 w 5832676"/>
              <a:gd name="connsiteY15349" fmla="*/ 1426301 h 5602020"/>
              <a:gd name="connsiteX15350" fmla="*/ 5568909 w 5832676"/>
              <a:gd name="connsiteY15350" fmla="*/ 1424008 h 5602020"/>
              <a:gd name="connsiteX15351" fmla="*/ 5564322 w 5832676"/>
              <a:gd name="connsiteY15351" fmla="*/ 1424008 h 5602020"/>
              <a:gd name="connsiteX15352" fmla="*/ 5543680 w 5832676"/>
              <a:gd name="connsiteY15352" fmla="*/ 1437767 h 5602020"/>
              <a:gd name="connsiteX15353" fmla="*/ 5550560 w 5832676"/>
              <a:gd name="connsiteY15353" fmla="*/ 1435474 h 5602020"/>
              <a:gd name="connsiteX15354" fmla="*/ 5562028 w 5832676"/>
              <a:gd name="connsiteY15354" fmla="*/ 1433181 h 5602020"/>
              <a:gd name="connsiteX15355" fmla="*/ 5572614 w 5832676"/>
              <a:gd name="connsiteY15355" fmla="*/ 1424714 h 5602020"/>
              <a:gd name="connsiteX15356" fmla="*/ 5573497 w 5832676"/>
              <a:gd name="connsiteY15356" fmla="*/ 1424480 h 5602020"/>
              <a:gd name="connsiteX15357" fmla="*/ 5573497 w 5832676"/>
              <a:gd name="connsiteY15357" fmla="*/ 1426301 h 5602020"/>
              <a:gd name="connsiteX15358" fmla="*/ 5600885 w 5832676"/>
              <a:gd name="connsiteY15358" fmla="*/ 1414836 h 5602020"/>
              <a:gd name="connsiteX15359" fmla="*/ 5601020 w 5832676"/>
              <a:gd name="connsiteY15359" fmla="*/ 1414836 h 5602020"/>
              <a:gd name="connsiteX15360" fmla="*/ 5601570 w 5832676"/>
              <a:gd name="connsiteY15360" fmla="*/ 1414549 h 5602020"/>
              <a:gd name="connsiteX15361" fmla="*/ 5631697 w 5832676"/>
              <a:gd name="connsiteY15361" fmla="*/ 1401938 h 5602020"/>
              <a:gd name="connsiteX15362" fmla="*/ 5667535 w 5832676"/>
              <a:gd name="connsiteY15362" fmla="*/ 1389612 h 5602020"/>
              <a:gd name="connsiteX15363" fmla="*/ 5660654 w 5832676"/>
              <a:gd name="connsiteY15363" fmla="*/ 1394198 h 5602020"/>
              <a:gd name="connsiteX15364" fmla="*/ 5674416 w 5832676"/>
              <a:gd name="connsiteY15364" fmla="*/ 1387318 h 5602020"/>
              <a:gd name="connsiteX15365" fmla="*/ 5669829 w 5832676"/>
              <a:gd name="connsiteY15365" fmla="*/ 1387318 h 5602020"/>
              <a:gd name="connsiteX15366" fmla="*/ 5692764 w 5832676"/>
              <a:gd name="connsiteY15366" fmla="*/ 1378146 h 5602020"/>
              <a:gd name="connsiteX15367" fmla="*/ 5692764 w 5832676"/>
              <a:gd name="connsiteY15367" fmla="*/ 1380439 h 5602020"/>
              <a:gd name="connsiteX15368" fmla="*/ 5679003 w 5832676"/>
              <a:gd name="connsiteY15368" fmla="*/ 1387318 h 5602020"/>
              <a:gd name="connsiteX15369" fmla="*/ 5685884 w 5832676"/>
              <a:gd name="connsiteY15369" fmla="*/ 1385025 h 5602020"/>
              <a:gd name="connsiteX15370" fmla="*/ 5651480 w 5832676"/>
              <a:gd name="connsiteY15370" fmla="*/ 1398785 h 5602020"/>
              <a:gd name="connsiteX15371" fmla="*/ 5653774 w 5832676"/>
              <a:gd name="connsiteY15371" fmla="*/ 1396491 h 5602020"/>
              <a:gd name="connsiteX15372" fmla="*/ 5543680 w 5832676"/>
              <a:gd name="connsiteY15372" fmla="*/ 1446939 h 5602020"/>
              <a:gd name="connsiteX15373" fmla="*/ 5562028 w 5832676"/>
              <a:gd name="connsiteY15373" fmla="*/ 1444646 h 5602020"/>
              <a:gd name="connsiteX15374" fmla="*/ 5612488 w 5832676"/>
              <a:gd name="connsiteY15374" fmla="*/ 1419422 h 5602020"/>
              <a:gd name="connsiteX15375" fmla="*/ 5610194 w 5832676"/>
              <a:gd name="connsiteY15375" fmla="*/ 1421715 h 5602020"/>
              <a:gd name="connsiteX15376" fmla="*/ 5612488 w 5832676"/>
              <a:gd name="connsiteY15376" fmla="*/ 1421715 h 5602020"/>
              <a:gd name="connsiteX15377" fmla="*/ 5571203 w 5832676"/>
              <a:gd name="connsiteY15377" fmla="*/ 1442353 h 5602020"/>
              <a:gd name="connsiteX15378" fmla="*/ 5594140 w 5832676"/>
              <a:gd name="connsiteY15378" fmla="*/ 1442353 h 5602020"/>
              <a:gd name="connsiteX15379" fmla="*/ 5591846 w 5832676"/>
              <a:gd name="connsiteY15379" fmla="*/ 1444646 h 5602020"/>
              <a:gd name="connsiteX15380" fmla="*/ 5591846 w 5832676"/>
              <a:gd name="connsiteY15380" fmla="*/ 1446939 h 5602020"/>
              <a:gd name="connsiteX15381" fmla="*/ 5594140 w 5832676"/>
              <a:gd name="connsiteY15381" fmla="*/ 1446939 h 5602020"/>
              <a:gd name="connsiteX15382" fmla="*/ 5596432 w 5832676"/>
              <a:gd name="connsiteY15382" fmla="*/ 1444646 h 5602020"/>
              <a:gd name="connsiteX15383" fmla="*/ 5612488 w 5832676"/>
              <a:gd name="connsiteY15383" fmla="*/ 1440060 h 5602020"/>
              <a:gd name="connsiteX15384" fmla="*/ 5607901 w 5832676"/>
              <a:gd name="connsiteY15384" fmla="*/ 1446939 h 5602020"/>
              <a:gd name="connsiteX15385" fmla="*/ 5614782 w 5832676"/>
              <a:gd name="connsiteY15385" fmla="*/ 1442353 h 5602020"/>
              <a:gd name="connsiteX15386" fmla="*/ 5621663 w 5832676"/>
              <a:gd name="connsiteY15386" fmla="*/ 1437767 h 5602020"/>
              <a:gd name="connsiteX15387" fmla="*/ 5621663 w 5832676"/>
              <a:gd name="connsiteY15387" fmla="*/ 1440060 h 5602020"/>
              <a:gd name="connsiteX15388" fmla="*/ 5637718 w 5832676"/>
              <a:gd name="connsiteY15388" fmla="*/ 1435474 h 5602020"/>
              <a:gd name="connsiteX15389" fmla="*/ 5630837 w 5832676"/>
              <a:gd name="connsiteY15389" fmla="*/ 1440060 h 5602020"/>
              <a:gd name="connsiteX15390" fmla="*/ 5626250 w 5832676"/>
              <a:gd name="connsiteY15390" fmla="*/ 1440060 h 5602020"/>
              <a:gd name="connsiteX15391" fmla="*/ 5628544 w 5832676"/>
              <a:gd name="connsiteY15391" fmla="*/ 1442353 h 5602020"/>
              <a:gd name="connsiteX15392" fmla="*/ 5740931 w 5832676"/>
              <a:gd name="connsiteY15392" fmla="*/ 1398785 h 5602020"/>
              <a:gd name="connsiteX15393" fmla="*/ 5679003 w 5832676"/>
              <a:gd name="connsiteY15393" fmla="*/ 1428594 h 5602020"/>
              <a:gd name="connsiteX15394" fmla="*/ 5681297 w 5832676"/>
              <a:gd name="connsiteY15394" fmla="*/ 1426301 h 5602020"/>
              <a:gd name="connsiteX15395" fmla="*/ 5668395 w 5832676"/>
              <a:gd name="connsiteY15395" fmla="*/ 1431174 h 5602020"/>
              <a:gd name="connsiteX15396" fmla="*/ 5664959 w 5832676"/>
              <a:gd name="connsiteY15396" fmla="*/ 1434100 h 5602020"/>
              <a:gd name="connsiteX15397" fmla="*/ 5635424 w 5832676"/>
              <a:gd name="connsiteY15397" fmla="*/ 1444646 h 5602020"/>
              <a:gd name="connsiteX15398" fmla="*/ 5635424 w 5832676"/>
              <a:gd name="connsiteY15398" fmla="*/ 1446939 h 5602020"/>
              <a:gd name="connsiteX15399" fmla="*/ 5672122 w 5832676"/>
              <a:gd name="connsiteY15399" fmla="*/ 1437767 h 5602020"/>
              <a:gd name="connsiteX15400" fmla="*/ 5760176 w 5832676"/>
              <a:gd name="connsiteY15400" fmla="*/ 1397136 h 5602020"/>
              <a:gd name="connsiteX15401" fmla="*/ 5778536 w 5832676"/>
              <a:gd name="connsiteY15401" fmla="*/ 1392779 h 5602020"/>
              <a:gd name="connsiteX15402" fmla="*/ 5769458 w 5832676"/>
              <a:gd name="connsiteY15402" fmla="*/ 1398498 h 5602020"/>
              <a:gd name="connsiteX15403" fmla="*/ 5729463 w 5832676"/>
              <a:gd name="connsiteY15403" fmla="*/ 1421715 h 5602020"/>
              <a:gd name="connsiteX15404" fmla="*/ 5738638 w 5832676"/>
              <a:gd name="connsiteY15404" fmla="*/ 1419422 h 5602020"/>
              <a:gd name="connsiteX15405" fmla="*/ 5743226 w 5832676"/>
              <a:gd name="connsiteY15405" fmla="*/ 1417129 h 5602020"/>
              <a:gd name="connsiteX15406" fmla="*/ 5768454 w 5832676"/>
              <a:gd name="connsiteY15406" fmla="*/ 1407957 h 5602020"/>
              <a:gd name="connsiteX15407" fmla="*/ 5759280 w 5832676"/>
              <a:gd name="connsiteY15407" fmla="*/ 1414836 h 5602020"/>
              <a:gd name="connsiteX15408" fmla="*/ 5779922 w 5832676"/>
              <a:gd name="connsiteY15408" fmla="*/ 1407957 h 5602020"/>
              <a:gd name="connsiteX15409" fmla="*/ 5770748 w 5832676"/>
              <a:gd name="connsiteY15409" fmla="*/ 1414836 h 5602020"/>
              <a:gd name="connsiteX15410" fmla="*/ 5777629 w 5832676"/>
              <a:gd name="connsiteY15410" fmla="*/ 1412543 h 5602020"/>
              <a:gd name="connsiteX15411" fmla="*/ 5706526 w 5832676"/>
              <a:gd name="connsiteY15411" fmla="*/ 1442353 h 5602020"/>
              <a:gd name="connsiteX15412" fmla="*/ 5717995 w 5832676"/>
              <a:gd name="connsiteY15412" fmla="*/ 1444646 h 5602020"/>
              <a:gd name="connsiteX15413" fmla="*/ 5714063 w 5832676"/>
              <a:gd name="connsiteY15413" fmla="*/ 1450543 h 5602020"/>
              <a:gd name="connsiteX15414" fmla="*/ 5711114 w 5832676"/>
              <a:gd name="connsiteY15414" fmla="*/ 1451525 h 5602020"/>
              <a:gd name="connsiteX15415" fmla="*/ 5713408 w 5832676"/>
              <a:gd name="connsiteY15415" fmla="*/ 1451525 h 5602020"/>
              <a:gd name="connsiteX15416" fmla="*/ 5714063 w 5832676"/>
              <a:gd name="connsiteY15416" fmla="*/ 1450543 h 5602020"/>
              <a:gd name="connsiteX15417" fmla="*/ 5715415 w 5832676"/>
              <a:gd name="connsiteY15417" fmla="*/ 1450092 h 5602020"/>
              <a:gd name="connsiteX15418" fmla="*/ 5717995 w 5832676"/>
              <a:gd name="connsiteY15418" fmla="*/ 1446939 h 5602020"/>
              <a:gd name="connsiteX15419" fmla="*/ 5717995 w 5832676"/>
              <a:gd name="connsiteY15419" fmla="*/ 1449232 h 5602020"/>
              <a:gd name="connsiteX15420" fmla="*/ 5734050 w 5832676"/>
              <a:gd name="connsiteY15420" fmla="*/ 1442353 h 5602020"/>
              <a:gd name="connsiteX15421" fmla="*/ 5740931 w 5832676"/>
              <a:gd name="connsiteY15421" fmla="*/ 1435474 h 5602020"/>
              <a:gd name="connsiteX15422" fmla="*/ 5795978 w 5832676"/>
              <a:gd name="connsiteY15422" fmla="*/ 1412543 h 5602020"/>
              <a:gd name="connsiteX15423" fmla="*/ 5795978 w 5832676"/>
              <a:gd name="connsiteY15423" fmla="*/ 1414836 h 5602020"/>
              <a:gd name="connsiteX15424" fmla="*/ 5791391 w 5832676"/>
              <a:gd name="connsiteY15424" fmla="*/ 1419422 h 5602020"/>
              <a:gd name="connsiteX15425" fmla="*/ 5754692 w 5832676"/>
              <a:gd name="connsiteY15425" fmla="*/ 1433181 h 5602020"/>
              <a:gd name="connsiteX15426" fmla="*/ 5759280 w 5832676"/>
              <a:gd name="connsiteY15426" fmla="*/ 1433181 h 5602020"/>
              <a:gd name="connsiteX15427" fmla="*/ 5745518 w 5832676"/>
              <a:gd name="connsiteY15427" fmla="*/ 1440060 h 5602020"/>
              <a:gd name="connsiteX15428" fmla="*/ 5750106 w 5832676"/>
              <a:gd name="connsiteY15428" fmla="*/ 1440060 h 5602020"/>
              <a:gd name="connsiteX15429" fmla="*/ 5717995 w 5832676"/>
              <a:gd name="connsiteY15429" fmla="*/ 1453818 h 5602020"/>
              <a:gd name="connsiteX15430" fmla="*/ 5727169 w 5832676"/>
              <a:gd name="connsiteY15430" fmla="*/ 1453818 h 5602020"/>
              <a:gd name="connsiteX15431" fmla="*/ 5715701 w 5832676"/>
              <a:gd name="connsiteY15431" fmla="*/ 1458404 h 5602020"/>
              <a:gd name="connsiteX15432" fmla="*/ 5717995 w 5832676"/>
              <a:gd name="connsiteY15432" fmla="*/ 1458404 h 5602020"/>
              <a:gd name="connsiteX15433" fmla="*/ 5717995 w 5832676"/>
              <a:gd name="connsiteY15433" fmla="*/ 1460698 h 5602020"/>
              <a:gd name="connsiteX15434" fmla="*/ 5729463 w 5832676"/>
              <a:gd name="connsiteY15434" fmla="*/ 1453818 h 5602020"/>
              <a:gd name="connsiteX15435" fmla="*/ 5734050 w 5832676"/>
              <a:gd name="connsiteY15435" fmla="*/ 1460698 h 5602020"/>
              <a:gd name="connsiteX15436" fmla="*/ 5766160 w 5832676"/>
              <a:gd name="connsiteY15436" fmla="*/ 1449232 h 5602020"/>
              <a:gd name="connsiteX15437" fmla="*/ 5779922 w 5832676"/>
              <a:gd name="connsiteY15437" fmla="*/ 1440060 h 5602020"/>
              <a:gd name="connsiteX15438" fmla="*/ 5782216 w 5832676"/>
              <a:gd name="connsiteY15438" fmla="*/ 1440060 h 5602020"/>
              <a:gd name="connsiteX15439" fmla="*/ 5782216 w 5832676"/>
              <a:gd name="connsiteY15439" fmla="*/ 1442353 h 5602020"/>
              <a:gd name="connsiteX15440" fmla="*/ 5779922 w 5832676"/>
              <a:gd name="connsiteY15440" fmla="*/ 1444646 h 5602020"/>
              <a:gd name="connsiteX15441" fmla="*/ 5793684 w 5832676"/>
              <a:gd name="connsiteY15441" fmla="*/ 1437767 h 5602020"/>
              <a:gd name="connsiteX15442" fmla="*/ 5791391 w 5832676"/>
              <a:gd name="connsiteY15442" fmla="*/ 1444646 h 5602020"/>
              <a:gd name="connsiteX15443" fmla="*/ 5736344 w 5832676"/>
              <a:gd name="connsiteY15443" fmla="*/ 1462990 h 5602020"/>
              <a:gd name="connsiteX15444" fmla="*/ 5734050 w 5832676"/>
              <a:gd name="connsiteY15444" fmla="*/ 1465284 h 5602020"/>
              <a:gd name="connsiteX15445" fmla="*/ 5729463 w 5832676"/>
              <a:gd name="connsiteY15445" fmla="*/ 1492801 h 5602020"/>
              <a:gd name="connsiteX15446" fmla="*/ 5766160 w 5832676"/>
              <a:gd name="connsiteY15446" fmla="*/ 1481336 h 5602020"/>
              <a:gd name="connsiteX15447" fmla="*/ 5745518 w 5832676"/>
              <a:gd name="connsiteY15447" fmla="*/ 1490508 h 5602020"/>
              <a:gd name="connsiteX15448" fmla="*/ 5786803 w 5832676"/>
              <a:gd name="connsiteY15448" fmla="*/ 1479042 h 5602020"/>
              <a:gd name="connsiteX15449" fmla="*/ 5777629 w 5832676"/>
              <a:gd name="connsiteY15449" fmla="*/ 1483629 h 5602020"/>
              <a:gd name="connsiteX15450" fmla="*/ 5802860 w 5832676"/>
              <a:gd name="connsiteY15450" fmla="*/ 1474456 h 5602020"/>
              <a:gd name="connsiteX15451" fmla="*/ 5798272 w 5832676"/>
              <a:gd name="connsiteY15451" fmla="*/ 1476749 h 5602020"/>
              <a:gd name="connsiteX15452" fmla="*/ 5802860 w 5832676"/>
              <a:gd name="connsiteY15452" fmla="*/ 1476749 h 5602020"/>
              <a:gd name="connsiteX15453" fmla="*/ 5775335 w 5832676"/>
              <a:gd name="connsiteY15453" fmla="*/ 1485922 h 5602020"/>
              <a:gd name="connsiteX15454" fmla="*/ 5743224 w 5832676"/>
              <a:gd name="connsiteY15454" fmla="*/ 1506560 h 5602020"/>
              <a:gd name="connsiteX15455" fmla="*/ 5706526 w 5832676"/>
              <a:gd name="connsiteY15455" fmla="*/ 1520318 h 5602020"/>
              <a:gd name="connsiteX15456" fmla="*/ 5706526 w 5832676"/>
              <a:gd name="connsiteY15456" fmla="*/ 1520089 h 5602020"/>
              <a:gd name="connsiteX15457" fmla="*/ 5708820 w 5832676"/>
              <a:gd name="connsiteY15457" fmla="*/ 1518025 h 5602020"/>
              <a:gd name="connsiteX15458" fmla="*/ 5715701 w 5832676"/>
              <a:gd name="connsiteY15458" fmla="*/ 1515732 h 5602020"/>
              <a:gd name="connsiteX15459" fmla="*/ 5706526 w 5832676"/>
              <a:gd name="connsiteY15459" fmla="*/ 1518025 h 5602020"/>
              <a:gd name="connsiteX15460" fmla="*/ 5706526 w 5832676"/>
              <a:gd name="connsiteY15460" fmla="*/ 1520089 h 5602020"/>
              <a:gd name="connsiteX15461" fmla="*/ 5686802 w 5832676"/>
              <a:gd name="connsiteY15461" fmla="*/ 1537838 h 5602020"/>
              <a:gd name="connsiteX15462" fmla="*/ 5679003 w 5832676"/>
              <a:gd name="connsiteY15462" fmla="*/ 1540955 h 5602020"/>
              <a:gd name="connsiteX15463" fmla="*/ 5683591 w 5832676"/>
              <a:gd name="connsiteY15463" fmla="*/ 1536370 h 5602020"/>
              <a:gd name="connsiteX15464" fmla="*/ 5676710 w 5832676"/>
              <a:gd name="connsiteY15464" fmla="*/ 1540955 h 5602020"/>
              <a:gd name="connsiteX15465" fmla="*/ 5679003 w 5832676"/>
              <a:gd name="connsiteY15465" fmla="*/ 1543249 h 5602020"/>
              <a:gd name="connsiteX15466" fmla="*/ 5672122 w 5832676"/>
              <a:gd name="connsiteY15466" fmla="*/ 1545542 h 5602020"/>
              <a:gd name="connsiteX15467" fmla="*/ 5669829 w 5832676"/>
              <a:gd name="connsiteY15467" fmla="*/ 1545542 h 5602020"/>
              <a:gd name="connsiteX15468" fmla="*/ 5692764 w 5832676"/>
              <a:gd name="connsiteY15468" fmla="*/ 1524904 h 5602020"/>
              <a:gd name="connsiteX15469" fmla="*/ 5693682 w 5832676"/>
              <a:gd name="connsiteY15469" fmla="*/ 1523987 h 5602020"/>
              <a:gd name="connsiteX15470" fmla="*/ 5697352 w 5832676"/>
              <a:gd name="connsiteY15470" fmla="*/ 1522612 h 5602020"/>
              <a:gd name="connsiteX15471" fmla="*/ 5695058 w 5832676"/>
              <a:gd name="connsiteY15471" fmla="*/ 1522612 h 5602020"/>
              <a:gd name="connsiteX15472" fmla="*/ 5693682 w 5832676"/>
              <a:gd name="connsiteY15472" fmla="*/ 1523987 h 5602020"/>
              <a:gd name="connsiteX15473" fmla="*/ 5679003 w 5832676"/>
              <a:gd name="connsiteY15473" fmla="*/ 1529490 h 5602020"/>
              <a:gd name="connsiteX15474" fmla="*/ 5665241 w 5832676"/>
              <a:gd name="connsiteY15474" fmla="*/ 1538664 h 5602020"/>
              <a:gd name="connsiteX15475" fmla="*/ 5662948 w 5832676"/>
              <a:gd name="connsiteY15475" fmla="*/ 1536370 h 5602020"/>
              <a:gd name="connsiteX15476" fmla="*/ 5640012 w 5832676"/>
              <a:gd name="connsiteY15476" fmla="*/ 1550128 h 5602020"/>
              <a:gd name="connsiteX15477" fmla="*/ 5642306 w 5832676"/>
              <a:gd name="connsiteY15477" fmla="*/ 1552421 h 5602020"/>
              <a:gd name="connsiteX15478" fmla="*/ 5630837 w 5832676"/>
              <a:gd name="connsiteY15478" fmla="*/ 1557007 h 5602020"/>
              <a:gd name="connsiteX15479" fmla="*/ 5635424 w 5832676"/>
              <a:gd name="connsiteY15479" fmla="*/ 1557007 h 5602020"/>
              <a:gd name="connsiteX15480" fmla="*/ 5630837 w 5832676"/>
              <a:gd name="connsiteY15480" fmla="*/ 1559300 h 5602020"/>
              <a:gd name="connsiteX15481" fmla="*/ 5635424 w 5832676"/>
              <a:gd name="connsiteY15481" fmla="*/ 1559300 h 5602020"/>
              <a:gd name="connsiteX15482" fmla="*/ 5640012 w 5832676"/>
              <a:gd name="connsiteY15482" fmla="*/ 1557007 h 5602020"/>
              <a:gd name="connsiteX15483" fmla="*/ 5635424 w 5832676"/>
              <a:gd name="connsiteY15483" fmla="*/ 1557007 h 5602020"/>
              <a:gd name="connsiteX15484" fmla="*/ 5646892 w 5832676"/>
              <a:gd name="connsiteY15484" fmla="*/ 1552421 h 5602020"/>
              <a:gd name="connsiteX15485" fmla="*/ 5649186 w 5832676"/>
              <a:gd name="connsiteY15485" fmla="*/ 1554714 h 5602020"/>
              <a:gd name="connsiteX15486" fmla="*/ 5656068 w 5832676"/>
              <a:gd name="connsiteY15486" fmla="*/ 1552421 h 5602020"/>
              <a:gd name="connsiteX15487" fmla="*/ 5658360 w 5832676"/>
              <a:gd name="connsiteY15487" fmla="*/ 1550128 h 5602020"/>
              <a:gd name="connsiteX15488" fmla="*/ 5656068 w 5832676"/>
              <a:gd name="connsiteY15488" fmla="*/ 1554714 h 5602020"/>
              <a:gd name="connsiteX15489" fmla="*/ 5662948 w 5832676"/>
              <a:gd name="connsiteY15489" fmla="*/ 1552421 h 5602020"/>
              <a:gd name="connsiteX15490" fmla="*/ 5669829 w 5832676"/>
              <a:gd name="connsiteY15490" fmla="*/ 1545542 h 5602020"/>
              <a:gd name="connsiteX15491" fmla="*/ 5669829 w 5832676"/>
              <a:gd name="connsiteY15491" fmla="*/ 1547835 h 5602020"/>
              <a:gd name="connsiteX15492" fmla="*/ 5683591 w 5832676"/>
              <a:gd name="connsiteY15492" fmla="*/ 1545542 h 5602020"/>
              <a:gd name="connsiteX15493" fmla="*/ 5690472 w 5832676"/>
              <a:gd name="connsiteY15493" fmla="*/ 1543249 h 5602020"/>
              <a:gd name="connsiteX15494" fmla="*/ 5697352 w 5832676"/>
              <a:gd name="connsiteY15494" fmla="*/ 1538664 h 5602020"/>
              <a:gd name="connsiteX15495" fmla="*/ 5699646 w 5832676"/>
              <a:gd name="connsiteY15495" fmla="*/ 1538664 h 5602020"/>
              <a:gd name="connsiteX15496" fmla="*/ 5699646 w 5832676"/>
              <a:gd name="connsiteY15496" fmla="*/ 1540955 h 5602020"/>
              <a:gd name="connsiteX15497" fmla="*/ 5708820 w 5832676"/>
              <a:gd name="connsiteY15497" fmla="*/ 1536370 h 5602020"/>
              <a:gd name="connsiteX15498" fmla="*/ 5711114 w 5832676"/>
              <a:gd name="connsiteY15498" fmla="*/ 1538664 h 5602020"/>
              <a:gd name="connsiteX15499" fmla="*/ 5697352 w 5832676"/>
              <a:gd name="connsiteY15499" fmla="*/ 1547835 h 5602020"/>
              <a:gd name="connsiteX15500" fmla="*/ 5690472 w 5832676"/>
              <a:gd name="connsiteY15500" fmla="*/ 1547835 h 5602020"/>
              <a:gd name="connsiteX15501" fmla="*/ 5697352 w 5832676"/>
              <a:gd name="connsiteY15501" fmla="*/ 1543249 h 5602020"/>
              <a:gd name="connsiteX15502" fmla="*/ 5685884 w 5832676"/>
              <a:gd name="connsiteY15502" fmla="*/ 1547835 h 5602020"/>
              <a:gd name="connsiteX15503" fmla="*/ 5685884 w 5832676"/>
              <a:gd name="connsiteY15503" fmla="*/ 1550128 h 5602020"/>
              <a:gd name="connsiteX15504" fmla="*/ 5688178 w 5832676"/>
              <a:gd name="connsiteY15504" fmla="*/ 1547835 h 5602020"/>
              <a:gd name="connsiteX15505" fmla="*/ 5685884 w 5832676"/>
              <a:gd name="connsiteY15505" fmla="*/ 1552421 h 5602020"/>
              <a:gd name="connsiteX15506" fmla="*/ 5683591 w 5832676"/>
              <a:gd name="connsiteY15506" fmla="*/ 1552421 h 5602020"/>
              <a:gd name="connsiteX15507" fmla="*/ 5679003 w 5832676"/>
              <a:gd name="connsiteY15507" fmla="*/ 1559300 h 5602020"/>
              <a:gd name="connsiteX15508" fmla="*/ 5676710 w 5832676"/>
              <a:gd name="connsiteY15508" fmla="*/ 1557007 h 5602020"/>
              <a:gd name="connsiteX15509" fmla="*/ 5676710 w 5832676"/>
              <a:gd name="connsiteY15509" fmla="*/ 1561593 h 5602020"/>
              <a:gd name="connsiteX15510" fmla="*/ 5672122 w 5832676"/>
              <a:gd name="connsiteY15510" fmla="*/ 1559300 h 5602020"/>
              <a:gd name="connsiteX15511" fmla="*/ 5669829 w 5832676"/>
              <a:gd name="connsiteY15511" fmla="*/ 1563887 h 5602020"/>
              <a:gd name="connsiteX15512" fmla="*/ 5672122 w 5832676"/>
              <a:gd name="connsiteY15512" fmla="*/ 1570766 h 5602020"/>
              <a:gd name="connsiteX15513" fmla="*/ 5665241 w 5832676"/>
              <a:gd name="connsiteY15513" fmla="*/ 1568473 h 5602020"/>
              <a:gd name="connsiteX15514" fmla="*/ 5656068 w 5832676"/>
              <a:gd name="connsiteY15514" fmla="*/ 1577646 h 5602020"/>
              <a:gd name="connsiteX15515" fmla="*/ 5651480 w 5832676"/>
              <a:gd name="connsiteY15515" fmla="*/ 1577646 h 5602020"/>
              <a:gd name="connsiteX15516" fmla="*/ 5649186 w 5832676"/>
              <a:gd name="connsiteY15516" fmla="*/ 1577646 h 5602020"/>
              <a:gd name="connsiteX15517" fmla="*/ 5646892 w 5832676"/>
              <a:gd name="connsiteY15517" fmla="*/ 1577646 h 5602020"/>
              <a:gd name="connsiteX15518" fmla="*/ 5640012 w 5832676"/>
              <a:gd name="connsiteY15518" fmla="*/ 1586819 h 5602020"/>
              <a:gd name="connsiteX15519" fmla="*/ 5635424 w 5832676"/>
              <a:gd name="connsiteY15519" fmla="*/ 1584525 h 5602020"/>
              <a:gd name="connsiteX15520" fmla="*/ 5626250 w 5832676"/>
              <a:gd name="connsiteY15520" fmla="*/ 1591404 h 5602020"/>
              <a:gd name="connsiteX15521" fmla="*/ 5633131 w 5832676"/>
              <a:gd name="connsiteY15521" fmla="*/ 1593697 h 5602020"/>
              <a:gd name="connsiteX15522" fmla="*/ 5628544 w 5832676"/>
              <a:gd name="connsiteY15522" fmla="*/ 1595990 h 5602020"/>
              <a:gd name="connsiteX15523" fmla="*/ 5619369 w 5832676"/>
              <a:gd name="connsiteY15523" fmla="*/ 1598283 h 5602020"/>
              <a:gd name="connsiteX15524" fmla="*/ 5612488 w 5832676"/>
              <a:gd name="connsiteY15524" fmla="*/ 1593697 h 5602020"/>
              <a:gd name="connsiteX15525" fmla="*/ 5610194 w 5832676"/>
              <a:gd name="connsiteY15525" fmla="*/ 1595990 h 5602020"/>
              <a:gd name="connsiteX15526" fmla="*/ 5617075 w 5832676"/>
              <a:gd name="connsiteY15526" fmla="*/ 1600576 h 5602020"/>
              <a:gd name="connsiteX15527" fmla="*/ 5612488 w 5832676"/>
              <a:gd name="connsiteY15527" fmla="*/ 1602869 h 5602020"/>
              <a:gd name="connsiteX15528" fmla="*/ 5610194 w 5832676"/>
              <a:gd name="connsiteY15528" fmla="*/ 1600576 h 5602020"/>
              <a:gd name="connsiteX15529" fmla="*/ 5610194 w 5832676"/>
              <a:gd name="connsiteY15529" fmla="*/ 1607456 h 5602020"/>
              <a:gd name="connsiteX15530" fmla="*/ 5614782 w 5832676"/>
              <a:gd name="connsiteY15530" fmla="*/ 1607456 h 5602020"/>
              <a:gd name="connsiteX15531" fmla="*/ 5619369 w 5832676"/>
              <a:gd name="connsiteY15531" fmla="*/ 1607456 h 5602020"/>
              <a:gd name="connsiteX15532" fmla="*/ 5626250 w 5832676"/>
              <a:gd name="connsiteY15532" fmla="*/ 1605163 h 5602020"/>
              <a:gd name="connsiteX15533" fmla="*/ 5628544 w 5832676"/>
              <a:gd name="connsiteY15533" fmla="*/ 1605163 h 5602020"/>
              <a:gd name="connsiteX15534" fmla="*/ 5626250 w 5832676"/>
              <a:gd name="connsiteY15534" fmla="*/ 1609749 h 5602020"/>
              <a:gd name="connsiteX15535" fmla="*/ 5621663 w 5832676"/>
              <a:gd name="connsiteY15535" fmla="*/ 1607456 h 5602020"/>
              <a:gd name="connsiteX15536" fmla="*/ 5621663 w 5832676"/>
              <a:gd name="connsiteY15536" fmla="*/ 1609749 h 5602020"/>
              <a:gd name="connsiteX15537" fmla="*/ 5623956 w 5832676"/>
              <a:gd name="connsiteY15537" fmla="*/ 1609749 h 5602020"/>
              <a:gd name="connsiteX15538" fmla="*/ 5617075 w 5832676"/>
              <a:gd name="connsiteY15538" fmla="*/ 1614335 h 5602020"/>
              <a:gd name="connsiteX15539" fmla="*/ 5614782 w 5832676"/>
              <a:gd name="connsiteY15539" fmla="*/ 1614335 h 5602020"/>
              <a:gd name="connsiteX15540" fmla="*/ 5607901 w 5832676"/>
              <a:gd name="connsiteY15540" fmla="*/ 1618921 h 5602020"/>
              <a:gd name="connsiteX15541" fmla="*/ 5598870 w 5832676"/>
              <a:gd name="connsiteY15541" fmla="*/ 1621501 h 5602020"/>
              <a:gd name="connsiteX15542" fmla="*/ 5598726 w 5832676"/>
              <a:gd name="connsiteY15542" fmla="*/ 1621214 h 5602020"/>
              <a:gd name="connsiteX15543" fmla="*/ 5596434 w 5832676"/>
              <a:gd name="connsiteY15543" fmla="*/ 1622197 h 5602020"/>
              <a:gd name="connsiteX15544" fmla="*/ 5591846 w 5832676"/>
              <a:gd name="connsiteY15544" fmla="*/ 1623508 h 5602020"/>
              <a:gd name="connsiteX15545" fmla="*/ 5582671 w 5832676"/>
              <a:gd name="connsiteY15545" fmla="*/ 1628093 h 5602020"/>
              <a:gd name="connsiteX15546" fmla="*/ 5596434 w 5832676"/>
              <a:gd name="connsiteY15546" fmla="*/ 1622197 h 5602020"/>
              <a:gd name="connsiteX15547" fmla="*/ 5598870 w 5832676"/>
              <a:gd name="connsiteY15547" fmla="*/ 1621501 h 5602020"/>
              <a:gd name="connsiteX15548" fmla="*/ 5601020 w 5832676"/>
              <a:gd name="connsiteY15548" fmla="*/ 1625800 h 5602020"/>
              <a:gd name="connsiteX15549" fmla="*/ 5598726 w 5832676"/>
              <a:gd name="connsiteY15549" fmla="*/ 1625800 h 5602020"/>
              <a:gd name="connsiteX15550" fmla="*/ 5594140 w 5832676"/>
              <a:gd name="connsiteY15550" fmla="*/ 1628093 h 5602020"/>
              <a:gd name="connsiteX15551" fmla="*/ 5591846 w 5832676"/>
              <a:gd name="connsiteY15551" fmla="*/ 1630386 h 5602020"/>
              <a:gd name="connsiteX15552" fmla="*/ 5591846 w 5832676"/>
              <a:gd name="connsiteY15552" fmla="*/ 1628093 h 5602020"/>
              <a:gd name="connsiteX15553" fmla="*/ 5589552 w 5832676"/>
              <a:gd name="connsiteY15553" fmla="*/ 1630386 h 5602020"/>
              <a:gd name="connsiteX15554" fmla="*/ 5587258 w 5832676"/>
              <a:gd name="connsiteY15554" fmla="*/ 1630386 h 5602020"/>
              <a:gd name="connsiteX15555" fmla="*/ 5584964 w 5832676"/>
              <a:gd name="connsiteY15555" fmla="*/ 1630386 h 5602020"/>
              <a:gd name="connsiteX15556" fmla="*/ 5582671 w 5832676"/>
              <a:gd name="connsiteY15556" fmla="*/ 1632679 h 5602020"/>
              <a:gd name="connsiteX15557" fmla="*/ 5589552 w 5832676"/>
              <a:gd name="connsiteY15557" fmla="*/ 1648731 h 5602020"/>
              <a:gd name="connsiteX15558" fmla="*/ 5621663 w 5832676"/>
              <a:gd name="connsiteY15558" fmla="*/ 1639558 h 5602020"/>
              <a:gd name="connsiteX15559" fmla="*/ 5621663 w 5832676"/>
              <a:gd name="connsiteY15559" fmla="*/ 1644145 h 5602020"/>
              <a:gd name="connsiteX15560" fmla="*/ 5623956 w 5832676"/>
              <a:gd name="connsiteY15560" fmla="*/ 1644145 h 5602020"/>
              <a:gd name="connsiteX15561" fmla="*/ 5603314 w 5832676"/>
              <a:gd name="connsiteY15561" fmla="*/ 1648731 h 5602020"/>
              <a:gd name="connsiteX15562" fmla="*/ 5635424 w 5832676"/>
              <a:gd name="connsiteY15562" fmla="*/ 1648731 h 5602020"/>
              <a:gd name="connsiteX15563" fmla="*/ 5621663 w 5832676"/>
              <a:gd name="connsiteY15563" fmla="*/ 1657904 h 5602020"/>
              <a:gd name="connsiteX15564" fmla="*/ 5605608 w 5832676"/>
              <a:gd name="connsiteY15564" fmla="*/ 1655611 h 5602020"/>
              <a:gd name="connsiteX15565" fmla="*/ 5601020 w 5832676"/>
              <a:gd name="connsiteY15565" fmla="*/ 1669370 h 5602020"/>
              <a:gd name="connsiteX15566" fmla="*/ 5596432 w 5832676"/>
              <a:gd name="connsiteY15566" fmla="*/ 1667077 h 5602020"/>
              <a:gd name="connsiteX15567" fmla="*/ 5591846 w 5832676"/>
              <a:gd name="connsiteY15567" fmla="*/ 1671663 h 5602020"/>
              <a:gd name="connsiteX15568" fmla="*/ 5591846 w 5832676"/>
              <a:gd name="connsiteY15568" fmla="*/ 1673956 h 5602020"/>
              <a:gd name="connsiteX15569" fmla="*/ 5594140 w 5832676"/>
              <a:gd name="connsiteY15569" fmla="*/ 1673956 h 5602020"/>
              <a:gd name="connsiteX15570" fmla="*/ 5598726 w 5832676"/>
              <a:gd name="connsiteY15570" fmla="*/ 1671663 h 5602020"/>
              <a:gd name="connsiteX15571" fmla="*/ 5599857 w 5832676"/>
              <a:gd name="connsiteY15571" fmla="*/ 1671663 h 5602020"/>
              <a:gd name="connsiteX15572" fmla="*/ 5599726 w 5832676"/>
              <a:gd name="connsiteY15572" fmla="*/ 1671694 h 5602020"/>
              <a:gd name="connsiteX15573" fmla="*/ 5598324 w 5832676"/>
              <a:gd name="connsiteY15573" fmla="*/ 1674150 h 5602020"/>
              <a:gd name="connsiteX15574" fmla="*/ 5600812 w 5832676"/>
              <a:gd name="connsiteY15574" fmla="*/ 1671663 h 5602020"/>
              <a:gd name="connsiteX15575" fmla="*/ 5605608 w 5832676"/>
              <a:gd name="connsiteY15575" fmla="*/ 1671663 h 5602020"/>
              <a:gd name="connsiteX15576" fmla="*/ 5603314 w 5832676"/>
              <a:gd name="connsiteY15576" fmla="*/ 1673956 h 5602020"/>
              <a:gd name="connsiteX15577" fmla="*/ 5601020 w 5832676"/>
              <a:gd name="connsiteY15577" fmla="*/ 1676248 h 5602020"/>
              <a:gd name="connsiteX15578" fmla="*/ 5612488 w 5832676"/>
              <a:gd name="connsiteY15578" fmla="*/ 1678542 h 5602020"/>
              <a:gd name="connsiteX15579" fmla="*/ 5612488 w 5832676"/>
              <a:gd name="connsiteY15579" fmla="*/ 1680834 h 5602020"/>
              <a:gd name="connsiteX15580" fmla="*/ 5601020 w 5832676"/>
              <a:gd name="connsiteY15580" fmla="*/ 1685422 h 5602020"/>
              <a:gd name="connsiteX15581" fmla="*/ 5612488 w 5832676"/>
              <a:gd name="connsiteY15581" fmla="*/ 1683128 h 5602020"/>
              <a:gd name="connsiteX15582" fmla="*/ 5603314 w 5832676"/>
              <a:gd name="connsiteY15582" fmla="*/ 1690008 h 5602020"/>
              <a:gd name="connsiteX15583" fmla="*/ 5607901 w 5832676"/>
              <a:gd name="connsiteY15583" fmla="*/ 1690008 h 5602020"/>
              <a:gd name="connsiteX15584" fmla="*/ 5594140 w 5832676"/>
              <a:gd name="connsiteY15584" fmla="*/ 1696887 h 5602020"/>
              <a:gd name="connsiteX15585" fmla="*/ 5594140 w 5832676"/>
              <a:gd name="connsiteY15585" fmla="*/ 1694593 h 5602020"/>
              <a:gd name="connsiteX15586" fmla="*/ 5601020 w 5832676"/>
              <a:gd name="connsiteY15586" fmla="*/ 1692301 h 5602020"/>
              <a:gd name="connsiteX15587" fmla="*/ 5584964 w 5832676"/>
              <a:gd name="connsiteY15587" fmla="*/ 1694593 h 5602020"/>
              <a:gd name="connsiteX15588" fmla="*/ 5580378 w 5832676"/>
              <a:gd name="connsiteY15588" fmla="*/ 1696887 h 5602020"/>
              <a:gd name="connsiteX15589" fmla="*/ 5582671 w 5832676"/>
              <a:gd name="connsiteY15589" fmla="*/ 1699179 h 5602020"/>
              <a:gd name="connsiteX15590" fmla="*/ 5584964 w 5832676"/>
              <a:gd name="connsiteY15590" fmla="*/ 1696887 h 5602020"/>
              <a:gd name="connsiteX15591" fmla="*/ 5582926 w 5832676"/>
              <a:gd name="connsiteY15591" fmla="*/ 1700963 h 5602020"/>
              <a:gd name="connsiteX15592" fmla="*/ 5580378 w 5832676"/>
              <a:gd name="connsiteY15592" fmla="*/ 1701473 h 5602020"/>
              <a:gd name="connsiteX15593" fmla="*/ 5582671 w 5832676"/>
              <a:gd name="connsiteY15593" fmla="*/ 1701473 h 5602020"/>
              <a:gd name="connsiteX15594" fmla="*/ 5582926 w 5832676"/>
              <a:gd name="connsiteY15594" fmla="*/ 1700963 h 5602020"/>
              <a:gd name="connsiteX15595" fmla="*/ 5591846 w 5832676"/>
              <a:gd name="connsiteY15595" fmla="*/ 1699179 h 5602020"/>
              <a:gd name="connsiteX15596" fmla="*/ 5591846 w 5832676"/>
              <a:gd name="connsiteY15596" fmla="*/ 1701473 h 5602020"/>
              <a:gd name="connsiteX15597" fmla="*/ 5582671 w 5832676"/>
              <a:gd name="connsiteY15597" fmla="*/ 1706059 h 5602020"/>
              <a:gd name="connsiteX15598" fmla="*/ 5591846 w 5832676"/>
              <a:gd name="connsiteY15598" fmla="*/ 1703765 h 5602020"/>
              <a:gd name="connsiteX15599" fmla="*/ 5580378 w 5832676"/>
              <a:gd name="connsiteY15599" fmla="*/ 1708351 h 5602020"/>
              <a:gd name="connsiteX15600" fmla="*/ 5582671 w 5832676"/>
              <a:gd name="connsiteY15600" fmla="*/ 1710645 h 5602020"/>
              <a:gd name="connsiteX15601" fmla="*/ 5587545 w 5832676"/>
              <a:gd name="connsiteY15601" fmla="*/ 1707778 h 5602020"/>
              <a:gd name="connsiteX15602" fmla="*/ 5592868 w 5832676"/>
              <a:gd name="connsiteY15602" fmla="*/ 1708241 h 5602020"/>
              <a:gd name="connsiteX15603" fmla="*/ 5587258 w 5832676"/>
              <a:gd name="connsiteY15603" fmla="*/ 1710645 h 5602020"/>
              <a:gd name="connsiteX15604" fmla="*/ 5594140 w 5832676"/>
              <a:gd name="connsiteY15604" fmla="*/ 1708351 h 5602020"/>
              <a:gd name="connsiteX15605" fmla="*/ 5592868 w 5832676"/>
              <a:gd name="connsiteY15605" fmla="*/ 1708241 h 5602020"/>
              <a:gd name="connsiteX15606" fmla="*/ 5603314 w 5832676"/>
              <a:gd name="connsiteY15606" fmla="*/ 1703765 h 5602020"/>
              <a:gd name="connsiteX15607" fmla="*/ 5601020 w 5832676"/>
              <a:gd name="connsiteY15607" fmla="*/ 1703765 h 5602020"/>
              <a:gd name="connsiteX15608" fmla="*/ 5591846 w 5832676"/>
              <a:gd name="connsiteY15608" fmla="*/ 1706059 h 5602020"/>
              <a:gd name="connsiteX15609" fmla="*/ 5614782 w 5832676"/>
              <a:gd name="connsiteY15609" fmla="*/ 1696887 h 5602020"/>
              <a:gd name="connsiteX15610" fmla="*/ 5610194 w 5832676"/>
              <a:gd name="connsiteY15610" fmla="*/ 1706059 h 5602020"/>
              <a:gd name="connsiteX15611" fmla="*/ 5617075 w 5832676"/>
              <a:gd name="connsiteY15611" fmla="*/ 1701473 h 5602020"/>
              <a:gd name="connsiteX15612" fmla="*/ 5614782 w 5832676"/>
              <a:gd name="connsiteY15612" fmla="*/ 1701473 h 5602020"/>
              <a:gd name="connsiteX15613" fmla="*/ 5628544 w 5832676"/>
              <a:gd name="connsiteY15613" fmla="*/ 1694593 h 5602020"/>
              <a:gd name="connsiteX15614" fmla="*/ 5635424 w 5832676"/>
              <a:gd name="connsiteY15614" fmla="*/ 1696887 h 5602020"/>
              <a:gd name="connsiteX15615" fmla="*/ 5633131 w 5832676"/>
              <a:gd name="connsiteY15615" fmla="*/ 1699179 h 5602020"/>
              <a:gd name="connsiteX15616" fmla="*/ 5630837 w 5832676"/>
              <a:gd name="connsiteY15616" fmla="*/ 1696887 h 5602020"/>
              <a:gd name="connsiteX15617" fmla="*/ 5623956 w 5832676"/>
              <a:gd name="connsiteY15617" fmla="*/ 1699179 h 5602020"/>
              <a:gd name="connsiteX15618" fmla="*/ 5614782 w 5832676"/>
              <a:gd name="connsiteY15618" fmla="*/ 1703765 h 5602020"/>
              <a:gd name="connsiteX15619" fmla="*/ 5614782 w 5832676"/>
              <a:gd name="connsiteY15619" fmla="*/ 1706059 h 5602020"/>
              <a:gd name="connsiteX15620" fmla="*/ 5621663 w 5832676"/>
              <a:gd name="connsiteY15620" fmla="*/ 1706059 h 5602020"/>
              <a:gd name="connsiteX15621" fmla="*/ 5617075 w 5832676"/>
              <a:gd name="connsiteY15621" fmla="*/ 1703765 h 5602020"/>
              <a:gd name="connsiteX15622" fmla="*/ 5630837 w 5832676"/>
              <a:gd name="connsiteY15622" fmla="*/ 1701473 h 5602020"/>
              <a:gd name="connsiteX15623" fmla="*/ 5646892 w 5832676"/>
              <a:gd name="connsiteY15623" fmla="*/ 1696887 h 5602020"/>
              <a:gd name="connsiteX15624" fmla="*/ 5649186 w 5832676"/>
              <a:gd name="connsiteY15624" fmla="*/ 1696887 h 5602020"/>
              <a:gd name="connsiteX15625" fmla="*/ 5644598 w 5832676"/>
              <a:gd name="connsiteY15625" fmla="*/ 1699179 h 5602020"/>
              <a:gd name="connsiteX15626" fmla="*/ 5706526 w 5832676"/>
              <a:gd name="connsiteY15626" fmla="*/ 1680834 h 5602020"/>
              <a:gd name="connsiteX15627" fmla="*/ 5701940 w 5832676"/>
              <a:gd name="connsiteY15627" fmla="*/ 1683128 h 5602020"/>
              <a:gd name="connsiteX15628" fmla="*/ 5727169 w 5832676"/>
              <a:gd name="connsiteY15628" fmla="*/ 1673956 h 5602020"/>
              <a:gd name="connsiteX15629" fmla="*/ 5704234 w 5832676"/>
              <a:gd name="connsiteY15629" fmla="*/ 1685422 h 5602020"/>
              <a:gd name="connsiteX15630" fmla="*/ 5756986 w 5832676"/>
              <a:gd name="connsiteY15630" fmla="*/ 1669370 h 5602020"/>
              <a:gd name="connsiteX15631" fmla="*/ 5727169 w 5832676"/>
              <a:gd name="connsiteY15631" fmla="*/ 1683128 h 5602020"/>
              <a:gd name="connsiteX15632" fmla="*/ 5731757 w 5832676"/>
              <a:gd name="connsiteY15632" fmla="*/ 1683128 h 5602020"/>
              <a:gd name="connsiteX15633" fmla="*/ 5704234 w 5832676"/>
              <a:gd name="connsiteY15633" fmla="*/ 1696887 h 5602020"/>
              <a:gd name="connsiteX15634" fmla="*/ 5717995 w 5832676"/>
              <a:gd name="connsiteY15634" fmla="*/ 1692301 h 5602020"/>
              <a:gd name="connsiteX15635" fmla="*/ 5685884 w 5832676"/>
              <a:gd name="connsiteY15635" fmla="*/ 1708351 h 5602020"/>
              <a:gd name="connsiteX15636" fmla="*/ 5715701 w 5832676"/>
              <a:gd name="connsiteY15636" fmla="*/ 1699179 h 5602020"/>
              <a:gd name="connsiteX15637" fmla="*/ 5717995 w 5832676"/>
              <a:gd name="connsiteY15637" fmla="*/ 1701473 h 5602020"/>
              <a:gd name="connsiteX15638" fmla="*/ 5715701 w 5832676"/>
              <a:gd name="connsiteY15638" fmla="*/ 1701473 h 5602020"/>
              <a:gd name="connsiteX15639" fmla="*/ 5713408 w 5832676"/>
              <a:gd name="connsiteY15639" fmla="*/ 1703765 h 5602020"/>
              <a:gd name="connsiteX15640" fmla="*/ 5724876 w 5832676"/>
              <a:gd name="connsiteY15640" fmla="*/ 1701473 h 5602020"/>
              <a:gd name="connsiteX15641" fmla="*/ 5729463 w 5832676"/>
              <a:gd name="connsiteY15641" fmla="*/ 1701473 h 5602020"/>
              <a:gd name="connsiteX15642" fmla="*/ 5717995 w 5832676"/>
              <a:gd name="connsiteY15642" fmla="*/ 1708351 h 5602020"/>
              <a:gd name="connsiteX15643" fmla="*/ 5720288 w 5832676"/>
              <a:gd name="connsiteY15643" fmla="*/ 1712937 h 5602020"/>
              <a:gd name="connsiteX15644" fmla="*/ 5731757 w 5832676"/>
              <a:gd name="connsiteY15644" fmla="*/ 1710645 h 5602020"/>
              <a:gd name="connsiteX15645" fmla="*/ 5736344 w 5832676"/>
              <a:gd name="connsiteY15645" fmla="*/ 1708351 h 5602020"/>
              <a:gd name="connsiteX15646" fmla="*/ 5731757 w 5832676"/>
              <a:gd name="connsiteY15646" fmla="*/ 1708351 h 5602020"/>
              <a:gd name="connsiteX15647" fmla="*/ 5750106 w 5832676"/>
              <a:gd name="connsiteY15647" fmla="*/ 1703765 h 5602020"/>
              <a:gd name="connsiteX15648" fmla="*/ 5754692 w 5832676"/>
              <a:gd name="connsiteY15648" fmla="*/ 1703765 h 5602020"/>
              <a:gd name="connsiteX15649" fmla="*/ 5761574 w 5832676"/>
              <a:gd name="connsiteY15649" fmla="*/ 1703765 h 5602020"/>
              <a:gd name="connsiteX15650" fmla="*/ 5738638 w 5832676"/>
              <a:gd name="connsiteY15650" fmla="*/ 1715232 h 5602020"/>
              <a:gd name="connsiteX15651" fmla="*/ 5736999 w 5832676"/>
              <a:gd name="connsiteY15651" fmla="*/ 1711956 h 5602020"/>
              <a:gd name="connsiteX15652" fmla="*/ 5740931 w 5832676"/>
              <a:gd name="connsiteY15652" fmla="*/ 1710645 h 5602020"/>
              <a:gd name="connsiteX15653" fmla="*/ 5745518 w 5832676"/>
              <a:gd name="connsiteY15653" fmla="*/ 1708351 h 5602020"/>
              <a:gd name="connsiteX15654" fmla="*/ 5736344 w 5832676"/>
              <a:gd name="connsiteY15654" fmla="*/ 1710645 h 5602020"/>
              <a:gd name="connsiteX15655" fmla="*/ 5736999 w 5832676"/>
              <a:gd name="connsiteY15655" fmla="*/ 1711956 h 5602020"/>
              <a:gd name="connsiteX15656" fmla="*/ 5734050 w 5832676"/>
              <a:gd name="connsiteY15656" fmla="*/ 1712937 h 5602020"/>
              <a:gd name="connsiteX15657" fmla="*/ 5727169 w 5832676"/>
              <a:gd name="connsiteY15657" fmla="*/ 1715232 h 5602020"/>
              <a:gd name="connsiteX15658" fmla="*/ 5731756 w 5832676"/>
              <a:gd name="connsiteY15658" fmla="*/ 1715232 h 5602020"/>
              <a:gd name="connsiteX15659" fmla="*/ 5729463 w 5832676"/>
              <a:gd name="connsiteY15659" fmla="*/ 1717524 h 5602020"/>
              <a:gd name="connsiteX15660" fmla="*/ 5731757 w 5832676"/>
              <a:gd name="connsiteY15660" fmla="*/ 1715232 h 5602020"/>
              <a:gd name="connsiteX15661" fmla="*/ 5731756 w 5832676"/>
              <a:gd name="connsiteY15661" fmla="*/ 1715232 h 5602020"/>
              <a:gd name="connsiteX15662" fmla="*/ 5734050 w 5832676"/>
              <a:gd name="connsiteY15662" fmla="*/ 1712937 h 5602020"/>
              <a:gd name="connsiteX15663" fmla="*/ 5736344 w 5832676"/>
              <a:gd name="connsiteY15663" fmla="*/ 1715232 h 5602020"/>
              <a:gd name="connsiteX15664" fmla="*/ 5716812 w 5832676"/>
              <a:gd name="connsiteY15664" fmla="*/ 1724905 h 5602020"/>
              <a:gd name="connsiteX15665" fmla="*/ 5700435 w 5832676"/>
              <a:gd name="connsiteY15665" fmla="*/ 1732649 h 5602020"/>
              <a:gd name="connsiteX15666" fmla="*/ 5698660 w 5832676"/>
              <a:gd name="connsiteY15666" fmla="*/ 1730283 h 5602020"/>
              <a:gd name="connsiteX15667" fmla="*/ 5696555 w 5832676"/>
              <a:gd name="connsiteY15667" fmla="*/ 1730283 h 5602020"/>
              <a:gd name="connsiteX15668" fmla="*/ 5698660 w 5832676"/>
              <a:gd name="connsiteY15668" fmla="*/ 1733089 h 5602020"/>
              <a:gd name="connsiteX15669" fmla="*/ 5699503 w 5832676"/>
              <a:gd name="connsiteY15669" fmla="*/ 1733089 h 5602020"/>
              <a:gd name="connsiteX15670" fmla="*/ 5693625 w 5832676"/>
              <a:gd name="connsiteY15670" fmla="*/ 1735868 h 5602020"/>
              <a:gd name="connsiteX15671" fmla="*/ 5662948 w 5832676"/>
              <a:gd name="connsiteY15671" fmla="*/ 1756507 h 5602020"/>
              <a:gd name="connsiteX15672" fmla="*/ 5727169 w 5832676"/>
              <a:gd name="connsiteY15672" fmla="*/ 1728990 h 5602020"/>
              <a:gd name="connsiteX15673" fmla="*/ 5717995 w 5832676"/>
              <a:gd name="connsiteY15673" fmla="*/ 1733575 h 5602020"/>
              <a:gd name="connsiteX15674" fmla="*/ 5729462 w 5832676"/>
              <a:gd name="connsiteY15674" fmla="*/ 1731283 h 5602020"/>
              <a:gd name="connsiteX15675" fmla="*/ 5738638 w 5832676"/>
              <a:gd name="connsiteY15675" fmla="*/ 1726696 h 5602020"/>
              <a:gd name="connsiteX15676" fmla="*/ 5738638 w 5832676"/>
              <a:gd name="connsiteY15676" fmla="*/ 1728990 h 5602020"/>
              <a:gd name="connsiteX15677" fmla="*/ 5752400 w 5832676"/>
              <a:gd name="connsiteY15677" fmla="*/ 1722110 h 5602020"/>
              <a:gd name="connsiteX15678" fmla="*/ 5756986 w 5832676"/>
              <a:gd name="connsiteY15678" fmla="*/ 1724402 h 5602020"/>
              <a:gd name="connsiteX15679" fmla="*/ 5763868 w 5832676"/>
              <a:gd name="connsiteY15679" fmla="*/ 1722110 h 5602020"/>
              <a:gd name="connsiteX15680" fmla="*/ 5756986 w 5832676"/>
              <a:gd name="connsiteY15680" fmla="*/ 1722110 h 5602020"/>
              <a:gd name="connsiteX15681" fmla="*/ 5774256 w 5832676"/>
              <a:gd name="connsiteY15681" fmla="*/ 1715637 h 5602020"/>
              <a:gd name="connsiteX15682" fmla="*/ 5766160 w 5832676"/>
              <a:gd name="connsiteY15682" fmla="*/ 1722110 h 5602020"/>
              <a:gd name="connsiteX15683" fmla="*/ 5768454 w 5832676"/>
              <a:gd name="connsiteY15683" fmla="*/ 1722110 h 5602020"/>
              <a:gd name="connsiteX15684" fmla="*/ 5768454 w 5832676"/>
              <a:gd name="connsiteY15684" fmla="*/ 1724402 h 5602020"/>
              <a:gd name="connsiteX15685" fmla="*/ 5761574 w 5832676"/>
              <a:gd name="connsiteY15685" fmla="*/ 1726696 h 5602020"/>
              <a:gd name="connsiteX15686" fmla="*/ 5766160 w 5832676"/>
              <a:gd name="connsiteY15686" fmla="*/ 1728990 h 5602020"/>
              <a:gd name="connsiteX15687" fmla="*/ 5766160 w 5832676"/>
              <a:gd name="connsiteY15687" fmla="*/ 1740455 h 5602020"/>
              <a:gd name="connsiteX15688" fmla="*/ 5754692 w 5832676"/>
              <a:gd name="connsiteY15688" fmla="*/ 1742748 h 5602020"/>
              <a:gd name="connsiteX15689" fmla="*/ 5770748 w 5832676"/>
              <a:gd name="connsiteY15689" fmla="*/ 1740455 h 5602020"/>
              <a:gd name="connsiteX15690" fmla="*/ 5766160 w 5832676"/>
              <a:gd name="connsiteY15690" fmla="*/ 1740455 h 5602020"/>
              <a:gd name="connsiteX15691" fmla="*/ 5773041 w 5832676"/>
              <a:gd name="connsiteY15691" fmla="*/ 1738162 h 5602020"/>
              <a:gd name="connsiteX15692" fmla="*/ 5773041 w 5832676"/>
              <a:gd name="connsiteY15692" fmla="*/ 1742748 h 5602020"/>
              <a:gd name="connsiteX15693" fmla="*/ 5782216 w 5832676"/>
              <a:gd name="connsiteY15693" fmla="*/ 1742748 h 5602020"/>
              <a:gd name="connsiteX15694" fmla="*/ 5779922 w 5832676"/>
              <a:gd name="connsiteY15694" fmla="*/ 1738162 h 5602020"/>
              <a:gd name="connsiteX15695" fmla="*/ 5782216 w 5832676"/>
              <a:gd name="connsiteY15695" fmla="*/ 1740455 h 5602020"/>
              <a:gd name="connsiteX15696" fmla="*/ 5791391 w 5832676"/>
              <a:gd name="connsiteY15696" fmla="*/ 1735868 h 5602020"/>
              <a:gd name="connsiteX15697" fmla="*/ 5786803 w 5832676"/>
              <a:gd name="connsiteY15697" fmla="*/ 1740455 h 5602020"/>
              <a:gd name="connsiteX15698" fmla="*/ 5800566 w 5832676"/>
              <a:gd name="connsiteY15698" fmla="*/ 1733575 h 5602020"/>
              <a:gd name="connsiteX15699" fmla="*/ 5798272 w 5832676"/>
              <a:gd name="connsiteY15699" fmla="*/ 1733575 h 5602020"/>
              <a:gd name="connsiteX15700" fmla="*/ 5789097 w 5832676"/>
              <a:gd name="connsiteY15700" fmla="*/ 1735868 h 5602020"/>
              <a:gd name="connsiteX15701" fmla="*/ 5812034 w 5832676"/>
              <a:gd name="connsiteY15701" fmla="*/ 1726696 h 5602020"/>
              <a:gd name="connsiteX15702" fmla="*/ 5807446 w 5832676"/>
              <a:gd name="connsiteY15702" fmla="*/ 1735868 h 5602020"/>
              <a:gd name="connsiteX15703" fmla="*/ 5814328 w 5832676"/>
              <a:gd name="connsiteY15703" fmla="*/ 1731283 h 5602020"/>
              <a:gd name="connsiteX15704" fmla="*/ 5812034 w 5832676"/>
              <a:gd name="connsiteY15704" fmla="*/ 1728990 h 5602020"/>
              <a:gd name="connsiteX15705" fmla="*/ 5825795 w 5832676"/>
              <a:gd name="connsiteY15705" fmla="*/ 1724402 h 5602020"/>
              <a:gd name="connsiteX15706" fmla="*/ 5832676 w 5832676"/>
              <a:gd name="connsiteY15706" fmla="*/ 1724402 h 5602020"/>
              <a:gd name="connsiteX15707" fmla="*/ 5830383 w 5832676"/>
              <a:gd name="connsiteY15707" fmla="*/ 1728990 h 5602020"/>
              <a:gd name="connsiteX15708" fmla="*/ 5828089 w 5832676"/>
              <a:gd name="connsiteY15708" fmla="*/ 1726696 h 5602020"/>
              <a:gd name="connsiteX15709" fmla="*/ 5821208 w 5832676"/>
              <a:gd name="connsiteY15709" fmla="*/ 1728990 h 5602020"/>
              <a:gd name="connsiteX15710" fmla="*/ 5812034 w 5832676"/>
              <a:gd name="connsiteY15710" fmla="*/ 1733575 h 5602020"/>
              <a:gd name="connsiteX15711" fmla="*/ 5812034 w 5832676"/>
              <a:gd name="connsiteY15711" fmla="*/ 1735868 h 5602020"/>
              <a:gd name="connsiteX15712" fmla="*/ 5818914 w 5832676"/>
              <a:gd name="connsiteY15712" fmla="*/ 1735868 h 5602020"/>
              <a:gd name="connsiteX15713" fmla="*/ 5821208 w 5832676"/>
              <a:gd name="connsiteY15713" fmla="*/ 1738162 h 5602020"/>
              <a:gd name="connsiteX15714" fmla="*/ 5816621 w 5832676"/>
              <a:gd name="connsiteY15714" fmla="*/ 1738162 h 5602020"/>
              <a:gd name="connsiteX15715" fmla="*/ 5805152 w 5832676"/>
              <a:gd name="connsiteY15715" fmla="*/ 1735868 h 5602020"/>
              <a:gd name="connsiteX15716" fmla="*/ 5795978 w 5832676"/>
              <a:gd name="connsiteY15716" fmla="*/ 1745042 h 5602020"/>
              <a:gd name="connsiteX15717" fmla="*/ 5802860 w 5832676"/>
              <a:gd name="connsiteY15717" fmla="*/ 1740455 h 5602020"/>
              <a:gd name="connsiteX15718" fmla="*/ 5805152 w 5832676"/>
              <a:gd name="connsiteY15718" fmla="*/ 1742748 h 5602020"/>
              <a:gd name="connsiteX15719" fmla="*/ 5795978 w 5832676"/>
              <a:gd name="connsiteY15719" fmla="*/ 1749628 h 5602020"/>
              <a:gd name="connsiteX15720" fmla="*/ 5791391 w 5832676"/>
              <a:gd name="connsiteY15720" fmla="*/ 1747334 h 5602020"/>
              <a:gd name="connsiteX15721" fmla="*/ 5786803 w 5832676"/>
              <a:gd name="connsiteY15721" fmla="*/ 1745042 h 5602020"/>
              <a:gd name="connsiteX15722" fmla="*/ 5786803 w 5832676"/>
              <a:gd name="connsiteY15722" fmla="*/ 1749628 h 5602020"/>
              <a:gd name="connsiteX15723" fmla="*/ 5784510 w 5832676"/>
              <a:gd name="connsiteY15723" fmla="*/ 1747334 h 5602020"/>
              <a:gd name="connsiteX15724" fmla="*/ 5775335 w 5832676"/>
              <a:gd name="connsiteY15724" fmla="*/ 1749628 h 5602020"/>
              <a:gd name="connsiteX15725" fmla="*/ 5784510 w 5832676"/>
              <a:gd name="connsiteY15725" fmla="*/ 1749628 h 5602020"/>
              <a:gd name="connsiteX15726" fmla="*/ 5761574 w 5832676"/>
              <a:gd name="connsiteY15726" fmla="*/ 1756507 h 5602020"/>
              <a:gd name="connsiteX15727" fmla="*/ 5782216 w 5832676"/>
              <a:gd name="connsiteY15727" fmla="*/ 1754214 h 5602020"/>
              <a:gd name="connsiteX15728" fmla="*/ 5786803 w 5832676"/>
              <a:gd name="connsiteY15728" fmla="*/ 1751921 h 5602020"/>
              <a:gd name="connsiteX15729" fmla="*/ 5784510 w 5832676"/>
              <a:gd name="connsiteY15729" fmla="*/ 1749628 h 5602020"/>
              <a:gd name="connsiteX15730" fmla="*/ 5786803 w 5832676"/>
              <a:gd name="connsiteY15730" fmla="*/ 1749628 h 5602020"/>
              <a:gd name="connsiteX15731" fmla="*/ 5789097 w 5832676"/>
              <a:gd name="connsiteY15731" fmla="*/ 1749628 h 5602020"/>
              <a:gd name="connsiteX15732" fmla="*/ 5795978 w 5832676"/>
              <a:gd name="connsiteY15732" fmla="*/ 1749628 h 5602020"/>
              <a:gd name="connsiteX15733" fmla="*/ 5768454 w 5832676"/>
              <a:gd name="connsiteY15733" fmla="*/ 1767974 h 5602020"/>
              <a:gd name="connsiteX15734" fmla="*/ 5768454 w 5832676"/>
              <a:gd name="connsiteY15734" fmla="*/ 1774524 h 5602020"/>
              <a:gd name="connsiteX15735" fmla="*/ 5756986 w 5832676"/>
              <a:gd name="connsiteY15735" fmla="*/ 1779437 h 5602020"/>
              <a:gd name="connsiteX15736" fmla="*/ 5766160 w 5832676"/>
              <a:gd name="connsiteY15736" fmla="*/ 1770266 h 5602020"/>
              <a:gd name="connsiteX15737" fmla="*/ 5763868 w 5832676"/>
              <a:gd name="connsiteY15737" fmla="*/ 1767974 h 5602020"/>
              <a:gd name="connsiteX15738" fmla="*/ 5747812 w 5832676"/>
              <a:gd name="connsiteY15738" fmla="*/ 1779437 h 5602020"/>
              <a:gd name="connsiteX15739" fmla="*/ 5759280 w 5832676"/>
              <a:gd name="connsiteY15739" fmla="*/ 1774852 h 5602020"/>
              <a:gd name="connsiteX15740" fmla="*/ 5754692 w 5832676"/>
              <a:gd name="connsiteY15740" fmla="*/ 1779437 h 5602020"/>
              <a:gd name="connsiteX15741" fmla="*/ 5750106 w 5832676"/>
              <a:gd name="connsiteY15741" fmla="*/ 1779437 h 5602020"/>
              <a:gd name="connsiteX15742" fmla="*/ 5750106 w 5832676"/>
              <a:gd name="connsiteY15742" fmla="*/ 1784024 h 5602020"/>
              <a:gd name="connsiteX15743" fmla="*/ 5747812 w 5832676"/>
              <a:gd name="connsiteY15743" fmla="*/ 1784024 h 5602020"/>
              <a:gd name="connsiteX15744" fmla="*/ 5731757 w 5832676"/>
              <a:gd name="connsiteY15744" fmla="*/ 1793197 h 5602020"/>
              <a:gd name="connsiteX15745" fmla="*/ 5736344 w 5832676"/>
              <a:gd name="connsiteY15745" fmla="*/ 1795491 h 5602020"/>
              <a:gd name="connsiteX15746" fmla="*/ 5743224 w 5832676"/>
              <a:gd name="connsiteY15746" fmla="*/ 1795491 h 5602020"/>
              <a:gd name="connsiteX15747" fmla="*/ 5727169 w 5832676"/>
              <a:gd name="connsiteY15747" fmla="*/ 1800076 h 5602020"/>
              <a:gd name="connsiteX15748" fmla="*/ 5731757 w 5832676"/>
              <a:gd name="connsiteY15748" fmla="*/ 1795491 h 5602020"/>
              <a:gd name="connsiteX15749" fmla="*/ 5717995 w 5832676"/>
              <a:gd name="connsiteY15749" fmla="*/ 1804663 h 5602020"/>
              <a:gd name="connsiteX15750" fmla="*/ 5720288 w 5832676"/>
              <a:gd name="connsiteY15750" fmla="*/ 1806954 h 5602020"/>
              <a:gd name="connsiteX15751" fmla="*/ 5708820 w 5832676"/>
              <a:gd name="connsiteY15751" fmla="*/ 1813834 h 5602020"/>
              <a:gd name="connsiteX15752" fmla="*/ 5715701 w 5832676"/>
              <a:gd name="connsiteY15752" fmla="*/ 1804663 h 5602020"/>
              <a:gd name="connsiteX15753" fmla="*/ 5697352 w 5832676"/>
              <a:gd name="connsiteY15753" fmla="*/ 1823007 h 5602020"/>
              <a:gd name="connsiteX15754" fmla="*/ 5701940 w 5832676"/>
              <a:gd name="connsiteY15754" fmla="*/ 1825299 h 5602020"/>
              <a:gd name="connsiteX15755" fmla="*/ 5701940 w 5832676"/>
              <a:gd name="connsiteY15755" fmla="*/ 1827594 h 5602020"/>
              <a:gd name="connsiteX15756" fmla="*/ 5692764 w 5832676"/>
              <a:gd name="connsiteY15756" fmla="*/ 1832179 h 5602020"/>
              <a:gd name="connsiteX15757" fmla="*/ 5695058 w 5832676"/>
              <a:gd name="connsiteY15757" fmla="*/ 1832179 h 5602020"/>
              <a:gd name="connsiteX15758" fmla="*/ 5701940 w 5832676"/>
              <a:gd name="connsiteY15758" fmla="*/ 1827594 h 5602020"/>
              <a:gd name="connsiteX15759" fmla="*/ 5711114 w 5832676"/>
              <a:gd name="connsiteY15759" fmla="*/ 1827594 h 5602020"/>
              <a:gd name="connsiteX15760" fmla="*/ 5711114 w 5832676"/>
              <a:gd name="connsiteY15760" fmla="*/ 1829886 h 5602020"/>
              <a:gd name="connsiteX15761" fmla="*/ 5703086 w 5832676"/>
              <a:gd name="connsiteY15761" fmla="*/ 1833900 h 5602020"/>
              <a:gd name="connsiteX15762" fmla="*/ 5701940 w 5832676"/>
              <a:gd name="connsiteY15762" fmla="*/ 1834090 h 5602020"/>
              <a:gd name="connsiteX15763" fmla="*/ 5701940 w 5832676"/>
              <a:gd name="connsiteY15763" fmla="*/ 1832179 h 5602020"/>
              <a:gd name="connsiteX15764" fmla="*/ 5697352 w 5832676"/>
              <a:gd name="connsiteY15764" fmla="*/ 1832179 h 5602020"/>
              <a:gd name="connsiteX15765" fmla="*/ 5699646 w 5832676"/>
              <a:gd name="connsiteY15765" fmla="*/ 1834472 h 5602020"/>
              <a:gd name="connsiteX15766" fmla="*/ 5701940 w 5832676"/>
              <a:gd name="connsiteY15766" fmla="*/ 1834090 h 5602020"/>
              <a:gd name="connsiteX15767" fmla="*/ 5701940 w 5832676"/>
              <a:gd name="connsiteY15767" fmla="*/ 1834472 h 5602020"/>
              <a:gd name="connsiteX15768" fmla="*/ 5703086 w 5832676"/>
              <a:gd name="connsiteY15768" fmla="*/ 1833900 h 5602020"/>
              <a:gd name="connsiteX15769" fmla="*/ 5713408 w 5832676"/>
              <a:gd name="connsiteY15769" fmla="*/ 1832179 h 5602020"/>
              <a:gd name="connsiteX15770" fmla="*/ 5704234 w 5832676"/>
              <a:gd name="connsiteY15770" fmla="*/ 1836765 h 5602020"/>
              <a:gd name="connsiteX15771" fmla="*/ 5717995 w 5832676"/>
              <a:gd name="connsiteY15771" fmla="*/ 1834472 h 5602020"/>
              <a:gd name="connsiteX15772" fmla="*/ 5713408 w 5832676"/>
              <a:gd name="connsiteY15772" fmla="*/ 1841352 h 5602020"/>
              <a:gd name="connsiteX15773" fmla="*/ 5720288 w 5832676"/>
              <a:gd name="connsiteY15773" fmla="*/ 1839059 h 5602020"/>
              <a:gd name="connsiteX15774" fmla="*/ 5695058 w 5832676"/>
              <a:gd name="connsiteY15774" fmla="*/ 1852818 h 5602020"/>
              <a:gd name="connsiteX15775" fmla="*/ 5708820 w 5832676"/>
              <a:gd name="connsiteY15775" fmla="*/ 1855110 h 5602020"/>
              <a:gd name="connsiteX15776" fmla="*/ 5704234 w 5832676"/>
              <a:gd name="connsiteY15776" fmla="*/ 1857403 h 5602020"/>
              <a:gd name="connsiteX15777" fmla="*/ 5711114 w 5832676"/>
              <a:gd name="connsiteY15777" fmla="*/ 1855110 h 5602020"/>
              <a:gd name="connsiteX15778" fmla="*/ 5704234 w 5832676"/>
              <a:gd name="connsiteY15778" fmla="*/ 1859696 h 5602020"/>
              <a:gd name="connsiteX15779" fmla="*/ 5717995 w 5832676"/>
              <a:gd name="connsiteY15779" fmla="*/ 1852818 h 5602020"/>
              <a:gd name="connsiteX15780" fmla="*/ 5711114 w 5832676"/>
              <a:gd name="connsiteY15780" fmla="*/ 1852818 h 5602020"/>
              <a:gd name="connsiteX15781" fmla="*/ 5713408 w 5832676"/>
              <a:gd name="connsiteY15781" fmla="*/ 1850523 h 5602020"/>
              <a:gd name="connsiteX15782" fmla="*/ 5720288 w 5832676"/>
              <a:gd name="connsiteY15782" fmla="*/ 1852818 h 5602020"/>
              <a:gd name="connsiteX15783" fmla="*/ 5729463 w 5832676"/>
              <a:gd name="connsiteY15783" fmla="*/ 1850523 h 5602020"/>
              <a:gd name="connsiteX15784" fmla="*/ 5727169 w 5832676"/>
              <a:gd name="connsiteY15784" fmla="*/ 1855110 h 5602020"/>
              <a:gd name="connsiteX15785" fmla="*/ 5717995 w 5832676"/>
              <a:gd name="connsiteY15785" fmla="*/ 1861990 h 5602020"/>
              <a:gd name="connsiteX15786" fmla="*/ 5718568 w 5832676"/>
              <a:gd name="connsiteY15786" fmla="*/ 1866861 h 5602020"/>
              <a:gd name="connsiteX15787" fmla="*/ 5715716 w 5832676"/>
              <a:gd name="connsiteY15787" fmla="*/ 1873420 h 5602020"/>
              <a:gd name="connsiteX15788" fmla="*/ 5708623 w 5832676"/>
              <a:gd name="connsiteY15788" fmla="*/ 1873420 h 5602020"/>
              <a:gd name="connsiteX15789" fmla="*/ 5706378 w 5832676"/>
              <a:gd name="connsiteY15789" fmla="*/ 1877631 h 5602020"/>
              <a:gd name="connsiteX15790" fmla="*/ 5708623 w 5832676"/>
              <a:gd name="connsiteY15790" fmla="*/ 1877631 h 5602020"/>
              <a:gd name="connsiteX15791" fmla="*/ 5717604 w 5832676"/>
              <a:gd name="connsiteY15791" fmla="*/ 1873420 h 5602020"/>
              <a:gd name="connsiteX15792" fmla="*/ 5715858 w 5832676"/>
              <a:gd name="connsiteY15792" fmla="*/ 1873420 h 5602020"/>
              <a:gd name="connsiteX15793" fmla="*/ 5719716 w 5832676"/>
              <a:gd name="connsiteY15793" fmla="*/ 1872596 h 5602020"/>
              <a:gd name="connsiteX15794" fmla="*/ 5720288 w 5832676"/>
              <a:gd name="connsiteY15794" fmla="*/ 1873455 h 5602020"/>
              <a:gd name="connsiteX15795" fmla="*/ 5722582 w 5832676"/>
              <a:gd name="connsiteY15795" fmla="*/ 1873455 h 5602020"/>
              <a:gd name="connsiteX15796" fmla="*/ 5713408 w 5832676"/>
              <a:gd name="connsiteY15796" fmla="*/ 1882628 h 5602020"/>
              <a:gd name="connsiteX15797" fmla="*/ 5715701 w 5832676"/>
              <a:gd name="connsiteY15797" fmla="*/ 1894092 h 5602020"/>
              <a:gd name="connsiteX15798" fmla="*/ 5708820 w 5832676"/>
              <a:gd name="connsiteY15798" fmla="*/ 1905557 h 5602020"/>
              <a:gd name="connsiteX15799" fmla="*/ 5713408 w 5832676"/>
              <a:gd name="connsiteY15799" fmla="*/ 1903264 h 5602020"/>
              <a:gd name="connsiteX15800" fmla="*/ 5711114 w 5832676"/>
              <a:gd name="connsiteY15800" fmla="*/ 1907851 h 5602020"/>
              <a:gd name="connsiteX15801" fmla="*/ 5701940 w 5832676"/>
              <a:gd name="connsiteY15801" fmla="*/ 1917023 h 5602020"/>
              <a:gd name="connsiteX15802" fmla="*/ 5713408 w 5832676"/>
              <a:gd name="connsiteY15802" fmla="*/ 1919317 h 5602020"/>
              <a:gd name="connsiteX15803" fmla="*/ 5692764 w 5832676"/>
              <a:gd name="connsiteY15803" fmla="*/ 1933075 h 5602020"/>
              <a:gd name="connsiteX15804" fmla="*/ 5692764 w 5832676"/>
              <a:gd name="connsiteY15804" fmla="*/ 1935369 h 5602020"/>
              <a:gd name="connsiteX15805" fmla="*/ 5690472 w 5832676"/>
              <a:gd name="connsiteY15805" fmla="*/ 1942247 h 5602020"/>
              <a:gd name="connsiteX15806" fmla="*/ 5704234 w 5832676"/>
              <a:gd name="connsiteY15806" fmla="*/ 1937662 h 5602020"/>
              <a:gd name="connsiteX15807" fmla="*/ 5699646 w 5832676"/>
              <a:gd name="connsiteY15807" fmla="*/ 1942247 h 5602020"/>
              <a:gd name="connsiteX15808" fmla="*/ 5695058 w 5832676"/>
              <a:gd name="connsiteY15808" fmla="*/ 1949127 h 5602020"/>
              <a:gd name="connsiteX15809" fmla="*/ 5695058 w 5832676"/>
              <a:gd name="connsiteY15809" fmla="*/ 1951419 h 5602020"/>
              <a:gd name="connsiteX15810" fmla="*/ 5711114 w 5832676"/>
              <a:gd name="connsiteY15810" fmla="*/ 1953712 h 5602020"/>
              <a:gd name="connsiteX15811" fmla="*/ 5717995 w 5832676"/>
              <a:gd name="connsiteY15811" fmla="*/ 1953712 h 5602020"/>
              <a:gd name="connsiteX15812" fmla="*/ 5713408 w 5832676"/>
              <a:gd name="connsiteY15812" fmla="*/ 1962885 h 5602020"/>
              <a:gd name="connsiteX15813" fmla="*/ 5722582 w 5832676"/>
              <a:gd name="connsiteY15813" fmla="*/ 1960592 h 5602020"/>
              <a:gd name="connsiteX15814" fmla="*/ 5722582 w 5832676"/>
              <a:gd name="connsiteY15814" fmla="*/ 1969766 h 5602020"/>
              <a:gd name="connsiteX15815" fmla="*/ 5747812 w 5832676"/>
              <a:gd name="connsiteY15815" fmla="*/ 1958299 h 5602020"/>
              <a:gd name="connsiteX15816" fmla="*/ 5736344 w 5832676"/>
              <a:gd name="connsiteY15816" fmla="*/ 1983523 h 5602020"/>
              <a:gd name="connsiteX15817" fmla="*/ 5738638 w 5832676"/>
              <a:gd name="connsiteY15817" fmla="*/ 1983523 h 5602020"/>
              <a:gd name="connsiteX15818" fmla="*/ 5747812 w 5832676"/>
              <a:gd name="connsiteY15818" fmla="*/ 1978936 h 5602020"/>
              <a:gd name="connsiteX15819" fmla="*/ 5740931 w 5832676"/>
              <a:gd name="connsiteY15819" fmla="*/ 1983523 h 5602020"/>
              <a:gd name="connsiteX15820" fmla="*/ 5745518 w 5832676"/>
              <a:gd name="connsiteY15820" fmla="*/ 1992695 h 5602020"/>
              <a:gd name="connsiteX15821" fmla="*/ 5740931 w 5832676"/>
              <a:gd name="connsiteY15821" fmla="*/ 2001868 h 5602020"/>
              <a:gd name="connsiteX15822" fmla="*/ 5734050 w 5832676"/>
              <a:gd name="connsiteY15822" fmla="*/ 2004161 h 5602020"/>
              <a:gd name="connsiteX15823" fmla="*/ 5731757 w 5832676"/>
              <a:gd name="connsiteY15823" fmla="*/ 2001868 h 5602020"/>
              <a:gd name="connsiteX15824" fmla="*/ 5697352 w 5832676"/>
              <a:gd name="connsiteY15824" fmla="*/ 2017919 h 5602020"/>
              <a:gd name="connsiteX15825" fmla="*/ 5692764 w 5832676"/>
              <a:gd name="connsiteY15825" fmla="*/ 2013333 h 5602020"/>
              <a:gd name="connsiteX15826" fmla="*/ 5625999 w 5832676"/>
              <a:gd name="connsiteY15826" fmla="*/ 2050416 h 5602020"/>
              <a:gd name="connsiteX15827" fmla="*/ 5610371 w 5832676"/>
              <a:gd name="connsiteY15827" fmla="*/ 2061364 h 5602020"/>
              <a:gd name="connsiteX15828" fmla="*/ 5610102 w 5832676"/>
              <a:gd name="connsiteY15828" fmla="*/ 2061396 h 5602020"/>
              <a:gd name="connsiteX15829" fmla="*/ 5607901 w 5832676"/>
              <a:gd name="connsiteY15829" fmla="*/ 2059194 h 5602020"/>
              <a:gd name="connsiteX15830" fmla="*/ 5612488 w 5832676"/>
              <a:gd name="connsiteY15830" fmla="*/ 2056902 h 5602020"/>
              <a:gd name="connsiteX15831" fmla="*/ 5607901 w 5832676"/>
              <a:gd name="connsiteY15831" fmla="*/ 2054609 h 5602020"/>
              <a:gd name="connsiteX15832" fmla="*/ 5605432 w 5832676"/>
              <a:gd name="connsiteY15832" fmla="*/ 2055843 h 5602020"/>
              <a:gd name="connsiteX15833" fmla="*/ 5605034 w 5832676"/>
              <a:gd name="connsiteY15833" fmla="*/ 2053463 h 5602020"/>
              <a:gd name="connsiteX15834" fmla="*/ 5607901 w 5832676"/>
              <a:gd name="connsiteY15834" fmla="*/ 2050022 h 5602020"/>
              <a:gd name="connsiteX15835" fmla="*/ 5603314 w 5832676"/>
              <a:gd name="connsiteY15835" fmla="*/ 2052316 h 5602020"/>
              <a:gd name="connsiteX15836" fmla="*/ 5591846 w 5832676"/>
              <a:gd name="connsiteY15836" fmla="*/ 2056902 h 5602020"/>
              <a:gd name="connsiteX15837" fmla="*/ 5589552 w 5832676"/>
              <a:gd name="connsiteY15837" fmla="*/ 2059194 h 5602020"/>
              <a:gd name="connsiteX15838" fmla="*/ 5580378 w 5832676"/>
              <a:gd name="connsiteY15838" fmla="*/ 2063780 h 5602020"/>
              <a:gd name="connsiteX15839" fmla="*/ 5594140 w 5832676"/>
              <a:gd name="connsiteY15839" fmla="*/ 2059194 h 5602020"/>
              <a:gd name="connsiteX15840" fmla="*/ 5596432 w 5832676"/>
              <a:gd name="connsiteY15840" fmla="*/ 2059194 h 5602020"/>
              <a:gd name="connsiteX15841" fmla="*/ 5594140 w 5832676"/>
              <a:gd name="connsiteY15841" fmla="*/ 2061489 h 5602020"/>
              <a:gd name="connsiteX15842" fmla="*/ 5591846 w 5832676"/>
              <a:gd name="connsiteY15842" fmla="*/ 2063780 h 5602020"/>
              <a:gd name="connsiteX15843" fmla="*/ 5609335 w 5832676"/>
              <a:gd name="connsiteY15843" fmla="*/ 2061489 h 5602020"/>
              <a:gd name="connsiteX15844" fmla="*/ 5610102 w 5832676"/>
              <a:gd name="connsiteY15844" fmla="*/ 2061396 h 5602020"/>
              <a:gd name="connsiteX15845" fmla="*/ 5610194 w 5832676"/>
              <a:gd name="connsiteY15845" fmla="*/ 2061489 h 5602020"/>
              <a:gd name="connsiteX15846" fmla="*/ 5610371 w 5832676"/>
              <a:gd name="connsiteY15846" fmla="*/ 2061364 h 5602020"/>
              <a:gd name="connsiteX15847" fmla="*/ 5628544 w 5832676"/>
              <a:gd name="connsiteY15847" fmla="*/ 2059194 h 5602020"/>
              <a:gd name="connsiteX15848" fmla="*/ 5607901 w 5832676"/>
              <a:gd name="connsiteY15848" fmla="*/ 2066074 h 5602020"/>
              <a:gd name="connsiteX15849" fmla="*/ 5605608 w 5832676"/>
              <a:gd name="connsiteY15849" fmla="*/ 2070660 h 5602020"/>
              <a:gd name="connsiteX15850" fmla="*/ 5603314 w 5832676"/>
              <a:gd name="connsiteY15850" fmla="*/ 2072953 h 5602020"/>
              <a:gd name="connsiteX15851" fmla="*/ 5623670 w 5832676"/>
              <a:gd name="connsiteY15851" fmla="*/ 2070374 h 5602020"/>
              <a:gd name="connsiteX15852" fmla="*/ 5627832 w 5832676"/>
              <a:gd name="connsiteY15852" fmla="*/ 2071287 h 5602020"/>
              <a:gd name="connsiteX15853" fmla="*/ 5622180 w 5832676"/>
              <a:gd name="connsiteY15853" fmla="*/ 2071287 h 5602020"/>
              <a:gd name="connsiteX15854" fmla="*/ 5624519 w 5832676"/>
              <a:gd name="connsiteY15854" fmla="*/ 2074094 h 5602020"/>
              <a:gd name="connsiteX15855" fmla="*/ 5628832 w 5832676"/>
              <a:gd name="connsiteY15855" fmla="*/ 2071507 h 5602020"/>
              <a:gd name="connsiteX15856" fmla="*/ 5635424 w 5832676"/>
              <a:gd name="connsiteY15856" fmla="*/ 2072953 h 5602020"/>
              <a:gd name="connsiteX15857" fmla="*/ 5598726 w 5832676"/>
              <a:gd name="connsiteY15857" fmla="*/ 2091298 h 5602020"/>
              <a:gd name="connsiteX15858" fmla="*/ 5587258 w 5832676"/>
              <a:gd name="connsiteY15858" fmla="*/ 2093592 h 5602020"/>
              <a:gd name="connsiteX15859" fmla="*/ 5584964 w 5832676"/>
              <a:gd name="connsiteY15859" fmla="*/ 2100471 h 5602020"/>
              <a:gd name="connsiteX15860" fmla="*/ 5578084 w 5832676"/>
              <a:gd name="connsiteY15860" fmla="*/ 2098178 h 5602020"/>
              <a:gd name="connsiteX15861" fmla="*/ 5568909 w 5832676"/>
              <a:gd name="connsiteY15861" fmla="*/ 2107350 h 5602020"/>
              <a:gd name="connsiteX15862" fmla="*/ 5605608 w 5832676"/>
              <a:gd name="connsiteY15862" fmla="*/ 2098178 h 5602020"/>
              <a:gd name="connsiteX15863" fmla="*/ 5610194 w 5832676"/>
              <a:gd name="connsiteY15863" fmla="*/ 2100471 h 5602020"/>
              <a:gd name="connsiteX15864" fmla="*/ 5594140 w 5832676"/>
              <a:gd name="connsiteY15864" fmla="*/ 2105056 h 5602020"/>
              <a:gd name="connsiteX15865" fmla="*/ 5603314 w 5832676"/>
              <a:gd name="connsiteY15865" fmla="*/ 2107350 h 5602020"/>
              <a:gd name="connsiteX15866" fmla="*/ 5619369 w 5832676"/>
              <a:gd name="connsiteY15866" fmla="*/ 2098178 h 5602020"/>
              <a:gd name="connsiteX15867" fmla="*/ 5617075 w 5832676"/>
              <a:gd name="connsiteY15867" fmla="*/ 2102764 h 5602020"/>
              <a:gd name="connsiteX15868" fmla="*/ 5640012 w 5832676"/>
              <a:gd name="connsiteY15868" fmla="*/ 2100471 h 5602020"/>
              <a:gd name="connsiteX15869" fmla="*/ 5621663 w 5832676"/>
              <a:gd name="connsiteY15869" fmla="*/ 2111936 h 5602020"/>
              <a:gd name="connsiteX15870" fmla="*/ 5619369 w 5832676"/>
              <a:gd name="connsiteY15870" fmla="*/ 2114229 h 5602020"/>
              <a:gd name="connsiteX15871" fmla="*/ 5640012 w 5832676"/>
              <a:gd name="connsiteY15871" fmla="*/ 2111936 h 5602020"/>
              <a:gd name="connsiteX15872" fmla="*/ 5626250 w 5832676"/>
              <a:gd name="connsiteY15872" fmla="*/ 2116523 h 5602020"/>
              <a:gd name="connsiteX15873" fmla="*/ 5626250 w 5832676"/>
              <a:gd name="connsiteY15873" fmla="*/ 2114229 h 5602020"/>
              <a:gd name="connsiteX15874" fmla="*/ 5621663 w 5832676"/>
              <a:gd name="connsiteY15874" fmla="*/ 2118815 h 5602020"/>
              <a:gd name="connsiteX15875" fmla="*/ 5617075 w 5832676"/>
              <a:gd name="connsiteY15875" fmla="*/ 2118815 h 5602020"/>
              <a:gd name="connsiteX15876" fmla="*/ 5596432 w 5832676"/>
              <a:gd name="connsiteY15876" fmla="*/ 2125694 h 5602020"/>
              <a:gd name="connsiteX15877" fmla="*/ 5596432 w 5832676"/>
              <a:gd name="connsiteY15877" fmla="*/ 2130282 h 5602020"/>
              <a:gd name="connsiteX15878" fmla="*/ 5598563 w 5832676"/>
              <a:gd name="connsiteY15878" fmla="*/ 2130282 h 5602020"/>
              <a:gd name="connsiteX15879" fmla="*/ 5570056 w 5832676"/>
              <a:gd name="connsiteY15879" fmla="*/ 2144039 h 5602020"/>
              <a:gd name="connsiteX15880" fmla="*/ 5523037 w 5832676"/>
              <a:gd name="connsiteY15880" fmla="*/ 2160092 h 5602020"/>
              <a:gd name="connsiteX15881" fmla="*/ 5506981 w 5832676"/>
              <a:gd name="connsiteY15881" fmla="*/ 2180729 h 5602020"/>
              <a:gd name="connsiteX15882" fmla="*/ 5484046 w 5832676"/>
              <a:gd name="connsiteY15882" fmla="*/ 2187608 h 5602020"/>
              <a:gd name="connsiteX15883" fmla="*/ 5479458 w 5832676"/>
              <a:gd name="connsiteY15883" fmla="*/ 2196780 h 5602020"/>
              <a:gd name="connsiteX15884" fmla="*/ 5472578 w 5832676"/>
              <a:gd name="connsiteY15884" fmla="*/ 2194488 h 5602020"/>
              <a:gd name="connsiteX15885" fmla="*/ 5474871 w 5832676"/>
              <a:gd name="connsiteY15885" fmla="*/ 2199074 h 5602020"/>
              <a:gd name="connsiteX15886" fmla="*/ 5401475 w 5832676"/>
              <a:gd name="connsiteY15886" fmla="*/ 2219711 h 5602020"/>
              <a:gd name="connsiteX15887" fmla="*/ 5403769 w 5832676"/>
              <a:gd name="connsiteY15887" fmla="*/ 2215126 h 5602020"/>
              <a:gd name="connsiteX15888" fmla="*/ 5396888 w 5832676"/>
              <a:gd name="connsiteY15888" fmla="*/ 2219711 h 5602020"/>
              <a:gd name="connsiteX15889" fmla="*/ 5394594 w 5832676"/>
              <a:gd name="connsiteY15889" fmla="*/ 2217419 h 5602020"/>
              <a:gd name="connsiteX15890" fmla="*/ 5410650 w 5832676"/>
              <a:gd name="connsiteY15890" fmla="*/ 2208246 h 5602020"/>
              <a:gd name="connsiteX15891" fmla="*/ 5385420 w 5832676"/>
              <a:gd name="connsiteY15891" fmla="*/ 2217419 h 5602020"/>
              <a:gd name="connsiteX15892" fmla="*/ 5387714 w 5832676"/>
              <a:gd name="connsiteY15892" fmla="*/ 2215126 h 5602020"/>
              <a:gd name="connsiteX15893" fmla="*/ 5390008 w 5832676"/>
              <a:gd name="connsiteY15893" fmla="*/ 2212833 h 5602020"/>
              <a:gd name="connsiteX15894" fmla="*/ 5380832 w 5832676"/>
              <a:gd name="connsiteY15894" fmla="*/ 2217419 h 5602020"/>
              <a:gd name="connsiteX15895" fmla="*/ 5380832 w 5832676"/>
              <a:gd name="connsiteY15895" fmla="*/ 2215126 h 5602020"/>
              <a:gd name="connsiteX15896" fmla="*/ 5378538 w 5832676"/>
              <a:gd name="connsiteY15896" fmla="*/ 2215126 h 5602020"/>
              <a:gd name="connsiteX15897" fmla="*/ 5373952 w 5832676"/>
              <a:gd name="connsiteY15897" fmla="*/ 2219711 h 5602020"/>
              <a:gd name="connsiteX15898" fmla="*/ 5360190 w 5832676"/>
              <a:gd name="connsiteY15898" fmla="*/ 2222006 h 5602020"/>
              <a:gd name="connsiteX15899" fmla="*/ 5367070 w 5832676"/>
              <a:gd name="connsiteY15899" fmla="*/ 2215126 h 5602020"/>
              <a:gd name="connsiteX15900" fmla="*/ 5357896 w 5832676"/>
              <a:gd name="connsiteY15900" fmla="*/ 2222006 h 5602020"/>
              <a:gd name="connsiteX15901" fmla="*/ 5348722 w 5832676"/>
              <a:gd name="connsiteY15901" fmla="*/ 2222006 h 5602020"/>
              <a:gd name="connsiteX15902" fmla="*/ 5332666 w 5832676"/>
              <a:gd name="connsiteY15902" fmla="*/ 2226591 h 5602020"/>
              <a:gd name="connsiteX15903" fmla="*/ 5332666 w 5832676"/>
              <a:gd name="connsiteY15903" fmla="*/ 2228884 h 5602020"/>
              <a:gd name="connsiteX15904" fmla="*/ 5325786 w 5832676"/>
              <a:gd name="connsiteY15904" fmla="*/ 2228884 h 5602020"/>
              <a:gd name="connsiteX15905" fmla="*/ 5318904 w 5832676"/>
              <a:gd name="connsiteY15905" fmla="*/ 2233471 h 5602020"/>
              <a:gd name="connsiteX15906" fmla="*/ 5325786 w 5832676"/>
              <a:gd name="connsiteY15906" fmla="*/ 2226591 h 5602020"/>
              <a:gd name="connsiteX15907" fmla="*/ 5321198 w 5832676"/>
              <a:gd name="connsiteY15907" fmla="*/ 2224298 h 5602020"/>
              <a:gd name="connsiteX15908" fmla="*/ 5289088 w 5832676"/>
              <a:gd name="connsiteY15908" fmla="*/ 2233471 h 5602020"/>
              <a:gd name="connsiteX15909" fmla="*/ 5291381 w 5832676"/>
              <a:gd name="connsiteY15909" fmla="*/ 2235763 h 5602020"/>
              <a:gd name="connsiteX15910" fmla="*/ 5240921 w 5832676"/>
              <a:gd name="connsiteY15910" fmla="*/ 2247229 h 5602020"/>
              <a:gd name="connsiteX15911" fmla="*/ 5209384 w 5832676"/>
              <a:gd name="connsiteY15911" fmla="*/ 2266434 h 5602020"/>
              <a:gd name="connsiteX15912" fmla="*/ 5204277 w 5832676"/>
              <a:gd name="connsiteY15912" fmla="*/ 2270212 h 5602020"/>
              <a:gd name="connsiteX15913" fmla="*/ 5204224 w 5832676"/>
              <a:gd name="connsiteY15913" fmla="*/ 2270159 h 5602020"/>
              <a:gd name="connsiteX15914" fmla="*/ 5195049 w 5832676"/>
              <a:gd name="connsiteY15914" fmla="*/ 2277039 h 5602020"/>
              <a:gd name="connsiteX15915" fmla="*/ 5204277 w 5832676"/>
              <a:gd name="connsiteY15915" fmla="*/ 2270212 h 5602020"/>
              <a:gd name="connsiteX15916" fmla="*/ 5206518 w 5832676"/>
              <a:gd name="connsiteY15916" fmla="*/ 2272453 h 5602020"/>
              <a:gd name="connsiteX15917" fmla="*/ 5176700 w 5832676"/>
              <a:gd name="connsiteY15917" fmla="*/ 2290798 h 5602020"/>
              <a:gd name="connsiteX15918" fmla="*/ 5176700 w 5832676"/>
              <a:gd name="connsiteY15918" fmla="*/ 2293090 h 5602020"/>
              <a:gd name="connsiteX15919" fmla="*/ 5169820 w 5832676"/>
              <a:gd name="connsiteY15919" fmla="*/ 2295383 h 5602020"/>
              <a:gd name="connsiteX15920" fmla="*/ 5156058 w 5832676"/>
              <a:gd name="connsiteY15920" fmla="*/ 2302263 h 5602020"/>
              <a:gd name="connsiteX15921" fmla="*/ 5156058 w 5832676"/>
              <a:gd name="connsiteY15921" fmla="*/ 2304556 h 5602020"/>
              <a:gd name="connsiteX15922" fmla="*/ 5221210 w 5832676"/>
              <a:gd name="connsiteY15922" fmla="*/ 2271342 h 5602020"/>
              <a:gd name="connsiteX15923" fmla="*/ 5226888 w 5832676"/>
              <a:gd name="connsiteY15923" fmla="*/ 2269470 h 5602020"/>
              <a:gd name="connsiteX15924" fmla="*/ 5227160 w 5832676"/>
              <a:gd name="connsiteY15924" fmla="*/ 2272453 h 5602020"/>
              <a:gd name="connsiteX15925" fmla="*/ 5232894 w 5832676"/>
              <a:gd name="connsiteY15925" fmla="*/ 2269012 h 5602020"/>
              <a:gd name="connsiteX15926" fmla="*/ 5220278 w 5832676"/>
              <a:gd name="connsiteY15926" fmla="*/ 2277039 h 5602020"/>
              <a:gd name="connsiteX15927" fmla="*/ 5220278 w 5832676"/>
              <a:gd name="connsiteY15927" fmla="*/ 2274746 h 5602020"/>
              <a:gd name="connsiteX15928" fmla="*/ 5133121 w 5832676"/>
              <a:gd name="connsiteY15928" fmla="*/ 2320607 h 5602020"/>
              <a:gd name="connsiteX15929" fmla="*/ 5146883 w 5832676"/>
              <a:gd name="connsiteY15929" fmla="*/ 2318315 h 5602020"/>
              <a:gd name="connsiteX15930" fmla="*/ 5188168 w 5832676"/>
              <a:gd name="connsiteY15930" fmla="*/ 2295383 h 5602020"/>
              <a:gd name="connsiteX15931" fmla="*/ 5185875 w 5832676"/>
              <a:gd name="connsiteY15931" fmla="*/ 2297677 h 5602020"/>
              <a:gd name="connsiteX15932" fmla="*/ 5188168 w 5832676"/>
              <a:gd name="connsiteY15932" fmla="*/ 2297677 h 5602020"/>
              <a:gd name="connsiteX15933" fmla="*/ 5156058 w 5832676"/>
              <a:gd name="connsiteY15933" fmla="*/ 2316022 h 5602020"/>
              <a:gd name="connsiteX15934" fmla="*/ 5172114 w 5832676"/>
              <a:gd name="connsiteY15934" fmla="*/ 2316022 h 5602020"/>
              <a:gd name="connsiteX15935" fmla="*/ 5172114 w 5832676"/>
              <a:gd name="connsiteY15935" fmla="*/ 2318315 h 5602020"/>
              <a:gd name="connsiteX15936" fmla="*/ 5174406 w 5832676"/>
              <a:gd name="connsiteY15936" fmla="*/ 2320607 h 5602020"/>
              <a:gd name="connsiteX15937" fmla="*/ 5176700 w 5832676"/>
              <a:gd name="connsiteY15937" fmla="*/ 2316022 h 5602020"/>
              <a:gd name="connsiteX15938" fmla="*/ 5188168 w 5832676"/>
              <a:gd name="connsiteY15938" fmla="*/ 2311435 h 5602020"/>
              <a:gd name="connsiteX15939" fmla="*/ 5185875 w 5832676"/>
              <a:gd name="connsiteY15939" fmla="*/ 2318315 h 5602020"/>
              <a:gd name="connsiteX15940" fmla="*/ 5188727 w 5832676"/>
              <a:gd name="connsiteY15940" fmla="*/ 2315463 h 5602020"/>
              <a:gd name="connsiteX15941" fmla="*/ 5190462 w 5832676"/>
              <a:gd name="connsiteY15941" fmla="*/ 2313728 h 5602020"/>
              <a:gd name="connsiteX15942" fmla="*/ 5195049 w 5832676"/>
              <a:gd name="connsiteY15942" fmla="*/ 2311435 h 5602020"/>
              <a:gd name="connsiteX15943" fmla="*/ 5197343 w 5832676"/>
              <a:gd name="connsiteY15943" fmla="*/ 2311435 h 5602020"/>
              <a:gd name="connsiteX15944" fmla="*/ 5211104 w 5832676"/>
              <a:gd name="connsiteY15944" fmla="*/ 2306848 h 5602020"/>
              <a:gd name="connsiteX15945" fmla="*/ 5204224 w 5832676"/>
              <a:gd name="connsiteY15945" fmla="*/ 2311435 h 5602020"/>
              <a:gd name="connsiteX15946" fmla="*/ 5199637 w 5832676"/>
              <a:gd name="connsiteY15946" fmla="*/ 2311435 h 5602020"/>
              <a:gd name="connsiteX15947" fmla="*/ 5204224 w 5832676"/>
              <a:gd name="connsiteY15947" fmla="*/ 2313728 h 5602020"/>
              <a:gd name="connsiteX15948" fmla="*/ 5291381 w 5832676"/>
              <a:gd name="connsiteY15948" fmla="*/ 2270159 h 5602020"/>
              <a:gd name="connsiteX15949" fmla="*/ 5243215 w 5832676"/>
              <a:gd name="connsiteY15949" fmla="*/ 2299969 h 5602020"/>
              <a:gd name="connsiteX15950" fmla="*/ 5245509 w 5832676"/>
              <a:gd name="connsiteY15950" fmla="*/ 2295383 h 5602020"/>
              <a:gd name="connsiteX15951" fmla="*/ 5227160 w 5832676"/>
              <a:gd name="connsiteY15951" fmla="*/ 2306848 h 5602020"/>
              <a:gd name="connsiteX15952" fmla="*/ 5234040 w 5832676"/>
              <a:gd name="connsiteY15952" fmla="*/ 2304556 h 5602020"/>
              <a:gd name="connsiteX15953" fmla="*/ 5206518 w 5832676"/>
              <a:gd name="connsiteY15953" fmla="*/ 2316022 h 5602020"/>
              <a:gd name="connsiteX15954" fmla="*/ 5208810 w 5832676"/>
              <a:gd name="connsiteY15954" fmla="*/ 2316022 h 5602020"/>
              <a:gd name="connsiteX15955" fmla="*/ 5209222 w 5832676"/>
              <a:gd name="connsiteY15955" fmla="*/ 2315849 h 5602020"/>
              <a:gd name="connsiteX15956" fmla="*/ 5207268 w 5832676"/>
              <a:gd name="connsiteY15956" fmla="*/ 2317802 h 5602020"/>
              <a:gd name="connsiteX15957" fmla="*/ 5204929 w 5832676"/>
              <a:gd name="connsiteY15957" fmla="*/ 2320141 h 5602020"/>
              <a:gd name="connsiteX15958" fmla="*/ 5202590 w 5832676"/>
              <a:gd name="connsiteY15958" fmla="*/ 2322480 h 5602020"/>
              <a:gd name="connsiteX15959" fmla="*/ 5209607 w 5832676"/>
              <a:gd name="connsiteY15959" fmla="*/ 2317802 h 5602020"/>
              <a:gd name="connsiteX15960" fmla="*/ 5209607 w 5832676"/>
              <a:gd name="connsiteY15960" fmla="*/ 2315685 h 5602020"/>
              <a:gd name="connsiteX15961" fmla="*/ 5223719 w 5832676"/>
              <a:gd name="connsiteY15961" fmla="*/ 2309717 h 5602020"/>
              <a:gd name="connsiteX15962" fmla="*/ 5238628 w 5832676"/>
              <a:gd name="connsiteY15962" fmla="*/ 2306848 h 5602020"/>
              <a:gd name="connsiteX15963" fmla="*/ 5286794 w 5832676"/>
              <a:gd name="connsiteY15963" fmla="*/ 2279904 h 5602020"/>
              <a:gd name="connsiteX15964" fmla="*/ 5318947 w 5832676"/>
              <a:gd name="connsiteY15964" fmla="*/ 2266958 h 5602020"/>
              <a:gd name="connsiteX15965" fmla="*/ 5315787 w 5832676"/>
              <a:gd name="connsiteY15965" fmla="*/ 2269515 h 5602020"/>
              <a:gd name="connsiteX15966" fmla="*/ 5284500 w 5832676"/>
              <a:gd name="connsiteY15966" fmla="*/ 2290798 h 5602020"/>
              <a:gd name="connsiteX15967" fmla="*/ 5291381 w 5832676"/>
              <a:gd name="connsiteY15967" fmla="*/ 2288505 h 5602020"/>
              <a:gd name="connsiteX15968" fmla="*/ 5298262 w 5832676"/>
              <a:gd name="connsiteY15968" fmla="*/ 2283918 h 5602020"/>
              <a:gd name="connsiteX15969" fmla="*/ 5295968 w 5832676"/>
              <a:gd name="connsiteY15969" fmla="*/ 2286212 h 5602020"/>
              <a:gd name="connsiteX15970" fmla="*/ 5316610 w 5832676"/>
              <a:gd name="connsiteY15970" fmla="*/ 2277039 h 5602020"/>
              <a:gd name="connsiteX15971" fmla="*/ 5307437 w 5832676"/>
              <a:gd name="connsiteY15971" fmla="*/ 2281625 h 5602020"/>
              <a:gd name="connsiteX15972" fmla="*/ 5325786 w 5832676"/>
              <a:gd name="connsiteY15972" fmla="*/ 2277039 h 5602020"/>
              <a:gd name="connsiteX15973" fmla="*/ 5318904 w 5832676"/>
              <a:gd name="connsiteY15973" fmla="*/ 2281625 h 5602020"/>
              <a:gd name="connsiteX15974" fmla="*/ 5323492 w 5832676"/>
              <a:gd name="connsiteY15974" fmla="*/ 2281625 h 5602020"/>
              <a:gd name="connsiteX15975" fmla="*/ 5266152 w 5832676"/>
              <a:gd name="connsiteY15975" fmla="*/ 2309143 h 5602020"/>
              <a:gd name="connsiteX15976" fmla="*/ 5275326 w 5832676"/>
              <a:gd name="connsiteY15976" fmla="*/ 2309143 h 5602020"/>
              <a:gd name="connsiteX15977" fmla="*/ 5273319 w 5832676"/>
              <a:gd name="connsiteY15977" fmla="*/ 2315162 h 5602020"/>
              <a:gd name="connsiteX15978" fmla="*/ 5270738 w 5832676"/>
              <a:gd name="connsiteY15978" fmla="*/ 2316022 h 5602020"/>
              <a:gd name="connsiteX15979" fmla="*/ 5273032 w 5832676"/>
              <a:gd name="connsiteY15979" fmla="*/ 2316022 h 5602020"/>
              <a:gd name="connsiteX15980" fmla="*/ 5273319 w 5832676"/>
              <a:gd name="connsiteY15980" fmla="*/ 2315162 h 5602020"/>
              <a:gd name="connsiteX15981" fmla="*/ 5274179 w 5832676"/>
              <a:gd name="connsiteY15981" fmla="*/ 2314875 h 5602020"/>
              <a:gd name="connsiteX15982" fmla="*/ 5277620 w 5832676"/>
              <a:gd name="connsiteY15982" fmla="*/ 2313728 h 5602020"/>
              <a:gd name="connsiteX15983" fmla="*/ 5289088 w 5832676"/>
              <a:gd name="connsiteY15983" fmla="*/ 2306848 h 5602020"/>
              <a:gd name="connsiteX15984" fmla="*/ 5293675 w 5832676"/>
              <a:gd name="connsiteY15984" fmla="*/ 2299969 h 5602020"/>
              <a:gd name="connsiteX15985" fmla="*/ 5339548 w 5832676"/>
              <a:gd name="connsiteY15985" fmla="*/ 2279332 h 5602020"/>
              <a:gd name="connsiteX15986" fmla="*/ 5334960 w 5832676"/>
              <a:gd name="connsiteY15986" fmla="*/ 2286212 h 5602020"/>
              <a:gd name="connsiteX15987" fmla="*/ 5308455 w 5832676"/>
              <a:gd name="connsiteY15987" fmla="*/ 2298441 h 5602020"/>
              <a:gd name="connsiteX15988" fmla="*/ 5309730 w 5832676"/>
              <a:gd name="connsiteY15988" fmla="*/ 2297677 h 5602020"/>
              <a:gd name="connsiteX15989" fmla="*/ 5305143 w 5832676"/>
              <a:gd name="connsiteY15989" fmla="*/ 2299969 h 5602020"/>
              <a:gd name="connsiteX15990" fmla="*/ 5308455 w 5832676"/>
              <a:gd name="connsiteY15990" fmla="*/ 2298441 h 5602020"/>
              <a:gd name="connsiteX15991" fmla="*/ 5298262 w 5832676"/>
              <a:gd name="connsiteY15991" fmla="*/ 2304556 h 5602020"/>
              <a:gd name="connsiteX15992" fmla="*/ 5302849 w 5832676"/>
              <a:gd name="connsiteY15992" fmla="*/ 2304556 h 5602020"/>
              <a:gd name="connsiteX15993" fmla="*/ 5277620 w 5832676"/>
              <a:gd name="connsiteY15993" fmla="*/ 2316022 h 5602020"/>
              <a:gd name="connsiteX15994" fmla="*/ 5284500 w 5832676"/>
              <a:gd name="connsiteY15994" fmla="*/ 2318315 h 5602020"/>
              <a:gd name="connsiteX15995" fmla="*/ 5277620 w 5832676"/>
              <a:gd name="connsiteY15995" fmla="*/ 2321754 h 5602020"/>
              <a:gd name="connsiteX15996" fmla="*/ 5277620 w 5832676"/>
              <a:gd name="connsiteY15996" fmla="*/ 2320607 h 5602020"/>
              <a:gd name="connsiteX15997" fmla="*/ 5275326 w 5832676"/>
              <a:gd name="connsiteY15997" fmla="*/ 2322900 h 5602020"/>
              <a:gd name="connsiteX15998" fmla="*/ 5277620 w 5832676"/>
              <a:gd name="connsiteY15998" fmla="*/ 2321754 h 5602020"/>
              <a:gd name="connsiteX15999" fmla="*/ 5277620 w 5832676"/>
              <a:gd name="connsiteY15999" fmla="*/ 2322900 h 5602020"/>
              <a:gd name="connsiteX16000" fmla="*/ 5286794 w 5832676"/>
              <a:gd name="connsiteY16000" fmla="*/ 2318315 h 5602020"/>
              <a:gd name="connsiteX16001" fmla="*/ 5289088 w 5832676"/>
              <a:gd name="connsiteY16001" fmla="*/ 2322900 h 5602020"/>
              <a:gd name="connsiteX16002" fmla="*/ 5316610 w 5832676"/>
              <a:gd name="connsiteY16002" fmla="*/ 2311435 h 5602020"/>
              <a:gd name="connsiteX16003" fmla="*/ 5328080 w 5832676"/>
              <a:gd name="connsiteY16003" fmla="*/ 2302263 h 5602020"/>
              <a:gd name="connsiteX16004" fmla="*/ 5330372 w 5832676"/>
              <a:gd name="connsiteY16004" fmla="*/ 2302263 h 5602020"/>
              <a:gd name="connsiteX16005" fmla="*/ 5328080 w 5832676"/>
              <a:gd name="connsiteY16005" fmla="*/ 2304556 h 5602020"/>
              <a:gd name="connsiteX16006" fmla="*/ 5328080 w 5832676"/>
              <a:gd name="connsiteY16006" fmla="*/ 2306848 h 5602020"/>
              <a:gd name="connsiteX16007" fmla="*/ 5337254 w 5832676"/>
              <a:gd name="connsiteY16007" fmla="*/ 2299969 h 5602020"/>
              <a:gd name="connsiteX16008" fmla="*/ 5337254 w 5832676"/>
              <a:gd name="connsiteY16008" fmla="*/ 2304556 h 5602020"/>
              <a:gd name="connsiteX16009" fmla="*/ 5291381 w 5832676"/>
              <a:gd name="connsiteY16009" fmla="*/ 2325193 h 5602020"/>
              <a:gd name="connsiteX16010" fmla="*/ 5286794 w 5832676"/>
              <a:gd name="connsiteY16010" fmla="*/ 2325193 h 5602020"/>
              <a:gd name="connsiteX16011" fmla="*/ 5286794 w 5832676"/>
              <a:gd name="connsiteY16011" fmla="*/ 2327486 h 5602020"/>
              <a:gd name="connsiteX16012" fmla="*/ 5291381 w 5832676"/>
              <a:gd name="connsiteY16012" fmla="*/ 2325193 h 5602020"/>
              <a:gd name="connsiteX16013" fmla="*/ 5286794 w 5832676"/>
              <a:gd name="connsiteY16013" fmla="*/ 2350418 h 5602020"/>
              <a:gd name="connsiteX16014" fmla="*/ 5316610 w 5832676"/>
              <a:gd name="connsiteY16014" fmla="*/ 2338953 h 5602020"/>
              <a:gd name="connsiteX16015" fmla="*/ 5302849 w 5832676"/>
              <a:gd name="connsiteY16015" fmla="*/ 2345831 h 5602020"/>
              <a:gd name="connsiteX16016" fmla="*/ 5334960 w 5832676"/>
              <a:gd name="connsiteY16016" fmla="*/ 2334366 h 5602020"/>
              <a:gd name="connsiteX16017" fmla="*/ 5328080 w 5832676"/>
              <a:gd name="connsiteY16017" fmla="*/ 2338953 h 5602020"/>
              <a:gd name="connsiteX16018" fmla="*/ 5348722 w 5832676"/>
              <a:gd name="connsiteY16018" fmla="*/ 2329780 h 5602020"/>
              <a:gd name="connsiteX16019" fmla="*/ 5344134 w 5832676"/>
              <a:gd name="connsiteY16019" fmla="*/ 2332073 h 5602020"/>
              <a:gd name="connsiteX16020" fmla="*/ 5348722 w 5832676"/>
              <a:gd name="connsiteY16020" fmla="*/ 2332073 h 5602020"/>
              <a:gd name="connsiteX16021" fmla="*/ 5325786 w 5832676"/>
              <a:gd name="connsiteY16021" fmla="*/ 2341245 h 5602020"/>
              <a:gd name="connsiteX16022" fmla="*/ 5300556 w 5832676"/>
              <a:gd name="connsiteY16022" fmla="*/ 2359590 h 5602020"/>
              <a:gd name="connsiteX16023" fmla="*/ 5271220 w 5832676"/>
              <a:gd name="connsiteY16023" fmla="*/ 2373127 h 5602020"/>
              <a:gd name="connsiteX16024" fmla="*/ 5273032 w 5832676"/>
              <a:gd name="connsiteY16024" fmla="*/ 2371055 h 5602020"/>
              <a:gd name="connsiteX16025" fmla="*/ 5277620 w 5832676"/>
              <a:gd name="connsiteY16025" fmla="*/ 2368762 h 5602020"/>
              <a:gd name="connsiteX16026" fmla="*/ 5270738 w 5832676"/>
              <a:gd name="connsiteY16026" fmla="*/ 2371055 h 5602020"/>
              <a:gd name="connsiteX16027" fmla="*/ 5270738 w 5832676"/>
              <a:gd name="connsiteY16027" fmla="*/ 2373349 h 5602020"/>
              <a:gd name="connsiteX16028" fmla="*/ 5271220 w 5832676"/>
              <a:gd name="connsiteY16028" fmla="*/ 2373127 h 5602020"/>
              <a:gd name="connsiteX16029" fmla="*/ 5258762 w 5832676"/>
              <a:gd name="connsiteY16029" fmla="*/ 2387361 h 5602020"/>
              <a:gd name="connsiteX16030" fmla="*/ 5250096 w 5832676"/>
              <a:gd name="connsiteY16030" fmla="*/ 2391694 h 5602020"/>
              <a:gd name="connsiteX16031" fmla="*/ 5252390 w 5832676"/>
              <a:gd name="connsiteY16031" fmla="*/ 2387107 h 5602020"/>
              <a:gd name="connsiteX16032" fmla="*/ 5247802 w 5832676"/>
              <a:gd name="connsiteY16032" fmla="*/ 2391694 h 5602020"/>
              <a:gd name="connsiteX16033" fmla="*/ 5250096 w 5832676"/>
              <a:gd name="connsiteY16033" fmla="*/ 2393986 h 5602020"/>
              <a:gd name="connsiteX16034" fmla="*/ 5243215 w 5832676"/>
              <a:gd name="connsiteY16034" fmla="*/ 2396279 h 5602020"/>
              <a:gd name="connsiteX16035" fmla="*/ 5240921 w 5832676"/>
              <a:gd name="connsiteY16035" fmla="*/ 2396279 h 5602020"/>
              <a:gd name="connsiteX16036" fmla="*/ 5259270 w 5832676"/>
              <a:gd name="connsiteY16036" fmla="*/ 2377935 h 5602020"/>
              <a:gd name="connsiteX16037" fmla="*/ 5259844 w 5832676"/>
              <a:gd name="connsiteY16037" fmla="*/ 2377362 h 5602020"/>
              <a:gd name="connsiteX16038" fmla="*/ 5263858 w 5832676"/>
              <a:gd name="connsiteY16038" fmla="*/ 2375642 h 5602020"/>
              <a:gd name="connsiteX16039" fmla="*/ 5261564 w 5832676"/>
              <a:gd name="connsiteY16039" fmla="*/ 2375642 h 5602020"/>
              <a:gd name="connsiteX16040" fmla="*/ 5259844 w 5832676"/>
              <a:gd name="connsiteY16040" fmla="*/ 2377362 h 5602020"/>
              <a:gd name="connsiteX16041" fmla="*/ 5247802 w 5832676"/>
              <a:gd name="connsiteY16041" fmla="*/ 2382521 h 5602020"/>
              <a:gd name="connsiteX16042" fmla="*/ 5238628 w 5832676"/>
              <a:gd name="connsiteY16042" fmla="*/ 2389400 h 5602020"/>
              <a:gd name="connsiteX16043" fmla="*/ 5236334 w 5832676"/>
              <a:gd name="connsiteY16043" fmla="*/ 2389400 h 5602020"/>
              <a:gd name="connsiteX16044" fmla="*/ 5217986 w 5832676"/>
              <a:gd name="connsiteY16044" fmla="*/ 2400865 h 5602020"/>
              <a:gd name="connsiteX16045" fmla="*/ 5220278 w 5832676"/>
              <a:gd name="connsiteY16045" fmla="*/ 2403158 h 5602020"/>
              <a:gd name="connsiteX16046" fmla="*/ 5211104 w 5832676"/>
              <a:gd name="connsiteY16046" fmla="*/ 2407745 h 5602020"/>
              <a:gd name="connsiteX16047" fmla="*/ 5213398 w 5832676"/>
              <a:gd name="connsiteY16047" fmla="*/ 2407745 h 5602020"/>
              <a:gd name="connsiteX16048" fmla="*/ 5211104 w 5832676"/>
              <a:gd name="connsiteY16048" fmla="*/ 2410037 h 5602020"/>
              <a:gd name="connsiteX16049" fmla="*/ 5215692 w 5832676"/>
              <a:gd name="connsiteY16049" fmla="*/ 2410037 h 5602020"/>
              <a:gd name="connsiteX16050" fmla="*/ 5217986 w 5832676"/>
              <a:gd name="connsiteY16050" fmla="*/ 2407745 h 5602020"/>
              <a:gd name="connsiteX16051" fmla="*/ 5215692 w 5832676"/>
              <a:gd name="connsiteY16051" fmla="*/ 2407745 h 5602020"/>
              <a:gd name="connsiteX16052" fmla="*/ 5224866 w 5832676"/>
              <a:gd name="connsiteY16052" fmla="*/ 2403158 h 5602020"/>
              <a:gd name="connsiteX16053" fmla="*/ 5224866 w 5832676"/>
              <a:gd name="connsiteY16053" fmla="*/ 2405452 h 5602020"/>
              <a:gd name="connsiteX16054" fmla="*/ 5231748 w 5832676"/>
              <a:gd name="connsiteY16054" fmla="*/ 2400865 h 5602020"/>
              <a:gd name="connsiteX16055" fmla="*/ 5234040 w 5832676"/>
              <a:gd name="connsiteY16055" fmla="*/ 2400865 h 5602020"/>
              <a:gd name="connsiteX16056" fmla="*/ 5232536 w 5832676"/>
              <a:gd name="connsiteY16056" fmla="*/ 2403872 h 5602020"/>
              <a:gd name="connsiteX16057" fmla="*/ 5231748 w 5832676"/>
              <a:gd name="connsiteY16057" fmla="*/ 2405452 h 5602020"/>
              <a:gd name="connsiteX16058" fmla="*/ 5233470 w 5832676"/>
              <a:gd name="connsiteY16058" fmla="*/ 2403872 h 5602020"/>
              <a:gd name="connsiteX16059" fmla="*/ 5235187 w 5832676"/>
              <a:gd name="connsiteY16059" fmla="*/ 2402299 h 5602020"/>
              <a:gd name="connsiteX16060" fmla="*/ 5238628 w 5832676"/>
              <a:gd name="connsiteY16060" fmla="*/ 2400865 h 5602020"/>
              <a:gd name="connsiteX16061" fmla="*/ 5239256 w 5832676"/>
              <a:gd name="connsiteY16061" fmla="*/ 2399609 h 5602020"/>
              <a:gd name="connsiteX16062" fmla="*/ 5242711 w 5832676"/>
              <a:gd name="connsiteY16062" fmla="*/ 2398572 h 5602020"/>
              <a:gd name="connsiteX16063" fmla="*/ 5243215 w 5832676"/>
              <a:gd name="connsiteY16063" fmla="*/ 2398572 h 5602020"/>
              <a:gd name="connsiteX16064" fmla="*/ 5245002 w 5832676"/>
              <a:gd name="connsiteY16064" fmla="*/ 2397885 h 5602020"/>
              <a:gd name="connsiteX16065" fmla="*/ 5246094 w 5832676"/>
              <a:gd name="connsiteY16065" fmla="*/ 2397558 h 5602020"/>
              <a:gd name="connsiteX16066" fmla="*/ 5246094 w 5832676"/>
              <a:gd name="connsiteY16066" fmla="*/ 2397465 h 5602020"/>
              <a:gd name="connsiteX16067" fmla="*/ 5250669 w 5832676"/>
              <a:gd name="connsiteY16067" fmla="*/ 2395706 h 5602020"/>
              <a:gd name="connsiteX16068" fmla="*/ 5254683 w 5832676"/>
              <a:gd name="connsiteY16068" fmla="*/ 2396279 h 5602020"/>
              <a:gd name="connsiteX16069" fmla="*/ 5259270 w 5832676"/>
              <a:gd name="connsiteY16069" fmla="*/ 2393986 h 5602020"/>
              <a:gd name="connsiteX16070" fmla="*/ 5256977 w 5832676"/>
              <a:gd name="connsiteY16070" fmla="*/ 2393986 h 5602020"/>
              <a:gd name="connsiteX16071" fmla="*/ 5259270 w 5832676"/>
              <a:gd name="connsiteY16071" fmla="*/ 2391694 h 5602020"/>
              <a:gd name="connsiteX16072" fmla="*/ 5263858 w 5832676"/>
              <a:gd name="connsiteY16072" fmla="*/ 2389400 h 5602020"/>
              <a:gd name="connsiteX16073" fmla="*/ 5266152 w 5832676"/>
              <a:gd name="connsiteY16073" fmla="*/ 2389400 h 5602020"/>
              <a:gd name="connsiteX16074" fmla="*/ 5266152 w 5832676"/>
              <a:gd name="connsiteY16074" fmla="*/ 2391694 h 5602020"/>
              <a:gd name="connsiteX16075" fmla="*/ 5273032 w 5832676"/>
              <a:gd name="connsiteY16075" fmla="*/ 2387107 h 5602020"/>
              <a:gd name="connsiteX16076" fmla="*/ 5275326 w 5832676"/>
              <a:gd name="connsiteY16076" fmla="*/ 2389400 h 5602020"/>
              <a:gd name="connsiteX16077" fmla="*/ 5266152 w 5832676"/>
              <a:gd name="connsiteY16077" fmla="*/ 2396279 h 5602020"/>
              <a:gd name="connsiteX16078" fmla="*/ 5259270 w 5832676"/>
              <a:gd name="connsiteY16078" fmla="*/ 2396279 h 5602020"/>
              <a:gd name="connsiteX16079" fmla="*/ 5263858 w 5832676"/>
              <a:gd name="connsiteY16079" fmla="*/ 2393986 h 5602020"/>
              <a:gd name="connsiteX16080" fmla="*/ 5256977 w 5832676"/>
              <a:gd name="connsiteY16080" fmla="*/ 2396279 h 5602020"/>
              <a:gd name="connsiteX16081" fmla="*/ 5254683 w 5832676"/>
              <a:gd name="connsiteY16081" fmla="*/ 2400865 h 5602020"/>
              <a:gd name="connsiteX16082" fmla="*/ 5250096 w 5832676"/>
              <a:gd name="connsiteY16082" fmla="*/ 2407745 h 5602020"/>
              <a:gd name="connsiteX16083" fmla="*/ 5250096 w 5832676"/>
              <a:gd name="connsiteY16083" fmla="*/ 2410037 h 5602020"/>
              <a:gd name="connsiteX16084" fmla="*/ 5245509 w 5832676"/>
              <a:gd name="connsiteY16084" fmla="*/ 2407745 h 5602020"/>
              <a:gd name="connsiteX16085" fmla="*/ 5243215 w 5832676"/>
              <a:gd name="connsiteY16085" fmla="*/ 2410037 h 5602020"/>
              <a:gd name="connsiteX16086" fmla="*/ 5245509 w 5832676"/>
              <a:gd name="connsiteY16086" fmla="*/ 2416917 h 5602020"/>
              <a:gd name="connsiteX16087" fmla="*/ 5240921 w 5832676"/>
              <a:gd name="connsiteY16087" fmla="*/ 2414624 h 5602020"/>
              <a:gd name="connsiteX16088" fmla="*/ 5231748 w 5832676"/>
              <a:gd name="connsiteY16088" fmla="*/ 2423797 h 5602020"/>
              <a:gd name="connsiteX16089" fmla="*/ 5229454 w 5832676"/>
              <a:gd name="connsiteY16089" fmla="*/ 2423797 h 5602020"/>
              <a:gd name="connsiteX16090" fmla="*/ 5227160 w 5832676"/>
              <a:gd name="connsiteY16090" fmla="*/ 2423797 h 5602020"/>
              <a:gd name="connsiteX16091" fmla="*/ 5224866 w 5832676"/>
              <a:gd name="connsiteY16091" fmla="*/ 2423797 h 5602020"/>
              <a:gd name="connsiteX16092" fmla="*/ 5220278 w 5832676"/>
              <a:gd name="connsiteY16092" fmla="*/ 2430675 h 5602020"/>
              <a:gd name="connsiteX16093" fmla="*/ 5215692 w 5832676"/>
              <a:gd name="connsiteY16093" fmla="*/ 2430675 h 5602020"/>
              <a:gd name="connsiteX16094" fmla="*/ 5208810 w 5832676"/>
              <a:gd name="connsiteY16094" fmla="*/ 2435262 h 5602020"/>
              <a:gd name="connsiteX16095" fmla="*/ 5213398 w 5832676"/>
              <a:gd name="connsiteY16095" fmla="*/ 2437555 h 5602020"/>
              <a:gd name="connsiteX16096" fmla="*/ 5211104 w 5832676"/>
              <a:gd name="connsiteY16096" fmla="*/ 2439848 h 5602020"/>
              <a:gd name="connsiteX16097" fmla="*/ 5204224 w 5832676"/>
              <a:gd name="connsiteY16097" fmla="*/ 2442141 h 5602020"/>
              <a:gd name="connsiteX16098" fmla="*/ 5197343 w 5832676"/>
              <a:gd name="connsiteY16098" fmla="*/ 2439848 h 5602020"/>
              <a:gd name="connsiteX16099" fmla="*/ 5195049 w 5832676"/>
              <a:gd name="connsiteY16099" fmla="*/ 2439848 h 5602020"/>
              <a:gd name="connsiteX16100" fmla="*/ 5192756 w 5832676"/>
              <a:gd name="connsiteY16100" fmla="*/ 2442141 h 5602020"/>
              <a:gd name="connsiteX16101" fmla="*/ 5195049 w 5832676"/>
              <a:gd name="connsiteY16101" fmla="*/ 2442141 h 5602020"/>
              <a:gd name="connsiteX16102" fmla="*/ 5195049 w 5832676"/>
              <a:gd name="connsiteY16102" fmla="*/ 2439848 h 5602020"/>
              <a:gd name="connsiteX16103" fmla="*/ 5201930 w 5832676"/>
              <a:gd name="connsiteY16103" fmla="*/ 2444435 h 5602020"/>
              <a:gd name="connsiteX16104" fmla="*/ 5197343 w 5832676"/>
              <a:gd name="connsiteY16104" fmla="*/ 2446728 h 5602020"/>
              <a:gd name="connsiteX16105" fmla="*/ 5195049 w 5832676"/>
              <a:gd name="connsiteY16105" fmla="*/ 2444435 h 5602020"/>
              <a:gd name="connsiteX16106" fmla="*/ 5195049 w 5832676"/>
              <a:gd name="connsiteY16106" fmla="*/ 2451314 h 5602020"/>
              <a:gd name="connsiteX16107" fmla="*/ 5199637 w 5832676"/>
              <a:gd name="connsiteY16107" fmla="*/ 2449021 h 5602020"/>
              <a:gd name="connsiteX16108" fmla="*/ 5201930 w 5832676"/>
              <a:gd name="connsiteY16108" fmla="*/ 2446728 h 5602020"/>
              <a:gd name="connsiteX16109" fmla="*/ 5208810 w 5832676"/>
              <a:gd name="connsiteY16109" fmla="*/ 2442141 h 5602020"/>
              <a:gd name="connsiteX16110" fmla="*/ 5213398 w 5832676"/>
              <a:gd name="connsiteY16110" fmla="*/ 2440265 h 5602020"/>
              <a:gd name="connsiteX16111" fmla="*/ 5213398 w 5832676"/>
              <a:gd name="connsiteY16111" fmla="*/ 2442141 h 5602020"/>
              <a:gd name="connsiteX16112" fmla="*/ 5213398 w 5832676"/>
              <a:gd name="connsiteY16112" fmla="*/ 2444435 h 5602020"/>
              <a:gd name="connsiteX16113" fmla="*/ 5211104 w 5832676"/>
              <a:gd name="connsiteY16113" fmla="*/ 2446728 h 5602020"/>
              <a:gd name="connsiteX16114" fmla="*/ 5199637 w 5832676"/>
              <a:gd name="connsiteY16114" fmla="*/ 2451314 h 5602020"/>
              <a:gd name="connsiteX16115" fmla="*/ 5204224 w 5832676"/>
              <a:gd name="connsiteY16115" fmla="*/ 2451314 h 5602020"/>
              <a:gd name="connsiteX16116" fmla="*/ 5211104 w 5832676"/>
              <a:gd name="connsiteY16116" fmla="*/ 2449021 h 5602020"/>
              <a:gd name="connsiteX16117" fmla="*/ 5211104 w 5832676"/>
              <a:gd name="connsiteY16117" fmla="*/ 2451314 h 5602020"/>
              <a:gd name="connsiteX16118" fmla="*/ 5208810 w 5832676"/>
              <a:gd name="connsiteY16118" fmla="*/ 2451314 h 5602020"/>
              <a:gd name="connsiteX16119" fmla="*/ 5201930 w 5832676"/>
              <a:gd name="connsiteY16119" fmla="*/ 2455901 h 5602020"/>
              <a:gd name="connsiteX16120" fmla="*/ 5199637 w 5832676"/>
              <a:gd name="connsiteY16120" fmla="*/ 2455901 h 5602020"/>
              <a:gd name="connsiteX16121" fmla="*/ 5195049 w 5832676"/>
              <a:gd name="connsiteY16121" fmla="*/ 2460486 h 5602020"/>
              <a:gd name="connsiteX16122" fmla="*/ 5188168 w 5832676"/>
              <a:gd name="connsiteY16122" fmla="*/ 2462779 h 5602020"/>
              <a:gd name="connsiteX16123" fmla="*/ 5181288 w 5832676"/>
              <a:gd name="connsiteY16123" fmla="*/ 2465072 h 5602020"/>
              <a:gd name="connsiteX16124" fmla="*/ 5174406 w 5832676"/>
              <a:gd name="connsiteY16124" fmla="*/ 2467366 h 5602020"/>
              <a:gd name="connsiteX16125" fmla="*/ 5174406 w 5832676"/>
              <a:gd name="connsiteY16125" fmla="*/ 2469659 h 5602020"/>
              <a:gd name="connsiteX16126" fmla="*/ 5188168 w 5832676"/>
              <a:gd name="connsiteY16126" fmla="*/ 2462779 h 5602020"/>
              <a:gd name="connsiteX16127" fmla="*/ 5190462 w 5832676"/>
              <a:gd name="connsiteY16127" fmla="*/ 2465072 h 5602020"/>
              <a:gd name="connsiteX16128" fmla="*/ 5188168 w 5832676"/>
              <a:gd name="connsiteY16128" fmla="*/ 2467366 h 5602020"/>
              <a:gd name="connsiteX16129" fmla="*/ 5183581 w 5832676"/>
              <a:gd name="connsiteY16129" fmla="*/ 2467366 h 5602020"/>
              <a:gd name="connsiteX16130" fmla="*/ 5183581 w 5832676"/>
              <a:gd name="connsiteY16130" fmla="*/ 2469659 h 5602020"/>
              <a:gd name="connsiteX16131" fmla="*/ 5181288 w 5832676"/>
              <a:gd name="connsiteY16131" fmla="*/ 2469659 h 5602020"/>
              <a:gd name="connsiteX16132" fmla="*/ 5178994 w 5832676"/>
              <a:gd name="connsiteY16132" fmla="*/ 2469659 h 5602020"/>
              <a:gd name="connsiteX16133" fmla="*/ 5174406 w 5832676"/>
              <a:gd name="connsiteY16133" fmla="*/ 2471951 h 5602020"/>
              <a:gd name="connsiteX16134" fmla="*/ 5176700 w 5832676"/>
              <a:gd name="connsiteY16134" fmla="*/ 2471951 h 5602020"/>
              <a:gd name="connsiteX16135" fmla="*/ 5181288 w 5832676"/>
              <a:gd name="connsiteY16135" fmla="*/ 2485709 h 5602020"/>
              <a:gd name="connsiteX16136" fmla="*/ 5206518 w 5832676"/>
              <a:gd name="connsiteY16136" fmla="*/ 2476537 h 5602020"/>
              <a:gd name="connsiteX16137" fmla="*/ 5208810 w 5832676"/>
              <a:gd name="connsiteY16137" fmla="*/ 2481124 h 5602020"/>
              <a:gd name="connsiteX16138" fmla="*/ 5211104 w 5832676"/>
              <a:gd name="connsiteY16138" fmla="*/ 2481124 h 5602020"/>
              <a:gd name="connsiteX16139" fmla="*/ 5192756 w 5832676"/>
              <a:gd name="connsiteY16139" fmla="*/ 2485709 h 5602020"/>
              <a:gd name="connsiteX16140" fmla="*/ 5220278 w 5832676"/>
              <a:gd name="connsiteY16140" fmla="*/ 2483416 h 5602020"/>
              <a:gd name="connsiteX16141" fmla="*/ 5208810 w 5832676"/>
              <a:gd name="connsiteY16141" fmla="*/ 2492589 h 5602020"/>
              <a:gd name="connsiteX16142" fmla="*/ 5195049 w 5832676"/>
              <a:gd name="connsiteY16142" fmla="*/ 2490296 h 5602020"/>
              <a:gd name="connsiteX16143" fmla="*/ 5190462 w 5832676"/>
              <a:gd name="connsiteY16143" fmla="*/ 2501761 h 5602020"/>
              <a:gd name="connsiteX16144" fmla="*/ 5188168 w 5832676"/>
              <a:gd name="connsiteY16144" fmla="*/ 2499469 h 5602020"/>
              <a:gd name="connsiteX16145" fmla="*/ 5185875 w 5832676"/>
              <a:gd name="connsiteY16145" fmla="*/ 2504054 h 5602020"/>
              <a:gd name="connsiteX16146" fmla="*/ 5185875 w 5832676"/>
              <a:gd name="connsiteY16146" fmla="*/ 2506347 h 5602020"/>
              <a:gd name="connsiteX16147" fmla="*/ 5188168 w 5832676"/>
              <a:gd name="connsiteY16147" fmla="*/ 2506347 h 5602020"/>
              <a:gd name="connsiteX16148" fmla="*/ 5190462 w 5832676"/>
              <a:gd name="connsiteY16148" fmla="*/ 2504054 h 5602020"/>
              <a:gd name="connsiteX16149" fmla="*/ 5195049 w 5832676"/>
              <a:gd name="connsiteY16149" fmla="*/ 2504054 h 5602020"/>
              <a:gd name="connsiteX16150" fmla="*/ 5195049 w 5832676"/>
              <a:gd name="connsiteY16150" fmla="*/ 2506347 h 5602020"/>
              <a:gd name="connsiteX16151" fmla="*/ 5192756 w 5832676"/>
              <a:gd name="connsiteY16151" fmla="*/ 2508641 h 5602020"/>
              <a:gd name="connsiteX16152" fmla="*/ 5201930 w 5832676"/>
              <a:gd name="connsiteY16152" fmla="*/ 2508641 h 5602020"/>
              <a:gd name="connsiteX16153" fmla="*/ 5201930 w 5832676"/>
              <a:gd name="connsiteY16153" fmla="*/ 2510934 h 5602020"/>
              <a:gd name="connsiteX16154" fmla="*/ 5192756 w 5832676"/>
              <a:gd name="connsiteY16154" fmla="*/ 2515519 h 5602020"/>
              <a:gd name="connsiteX16155" fmla="*/ 5204224 w 5832676"/>
              <a:gd name="connsiteY16155" fmla="*/ 2513227 h 5602020"/>
              <a:gd name="connsiteX16156" fmla="*/ 5195049 w 5832676"/>
              <a:gd name="connsiteY16156" fmla="*/ 2520106 h 5602020"/>
              <a:gd name="connsiteX16157" fmla="*/ 5199637 w 5832676"/>
              <a:gd name="connsiteY16157" fmla="*/ 2517812 h 5602020"/>
              <a:gd name="connsiteX16158" fmla="*/ 5188168 w 5832676"/>
              <a:gd name="connsiteY16158" fmla="*/ 2526985 h 5602020"/>
              <a:gd name="connsiteX16159" fmla="*/ 5188168 w 5832676"/>
              <a:gd name="connsiteY16159" fmla="*/ 2522399 h 5602020"/>
              <a:gd name="connsiteX16160" fmla="*/ 5181288 w 5832676"/>
              <a:gd name="connsiteY16160" fmla="*/ 2524692 h 5602020"/>
              <a:gd name="connsiteX16161" fmla="*/ 5176700 w 5832676"/>
              <a:gd name="connsiteY16161" fmla="*/ 2526985 h 5602020"/>
              <a:gd name="connsiteX16162" fmla="*/ 5178994 w 5832676"/>
              <a:gd name="connsiteY16162" fmla="*/ 2526985 h 5602020"/>
              <a:gd name="connsiteX16163" fmla="*/ 5181288 w 5832676"/>
              <a:gd name="connsiteY16163" fmla="*/ 2526985 h 5602020"/>
              <a:gd name="connsiteX16164" fmla="*/ 5178994 w 5832676"/>
              <a:gd name="connsiteY16164" fmla="*/ 2529279 h 5602020"/>
              <a:gd name="connsiteX16165" fmla="*/ 5176700 w 5832676"/>
              <a:gd name="connsiteY16165" fmla="*/ 2531572 h 5602020"/>
              <a:gd name="connsiteX16166" fmla="*/ 5185875 w 5832676"/>
              <a:gd name="connsiteY16166" fmla="*/ 2529279 h 5602020"/>
              <a:gd name="connsiteX16167" fmla="*/ 5178994 w 5832676"/>
              <a:gd name="connsiteY16167" fmla="*/ 2533865 h 5602020"/>
              <a:gd name="connsiteX16168" fmla="*/ 5185875 w 5832676"/>
              <a:gd name="connsiteY16168" fmla="*/ 2531572 h 5602020"/>
              <a:gd name="connsiteX16169" fmla="*/ 5176700 w 5832676"/>
              <a:gd name="connsiteY16169" fmla="*/ 2536158 h 5602020"/>
              <a:gd name="connsiteX16170" fmla="*/ 5178994 w 5832676"/>
              <a:gd name="connsiteY16170" fmla="*/ 2536158 h 5602020"/>
              <a:gd name="connsiteX16171" fmla="*/ 5181288 w 5832676"/>
              <a:gd name="connsiteY16171" fmla="*/ 2536158 h 5602020"/>
              <a:gd name="connsiteX16172" fmla="*/ 5188168 w 5832676"/>
              <a:gd name="connsiteY16172" fmla="*/ 2533865 h 5602020"/>
              <a:gd name="connsiteX16173" fmla="*/ 5183581 w 5832676"/>
              <a:gd name="connsiteY16173" fmla="*/ 2536158 h 5602020"/>
              <a:gd name="connsiteX16174" fmla="*/ 5195049 w 5832676"/>
              <a:gd name="connsiteY16174" fmla="*/ 2531572 h 5602020"/>
              <a:gd name="connsiteX16175" fmla="*/ 5185875 w 5832676"/>
              <a:gd name="connsiteY16175" fmla="*/ 2531572 h 5602020"/>
              <a:gd name="connsiteX16176" fmla="*/ 5204224 w 5832676"/>
              <a:gd name="connsiteY16176" fmla="*/ 2524692 h 5602020"/>
              <a:gd name="connsiteX16177" fmla="*/ 5206518 w 5832676"/>
              <a:gd name="connsiteY16177" fmla="*/ 2524692 h 5602020"/>
              <a:gd name="connsiteX16178" fmla="*/ 5201930 w 5832676"/>
              <a:gd name="connsiteY16178" fmla="*/ 2531572 h 5602020"/>
              <a:gd name="connsiteX16179" fmla="*/ 5206518 w 5832676"/>
              <a:gd name="connsiteY16179" fmla="*/ 2529279 h 5602020"/>
              <a:gd name="connsiteX16180" fmla="*/ 5206518 w 5832676"/>
              <a:gd name="connsiteY16180" fmla="*/ 2526985 h 5602020"/>
              <a:gd name="connsiteX16181" fmla="*/ 5215692 w 5832676"/>
              <a:gd name="connsiteY16181" fmla="*/ 2522399 h 5602020"/>
              <a:gd name="connsiteX16182" fmla="*/ 5217986 w 5832676"/>
              <a:gd name="connsiteY16182" fmla="*/ 2522399 h 5602020"/>
              <a:gd name="connsiteX16183" fmla="*/ 5213398 w 5832676"/>
              <a:gd name="connsiteY16183" fmla="*/ 2524692 h 5602020"/>
              <a:gd name="connsiteX16184" fmla="*/ 5204224 w 5832676"/>
              <a:gd name="connsiteY16184" fmla="*/ 2531572 h 5602020"/>
              <a:gd name="connsiteX16185" fmla="*/ 5206518 w 5832676"/>
              <a:gd name="connsiteY16185" fmla="*/ 2531572 h 5602020"/>
              <a:gd name="connsiteX16186" fmla="*/ 5217986 w 5832676"/>
              <a:gd name="connsiteY16186" fmla="*/ 2526985 h 5602020"/>
              <a:gd name="connsiteX16187" fmla="*/ 5231748 w 5832676"/>
              <a:gd name="connsiteY16187" fmla="*/ 2522399 h 5602020"/>
              <a:gd name="connsiteX16188" fmla="*/ 5234040 w 5832676"/>
              <a:gd name="connsiteY16188" fmla="*/ 2522399 h 5602020"/>
              <a:gd name="connsiteX16189" fmla="*/ 5231748 w 5832676"/>
              <a:gd name="connsiteY16189" fmla="*/ 2524692 h 5602020"/>
              <a:gd name="connsiteX16190" fmla="*/ 5279914 w 5832676"/>
              <a:gd name="connsiteY16190" fmla="*/ 2506347 h 5602020"/>
              <a:gd name="connsiteX16191" fmla="*/ 5277620 w 5832676"/>
              <a:gd name="connsiteY16191" fmla="*/ 2508641 h 5602020"/>
              <a:gd name="connsiteX16192" fmla="*/ 5295968 w 5832676"/>
              <a:gd name="connsiteY16192" fmla="*/ 2499469 h 5602020"/>
              <a:gd name="connsiteX16193" fmla="*/ 5279914 w 5832676"/>
              <a:gd name="connsiteY16193" fmla="*/ 2510934 h 5602020"/>
              <a:gd name="connsiteX16194" fmla="*/ 5321198 w 5832676"/>
              <a:gd name="connsiteY16194" fmla="*/ 2494882 h 5602020"/>
              <a:gd name="connsiteX16195" fmla="*/ 5295968 w 5832676"/>
              <a:gd name="connsiteY16195" fmla="*/ 2506347 h 5602020"/>
              <a:gd name="connsiteX16196" fmla="*/ 5300556 w 5832676"/>
              <a:gd name="connsiteY16196" fmla="*/ 2506347 h 5602020"/>
              <a:gd name="connsiteX16197" fmla="*/ 5279914 w 5832676"/>
              <a:gd name="connsiteY16197" fmla="*/ 2520106 h 5602020"/>
              <a:gd name="connsiteX16198" fmla="*/ 5289088 w 5832676"/>
              <a:gd name="connsiteY16198" fmla="*/ 2515519 h 5602020"/>
              <a:gd name="connsiteX16199" fmla="*/ 5263858 w 5832676"/>
              <a:gd name="connsiteY16199" fmla="*/ 2529279 h 5602020"/>
              <a:gd name="connsiteX16200" fmla="*/ 5289088 w 5832676"/>
              <a:gd name="connsiteY16200" fmla="*/ 2520106 h 5602020"/>
              <a:gd name="connsiteX16201" fmla="*/ 5291381 w 5832676"/>
              <a:gd name="connsiteY16201" fmla="*/ 2522399 h 5602020"/>
              <a:gd name="connsiteX16202" fmla="*/ 5289088 w 5832676"/>
              <a:gd name="connsiteY16202" fmla="*/ 2522399 h 5602020"/>
              <a:gd name="connsiteX16203" fmla="*/ 5286794 w 5832676"/>
              <a:gd name="connsiteY16203" fmla="*/ 2524692 h 5602020"/>
              <a:gd name="connsiteX16204" fmla="*/ 5298262 w 5832676"/>
              <a:gd name="connsiteY16204" fmla="*/ 2520106 h 5602020"/>
              <a:gd name="connsiteX16205" fmla="*/ 5298262 w 5832676"/>
              <a:gd name="connsiteY16205" fmla="*/ 2522399 h 5602020"/>
              <a:gd name="connsiteX16206" fmla="*/ 5291381 w 5832676"/>
              <a:gd name="connsiteY16206" fmla="*/ 2526985 h 5602020"/>
              <a:gd name="connsiteX16207" fmla="*/ 5293675 w 5832676"/>
              <a:gd name="connsiteY16207" fmla="*/ 2531572 h 5602020"/>
              <a:gd name="connsiteX16208" fmla="*/ 5302849 w 5832676"/>
              <a:gd name="connsiteY16208" fmla="*/ 2529279 h 5602020"/>
              <a:gd name="connsiteX16209" fmla="*/ 5307437 w 5832676"/>
              <a:gd name="connsiteY16209" fmla="*/ 2526985 h 5602020"/>
              <a:gd name="connsiteX16210" fmla="*/ 5300556 w 5832676"/>
              <a:gd name="connsiteY16210" fmla="*/ 2526985 h 5602020"/>
              <a:gd name="connsiteX16211" fmla="*/ 5318904 w 5832676"/>
              <a:gd name="connsiteY16211" fmla="*/ 2522399 h 5602020"/>
              <a:gd name="connsiteX16212" fmla="*/ 5321198 w 5832676"/>
              <a:gd name="connsiteY16212" fmla="*/ 2522399 h 5602020"/>
              <a:gd name="connsiteX16213" fmla="*/ 5328080 w 5832676"/>
              <a:gd name="connsiteY16213" fmla="*/ 2520106 h 5602020"/>
              <a:gd name="connsiteX16214" fmla="*/ 5307437 w 5832676"/>
              <a:gd name="connsiteY16214" fmla="*/ 2531572 h 5602020"/>
              <a:gd name="connsiteX16215" fmla="*/ 5307437 w 5832676"/>
              <a:gd name="connsiteY16215" fmla="*/ 2529279 h 5602020"/>
              <a:gd name="connsiteX16216" fmla="*/ 5312024 w 5832676"/>
              <a:gd name="connsiteY16216" fmla="*/ 2526985 h 5602020"/>
              <a:gd name="connsiteX16217" fmla="*/ 5309730 w 5832676"/>
              <a:gd name="connsiteY16217" fmla="*/ 2526985 h 5602020"/>
              <a:gd name="connsiteX16218" fmla="*/ 5298262 w 5832676"/>
              <a:gd name="connsiteY16218" fmla="*/ 2531572 h 5602020"/>
              <a:gd name="connsiteX16219" fmla="*/ 5302849 w 5832676"/>
              <a:gd name="connsiteY16219" fmla="*/ 2531572 h 5602020"/>
              <a:gd name="connsiteX16220" fmla="*/ 5300967 w 5832676"/>
              <a:gd name="connsiteY16220" fmla="*/ 2535336 h 5602020"/>
              <a:gd name="connsiteX16221" fmla="*/ 5272459 w 5832676"/>
              <a:gd name="connsiteY16221" fmla="*/ 2551922 h 5602020"/>
              <a:gd name="connsiteX16222" fmla="*/ 5247802 w 5832676"/>
              <a:gd name="connsiteY16222" fmla="*/ 2570554 h 5602020"/>
              <a:gd name="connsiteX16223" fmla="*/ 5300556 w 5832676"/>
              <a:gd name="connsiteY16223" fmla="*/ 2545330 h 5602020"/>
              <a:gd name="connsiteX16224" fmla="*/ 5298262 w 5832676"/>
              <a:gd name="connsiteY16224" fmla="*/ 2547623 h 5602020"/>
              <a:gd name="connsiteX16225" fmla="*/ 5309730 w 5832676"/>
              <a:gd name="connsiteY16225" fmla="*/ 2543038 h 5602020"/>
              <a:gd name="connsiteX16226" fmla="*/ 5309730 w 5832676"/>
              <a:gd name="connsiteY16226" fmla="*/ 2545330 h 5602020"/>
              <a:gd name="connsiteX16227" fmla="*/ 5321198 w 5832676"/>
              <a:gd name="connsiteY16227" fmla="*/ 2536158 h 5602020"/>
              <a:gd name="connsiteX16228" fmla="*/ 5323492 w 5832676"/>
              <a:gd name="connsiteY16228" fmla="*/ 2540744 h 5602020"/>
              <a:gd name="connsiteX16229" fmla="*/ 5328080 w 5832676"/>
              <a:gd name="connsiteY16229" fmla="*/ 2536158 h 5602020"/>
              <a:gd name="connsiteX16230" fmla="*/ 5323492 w 5832676"/>
              <a:gd name="connsiteY16230" fmla="*/ 2536158 h 5602020"/>
              <a:gd name="connsiteX16231" fmla="*/ 5337254 w 5832676"/>
              <a:gd name="connsiteY16231" fmla="*/ 2529279 h 5602020"/>
              <a:gd name="connsiteX16232" fmla="*/ 5339548 w 5832676"/>
              <a:gd name="connsiteY16232" fmla="*/ 2529279 h 5602020"/>
              <a:gd name="connsiteX16233" fmla="*/ 5332666 w 5832676"/>
              <a:gd name="connsiteY16233" fmla="*/ 2536158 h 5602020"/>
              <a:gd name="connsiteX16234" fmla="*/ 5334960 w 5832676"/>
              <a:gd name="connsiteY16234" fmla="*/ 2536158 h 5602020"/>
              <a:gd name="connsiteX16235" fmla="*/ 5334960 w 5832676"/>
              <a:gd name="connsiteY16235" fmla="*/ 2538451 h 5602020"/>
              <a:gd name="connsiteX16236" fmla="*/ 5328080 w 5832676"/>
              <a:gd name="connsiteY16236" fmla="*/ 2540744 h 5602020"/>
              <a:gd name="connsiteX16237" fmla="*/ 5332666 w 5832676"/>
              <a:gd name="connsiteY16237" fmla="*/ 2543038 h 5602020"/>
              <a:gd name="connsiteX16238" fmla="*/ 5332666 w 5832676"/>
              <a:gd name="connsiteY16238" fmla="*/ 2549916 h 5602020"/>
              <a:gd name="connsiteX16239" fmla="*/ 5323492 w 5832676"/>
              <a:gd name="connsiteY16239" fmla="*/ 2554503 h 5602020"/>
              <a:gd name="connsiteX16240" fmla="*/ 5337254 w 5832676"/>
              <a:gd name="connsiteY16240" fmla="*/ 2549916 h 5602020"/>
              <a:gd name="connsiteX16241" fmla="*/ 5337254 w 5832676"/>
              <a:gd name="connsiteY16241" fmla="*/ 2554503 h 5602020"/>
              <a:gd name="connsiteX16242" fmla="*/ 5346428 w 5832676"/>
              <a:gd name="connsiteY16242" fmla="*/ 2552210 h 5602020"/>
              <a:gd name="connsiteX16243" fmla="*/ 5344134 w 5832676"/>
              <a:gd name="connsiteY16243" fmla="*/ 2549916 h 5602020"/>
              <a:gd name="connsiteX16244" fmla="*/ 5347862 w 5832676"/>
              <a:gd name="connsiteY16244" fmla="*/ 2548770 h 5602020"/>
              <a:gd name="connsiteX16245" fmla="*/ 5352132 w 5832676"/>
              <a:gd name="connsiteY16245" fmla="*/ 2547872 h 5602020"/>
              <a:gd name="connsiteX16246" fmla="*/ 5348722 w 5832676"/>
              <a:gd name="connsiteY16246" fmla="*/ 2549916 h 5602020"/>
              <a:gd name="connsiteX16247" fmla="*/ 5353309 w 5832676"/>
              <a:gd name="connsiteY16247" fmla="*/ 2547623 h 5602020"/>
              <a:gd name="connsiteX16248" fmla="*/ 5352132 w 5832676"/>
              <a:gd name="connsiteY16248" fmla="*/ 2547872 h 5602020"/>
              <a:gd name="connsiteX16249" fmla="*/ 5356368 w 5832676"/>
              <a:gd name="connsiteY16249" fmla="*/ 2545330 h 5602020"/>
              <a:gd name="connsiteX16250" fmla="*/ 5360190 w 5832676"/>
              <a:gd name="connsiteY16250" fmla="*/ 2545330 h 5602020"/>
              <a:gd name="connsiteX16251" fmla="*/ 5360190 w 5832676"/>
              <a:gd name="connsiteY16251" fmla="*/ 2543038 h 5602020"/>
              <a:gd name="connsiteX16252" fmla="*/ 5356368 w 5832676"/>
              <a:gd name="connsiteY16252" fmla="*/ 2545330 h 5602020"/>
              <a:gd name="connsiteX16253" fmla="*/ 5351015 w 5832676"/>
              <a:gd name="connsiteY16253" fmla="*/ 2545330 h 5602020"/>
              <a:gd name="connsiteX16254" fmla="*/ 5369364 w 5832676"/>
              <a:gd name="connsiteY16254" fmla="*/ 2536158 h 5602020"/>
              <a:gd name="connsiteX16255" fmla="*/ 5369364 w 5832676"/>
              <a:gd name="connsiteY16255" fmla="*/ 2538451 h 5602020"/>
              <a:gd name="connsiteX16256" fmla="*/ 5371658 w 5832676"/>
              <a:gd name="connsiteY16256" fmla="*/ 2538451 h 5602020"/>
              <a:gd name="connsiteX16257" fmla="*/ 5370407 w 5832676"/>
              <a:gd name="connsiteY16257" fmla="*/ 2540327 h 5602020"/>
              <a:gd name="connsiteX16258" fmla="*/ 5369364 w 5832676"/>
              <a:gd name="connsiteY16258" fmla="*/ 2540744 h 5602020"/>
              <a:gd name="connsiteX16259" fmla="*/ 5370128 w 5832676"/>
              <a:gd name="connsiteY16259" fmla="*/ 2540744 h 5602020"/>
              <a:gd name="connsiteX16260" fmla="*/ 5369464 w 5832676"/>
              <a:gd name="connsiteY16260" fmla="*/ 2541741 h 5602020"/>
              <a:gd name="connsiteX16261" fmla="*/ 5368504 w 5832676"/>
              <a:gd name="connsiteY16261" fmla="*/ 2542177 h 5602020"/>
              <a:gd name="connsiteX16262" fmla="*/ 5367070 w 5832676"/>
              <a:gd name="connsiteY16262" fmla="*/ 2545330 h 5602020"/>
              <a:gd name="connsiteX16263" fmla="*/ 5369464 w 5832676"/>
              <a:gd name="connsiteY16263" fmla="*/ 2541741 h 5602020"/>
              <a:gd name="connsiteX16264" fmla="*/ 5371658 w 5832676"/>
              <a:gd name="connsiteY16264" fmla="*/ 2540744 h 5602020"/>
              <a:gd name="connsiteX16265" fmla="*/ 5370128 w 5832676"/>
              <a:gd name="connsiteY16265" fmla="*/ 2540744 h 5602020"/>
              <a:gd name="connsiteX16266" fmla="*/ 5370407 w 5832676"/>
              <a:gd name="connsiteY16266" fmla="*/ 2540327 h 5602020"/>
              <a:gd name="connsiteX16267" fmla="*/ 5380832 w 5832676"/>
              <a:gd name="connsiteY16267" fmla="*/ 2536158 h 5602020"/>
              <a:gd name="connsiteX16268" fmla="*/ 5383126 w 5832676"/>
              <a:gd name="connsiteY16268" fmla="*/ 2536158 h 5602020"/>
              <a:gd name="connsiteX16269" fmla="*/ 5376246 w 5832676"/>
              <a:gd name="connsiteY16269" fmla="*/ 2538451 h 5602020"/>
              <a:gd name="connsiteX16270" fmla="*/ 5369364 w 5832676"/>
              <a:gd name="connsiteY16270" fmla="*/ 2543038 h 5602020"/>
              <a:gd name="connsiteX16271" fmla="*/ 5369364 w 5832676"/>
              <a:gd name="connsiteY16271" fmla="*/ 2545330 h 5602020"/>
              <a:gd name="connsiteX16272" fmla="*/ 5376246 w 5832676"/>
              <a:gd name="connsiteY16272" fmla="*/ 2545330 h 5602020"/>
              <a:gd name="connsiteX16273" fmla="*/ 5373952 w 5832676"/>
              <a:gd name="connsiteY16273" fmla="*/ 2547623 h 5602020"/>
              <a:gd name="connsiteX16274" fmla="*/ 5364777 w 5832676"/>
              <a:gd name="connsiteY16274" fmla="*/ 2545330 h 5602020"/>
              <a:gd name="connsiteX16275" fmla="*/ 5355603 w 5832676"/>
              <a:gd name="connsiteY16275" fmla="*/ 2554503 h 5602020"/>
              <a:gd name="connsiteX16276" fmla="*/ 5364777 w 5832676"/>
              <a:gd name="connsiteY16276" fmla="*/ 2549916 h 5602020"/>
              <a:gd name="connsiteX16277" fmla="*/ 5357896 w 5832676"/>
              <a:gd name="connsiteY16277" fmla="*/ 2556796 h 5602020"/>
              <a:gd name="connsiteX16278" fmla="*/ 5334960 w 5832676"/>
              <a:gd name="connsiteY16278" fmla="*/ 2575140 h 5602020"/>
              <a:gd name="connsiteX16279" fmla="*/ 5334960 w 5832676"/>
              <a:gd name="connsiteY16279" fmla="*/ 2577433 h 5602020"/>
              <a:gd name="connsiteX16280" fmla="*/ 5332666 w 5832676"/>
              <a:gd name="connsiteY16280" fmla="*/ 2575140 h 5602020"/>
              <a:gd name="connsiteX16281" fmla="*/ 5318904 w 5832676"/>
              <a:gd name="connsiteY16281" fmla="*/ 2584313 h 5602020"/>
              <a:gd name="connsiteX16282" fmla="*/ 5328080 w 5832676"/>
              <a:gd name="connsiteY16282" fmla="*/ 2579726 h 5602020"/>
              <a:gd name="connsiteX16283" fmla="*/ 5325786 w 5832676"/>
              <a:gd name="connsiteY16283" fmla="*/ 2584313 h 5602020"/>
              <a:gd name="connsiteX16284" fmla="*/ 5321198 w 5832676"/>
              <a:gd name="connsiteY16284" fmla="*/ 2584313 h 5602020"/>
              <a:gd name="connsiteX16285" fmla="*/ 5321198 w 5832676"/>
              <a:gd name="connsiteY16285" fmla="*/ 2588898 h 5602020"/>
              <a:gd name="connsiteX16286" fmla="*/ 5318904 w 5832676"/>
              <a:gd name="connsiteY16286" fmla="*/ 2588898 h 5602020"/>
              <a:gd name="connsiteX16287" fmla="*/ 5307437 w 5832676"/>
              <a:gd name="connsiteY16287" fmla="*/ 2598071 h 5602020"/>
              <a:gd name="connsiteX16288" fmla="*/ 5295968 w 5832676"/>
              <a:gd name="connsiteY16288" fmla="*/ 2607243 h 5602020"/>
              <a:gd name="connsiteX16289" fmla="*/ 5298262 w 5832676"/>
              <a:gd name="connsiteY16289" fmla="*/ 2609537 h 5602020"/>
              <a:gd name="connsiteX16290" fmla="*/ 5289088 w 5832676"/>
              <a:gd name="connsiteY16290" fmla="*/ 2614123 h 5602020"/>
              <a:gd name="connsiteX16291" fmla="*/ 5293675 w 5832676"/>
              <a:gd name="connsiteY16291" fmla="*/ 2607243 h 5602020"/>
              <a:gd name="connsiteX16292" fmla="*/ 5282206 w 5832676"/>
              <a:gd name="connsiteY16292" fmla="*/ 2625588 h 5602020"/>
              <a:gd name="connsiteX16293" fmla="*/ 5284500 w 5832676"/>
              <a:gd name="connsiteY16293" fmla="*/ 2625588 h 5602020"/>
              <a:gd name="connsiteX16294" fmla="*/ 5284500 w 5832676"/>
              <a:gd name="connsiteY16294" fmla="*/ 2627881 h 5602020"/>
              <a:gd name="connsiteX16295" fmla="*/ 5277620 w 5832676"/>
              <a:gd name="connsiteY16295" fmla="*/ 2630175 h 5602020"/>
              <a:gd name="connsiteX16296" fmla="*/ 5279914 w 5832676"/>
              <a:gd name="connsiteY16296" fmla="*/ 2632467 h 5602020"/>
              <a:gd name="connsiteX16297" fmla="*/ 5284500 w 5832676"/>
              <a:gd name="connsiteY16297" fmla="*/ 2627881 h 5602020"/>
              <a:gd name="connsiteX16298" fmla="*/ 5291381 w 5832676"/>
              <a:gd name="connsiteY16298" fmla="*/ 2627881 h 5602020"/>
              <a:gd name="connsiteX16299" fmla="*/ 5284500 w 5832676"/>
              <a:gd name="connsiteY16299" fmla="*/ 2632467 h 5602020"/>
              <a:gd name="connsiteX16300" fmla="*/ 5284500 w 5832676"/>
              <a:gd name="connsiteY16300" fmla="*/ 2630175 h 5602020"/>
              <a:gd name="connsiteX16301" fmla="*/ 5282206 w 5832676"/>
              <a:gd name="connsiteY16301" fmla="*/ 2632467 h 5602020"/>
              <a:gd name="connsiteX16302" fmla="*/ 5282206 w 5832676"/>
              <a:gd name="connsiteY16302" fmla="*/ 2634762 h 5602020"/>
              <a:gd name="connsiteX16303" fmla="*/ 5293675 w 5832676"/>
              <a:gd name="connsiteY16303" fmla="*/ 2630175 h 5602020"/>
              <a:gd name="connsiteX16304" fmla="*/ 5286794 w 5832676"/>
              <a:gd name="connsiteY16304" fmla="*/ 2634762 h 5602020"/>
              <a:gd name="connsiteX16305" fmla="*/ 5298262 w 5832676"/>
              <a:gd name="connsiteY16305" fmla="*/ 2630175 h 5602020"/>
              <a:gd name="connsiteX16306" fmla="*/ 5293675 w 5832676"/>
              <a:gd name="connsiteY16306" fmla="*/ 2637054 h 5602020"/>
              <a:gd name="connsiteX16307" fmla="*/ 5300556 w 5832676"/>
              <a:gd name="connsiteY16307" fmla="*/ 2634762 h 5602020"/>
              <a:gd name="connsiteX16308" fmla="*/ 5279914 w 5832676"/>
              <a:gd name="connsiteY16308" fmla="*/ 2648519 h 5602020"/>
              <a:gd name="connsiteX16309" fmla="*/ 5291381 w 5832676"/>
              <a:gd name="connsiteY16309" fmla="*/ 2648519 h 5602020"/>
              <a:gd name="connsiteX16310" fmla="*/ 5286794 w 5832676"/>
              <a:gd name="connsiteY16310" fmla="*/ 2653105 h 5602020"/>
              <a:gd name="connsiteX16311" fmla="*/ 5293675 w 5832676"/>
              <a:gd name="connsiteY16311" fmla="*/ 2650812 h 5602020"/>
              <a:gd name="connsiteX16312" fmla="*/ 5300556 w 5832676"/>
              <a:gd name="connsiteY16312" fmla="*/ 2648519 h 5602020"/>
              <a:gd name="connsiteX16313" fmla="*/ 5301967 w 5832676"/>
              <a:gd name="connsiteY16313" fmla="*/ 2648049 h 5602020"/>
              <a:gd name="connsiteX16314" fmla="*/ 5307437 w 5832676"/>
              <a:gd name="connsiteY16314" fmla="*/ 2646226 h 5602020"/>
              <a:gd name="connsiteX16315" fmla="*/ 5305143 w 5832676"/>
              <a:gd name="connsiteY16315" fmla="*/ 2648519 h 5602020"/>
              <a:gd name="connsiteX16316" fmla="*/ 5300556 w 5832676"/>
              <a:gd name="connsiteY16316" fmla="*/ 2653105 h 5602020"/>
              <a:gd name="connsiteX16317" fmla="*/ 5298437 w 5832676"/>
              <a:gd name="connsiteY16317" fmla="*/ 2663695 h 5602020"/>
              <a:gd name="connsiteX16318" fmla="*/ 5289596 w 5832676"/>
              <a:gd name="connsiteY16318" fmla="*/ 2665590 h 5602020"/>
              <a:gd name="connsiteX16319" fmla="*/ 5292051 w 5832676"/>
              <a:gd name="connsiteY16319" fmla="*/ 2667695 h 5602020"/>
              <a:gd name="connsiteX16320" fmla="*/ 5298358 w 5832676"/>
              <a:gd name="connsiteY16320" fmla="*/ 2664091 h 5602020"/>
              <a:gd name="connsiteX16321" fmla="*/ 5298262 w 5832676"/>
              <a:gd name="connsiteY16321" fmla="*/ 2664570 h 5602020"/>
              <a:gd name="connsiteX16322" fmla="*/ 5302849 w 5832676"/>
              <a:gd name="connsiteY16322" fmla="*/ 2664570 h 5602020"/>
              <a:gd name="connsiteX16323" fmla="*/ 5305143 w 5832676"/>
              <a:gd name="connsiteY16323" fmla="*/ 2664570 h 5602020"/>
              <a:gd name="connsiteX16324" fmla="*/ 5298262 w 5832676"/>
              <a:gd name="connsiteY16324" fmla="*/ 2671449 h 5602020"/>
              <a:gd name="connsiteX16325" fmla="*/ 5300556 w 5832676"/>
              <a:gd name="connsiteY16325" fmla="*/ 2682915 h 5602020"/>
              <a:gd name="connsiteX16326" fmla="*/ 5293675 w 5832676"/>
              <a:gd name="connsiteY16326" fmla="*/ 2692087 h 5602020"/>
              <a:gd name="connsiteX16327" fmla="*/ 5298262 w 5832676"/>
              <a:gd name="connsiteY16327" fmla="*/ 2687501 h 5602020"/>
              <a:gd name="connsiteX16328" fmla="*/ 5298262 w 5832676"/>
              <a:gd name="connsiteY16328" fmla="*/ 2692087 h 5602020"/>
              <a:gd name="connsiteX16329" fmla="*/ 5289088 w 5832676"/>
              <a:gd name="connsiteY16329" fmla="*/ 2701260 h 5602020"/>
              <a:gd name="connsiteX16330" fmla="*/ 5298262 w 5832676"/>
              <a:gd name="connsiteY16330" fmla="*/ 2701260 h 5602020"/>
              <a:gd name="connsiteX16331" fmla="*/ 5282206 w 5832676"/>
              <a:gd name="connsiteY16331" fmla="*/ 2715019 h 5602020"/>
              <a:gd name="connsiteX16332" fmla="*/ 5282206 w 5832676"/>
              <a:gd name="connsiteY16332" fmla="*/ 2717312 h 5602020"/>
              <a:gd name="connsiteX16333" fmla="*/ 5279914 w 5832676"/>
              <a:gd name="connsiteY16333" fmla="*/ 2721898 h 5602020"/>
              <a:gd name="connsiteX16334" fmla="*/ 5282206 w 5832676"/>
              <a:gd name="connsiteY16334" fmla="*/ 2721898 h 5602020"/>
              <a:gd name="connsiteX16335" fmla="*/ 5293675 w 5832676"/>
              <a:gd name="connsiteY16335" fmla="*/ 2717312 h 5602020"/>
              <a:gd name="connsiteX16336" fmla="*/ 5289088 w 5832676"/>
              <a:gd name="connsiteY16336" fmla="*/ 2721898 h 5602020"/>
              <a:gd name="connsiteX16337" fmla="*/ 5284500 w 5832676"/>
              <a:gd name="connsiteY16337" fmla="*/ 2728777 h 5602020"/>
              <a:gd name="connsiteX16338" fmla="*/ 5298262 w 5832676"/>
              <a:gd name="connsiteY16338" fmla="*/ 2731070 h 5602020"/>
              <a:gd name="connsiteX16339" fmla="*/ 5305143 w 5832676"/>
              <a:gd name="connsiteY16339" fmla="*/ 2728777 h 5602020"/>
              <a:gd name="connsiteX16340" fmla="*/ 5300556 w 5832676"/>
              <a:gd name="connsiteY16340" fmla="*/ 2737949 h 5602020"/>
              <a:gd name="connsiteX16341" fmla="*/ 5309730 w 5832676"/>
              <a:gd name="connsiteY16341" fmla="*/ 2737949 h 5602020"/>
              <a:gd name="connsiteX16342" fmla="*/ 5309730 w 5832676"/>
              <a:gd name="connsiteY16342" fmla="*/ 2742535 h 5602020"/>
              <a:gd name="connsiteX16343" fmla="*/ 5328080 w 5832676"/>
              <a:gd name="connsiteY16343" fmla="*/ 2733363 h 5602020"/>
              <a:gd name="connsiteX16344" fmla="*/ 5321198 w 5832676"/>
              <a:gd name="connsiteY16344" fmla="*/ 2754001 h 5602020"/>
              <a:gd name="connsiteX16345" fmla="*/ 5323492 w 5832676"/>
              <a:gd name="connsiteY16345" fmla="*/ 2754001 h 5602020"/>
              <a:gd name="connsiteX16346" fmla="*/ 5330372 w 5832676"/>
              <a:gd name="connsiteY16346" fmla="*/ 2749415 h 5602020"/>
              <a:gd name="connsiteX16347" fmla="*/ 5325786 w 5832676"/>
              <a:gd name="connsiteY16347" fmla="*/ 2754001 h 5602020"/>
              <a:gd name="connsiteX16348" fmla="*/ 5330372 w 5832676"/>
              <a:gd name="connsiteY16348" fmla="*/ 2760880 h 5602020"/>
              <a:gd name="connsiteX16349" fmla="*/ 5325786 w 5832676"/>
              <a:gd name="connsiteY16349" fmla="*/ 2767759 h 5602020"/>
              <a:gd name="connsiteX16350" fmla="*/ 5321198 w 5832676"/>
              <a:gd name="connsiteY16350" fmla="*/ 2772345 h 5602020"/>
              <a:gd name="connsiteX16351" fmla="*/ 5318904 w 5832676"/>
              <a:gd name="connsiteY16351" fmla="*/ 2770052 h 5602020"/>
              <a:gd name="connsiteX16352" fmla="*/ 5291381 w 5832676"/>
              <a:gd name="connsiteY16352" fmla="*/ 2786105 h 5602020"/>
              <a:gd name="connsiteX16353" fmla="*/ 5286794 w 5832676"/>
              <a:gd name="connsiteY16353" fmla="*/ 2781518 h 5602020"/>
              <a:gd name="connsiteX16354" fmla="*/ 5222572 w 5832676"/>
              <a:gd name="connsiteY16354" fmla="*/ 2825087 h 5602020"/>
              <a:gd name="connsiteX16355" fmla="*/ 5220278 w 5832676"/>
              <a:gd name="connsiteY16355" fmla="*/ 2822794 h 5602020"/>
              <a:gd name="connsiteX16356" fmla="*/ 5222572 w 5832676"/>
              <a:gd name="connsiteY16356" fmla="*/ 2822794 h 5602020"/>
              <a:gd name="connsiteX16357" fmla="*/ 5220278 w 5832676"/>
              <a:gd name="connsiteY16357" fmla="*/ 2820501 h 5602020"/>
              <a:gd name="connsiteX16358" fmla="*/ 5217633 w 5832676"/>
              <a:gd name="connsiteY16358" fmla="*/ 2822089 h 5602020"/>
              <a:gd name="connsiteX16359" fmla="*/ 5216266 w 5832676"/>
              <a:gd name="connsiteY16359" fmla="*/ 2819354 h 5602020"/>
              <a:gd name="connsiteX16360" fmla="*/ 5217986 w 5832676"/>
              <a:gd name="connsiteY16360" fmla="*/ 2815915 h 5602020"/>
              <a:gd name="connsiteX16361" fmla="*/ 5215692 w 5832676"/>
              <a:gd name="connsiteY16361" fmla="*/ 2818208 h 5602020"/>
              <a:gd name="connsiteX16362" fmla="*/ 5206518 w 5832676"/>
              <a:gd name="connsiteY16362" fmla="*/ 2822794 h 5602020"/>
              <a:gd name="connsiteX16363" fmla="*/ 5204224 w 5832676"/>
              <a:gd name="connsiteY16363" fmla="*/ 2825087 h 5602020"/>
              <a:gd name="connsiteX16364" fmla="*/ 5197343 w 5832676"/>
              <a:gd name="connsiteY16364" fmla="*/ 2829673 h 5602020"/>
              <a:gd name="connsiteX16365" fmla="*/ 5208810 w 5832676"/>
              <a:gd name="connsiteY16365" fmla="*/ 2825087 h 5602020"/>
              <a:gd name="connsiteX16366" fmla="*/ 5208810 w 5832676"/>
              <a:gd name="connsiteY16366" fmla="*/ 2827288 h 5602020"/>
              <a:gd name="connsiteX16367" fmla="*/ 5206518 w 5832676"/>
              <a:gd name="connsiteY16367" fmla="*/ 2827380 h 5602020"/>
              <a:gd name="connsiteX16368" fmla="*/ 5208810 w 5832676"/>
              <a:gd name="connsiteY16368" fmla="*/ 2827380 h 5602020"/>
              <a:gd name="connsiteX16369" fmla="*/ 5208975 w 5832676"/>
              <a:gd name="connsiteY16369" fmla="*/ 2827282 h 5602020"/>
              <a:gd name="connsiteX16370" fmla="*/ 5220852 w 5832676"/>
              <a:gd name="connsiteY16370" fmla="*/ 2826807 h 5602020"/>
              <a:gd name="connsiteX16371" fmla="*/ 5238628 w 5832676"/>
              <a:gd name="connsiteY16371" fmla="*/ 2822794 h 5602020"/>
              <a:gd name="connsiteX16372" fmla="*/ 5220278 w 5832676"/>
              <a:gd name="connsiteY16372" fmla="*/ 2829673 h 5602020"/>
              <a:gd name="connsiteX16373" fmla="*/ 5217986 w 5832676"/>
              <a:gd name="connsiteY16373" fmla="*/ 2834259 h 5602020"/>
              <a:gd name="connsiteX16374" fmla="*/ 5215692 w 5832676"/>
              <a:gd name="connsiteY16374" fmla="*/ 2836552 h 5602020"/>
              <a:gd name="connsiteX16375" fmla="*/ 5232894 w 5832676"/>
              <a:gd name="connsiteY16375" fmla="*/ 2832826 h 5602020"/>
              <a:gd name="connsiteX16376" fmla="*/ 5236206 w 5832676"/>
              <a:gd name="connsiteY16376" fmla="*/ 2833286 h 5602020"/>
              <a:gd name="connsiteX16377" fmla="*/ 5232060 w 5832676"/>
              <a:gd name="connsiteY16377" fmla="*/ 2833286 h 5602020"/>
              <a:gd name="connsiteX16378" fmla="*/ 5234165 w 5832676"/>
              <a:gd name="connsiteY16378" fmla="*/ 2836093 h 5602020"/>
              <a:gd name="connsiteX16379" fmla="*/ 5236264 w 5832676"/>
              <a:gd name="connsiteY16379" fmla="*/ 2833294 h 5602020"/>
              <a:gd name="connsiteX16380" fmla="*/ 5243215 w 5832676"/>
              <a:gd name="connsiteY16380" fmla="*/ 2834259 h 5602020"/>
              <a:gd name="connsiteX16381" fmla="*/ 5213398 w 5832676"/>
              <a:gd name="connsiteY16381" fmla="*/ 2850311 h 5602020"/>
              <a:gd name="connsiteX16382" fmla="*/ 5204224 w 5832676"/>
              <a:gd name="connsiteY16382" fmla="*/ 2852604 h 5602020"/>
              <a:gd name="connsiteX16383" fmla="*/ 5204224 w 5832676"/>
              <a:gd name="connsiteY16383" fmla="*/ 2859483 h 5602020"/>
              <a:gd name="connsiteX16384" fmla="*/ 5197343 w 5832676"/>
              <a:gd name="connsiteY16384" fmla="*/ 2857190 h 5602020"/>
              <a:gd name="connsiteX16385" fmla="*/ 5190462 w 5832676"/>
              <a:gd name="connsiteY16385" fmla="*/ 2866362 h 5602020"/>
              <a:gd name="connsiteX16386" fmla="*/ 5220278 w 5832676"/>
              <a:gd name="connsiteY16386" fmla="*/ 2854897 h 5602020"/>
              <a:gd name="connsiteX16387" fmla="*/ 5224866 w 5832676"/>
              <a:gd name="connsiteY16387" fmla="*/ 2857190 h 5602020"/>
              <a:gd name="connsiteX16388" fmla="*/ 5211104 w 5832676"/>
              <a:gd name="connsiteY16388" fmla="*/ 2864069 h 5602020"/>
              <a:gd name="connsiteX16389" fmla="*/ 5217986 w 5832676"/>
              <a:gd name="connsiteY16389" fmla="*/ 2864069 h 5602020"/>
              <a:gd name="connsiteX16390" fmla="*/ 5231748 w 5832676"/>
              <a:gd name="connsiteY16390" fmla="*/ 2854897 h 5602020"/>
              <a:gd name="connsiteX16391" fmla="*/ 5229454 w 5832676"/>
              <a:gd name="connsiteY16391" fmla="*/ 2859483 h 5602020"/>
              <a:gd name="connsiteX16392" fmla="*/ 5247802 w 5832676"/>
              <a:gd name="connsiteY16392" fmla="*/ 2854897 h 5602020"/>
              <a:gd name="connsiteX16393" fmla="*/ 5234040 w 5832676"/>
              <a:gd name="connsiteY16393" fmla="*/ 2866362 h 5602020"/>
              <a:gd name="connsiteX16394" fmla="*/ 5231748 w 5832676"/>
              <a:gd name="connsiteY16394" fmla="*/ 2868656 h 5602020"/>
              <a:gd name="connsiteX16395" fmla="*/ 5250096 w 5832676"/>
              <a:gd name="connsiteY16395" fmla="*/ 2866362 h 5602020"/>
              <a:gd name="connsiteX16396" fmla="*/ 5236334 w 5832676"/>
              <a:gd name="connsiteY16396" fmla="*/ 2870949 h 5602020"/>
              <a:gd name="connsiteX16397" fmla="*/ 5238628 w 5832676"/>
              <a:gd name="connsiteY16397" fmla="*/ 2868656 h 5602020"/>
              <a:gd name="connsiteX16398" fmla="*/ 5234040 w 5832676"/>
              <a:gd name="connsiteY16398" fmla="*/ 2873242 h 5602020"/>
              <a:gd name="connsiteX16399" fmla="*/ 5229454 w 5832676"/>
              <a:gd name="connsiteY16399" fmla="*/ 2873242 h 5602020"/>
              <a:gd name="connsiteX16400" fmla="*/ 5215692 w 5832676"/>
              <a:gd name="connsiteY16400" fmla="*/ 2877828 h 5602020"/>
              <a:gd name="connsiteX16401" fmla="*/ 5215692 w 5832676"/>
              <a:gd name="connsiteY16401" fmla="*/ 2882414 h 5602020"/>
              <a:gd name="connsiteX16402" fmla="*/ 5220278 w 5832676"/>
              <a:gd name="connsiteY16402" fmla="*/ 2880121 h 5602020"/>
              <a:gd name="connsiteX16403" fmla="*/ 5156058 w 5832676"/>
              <a:gd name="connsiteY16403" fmla="*/ 2912224 h 5602020"/>
              <a:gd name="connsiteX16404" fmla="*/ 5142296 w 5832676"/>
              <a:gd name="connsiteY16404" fmla="*/ 2928276 h 5602020"/>
              <a:gd name="connsiteX16405" fmla="*/ 5123948 w 5832676"/>
              <a:gd name="connsiteY16405" fmla="*/ 2937448 h 5602020"/>
              <a:gd name="connsiteX16406" fmla="*/ 5121654 w 5832676"/>
              <a:gd name="connsiteY16406" fmla="*/ 2944327 h 5602020"/>
              <a:gd name="connsiteX16407" fmla="*/ 5114772 w 5832676"/>
              <a:gd name="connsiteY16407" fmla="*/ 2942034 h 5602020"/>
              <a:gd name="connsiteX16408" fmla="*/ 5114772 w 5832676"/>
              <a:gd name="connsiteY16408" fmla="*/ 2944327 h 5602020"/>
              <a:gd name="connsiteX16409" fmla="*/ 5117066 w 5832676"/>
              <a:gd name="connsiteY16409" fmla="*/ 2946620 h 5602020"/>
              <a:gd name="connsiteX16410" fmla="*/ 5057432 w 5832676"/>
              <a:gd name="connsiteY16410" fmla="*/ 2967259 h 5602020"/>
              <a:gd name="connsiteX16411" fmla="*/ 5059726 w 5832676"/>
              <a:gd name="connsiteY16411" fmla="*/ 2964966 h 5602020"/>
              <a:gd name="connsiteX16412" fmla="*/ 5055138 w 5832676"/>
              <a:gd name="connsiteY16412" fmla="*/ 2967259 h 5602020"/>
              <a:gd name="connsiteX16413" fmla="*/ 5052844 w 5832676"/>
              <a:gd name="connsiteY16413" fmla="*/ 2967259 h 5602020"/>
              <a:gd name="connsiteX16414" fmla="*/ 5066606 w 5832676"/>
              <a:gd name="connsiteY16414" fmla="*/ 2958086 h 5602020"/>
              <a:gd name="connsiteX16415" fmla="*/ 5043670 w 5832676"/>
              <a:gd name="connsiteY16415" fmla="*/ 2967259 h 5602020"/>
              <a:gd name="connsiteX16416" fmla="*/ 5045964 w 5832676"/>
              <a:gd name="connsiteY16416" fmla="*/ 2964966 h 5602020"/>
              <a:gd name="connsiteX16417" fmla="*/ 5048258 w 5832676"/>
              <a:gd name="connsiteY16417" fmla="*/ 2962673 h 5602020"/>
              <a:gd name="connsiteX16418" fmla="*/ 5041377 w 5832676"/>
              <a:gd name="connsiteY16418" fmla="*/ 2967259 h 5602020"/>
              <a:gd name="connsiteX16419" fmla="*/ 5041377 w 5832676"/>
              <a:gd name="connsiteY16419" fmla="*/ 2964966 h 5602020"/>
              <a:gd name="connsiteX16420" fmla="*/ 5039083 w 5832676"/>
              <a:gd name="connsiteY16420" fmla="*/ 2964966 h 5602020"/>
              <a:gd name="connsiteX16421" fmla="*/ 5034496 w 5832676"/>
              <a:gd name="connsiteY16421" fmla="*/ 2969552 h 5602020"/>
              <a:gd name="connsiteX16422" fmla="*/ 5023027 w 5832676"/>
              <a:gd name="connsiteY16422" fmla="*/ 2971845 h 5602020"/>
              <a:gd name="connsiteX16423" fmla="*/ 5016146 w 5832676"/>
              <a:gd name="connsiteY16423" fmla="*/ 2971845 h 5602020"/>
              <a:gd name="connsiteX16424" fmla="*/ 5002384 w 5832676"/>
              <a:gd name="connsiteY16424" fmla="*/ 2976431 h 5602020"/>
              <a:gd name="connsiteX16425" fmla="*/ 5002384 w 5832676"/>
              <a:gd name="connsiteY16425" fmla="*/ 2978724 h 5602020"/>
              <a:gd name="connsiteX16426" fmla="*/ 4997798 w 5832676"/>
              <a:gd name="connsiteY16426" fmla="*/ 2981017 h 5602020"/>
              <a:gd name="connsiteX16427" fmla="*/ 5000092 w 5832676"/>
              <a:gd name="connsiteY16427" fmla="*/ 2976431 h 5602020"/>
              <a:gd name="connsiteX16428" fmla="*/ 4990917 w 5832676"/>
              <a:gd name="connsiteY16428" fmla="*/ 2983310 h 5602020"/>
              <a:gd name="connsiteX16429" fmla="*/ 4995504 w 5832676"/>
              <a:gd name="connsiteY16429" fmla="*/ 2978724 h 5602020"/>
              <a:gd name="connsiteX16430" fmla="*/ 4993210 w 5832676"/>
              <a:gd name="connsiteY16430" fmla="*/ 2976431 h 5602020"/>
              <a:gd name="connsiteX16431" fmla="*/ 4965687 w 5832676"/>
              <a:gd name="connsiteY16431" fmla="*/ 2985603 h 5602020"/>
              <a:gd name="connsiteX16432" fmla="*/ 4967980 w 5832676"/>
              <a:gd name="connsiteY16432" fmla="*/ 2987896 h 5602020"/>
              <a:gd name="connsiteX16433" fmla="*/ 4965687 w 5832676"/>
              <a:gd name="connsiteY16433" fmla="*/ 2987896 h 5602020"/>
              <a:gd name="connsiteX16434" fmla="*/ 4988623 w 5832676"/>
              <a:gd name="connsiteY16434" fmla="*/ 3006241 h 5602020"/>
              <a:gd name="connsiteX16435" fmla="*/ 4990917 w 5832676"/>
              <a:gd name="connsiteY16435" fmla="*/ 3006241 h 5602020"/>
              <a:gd name="connsiteX16436" fmla="*/ 5199637 w 5832676"/>
              <a:gd name="connsiteY16436" fmla="*/ 2946620 h 5602020"/>
              <a:gd name="connsiteX16437" fmla="*/ 5270738 w 5832676"/>
              <a:gd name="connsiteY16437" fmla="*/ 2925983 h 5602020"/>
              <a:gd name="connsiteX16438" fmla="*/ 5270738 w 5832676"/>
              <a:gd name="connsiteY16438" fmla="*/ 2928276 h 5602020"/>
              <a:gd name="connsiteX16439" fmla="*/ 5268444 w 5832676"/>
              <a:gd name="connsiteY16439" fmla="*/ 2928276 h 5602020"/>
              <a:gd name="connsiteX16440" fmla="*/ 5192756 w 5832676"/>
              <a:gd name="connsiteY16440" fmla="*/ 2955793 h 5602020"/>
              <a:gd name="connsiteX16441" fmla="*/ 5268444 w 5832676"/>
              <a:gd name="connsiteY16441" fmla="*/ 2932862 h 5602020"/>
              <a:gd name="connsiteX16442" fmla="*/ 5259270 w 5832676"/>
              <a:gd name="connsiteY16442" fmla="*/ 2939741 h 5602020"/>
              <a:gd name="connsiteX16443" fmla="*/ 5260088 w 5832676"/>
              <a:gd name="connsiteY16443" fmla="*/ 2939496 h 5602020"/>
              <a:gd name="connsiteX16444" fmla="*/ 5257320 w 5832676"/>
              <a:gd name="connsiteY16444" fmla="*/ 2941340 h 5602020"/>
              <a:gd name="connsiteX16445" fmla="*/ 5259424 w 5832676"/>
              <a:gd name="connsiteY16445" fmla="*/ 2941340 h 5602020"/>
              <a:gd name="connsiteX16446" fmla="*/ 5261019 w 5832676"/>
              <a:gd name="connsiteY16446" fmla="*/ 2939214 h 5602020"/>
              <a:gd name="connsiteX16447" fmla="*/ 5283066 w 5832676"/>
              <a:gd name="connsiteY16447" fmla="*/ 2932576 h 5602020"/>
              <a:gd name="connsiteX16448" fmla="*/ 5305143 w 5832676"/>
              <a:gd name="connsiteY16448" fmla="*/ 2930569 h 5602020"/>
              <a:gd name="connsiteX16449" fmla="*/ 5286794 w 5832676"/>
              <a:gd name="connsiteY16449" fmla="*/ 2937448 h 5602020"/>
              <a:gd name="connsiteX16450" fmla="*/ 5293675 w 5832676"/>
              <a:gd name="connsiteY16450" fmla="*/ 2932862 h 5602020"/>
              <a:gd name="connsiteX16451" fmla="*/ 5291381 w 5832676"/>
              <a:gd name="connsiteY16451" fmla="*/ 2932862 h 5602020"/>
              <a:gd name="connsiteX16452" fmla="*/ 5286794 w 5832676"/>
              <a:gd name="connsiteY16452" fmla="*/ 2935443 h 5602020"/>
              <a:gd name="connsiteX16453" fmla="*/ 5283060 w 5832676"/>
              <a:gd name="connsiteY16453" fmla="*/ 2938941 h 5602020"/>
              <a:gd name="connsiteX16454" fmla="*/ 5275326 w 5832676"/>
              <a:gd name="connsiteY16454" fmla="*/ 2942034 h 5602020"/>
              <a:gd name="connsiteX16455" fmla="*/ 5279914 w 5832676"/>
              <a:gd name="connsiteY16455" fmla="*/ 2942034 h 5602020"/>
              <a:gd name="connsiteX16456" fmla="*/ 5307437 w 5832676"/>
              <a:gd name="connsiteY16456" fmla="*/ 2935155 h 5602020"/>
              <a:gd name="connsiteX16457" fmla="*/ 5302849 w 5832676"/>
              <a:gd name="connsiteY16457" fmla="*/ 2937448 h 5602020"/>
              <a:gd name="connsiteX16458" fmla="*/ 5318904 w 5832676"/>
              <a:gd name="connsiteY16458" fmla="*/ 2932862 h 5602020"/>
              <a:gd name="connsiteX16459" fmla="*/ 5332666 w 5832676"/>
              <a:gd name="connsiteY16459" fmla="*/ 2930569 h 5602020"/>
              <a:gd name="connsiteX16460" fmla="*/ 5330372 w 5832676"/>
              <a:gd name="connsiteY16460" fmla="*/ 2930569 h 5602020"/>
              <a:gd name="connsiteX16461" fmla="*/ 5337254 w 5832676"/>
              <a:gd name="connsiteY16461" fmla="*/ 2928276 h 5602020"/>
              <a:gd name="connsiteX16462" fmla="*/ 5332666 w 5832676"/>
              <a:gd name="connsiteY16462" fmla="*/ 2932862 h 5602020"/>
              <a:gd name="connsiteX16463" fmla="*/ 5373952 w 5832676"/>
              <a:gd name="connsiteY16463" fmla="*/ 2923690 h 5602020"/>
              <a:gd name="connsiteX16464" fmla="*/ 5368218 w 5832676"/>
              <a:gd name="connsiteY16464" fmla="*/ 2925983 h 5602020"/>
              <a:gd name="connsiteX16465" fmla="*/ 5367070 w 5832676"/>
              <a:gd name="connsiteY16465" fmla="*/ 2925983 h 5602020"/>
              <a:gd name="connsiteX16466" fmla="*/ 5367070 w 5832676"/>
              <a:gd name="connsiteY16466" fmla="*/ 2926442 h 5602020"/>
              <a:gd name="connsiteX16467" fmla="*/ 5352582 w 5832676"/>
              <a:gd name="connsiteY16467" fmla="*/ 2932235 h 5602020"/>
              <a:gd name="connsiteX16468" fmla="*/ 5351015 w 5832676"/>
              <a:gd name="connsiteY16468" fmla="*/ 2932862 h 5602020"/>
              <a:gd name="connsiteX16469" fmla="*/ 5352826 w 5832676"/>
              <a:gd name="connsiteY16469" fmla="*/ 2932561 h 5602020"/>
              <a:gd name="connsiteX16470" fmla="*/ 5355230 w 5832676"/>
              <a:gd name="connsiteY16470" fmla="*/ 2932160 h 5602020"/>
              <a:gd name="connsiteX16471" fmla="*/ 5354148 w 5832676"/>
              <a:gd name="connsiteY16471" fmla="*/ 2934323 h 5602020"/>
              <a:gd name="connsiteX16472" fmla="*/ 5354148 w 5832676"/>
              <a:gd name="connsiteY16472" fmla="*/ 2934324 h 5602020"/>
              <a:gd name="connsiteX16473" fmla="*/ 5354149 w 5832676"/>
              <a:gd name="connsiteY16473" fmla="*/ 2934324 h 5602020"/>
              <a:gd name="connsiteX16474" fmla="*/ 5355552 w 5832676"/>
              <a:gd name="connsiteY16474" fmla="*/ 2934324 h 5602020"/>
              <a:gd name="connsiteX16475" fmla="*/ 5355552 w 5832676"/>
              <a:gd name="connsiteY16475" fmla="*/ 2932106 h 5602020"/>
              <a:gd name="connsiteX16476" fmla="*/ 5364777 w 5832676"/>
              <a:gd name="connsiteY16476" fmla="*/ 2930569 h 5602020"/>
              <a:gd name="connsiteX16477" fmla="*/ 5366284 w 5832676"/>
              <a:gd name="connsiteY16477" fmla="*/ 2930569 h 5602020"/>
              <a:gd name="connsiteX16478" fmla="*/ 5368181 w 5832676"/>
              <a:gd name="connsiteY16478" fmla="*/ 2931518 h 5602020"/>
              <a:gd name="connsiteX16479" fmla="*/ 5368181 w 5832676"/>
              <a:gd name="connsiteY16479" fmla="*/ 2930114 h 5602020"/>
              <a:gd name="connsiteX16480" fmla="*/ 5367070 w 5832676"/>
              <a:gd name="connsiteY16480" fmla="*/ 2930114 h 5602020"/>
              <a:gd name="connsiteX16481" fmla="*/ 5367070 w 5832676"/>
              <a:gd name="connsiteY16481" fmla="*/ 2926442 h 5602020"/>
              <a:gd name="connsiteX16482" fmla="*/ 5368218 w 5832676"/>
              <a:gd name="connsiteY16482" fmla="*/ 2925983 h 5602020"/>
              <a:gd name="connsiteX16483" fmla="*/ 5371658 w 5832676"/>
              <a:gd name="connsiteY16483" fmla="*/ 2925983 h 5602020"/>
              <a:gd name="connsiteX16484" fmla="*/ 5378538 w 5832676"/>
              <a:gd name="connsiteY16484" fmla="*/ 2923690 h 5602020"/>
              <a:gd name="connsiteX16485" fmla="*/ 5373952 w 5832676"/>
              <a:gd name="connsiteY16485" fmla="*/ 2925983 h 5602020"/>
              <a:gd name="connsiteX16486" fmla="*/ 5380832 w 5832676"/>
              <a:gd name="connsiteY16486" fmla="*/ 2923690 h 5602020"/>
              <a:gd name="connsiteX16487" fmla="*/ 5383126 w 5832676"/>
              <a:gd name="connsiteY16487" fmla="*/ 2925983 h 5602020"/>
              <a:gd name="connsiteX16488" fmla="*/ 5383126 w 5832676"/>
              <a:gd name="connsiteY16488" fmla="*/ 2927893 h 5602020"/>
              <a:gd name="connsiteX16489" fmla="*/ 5382668 w 5832676"/>
              <a:gd name="connsiteY16489" fmla="*/ 2928276 h 5602020"/>
              <a:gd name="connsiteX16490" fmla="*/ 5380832 w 5832676"/>
              <a:gd name="connsiteY16490" fmla="*/ 2928276 h 5602020"/>
              <a:gd name="connsiteX16491" fmla="*/ 5378538 w 5832676"/>
              <a:gd name="connsiteY16491" fmla="*/ 2925983 h 5602020"/>
              <a:gd name="connsiteX16492" fmla="*/ 5373952 w 5832676"/>
              <a:gd name="connsiteY16492" fmla="*/ 2930569 h 5602020"/>
              <a:gd name="connsiteX16493" fmla="*/ 5378498 w 5832676"/>
              <a:gd name="connsiteY16493" fmla="*/ 2930569 h 5602020"/>
              <a:gd name="connsiteX16494" fmla="*/ 5375198 w 5832676"/>
              <a:gd name="connsiteY16494" fmla="*/ 2932220 h 5602020"/>
              <a:gd name="connsiteX16495" fmla="*/ 5379408 w 5832676"/>
              <a:gd name="connsiteY16495" fmla="*/ 2932220 h 5602020"/>
              <a:gd name="connsiteX16496" fmla="*/ 5383618 w 5832676"/>
              <a:gd name="connsiteY16496" fmla="*/ 2930114 h 5602020"/>
              <a:gd name="connsiteX16497" fmla="*/ 5379408 w 5832676"/>
              <a:gd name="connsiteY16497" fmla="*/ 2930114 h 5602020"/>
              <a:gd name="connsiteX16498" fmla="*/ 5378538 w 5832676"/>
              <a:gd name="connsiteY16498" fmla="*/ 2930549 h 5602020"/>
              <a:gd name="connsiteX16499" fmla="*/ 5378538 w 5832676"/>
              <a:gd name="connsiteY16499" fmla="*/ 2928276 h 5602020"/>
              <a:gd name="connsiteX16500" fmla="*/ 5381979 w 5832676"/>
              <a:gd name="connsiteY16500" fmla="*/ 2928849 h 5602020"/>
              <a:gd name="connsiteX16501" fmla="*/ 5382668 w 5832676"/>
              <a:gd name="connsiteY16501" fmla="*/ 2928276 h 5602020"/>
              <a:gd name="connsiteX16502" fmla="*/ 5383126 w 5832676"/>
              <a:gd name="connsiteY16502" fmla="*/ 2928276 h 5602020"/>
              <a:gd name="connsiteX16503" fmla="*/ 5383126 w 5832676"/>
              <a:gd name="connsiteY16503" fmla="*/ 2927893 h 5602020"/>
              <a:gd name="connsiteX16504" fmla="*/ 5385420 w 5832676"/>
              <a:gd name="connsiteY16504" fmla="*/ 2925983 h 5602020"/>
              <a:gd name="connsiteX16505" fmla="*/ 5390008 w 5832676"/>
              <a:gd name="connsiteY16505" fmla="*/ 2928276 h 5602020"/>
              <a:gd name="connsiteX16506" fmla="*/ 5385420 w 5832676"/>
              <a:gd name="connsiteY16506" fmla="*/ 2932862 h 5602020"/>
              <a:gd name="connsiteX16507" fmla="*/ 5392300 w 5832676"/>
              <a:gd name="connsiteY16507" fmla="*/ 2928276 h 5602020"/>
              <a:gd name="connsiteX16508" fmla="*/ 5390008 w 5832676"/>
              <a:gd name="connsiteY16508" fmla="*/ 2930569 h 5602020"/>
              <a:gd name="connsiteX16509" fmla="*/ 5376246 w 5832676"/>
              <a:gd name="connsiteY16509" fmla="*/ 2935155 h 5602020"/>
              <a:gd name="connsiteX16510" fmla="*/ 5383126 w 5832676"/>
              <a:gd name="connsiteY16510" fmla="*/ 2942034 h 5602020"/>
              <a:gd name="connsiteX16511" fmla="*/ 5385420 w 5832676"/>
              <a:gd name="connsiteY16511" fmla="*/ 2944327 h 5602020"/>
              <a:gd name="connsiteX16512" fmla="*/ 5396888 w 5832676"/>
              <a:gd name="connsiteY16512" fmla="*/ 2944327 h 5602020"/>
              <a:gd name="connsiteX16513" fmla="*/ 5399181 w 5832676"/>
              <a:gd name="connsiteY16513" fmla="*/ 2944327 h 5602020"/>
              <a:gd name="connsiteX16514" fmla="*/ 5408356 w 5832676"/>
              <a:gd name="connsiteY16514" fmla="*/ 2942034 h 5602020"/>
              <a:gd name="connsiteX16515" fmla="*/ 5392300 w 5832676"/>
              <a:gd name="connsiteY16515" fmla="*/ 2946620 h 5602020"/>
              <a:gd name="connsiteX16516" fmla="*/ 5390008 w 5832676"/>
              <a:gd name="connsiteY16516" fmla="*/ 2948913 h 5602020"/>
              <a:gd name="connsiteX16517" fmla="*/ 5392300 w 5832676"/>
              <a:gd name="connsiteY16517" fmla="*/ 2948913 h 5602020"/>
              <a:gd name="connsiteX16518" fmla="*/ 5394594 w 5832676"/>
              <a:gd name="connsiteY16518" fmla="*/ 2948913 h 5602020"/>
              <a:gd name="connsiteX16519" fmla="*/ 5401475 w 5832676"/>
              <a:gd name="connsiteY16519" fmla="*/ 2946620 h 5602020"/>
              <a:gd name="connsiteX16520" fmla="*/ 5392300 w 5832676"/>
              <a:gd name="connsiteY16520" fmla="*/ 2951207 h 5602020"/>
              <a:gd name="connsiteX16521" fmla="*/ 5385420 w 5832676"/>
              <a:gd name="connsiteY16521" fmla="*/ 2951207 h 5602020"/>
              <a:gd name="connsiteX16522" fmla="*/ 5380832 w 5832676"/>
              <a:gd name="connsiteY16522" fmla="*/ 2953500 h 5602020"/>
              <a:gd name="connsiteX16523" fmla="*/ 5383126 w 5832676"/>
              <a:gd name="connsiteY16523" fmla="*/ 2951207 h 5602020"/>
              <a:gd name="connsiteX16524" fmla="*/ 5357896 w 5832676"/>
              <a:gd name="connsiteY16524" fmla="*/ 2962673 h 5602020"/>
              <a:gd name="connsiteX16525" fmla="*/ 5357896 w 5832676"/>
              <a:gd name="connsiteY16525" fmla="*/ 2964966 h 5602020"/>
              <a:gd name="connsiteX16526" fmla="*/ 5351015 w 5832676"/>
              <a:gd name="connsiteY16526" fmla="*/ 2964966 h 5602020"/>
              <a:gd name="connsiteX16527" fmla="*/ 5348722 w 5832676"/>
              <a:gd name="connsiteY16527" fmla="*/ 2971845 h 5602020"/>
              <a:gd name="connsiteX16528" fmla="*/ 5351015 w 5832676"/>
              <a:gd name="connsiteY16528" fmla="*/ 2971845 h 5602020"/>
              <a:gd name="connsiteX16529" fmla="*/ 5357896 w 5832676"/>
              <a:gd name="connsiteY16529" fmla="*/ 2969552 h 5602020"/>
              <a:gd name="connsiteX16530" fmla="*/ 5367070 w 5832676"/>
              <a:gd name="connsiteY16530" fmla="*/ 2967259 h 5602020"/>
              <a:gd name="connsiteX16531" fmla="*/ 5369364 w 5832676"/>
              <a:gd name="connsiteY16531" fmla="*/ 2967259 h 5602020"/>
              <a:gd name="connsiteX16532" fmla="*/ 5376246 w 5832676"/>
              <a:gd name="connsiteY16532" fmla="*/ 2964966 h 5602020"/>
              <a:gd name="connsiteX16533" fmla="*/ 5390008 w 5832676"/>
              <a:gd name="connsiteY16533" fmla="*/ 2960380 h 5602020"/>
              <a:gd name="connsiteX16534" fmla="*/ 5394594 w 5832676"/>
              <a:gd name="connsiteY16534" fmla="*/ 2958086 h 5602020"/>
              <a:gd name="connsiteX16535" fmla="*/ 5394594 w 5832676"/>
              <a:gd name="connsiteY16535" fmla="*/ 2960380 h 5602020"/>
              <a:gd name="connsiteX16536" fmla="*/ 5410650 w 5832676"/>
              <a:gd name="connsiteY16536" fmla="*/ 2955793 h 5602020"/>
              <a:gd name="connsiteX16537" fmla="*/ 5403769 w 5832676"/>
              <a:gd name="connsiteY16537" fmla="*/ 2958086 h 5602020"/>
              <a:gd name="connsiteX16538" fmla="*/ 5412943 w 5832676"/>
              <a:gd name="connsiteY16538" fmla="*/ 2955793 h 5602020"/>
              <a:gd name="connsiteX16539" fmla="*/ 5410650 w 5832676"/>
              <a:gd name="connsiteY16539" fmla="*/ 2958086 h 5602020"/>
              <a:gd name="connsiteX16540" fmla="*/ 5410650 w 5832676"/>
              <a:gd name="connsiteY16540" fmla="*/ 2960380 h 5602020"/>
              <a:gd name="connsiteX16541" fmla="*/ 5401475 w 5832676"/>
              <a:gd name="connsiteY16541" fmla="*/ 2960380 h 5602020"/>
              <a:gd name="connsiteX16542" fmla="*/ 5394594 w 5832676"/>
              <a:gd name="connsiteY16542" fmla="*/ 2964966 h 5602020"/>
              <a:gd name="connsiteX16543" fmla="*/ 5399181 w 5832676"/>
              <a:gd name="connsiteY16543" fmla="*/ 2960380 h 5602020"/>
              <a:gd name="connsiteX16544" fmla="*/ 5396888 w 5832676"/>
              <a:gd name="connsiteY16544" fmla="*/ 2960380 h 5602020"/>
              <a:gd name="connsiteX16545" fmla="*/ 5392300 w 5832676"/>
              <a:gd name="connsiteY16545" fmla="*/ 2962673 h 5602020"/>
              <a:gd name="connsiteX16546" fmla="*/ 5394594 w 5832676"/>
              <a:gd name="connsiteY16546" fmla="*/ 2962673 h 5602020"/>
              <a:gd name="connsiteX16547" fmla="*/ 5390008 w 5832676"/>
              <a:gd name="connsiteY16547" fmla="*/ 2964966 h 5602020"/>
              <a:gd name="connsiteX16548" fmla="*/ 5387714 w 5832676"/>
              <a:gd name="connsiteY16548" fmla="*/ 2964966 h 5602020"/>
              <a:gd name="connsiteX16549" fmla="*/ 5385420 w 5832676"/>
              <a:gd name="connsiteY16549" fmla="*/ 2967259 h 5602020"/>
              <a:gd name="connsiteX16550" fmla="*/ 5380832 w 5832676"/>
              <a:gd name="connsiteY16550" fmla="*/ 2969552 h 5602020"/>
              <a:gd name="connsiteX16551" fmla="*/ 5386224 w 5832676"/>
              <a:gd name="connsiteY16551" fmla="*/ 2968204 h 5602020"/>
              <a:gd name="connsiteX16552" fmla="*/ 5380812 w 5832676"/>
              <a:gd name="connsiteY16552" fmla="*/ 2973617 h 5602020"/>
              <a:gd name="connsiteX16553" fmla="*/ 5383618 w 5832676"/>
              <a:gd name="connsiteY16553" fmla="*/ 2973617 h 5602020"/>
              <a:gd name="connsiteX16554" fmla="*/ 5386424 w 5832676"/>
              <a:gd name="connsiteY16554" fmla="*/ 2973617 h 5602020"/>
              <a:gd name="connsiteX16555" fmla="*/ 5386424 w 5832676"/>
              <a:gd name="connsiteY16555" fmla="*/ 2968154 h 5602020"/>
              <a:gd name="connsiteX16556" fmla="*/ 5387026 w 5832676"/>
              <a:gd name="connsiteY16556" fmla="*/ 2968004 h 5602020"/>
              <a:gd name="connsiteX16557" fmla="*/ 5390635 w 5832676"/>
              <a:gd name="connsiteY16557" fmla="*/ 2968004 h 5602020"/>
              <a:gd name="connsiteX16558" fmla="*/ 5390635 w 5832676"/>
              <a:gd name="connsiteY16558" fmla="*/ 2967102 h 5602020"/>
              <a:gd name="connsiteX16559" fmla="*/ 5408356 w 5832676"/>
              <a:gd name="connsiteY16559" fmla="*/ 2962673 h 5602020"/>
              <a:gd name="connsiteX16560" fmla="*/ 5399181 w 5832676"/>
              <a:gd name="connsiteY16560" fmla="*/ 2967259 h 5602020"/>
              <a:gd name="connsiteX16561" fmla="*/ 5400944 w 5832676"/>
              <a:gd name="connsiteY16561" fmla="*/ 2966906 h 5602020"/>
              <a:gd name="connsiteX16562" fmla="*/ 5397651 w 5832676"/>
              <a:gd name="connsiteY16562" fmla="*/ 2968004 h 5602020"/>
              <a:gd name="connsiteX16563" fmla="*/ 5401862 w 5832676"/>
              <a:gd name="connsiteY16563" fmla="*/ 2968004 h 5602020"/>
              <a:gd name="connsiteX16564" fmla="*/ 5401862 w 5832676"/>
              <a:gd name="connsiteY16564" fmla="*/ 2966723 h 5602020"/>
              <a:gd name="connsiteX16565" fmla="*/ 5430458 w 5832676"/>
              <a:gd name="connsiteY16565" fmla="*/ 2961005 h 5602020"/>
              <a:gd name="connsiteX16566" fmla="*/ 5422118 w 5832676"/>
              <a:gd name="connsiteY16566" fmla="*/ 2967259 h 5602020"/>
              <a:gd name="connsiteX16567" fmla="*/ 5426704 w 5832676"/>
              <a:gd name="connsiteY16567" fmla="*/ 2967259 h 5602020"/>
              <a:gd name="connsiteX16568" fmla="*/ 5417531 w 5832676"/>
              <a:gd name="connsiteY16568" fmla="*/ 2969552 h 5602020"/>
              <a:gd name="connsiteX16569" fmla="*/ 5422118 w 5832676"/>
              <a:gd name="connsiteY16569" fmla="*/ 2971845 h 5602020"/>
              <a:gd name="connsiteX16570" fmla="*/ 5447348 w 5832676"/>
              <a:gd name="connsiteY16570" fmla="*/ 2962673 h 5602020"/>
              <a:gd name="connsiteX16571" fmla="*/ 5445054 w 5832676"/>
              <a:gd name="connsiteY16571" fmla="*/ 2964966 h 5602020"/>
              <a:gd name="connsiteX16572" fmla="*/ 5458816 w 5832676"/>
              <a:gd name="connsiteY16572" fmla="*/ 2962673 h 5602020"/>
              <a:gd name="connsiteX16573" fmla="*/ 5472578 w 5832676"/>
              <a:gd name="connsiteY16573" fmla="*/ 2958086 h 5602020"/>
              <a:gd name="connsiteX16574" fmla="*/ 5477164 w 5832676"/>
              <a:gd name="connsiteY16574" fmla="*/ 2958086 h 5602020"/>
              <a:gd name="connsiteX16575" fmla="*/ 5472578 w 5832676"/>
              <a:gd name="connsiteY16575" fmla="*/ 2960380 h 5602020"/>
              <a:gd name="connsiteX16576" fmla="*/ 5513862 w 5832676"/>
              <a:gd name="connsiteY16576" fmla="*/ 2953500 h 5602020"/>
              <a:gd name="connsiteX16577" fmla="*/ 5490926 w 5832676"/>
              <a:gd name="connsiteY16577" fmla="*/ 2960380 h 5602020"/>
              <a:gd name="connsiteX16578" fmla="*/ 5504688 w 5832676"/>
              <a:gd name="connsiteY16578" fmla="*/ 2958086 h 5602020"/>
              <a:gd name="connsiteX16579" fmla="*/ 5502394 w 5832676"/>
              <a:gd name="connsiteY16579" fmla="*/ 2960380 h 5602020"/>
              <a:gd name="connsiteX16580" fmla="*/ 5509275 w 5832676"/>
              <a:gd name="connsiteY16580" fmla="*/ 2958086 h 5602020"/>
              <a:gd name="connsiteX16581" fmla="*/ 5509275 w 5832676"/>
              <a:gd name="connsiteY16581" fmla="*/ 2955793 h 5602020"/>
              <a:gd name="connsiteX16582" fmla="*/ 5511569 w 5832676"/>
              <a:gd name="connsiteY16582" fmla="*/ 2955793 h 5602020"/>
              <a:gd name="connsiteX16583" fmla="*/ 5513289 w 5832676"/>
              <a:gd name="connsiteY16583" fmla="*/ 2955793 h 5602020"/>
              <a:gd name="connsiteX16584" fmla="*/ 5513862 w 5832676"/>
              <a:gd name="connsiteY16584" fmla="*/ 2955793 h 5602020"/>
              <a:gd name="connsiteX16585" fmla="*/ 5518450 w 5832676"/>
              <a:gd name="connsiteY16585" fmla="*/ 2955793 h 5602020"/>
              <a:gd name="connsiteX16586" fmla="*/ 5513862 w 5832676"/>
              <a:gd name="connsiteY16586" fmla="*/ 2958086 h 5602020"/>
              <a:gd name="connsiteX16587" fmla="*/ 5514419 w 5832676"/>
              <a:gd name="connsiteY16587" fmla="*/ 2960874 h 5602020"/>
              <a:gd name="connsiteX16588" fmla="*/ 5514126 w 5832676"/>
              <a:gd name="connsiteY16588" fmla="*/ 2960988 h 5602020"/>
              <a:gd name="connsiteX16589" fmla="*/ 5521494 w 5832676"/>
              <a:gd name="connsiteY16589" fmla="*/ 2960988 h 5602020"/>
              <a:gd name="connsiteX16590" fmla="*/ 5523949 w 5832676"/>
              <a:gd name="connsiteY16590" fmla="*/ 2956777 h 5602020"/>
              <a:gd name="connsiteX16591" fmla="*/ 5523114 w 5832676"/>
              <a:gd name="connsiteY16591" fmla="*/ 2956777 h 5602020"/>
              <a:gd name="connsiteX16592" fmla="*/ 5525331 w 5832676"/>
              <a:gd name="connsiteY16592" fmla="*/ 2955793 h 5602020"/>
              <a:gd name="connsiteX16593" fmla="*/ 5529918 w 5832676"/>
              <a:gd name="connsiteY16593" fmla="*/ 2955793 h 5602020"/>
              <a:gd name="connsiteX16594" fmla="*/ 5525331 w 5832676"/>
              <a:gd name="connsiteY16594" fmla="*/ 2960380 h 5602020"/>
              <a:gd name="connsiteX16595" fmla="*/ 5532212 w 5832676"/>
              <a:gd name="connsiteY16595" fmla="*/ 2955793 h 5602020"/>
              <a:gd name="connsiteX16596" fmla="*/ 5532212 w 5832676"/>
              <a:gd name="connsiteY16596" fmla="*/ 2958086 h 5602020"/>
              <a:gd name="connsiteX16597" fmla="*/ 5518450 w 5832676"/>
              <a:gd name="connsiteY16597" fmla="*/ 2964966 h 5602020"/>
              <a:gd name="connsiteX16598" fmla="*/ 5525331 w 5832676"/>
              <a:gd name="connsiteY16598" fmla="*/ 2971845 h 5602020"/>
              <a:gd name="connsiteX16599" fmla="*/ 5525331 w 5832676"/>
              <a:gd name="connsiteY16599" fmla="*/ 2974138 h 5602020"/>
              <a:gd name="connsiteX16600" fmla="*/ 5539092 w 5832676"/>
              <a:gd name="connsiteY16600" fmla="*/ 2971845 h 5602020"/>
              <a:gd name="connsiteX16601" fmla="*/ 5548266 w 5832676"/>
              <a:gd name="connsiteY16601" fmla="*/ 2969552 h 5602020"/>
              <a:gd name="connsiteX16602" fmla="*/ 5532212 w 5832676"/>
              <a:gd name="connsiteY16602" fmla="*/ 2976431 h 5602020"/>
              <a:gd name="connsiteX16603" fmla="*/ 5536798 w 5832676"/>
              <a:gd name="connsiteY16603" fmla="*/ 2974138 h 5602020"/>
              <a:gd name="connsiteX16604" fmla="*/ 5532212 w 5832676"/>
              <a:gd name="connsiteY16604" fmla="*/ 2974138 h 5602020"/>
              <a:gd name="connsiteX16605" fmla="*/ 5529918 w 5832676"/>
              <a:gd name="connsiteY16605" fmla="*/ 2978724 h 5602020"/>
              <a:gd name="connsiteX16606" fmla="*/ 5532212 w 5832676"/>
              <a:gd name="connsiteY16606" fmla="*/ 2976431 h 5602020"/>
              <a:gd name="connsiteX16607" fmla="*/ 5534504 w 5832676"/>
              <a:gd name="connsiteY16607" fmla="*/ 2976431 h 5602020"/>
              <a:gd name="connsiteX16608" fmla="*/ 5541386 w 5832676"/>
              <a:gd name="connsiteY16608" fmla="*/ 2974138 h 5602020"/>
              <a:gd name="connsiteX16609" fmla="*/ 5534504 w 5832676"/>
              <a:gd name="connsiteY16609" fmla="*/ 2978724 h 5602020"/>
              <a:gd name="connsiteX16610" fmla="*/ 5525331 w 5832676"/>
              <a:gd name="connsiteY16610" fmla="*/ 2978724 h 5602020"/>
              <a:gd name="connsiteX16611" fmla="*/ 5520743 w 5832676"/>
              <a:gd name="connsiteY16611" fmla="*/ 2981017 h 5602020"/>
              <a:gd name="connsiteX16612" fmla="*/ 5523037 w 5832676"/>
              <a:gd name="connsiteY16612" fmla="*/ 2978724 h 5602020"/>
              <a:gd name="connsiteX16613" fmla="*/ 5500100 w 5832676"/>
              <a:gd name="connsiteY16613" fmla="*/ 2990189 h 5602020"/>
              <a:gd name="connsiteX16614" fmla="*/ 5497808 w 5832676"/>
              <a:gd name="connsiteY16614" fmla="*/ 2990189 h 5602020"/>
              <a:gd name="connsiteX16615" fmla="*/ 5497808 w 5832676"/>
              <a:gd name="connsiteY16615" fmla="*/ 2992483 h 5602020"/>
              <a:gd name="connsiteX16616" fmla="*/ 5488632 w 5832676"/>
              <a:gd name="connsiteY16616" fmla="*/ 2992483 h 5602020"/>
              <a:gd name="connsiteX16617" fmla="*/ 5490926 w 5832676"/>
              <a:gd name="connsiteY16617" fmla="*/ 2994776 h 5602020"/>
              <a:gd name="connsiteX16618" fmla="*/ 5488632 w 5832676"/>
              <a:gd name="connsiteY16618" fmla="*/ 3001655 h 5602020"/>
              <a:gd name="connsiteX16619" fmla="*/ 5495514 w 5832676"/>
              <a:gd name="connsiteY16619" fmla="*/ 3001655 h 5602020"/>
              <a:gd name="connsiteX16620" fmla="*/ 5506981 w 5832676"/>
              <a:gd name="connsiteY16620" fmla="*/ 2994776 h 5602020"/>
              <a:gd name="connsiteX16621" fmla="*/ 5513862 w 5832676"/>
              <a:gd name="connsiteY16621" fmla="*/ 2997069 h 5602020"/>
              <a:gd name="connsiteX16622" fmla="*/ 5523037 w 5832676"/>
              <a:gd name="connsiteY16622" fmla="*/ 2992483 h 5602020"/>
              <a:gd name="connsiteX16623" fmla="*/ 5513862 w 5832676"/>
              <a:gd name="connsiteY16623" fmla="*/ 2994776 h 5602020"/>
              <a:gd name="connsiteX16624" fmla="*/ 5529918 w 5832676"/>
              <a:gd name="connsiteY16624" fmla="*/ 2987896 h 5602020"/>
              <a:gd name="connsiteX16625" fmla="*/ 5529918 w 5832676"/>
              <a:gd name="connsiteY16625" fmla="*/ 2990189 h 5602020"/>
              <a:gd name="connsiteX16626" fmla="*/ 5532212 w 5832676"/>
              <a:gd name="connsiteY16626" fmla="*/ 2990189 h 5602020"/>
              <a:gd name="connsiteX16627" fmla="*/ 5534504 w 5832676"/>
              <a:gd name="connsiteY16627" fmla="*/ 2990189 h 5602020"/>
              <a:gd name="connsiteX16628" fmla="*/ 5532212 w 5832676"/>
              <a:gd name="connsiteY16628" fmla="*/ 2992483 h 5602020"/>
              <a:gd name="connsiteX16629" fmla="*/ 5529918 w 5832676"/>
              <a:gd name="connsiteY16629" fmla="*/ 2992483 h 5602020"/>
              <a:gd name="connsiteX16630" fmla="*/ 5527624 w 5832676"/>
              <a:gd name="connsiteY16630" fmla="*/ 2997069 h 5602020"/>
              <a:gd name="connsiteX16631" fmla="*/ 5525331 w 5832676"/>
              <a:gd name="connsiteY16631" fmla="*/ 2997069 h 5602020"/>
              <a:gd name="connsiteX16632" fmla="*/ 5497808 w 5832676"/>
              <a:gd name="connsiteY16632" fmla="*/ 3006241 h 5602020"/>
              <a:gd name="connsiteX16633" fmla="*/ 5504688 w 5832676"/>
              <a:gd name="connsiteY16633" fmla="*/ 3001655 h 5602020"/>
              <a:gd name="connsiteX16634" fmla="*/ 5500100 w 5832676"/>
              <a:gd name="connsiteY16634" fmla="*/ 3001655 h 5602020"/>
              <a:gd name="connsiteX16635" fmla="*/ 5490926 w 5832676"/>
              <a:gd name="connsiteY16635" fmla="*/ 3008534 h 5602020"/>
              <a:gd name="connsiteX16636" fmla="*/ 5477164 w 5832676"/>
              <a:gd name="connsiteY16636" fmla="*/ 3013120 h 5602020"/>
              <a:gd name="connsiteX16637" fmla="*/ 5470284 w 5832676"/>
              <a:gd name="connsiteY16637" fmla="*/ 3017706 h 5602020"/>
              <a:gd name="connsiteX16638" fmla="*/ 5438174 w 5832676"/>
              <a:gd name="connsiteY16638" fmla="*/ 3029172 h 5602020"/>
              <a:gd name="connsiteX16639" fmla="*/ 5378538 w 5832676"/>
              <a:gd name="connsiteY16639" fmla="*/ 3052103 h 5602020"/>
              <a:gd name="connsiteX16640" fmla="*/ 5422118 w 5832676"/>
              <a:gd name="connsiteY16640" fmla="*/ 3038344 h 5602020"/>
              <a:gd name="connsiteX16641" fmla="*/ 5424412 w 5832676"/>
              <a:gd name="connsiteY16641" fmla="*/ 3038344 h 5602020"/>
              <a:gd name="connsiteX16642" fmla="*/ 5422118 w 5832676"/>
              <a:gd name="connsiteY16642" fmla="*/ 3040637 h 5602020"/>
              <a:gd name="connsiteX16643" fmla="*/ 5435880 w 5832676"/>
              <a:gd name="connsiteY16643" fmla="*/ 3038344 h 5602020"/>
              <a:gd name="connsiteX16644" fmla="*/ 5456235 w 5832676"/>
              <a:gd name="connsiteY16644" fmla="*/ 3030892 h 5602020"/>
              <a:gd name="connsiteX16645" fmla="*/ 5458929 w 5832676"/>
              <a:gd name="connsiteY16645" fmla="*/ 3030291 h 5602020"/>
              <a:gd name="connsiteX16646" fmla="*/ 5458929 w 5832676"/>
              <a:gd name="connsiteY16646" fmla="*/ 3032556 h 5602020"/>
              <a:gd name="connsiteX16647" fmla="*/ 5456590 w 5832676"/>
              <a:gd name="connsiteY16647" fmla="*/ 3035363 h 5602020"/>
              <a:gd name="connsiteX16648" fmla="*/ 5461268 w 5832676"/>
              <a:gd name="connsiteY16648" fmla="*/ 3032556 h 5602020"/>
              <a:gd name="connsiteX16649" fmla="*/ 5463607 w 5832676"/>
              <a:gd name="connsiteY16649" fmla="*/ 3029750 h 5602020"/>
              <a:gd name="connsiteX16650" fmla="*/ 5461361 w 5832676"/>
              <a:gd name="connsiteY16650" fmla="*/ 3029750 h 5602020"/>
              <a:gd name="connsiteX16651" fmla="*/ 5469101 w 5832676"/>
              <a:gd name="connsiteY16651" fmla="*/ 3028025 h 5602020"/>
              <a:gd name="connsiteX16652" fmla="*/ 5474871 w 5832676"/>
              <a:gd name="connsiteY16652" fmla="*/ 3026878 h 5602020"/>
              <a:gd name="connsiteX16653" fmla="*/ 5470284 w 5832676"/>
              <a:gd name="connsiteY16653" fmla="*/ 3026878 h 5602020"/>
              <a:gd name="connsiteX16654" fmla="*/ 5482910 w 5832676"/>
              <a:gd name="connsiteY16654" fmla="*/ 3022733 h 5602020"/>
              <a:gd name="connsiteX16655" fmla="*/ 5484656 w 5832676"/>
              <a:gd name="connsiteY16655" fmla="*/ 3022733 h 5602020"/>
              <a:gd name="connsiteX16656" fmla="*/ 5487463 w 5832676"/>
              <a:gd name="connsiteY16656" fmla="*/ 3022733 h 5602020"/>
              <a:gd name="connsiteX16657" fmla="*/ 5487463 w 5832676"/>
              <a:gd name="connsiteY16657" fmla="*/ 3021330 h 5602020"/>
              <a:gd name="connsiteX16658" fmla="*/ 5486302 w 5832676"/>
              <a:gd name="connsiteY16658" fmla="*/ 3021621 h 5602020"/>
              <a:gd name="connsiteX16659" fmla="*/ 5489492 w 5832676"/>
              <a:gd name="connsiteY16659" fmla="*/ 3020573 h 5602020"/>
              <a:gd name="connsiteX16660" fmla="*/ 5500100 w 5832676"/>
              <a:gd name="connsiteY16660" fmla="*/ 3017706 h 5602020"/>
              <a:gd name="connsiteX16661" fmla="*/ 5500100 w 5832676"/>
              <a:gd name="connsiteY16661" fmla="*/ 3022292 h 5602020"/>
              <a:gd name="connsiteX16662" fmla="*/ 5484046 w 5832676"/>
              <a:gd name="connsiteY16662" fmla="*/ 3029172 h 5602020"/>
              <a:gd name="connsiteX16663" fmla="*/ 5481752 w 5832676"/>
              <a:gd name="connsiteY16663" fmla="*/ 3029172 h 5602020"/>
              <a:gd name="connsiteX16664" fmla="*/ 5479458 w 5832676"/>
              <a:gd name="connsiteY16664" fmla="*/ 3029172 h 5602020"/>
              <a:gd name="connsiteX16665" fmla="*/ 5476591 w 5832676"/>
              <a:gd name="connsiteY16665" fmla="*/ 3029459 h 5602020"/>
              <a:gd name="connsiteX16666" fmla="*/ 5477100 w 5832676"/>
              <a:gd name="connsiteY16666" fmla="*/ 3031239 h 5602020"/>
              <a:gd name="connsiteX16667" fmla="*/ 5461109 w 5832676"/>
              <a:gd name="connsiteY16667" fmla="*/ 3038344 h 5602020"/>
              <a:gd name="connsiteX16668" fmla="*/ 5461109 w 5832676"/>
              <a:gd name="connsiteY16668" fmla="*/ 3037158 h 5602020"/>
              <a:gd name="connsiteX16669" fmla="*/ 5463403 w 5832676"/>
              <a:gd name="connsiteY16669" fmla="*/ 3036051 h 5602020"/>
              <a:gd name="connsiteX16670" fmla="*/ 5461109 w 5832676"/>
              <a:gd name="connsiteY16670" fmla="*/ 3036051 h 5602020"/>
              <a:gd name="connsiteX16671" fmla="*/ 5461109 w 5832676"/>
              <a:gd name="connsiteY16671" fmla="*/ 3037158 h 5602020"/>
              <a:gd name="connsiteX16672" fmla="*/ 5446774 w 5832676"/>
              <a:gd name="connsiteY16672" fmla="*/ 3044077 h 5602020"/>
              <a:gd name="connsiteX16673" fmla="*/ 5426704 w 5832676"/>
              <a:gd name="connsiteY16673" fmla="*/ 3052103 h 5602020"/>
              <a:gd name="connsiteX16674" fmla="*/ 5428998 w 5832676"/>
              <a:gd name="connsiteY16674" fmla="*/ 3049810 h 5602020"/>
              <a:gd name="connsiteX16675" fmla="*/ 5417531 w 5832676"/>
              <a:gd name="connsiteY16675" fmla="*/ 3054396 h 5602020"/>
              <a:gd name="connsiteX16676" fmla="*/ 5450788 w 5832676"/>
              <a:gd name="connsiteY16676" fmla="*/ 3046944 h 5602020"/>
              <a:gd name="connsiteX16677" fmla="*/ 5461220 w 5832676"/>
              <a:gd name="connsiteY16677" fmla="*/ 3043527 h 5602020"/>
              <a:gd name="connsiteX16678" fmla="*/ 5461150 w 5832676"/>
              <a:gd name="connsiteY16678" fmla="*/ 3043608 h 5602020"/>
              <a:gd name="connsiteX16679" fmla="*/ 5462204 w 5832676"/>
              <a:gd name="connsiteY16679" fmla="*/ 3043783 h 5602020"/>
              <a:gd name="connsiteX16680" fmla="*/ 5456590 w 5832676"/>
              <a:gd name="connsiteY16680" fmla="*/ 3046589 h 5602020"/>
              <a:gd name="connsiteX16681" fmla="*/ 5459397 w 5832676"/>
              <a:gd name="connsiteY16681" fmla="*/ 3046589 h 5602020"/>
              <a:gd name="connsiteX16682" fmla="*/ 5462204 w 5832676"/>
              <a:gd name="connsiteY16682" fmla="*/ 3043783 h 5602020"/>
              <a:gd name="connsiteX16683" fmla="*/ 5462204 w 5832676"/>
              <a:gd name="connsiteY16683" fmla="*/ 3043205 h 5602020"/>
              <a:gd name="connsiteX16684" fmla="*/ 5484046 w 5832676"/>
              <a:gd name="connsiteY16684" fmla="*/ 3036051 h 5602020"/>
              <a:gd name="connsiteX16685" fmla="*/ 5484046 w 5832676"/>
              <a:gd name="connsiteY16685" fmla="*/ 3038344 h 5602020"/>
              <a:gd name="connsiteX16686" fmla="*/ 5487856 w 5832676"/>
              <a:gd name="connsiteY16686" fmla="*/ 3037075 h 5602020"/>
              <a:gd name="connsiteX16687" fmla="*/ 5487463 w 5832676"/>
              <a:gd name="connsiteY16687" fmla="*/ 3037468 h 5602020"/>
              <a:gd name="connsiteX16688" fmla="*/ 5487463 w 5832676"/>
              <a:gd name="connsiteY16688" fmla="*/ 3039573 h 5602020"/>
              <a:gd name="connsiteX16689" fmla="*/ 5489568 w 5832676"/>
              <a:gd name="connsiteY16689" fmla="*/ 3037468 h 5602020"/>
              <a:gd name="connsiteX16690" fmla="*/ 5491672 w 5832676"/>
              <a:gd name="connsiteY16690" fmla="*/ 3037468 h 5602020"/>
              <a:gd name="connsiteX16691" fmla="*/ 5488866 w 5832676"/>
              <a:gd name="connsiteY16691" fmla="*/ 3039573 h 5602020"/>
              <a:gd name="connsiteX16692" fmla="*/ 5494479 w 5832676"/>
              <a:gd name="connsiteY16692" fmla="*/ 3037468 h 5602020"/>
              <a:gd name="connsiteX16693" fmla="*/ 5494479 w 5832676"/>
              <a:gd name="connsiteY16693" fmla="*/ 3035363 h 5602020"/>
              <a:gd name="connsiteX16694" fmla="*/ 5491672 w 5832676"/>
              <a:gd name="connsiteY16694" fmla="*/ 3037468 h 5602020"/>
              <a:gd name="connsiteX16695" fmla="*/ 5490424 w 5832676"/>
              <a:gd name="connsiteY16695" fmla="*/ 3036219 h 5602020"/>
              <a:gd name="connsiteX16696" fmla="*/ 5494367 w 5832676"/>
              <a:gd name="connsiteY16696" fmla="*/ 3034905 h 5602020"/>
              <a:gd name="connsiteX16697" fmla="*/ 5504688 w 5832676"/>
              <a:gd name="connsiteY16697" fmla="*/ 3031465 h 5602020"/>
              <a:gd name="connsiteX16698" fmla="*/ 5506981 w 5832676"/>
              <a:gd name="connsiteY16698" fmla="*/ 3033758 h 5602020"/>
              <a:gd name="connsiteX16699" fmla="*/ 5506981 w 5832676"/>
              <a:gd name="connsiteY16699" fmla="*/ 3036051 h 5602020"/>
              <a:gd name="connsiteX16700" fmla="*/ 5502394 w 5832676"/>
              <a:gd name="connsiteY16700" fmla="*/ 3038344 h 5602020"/>
              <a:gd name="connsiteX16701" fmla="*/ 5502394 w 5832676"/>
              <a:gd name="connsiteY16701" fmla="*/ 3033758 h 5602020"/>
              <a:gd name="connsiteX16702" fmla="*/ 5497808 w 5832676"/>
              <a:gd name="connsiteY16702" fmla="*/ 3036051 h 5602020"/>
              <a:gd name="connsiteX16703" fmla="*/ 5500100 w 5832676"/>
              <a:gd name="connsiteY16703" fmla="*/ 3038344 h 5602020"/>
              <a:gd name="connsiteX16704" fmla="*/ 5477164 w 5832676"/>
              <a:gd name="connsiteY16704" fmla="*/ 3049810 h 5602020"/>
              <a:gd name="connsiteX16705" fmla="*/ 5474871 w 5832676"/>
              <a:gd name="connsiteY16705" fmla="*/ 3049810 h 5602020"/>
              <a:gd name="connsiteX16706" fmla="*/ 5474871 w 5832676"/>
              <a:gd name="connsiteY16706" fmla="*/ 3047517 h 5602020"/>
              <a:gd name="connsiteX16707" fmla="*/ 5463403 w 5832676"/>
              <a:gd name="connsiteY16707" fmla="*/ 3054396 h 5602020"/>
              <a:gd name="connsiteX16708" fmla="*/ 5467990 w 5832676"/>
              <a:gd name="connsiteY16708" fmla="*/ 3054396 h 5602020"/>
              <a:gd name="connsiteX16709" fmla="*/ 5470284 w 5832676"/>
              <a:gd name="connsiteY16709" fmla="*/ 3054396 h 5602020"/>
              <a:gd name="connsiteX16710" fmla="*/ 5468318 w 5832676"/>
              <a:gd name="connsiteY16710" fmla="*/ 3056362 h 5602020"/>
              <a:gd name="connsiteX16711" fmla="*/ 5465697 w 5832676"/>
              <a:gd name="connsiteY16711" fmla="*/ 3056689 h 5602020"/>
              <a:gd name="connsiteX16712" fmla="*/ 5467990 w 5832676"/>
              <a:gd name="connsiteY16712" fmla="*/ 3056689 h 5602020"/>
              <a:gd name="connsiteX16713" fmla="*/ 5468318 w 5832676"/>
              <a:gd name="connsiteY16713" fmla="*/ 3056362 h 5602020"/>
              <a:gd name="connsiteX16714" fmla="*/ 5484046 w 5832676"/>
              <a:gd name="connsiteY16714" fmla="*/ 3054396 h 5602020"/>
              <a:gd name="connsiteX16715" fmla="*/ 5486338 w 5832676"/>
              <a:gd name="connsiteY16715" fmla="*/ 3054396 h 5602020"/>
              <a:gd name="connsiteX16716" fmla="*/ 5481752 w 5832676"/>
              <a:gd name="connsiteY16716" fmla="*/ 3056689 h 5602020"/>
              <a:gd name="connsiteX16717" fmla="*/ 5493220 w 5832676"/>
              <a:gd name="connsiteY16717" fmla="*/ 3054396 h 5602020"/>
              <a:gd name="connsiteX16718" fmla="*/ 5493220 w 5832676"/>
              <a:gd name="connsiteY16718" fmla="*/ 3056689 h 5602020"/>
              <a:gd name="connsiteX16719" fmla="*/ 5465697 w 5832676"/>
              <a:gd name="connsiteY16719" fmla="*/ 3068155 h 5602020"/>
              <a:gd name="connsiteX16720" fmla="*/ 5472578 w 5832676"/>
              <a:gd name="connsiteY16720" fmla="*/ 3068155 h 5602020"/>
              <a:gd name="connsiteX16721" fmla="*/ 5418820 w 5832676"/>
              <a:gd name="connsiteY16721" fmla="*/ 3087502 h 5602020"/>
              <a:gd name="connsiteX16722" fmla="*/ 5419824 w 5832676"/>
              <a:gd name="connsiteY16722" fmla="*/ 3086499 h 5602020"/>
              <a:gd name="connsiteX16723" fmla="*/ 5415237 w 5832676"/>
              <a:gd name="connsiteY16723" fmla="*/ 3088792 h 5602020"/>
              <a:gd name="connsiteX16724" fmla="*/ 5418820 w 5832676"/>
              <a:gd name="connsiteY16724" fmla="*/ 3087502 h 5602020"/>
              <a:gd name="connsiteX16725" fmla="*/ 5417531 w 5832676"/>
              <a:gd name="connsiteY16725" fmla="*/ 3088792 h 5602020"/>
              <a:gd name="connsiteX16726" fmla="*/ 5396888 w 5832676"/>
              <a:gd name="connsiteY16726" fmla="*/ 3095671 h 5602020"/>
              <a:gd name="connsiteX16727" fmla="*/ 5399181 w 5832676"/>
              <a:gd name="connsiteY16727" fmla="*/ 3095671 h 5602020"/>
              <a:gd name="connsiteX16728" fmla="*/ 5406062 w 5832676"/>
              <a:gd name="connsiteY16728" fmla="*/ 3095671 h 5602020"/>
              <a:gd name="connsiteX16729" fmla="*/ 5355603 w 5832676"/>
              <a:gd name="connsiteY16729" fmla="*/ 3114016 h 5602020"/>
              <a:gd name="connsiteX16730" fmla="*/ 5360190 w 5832676"/>
              <a:gd name="connsiteY16730" fmla="*/ 3116309 h 5602020"/>
              <a:gd name="connsiteX16731" fmla="*/ 5376246 w 5832676"/>
              <a:gd name="connsiteY16731" fmla="*/ 3109430 h 5602020"/>
              <a:gd name="connsiteX16732" fmla="*/ 5378538 w 5832676"/>
              <a:gd name="connsiteY16732" fmla="*/ 3109430 h 5602020"/>
              <a:gd name="connsiteX16733" fmla="*/ 5376246 w 5832676"/>
              <a:gd name="connsiteY16733" fmla="*/ 3111723 h 5602020"/>
              <a:gd name="connsiteX16734" fmla="*/ 5369364 w 5832676"/>
              <a:gd name="connsiteY16734" fmla="*/ 3116309 h 5602020"/>
              <a:gd name="connsiteX16735" fmla="*/ 5344134 w 5832676"/>
              <a:gd name="connsiteY16735" fmla="*/ 3125482 h 5602020"/>
              <a:gd name="connsiteX16736" fmla="*/ 5348722 w 5832676"/>
              <a:gd name="connsiteY16736" fmla="*/ 3123188 h 5602020"/>
              <a:gd name="connsiteX16737" fmla="*/ 5337254 w 5832676"/>
              <a:gd name="connsiteY16737" fmla="*/ 3127775 h 5602020"/>
              <a:gd name="connsiteX16738" fmla="*/ 5339548 w 5832676"/>
              <a:gd name="connsiteY16738" fmla="*/ 3127775 h 5602020"/>
              <a:gd name="connsiteX16739" fmla="*/ 5328080 w 5832676"/>
              <a:gd name="connsiteY16739" fmla="*/ 3132361 h 5602020"/>
              <a:gd name="connsiteX16740" fmla="*/ 5392300 w 5832676"/>
              <a:gd name="connsiteY16740" fmla="*/ 3114016 h 5602020"/>
              <a:gd name="connsiteX16741" fmla="*/ 5394594 w 5832676"/>
              <a:gd name="connsiteY16741" fmla="*/ 3114016 h 5602020"/>
              <a:gd name="connsiteX16742" fmla="*/ 5454228 w 5832676"/>
              <a:gd name="connsiteY16742" fmla="*/ 3093378 h 5602020"/>
              <a:gd name="connsiteX16743" fmla="*/ 5456522 w 5832676"/>
              <a:gd name="connsiteY16743" fmla="*/ 3093378 h 5602020"/>
              <a:gd name="connsiteX16744" fmla="*/ 5458816 w 5832676"/>
              <a:gd name="connsiteY16744" fmla="*/ 3093378 h 5602020"/>
              <a:gd name="connsiteX16745" fmla="*/ 5390008 w 5832676"/>
              <a:gd name="connsiteY16745" fmla="*/ 3120895 h 5602020"/>
              <a:gd name="connsiteX16746" fmla="*/ 5390008 w 5832676"/>
              <a:gd name="connsiteY16746" fmla="*/ 3123188 h 5602020"/>
              <a:gd name="connsiteX16747" fmla="*/ 5399181 w 5832676"/>
              <a:gd name="connsiteY16747" fmla="*/ 3118602 h 5602020"/>
              <a:gd name="connsiteX16748" fmla="*/ 5401475 w 5832676"/>
              <a:gd name="connsiteY16748" fmla="*/ 3118602 h 5602020"/>
              <a:gd name="connsiteX16749" fmla="*/ 5373952 w 5832676"/>
              <a:gd name="connsiteY16749" fmla="*/ 3132361 h 5602020"/>
              <a:gd name="connsiteX16750" fmla="*/ 5373952 w 5832676"/>
              <a:gd name="connsiteY16750" fmla="*/ 3134495 h 5602020"/>
              <a:gd name="connsiteX16751" fmla="*/ 5370796 w 5832676"/>
              <a:gd name="connsiteY16751" fmla="*/ 3135706 h 5602020"/>
              <a:gd name="connsiteX16752" fmla="*/ 5367070 w 5832676"/>
              <a:gd name="connsiteY16752" fmla="*/ 3136948 h 5602020"/>
              <a:gd name="connsiteX16753" fmla="*/ 5367070 w 5832676"/>
              <a:gd name="connsiteY16753" fmla="*/ 3134655 h 5602020"/>
              <a:gd name="connsiteX16754" fmla="*/ 5355603 w 5832676"/>
              <a:gd name="connsiteY16754" fmla="*/ 3139568 h 5602020"/>
              <a:gd name="connsiteX16755" fmla="*/ 5355603 w 5832676"/>
              <a:gd name="connsiteY16755" fmla="*/ 3139241 h 5602020"/>
              <a:gd name="connsiteX16756" fmla="*/ 5351018 w 5832676"/>
              <a:gd name="connsiteY16756" fmla="*/ 3141532 h 5602020"/>
              <a:gd name="connsiteX16757" fmla="*/ 5355603 w 5832676"/>
              <a:gd name="connsiteY16757" fmla="*/ 3139568 h 5602020"/>
              <a:gd name="connsiteX16758" fmla="*/ 5355603 w 5832676"/>
              <a:gd name="connsiteY16758" fmla="*/ 3141534 h 5602020"/>
              <a:gd name="connsiteX16759" fmla="*/ 5370796 w 5832676"/>
              <a:gd name="connsiteY16759" fmla="*/ 3135706 h 5602020"/>
              <a:gd name="connsiteX16760" fmla="*/ 5373952 w 5832676"/>
              <a:gd name="connsiteY16760" fmla="*/ 3134655 h 5602020"/>
              <a:gd name="connsiteX16761" fmla="*/ 5373952 w 5832676"/>
              <a:gd name="connsiteY16761" fmla="*/ 3134495 h 5602020"/>
              <a:gd name="connsiteX16762" fmla="*/ 5387655 w 5832676"/>
              <a:gd name="connsiteY16762" fmla="*/ 3129239 h 5602020"/>
              <a:gd name="connsiteX16763" fmla="*/ 5414628 w 5832676"/>
              <a:gd name="connsiteY16763" fmla="*/ 3120573 h 5602020"/>
              <a:gd name="connsiteX16764" fmla="*/ 5424410 w 5832676"/>
              <a:gd name="connsiteY16764" fmla="*/ 3118602 h 5602020"/>
              <a:gd name="connsiteX16765" fmla="*/ 5419538 w 5832676"/>
              <a:gd name="connsiteY16765" fmla="*/ 3119749 h 5602020"/>
              <a:gd name="connsiteX16766" fmla="*/ 5419824 w 5832676"/>
              <a:gd name="connsiteY16766" fmla="*/ 3120895 h 5602020"/>
              <a:gd name="connsiteX16767" fmla="*/ 5424410 w 5832676"/>
              <a:gd name="connsiteY16767" fmla="*/ 3118602 h 5602020"/>
              <a:gd name="connsiteX16768" fmla="*/ 5428998 w 5832676"/>
              <a:gd name="connsiteY16768" fmla="*/ 3116309 h 5602020"/>
              <a:gd name="connsiteX16769" fmla="*/ 5426704 w 5832676"/>
              <a:gd name="connsiteY16769" fmla="*/ 3116309 h 5602020"/>
              <a:gd name="connsiteX16770" fmla="*/ 5442760 w 5832676"/>
              <a:gd name="connsiteY16770" fmla="*/ 3111723 h 5602020"/>
              <a:gd name="connsiteX16771" fmla="*/ 5431295 w 5832676"/>
              <a:gd name="connsiteY16771" fmla="*/ 3116308 h 5602020"/>
              <a:gd name="connsiteX16772" fmla="*/ 5435880 w 5832676"/>
              <a:gd name="connsiteY16772" fmla="*/ 3114016 h 5602020"/>
              <a:gd name="connsiteX16773" fmla="*/ 5431292 w 5832676"/>
              <a:gd name="connsiteY16773" fmla="*/ 3116309 h 5602020"/>
              <a:gd name="connsiteX16774" fmla="*/ 5431295 w 5832676"/>
              <a:gd name="connsiteY16774" fmla="*/ 3116308 h 5602020"/>
              <a:gd name="connsiteX16775" fmla="*/ 5412943 w 5832676"/>
              <a:gd name="connsiteY16775" fmla="*/ 3125482 h 5602020"/>
              <a:gd name="connsiteX16776" fmla="*/ 5412943 w 5832676"/>
              <a:gd name="connsiteY16776" fmla="*/ 3123188 h 5602020"/>
              <a:gd name="connsiteX16777" fmla="*/ 5332666 w 5832676"/>
              <a:gd name="connsiteY16777" fmla="*/ 3155292 h 5602020"/>
              <a:gd name="connsiteX16778" fmla="*/ 5346428 w 5832676"/>
              <a:gd name="connsiteY16778" fmla="*/ 3152999 h 5602020"/>
              <a:gd name="connsiteX16779" fmla="*/ 5383126 w 5832676"/>
              <a:gd name="connsiteY16779" fmla="*/ 3136948 h 5602020"/>
              <a:gd name="connsiteX16780" fmla="*/ 5383126 w 5832676"/>
              <a:gd name="connsiteY16780" fmla="*/ 3139241 h 5602020"/>
              <a:gd name="connsiteX16781" fmla="*/ 5353309 w 5832676"/>
              <a:gd name="connsiteY16781" fmla="*/ 3152999 h 5602020"/>
              <a:gd name="connsiteX16782" fmla="*/ 5369364 w 5832676"/>
              <a:gd name="connsiteY16782" fmla="*/ 3152999 h 5602020"/>
              <a:gd name="connsiteX16783" fmla="*/ 5367070 w 5832676"/>
              <a:gd name="connsiteY16783" fmla="*/ 3155292 h 5602020"/>
              <a:gd name="connsiteX16784" fmla="*/ 5369364 w 5832676"/>
              <a:gd name="connsiteY16784" fmla="*/ 3157585 h 5602020"/>
              <a:gd name="connsiteX16785" fmla="*/ 5371658 w 5832676"/>
              <a:gd name="connsiteY16785" fmla="*/ 3155292 h 5602020"/>
              <a:gd name="connsiteX16786" fmla="*/ 5383126 w 5832676"/>
              <a:gd name="connsiteY16786" fmla="*/ 3152999 h 5602020"/>
              <a:gd name="connsiteX16787" fmla="*/ 5385420 w 5832676"/>
              <a:gd name="connsiteY16787" fmla="*/ 3152999 h 5602020"/>
              <a:gd name="connsiteX16788" fmla="*/ 5387714 w 5832676"/>
              <a:gd name="connsiteY16788" fmla="*/ 3150706 h 5602020"/>
              <a:gd name="connsiteX16789" fmla="*/ 5390008 w 5832676"/>
              <a:gd name="connsiteY16789" fmla="*/ 3152999 h 5602020"/>
              <a:gd name="connsiteX16790" fmla="*/ 5401475 w 5832676"/>
              <a:gd name="connsiteY16790" fmla="*/ 3148413 h 5602020"/>
              <a:gd name="connsiteX16791" fmla="*/ 5394594 w 5832676"/>
              <a:gd name="connsiteY16791" fmla="*/ 3152999 h 5602020"/>
              <a:gd name="connsiteX16792" fmla="*/ 5392300 w 5832676"/>
              <a:gd name="connsiteY16792" fmla="*/ 3152999 h 5602020"/>
              <a:gd name="connsiteX16793" fmla="*/ 5394594 w 5832676"/>
              <a:gd name="connsiteY16793" fmla="*/ 3155292 h 5602020"/>
              <a:gd name="connsiteX16794" fmla="*/ 5474871 w 5832676"/>
              <a:gd name="connsiteY16794" fmla="*/ 3127775 h 5602020"/>
              <a:gd name="connsiteX16795" fmla="*/ 5431292 w 5832676"/>
              <a:gd name="connsiteY16795" fmla="*/ 3146120 h 5602020"/>
              <a:gd name="connsiteX16796" fmla="*/ 5433586 w 5832676"/>
              <a:gd name="connsiteY16796" fmla="*/ 3143827 h 5602020"/>
              <a:gd name="connsiteX16797" fmla="*/ 5417531 w 5832676"/>
              <a:gd name="connsiteY16797" fmla="*/ 3150706 h 5602020"/>
              <a:gd name="connsiteX16798" fmla="*/ 5422118 w 5832676"/>
              <a:gd name="connsiteY16798" fmla="*/ 3150706 h 5602020"/>
              <a:gd name="connsiteX16799" fmla="*/ 5400458 w 5832676"/>
              <a:gd name="connsiteY16799" fmla="*/ 3157202 h 5602020"/>
              <a:gd name="connsiteX16800" fmla="*/ 5400458 w 5832676"/>
              <a:gd name="connsiteY16800" fmla="*/ 3156048 h 5602020"/>
              <a:gd name="connsiteX16801" fmla="*/ 5398118 w 5832676"/>
              <a:gd name="connsiteY16801" fmla="*/ 3156048 h 5602020"/>
              <a:gd name="connsiteX16802" fmla="*/ 5395780 w 5832676"/>
              <a:gd name="connsiteY16802" fmla="*/ 3158854 h 5602020"/>
              <a:gd name="connsiteX16803" fmla="*/ 5393440 w 5832676"/>
              <a:gd name="connsiteY16803" fmla="*/ 3161661 h 5602020"/>
              <a:gd name="connsiteX16804" fmla="*/ 5400458 w 5832676"/>
              <a:gd name="connsiteY16804" fmla="*/ 3158854 h 5602020"/>
              <a:gd name="connsiteX16805" fmla="*/ 5400458 w 5832676"/>
              <a:gd name="connsiteY16805" fmla="*/ 3157205 h 5602020"/>
              <a:gd name="connsiteX16806" fmla="*/ 5412656 w 5832676"/>
              <a:gd name="connsiteY16806" fmla="*/ 3153573 h 5602020"/>
              <a:gd name="connsiteX16807" fmla="*/ 5424412 w 5832676"/>
              <a:gd name="connsiteY16807" fmla="*/ 3152999 h 5602020"/>
              <a:gd name="connsiteX16808" fmla="*/ 5506981 w 5832676"/>
              <a:gd name="connsiteY16808" fmla="*/ 3123188 h 5602020"/>
              <a:gd name="connsiteX16809" fmla="*/ 5504688 w 5832676"/>
              <a:gd name="connsiteY16809" fmla="*/ 3125482 h 5602020"/>
              <a:gd name="connsiteX16810" fmla="*/ 5467990 w 5832676"/>
              <a:gd name="connsiteY16810" fmla="*/ 3143827 h 5602020"/>
              <a:gd name="connsiteX16811" fmla="*/ 5474871 w 5832676"/>
              <a:gd name="connsiteY16811" fmla="*/ 3141534 h 5602020"/>
              <a:gd name="connsiteX16812" fmla="*/ 5479458 w 5832676"/>
              <a:gd name="connsiteY16812" fmla="*/ 3139241 h 5602020"/>
              <a:gd name="connsiteX16813" fmla="*/ 5477164 w 5832676"/>
              <a:gd name="connsiteY16813" fmla="*/ 3141534 h 5602020"/>
              <a:gd name="connsiteX16814" fmla="*/ 5495514 w 5832676"/>
              <a:gd name="connsiteY16814" fmla="*/ 3134655 h 5602020"/>
              <a:gd name="connsiteX16815" fmla="*/ 5488632 w 5832676"/>
              <a:gd name="connsiteY16815" fmla="*/ 3139241 h 5602020"/>
              <a:gd name="connsiteX16816" fmla="*/ 5504688 w 5832676"/>
              <a:gd name="connsiteY16816" fmla="*/ 3134655 h 5602020"/>
              <a:gd name="connsiteX16817" fmla="*/ 5497808 w 5832676"/>
              <a:gd name="connsiteY16817" fmla="*/ 3139241 h 5602020"/>
              <a:gd name="connsiteX16818" fmla="*/ 5502394 w 5832676"/>
              <a:gd name="connsiteY16818" fmla="*/ 3139241 h 5602020"/>
              <a:gd name="connsiteX16819" fmla="*/ 5449641 w 5832676"/>
              <a:gd name="connsiteY16819" fmla="*/ 3157585 h 5602020"/>
              <a:gd name="connsiteX16820" fmla="*/ 5456522 w 5832676"/>
              <a:gd name="connsiteY16820" fmla="*/ 3159878 h 5602020"/>
              <a:gd name="connsiteX16821" fmla="*/ 5454228 w 5832676"/>
              <a:gd name="connsiteY16821" fmla="*/ 3162171 h 5602020"/>
              <a:gd name="connsiteX16822" fmla="*/ 5451935 w 5832676"/>
              <a:gd name="connsiteY16822" fmla="*/ 3164464 h 5602020"/>
              <a:gd name="connsiteX16823" fmla="*/ 5458816 w 5832676"/>
              <a:gd name="connsiteY16823" fmla="*/ 3162171 h 5602020"/>
              <a:gd name="connsiteX16824" fmla="*/ 5470284 w 5832676"/>
              <a:gd name="connsiteY16824" fmla="*/ 3157585 h 5602020"/>
              <a:gd name="connsiteX16825" fmla="*/ 5474871 w 5832676"/>
              <a:gd name="connsiteY16825" fmla="*/ 3152999 h 5602020"/>
              <a:gd name="connsiteX16826" fmla="*/ 5516156 w 5832676"/>
              <a:gd name="connsiteY16826" fmla="*/ 3139241 h 5602020"/>
              <a:gd name="connsiteX16827" fmla="*/ 5511569 w 5832676"/>
              <a:gd name="connsiteY16827" fmla="*/ 3143827 h 5602020"/>
              <a:gd name="connsiteX16828" fmla="*/ 5484046 w 5832676"/>
              <a:gd name="connsiteY16828" fmla="*/ 3152999 h 5602020"/>
              <a:gd name="connsiteX16829" fmla="*/ 5488632 w 5832676"/>
              <a:gd name="connsiteY16829" fmla="*/ 3152999 h 5602020"/>
              <a:gd name="connsiteX16830" fmla="*/ 5477164 w 5832676"/>
              <a:gd name="connsiteY16830" fmla="*/ 3157585 h 5602020"/>
              <a:gd name="connsiteX16831" fmla="*/ 5481752 w 5832676"/>
              <a:gd name="connsiteY16831" fmla="*/ 3155292 h 5602020"/>
              <a:gd name="connsiteX16832" fmla="*/ 5456522 w 5832676"/>
              <a:gd name="connsiteY16832" fmla="*/ 3164464 h 5602020"/>
              <a:gd name="connsiteX16833" fmla="*/ 5463403 w 5832676"/>
              <a:gd name="connsiteY16833" fmla="*/ 3166757 h 5602020"/>
              <a:gd name="connsiteX16834" fmla="*/ 5456522 w 5832676"/>
              <a:gd name="connsiteY16834" fmla="*/ 3169051 h 5602020"/>
              <a:gd name="connsiteX16835" fmla="*/ 5456522 w 5832676"/>
              <a:gd name="connsiteY16835" fmla="*/ 3171344 h 5602020"/>
              <a:gd name="connsiteX16836" fmla="*/ 5465697 w 5832676"/>
              <a:gd name="connsiteY16836" fmla="*/ 3166757 h 5602020"/>
              <a:gd name="connsiteX16837" fmla="*/ 5467990 w 5832676"/>
              <a:gd name="connsiteY16837" fmla="*/ 3171344 h 5602020"/>
              <a:gd name="connsiteX16838" fmla="*/ 5493220 w 5832676"/>
              <a:gd name="connsiteY16838" fmla="*/ 3164464 h 5602020"/>
              <a:gd name="connsiteX16839" fmla="*/ 5502394 w 5832676"/>
              <a:gd name="connsiteY16839" fmla="*/ 3157585 h 5602020"/>
              <a:gd name="connsiteX16840" fmla="*/ 5504688 w 5832676"/>
              <a:gd name="connsiteY16840" fmla="*/ 3159878 h 5602020"/>
              <a:gd name="connsiteX16841" fmla="*/ 5502394 w 5832676"/>
              <a:gd name="connsiteY16841" fmla="*/ 3159878 h 5602020"/>
              <a:gd name="connsiteX16842" fmla="*/ 5502394 w 5832676"/>
              <a:gd name="connsiteY16842" fmla="*/ 3162171 h 5602020"/>
              <a:gd name="connsiteX16843" fmla="*/ 5511569 w 5832676"/>
              <a:gd name="connsiteY16843" fmla="*/ 3157585 h 5602020"/>
              <a:gd name="connsiteX16844" fmla="*/ 5509275 w 5832676"/>
              <a:gd name="connsiteY16844" fmla="*/ 3162171 h 5602020"/>
              <a:gd name="connsiteX16845" fmla="*/ 5470284 w 5832676"/>
              <a:gd name="connsiteY16845" fmla="*/ 3173637 h 5602020"/>
              <a:gd name="connsiteX16846" fmla="*/ 5463403 w 5832676"/>
              <a:gd name="connsiteY16846" fmla="*/ 3194274 h 5602020"/>
              <a:gd name="connsiteX16847" fmla="*/ 5490926 w 5832676"/>
              <a:gd name="connsiteY16847" fmla="*/ 3187395 h 5602020"/>
              <a:gd name="connsiteX16848" fmla="*/ 5477164 w 5832676"/>
              <a:gd name="connsiteY16848" fmla="*/ 3194274 h 5602020"/>
              <a:gd name="connsiteX16849" fmla="*/ 5504994 w 5832676"/>
              <a:gd name="connsiteY16849" fmla="*/ 3187854 h 5602020"/>
              <a:gd name="connsiteX16850" fmla="*/ 5500100 w 5832676"/>
              <a:gd name="connsiteY16850" fmla="*/ 3189688 h 5602020"/>
              <a:gd name="connsiteX16851" fmla="*/ 5506981 w 5832676"/>
              <a:gd name="connsiteY16851" fmla="*/ 3187395 h 5602020"/>
              <a:gd name="connsiteX16852" fmla="*/ 5504994 w 5832676"/>
              <a:gd name="connsiteY16852" fmla="*/ 3187854 h 5602020"/>
              <a:gd name="connsiteX16853" fmla="*/ 5518450 w 5832676"/>
              <a:gd name="connsiteY16853" fmla="*/ 3182809 h 5602020"/>
              <a:gd name="connsiteX16854" fmla="*/ 5513862 w 5832676"/>
              <a:gd name="connsiteY16854" fmla="*/ 3185102 h 5602020"/>
              <a:gd name="connsiteX16855" fmla="*/ 5518450 w 5832676"/>
              <a:gd name="connsiteY16855" fmla="*/ 3185102 h 5602020"/>
              <a:gd name="connsiteX16856" fmla="*/ 5497808 w 5832676"/>
              <a:gd name="connsiteY16856" fmla="*/ 3191981 h 5602020"/>
              <a:gd name="connsiteX16857" fmla="*/ 5474871 w 5832676"/>
              <a:gd name="connsiteY16857" fmla="*/ 3203446 h 5602020"/>
              <a:gd name="connsiteX16858" fmla="*/ 5454228 w 5832676"/>
              <a:gd name="connsiteY16858" fmla="*/ 3210326 h 5602020"/>
              <a:gd name="connsiteX16859" fmla="*/ 5447348 w 5832676"/>
              <a:gd name="connsiteY16859" fmla="*/ 3210326 h 5602020"/>
              <a:gd name="connsiteX16860" fmla="*/ 5431292 w 5832676"/>
              <a:gd name="connsiteY16860" fmla="*/ 3224085 h 5602020"/>
              <a:gd name="connsiteX16861" fmla="*/ 5435880 w 5832676"/>
              <a:gd name="connsiteY16861" fmla="*/ 3224085 h 5602020"/>
              <a:gd name="connsiteX16862" fmla="*/ 5426704 w 5832676"/>
              <a:gd name="connsiteY16862" fmla="*/ 3226378 h 5602020"/>
              <a:gd name="connsiteX16863" fmla="*/ 5428998 w 5832676"/>
              <a:gd name="connsiteY16863" fmla="*/ 3224085 h 5602020"/>
              <a:gd name="connsiteX16864" fmla="*/ 5425940 w 5832676"/>
              <a:gd name="connsiteY16864" fmla="*/ 3225614 h 5602020"/>
              <a:gd name="connsiteX16865" fmla="*/ 5437634 w 5832676"/>
              <a:gd name="connsiteY16865" fmla="*/ 3215385 h 5602020"/>
              <a:gd name="connsiteX16866" fmla="*/ 5440466 w 5832676"/>
              <a:gd name="connsiteY16866" fmla="*/ 3214912 h 5602020"/>
              <a:gd name="connsiteX16867" fmla="*/ 5438174 w 5832676"/>
              <a:gd name="connsiteY16867" fmla="*/ 3214912 h 5602020"/>
              <a:gd name="connsiteX16868" fmla="*/ 5437634 w 5832676"/>
              <a:gd name="connsiteY16868" fmla="*/ 3215385 h 5602020"/>
              <a:gd name="connsiteX16869" fmla="*/ 5426704 w 5832676"/>
              <a:gd name="connsiteY16869" fmla="*/ 3217206 h 5602020"/>
              <a:gd name="connsiteX16870" fmla="*/ 5417531 w 5832676"/>
              <a:gd name="connsiteY16870" fmla="*/ 3224085 h 5602020"/>
              <a:gd name="connsiteX16871" fmla="*/ 5415237 w 5832676"/>
              <a:gd name="connsiteY16871" fmla="*/ 3224085 h 5602020"/>
              <a:gd name="connsiteX16872" fmla="*/ 5399181 w 5832676"/>
              <a:gd name="connsiteY16872" fmla="*/ 3230964 h 5602020"/>
              <a:gd name="connsiteX16873" fmla="*/ 5396888 w 5832676"/>
              <a:gd name="connsiteY16873" fmla="*/ 3230964 h 5602020"/>
              <a:gd name="connsiteX16874" fmla="*/ 5399181 w 5832676"/>
              <a:gd name="connsiteY16874" fmla="*/ 3233257 h 5602020"/>
              <a:gd name="connsiteX16875" fmla="*/ 5392300 w 5832676"/>
              <a:gd name="connsiteY16875" fmla="*/ 3235550 h 5602020"/>
              <a:gd name="connsiteX16876" fmla="*/ 5394594 w 5832676"/>
              <a:gd name="connsiteY16876" fmla="*/ 3235550 h 5602020"/>
              <a:gd name="connsiteX16877" fmla="*/ 5392300 w 5832676"/>
              <a:gd name="connsiteY16877" fmla="*/ 3237843 h 5602020"/>
              <a:gd name="connsiteX16878" fmla="*/ 5394594 w 5832676"/>
              <a:gd name="connsiteY16878" fmla="*/ 3237843 h 5602020"/>
              <a:gd name="connsiteX16879" fmla="*/ 5394594 w 5832676"/>
              <a:gd name="connsiteY16879" fmla="*/ 3240137 h 5602020"/>
              <a:gd name="connsiteX16880" fmla="*/ 5396888 w 5832676"/>
              <a:gd name="connsiteY16880" fmla="*/ 3237843 h 5602020"/>
              <a:gd name="connsiteX16881" fmla="*/ 5394594 w 5832676"/>
              <a:gd name="connsiteY16881" fmla="*/ 3235550 h 5602020"/>
              <a:gd name="connsiteX16882" fmla="*/ 5403769 w 5832676"/>
              <a:gd name="connsiteY16882" fmla="*/ 3233257 h 5602020"/>
              <a:gd name="connsiteX16883" fmla="*/ 5403769 w 5832676"/>
              <a:gd name="connsiteY16883" fmla="*/ 3235550 h 5602020"/>
              <a:gd name="connsiteX16884" fmla="*/ 5408356 w 5832676"/>
              <a:gd name="connsiteY16884" fmla="*/ 3233257 h 5602020"/>
              <a:gd name="connsiteX16885" fmla="*/ 5410650 w 5832676"/>
              <a:gd name="connsiteY16885" fmla="*/ 3233257 h 5602020"/>
              <a:gd name="connsiteX16886" fmla="*/ 5409272 w 5832676"/>
              <a:gd name="connsiteY16886" fmla="*/ 3234633 h 5602020"/>
              <a:gd name="connsiteX16887" fmla="*/ 5408876 w 5832676"/>
              <a:gd name="connsiteY16887" fmla="*/ 3234633 h 5602020"/>
              <a:gd name="connsiteX16888" fmla="*/ 5408876 w 5832676"/>
              <a:gd name="connsiteY16888" fmla="*/ 3235030 h 5602020"/>
              <a:gd name="connsiteX16889" fmla="*/ 5408356 w 5832676"/>
              <a:gd name="connsiteY16889" fmla="*/ 3235550 h 5602020"/>
              <a:gd name="connsiteX16890" fmla="*/ 5408876 w 5832676"/>
              <a:gd name="connsiteY16890" fmla="*/ 3235377 h 5602020"/>
              <a:gd name="connsiteX16891" fmla="*/ 5408876 w 5832676"/>
              <a:gd name="connsiteY16891" fmla="*/ 3236037 h 5602020"/>
              <a:gd name="connsiteX16892" fmla="*/ 5411684 w 5832676"/>
              <a:gd name="connsiteY16892" fmla="*/ 3236037 h 5602020"/>
              <a:gd name="connsiteX16893" fmla="*/ 5415894 w 5832676"/>
              <a:gd name="connsiteY16893" fmla="*/ 3236037 h 5602020"/>
              <a:gd name="connsiteX16894" fmla="*/ 5411684 w 5832676"/>
              <a:gd name="connsiteY16894" fmla="*/ 3234633 h 5602020"/>
              <a:gd name="connsiteX16895" fmla="*/ 5411107 w 5832676"/>
              <a:gd name="connsiteY16895" fmla="*/ 3234633 h 5602020"/>
              <a:gd name="connsiteX16896" fmla="*/ 5411796 w 5832676"/>
              <a:gd name="connsiteY16896" fmla="*/ 3234403 h 5602020"/>
              <a:gd name="connsiteX16897" fmla="*/ 5415237 w 5832676"/>
              <a:gd name="connsiteY16897" fmla="*/ 3233257 h 5602020"/>
              <a:gd name="connsiteX16898" fmla="*/ 5418098 w 5832676"/>
              <a:gd name="connsiteY16898" fmla="*/ 3231826 h 5602020"/>
              <a:gd name="connsiteX16899" fmla="*/ 5418232 w 5832676"/>
              <a:gd name="connsiteY16899" fmla="*/ 3231759 h 5602020"/>
              <a:gd name="connsiteX16900" fmla="*/ 5418232 w 5832676"/>
              <a:gd name="connsiteY16900" fmla="*/ 3231826 h 5602020"/>
              <a:gd name="connsiteX16901" fmla="*/ 5422910 w 5832676"/>
              <a:gd name="connsiteY16901" fmla="*/ 3231826 h 5602020"/>
              <a:gd name="connsiteX16902" fmla="*/ 5422910 w 5832676"/>
              <a:gd name="connsiteY16902" fmla="*/ 3230593 h 5602020"/>
              <a:gd name="connsiteX16903" fmla="*/ 5426991 w 5832676"/>
              <a:gd name="connsiteY16903" fmla="*/ 3230104 h 5602020"/>
              <a:gd name="connsiteX16904" fmla="*/ 5428998 w 5832676"/>
              <a:gd name="connsiteY16904" fmla="*/ 3230964 h 5602020"/>
              <a:gd name="connsiteX16905" fmla="*/ 5433586 w 5832676"/>
              <a:gd name="connsiteY16905" fmla="*/ 3228671 h 5602020"/>
              <a:gd name="connsiteX16906" fmla="*/ 5440466 w 5832676"/>
              <a:gd name="connsiteY16906" fmla="*/ 3226378 h 5602020"/>
              <a:gd name="connsiteX16907" fmla="*/ 5440466 w 5832676"/>
              <a:gd name="connsiteY16907" fmla="*/ 3228671 h 5602020"/>
              <a:gd name="connsiteX16908" fmla="*/ 5431292 w 5832676"/>
              <a:gd name="connsiteY16908" fmla="*/ 3230964 h 5602020"/>
              <a:gd name="connsiteX16909" fmla="*/ 5431292 w 5832676"/>
              <a:gd name="connsiteY16909" fmla="*/ 3235550 h 5602020"/>
              <a:gd name="connsiteX16910" fmla="*/ 5428998 w 5832676"/>
              <a:gd name="connsiteY16910" fmla="*/ 3235550 h 5602020"/>
              <a:gd name="connsiteX16911" fmla="*/ 5424412 w 5832676"/>
              <a:gd name="connsiteY16911" fmla="*/ 3240137 h 5602020"/>
              <a:gd name="connsiteX16912" fmla="*/ 5424412 w 5832676"/>
              <a:gd name="connsiteY16912" fmla="*/ 3242430 h 5602020"/>
              <a:gd name="connsiteX16913" fmla="*/ 5419824 w 5832676"/>
              <a:gd name="connsiteY16913" fmla="*/ 3240137 h 5602020"/>
              <a:gd name="connsiteX16914" fmla="*/ 5419824 w 5832676"/>
              <a:gd name="connsiteY16914" fmla="*/ 3242430 h 5602020"/>
              <a:gd name="connsiteX16915" fmla="*/ 5419824 w 5832676"/>
              <a:gd name="connsiteY16915" fmla="*/ 3247016 h 5602020"/>
              <a:gd name="connsiteX16916" fmla="*/ 5415237 w 5832676"/>
              <a:gd name="connsiteY16916" fmla="*/ 3244723 h 5602020"/>
              <a:gd name="connsiteX16917" fmla="*/ 5415237 w 5832676"/>
              <a:gd name="connsiteY16917" fmla="*/ 3247016 h 5602020"/>
              <a:gd name="connsiteX16918" fmla="*/ 5408356 w 5832676"/>
              <a:gd name="connsiteY16918" fmla="*/ 3251602 h 5602020"/>
              <a:gd name="connsiteX16919" fmla="*/ 5406062 w 5832676"/>
              <a:gd name="connsiteY16919" fmla="*/ 3251602 h 5602020"/>
              <a:gd name="connsiteX16920" fmla="*/ 5403769 w 5832676"/>
              <a:gd name="connsiteY16920" fmla="*/ 3251602 h 5602020"/>
              <a:gd name="connsiteX16921" fmla="*/ 5401475 w 5832676"/>
              <a:gd name="connsiteY16921" fmla="*/ 3251602 h 5602020"/>
              <a:gd name="connsiteX16922" fmla="*/ 5396888 w 5832676"/>
              <a:gd name="connsiteY16922" fmla="*/ 3258481 h 5602020"/>
              <a:gd name="connsiteX16923" fmla="*/ 5392300 w 5832676"/>
              <a:gd name="connsiteY16923" fmla="*/ 3256188 h 5602020"/>
              <a:gd name="connsiteX16924" fmla="*/ 5387714 w 5832676"/>
              <a:gd name="connsiteY16924" fmla="*/ 3260774 h 5602020"/>
              <a:gd name="connsiteX16925" fmla="*/ 5390008 w 5832676"/>
              <a:gd name="connsiteY16925" fmla="*/ 3263067 h 5602020"/>
              <a:gd name="connsiteX16926" fmla="*/ 5389720 w 5832676"/>
              <a:gd name="connsiteY16926" fmla="*/ 3263354 h 5602020"/>
              <a:gd name="connsiteX16927" fmla="*/ 5388583 w 5832676"/>
              <a:gd name="connsiteY16927" fmla="*/ 3264490 h 5602020"/>
              <a:gd name="connsiteX16928" fmla="*/ 5385420 w 5832676"/>
              <a:gd name="connsiteY16928" fmla="*/ 3265360 h 5602020"/>
              <a:gd name="connsiteX16929" fmla="*/ 5380832 w 5832676"/>
              <a:gd name="connsiteY16929" fmla="*/ 3265360 h 5602020"/>
              <a:gd name="connsiteX16930" fmla="*/ 5376246 w 5832676"/>
              <a:gd name="connsiteY16930" fmla="*/ 3263067 h 5602020"/>
              <a:gd name="connsiteX16931" fmla="*/ 5373952 w 5832676"/>
              <a:gd name="connsiteY16931" fmla="*/ 3263067 h 5602020"/>
              <a:gd name="connsiteX16932" fmla="*/ 5371658 w 5832676"/>
              <a:gd name="connsiteY16932" fmla="*/ 3263067 h 5602020"/>
              <a:gd name="connsiteX16933" fmla="*/ 5373952 w 5832676"/>
              <a:gd name="connsiteY16933" fmla="*/ 3265360 h 5602020"/>
              <a:gd name="connsiteX16934" fmla="*/ 5373952 w 5832676"/>
              <a:gd name="connsiteY16934" fmla="*/ 3272239 h 5602020"/>
              <a:gd name="connsiteX16935" fmla="*/ 5376244 w 5832676"/>
              <a:gd name="connsiteY16935" fmla="*/ 3271380 h 5602020"/>
              <a:gd name="connsiteX16936" fmla="*/ 5377741 w 5832676"/>
              <a:gd name="connsiteY16936" fmla="*/ 3271940 h 5602020"/>
              <a:gd name="connsiteX16937" fmla="*/ 5376246 w 5832676"/>
              <a:gd name="connsiteY16937" fmla="*/ 3272239 h 5602020"/>
              <a:gd name="connsiteX16938" fmla="*/ 5378538 w 5832676"/>
              <a:gd name="connsiteY16938" fmla="*/ 3272239 h 5602020"/>
              <a:gd name="connsiteX16939" fmla="*/ 5380832 w 5832676"/>
              <a:gd name="connsiteY16939" fmla="*/ 3272239 h 5602020"/>
              <a:gd name="connsiteX16940" fmla="*/ 5383126 w 5832676"/>
              <a:gd name="connsiteY16940" fmla="*/ 3272239 h 5602020"/>
              <a:gd name="connsiteX16941" fmla="*/ 5383126 w 5832676"/>
              <a:gd name="connsiteY16941" fmla="*/ 3274532 h 5602020"/>
              <a:gd name="connsiteX16942" fmla="*/ 5385420 w 5832676"/>
              <a:gd name="connsiteY16942" fmla="*/ 3274532 h 5602020"/>
              <a:gd name="connsiteX16943" fmla="*/ 5378538 w 5832676"/>
              <a:gd name="connsiteY16943" fmla="*/ 3276826 h 5602020"/>
              <a:gd name="connsiteX16944" fmla="*/ 5376246 w 5832676"/>
              <a:gd name="connsiteY16944" fmla="*/ 3276826 h 5602020"/>
              <a:gd name="connsiteX16945" fmla="*/ 5371658 w 5832676"/>
              <a:gd name="connsiteY16945" fmla="*/ 3281412 h 5602020"/>
              <a:gd name="connsiteX16946" fmla="*/ 5367644 w 5832676"/>
              <a:gd name="connsiteY16946" fmla="*/ 3280839 h 5602020"/>
              <a:gd name="connsiteX16947" fmla="*/ 5360190 w 5832676"/>
              <a:gd name="connsiteY16947" fmla="*/ 3283705 h 5602020"/>
              <a:gd name="connsiteX16948" fmla="*/ 5367070 w 5832676"/>
              <a:gd name="connsiteY16948" fmla="*/ 3281412 h 5602020"/>
              <a:gd name="connsiteX16949" fmla="*/ 5367070 w 5832676"/>
              <a:gd name="connsiteY16949" fmla="*/ 3283705 h 5602020"/>
              <a:gd name="connsiteX16950" fmla="*/ 5364777 w 5832676"/>
              <a:gd name="connsiteY16950" fmla="*/ 3283705 h 5602020"/>
              <a:gd name="connsiteX16951" fmla="*/ 5362484 w 5832676"/>
              <a:gd name="connsiteY16951" fmla="*/ 3285998 h 5602020"/>
              <a:gd name="connsiteX16952" fmla="*/ 5360190 w 5832676"/>
              <a:gd name="connsiteY16952" fmla="*/ 3285998 h 5602020"/>
              <a:gd name="connsiteX16953" fmla="*/ 5357896 w 5832676"/>
              <a:gd name="connsiteY16953" fmla="*/ 3285998 h 5602020"/>
              <a:gd name="connsiteX16954" fmla="*/ 5357896 w 5832676"/>
              <a:gd name="connsiteY16954" fmla="*/ 3288291 h 5602020"/>
              <a:gd name="connsiteX16955" fmla="*/ 5355603 w 5832676"/>
              <a:gd name="connsiteY16955" fmla="*/ 3288291 h 5602020"/>
              <a:gd name="connsiteX16956" fmla="*/ 5353309 w 5832676"/>
              <a:gd name="connsiteY16956" fmla="*/ 3288291 h 5602020"/>
              <a:gd name="connsiteX16957" fmla="*/ 5357896 w 5832676"/>
              <a:gd name="connsiteY16957" fmla="*/ 3302050 h 5602020"/>
              <a:gd name="connsiteX16958" fmla="*/ 5380832 w 5832676"/>
              <a:gd name="connsiteY16958" fmla="*/ 3295170 h 5602020"/>
              <a:gd name="connsiteX16959" fmla="*/ 5380832 w 5832676"/>
              <a:gd name="connsiteY16959" fmla="*/ 3299757 h 5602020"/>
              <a:gd name="connsiteX16960" fmla="*/ 5383126 w 5832676"/>
              <a:gd name="connsiteY16960" fmla="*/ 3299757 h 5602020"/>
              <a:gd name="connsiteX16961" fmla="*/ 5367070 w 5832676"/>
              <a:gd name="connsiteY16961" fmla="*/ 3302050 h 5602020"/>
              <a:gd name="connsiteX16962" fmla="*/ 5390008 w 5832676"/>
              <a:gd name="connsiteY16962" fmla="*/ 3302050 h 5602020"/>
              <a:gd name="connsiteX16963" fmla="*/ 5380832 w 5832676"/>
              <a:gd name="connsiteY16963" fmla="*/ 3308929 h 5602020"/>
              <a:gd name="connsiteX16964" fmla="*/ 5369364 w 5832676"/>
              <a:gd name="connsiteY16964" fmla="*/ 3306636 h 5602020"/>
              <a:gd name="connsiteX16965" fmla="*/ 5364777 w 5832676"/>
              <a:gd name="connsiteY16965" fmla="*/ 3315809 h 5602020"/>
              <a:gd name="connsiteX16966" fmla="*/ 5362484 w 5832676"/>
              <a:gd name="connsiteY16966" fmla="*/ 3313516 h 5602020"/>
              <a:gd name="connsiteX16967" fmla="*/ 5357896 w 5832676"/>
              <a:gd name="connsiteY16967" fmla="*/ 3318102 h 5602020"/>
              <a:gd name="connsiteX16968" fmla="*/ 5360190 w 5832676"/>
              <a:gd name="connsiteY16968" fmla="*/ 3318102 h 5602020"/>
              <a:gd name="connsiteX16969" fmla="*/ 5360190 w 5832676"/>
              <a:gd name="connsiteY16969" fmla="*/ 3320395 h 5602020"/>
              <a:gd name="connsiteX16970" fmla="*/ 5362484 w 5832676"/>
              <a:gd name="connsiteY16970" fmla="*/ 3318102 h 5602020"/>
              <a:gd name="connsiteX16971" fmla="*/ 5367070 w 5832676"/>
              <a:gd name="connsiteY16971" fmla="*/ 3318102 h 5602020"/>
              <a:gd name="connsiteX16972" fmla="*/ 5367070 w 5832676"/>
              <a:gd name="connsiteY16972" fmla="*/ 3320395 h 5602020"/>
              <a:gd name="connsiteX16973" fmla="*/ 5364777 w 5832676"/>
              <a:gd name="connsiteY16973" fmla="*/ 3320395 h 5602020"/>
              <a:gd name="connsiteX16974" fmla="*/ 5371658 w 5832676"/>
              <a:gd name="connsiteY16974" fmla="*/ 3322688 h 5602020"/>
              <a:gd name="connsiteX16975" fmla="*/ 5371658 w 5832676"/>
              <a:gd name="connsiteY16975" fmla="*/ 3324981 h 5602020"/>
              <a:gd name="connsiteX16976" fmla="*/ 5364777 w 5832676"/>
              <a:gd name="connsiteY16976" fmla="*/ 3327274 h 5602020"/>
              <a:gd name="connsiteX16977" fmla="*/ 5373952 w 5832676"/>
              <a:gd name="connsiteY16977" fmla="*/ 3327274 h 5602020"/>
              <a:gd name="connsiteX16978" fmla="*/ 5367070 w 5832676"/>
              <a:gd name="connsiteY16978" fmla="*/ 3331860 h 5602020"/>
              <a:gd name="connsiteX16979" fmla="*/ 5369364 w 5832676"/>
              <a:gd name="connsiteY16979" fmla="*/ 3331860 h 5602020"/>
              <a:gd name="connsiteX16980" fmla="*/ 5360190 w 5832676"/>
              <a:gd name="connsiteY16980" fmla="*/ 3336446 h 5602020"/>
              <a:gd name="connsiteX16981" fmla="*/ 5360190 w 5832676"/>
              <a:gd name="connsiteY16981" fmla="*/ 3334153 h 5602020"/>
              <a:gd name="connsiteX16982" fmla="*/ 5364777 w 5832676"/>
              <a:gd name="connsiteY16982" fmla="*/ 3331860 h 5602020"/>
              <a:gd name="connsiteX16983" fmla="*/ 5353309 w 5832676"/>
              <a:gd name="connsiteY16983" fmla="*/ 3334153 h 5602020"/>
              <a:gd name="connsiteX16984" fmla="*/ 5348722 w 5832676"/>
              <a:gd name="connsiteY16984" fmla="*/ 3336446 h 5602020"/>
              <a:gd name="connsiteX16985" fmla="*/ 5351015 w 5832676"/>
              <a:gd name="connsiteY16985" fmla="*/ 3336446 h 5602020"/>
              <a:gd name="connsiteX16986" fmla="*/ 5353309 w 5832676"/>
              <a:gd name="connsiteY16986" fmla="*/ 3336446 h 5602020"/>
              <a:gd name="connsiteX16987" fmla="*/ 5351015 w 5832676"/>
              <a:gd name="connsiteY16987" fmla="*/ 3338739 h 5602020"/>
              <a:gd name="connsiteX16988" fmla="*/ 5357896 w 5832676"/>
              <a:gd name="connsiteY16988" fmla="*/ 3338739 h 5602020"/>
              <a:gd name="connsiteX16989" fmla="*/ 5351015 w 5832676"/>
              <a:gd name="connsiteY16989" fmla="*/ 3341032 h 5602020"/>
              <a:gd name="connsiteX16990" fmla="*/ 5357896 w 5832676"/>
              <a:gd name="connsiteY16990" fmla="*/ 3341032 h 5602020"/>
              <a:gd name="connsiteX16991" fmla="*/ 5348722 w 5832676"/>
              <a:gd name="connsiteY16991" fmla="*/ 3343325 h 5602020"/>
              <a:gd name="connsiteX16992" fmla="*/ 5351015 w 5832676"/>
              <a:gd name="connsiteY16992" fmla="*/ 3345618 h 5602020"/>
              <a:gd name="connsiteX16993" fmla="*/ 5360190 w 5832676"/>
              <a:gd name="connsiteY16993" fmla="*/ 3343325 h 5602020"/>
              <a:gd name="connsiteX16994" fmla="*/ 5361164 w 5832676"/>
              <a:gd name="connsiteY16994" fmla="*/ 3342838 h 5602020"/>
              <a:gd name="connsiteX16995" fmla="*/ 5361164 w 5832676"/>
              <a:gd name="connsiteY16995" fmla="*/ 3344091 h 5602020"/>
              <a:gd name="connsiteX16996" fmla="*/ 5362568 w 5832676"/>
              <a:gd name="connsiteY16996" fmla="*/ 3342688 h 5602020"/>
              <a:gd name="connsiteX16997" fmla="*/ 5361464 w 5832676"/>
              <a:gd name="connsiteY16997" fmla="*/ 3342688 h 5602020"/>
              <a:gd name="connsiteX16998" fmla="*/ 5364777 w 5832676"/>
              <a:gd name="connsiteY16998" fmla="*/ 3341032 h 5602020"/>
              <a:gd name="connsiteX16999" fmla="*/ 5357896 w 5832676"/>
              <a:gd name="connsiteY16999" fmla="*/ 3341032 h 5602020"/>
              <a:gd name="connsiteX17000" fmla="*/ 5373952 w 5832676"/>
              <a:gd name="connsiteY17000" fmla="*/ 3336446 h 5602020"/>
              <a:gd name="connsiteX17001" fmla="*/ 5369364 w 5832676"/>
              <a:gd name="connsiteY17001" fmla="*/ 3343325 h 5602020"/>
              <a:gd name="connsiteX17002" fmla="*/ 5371945 w 5832676"/>
              <a:gd name="connsiteY17002" fmla="*/ 3340459 h 5602020"/>
              <a:gd name="connsiteX17003" fmla="*/ 5374606 w 5832676"/>
              <a:gd name="connsiteY17003" fmla="*/ 3340814 h 5602020"/>
              <a:gd name="connsiteX17004" fmla="*/ 5373952 w 5832676"/>
              <a:gd name="connsiteY17004" fmla="*/ 3341032 h 5602020"/>
              <a:gd name="connsiteX17005" fmla="*/ 5373952 w 5832676"/>
              <a:gd name="connsiteY17005" fmla="*/ 3343325 h 5602020"/>
              <a:gd name="connsiteX17006" fmla="*/ 5378538 w 5832676"/>
              <a:gd name="connsiteY17006" fmla="*/ 3343325 h 5602020"/>
              <a:gd name="connsiteX17007" fmla="*/ 5376246 w 5832676"/>
              <a:gd name="connsiteY17007" fmla="*/ 3341032 h 5602020"/>
              <a:gd name="connsiteX17008" fmla="*/ 5385420 w 5832676"/>
              <a:gd name="connsiteY17008" fmla="*/ 3341032 h 5602020"/>
              <a:gd name="connsiteX17009" fmla="*/ 5396888 w 5832676"/>
              <a:gd name="connsiteY17009" fmla="*/ 3338739 h 5602020"/>
              <a:gd name="connsiteX17010" fmla="*/ 5440466 w 5832676"/>
              <a:gd name="connsiteY17010" fmla="*/ 3327274 h 5602020"/>
              <a:gd name="connsiteX17011" fmla="*/ 5438174 w 5832676"/>
              <a:gd name="connsiteY17011" fmla="*/ 3329567 h 5602020"/>
              <a:gd name="connsiteX17012" fmla="*/ 5456522 w 5832676"/>
              <a:gd name="connsiteY17012" fmla="*/ 3324981 h 5602020"/>
              <a:gd name="connsiteX17013" fmla="*/ 5440466 w 5832676"/>
              <a:gd name="connsiteY17013" fmla="*/ 3331860 h 5602020"/>
              <a:gd name="connsiteX17014" fmla="*/ 5477164 w 5832676"/>
              <a:gd name="connsiteY17014" fmla="*/ 3322688 h 5602020"/>
              <a:gd name="connsiteX17015" fmla="*/ 5454228 w 5832676"/>
              <a:gd name="connsiteY17015" fmla="*/ 3331860 h 5602020"/>
              <a:gd name="connsiteX17016" fmla="*/ 5458816 w 5832676"/>
              <a:gd name="connsiteY17016" fmla="*/ 3331860 h 5602020"/>
              <a:gd name="connsiteX17017" fmla="*/ 5438180 w 5832676"/>
              <a:gd name="connsiteY17017" fmla="*/ 3341028 h 5602020"/>
              <a:gd name="connsiteX17018" fmla="*/ 5438178 w 5832676"/>
              <a:gd name="connsiteY17018" fmla="*/ 3341029 h 5602020"/>
              <a:gd name="connsiteX17019" fmla="*/ 5438176 w 5832676"/>
              <a:gd name="connsiteY17019" fmla="*/ 3341031 h 5602020"/>
              <a:gd name="connsiteX17020" fmla="*/ 5438176 w 5832676"/>
              <a:gd name="connsiteY17020" fmla="*/ 3341030 h 5602020"/>
              <a:gd name="connsiteX17021" fmla="*/ 5438174 w 5832676"/>
              <a:gd name="connsiteY17021" fmla="*/ 3341032 h 5602020"/>
              <a:gd name="connsiteX17022" fmla="*/ 5424412 w 5832676"/>
              <a:gd name="connsiteY17022" fmla="*/ 3347912 h 5602020"/>
              <a:gd name="connsiteX17023" fmla="*/ 5447348 w 5832676"/>
              <a:gd name="connsiteY17023" fmla="*/ 3341032 h 5602020"/>
              <a:gd name="connsiteX17024" fmla="*/ 5449641 w 5832676"/>
              <a:gd name="connsiteY17024" fmla="*/ 3343325 h 5602020"/>
              <a:gd name="connsiteX17025" fmla="*/ 5447348 w 5832676"/>
              <a:gd name="connsiteY17025" fmla="*/ 3343325 h 5602020"/>
              <a:gd name="connsiteX17026" fmla="*/ 5445054 w 5832676"/>
              <a:gd name="connsiteY17026" fmla="*/ 3345618 h 5602020"/>
              <a:gd name="connsiteX17027" fmla="*/ 5454228 w 5832676"/>
              <a:gd name="connsiteY17027" fmla="*/ 3343325 h 5602020"/>
              <a:gd name="connsiteX17028" fmla="*/ 5456522 w 5832676"/>
              <a:gd name="connsiteY17028" fmla="*/ 3345618 h 5602020"/>
              <a:gd name="connsiteX17029" fmla="*/ 5447348 w 5832676"/>
              <a:gd name="connsiteY17029" fmla="*/ 3347912 h 5602020"/>
              <a:gd name="connsiteX17030" fmla="*/ 5449641 w 5832676"/>
              <a:gd name="connsiteY17030" fmla="*/ 3352498 h 5602020"/>
              <a:gd name="connsiteX17031" fmla="*/ 5458816 w 5832676"/>
              <a:gd name="connsiteY17031" fmla="*/ 3350205 h 5602020"/>
              <a:gd name="connsiteX17032" fmla="*/ 5461109 w 5832676"/>
              <a:gd name="connsiteY17032" fmla="*/ 3350205 h 5602020"/>
              <a:gd name="connsiteX17033" fmla="*/ 5456522 w 5832676"/>
              <a:gd name="connsiteY17033" fmla="*/ 3347912 h 5602020"/>
              <a:gd name="connsiteX17034" fmla="*/ 5472578 w 5832676"/>
              <a:gd name="connsiteY17034" fmla="*/ 3345618 h 5602020"/>
              <a:gd name="connsiteX17035" fmla="*/ 5470284 w 5832676"/>
              <a:gd name="connsiteY17035" fmla="*/ 3347912 h 5602020"/>
              <a:gd name="connsiteX17036" fmla="*/ 5474871 w 5832676"/>
              <a:gd name="connsiteY17036" fmla="*/ 3345618 h 5602020"/>
              <a:gd name="connsiteX17037" fmla="*/ 5479458 w 5832676"/>
              <a:gd name="connsiteY17037" fmla="*/ 3345618 h 5602020"/>
              <a:gd name="connsiteX17038" fmla="*/ 5467225 w 5832676"/>
              <a:gd name="connsiteY17038" fmla="*/ 3350205 h 5602020"/>
              <a:gd name="connsiteX17039" fmla="*/ 5465697 w 5832676"/>
              <a:gd name="connsiteY17039" fmla="*/ 3350205 h 5602020"/>
              <a:gd name="connsiteX17040" fmla="*/ 5454228 w 5832676"/>
              <a:gd name="connsiteY17040" fmla="*/ 3352498 h 5602020"/>
              <a:gd name="connsiteX17041" fmla="*/ 5457286 w 5832676"/>
              <a:gd name="connsiteY17041" fmla="*/ 3354026 h 5602020"/>
              <a:gd name="connsiteX17042" fmla="*/ 5456522 w 5832676"/>
              <a:gd name="connsiteY17042" fmla="*/ 3354791 h 5602020"/>
              <a:gd name="connsiteX17043" fmla="*/ 5458816 w 5832676"/>
              <a:gd name="connsiteY17043" fmla="*/ 3354791 h 5602020"/>
              <a:gd name="connsiteX17044" fmla="*/ 5457286 w 5832676"/>
              <a:gd name="connsiteY17044" fmla="*/ 3354026 h 5602020"/>
              <a:gd name="connsiteX17045" fmla="*/ 5458816 w 5832676"/>
              <a:gd name="connsiteY17045" fmla="*/ 3352498 h 5602020"/>
              <a:gd name="connsiteX17046" fmla="*/ 5461109 w 5832676"/>
              <a:gd name="connsiteY17046" fmla="*/ 3354791 h 5602020"/>
              <a:gd name="connsiteX17047" fmla="*/ 5406062 w 5832676"/>
              <a:gd name="connsiteY17047" fmla="*/ 3380014 h 5602020"/>
              <a:gd name="connsiteX17048" fmla="*/ 5454228 w 5832676"/>
              <a:gd name="connsiteY17048" fmla="*/ 3363963 h 5602020"/>
              <a:gd name="connsiteX17049" fmla="*/ 5451935 w 5832676"/>
              <a:gd name="connsiteY17049" fmla="*/ 3366256 h 5602020"/>
              <a:gd name="connsiteX17050" fmla="*/ 5461109 w 5832676"/>
              <a:gd name="connsiteY17050" fmla="*/ 3361670 h 5602020"/>
              <a:gd name="connsiteX17051" fmla="*/ 5461109 w 5832676"/>
              <a:gd name="connsiteY17051" fmla="*/ 3363963 h 5602020"/>
              <a:gd name="connsiteX17052" fmla="*/ 5472578 w 5832676"/>
              <a:gd name="connsiteY17052" fmla="*/ 3359377 h 5602020"/>
              <a:gd name="connsiteX17053" fmla="*/ 5474871 w 5832676"/>
              <a:gd name="connsiteY17053" fmla="*/ 3361670 h 5602020"/>
              <a:gd name="connsiteX17054" fmla="*/ 5479458 w 5832676"/>
              <a:gd name="connsiteY17054" fmla="*/ 3359377 h 5602020"/>
              <a:gd name="connsiteX17055" fmla="*/ 5474871 w 5832676"/>
              <a:gd name="connsiteY17055" fmla="*/ 3359377 h 5602020"/>
              <a:gd name="connsiteX17056" fmla="*/ 5488632 w 5832676"/>
              <a:gd name="connsiteY17056" fmla="*/ 3354791 h 5602020"/>
              <a:gd name="connsiteX17057" fmla="*/ 5490926 w 5832676"/>
              <a:gd name="connsiteY17057" fmla="*/ 3354791 h 5602020"/>
              <a:gd name="connsiteX17058" fmla="*/ 5481752 w 5832676"/>
              <a:gd name="connsiteY17058" fmla="*/ 3359377 h 5602020"/>
              <a:gd name="connsiteX17059" fmla="*/ 5484046 w 5832676"/>
              <a:gd name="connsiteY17059" fmla="*/ 3359377 h 5602020"/>
              <a:gd name="connsiteX17060" fmla="*/ 5484046 w 5832676"/>
              <a:gd name="connsiteY17060" fmla="*/ 3361670 h 5602020"/>
              <a:gd name="connsiteX17061" fmla="*/ 5477164 w 5832676"/>
              <a:gd name="connsiteY17061" fmla="*/ 3363963 h 5602020"/>
              <a:gd name="connsiteX17062" fmla="*/ 5481752 w 5832676"/>
              <a:gd name="connsiteY17062" fmla="*/ 3366256 h 5602020"/>
              <a:gd name="connsiteX17063" fmla="*/ 5481752 w 5832676"/>
              <a:gd name="connsiteY17063" fmla="*/ 3373135 h 5602020"/>
              <a:gd name="connsiteX17064" fmla="*/ 5486338 w 5832676"/>
              <a:gd name="connsiteY17064" fmla="*/ 3370842 h 5602020"/>
              <a:gd name="connsiteX17065" fmla="*/ 5486338 w 5832676"/>
              <a:gd name="connsiteY17065" fmla="*/ 3373135 h 5602020"/>
              <a:gd name="connsiteX17066" fmla="*/ 5486338 w 5832676"/>
              <a:gd name="connsiteY17066" fmla="*/ 3375428 h 5602020"/>
              <a:gd name="connsiteX17067" fmla="*/ 5493220 w 5832676"/>
              <a:gd name="connsiteY17067" fmla="*/ 3375428 h 5602020"/>
              <a:gd name="connsiteX17068" fmla="*/ 5490926 w 5832676"/>
              <a:gd name="connsiteY17068" fmla="*/ 3373135 h 5602020"/>
              <a:gd name="connsiteX17069" fmla="*/ 5500100 w 5832676"/>
              <a:gd name="connsiteY17069" fmla="*/ 3370842 h 5602020"/>
              <a:gd name="connsiteX17070" fmla="*/ 5495514 w 5832676"/>
              <a:gd name="connsiteY17070" fmla="*/ 3373135 h 5602020"/>
              <a:gd name="connsiteX17071" fmla="*/ 5500526 w 5832676"/>
              <a:gd name="connsiteY17071" fmla="*/ 3371131 h 5602020"/>
              <a:gd name="connsiteX17072" fmla="*/ 5500092 w 5832676"/>
              <a:gd name="connsiteY17072" fmla="*/ 3371457 h 5602020"/>
              <a:gd name="connsiteX17073" fmla="*/ 5500092 w 5832676"/>
              <a:gd name="connsiteY17073" fmla="*/ 3373561 h 5602020"/>
              <a:gd name="connsiteX17074" fmla="*/ 5505706 w 5832676"/>
              <a:gd name="connsiteY17074" fmla="*/ 3371457 h 5602020"/>
              <a:gd name="connsiteX17075" fmla="*/ 5504773 w 5832676"/>
              <a:gd name="connsiteY17075" fmla="*/ 3370757 h 5602020"/>
              <a:gd name="connsiteX17076" fmla="*/ 5506981 w 5832676"/>
              <a:gd name="connsiteY17076" fmla="*/ 3368549 h 5602020"/>
              <a:gd name="connsiteX17077" fmla="*/ 5503621 w 5832676"/>
              <a:gd name="connsiteY17077" fmla="*/ 3369893 h 5602020"/>
              <a:gd name="connsiteX17078" fmla="*/ 5502899 w 5832676"/>
              <a:gd name="connsiteY17078" fmla="*/ 3369351 h 5602020"/>
              <a:gd name="connsiteX17079" fmla="*/ 5500911 w 5832676"/>
              <a:gd name="connsiteY17079" fmla="*/ 3370842 h 5602020"/>
              <a:gd name="connsiteX17080" fmla="*/ 5500100 w 5832676"/>
              <a:gd name="connsiteY17080" fmla="*/ 3370842 h 5602020"/>
              <a:gd name="connsiteX17081" fmla="*/ 5497808 w 5832676"/>
              <a:gd name="connsiteY17081" fmla="*/ 3370842 h 5602020"/>
              <a:gd name="connsiteX17082" fmla="*/ 5513862 w 5832676"/>
              <a:gd name="connsiteY17082" fmla="*/ 3363963 h 5602020"/>
              <a:gd name="connsiteX17083" fmla="*/ 5513862 w 5832676"/>
              <a:gd name="connsiteY17083" fmla="*/ 3366256 h 5602020"/>
              <a:gd name="connsiteX17084" fmla="*/ 5515010 w 5832676"/>
              <a:gd name="connsiteY17084" fmla="*/ 3367403 h 5602020"/>
              <a:gd name="connsiteX17085" fmla="*/ 5511569 w 5832676"/>
              <a:gd name="connsiteY17085" fmla="*/ 3370842 h 5602020"/>
              <a:gd name="connsiteX17086" fmla="*/ 5516156 w 5832676"/>
              <a:gd name="connsiteY17086" fmla="*/ 3368549 h 5602020"/>
              <a:gd name="connsiteX17087" fmla="*/ 5515010 w 5832676"/>
              <a:gd name="connsiteY17087" fmla="*/ 3367403 h 5602020"/>
              <a:gd name="connsiteX17088" fmla="*/ 5516156 w 5832676"/>
              <a:gd name="connsiteY17088" fmla="*/ 3366256 h 5602020"/>
              <a:gd name="connsiteX17089" fmla="*/ 5513862 w 5832676"/>
              <a:gd name="connsiteY17089" fmla="*/ 3366256 h 5602020"/>
              <a:gd name="connsiteX17090" fmla="*/ 5523037 w 5832676"/>
              <a:gd name="connsiteY17090" fmla="*/ 3363963 h 5602020"/>
              <a:gd name="connsiteX17091" fmla="*/ 5529918 w 5832676"/>
              <a:gd name="connsiteY17091" fmla="*/ 3366256 h 5602020"/>
              <a:gd name="connsiteX17092" fmla="*/ 5527624 w 5832676"/>
              <a:gd name="connsiteY17092" fmla="*/ 3368549 h 5602020"/>
              <a:gd name="connsiteX17093" fmla="*/ 5525331 w 5832676"/>
              <a:gd name="connsiteY17093" fmla="*/ 3366256 h 5602020"/>
              <a:gd name="connsiteX17094" fmla="*/ 5520743 w 5832676"/>
              <a:gd name="connsiteY17094" fmla="*/ 3366256 h 5602020"/>
              <a:gd name="connsiteX17095" fmla="*/ 5513862 w 5832676"/>
              <a:gd name="connsiteY17095" fmla="*/ 3370842 h 5602020"/>
              <a:gd name="connsiteX17096" fmla="*/ 5518450 w 5832676"/>
              <a:gd name="connsiteY17096" fmla="*/ 3373135 h 5602020"/>
              <a:gd name="connsiteX17097" fmla="*/ 5520743 w 5832676"/>
              <a:gd name="connsiteY17097" fmla="*/ 3373135 h 5602020"/>
              <a:gd name="connsiteX17098" fmla="*/ 5516156 w 5832676"/>
              <a:gd name="connsiteY17098" fmla="*/ 3375428 h 5602020"/>
              <a:gd name="connsiteX17099" fmla="*/ 5509275 w 5832676"/>
              <a:gd name="connsiteY17099" fmla="*/ 3370842 h 5602020"/>
              <a:gd name="connsiteX17100" fmla="*/ 5502394 w 5832676"/>
              <a:gd name="connsiteY17100" fmla="*/ 3377721 h 5602020"/>
              <a:gd name="connsiteX17101" fmla="*/ 5509275 w 5832676"/>
              <a:gd name="connsiteY17101" fmla="*/ 3375428 h 5602020"/>
              <a:gd name="connsiteX17102" fmla="*/ 5502394 w 5832676"/>
              <a:gd name="connsiteY17102" fmla="*/ 3380014 h 5602020"/>
              <a:gd name="connsiteX17103" fmla="*/ 5481752 w 5832676"/>
              <a:gd name="connsiteY17103" fmla="*/ 3393774 h 5602020"/>
              <a:gd name="connsiteX17104" fmla="*/ 5481752 w 5832676"/>
              <a:gd name="connsiteY17104" fmla="*/ 3397596 h 5602020"/>
              <a:gd name="connsiteX17105" fmla="*/ 5472578 w 5832676"/>
              <a:gd name="connsiteY17105" fmla="*/ 3400653 h 5602020"/>
              <a:gd name="connsiteX17106" fmla="*/ 5479458 w 5832676"/>
              <a:gd name="connsiteY17106" fmla="*/ 3396067 h 5602020"/>
              <a:gd name="connsiteX17107" fmla="*/ 5479458 w 5832676"/>
              <a:gd name="connsiteY17107" fmla="*/ 3393774 h 5602020"/>
              <a:gd name="connsiteX17108" fmla="*/ 5465697 w 5832676"/>
              <a:gd name="connsiteY17108" fmla="*/ 3400653 h 5602020"/>
              <a:gd name="connsiteX17109" fmla="*/ 5474871 w 5832676"/>
              <a:gd name="connsiteY17109" fmla="*/ 3398360 h 5602020"/>
              <a:gd name="connsiteX17110" fmla="*/ 5472578 w 5832676"/>
              <a:gd name="connsiteY17110" fmla="*/ 3400653 h 5602020"/>
              <a:gd name="connsiteX17111" fmla="*/ 5467990 w 5832676"/>
              <a:gd name="connsiteY17111" fmla="*/ 3400653 h 5602020"/>
              <a:gd name="connsiteX17112" fmla="*/ 5467990 w 5832676"/>
              <a:gd name="connsiteY17112" fmla="*/ 3405239 h 5602020"/>
              <a:gd name="connsiteX17113" fmla="*/ 5465697 w 5832676"/>
              <a:gd name="connsiteY17113" fmla="*/ 3405239 h 5602020"/>
              <a:gd name="connsiteX17114" fmla="*/ 5465697 w 5832676"/>
              <a:gd name="connsiteY17114" fmla="*/ 3402946 h 5602020"/>
              <a:gd name="connsiteX17115" fmla="*/ 5454228 w 5832676"/>
              <a:gd name="connsiteY17115" fmla="*/ 3409825 h 5602020"/>
              <a:gd name="connsiteX17116" fmla="*/ 5458816 w 5832676"/>
              <a:gd name="connsiteY17116" fmla="*/ 3412118 h 5602020"/>
              <a:gd name="connsiteX17117" fmla="*/ 5461109 w 5832676"/>
              <a:gd name="connsiteY17117" fmla="*/ 3412118 h 5602020"/>
              <a:gd name="connsiteX17118" fmla="*/ 5449641 w 5832676"/>
              <a:gd name="connsiteY17118" fmla="*/ 3414411 h 5602020"/>
              <a:gd name="connsiteX17119" fmla="*/ 5454228 w 5832676"/>
              <a:gd name="connsiteY17119" fmla="*/ 3412118 h 5602020"/>
              <a:gd name="connsiteX17120" fmla="*/ 5442760 w 5832676"/>
              <a:gd name="connsiteY17120" fmla="*/ 3416704 h 5602020"/>
              <a:gd name="connsiteX17121" fmla="*/ 5445054 w 5832676"/>
              <a:gd name="connsiteY17121" fmla="*/ 3418998 h 5602020"/>
              <a:gd name="connsiteX17122" fmla="*/ 5438174 w 5832676"/>
              <a:gd name="connsiteY17122" fmla="*/ 3423584 h 5602020"/>
              <a:gd name="connsiteX17123" fmla="*/ 5442760 w 5832676"/>
              <a:gd name="connsiteY17123" fmla="*/ 3418998 h 5602020"/>
              <a:gd name="connsiteX17124" fmla="*/ 5428998 w 5832676"/>
              <a:gd name="connsiteY17124" fmla="*/ 3430463 h 5602020"/>
              <a:gd name="connsiteX17125" fmla="*/ 5431292 w 5832676"/>
              <a:gd name="connsiteY17125" fmla="*/ 3432756 h 5602020"/>
              <a:gd name="connsiteX17126" fmla="*/ 5424412 w 5832676"/>
              <a:gd name="connsiteY17126" fmla="*/ 3435049 h 5602020"/>
              <a:gd name="connsiteX17127" fmla="*/ 5426704 w 5832676"/>
              <a:gd name="connsiteY17127" fmla="*/ 3437342 h 5602020"/>
              <a:gd name="connsiteX17128" fmla="*/ 5431292 w 5832676"/>
              <a:gd name="connsiteY17128" fmla="*/ 3435049 h 5602020"/>
              <a:gd name="connsiteX17129" fmla="*/ 5428998 w 5832676"/>
              <a:gd name="connsiteY17129" fmla="*/ 3437342 h 5602020"/>
              <a:gd name="connsiteX17130" fmla="*/ 5428998 w 5832676"/>
              <a:gd name="connsiteY17130" fmla="*/ 3439635 h 5602020"/>
              <a:gd name="connsiteX17131" fmla="*/ 5438174 w 5832676"/>
              <a:gd name="connsiteY17131" fmla="*/ 3437342 h 5602020"/>
              <a:gd name="connsiteX17132" fmla="*/ 5433586 w 5832676"/>
              <a:gd name="connsiteY17132" fmla="*/ 3439635 h 5602020"/>
              <a:gd name="connsiteX17133" fmla="*/ 5442760 w 5832676"/>
              <a:gd name="connsiteY17133" fmla="*/ 3437342 h 5602020"/>
              <a:gd name="connsiteX17134" fmla="*/ 5438174 w 5832676"/>
              <a:gd name="connsiteY17134" fmla="*/ 3441928 h 5602020"/>
              <a:gd name="connsiteX17135" fmla="*/ 5442760 w 5832676"/>
              <a:gd name="connsiteY17135" fmla="*/ 3441928 h 5602020"/>
              <a:gd name="connsiteX17136" fmla="*/ 5426704 w 5832676"/>
              <a:gd name="connsiteY17136" fmla="*/ 3451100 h 5602020"/>
              <a:gd name="connsiteX17137" fmla="*/ 5435880 w 5832676"/>
              <a:gd name="connsiteY17137" fmla="*/ 3453394 h 5602020"/>
              <a:gd name="connsiteX17138" fmla="*/ 5435197 w 5832676"/>
              <a:gd name="connsiteY17138" fmla="*/ 3453642 h 5602020"/>
              <a:gd name="connsiteX17139" fmla="*/ 5434733 w 5832676"/>
              <a:gd name="connsiteY17139" fmla="*/ 3453681 h 5602020"/>
              <a:gd name="connsiteX17140" fmla="*/ 5434140 w 5832676"/>
              <a:gd name="connsiteY17140" fmla="*/ 3454026 h 5602020"/>
              <a:gd name="connsiteX17141" fmla="*/ 5432726 w 5832676"/>
              <a:gd name="connsiteY17141" fmla="*/ 3454541 h 5602020"/>
              <a:gd name="connsiteX17142" fmla="*/ 5431292 w 5832676"/>
              <a:gd name="connsiteY17142" fmla="*/ 3455687 h 5602020"/>
              <a:gd name="connsiteX17143" fmla="*/ 5442760 w 5832676"/>
              <a:gd name="connsiteY17143" fmla="*/ 3453394 h 5602020"/>
              <a:gd name="connsiteX17144" fmla="*/ 5449641 w 5832676"/>
              <a:gd name="connsiteY17144" fmla="*/ 3451100 h 5602020"/>
              <a:gd name="connsiteX17145" fmla="*/ 5447348 w 5832676"/>
              <a:gd name="connsiteY17145" fmla="*/ 3453394 h 5602020"/>
              <a:gd name="connsiteX17146" fmla="*/ 5442760 w 5832676"/>
              <a:gd name="connsiteY17146" fmla="*/ 3457980 h 5602020"/>
              <a:gd name="connsiteX17147" fmla="*/ 5440710 w 5832676"/>
              <a:gd name="connsiteY17147" fmla="*/ 3466179 h 5602020"/>
              <a:gd name="connsiteX17148" fmla="*/ 5431330 w 5832676"/>
              <a:gd name="connsiteY17148" fmla="*/ 3466179 h 5602020"/>
              <a:gd name="connsiteX17149" fmla="*/ 5431330 w 5832676"/>
              <a:gd name="connsiteY17149" fmla="*/ 3467583 h 5602020"/>
              <a:gd name="connsiteX17150" fmla="*/ 5433786 w 5832676"/>
              <a:gd name="connsiteY17150" fmla="*/ 3467583 h 5602020"/>
              <a:gd name="connsiteX17151" fmla="*/ 5440688 w 5832676"/>
              <a:gd name="connsiteY17151" fmla="*/ 3466268 h 5602020"/>
              <a:gd name="connsiteX17152" fmla="*/ 5440466 w 5832676"/>
              <a:gd name="connsiteY17152" fmla="*/ 3467152 h 5602020"/>
              <a:gd name="connsiteX17153" fmla="*/ 5442760 w 5832676"/>
              <a:gd name="connsiteY17153" fmla="*/ 3467152 h 5602020"/>
              <a:gd name="connsiteX17154" fmla="*/ 5445054 w 5832676"/>
              <a:gd name="connsiteY17154" fmla="*/ 3467152 h 5602020"/>
              <a:gd name="connsiteX17155" fmla="*/ 5438174 w 5832676"/>
              <a:gd name="connsiteY17155" fmla="*/ 3474032 h 5602020"/>
              <a:gd name="connsiteX17156" fmla="*/ 5440466 w 5832676"/>
              <a:gd name="connsiteY17156" fmla="*/ 3483204 h 5602020"/>
              <a:gd name="connsiteX17157" fmla="*/ 5433586 w 5832676"/>
              <a:gd name="connsiteY17157" fmla="*/ 3490084 h 5602020"/>
              <a:gd name="connsiteX17158" fmla="*/ 5438174 w 5832676"/>
              <a:gd name="connsiteY17158" fmla="*/ 3487790 h 5602020"/>
              <a:gd name="connsiteX17159" fmla="*/ 5435880 w 5832676"/>
              <a:gd name="connsiteY17159" fmla="*/ 3492377 h 5602020"/>
              <a:gd name="connsiteX17160" fmla="*/ 5428998 w 5832676"/>
              <a:gd name="connsiteY17160" fmla="*/ 3496963 h 5602020"/>
              <a:gd name="connsiteX17161" fmla="*/ 5435880 w 5832676"/>
              <a:gd name="connsiteY17161" fmla="*/ 3499256 h 5602020"/>
              <a:gd name="connsiteX17162" fmla="*/ 5419824 w 5832676"/>
              <a:gd name="connsiteY17162" fmla="*/ 3508428 h 5602020"/>
              <a:gd name="connsiteX17163" fmla="*/ 5419824 w 5832676"/>
              <a:gd name="connsiteY17163" fmla="*/ 3510721 h 5602020"/>
              <a:gd name="connsiteX17164" fmla="*/ 5419824 w 5832676"/>
              <a:gd name="connsiteY17164" fmla="*/ 3515307 h 5602020"/>
              <a:gd name="connsiteX17165" fmla="*/ 5428998 w 5832676"/>
              <a:gd name="connsiteY17165" fmla="*/ 3513014 h 5602020"/>
              <a:gd name="connsiteX17166" fmla="*/ 5424412 w 5832676"/>
              <a:gd name="connsiteY17166" fmla="*/ 3515307 h 5602020"/>
              <a:gd name="connsiteX17167" fmla="*/ 5422118 w 5832676"/>
              <a:gd name="connsiteY17167" fmla="*/ 3522186 h 5602020"/>
              <a:gd name="connsiteX17168" fmla="*/ 5433586 w 5832676"/>
              <a:gd name="connsiteY17168" fmla="*/ 3524480 h 5602020"/>
              <a:gd name="connsiteX17169" fmla="*/ 5438174 w 5832676"/>
              <a:gd name="connsiteY17169" fmla="*/ 3524480 h 5602020"/>
              <a:gd name="connsiteX17170" fmla="*/ 5433586 w 5832676"/>
              <a:gd name="connsiteY17170" fmla="*/ 3531359 h 5602020"/>
              <a:gd name="connsiteX17171" fmla="*/ 5440466 w 5832676"/>
              <a:gd name="connsiteY17171" fmla="*/ 3531359 h 5602020"/>
              <a:gd name="connsiteX17172" fmla="*/ 5440466 w 5832676"/>
              <a:gd name="connsiteY17172" fmla="*/ 3535945 h 5602020"/>
              <a:gd name="connsiteX17173" fmla="*/ 5458816 w 5832676"/>
              <a:gd name="connsiteY17173" fmla="*/ 3529066 h 5602020"/>
              <a:gd name="connsiteX17174" fmla="*/ 5449641 w 5832676"/>
              <a:gd name="connsiteY17174" fmla="*/ 3545117 h 5602020"/>
              <a:gd name="connsiteX17175" fmla="*/ 5451935 w 5832676"/>
              <a:gd name="connsiteY17175" fmla="*/ 3545117 h 5602020"/>
              <a:gd name="connsiteX17176" fmla="*/ 5458816 w 5832676"/>
              <a:gd name="connsiteY17176" fmla="*/ 3542824 h 5602020"/>
              <a:gd name="connsiteX17177" fmla="*/ 5454228 w 5832676"/>
              <a:gd name="connsiteY17177" fmla="*/ 3547410 h 5602020"/>
              <a:gd name="connsiteX17178" fmla="*/ 5456522 w 5832676"/>
              <a:gd name="connsiteY17178" fmla="*/ 3554289 h 5602020"/>
              <a:gd name="connsiteX17179" fmla="*/ 5454228 w 5832676"/>
              <a:gd name="connsiteY17179" fmla="*/ 3558876 h 5602020"/>
              <a:gd name="connsiteX17180" fmla="*/ 5447348 w 5832676"/>
              <a:gd name="connsiteY17180" fmla="*/ 3561169 h 5602020"/>
              <a:gd name="connsiteX17181" fmla="*/ 5447348 w 5832676"/>
              <a:gd name="connsiteY17181" fmla="*/ 3558876 h 5602020"/>
              <a:gd name="connsiteX17182" fmla="*/ 5422118 w 5832676"/>
              <a:gd name="connsiteY17182" fmla="*/ 3570342 h 5602020"/>
              <a:gd name="connsiteX17183" fmla="*/ 5417531 w 5832676"/>
              <a:gd name="connsiteY17183" fmla="*/ 3568049 h 5602020"/>
              <a:gd name="connsiteX17184" fmla="*/ 5357896 w 5832676"/>
              <a:gd name="connsiteY17184" fmla="*/ 3597859 h 5602020"/>
              <a:gd name="connsiteX17185" fmla="*/ 5355603 w 5832676"/>
              <a:gd name="connsiteY17185" fmla="*/ 3595566 h 5602020"/>
              <a:gd name="connsiteX17186" fmla="*/ 5357896 w 5832676"/>
              <a:gd name="connsiteY17186" fmla="*/ 3595566 h 5602020"/>
              <a:gd name="connsiteX17187" fmla="*/ 5355603 w 5832676"/>
              <a:gd name="connsiteY17187" fmla="*/ 3593272 h 5602020"/>
              <a:gd name="connsiteX17188" fmla="*/ 5346428 w 5832676"/>
              <a:gd name="connsiteY17188" fmla="*/ 3597859 h 5602020"/>
              <a:gd name="connsiteX17189" fmla="*/ 5348722 w 5832676"/>
              <a:gd name="connsiteY17189" fmla="*/ 3595566 h 5602020"/>
              <a:gd name="connsiteX17190" fmla="*/ 5353309 w 5832676"/>
              <a:gd name="connsiteY17190" fmla="*/ 3593272 h 5602020"/>
              <a:gd name="connsiteX17191" fmla="*/ 5355603 w 5832676"/>
              <a:gd name="connsiteY17191" fmla="*/ 3588686 h 5602020"/>
              <a:gd name="connsiteX17192" fmla="*/ 5351015 w 5832676"/>
              <a:gd name="connsiteY17192" fmla="*/ 3590979 h 5602020"/>
              <a:gd name="connsiteX17193" fmla="*/ 5344134 w 5832676"/>
              <a:gd name="connsiteY17193" fmla="*/ 3593272 h 5602020"/>
              <a:gd name="connsiteX17194" fmla="*/ 5341841 w 5832676"/>
              <a:gd name="connsiteY17194" fmla="*/ 3595566 h 5602020"/>
              <a:gd name="connsiteX17195" fmla="*/ 5334960 w 5832676"/>
              <a:gd name="connsiteY17195" fmla="*/ 3597859 h 5602020"/>
              <a:gd name="connsiteX17196" fmla="*/ 5344134 w 5832676"/>
              <a:gd name="connsiteY17196" fmla="*/ 3595566 h 5602020"/>
              <a:gd name="connsiteX17197" fmla="*/ 5346428 w 5832676"/>
              <a:gd name="connsiteY17197" fmla="*/ 3595566 h 5602020"/>
              <a:gd name="connsiteX17198" fmla="*/ 5344134 w 5832676"/>
              <a:gd name="connsiteY17198" fmla="*/ 3597859 h 5602020"/>
              <a:gd name="connsiteX17199" fmla="*/ 5371658 w 5832676"/>
              <a:gd name="connsiteY17199" fmla="*/ 3595566 h 5602020"/>
              <a:gd name="connsiteX17200" fmla="*/ 5355603 w 5832676"/>
              <a:gd name="connsiteY17200" fmla="*/ 3600152 h 5602020"/>
              <a:gd name="connsiteX17201" fmla="*/ 5353309 w 5832676"/>
              <a:gd name="connsiteY17201" fmla="*/ 3604738 h 5602020"/>
              <a:gd name="connsiteX17202" fmla="*/ 5351015 w 5832676"/>
              <a:gd name="connsiteY17202" fmla="*/ 3604738 h 5602020"/>
              <a:gd name="connsiteX17203" fmla="*/ 5373952 w 5832676"/>
              <a:gd name="connsiteY17203" fmla="*/ 3607031 h 5602020"/>
              <a:gd name="connsiteX17204" fmla="*/ 5348722 w 5832676"/>
              <a:gd name="connsiteY17204" fmla="*/ 3618496 h 5602020"/>
              <a:gd name="connsiteX17205" fmla="*/ 5339548 w 5832676"/>
              <a:gd name="connsiteY17205" fmla="*/ 3620789 h 5602020"/>
              <a:gd name="connsiteX17206" fmla="*/ 5337254 w 5832676"/>
              <a:gd name="connsiteY17206" fmla="*/ 3625375 h 5602020"/>
              <a:gd name="connsiteX17207" fmla="*/ 5332666 w 5832676"/>
              <a:gd name="connsiteY17207" fmla="*/ 3623082 h 5602020"/>
              <a:gd name="connsiteX17208" fmla="*/ 5325786 w 5832676"/>
              <a:gd name="connsiteY17208" fmla="*/ 3629962 h 5602020"/>
              <a:gd name="connsiteX17209" fmla="*/ 5353309 w 5832676"/>
              <a:gd name="connsiteY17209" fmla="*/ 3623082 h 5602020"/>
              <a:gd name="connsiteX17210" fmla="*/ 5355603 w 5832676"/>
              <a:gd name="connsiteY17210" fmla="*/ 3625375 h 5602020"/>
              <a:gd name="connsiteX17211" fmla="*/ 5344134 w 5832676"/>
              <a:gd name="connsiteY17211" fmla="*/ 3629962 h 5602020"/>
              <a:gd name="connsiteX17212" fmla="*/ 5348722 w 5832676"/>
              <a:gd name="connsiteY17212" fmla="*/ 3629962 h 5602020"/>
              <a:gd name="connsiteX17213" fmla="*/ 5362484 w 5832676"/>
              <a:gd name="connsiteY17213" fmla="*/ 3625375 h 5602020"/>
              <a:gd name="connsiteX17214" fmla="*/ 5360190 w 5832676"/>
              <a:gd name="connsiteY17214" fmla="*/ 3627668 h 5602020"/>
              <a:gd name="connsiteX17215" fmla="*/ 5376246 w 5832676"/>
              <a:gd name="connsiteY17215" fmla="*/ 3625375 h 5602020"/>
              <a:gd name="connsiteX17216" fmla="*/ 5362484 w 5832676"/>
              <a:gd name="connsiteY17216" fmla="*/ 3634548 h 5602020"/>
              <a:gd name="connsiteX17217" fmla="*/ 5360190 w 5832676"/>
              <a:gd name="connsiteY17217" fmla="*/ 3636841 h 5602020"/>
              <a:gd name="connsiteX17218" fmla="*/ 5376246 w 5832676"/>
              <a:gd name="connsiteY17218" fmla="*/ 3634548 h 5602020"/>
              <a:gd name="connsiteX17219" fmla="*/ 5364777 w 5832676"/>
              <a:gd name="connsiteY17219" fmla="*/ 3639134 h 5602020"/>
              <a:gd name="connsiteX17220" fmla="*/ 5367070 w 5832676"/>
              <a:gd name="connsiteY17220" fmla="*/ 3636841 h 5602020"/>
              <a:gd name="connsiteX17221" fmla="*/ 5362484 w 5832676"/>
              <a:gd name="connsiteY17221" fmla="*/ 3639134 h 5602020"/>
              <a:gd name="connsiteX17222" fmla="*/ 5360190 w 5832676"/>
              <a:gd name="connsiteY17222" fmla="*/ 3639134 h 5602020"/>
              <a:gd name="connsiteX17223" fmla="*/ 5344134 w 5832676"/>
              <a:gd name="connsiteY17223" fmla="*/ 3643720 h 5602020"/>
              <a:gd name="connsiteX17224" fmla="*/ 5344134 w 5832676"/>
              <a:gd name="connsiteY17224" fmla="*/ 3646013 h 5602020"/>
              <a:gd name="connsiteX17225" fmla="*/ 5346428 w 5832676"/>
              <a:gd name="connsiteY17225" fmla="*/ 3646013 h 5602020"/>
              <a:gd name="connsiteX17226" fmla="*/ 5351015 w 5832676"/>
              <a:gd name="connsiteY17226" fmla="*/ 3646013 h 5602020"/>
              <a:gd name="connsiteX17227" fmla="*/ 5291381 w 5832676"/>
              <a:gd name="connsiteY17227" fmla="*/ 3666652 h 5602020"/>
              <a:gd name="connsiteX17228" fmla="*/ 5277620 w 5832676"/>
              <a:gd name="connsiteY17228" fmla="*/ 3678117 h 5602020"/>
              <a:gd name="connsiteX17229" fmla="*/ 5261564 w 5832676"/>
              <a:gd name="connsiteY17229" fmla="*/ 3682703 h 5602020"/>
              <a:gd name="connsiteX17230" fmla="*/ 5256977 w 5832676"/>
              <a:gd name="connsiteY17230" fmla="*/ 3689582 h 5602020"/>
              <a:gd name="connsiteX17231" fmla="*/ 5252390 w 5832676"/>
              <a:gd name="connsiteY17231" fmla="*/ 3687289 h 5602020"/>
              <a:gd name="connsiteX17232" fmla="*/ 5254683 w 5832676"/>
              <a:gd name="connsiteY17232" fmla="*/ 3691875 h 5602020"/>
              <a:gd name="connsiteX17233" fmla="*/ 5238628 w 5832676"/>
              <a:gd name="connsiteY17233" fmla="*/ 3691875 h 5602020"/>
              <a:gd name="connsiteX17234" fmla="*/ 5215692 w 5832676"/>
              <a:gd name="connsiteY17234" fmla="*/ 3703341 h 5602020"/>
              <a:gd name="connsiteX17235" fmla="*/ 5220278 w 5832676"/>
              <a:gd name="connsiteY17235" fmla="*/ 3698754 h 5602020"/>
              <a:gd name="connsiteX17236" fmla="*/ 5215692 w 5832676"/>
              <a:gd name="connsiteY17236" fmla="*/ 3701048 h 5602020"/>
              <a:gd name="connsiteX17237" fmla="*/ 5201930 w 5832676"/>
              <a:gd name="connsiteY17237" fmla="*/ 3714806 h 5602020"/>
              <a:gd name="connsiteX17238" fmla="*/ 5206518 w 5832676"/>
              <a:gd name="connsiteY17238" fmla="*/ 3714806 h 5602020"/>
              <a:gd name="connsiteX17239" fmla="*/ 5197343 w 5832676"/>
              <a:gd name="connsiteY17239" fmla="*/ 3717099 h 5602020"/>
              <a:gd name="connsiteX17240" fmla="*/ 5199637 w 5832676"/>
              <a:gd name="connsiteY17240" fmla="*/ 3714806 h 5602020"/>
              <a:gd name="connsiteX17241" fmla="*/ 5197916 w 5832676"/>
              <a:gd name="connsiteY17241" fmla="*/ 3715666 h 5602020"/>
              <a:gd name="connsiteX17242" fmla="*/ 5206518 w 5832676"/>
              <a:gd name="connsiteY17242" fmla="*/ 3705634 h 5602020"/>
              <a:gd name="connsiteX17243" fmla="*/ 5204224 w 5832676"/>
              <a:gd name="connsiteY17243" fmla="*/ 3707927 h 5602020"/>
              <a:gd name="connsiteX17244" fmla="*/ 5199637 w 5832676"/>
              <a:gd name="connsiteY17244" fmla="*/ 3707927 h 5602020"/>
              <a:gd name="connsiteX17245" fmla="*/ 5197343 w 5832676"/>
              <a:gd name="connsiteY17245" fmla="*/ 3710220 h 5602020"/>
              <a:gd name="connsiteX17246" fmla="*/ 5190462 w 5832676"/>
              <a:gd name="connsiteY17246" fmla="*/ 3717099 h 5602020"/>
              <a:gd name="connsiteX17247" fmla="*/ 5185875 w 5832676"/>
              <a:gd name="connsiteY17247" fmla="*/ 3714806 h 5602020"/>
              <a:gd name="connsiteX17248" fmla="*/ 5172114 w 5832676"/>
              <a:gd name="connsiteY17248" fmla="*/ 3723978 h 5602020"/>
              <a:gd name="connsiteX17249" fmla="*/ 5174406 w 5832676"/>
              <a:gd name="connsiteY17249" fmla="*/ 3726271 h 5602020"/>
              <a:gd name="connsiteX17250" fmla="*/ 5167526 w 5832676"/>
              <a:gd name="connsiteY17250" fmla="*/ 3728564 h 5602020"/>
              <a:gd name="connsiteX17251" fmla="*/ 5169820 w 5832676"/>
              <a:gd name="connsiteY17251" fmla="*/ 3728564 h 5602020"/>
              <a:gd name="connsiteX17252" fmla="*/ 5167526 w 5832676"/>
              <a:gd name="connsiteY17252" fmla="*/ 3730858 h 5602020"/>
              <a:gd name="connsiteX17253" fmla="*/ 5169820 w 5832676"/>
              <a:gd name="connsiteY17253" fmla="*/ 3730858 h 5602020"/>
              <a:gd name="connsiteX17254" fmla="*/ 5172114 w 5832676"/>
              <a:gd name="connsiteY17254" fmla="*/ 3728564 h 5602020"/>
              <a:gd name="connsiteX17255" fmla="*/ 5169820 w 5832676"/>
              <a:gd name="connsiteY17255" fmla="*/ 3728564 h 5602020"/>
              <a:gd name="connsiteX17256" fmla="*/ 5176700 w 5832676"/>
              <a:gd name="connsiteY17256" fmla="*/ 3726271 h 5602020"/>
              <a:gd name="connsiteX17257" fmla="*/ 5178994 w 5832676"/>
              <a:gd name="connsiteY17257" fmla="*/ 3728564 h 5602020"/>
              <a:gd name="connsiteX17258" fmla="*/ 5183581 w 5832676"/>
              <a:gd name="connsiteY17258" fmla="*/ 3723978 h 5602020"/>
              <a:gd name="connsiteX17259" fmla="*/ 5183581 w 5832676"/>
              <a:gd name="connsiteY17259" fmla="*/ 3728564 h 5602020"/>
              <a:gd name="connsiteX17260" fmla="*/ 5184578 w 5832676"/>
              <a:gd name="connsiteY17260" fmla="*/ 3727195 h 5602020"/>
              <a:gd name="connsiteX17261" fmla="*/ 5185875 w 5832676"/>
              <a:gd name="connsiteY17261" fmla="*/ 3725411 h 5602020"/>
              <a:gd name="connsiteX17262" fmla="*/ 5188168 w 5832676"/>
              <a:gd name="connsiteY17262" fmla="*/ 3723978 h 5602020"/>
              <a:gd name="connsiteX17263" fmla="*/ 5189161 w 5832676"/>
              <a:gd name="connsiteY17263" fmla="*/ 3722986 h 5602020"/>
              <a:gd name="connsiteX17264" fmla="*/ 5190462 w 5832676"/>
              <a:gd name="connsiteY17264" fmla="*/ 3721685 h 5602020"/>
              <a:gd name="connsiteX17265" fmla="*/ 5190896 w 5832676"/>
              <a:gd name="connsiteY17265" fmla="*/ 3721685 h 5602020"/>
              <a:gd name="connsiteX17266" fmla="*/ 5190896 w 5832676"/>
              <a:gd name="connsiteY17266" fmla="*/ 3722986 h 5602020"/>
              <a:gd name="connsiteX17267" fmla="*/ 5193235 w 5832676"/>
              <a:gd name="connsiteY17267" fmla="*/ 3722986 h 5602020"/>
              <a:gd name="connsiteX17268" fmla="*/ 5194778 w 5832676"/>
              <a:gd name="connsiteY17268" fmla="*/ 3721134 h 5602020"/>
              <a:gd name="connsiteX17269" fmla="*/ 5199063 w 5832676"/>
              <a:gd name="connsiteY17269" fmla="*/ 3719966 h 5602020"/>
              <a:gd name="connsiteX17270" fmla="*/ 5201930 w 5832676"/>
              <a:gd name="connsiteY17270" fmla="*/ 3721685 h 5602020"/>
              <a:gd name="connsiteX17271" fmla="*/ 5201930 w 5832676"/>
              <a:gd name="connsiteY17271" fmla="*/ 3723978 h 5602020"/>
              <a:gd name="connsiteX17272" fmla="*/ 5197343 w 5832676"/>
              <a:gd name="connsiteY17272" fmla="*/ 3728564 h 5602020"/>
              <a:gd name="connsiteX17273" fmla="*/ 5197343 w 5832676"/>
              <a:gd name="connsiteY17273" fmla="*/ 3730858 h 5602020"/>
              <a:gd name="connsiteX17274" fmla="*/ 5195049 w 5832676"/>
              <a:gd name="connsiteY17274" fmla="*/ 3730858 h 5602020"/>
              <a:gd name="connsiteX17275" fmla="*/ 5192756 w 5832676"/>
              <a:gd name="connsiteY17275" fmla="*/ 3733151 h 5602020"/>
              <a:gd name="connsiteX17276" fmla="*/ 5195049 w 5832676"/>
              <a:gd name="connsiteY17276" fmla="*/ 3737738 h 5602020"/>
              <a:gd name="connsiteX17277" fmla="*/ 5190462 w 5832676"/>
              <a:gd name="connsiteY17277" fmla="*/ 3735444 h 5602020"/>
              <a:gd name="connsiteX17278" fmla="*/ 5183581 w 5832676"/>
              <a:gd name="connsiteY17278" fmla="*/ 3742324 h 5602020"/>
              <a:gd name="connsiteX17279" fmla="*/ 5181288 w 5832676"/>
              <a:gd name="connsiteY17279" fmla="*/ 3742324 h 5602020"/>
              <a:gd name="connsiteX17280" fmla="*/ 5178994 w 5832676"/>
              <a:gd name="connsiteY17280" fmla="*/ 3742324 h 5602020"/>
              <a:gd name="connsiteX17281" fmla="*/ 5176700 w 5832676"/>
              <a:gd name="connsiteY17281" fmla="*/ 3742324 h 5602020"/>
              <a:gd name="connsiteX17282" fmla="*/ 5174406 w 5832676"/>
              <a:gd name="connsiteY17282" fmla="*/ 3746910 h 5602020"/>
              <a:gd name="connsiteX17283" fmla="*/ 5169820 w 5832676"/>
              <a:gd name="connsiteY17283" fmla="*/ 3746910 h 5602020"/>
              <a:gd name="connsiteX17284" fmla="*/ 5165232 w 5832676"/>
              <a:gd name="connsiteY17284" fmla="*/ 3751496 h 5602020"/>
              <a:gd name="connsiteX17285" fmla="*/ 5169820 w 5832676"/>
              <a:gd name="connsiteY17285" fmla="*/ 3753789 h 5602020"/>
              <a:gd name="connsiteX17286" fmla="*/ 5167526 w 5832676"/>
              <a:gd name="connsiteY17286" fmla="*/ 3753789 h 5602020"/>
              <a:gd name="connsiteX17287" fmla="*/ 5160644 w 5832676"/>
              <a:gd name="connsiteY17287" fmla="*/ 3758375 h 5602020"/>
              <a:gd name="connsiteX17288" fmla="*/ 5156058 w 5832676"/>
              <a:gd name="connsiteY17288" fmla="*/ 3753789 h 5602020"/>
              <a:gd name="connsiteX17289" fmla="*/ 5153764 w 5832676"/>
              <a:gd name="connsiteY17289" fmla="*/ 3756082 h 5602020"/>
              <a:gd name="connsiteX17290" fmla="*/ 5158352 w 5832676"/>
              <a:gd name="connsiteY17290" fmla="*/ 3758375 h 5602020"/>
              <a:gd name="connsiteX17291" fmla="*/ 5156058 w 5832676"/>
              <a:gd name="connsiteY17291" fmla="*/ 3758375 h 5602020"/>
              <a:gd name="connsiteX17292" fmla="*/ 5153764 w 5832676"/>
              <a:gd name="connsiteY17292" fmla="*/ 3758375 h 5602020"/>
              <a:gd name="connsiteX17293" fmla="*/ 5156058 w 5832676"/>
              <a:gd name="connsiteY17293" fmla="*/ 3762961 h 5602020"/>
              <a:gd name="connsiteX17294" fmla="*/ 5158352 w 5832676"/>
              <a:gd name="connsiteY17294" fmla="*/ 3762961 h 5602020"/>
              <a:gd name="connsiteX17295" fmla="*/ 5160644 w 5832676"/>
              <a:gd name="connsiteY17295" fmla="*/ 3762961 h 5602020"/>
              <a:gd name="connsiteX17296" fmla="*/ 5165232 w 5832676"/>
              <a:gd name="connsiteY17296" fmla="*/ 3760668 h 5602020"/>
              <a:gd name="connsiteX17297" fmla="*/ 5167526 w 5832676"/>
              <a:gd name="connsiteY17297" fmla="*/ 3760668 h 5602020"/>
              <a:gd name="connsiteX17298" fmla="*/ 5165232 w 5832676"/>
              <a:gd name="connsiteY17298" fmla="*/ 3762961 h 5602020"/>
              <a:gd name="connsiteX17299" fmla="*/ 5165232 w 5832676"/>
              <a:gd name="connsiteY17299" fmla="*/ 3765254 h 5602020"/>
              <a:gd name="connsiteX17300" fmla="*/ 5160644 w 5832676"/>
              <a:gd name="connsiteY17300" fmla="*/ 3767548 h 5602020"/>
              <a:gd name="connsiteX17301" fmla="*/ 5158352 w 5832676"/>
              <a:gd name="connsiteY17301" fmla="*/ 3767548 h 5602020"/>
              <a:gd name="connsiteX17302" fmla="*/ 5153764 w 5832676"/>
              <a:gd name="connsiteY17302" fmla="*/ 3772134 h 5602020"/>
              <a:gd name="connsiteX17303" fmla="*/ 5150037 w 5832676"/>
              <a:gd name="connsiteY17303" fmla="*/ 3771560 h 5602020"/>
              <a:gd name="connsiteX17304" fmla="*/ 5148222 w 5832676"/>
              <a:gd name="connsiteY17304" fmla="*/ 3772516 h 5602020"/>
              <a:gd name="connsiteX17305" fmla="*/ 5137709 w 5832676"/>
              <a:gd name="connsiteY17305" fmla="*/ 3776720 h 5602020"/>
              <a:gd name="connsiteX17306" fmla="*/ 5144590 w 5832676"/>
              <a:gd name="connsiteY17306" fmla="*/ 3774427 h 5602020"/>
              <a:gd name="connsiteX17307" fmla="*/ 5148222 w 5832676"/>
              <a:gd name="connsiteY17307" fmla="*/ 3772516 h 5602020"/>
              <a:gd name="connsiteX17308" fmla="*/ 5149177 w 5832676"/>
              <a:gd name="connsiteY17308" fmla="*/ 3772134 h 5602020"/>
              <a:gd name="connsiteX17309" fmla="*/ 5149177 w 5832676"/>
              <a:gd name="connsiteY17309" fmla="*/ 3774427 h 5602020"/>
              <a:gd name="connsiteX17310" fmla="*/ 5146883 w 5832676"/>
              <a:gd name="connsiteY17310" fmla="*/ 3774427 h 5602020"/>
              <a:gd name="connsiteX17311" fmla="*/ 5144590 w 5832676"/>
              <a:gd name="connsiteY17311" fmla="*/ 3776720 h 5602020"/>
              <a:gd name="connsiteX17312" fmla="*/ 5142296 w 5832676"/>
              <a:gd name="connsiteY17312" fmla="*/ 3779013 h 5602020"/>
              <a:gd name="connsiteX17313" fmla="*/ 5140002 w 5832676"/>
              <a:gd name="connsiteY17313" fmla="*/ 3779013 h 5602020"/>
              <a:gd name="connsiteX17314" fmla="*/ 5137709 w 5832676"/>
              <a:gd name="connsiteY17314" fmla="*/ 3779013 h 5602020"/>
              <a:gd name="connsiteX17315" fmla="*/ 5142296 w 5832676"/>
              <a:gd name="connsiteY17315" fmla="*/ 3790478 h 5602020"/>
              <a:gd name="connsiteX17316" fmla="*/ 5162938 w 5832676"/>
              <a:gd name="connsiteY17316" fmla="*/ 3783599 h 5602020"/>
              <a:gd name="connsiteX17317" fmla="*/ 5165232 w 5832676"/>
              <a:gd name="connsiteY17317" fmla="*/ 3785892 h 5602020"/>
              <a:gd name="connsiteX17318" fmla="*/ 5151470 w 5832676"/>
              <a:gd name="connsiteY17318" fmla="*/ 3790478 h 5602020"/>
              <a:gd name="connsiteX17319" fmla="*/ 5172114 w 5832676"/>
              <a:gd name="connsiteY17319" fmla="*/ 3788185 h 5602020"/>
              <a:gd name="connsiteX17320" fmla="*/ 5165232 w 5832676"/>
              <a:gd name="connsiteY17320" fmla="*/ 3795064 h 5602020"/>
              <a:gd name="connsiteX17321" fmla="*/ 5153764 w 5832676"/>
              <a:gd name="connsiteY17321" fmla="*/ 3795064 h 5602020"/>
              <a:gd name="connsiteX17322" fmla="*/ 5151470 w 5832676"/>
              <a:gd name="connsiteY17322" fmla="*/ 3801943 h 5602020"/>
              <a:gd name="connsiteX17323" fmla="*/ 5149177 w 5832676"/>
              <a:gd name="connsiteY17323" fmla="*/ 3801943 h 5602020"/>
              <a:gd name="connsiteX17324" fmla="*/ 5144590 w 5832676"/>
              <a:gd name="connsiteY17324" fmla="*/ 3806530 h 5602020"/>
              <a:gd name="connsiteX17325" fmla="*/ 5146883 w 5832676"/>
              <a:gd name="connsiteY17325" fmla="*/ 3806530 h 5602020"/>
              <a:gd name="connsiteX17326" fmla="*/ 5148315 w 5832676"/>
              <a:gd name="connsiteY17326" fmla="*/ 3805099 h 5602020"/>
              <a:gd name="connsiteX17327" fmla="*/ 5147860 w 5832676"/>
              <a:gd name="connsiteY17327" fmla="*/ 3805781 h 5602020"/>
              <a:gd name="connsiteX17328" fmla="*/ 5149264 w 5832676"/>
              <a:gd name="connsiteY17328" fmla="*/ 3805781 h 5602020"/>
              <a:gd name="connsiteX17329" fmla="*/ 5148611 w 5832676"/>
              <a:gd name="connsiteY17329" fmla="*/ 3804803 h 5602020"/>
              <a:gd name="connsiteX17330" fmla="*/ 5149177 w 5832676"/>
              <a:gd name="connsiteY17330" fmla="*/ 3804237 h 5602020"/>
              <a:gd name="connsiteX17331" fmla="*/ 5153764 w 5832676"/>
              <a:gd name="connsiteY17331" fmla="*/ 3804237 h 5602020"/>
              <a:gd name="connsiteX17332" fmla="*/ 5153764 w 5832676"/>
              <a:gd name="connsiteY17332" fmla="*/ 3806530 h 5602020"/>
              <a:gd name="connsiteX17333" fmla="*/ 5151470 w 5832676"/>
              <a:gd name="connsiteY17333" fmla="*/ 3808823 h 5602020"/>
              <a:gd name="connsiteX17334" fmla="*/ 5158352 w 5832676"/>
              <a:gd name="connsiteY17334" fmla="*/ 3808823 h 5602020"/>
              <a:gd name="connsiteX17335" fmla="*/ 5151470 w 5832676"/>
              <a:gd name="connsiteY17335" fmla="*/ 3815702 h 5602020"/>
              <a:gd name="connsiteX17336" fmla="*/ 5160644 w 5832676"/>
              <a:gd name="connsiteY17336" fmla="*/ 3813409 h 5602020"/>
              <a:gd name="connsiteX17337" fmla="*/ 5153764 w 5832676"/>
              <a:gd name="connsiteY17337" fmla="*/ 3817995 h 5602020"/>
              <a:gd name="connsiteX17338" fmla="*/ 5149177 w 5832676"/>
              <a:gd name="connsiteY17338" fmla="*/ 3822582 h 5602020"/>
              <a:gd name="connsiteX17339" fmla="*/ 5146883 w 5832676"/>
              <a:gd name="connsiteY17339" fmla="*/ 3820288 h 5602020"/>
              <a:gd name="connsiteX17340" fmla="*/ 5151470 w 5832676"/>
              <a:gd name="connsiteY17340" fmla="*/ 3817995 h 5602020"/>
              <a:gd name="connsiteX17341" fmla="*/ 5142296 w 5832676"/>
              <a:gd name="connsiteY17341" fmla="*/ 3820288 h 5602020"/>
              <a:gd name="connsiteX17342" fmla="*/ 5137709 w 5832676"/>
              <a:gd name="connsiteY17342" fmla="*/ 3822582 h 5602020"/>
              <a:gd name="connsiteX17343" fmla="*/ 5140002 w 5832676"/>
              <a:gd name="connsiteY17343" fmla="*/ 3822582 h 5602020"/>
              <a:gd name="connsiteX17344" fmla="*/ 5142296 w 5832676"/>
              <a:gd name="connsiteY17344" fmla="*/ 3822582 h 5602020"/>
              <a:gd name="connsiteX17345" fmla="*/ 5140002 w 5832676"/>
              <a:gd name="connsiteY17345" fmla="*/ 3824875 h 5602020"/>
              <a:gd name="connsiteX17346" fmla="*/ 5146883 w 5832676"/>
              <a:gd name="connsiteY17346" fmla="*/ 3824875 h 5602020"/>
              <a:gd name="connsiteX17347" fmla="*/ 5140002 w 5832676"/>
              <a:gd name="connsiteY17347" fmla="*/ 3827168 h 5602020"/>
              <a:gd name="connsiteX17348" fmla="*/ 5146883 w 5832676"/>
              <a:gd name="connsiteY17348" fmla="*/ 3827168 h 5602020"/>
              <a:gd name="connsiteX17349" fmla="*/ 5140002 w 5832676"/>
              <a:gd name="connsiteY17349" fmla="*/ 3829461 h 5602020"/>
              <a:gd name="connsiteX17350" fmla="*/ 5142296 w 5832676"/>
              <a:gd name="connsiteY17350" fmla="*/ 3831754 h 5602020"/>
              <a:gd name="connsiteX17351" fmla="*/ 5144016 w 5832676"/>
              <a:gd name="connsiteY17351" fmla="*/ 3829747 h 5602020"/>
              <a:gd name="connsiteX17352" fmla="*/ 5147526 w 5832676"/>
              <a:gd name="connsiteY17352" fmla="*/ 3829553 h 5602020"/>
              <a:gd name="connsiteX17353" fmla="*/ 5144590 w 5832676"/>
              <a:gd name="connsiteY17353" fmla="*/ 3831754 h 5602020"/>
              <a:gd name="connsiteX17354" fmla="*/ 5149177 w 5832676"/>
              <a:gd name="connsiteY17354" fmla="*/ 3829461 h 5602020"/>
              <a:gd name="connsiteX17355" fmla="*/ 5147526 w 5832676"/>
              <a:gd name="connsiteY17355" fmla="*/ 3829553 h 5602020"/>
              <a:gd name="connsiteX17356" fmla="*/ 5149264 w 5832676"/>
              <a:gd name="connsiteY17356" fmla="*/ 3828249 h 5602020"/>
              <a:gd name="connsiteX17357" fmla="*/ 5149264 w 5832676"/>
              <a:gd name="connsiteY17357" fmla="*/ 3831040 h 5602020"/>
              <a:gd name="connsiteX17358" fmla="*/ 5151200 w 5832676"/>
              <a:gd name="connsiteY17358" fmla="*/ 3827168 h 5602020"/>
              <a:gd name="connsiteX17359" fmla="*/ 5152960 w 5832676"/>
              <a:gd name="connsiteY17359" fmla="*/ 3827168 h 5602020"/>
              <a:gd name="connsiteX17360" fmla="*/ 5152071 w 5832676"/>
              <a:gd name="connsiteY17360" fmla="*/ 3828234 h 5602020"/>
              <a:gd name="connsiteX17361" fmla="*/ 5154410 w 5832676"/>
              <a:gd name="connsiteY17361" fmla="*/ 3828234 h 5602020"/>
              <a:gd name="connsiteX17362" fmla="*/ 5159088 w 5832676"/>
              <a:gd name="connsiteY17362" fmla="*/ 3825427 h 5602020"/>
              <a:gd name="connsiteX17363" fmla="*/ 5154410 w 5832676"/>
              <a:gd name="connsiteY17363" fmla="*/ 3825427 h 5602020"/>
              <a:gd name="connsiteX17364" fmla="*/ 5153764 w 5832676"/>
              <a:gd name="connsiteY17364" fmla="*/ 3826202 h 5602020"/>
              <a:gd name="connsiteX17365" fmla="*/ 5153764 w 5832676"/>
              <a:gd name="connsiteY17365" fmla="*/ 3824875 h 5602020"/>
              <a:gd name="connsiteX17366" fmla="*/ 5151498 w 5832676"/>
              <a:gd name="connsiteY17366" fmla="*/ 3826574 h 5602020"/>
              <a:gd name="connsiteX17367" fmla="*/ 5152071 w 5832676"/>
              <a:gd name="connsiteY17367" fmla="*/ 3825427 h 5602020"/>
              <a:gd name="connsiteX17368" fmla="*/ 5150330 w 5832676"/>
              <a:gd name="connsiteY17368" fmla="*/ 3827168 h 5602020"/>
              <a:gd name="connsiteX17369" fmla="*/ 5146883 w 5832676"/>
              <a:gd name="connsiteY17369" fmla="*/ 3827168 h 5602020"/>
              <a:gd name="connsiteX17370" fmla="*/ 5160644 w 5832676"/>
              <a:gd name="connsiteY17370" fmla="*/ 3820288 h 5602020"/>
              <a:gd name="connsiteX17371" fmla="*/ 5160644 w 5832676"/>
              <a:gd name="connsiteY17371" fmla="*/ 3822582 h 5602020"/>
              <a:gd name="connsiteX17372" fmla="*/ 5158352 w 5832676"/>
              <a:gd name="connsiteY17372" fmla="*/ 3827168 h 5602020"/>
              <a:gd name="connsiteX17373" fmla="*/ 5159784 w 5832676"/>
              <a:gd name="connsiteY17373" fmla="*/ 3825162 h 5602020"/>
              <a:gd name="connsiteX17374" fmla="*/ 5160644 w 5832676"/>
              <a:gd name="connsiteY17374" fmla="*/ 3825083 h 5602020"/>
              <a:gd name="connsiteX17375" fmla="*/ 5160644 w 5832676"/>
              <a:gd name="connsiteY17375" fmla="*/ 3827168 h 5602020"/>
              <a:gd name="connsiteX17376" fmla="*/ 5162938 w 5832676"/>
              <a:gd name="connsiteY17376" fmla="*/ 3827168 h 5602020"/>
              <a:gd name="connsiteX17377" fmla="*/ 5165232 w 5832676"/>
              <a:gd name="connsiteY17377" fmla="*/ 3827168 h 5602020"/>
              <a:gd name="connsiteX17378" fmla="*/ 5162938 w 5832676"/>
              <a:gd name="connsiteY17378" fmla="*/ 3824875 h 5602020"/>
              <a:gd name="connsiteX17379" fmla="*/ 5172114 w 5832676"/>
              <a:gd name="connsiteY17379" fmla="*/ 3824875 h 5602020"/>
              <a:gd name="connsiteX17380" fmla="*/ 5183581 w 5832676"/>
              <a:gd name="connsiteY17380" fmla="*/ 3820288 h 5602020"/>
              <a:gd name="connsiteX17381" fmla="*/ 5181288 w 5832676"/>
              <a:gd name="connsiteY17381" fmla="*/ 3822582 h 5602020"/>
              <a:gd name="connsiteX17382" fmla="*/ 5220278 w 5832676"/>
              <a:gd name="connsiteY17382" fmla="*/ 3806530 h 5602020"/>
              <a:gd name="connsiteX17383" fmla="*/ 5217986 w 5832676"/>
              <a:gd name="connsiteY17383" fmla="*/ 3808823 h 5602020"/>
              <a:gd name="connsiteX17384" fmla="*/ 5234040 w 5832676"/>
              <a:gd name="connsiteY17384" fmla="*/ 3801943 h 5602020"/>
              <a:gd name="connsiteX17385" fmla="*/ 5220278 w 5832676"/>
              <a:gd name="connsiteY17385" fmla="*/ 3811116 h 5602020"/>
              <a:gd name="connsiteX17386" fmla="*/ 5252390 w 5832676"/>
              <a:gd name="connsiteY17386" fmla="*/ 3799650 h 5602020"/>
              <a:gd name="connsiteX17387" fmla="*/ 5234040 w 5832676"/>
              <a:gd name="connsiteY17387" fmla="*/ 3808823 h 5602020"/>
              <a:gd name="connsiteX17388" fmla="*/ 5236334 w 5832676"/>
              <a:gd name="connsiteY17388" fmla="*/ 3808823 h 5602020"/>
              <a:gd name="connsiteX17389" fmla="*/ 5217986 w 5832676"/>
              <a:gd name="connsiteY17389" fmla="*/ 3817995 h 5602020"/>
              <a:gd name="connsiteX17390" fmla="*/ 5227160 w 5832676"/>
              <a:gd name="connsiteY17390" fmla="*/ 3815702 h 5602020"/>
              <a:gd name="connsiteX17391" fmla="*/ 5208810 w 5832676"/>
              <a:gd name="connsiteY17391" fmla="*/ 3824875 h 5602020"/>
              <a:gd name="connsiteX17392" fmla="*/ 5227160 w 5832676"/>
              <a:gd name="connsiteY17392" fmla="*/ 3817995 h 5602020"/>
              <a:gd name="connsiteX17393" fmla="*/ 5229454 w 5832676"/>
              <a:gd name="connsiteY17393" fmla="*/ 3820288 h 5602020"/>
              <a:gd name="connsiteX17394" fmla="*/ 5227160 w 5832676"/>
              <a:gd name="connsiteY17394" fmla="*/ 3820288 h 5602020"/>
              <a:gd name="connsiteX17395" fmla="*/ 5224866 w 5832676"/>
              <a:gd name="connsiteY17395" fmla="*/ 3822582 h 5602020"/>
              <a:gd name="connsiteX17396" fmla="*/ 5234040 w 5832676"/>
              <a:gd name="connsiteY17396" fmla="*/ 3820288 h 5602020"/>
              <a:gd name="connsiteX17397" fmla="*/ 5227160 w 5832676"/>
              <a:gd name="connsiteY17397" fmla="*/ 3824875 h 5602020"/>
              <a:gd name="connsiteX17398" fmla="*/ 5229454 w 5832676"/>
              <a:gd name="connsiteY17398" fmla="*/ 3827168 h 5602020"/>
              <a:gd name="connsiteX17399" fmla="*/ 5238628 w 5832676"/>
              <a:gd name="connsiteY17399" fmla="*/ 3827168 h 5602020"/>
              <a:gd name="connsiteX17400" fmla="*/ 5234040 w 5832676"/>
              <a:gd name="connsiteY17400" fmla="*/ 3829461 h 5602020"/>
              <a:gd name="connsiteX17401" fmla="*/ 5237482 w 5832676"/>
              <a:gd name="connsiteY17401" fmla="*/ 3829461 h 5602020"/>
              <a:gd name="connsiteX17402" fmla="*/ 5236334 w 5832676"/>
              <a:gd name="connsiteY17402" fmla="*/ 3831754 h 5602020"/>
              <a:gd name="connsiteX17403" fmla="*/ 5238628 w 5832676"/>
              <a:gd name="connsiteY17403" fmla="*/ 3829461 h 5602020"/>
              <a:gd name="connsiteX17404" fmla="*/ 5237482 w 5832676"/>
              <a:gd name="connsiteY17404" fmla="*/ 3829461 h 5602020"/>
              <a:gd name="connsiteX17405" fmla="*/ 5238628 w 5832676"/>
              <a:gd name="connsiteY17405" fmla="*/ 3827168 h 5602020"/>
              <a:gd name="connsiteX17406" fmla="*/ 5240921 w 5832676"/>
              <a:gd name="connsiteY17406" fmla="*/ 3829461 h 5602020"/>
              <a:gd name="connsiteX17407" fmla="*/ 5195049 w 5832676"/>
              <a:gd name="connsiteY17407" fmla="*/ 3856978 h 5602020"/>
              <a:gd name="connsiteX17408" fmla="*/ 5236334 w 5832676"/>
              <a:gd name="connsiteY17408" fmla="*/ 3838634 h 5602020"/>
              <a:gd name="connsiteX17409" fmla="*/ 5234040 w 5832676"/>
              <a:gd name="connsiteY17409" fmla="*/ 3840927 h 5602020"/>
              <a:gd name="connsiteX17410" fmla="*/ 5243215 w 5832676"/>
              <a:gd name="connsiteY17410" fmla="*/ 3836340 h 5602020"/>
              <a:gd name="connsiteX17411" fmla="*/ 5243215 w 5832676"/>
              <a:gd name="connsiteY17411" fmla="*/ 3838634 h 5602020"/>
              <a:gd name="connsiteX17412" fmla="*/ 5252390 w 5832676"/>
              <a:gd name="connsiteY17412" fmla="*/ 3831754 h 5602020"/>
              <a:gd name="connsiteX17413" fmla="*/ 5254683 w 5832676"/>
              <a:gd name="connsiteY17413" fmla="*/ 3834047 h 5602020"/>
              <a:gd name="connsiteX17414" fmla="*/ 5259270 w 5832676"/>
              <a:gd name="connsiteY17414" fmla="*/ 3831754 h 5602020"/>
              <a:gd name="connsiteX17415" fmla="*/ 5254683 w 5832676"/>
              <a:gd name="connsiteY17415" fmla="*/ 3831754 h 5602020"/>
              <a:gd name="connsiteX17416" fmla="*/ 5266152 w 5832676"/>
              <a:gd name="connsiteY17416" fmla="*/ 3827168 h 5602020"/>
              <a:gd name="connsiteX17417" fmla="*/ 5268444 w 5832676"/>
              <a:gd name="connsiteY17417" fmla="*/ 3827168 h 5602020"/>
              <a:gd name="connsiteX17418" fmla="*/ 5261564 w 5832676"/>
              <a:gd name="connsiteY17418" fmla="*/ 3831754 h 5602020"/>
              <a:gd name="connsiteX17419" fmla="*/ 5261564 w 5832676"/>
              <a:gd name="connsiteY17419" fmla="*/ 3834047 h 5602020"/>
              <a:gd name="connsiteX17420" fmla="*/ 5256977 w 5832676"/>
              <a:gd name="connsiteY17420" fmla="*/ 3834047 h 5602020"/>
              <a:gd name="connsiteX17421" fmla="*/ 5261564 w 5832676"/>
              <a:gd name="connsiteY17421" fmla="*/ 3836340 h 5602020"/>
              <a:gd name="connsiteX17422" fmla="*/ 5261564 w 5832676"/>
              <a:gd name="connsiteY17422" fmla="*/ 3843220 h 5602020"/>
              <a:gd name="connsiteX17423" fmla="*/ 5254683 w 5832676"/>
              <a:gd name="connsiteY17423" fmla="*/ 3845513 h 5602020"/>
              <a:gd name="connsiteX17424" fmla="*/ 5263858 w 5832676"/>
              <a:gd name="connsiteY17424" fmla="*/ 3843220 h 5602020"/>
              <a:gd name="connsiteX17425" fmla="*/ 5266152 w 5832676"/>
              <a:gd name="connsiteY17425" fmla="*/ 3845513 h 5602020"/>
              <a:gd name="connsiteX17426" fmla="*/ 5270738 w 5832676"/>
              <a:gd name="connsiteY17426" fmla="*/ 3845513 h 5602020"/>
              <a:gd name="connsiteX17427" fmla="*/ 5268444 w 5832676"/>
              <a:gd name="connsiteY17427" fmla="*/ 3843220 h 5602020"/>
              <a:gd name="connsiteX17428" fmla="*/ 5270738 w 5832676"/>
              <a:gd name="connsiteY17428" fmla="*/ 3843220 h 5602020"/>
              <a:gd name="connsiteX17429" fmla="*/ 5272459 w 5832676"/>
              <a:gd name="connsiteY17429" fmla="*/ 3842073 h 5602020"/>
              <a:gd name="connsiteX17430" fmla="*/ 5277620 w 5832676"/>
              <a:gd name="connsiteY17430" fmla="*/ 3840927 h 5602020"/>
              <a:gd name="connsiteX17431" fmla="*/ 5278369 w 5832676"/>
              <a:gd name="connsiteY17431" fmla="*/ 3840552 h 5602020"/>
              <a:gd name="connsiteX17432" fmla="*/ 5278369 w 5832676"/>
              <a:gd name="connsiteY17432" fmla="*/ 3841567 h 5602020"/>
              <a:gd name="connsiteX17433" fmla="*/ 5278369 w 5832676"/>
              <a:gd name="connsiteY17433" fmla="*/ 3843671 h 5602020"/>
              <a:gd name="connsiteX17434" fmla="*/ 5281176 w 5832676"/>
              <a:gd name="connsiteY17434" fmla="*/ 3839461 h 5602020"/>
              <a:gd name="connsiteX17435" fmla="*/ 5280550 w 5832676"/>
              <a:gd name="connsiteY17435" fmla="*/ 3839461 h 5602020"/>
              <a:gd name="connsiteX17436" fmla="*/ 5282206 w 5832676"/>
              <a:gd name="connsiteY17436" fmla="*/ 3838634 h 5602020"/>
              <a:gd name="connsiteX17437" fmla="*/ 5279724 w 5832676"/>
              <a:gd name="connsiteY17437" fmla="*/ 3839461 h 5602020"/>
              <a:gd name="connsiteX17438" fmla="*/ 5278369 w 5832676"/>
              <a:gd name="connsiteY17438" fmla="*/ 3839461 h 5602020"/>
              <a:gd name="connsiteX17439" fmla="*/ 5278369 w 5832676"/>
              <a:gd name="connsiteY17439" fmla="*/ 3839913 h 5602020"/>
              <a:gd name="connsiteX17440" fmla="*/ 5275326 w 5832676"/>
              <a:gd name="connsiteY17440" fmla="*/ 3840927 h 5602020"/>
              <a:gd name="connsiteX17441" fmla="*/ 5291381 w 5832676"/>
              <a:gd name="connsiteY17441" fmla="*/ 3834047 h 5602020"/>
              <a:gd name="connsiteX17442" fmla="*/ 5286794 w 5832676"/>
              <a:gd name="connsiteY17442" fmla="*/ 3838634 h 5602020"/>
              <a:gd name="connsiteX17443" fmla="*/ 5291381 w 5832676"/>
              <a:gd name="connsiteY17443" fmla="*/ 3836340 h 5602020"/>
              <a:gd name="connsiteX17444" fmla="*/ 5298262 w 5832676"/>
              <a:gd name="connsiteY17444" fmla="*/ 3831754 h 5602020"/>
              <a:gd name="connsiteX17445" fmla="*/ 5302849 w 5832676"/>
              <a:gd name="connsiteY17445" fmla="*/ 3831754 h 5602020"/>
              <a:gd name="connsiteX17446" fmla="*/ 5302849 w 5832676"/>
              <a:gd name="connsiteY17446" fmla="*/ 3834047 h 5602020"/>
              <a:gd name="connsiteX17447" fmla="*/ 5300556 w 5832676"/>
              <a:gd name="connsiteY17447" fmla="*/ 3834047 h 5602020"/>
              <a:gd name="connsiteX17448" fmla="*/ 5295968 w 5832676"/>
              <a:gd name="connsiteY17448" fmla="*/ 3834047 h 5602020"/>
              <a:gd name="connsiteX17449" fmla="*/ 5289088 w 5832676"/>
              <a:gd name="connsiteY17449" fmla="*/ 3838634 h 5602020"/>
              <a:gd name="connsiteX17450" fmla="*/ 5291381 w 5832676"/>
              <a:gd name="connsiteY17450" fmla="*/ 3838634 h 5602020"/>
              <a:gd name="connsiteX17451" fmla="*/ 5293675 w 5832676"/>
              <a:gd name="connsiteY17451" fmla="*/ 3840927 h 5602020"/>
              <a:gd name="connsiteX17452" fmla="*/ 5286794 w 5832676"/>
              <a:gd name="connsiteY17452" fmla="*/ 3840927 h 5602020"/>
              <a:gd name="connsiteX17453" fmla="*/ 5279914 w 5832676"/>
              <a:gd name="connsiteY17453" fmla="*/ 3845513 h 5602020"/>
              <a:gd name="connsiteX17454" fmla="*/ 5284500 w 5832676"/>
              <a:gd name="connsiteY17454" fmla="*/ 3843220 h 5602020"/>
              <a:gd name="connsiteX17455" fmla="*/ 5286794 w 5832676"/>
              <a:gd name="connsiteY17455" fmla="*/ 3843220 h 5602020"/>
              <a:gd name="connsiteX17456" fmla="*/ 5279914 w 5832676"/>
              <a:gd name="connsiteY17456" fmla="*/ 3847806 h 5602020"/>
              <a:gd name="connsiteX17457" fmla="*/ 5277620 w 5832676"/>
              <a:gd name="connsiteY17457" fmla="*/ 3847806 h 5602020"/>
              <a:gd name="connsiteX17458" fmla="*/ 5273032 w 5832676"/>
              <a:gd name="connsiteY17458" fmla="*/ 3845513 h 5602020"/>
              <a:gd name="connsiteX17459" fmla="*/ 5275326 w 5832676"/>
              <a:gd name="connsiteY17459" fmla="*/ 3850099 h 5602020"/>
              <a:gd name="connsiteX17460" fmla="*/ 5273032 w 5832676"/>
              <a:gd name="connsiteY17460" fmla="*/ 3847806 h 5602020"/>
              <a:gd name="connsiteX17461" fmla="*/ 5268444 w 5832676"/>
              <a:gd name="connsiteY17461" fmla="*/ 3850099 h 5602020"/>
              <a:gd name="connsiteX17462" fmla="*/ 5273032 w 5832676"/>
              <a:gd name="connsiteY17462" fmla="*/ 3850099 h 5602020"/>
              <a:gd name="connsiteX17463" fmla="*/ 5259270 w 5832676"/>
              <a:gd name="connsiteY17463" fmla="*/ 3854685 h 5602020"/>
              <a:gd name="connsiteX17464" fmla="*/ 5263536 w 5832676"/>
              <a:gd name="connsiteY17464" fmla="*/ 3853974 h 5602020"/>
              <a:gd name="connsiteX17465" fmla="*/ 5257320 w 5832676"/>
              <a:gd name="connsiteY17465" fmla="*/ 3857704 h 5602020"/>
              <a:gd name="connsiteX17466" fmla="*/ 5257319 w 5832676"/>
              <a:gd name="connsiteY17466" fmla="*/ 3857704 h 5602020"/>
              <a:gd name="connsiteX17467" fmla="*/ 5257319 w 5832676"/>
              <a:gd name="connsiteY17467" fmla="*/ 3857705 h 5602020"/>
              <a:gd name="connsiteX17468" fmla="*/ 5259424 w 5832676"/>
              <a:gd name="connsiteY17468" fmla="*/ 3860510 h 5602020"/>
              <a:gd name="connsiteX17469" fmla="*/ 5261530 w 5832676"/>
              <a:gd name="connsiteY17469" fmla="*/ 3857704 h 5602020"/>
              <a:gd name="connsiteX17470" fmla="*/ 5257320 w 5832676"/>
              <a:gd name="connsiteY17470" fmla="*/ 3857704 h 5602020"/>
              <a:gd name="connsiteX17471" fmla="*/ 5261997 w 5832676"/>
              <a:gd name="connsiteY17471" fmla="*/ 3855600 h 5602020"/>
              <a:gd name="connsiteX17472" fmla="*/ 5263863 w 5832676"/>
              <a:gd name="connsiteY17472" fmla="*/ 3853920 h 5602020"/>
              <a:gd name="connsiteX17473" fmla="*/ 5273032 w 5832676"/>
              <a:gd name="connsiteY17473" fmla="*/ 3852392 h 5602020"/>
              <a:gd name="connsiteX17474" fmla="*/ 5273032 w 5832676"/>
              <a:gd name="connsiteY17474" fmla="*/ 3850099 h 5602020"/>
              <a:gd name="connsiteX17475" fmla="*/ 5275326 w 5832676"/>
              <a:gd name="connsiteY17475" fmla="*/ 3850099 h 5602020"/>
              <a:gd name="connsiteX17476" fmla="*/ 5279914 w 5832676"/>
              <a:gd name="connsiteY17476" fmla="*/ 3850099 h 5602020"/>
              <a:gd name="connsiteX17477" fmla="*/ 5263858 w 5832676"/>
              <a:gd name="connsiteY17477" fmla="*/ 3861564 h 5602020"/>
              <a:gd name="connsiteX17478" fmla="*/ 5263858 w 5832676"/>
              <a:gd name="connsiteY17478" fmla="*/ 3865004 h 5602020"/>
              <a:gd name="connsiteX17479" fmla="*/ 5256977 w 5832676"/>
              <a:gd name="connsiteY17479" fmla="*/ 3868443 h 5602020"/>
              <a:gd name="connsiteX17480" fmla="*/ 5261564 w 5832676"/>
              <a:gd name="connsiteY17480" fmla="*/ 3863857 h 5602020"/>
              <a:gd name="connsiteX17481" fmla="*/ 5259270 w 5832676"/>
              <a:gd name="connsiteY17481" fmla="*/ 3863857 h 5602020"/>
              <a:gd name="connsiteX17482" fmla="*/ 5250096 w 5832676"/>
              <a:gd name="connsiteY17482" fmla="*/ 3870736 h 5602020"/>
              <a:gd name="connsiteX17483" fmla="*/ 5256977 w 5832676"/>
              <a:gd name="connsiteY17483" fmla="*/ 3866150 h 5602020"/>
              <a:gd name="connsiteX17484" fmla="*/ 5254683 w 5832676"/>
              <a:gd name="connsiteY17484" fmla="*/ 3870736 h 5602020"/>
              <a:gd name="connsiteX17485" fmla="*/ 5252390 w 5832676"/>
              <a:gd name="connsiteY17485" fmla="*/ 3870736 h 5602020"/>
              <a:gd name="connsiteX17486" fmla="*/ 5252390 w 5832676"/>
              <a:gd name="connsiteY17486" fmla="*/ 3873029 h 5602020"/>
              <a:gd name="connsiteX17487" fmla="*/ 5250096 w 5832676"/>
              <a:gd name="connsiteY17487" fmla="*/ 3873029 h 5602020"/>
              <a:gd name="connsiteX17488" fmla="*/ 5240921 w 5832676"/>
              <a:gd name="connsiteY17488" fmla="*/ 3879909 h 5602020"/>
              <a:gd name="connsiteX17489" fmla="*/ 5243215 w 5832676"/>
              <a:gd name="connsiteY17489" fmla="*/ 3879909 h 5602020"/>
              <a:gd name="connsiteX17490" fmla="*/ 5247802 w 5832676"/>
              <a:gd name="connsiteY17490" fmla="*/ 3879909 h 5602020"/>
              <a:gd name="connsiteX17491" fmla="*/ 5239774 w 5832676"/>
              <a:gd name="connsiteY17491" fmla="*/ 3883119 h 5602020"/>
              <a:gd name="connsiteX17492" fmla="*/ 5240921 w 5832676"/>
              <a:gd name="connsiteY17492" fmla="*/ 3882202 h 5602020"/>
              <a:gd name="connsiteX17493" fmla="*/ 5238628 w 5832676"/>
              <a:gd name="connsiteY17493" fmla="*/ 3882202 h 5602020"/>
              <a:gd name="connsiteX17494" fmla="*/ 5231748 w 5832676"/>
              <a:gd name="connsiteY17494" fmla="*/ 3886788 h 5602020"/>
              <a:gd name="connsiteX17495" fmla="*/ 5234040 w 5832676"/>
              <a:gd name="connsiteY17495" fmla="*/ 3889081 h 5602020"/>
              <a:gd name="connsiteX17496" fmla="*/ 5225303 w 5832676"/>
              <a:gd name="connsiteY17496" fmla="*/ 3893449 h 5602020"/>
              <a:gd name="connsiteX17497" fmla="*/ 5229454 w 5832676"/>
              <a:gd name="connsiteY17497" fmla="*/ 3889081 h 5602020"/>
              <a:gd name="connsiteX17498" fmla="*/ 5224866 w 5832676"/>
              <a:gd name="connsiteY17498" fmla="*/ 3893667 h 5602020"/>
              <a:gd name="connsiteX17499" fmla="*/ 5225303 w 5832676"/>
              <a:gd name="connsiteY17499" fmla="*/ 3893449 h 5602020"/>
              <a:gd name="connsiteX17500" fmla="*/ 5224006 w 5832676"/>
              <a:gd name="connsiteY17500" fmla="*/ 3894814 h 5602020"/>
              <a:gd name="connsiteX17501" fmla="*/ 5220278 w 5832676"/>
              <a:gd name="connsiteY17501" fmla="*/ 3900546 h 5602020"/>
              <a:gd name="connsiteX17502" fmla="*/ 5222572 w 5832676"/>
              <a:gd name="connsiteY17502" fmla="*/ 3900546 h 5602020"/>
              <a:gd name="connsiteX17503" fmla="*/ 5222572 w 5832676"/>
              <a:gd name="connsiteY17503" fmla="*/ 3902839 h 5602020"/>
              <a:gd name="connsiteX17504" fmla="*/ 5215692 w 5832676"/>
              <a:gd name="connsiteY17504" fmla="*/ 3905133 h 5602020"/>
              <a:gd name="connsiteX17505" fmla="*/ 5217378 w 5832676"/>
              <a:gd name="connsiteY17505" fmla="*/ 3906819 h 5602020"/>
              <a:gd name="connsiteX17506" fmla="*/ 5216624 w 5832676"/>
              <a:gd name="connsiteY17506" fmla="*/ 3906819 h 5602020"/>
              <a:gd name="connsiteX17507" fmla="*/ 5216624 w 5832676"/>
              <a:gd name="connsiteY17507" fmla="*/ 3908223 h 5602020"/>
              <a:gd name="connsiteX17508" fmla="*/ 5215641 w 5832676"/>
              <a:gd name="connsiteY17508" fmla="*/ 3908223 h 5602020"/>
              <a:gd name="connsiteX17509" fmla="*/ 5215922 w 5832676"/>
              <a:gd name="connsiteY17509" fmla="*/ 3906819 h 5602020"/>
              <a:gd name="connsiteX17510" fmla="*/ 5213816 w 5832676"/>
              <a:gd name="connsiteY17510" fmla="*/ 3906819 h 5602020"/>
              <a:gd name="connsiteX17511" fmla="*/ 5206800 w 5832676"/>
              <a:gd name="connsiteY17511" fmla="*/ 3911030 h 5602020"/>
              <a:gd name="connsiteX17512" fmla="*/ 5209138 w 5832676"/>
              <a:gd name="connsiteY17512" fmla="*/ 3911030 h 5602020"/>
              <a:gd name="connsiteX17513" fmla="*/ 5213816 w 5832676"/>
              <a:gd name="connsiteY17513" fmla="*/ 3906819 h 5602020"/>
              <a:gd name="connsiteX17514" fmla="*/ 5213816 w 5832676"/>
              <a:gd name="connsiteY17514" fmla="*/ 3908223 h 5602020"/>
              <a:gd name="connsiteX17515" fmla="*/ 5215641 w 5832676"/>
              <a:gd name="connsiteY17515" fmla="*/ 3908223 h 5602020"/>
              <a:gd name="connsiteX17516" fmla="*/ 5215396 w 5832676"/>
              <a:gd name="connsiteY17516" fmla="*/ 3909451 h 5602020"/>
              <a:gd name="connsiteX17517" fmla="*/ 5218027 w 5832676"/>
              <a:gd name="connsiteY17517" fmla="*/ 3908925 h 5602020"/>
              <a:gd name="connsiteX17518" fmla="*/ 5215922 w 5832676"/>
              <a:gd name="connsiteY17518" fmla="*/ 3908925 h 5602020"/>
              <a:gd name="connsiteX17519" fmla="*/ 5216624 w 5832676"/>
              <a:gd name="connsiteY17519" fmla="*/ 3908223 h 5602020"/>
              <a:gd name="connsiteX17520" fmla="*/ 5217702 w 5832676"/>
              <a:gd name="connsiteY17520" fmla="*/ 3907144 h 5602020"/>
              <a:gd name="connsiteX17521" fmla="*/ 5217986 w 5832676"/>
              <a:gd name="connsiteY17521" fmla="*/ 3907426 h 5602020"/>
              <a:gd name="connsiteX17522" fmla="*/ 5222572 w 5832676"/>
              <a:gd name="connsiteY17522" fmla="*/ 3902839 h 5602020"/>
              <a:gd name="connsiteX17523" fmla="*/ 5227160 w 5832676"/>
              <a:gd name="connsiteY17523" fmla="*/ 3902839 h 5602020"/>
              <a:gd name="connsiteX17524" fmla="*/ 5223337 w 5832676"/>
              <a:gd name="connsiteY17524" fmla="*/ 3906662 h 5602020"/>
              <a:gd name="connsiteX17525" fmla="*/ 5222572 w 5832676"/>
              <a:gd name="connsiteY17525" fmla="*/ 3906853 h 5602020"/>
              <a:gd name="connsiteX17526" fmla="*/ 5222572 w 5832676"/>
              <a:gd name="connsiteY17526" fmla="*/ 3905133 h 5602020"/>
              <a:gd name="connsiteX17527" fmla="*/ 5220278 w 5832676"/>
              <a:gd name="connsiteY17527" fmla="*/ 3907426 h 5602020"/>
              <a:gd name="connsiteX17528" fmla="*/ 5222572 w 5832676"/>
              <a:gd name="connsiteY17528" fmla="*/ 3906853 h 5602020"/>
              <a:gd name="connsiteX17529" fmla="*/ 5222572 w 5832676"/>
              <a:gd name="connsiteY17529" fmla="*/ 3907426 h 5602020"/>
              <a:gd name="connsiteX17530" fmla="*/ 5223337 w 5832676"/>
              <a:gd name="connsiteY17530" fmla="*/ 3906662 h 5602020"/>
              <a:gd name="connsiteX17531" fmla="*/ 5229454 w 5832676"/>
              <a:gd name="connsiteY17531" fmla="*/ 3905133 h 5602020"/>
              <a:gd name="connsiteX17532" fmla="*/ 5225043 w 5832676"/>
              <a:gd name="connsiteY17532" fmla="*/ 3909543 h 5602020"/>
              <a:gd name="connsiteX17533" fmla="*/ 5225043 w 5832676"/>
              <a:gd name="connsiteY17533" fmla="*/ 3908223 h 5602020"/>
              <a:gd name="connsiteX17534" fmla="*/ 5222938 w 5832676"/>
              <a:gd name="connsiteY17534" fmla="*/ 3908223 h 5602020"/>
              <a:gd name="connsiteX17535" fmla="*/ 5220833 w 5832676"/>
              <a:gd name="connsiteY17535" fmla="*/ 3911030 h 5602020"/>
              <a:gd name="connsiteX17536" fmla="*/ 5222938 w 5832676"/>
              <a:gd name="connsiteY17536" fmla="*/ 3911030 h 5602020"/>
              <a:gd name="connsiteX17537" fmla="*/ 5225043 w 5832676"/>
              <a:gd name="connsiteY17537" fmla="*/ 3911030 h 5602020"/>
              <a:gd name="connsiteX17538" fmla="*/ 5225043 w 5832676"/>
              <a:gd name="connsiteY17538" fmla="*/ 3909631 h 5602020"/>
              <a:gd name="connsiteX17539" fmla="*/ 5229454 w 5832676"/>
              <a:gd name="connsiteY17539" fmla="*/ 3907426 h 5602020"/>
              <a:gd name="connsiteX17540" fmla="*/ 5234040 w 5832676"/>
              <a:gd name="connsiteY17540" fmla="*/ 3905133 h 5602020"/>
              <a:gd name="connsiteX17541" fmla="*/ 5229454 w 5832676"/>
              <a:gd name="connsiteY17541" fmla="*/ 3912013 h 5602020"/>
              <a:gd name="connsiteX17542" fmla="*/ 5234040 w 5832676"/>
              <a:gd name="connsiteY17542" fmla="*/ 3909719 h 5602020"/>
              <a:gd name="connsiteX17543" fmla="*/ 5217986 w 5832676"/>
              <a:gd name="connsiteY17543" fmla="*/ 3918892 h 5602020"/>
              <a:gd name="connsiteX17544" fmla="*/ 5227160 w 5832676"/>
              <a:gd name="connsiteY17544" fmla="*/ 3921185 h 5602020"/>
              <a:gd name="connsiteX17545" fmla="*/ 5226930 w 5832676"/>
              <a:gd name="connsiteY17545" fmla="*/ 3921414 h 5602020"/>
              <a:gd name="connsiteX17546" fmla="*/ 5226300 w 5832676"/>
              <a:gd name="connsiteY17546" fmla="*/ 3921471 h 5602020"/>
              <a:gd name="connsiteX17547" fmla="*/ 5224866 w 5832676"/>
              <a:gd name="connsiteY17547" fmla="*/ 3923478 h 5602020"/>
              <a:gd name="connsiteX17548" fmla="*/ 5226930 w 5832676"/>
              <a:gd name="connsiteY17548" fmla="*/ 3921414 h 5602020"/>
              <a:gd name="connsiteX17549" fmla="*/ 5229454 w 5832676"/>
              <a:gd name="connsiteY17549" fmla="*/ 3921185 h 5602020"/>
              <a:gd name="connsiteX17550" fmla="*/ 5234040 w 5832676"/>
              <a:gd name="connsiteY17550" fmla="*/ 3918892 h 5602020"/>
              <a:gd name="connsiteX17551" fmla="*/ 5240921 w 5832676"/>
              <a:gd name="connsiteY17551" fmla="*/ 3916599 h 5602020"/>
              <a:gd name="connsiteX17552" fmla="*/ 5238628 w 5832676"/>
              <a:gd name="connsiteY17552" fmla="*/ 3918892 h 5602020"/>
              <a:gd name="connsiteX17553" fmla="*/ 5234040 w 5832676"/>
              <a:gd name="connsiteY17553" fmla="*/ 3923478 h 5602020"/>
              <a:gd name="connsiteX17554" fmla="*/ 5231890 w 5832676"/>
              <a:gd name="connsiteY17554" fmla="*/ 3932080 h 5602020"/>
              <a:gd name="connsiteX17555" fmla="*/ 5225043 w 5832676"/>
              <a:gd name="connsiteY17555" fmla="*/ 3932080 h 5602020"/>
              <a:gd name="connsiteX17556" fmla="*/ 5225043 w 5832676"/>
              <a:gd name="connsiteY17556" fmla="*/ 3933483 h 5602020"/>
              <a:gd name="connsiteX17557" fmla="*/ 5227382 w 5832676"/>
              <a:gd name="connsiteY17557" fmla="*/ 3933483 h 5602020"/>
              <a:gd name="connsiteX17558" fmla="*/ 5231876 w 5832676"/>
              <a:gd name="connsiteY17558" fmla="*/ 3932135 h 5602020"/>
              <a:gd name="connsiteX17559" fmla="*/ 5231748 w 5832676"/>
              <a:gd name="connsiteY17559" fmla="*/ 3932650 h 5602020"/>
              <a:gd name="connsiteX17560" fmla="*/ 5236334 w 5832676"/>
              <a:gd name="connsiteY17560" fmla="*/ 3932650 h 5602020"/>
              <a:gd name="connsiteX17561" fmla="*/ 5231748 w 5832676"/>
              <a:gd name="connsiteY17561" fmla="*/ 3937236 h 5602020"/>
              <a:gd name="connsiteX17562" fmla="*/ 5234040 w 5832676"/>
              <a:gd name="connsiteY17562" fmla="*/ 3946409 h 5602020"/>
              <a:gd name="connsiteX17563" fmla="*/ 5227160 w 5832676"/>
              <a:gd name="connsiteY17563" fmla="*/ 3953288 h 5602020"/>
              <a:gd name="connsiteX17564" fmla="*/ 5231748 w 5832676"/>
              <a:gd name="connsiteY17564" fmla="*/ 3950995 h 5602020"/>
              <a:gd name="connsiteX17565" fmla="*/ 5231748 w 5832676"/>
              <a:gd name="connsiteY17565" fmla="*/ 3955581 h 5602020"/>
              <a:gd name="connsiteX17566" fmla="*/ 5224866 w 5832676"/>
              <a:gd name="connsiteY17566" fmla="*/ 3960167 h 5602020"/>
              <a:gd name="connsiteX17567" fmla="*/ 5231748 w 5832676"/>
              <a:gd name="connsiteY17567" fmla="*/ 3962460 h 5602020"/>
              <a:gd name="connsiteX17568" fmla="*/ 5217986 w 5832676"/>
              <a:gd name="connsiteY17568" fmla="*/ 3971632 h 5602020"/>
              <a:gd name="connsiteX17569" fmla="*/ 5220278 w 5832676"/>
              <a:gd name="connsiteY17569" fmla="*/ 3973925 h 5602020"/>
              <a:gd name="connsiteX17570" fmla="*/ 5217986 w 5832676"/>
              <a:gd name="connsiteY17570" fmla="*/ 3978511 h 5602020"/>
              <a:gd name="connsiteX17571" fmla="*/ 5227160 w 5832676"/>
              <a:gd name="connsiteY17571" fmla="*/ 3973925 h 5602020"/>
              <a:gd name="connsiteX17572" fmla="*/ 5222572 w 5832676"/>
              <a:gd name="connsiteY17572" fmla="*/ 3978511 h 5602020"/>
              <a:gd name="connsiteX17573" fmla="*/ 5224866 w 5832676"/>
              <a:gd name="connsiteY17573" fmla="*/ 3978511 h 5602020"/>
              <a:gd name="connsiteX17574" fmla="*/ 5220278 w 5832676"/>
              <a:gd name="connsiteY17574" fmla="*/ 3983098 h 5602020"/>
              <a:gd name="connsiteX17575" fmla="*/ 5231748 w 5832676"/>
              <a:gd name="connsiteY17575" fmla="*/ 3985391 h 5602020"/>
              <a:gd name="connsiteX17576" fmla="*/ 5236334 w 5832676"/>
              <a:gd name="connsiteY17576" fmla="*/ 3983098 h 5602020"/>
              <a:gd name="connsiteX17577" fmla="*/ 5234040 w 5832676"/>
              <a:gd name="connsiteY17577" fmla="*/ 3989977 h 5602020"/>
              <a:gd name="connsiteX17578" fmla="*/ 5240921 w 5832676"/>
              <a:gd name="connsiteY17578" fmla="*/ 3989977 h 5602020"/>
              <a:gd name="connsiteX17579" fmla="*/ 5240921 w 5832676"/>
              <a:gd name="connsiteY17579" fmla="*/ 3994564 h 5602020"/>
              <a:gd name="connsiteX17580" fmla="*/ 5254683 w 5832676"/>
              <a:gd name="connsiteY17580" fmla="*/ 3987684 h 5602020"/>
              <a:gd name="connsiteX17581" fmla="*/ 5250096 w 5832676"/>
              <a:gd name="connsiteY17581" fmla="*/ 4003736 h 5602020"/>
              <a:gd name="connsiteX17582" fmla="*/ 5256977 w 5832676"/>
              <a:gd name="connsiteY17582" fmla="*/ 3999150 h 5602020"/>
              <a:gd name="connsiteX17583" fmla="*/ 5252390 w 5832676"/>
              <a:gd name="connsiteY17583" fmla="*/ 4003736 h 5602020"/>
              <a:gd name="connsiteX17584" fmla="*/ 5256977 w 5832676"/>
              <a:gd name="connsiteY17584" fmla="*/ 4008322 h 5602020"/>
              <a:gd name="connsiteX17585" fmla="*/ 5252390 w 5832676"/>
              <a:gd name="connsiteY17585" fmla="*/ 4015201 h 5602020"/>
              <a:gd name="connsiteX17586" fmla="*/ 5247802 w 5832676"/>
              <a:gd name="connsiteY17586" fmla="*/ 4017495 h 5602020"/>
              <a:gd name="connsiteX17587" fmla="*/ 5247802 w 5832676"/>
              <a:gd name="connsiteY17587" fmla="*/ 4015201 h 5602020"/>
              <a:gd name="connsiteX17588" fmla="*/ 5224866 w 5832676"/>
              <a:gd name="connsiteY17588" fmla="*/ 4026667 h 5602020"/>
              <a:gd name="connsiteX17589" fmla="*/ 5222572 w 5832676"/>
              <a:gd name="connsiteY17589" fmla="*/ 4024374 h 5602020"/>
              <a:gd name="connsiteX17590" fmla="*/ 5169820 w 5832676"/>
              <a:gd name="connsiteY17590" fmla="*/ 4056477 h 5602020"/>
              <a:gd name="connsiteX17591" fmla="*/ 5172114 w 5832676"/>
              <a:gd name="connsiteY17591" fmla="*/ 4054184 h 5602020"/>
              <a:gd name="connsiteX17592" fmla="*/ 5167526 w 5832676"/>
              <a:gd name="connsiteY17592" fmla="*/ 4054184 h 5602020"/>
              <a:gd name="connsiteX17593" fmla="*/ 5160732 w 5832676"/>
              <a:gd name="connsiteY17593" fmla="*/ 4058712 h 5602020"/>
              <a:gd name="connsiteX17594" fmla="*/ 5160702 w 5832676"/>
              <a:gd name="connsiteY17594" fmla="*/ 4058713 h 5602020"/>
              <a:gd name="connsiteX17595" fmla="*/ 5162938 w 5832676"/>
              <a:gd name="connsiteY17595" fmla="*/ 4056477 h 5602020"/>
              <a:gd name="connsiteX17596" fmla="*/ 5165232 w 5832676"/>
              <a:gd name="connsiteY17596" fmla="*/ 4054184 h 5602020"/>
              <a:gd name="connsiteX17597" fmla="*/ 5167526 w 5832676"/>
              <a:gd name="connsiteY17597" fmla="*/ 4049597 h 5602020"/>
              <a:gd name="connsiteX17598" fmla="*/ 5165232 w 5832676"/>
              <a:gd name="connsiteY17598" fmla="*/ 4051891 h 5602020"/>
              <a:gd name="connsiteX17599" fmla="*/ 5158352 w 5832676"/>
              <a:gd name="connsiteY17599" fmla="*/ 4056477 h 5602020"/>
              <a:gd name="connsiteX17600" fmla="*/ 5151470 w 5832676"/>
              <a:gd name="connsiteY17600" fmla="*/ 4061063 h 5602020"/>
              <a:gd name="connsiteX17601" fmla="*/ 5156058 w 5832676"/>
              <a:gd name="connsiteY17601" fmla="*/ 4058770 h 5602020"/>
              <a:gd name="connsiteX17602" fmla="*/ 5158352 w 5832676"/>
              <a:gd name="connsiteY17602" fmla="*/ 4056477 h 5602020"/>
              <a:gd name="connsiteX17603" fmla="*/ 5158352 w 5832676"/>
              <a:gd name="connsiteY17603" fmla="*/ 4058770 h 5602020"/>
              <a:gd name="connsiteX17604" fmla="*/ 5160702 w 5832676"/>
              <a:gd name="connsiteY17604" fmla="*/ 4058713 h 5602020"/>
              <a:gd name="connsiteX17605" fmla="*/ 5160644 w 5832676"/>
              <a:gd name="connsiteY17605" fmla="*/ 4058770 h 5602020"/>
              <a:gd name="connsiteX17606" fmla="*/ 5160732 w 5832676"/>
              <a:gd name="connsiteY17606" fmla="*/ 4058712 h 5602020"/>
              <a:gd name="connsiteX17607" fmla="*/ 5170106 w 5832676"/>
              <a:gd name="connsiteY17607" fmla="*/ 4058484 h 5602020"/>
              <a:gd name="connsiteX17608" fmla="*/ 5183581 w 5832676"/>
              <a:gd name="connsiteY17608" fmla="*/ 4056477 h 5602020"/>
              <a:gd name="connsiteX17609" fmla="*/ 5169820 w 5832676"/>
              <a:gd name="connsiteY17609" fmla="*/ 4061063 h 5602020"/>
              <a:gd name="connsiteX17610" fmla="*/ 5167526 w 5832676"/>
              <a:gd name="connsiteY17610" fmla="*/ 4063356 h 5602020"/>
              <a:gd name="connsiteX17611" fmla="*/ 5165232 w 5832676"/>
              <a:gd name="connsiteY17611" fmla="*/ 4065649 h 5602020"/>
              <a:gd name="connsiteX17612" fmla="*/ 5188168 w 5832676"/>
              <a:gd name="connsiteY17612" fmla="*/ 4065649 h 5602020"/>
              <a:gd name="connsiteX17613" fmla="*/ 5162938 w 5832676"/>
              <a:gd name="connsiteY17613" fmla="*/ 4077114 h 5602020"/>
              <a:gd name="connsiteX17614" fmla="*/ 5156058 w 5832676"/>
              <a:gd name="connsiteY17614" fmla="*/ 4079408 h 5602020"/>
              <a:gd name="connsiteX17615" fmla="*/ 5156058 w 5832676"/>
              <a:gd name="connsiteY17615" fmla="*/ 4083994 h 5602020"/>
              <a:gd name="connsiteX17616" fmla="*/ 5151470 w 5832676"/>
              <a:gd name="connsiteY17616" fmla="*/ 4083994 h 5602020"/>
              <a:gd name="connsiteX17617" fmla="*/ 5144590 w 5832676"/>
              <a:gd name="connsiteY17617" fmla="*/ 4088581 h 5602020"/>
              <a:gd name="connsiteX17618" fmla="*/ 5167526 w 5832676"/>
              <a:gd name="connsiteY17618" fmla="*/ 4081701 h 5602020"/>
              <a:gd name="connsiteX17619" fmla="*/ 5172114 w 5832676"/>
              <a:gd name="connsiteY17619" fmla="*/ 4083994 h 5602020"/>
              <a:gd name="connsiteX17620" fmla="*/ 5160644 w 5832676"/>
              <a:gd name="connsiteY17620" fmla="*/ 4086288 h 5602020"/>
              <a:gd name="connsiteX17621" fmla="*/ 5167526 w 5832676"/>
              <a:gd name="connsiteY17621" fmla="*/ 4088581 h 5602020"/>
              <a:gd name="connsiteX17622" fmla="*/ 5176700 w 5832676"/>
              <a:gd name="connsiteY17622" fmla="*/ 4081701 h 5602020"/>
              <a:gd name="connsiteX17623" fmla="*/ 5176700 w 5832676"/>
              <a:gd name="connsiteY17623" fmla="*/ 4083994 h 5602020"/>
              <a:gd name="connsiteX17624" fmla="*/ 5190462 w 5832676"/>
              <a:gd name="connsiteY17624" fmla="*/ 4081701 h 5602020"/>
              <a:gd name="connsiteX17625" fmla="*/ 5178994 w 5832676"/>
              <a:gd name="connsiteY17625" fmla="*/ 4090874 h 5602020"/>
              <a:gd name="connsiteX17626" fmla="*/ 5176700 w 5832676"/>
              <a:gd name="connsiteY17626" fmla="*/ 4093167 h 5602020"/>
              <a:gd name="connsiteX17627" fmla="*/ 5183581 w 5832676"/>
              <a:gd name="connsiteY17627" fmla="*/ 4090874 h 5602020"/>
              <a:gd name="connsiteX17628" fmla="*/ 5178994 w 5832676"/>
              <a:gd name="connsiteY17628" fmla="*/ 4095460 h 5602020"/>
              <a:gd name="connsiteX17629" fmla="*/ 5176700 w 5832676"/>
              <a:gd name="connsiteY17629" fmla="*/ 4095460 h 5602020"/>
              <a:gd name="connsiteX17630" fmla="*/ 5162938 w 5832676"/>
              <a:gd name="connsiteY17630" fmla="*/ 4100046 h 5602020"/>
              <a:gd name="connsiteX17631" fmla="*/ 5162938 w 5832676"/>
              <a:gd name="connsiteY17631" fmla="*/ 4102339 h 5602020"/>
              <a:gd name="connsiteX17632" fmla="*/ 5165232 w 5832676"/>
              <a:gd name="connsiteY17632" fmla="*/ 4102339 h 5602020"/>
              <a:gd name="connsiteX17633" fmla="*/ 5167526 w 5832676"/>
              <a:gd name="connsiteY17633" fmla="*/ 4102339 h 5602020"/>
              <a:gd name="connsiteX17634" fmla="*/ 5117066 w 5832676"/>
              <a:gd name="connsiteY17634" fmla="*/ 4125270 h 5602020"/>
              <a:gd name="connsiteX17635" fmla="*/ 5107892 w 5832676"/>
              <a:gd name="connsiteY17635" fmla="*/ 4139028 h 5602020"/>
              <a:gd name="connsiteX17636" fmla="*/ 5091836 w 5832676"/>
              <a:gd name="connsiteY17636" fmla="*/ 4143614 h 5602020"/>
              <a:gd name="connsiteX17637" fmla="*/ 5089543 w 5832676"/>
              <a:gd name="connsiteY17637" fmla="*/ 4150493 h 5602020"/>
              <a:gd name="connsiteX17638" fmla="*/ 5084955 w 5832676"/>
              <a:gd name="connsiteY17638" fmla="*/ 4148200 h 5602020"/>
              <a:gd name="connsiteX17639" fmla="*/ 5084955 w 5832676"/>
              <a:gd name="connsiteY17639" fmla="*/ 4150493 h 5602020"/>
              <a:gd name="connsiteX17640" fmla="*/ 5087249 w 5832676"/>
              <a:gd name="connsiteY17640" fmla="*/ 4152786 h 5602020"/>
              <a:gd name="connsiteX17641" fmla="*/ 5039083 w 5832676"/>
              <a:gd name="connsiteY17641" fmla="*/ 4166545 h 5602020"/>
              <a:gd name="connsiteX17642" fmla="*/ 5036789 w 5832676"/>
              <a:gd name="connsiteY17642" fmla="*/ 4168839 h 5602020"/>
              <a:gd name="connsiteX17643" fmla="*/ 5034496 w 5832676"/>
              <a:gd name="connsiteY17643" fmla="*/ 4166545 h 5602020"/>
              <a:gd name="connsiteX17644" fmla="*/ 5045964 w 5832676"/>
              <a:gd name="connsiteY17644" fmla="*/ 4159666 h 5602020"/>
              <a:gd name="connsiteX17645" fmla="*/ 5029908 w 5832676"/>
              <a:gd name="connsiteY17645" fmla="*/ 4166545 h 5602020"/>
              <a:gd name="connsiteX17646" fmla="*/ 5029908 w 5832676"/>
              <a:gd name="connsiteY17646" fmla="*/ 4164252 h 5602020"/>
              <a:gd name="connsiteX17647" fmla="*/ 5029908 w 5832676"/>
              <a:gd name="connsiteY17647" fmla="*/ 4161959 h 5602020"/>
              <a:gd name="connsiteX17648" fmla="*/ 5027615 w 5832676"/>
              <a:gd name="connsiteY17648" fmla="*/ 4166545 h 5602020"/>
              <a:gd name="connsiteX17649" fmla="*/ 5025321 w 5832676"/>
              <a:gd name="connsiteY17649" fmla="*/ 4166545 h 5602020"/>
              <a:gd name="connsiteX17650" fmla="*/ 5025321 w 5832676"/>
              <a:gd name="connsiteY17650" fmla="*/ 4164252 h 5602020"/>
              <a:gd name="connsiteX17651" fmla="*/ 5020734 w 5832676"/>
              <a:gd name="connsiteY17651" fmla="*/ 4168839 h 5602020"/>
              <a:gd name="connsiteX17652" fmla="*/ 5013854 w 5832676"/>
              <a:gd name="connsiteY17652" fmla="*/ 4168839 h 5602020"/>
              <a:gd name="connsiteX17653" fmla="*/ 5016146 w 5832676"/>
              <a:gd name="connsiteY17653" fmla="*/ 4166545 h 5602020"/>
              <a:gd name="connsiteX17654" fmla="*/ 5011560 w 5832676"/>
              <a:gd name="connsiteY17654" fmla="*/ 4168839 h 5602020"/>
              <a:gd name="connsiteX17655" fmla="*/ 5013854 w 5832676"/>
              <a:gd name="connsiteY17655" fmla="*/ 4168839 h 5602020"/>
              <a:gd name="connsiteX17656" fmla="*/ 5011560 w 5832676"/>
              <a:gd name="connsiteY17656" fmla="*/ 4171132 h 5602020"/>
              <a:gd name="connsiteX17657" fmla="*/ 5004678 w 5832676"/>
              <a:gd name="connsiteY17657" fmla="*/ 4171132 h 5602020"/>
              <a:gd name="connsiteX17658" fmla="*/ 4995504 w 5832676"/>
              <a:gd name="connsiteY17658" fmla="*/ 4173425 h 5602020"/>
              <a:gd name="connsiteX17659" fmla="*/ 4995504 w 5832676"/>
              <a:gd name="connsiteY17659" fmla="*/ 4175718 h 5602020"/>
              <a:gd name="connsiteX17660" fmla="*/ 4990917 w 5832676"/>
              <a:gd name="connsiteY17660" fmla="*/ 4175718 h 5602020"/>
              <a:gd name="connsiteX17661" fmla="*/ 4986330 w 5832676"/>
              <a:gd name="connsiteY17661" fmla="*/ 4178011 h 5602020"/>
              <a:gd name="connsiteX17662" fmla="*/ 4990917 w 5832676"/>
              <a:gd name="connsiteY17662" fmla="*/ 4173425 h 5602020"/>
              <a:gd name="connsiteX17663" fmla="*/ 4988623 w 5832676"/>
              <a:gd name="connsiteY17663" fmla="*/ 4173425 h 5602020"/>
              <a:gd name="connsiteX17664" fmla="*/ 4967980 w 5832676"/>
              <a:gd name="connsiteY17664" fmla="*/ 4180304 h 5602020"/>
              <a:gd name="connsiteX17665" fmla="*/ 4967980 w 5832676"/>
              <a:gd name="connsiteY17665" fmla="*/ 4182597 h 5602020"/>
              <a:gd name="connsiteX17666" fmla="*/ 4924402 w 5832676"/>
              <a:gd name="connsiteY17666" fmla="*/ 4194063 h 5602020"/>
              <a:gd name="connsiteX17667" fmla="*/ 4915227 w 5832676"/>
              <a:gd name="connsiteY17667" fmla="*/ 4198649 h 5602020"/>
              <a:gd name="connsiteX17668" fmla="*/ 4917521 w 5832676"/>
              <a:gd name="connsiteY17668" fmla="*/ 4198649 h 5602020"/>
              <a:gd name="connsiteX17669" fmla="*/ 4910640 w 5832676"/>
              <a:gd name="connsiteY17669" fmla="*/ 4200942 h 5602020"/>
              <a:gd name="connsiteX17670" fmla="*/ 4910640 w 5832676"/>
              <a:gd name="connsiteY17670" fmla="*/ 4198649 h 5602020"/>
              <a:gd name="connsiteX17671" fmla="*/ 4894584 w 5832676"/>
              <a:gd name="connsiteY17671" fmla="*/ 4205528 h 5602020"/>
              <a:gd name="connsiteX17672" fmla="*/ 4892292 w 5832676"/>
              <a:gd name="connsiteY17672" fmla="*/ 4207821 h 5602020"/>
              <a:gd name="connsiteX17673" fmla="*/ 4889998 w 5832676"/>
              <a:gd name="connsiteY17673" fmla="*/ 4210114 h 5602020"/>
              <a:gd name="connsiteX17674" fmla="*/ 4892292 w 5832676"/>
              <a:gd name="connsiteY17674" fmla="*/ 4205528 h 5602020"/>
              <a:gd name="connsiteX17675" fmla="*/ 4878530 w 5832676"/>
              <a:gd name="connsiteY17675" fmla="*/ 4210114 h 5602020"/>
              <a:gd name="connsiteX17676" fmla="*/ 4880823 w 5832676"/>
              <a:gd name="connsiteY17676" fmla="*/ 4205528 h 5602020"/>
              <a:gd name="connsiteX17677" fmla="*/ 4892292 w 5832676"/>
              <a:gd name="connsiteY17677" fmla="*/ 4203235 h 5602020"/>
              <a:gd name="connsiteX17678" fmla="*/ 4873942 w 5832676"/>
              <a:gd name="connsiteY17678" fmla="*/ 4207821 h 5602020"/>
              <a:gd name="connsiteX17679" fmla="*/ 4851006 w 5832676"/>
              <a:gd name="connsiteY17679" fmla="*/ 4214700 h 5602020"/>
              <a:gd name="connsiteX17680" fmla="*/ 4851006 w 5832676"/>
              <a:gd name="connsiteY17680" fmla="*/ 4212407 h 5602020"/>
              <a:gd name="connsiteX17681" fmla="*/ 4867061 w 5832676"/>
              <a:gd name="connsiteY17681" fmla="*/ 4205528 h 5602020"/>
              <a:gd name="connsiteX17682" fmla="*/ 4848712 w 5832676"/>
              <a:gd name="connsiteY17682" fmla="*/ 4212407 h 5602020"/>
              <a:gd name="connsiteX17683" fmla="*/ 4848712 w 5832676"/>
              <a:gd name="connsiteY17683" fmla="*/ 4214700 h 5602020"/>
              <a:gd name="connsiteX17684" fmla="*/ 4844126 w 5832676"/>
              <a:gd name="connsiteY17684" fmla="*/ 4214700 h 5602020"/>
              <a:gd name="connsiteX17685" fmla="*/ 4844126 w 5832676"/>
              <a:gd name="connsiteY17685" fmla="*/ 4216993 h 5602020"/>
              <a:gd name="connsiteX17686" fmla="*/ 4851006 w 5832676"/>
              <a:gd name="connsiteY17686" fmla="*/ 4214700 h 5602020"/>
              <a:gd name="connsiteX17687" fmla="*/ 4825776 w 5832676"/>
              <a:gd name="connsiteY17687" fmla="*/ 4223872 h 5602020"/>
              <a:gd name="connsiteX17688" fmla="*/ 4825776 w 5832676"/>
              <a:gd name="connsiteY17688" fmla="*/ 4226165 h 5602020"/>
              <a:gd name="connsiteX17689" fmla="*/ 4841832 w 5832676"/>
              <a:gd name="connsiteY17689" fmla="*/ 4219286 h 5602020"/>
              <a:gd name="connsiteX17690" fmla="*/ 4846418 w 5832676"/>
              <a:gd name="connsiteY17690" fmla="*/ 4219286 h 5602020"/>
              <a:gd name="connsiteX17691" fmla="*/ 4812014 w 5832676"/>
              <a:gd name="connsiteY17691" fmla="*/ 4233045 h 5602020"/>
              <a:gd name="connsiteX17692" fmla="*/ 4805134 w 5832676"/>
              <a:gd name="connsiteY17692" fmla="*/ 4233045 h 5602020"/>
              <a:gd name="connsiteX17693" fmla="*/ 4802840 w 5832676"/>
              <a:gd name="connsiteY17693" fmla="*/ 4235338 h 5602020"/>
              <a:gd name="connsiteX17694" fmla="*/ 4805134 w 5832676"/>
              <a:gd name="connsiteY17694" fmla="*/ 4235338 h 5602020"/>
              <a:gd name="connsiteX17695" fmla="*/ 4743206 w 5832676"/>
              <a:gd name="connsiteY17695" fmla="*/ 4262855 h 5602020"/>
              <a:gd name="connsiteX17696" fmla="*/ 4738618 w 5832676"/>
              <a:gd name="connsiteY17696" fmla="*/ 4267442 h 5602020"/>
              <a:gd name="connsiteX17697" fmla="*/ 4727150 w 5832676"/>
              <a:gd name="connsiteY17697" fmla="*/ 4269735 h 5602020"/>
              <a:gd name="connsiteX17698" fmla="*/ 4717976 w 5832676"/>
              <a:gd name="connsiteY17698" fmla="*/ 4274321 h 5602020"/>
              <a:gd name="connsiteX17699" fmla="*/ 4706508 w 5832676"/>
              <a:gd name="connsiteY17699" fmla="*/ 4281200 h 5602020"/>
              <a:gd name="connsiteX17700" fmla="*/ 4713389 w 5832676"/>
              <a:gd name="connsiteY17700" fmla="*/ 4278907 h 5602020"/>
              <a:gd name="connsiteX17701" fmla="*/ 4708801 w 5832676"/>
              <a:gd name="connsiteY17701" fmla="*/ 4281200 h 5602020"/>
              <a:gd name="connsiteX17702" fmla="*/ 4727150 w 5832676"/>
              <a:gd name="connsiteY17702" fmla="*/ 4274321 h 5602020"/>
              <a:gd name="connsiteX17703" fmla="*/ 4711095 w 5832676"/>
              <a:gd name="connsiteY17703" fmla="*/ 4281200 h 5602020"/>
              <a:gd name="connsiteX17704" fmla="*/ 4745500 w 5832676"/>
              <a:gd name="connsiteY17704" fmla="*/ 4269735 h 5602020"/>
              <a:gd name="connsiteX17705" fmla="*/ 4729444 w 5832676"/>
              <a:gd name="connsiteY17705" fmla="*/ 4278907 h 5602020"/>
              <a:gd name="connsiteX17706" fmla="*/ 4734032 w 5832676"/>
              <a:gd name="connsiteY17706" fmla="*/ 4278907 h 5602020"/>
              <a:gd name="connsiteX17707" fmla="*/ 4720270 w 5832676"/>
              <a:gd name="connsiteY17707" fmla="*/ 4283493 h 5602020"/>
              <a:gd name="connsiteX17708" fmla="*/ 4720270 w 5832676"/>
              <a:gd name="connsiteY17708" fmla="*/ 4285786 h 5602020"/>
              <a:gd name="connsiteX17709" fmla="*/ 4711095 w 5832676"/>
              <a:gd name="connsiteY17709" fmla="*/ 4288079 h 5602020"/>
              <a:gd name="connsiteX17710" fmla="*/ 4715682 w 5832676"/>
              <a:gd name="connsiteY17710" fmla="*/ 4288079 h 5602020"/>
              <a:gd name="connsiteX17711" fmla="*/ 4694753 w 5832676"/>
              <a:gd name="connsiteY17711" fmla="*/ 4294385 h 5602020"/>
              <a:gd name="connsiteX17712" fmla="*/ 4673924 w 5832676"/>
              <a:gd name="connsiteY17712" fmla="*/ 4303347 h 5602020"/>
              <a:gd name="connsiteX17713" fmla="*/ 4669810 w 5832676"/>
              <a:gd name="connsiteY17713" fmla="*/ 4304131 h 5602020"/>
              <a:gd name="connsiteX17714" fmla="*/ 4672104 w 5832676"/>
              <a:gd name="connsiteY17714" fmla="*/ 4304131 h 5602020"/>
              <a:gd name="connsiteX17715" fmla="*/ 4673924 w 5832676"/>
              <a:gd name="connsiteY17715" fmla="*/ 4303347 h 5602020"/>
              <a:gd name="connsiteX17716" fmla="*/ 4675830 w 5832676"/>
              <a:gd name="connsiteY17716" fmla="*/ 4302985 h 5602020"/>
              <a:gd name="connsiteX17717" fmla="*/ 4704214 w 5832676"/>
              <a:gd name="connsiteY17717" fmla="*/ 4292665 h 5602020"/>
              <a:gd name="connsiteX17718" fmla="*/ 4708801 w 5832676"/>
              <a:gd name="connsiteY17718" fmla="*/ 4292665 h 5602020"/>
              <a:gd name="connsiteX17719" fmla="*/ 4695040 w 5832676"/>
              <a:gd name="connsiteY17719" fmla="*/ 4301838 h 5602020"/>
              <a:gd name="connsiteX17720" fmla="*/ 4685866 w 5832676"/>
              <a:gd name="connsiteY17720" fmla="*/ 4304131 h 5602020"/>
              <a:gd name="connsiteX17721" fmla="*/ 4678984 w 5832676"/>
              <a:gd name="connsiteY17721" fmla="*/ 4306424 h 5602020"/>
              <a:gd name="connsiteX17722" fmla="*/ 4678984 w 5832676"/>
              <a:gd name="connsiteY17722" fmla="*/ 4304131 h 5602020"/>
              <a:gd name="connsiteX17723" fmla="*/ 4633112 w 5832676"/>
              <a:gd name="connsiteY17723" fmla="*/ 4322475 h 5602020"/>
              <a:gd name="connsiteX17724" fmla="*/ 4596414 w 5832676"/>
              <a:gd name="connsiteY17724" fmla="*/ 4338528 h 5602020"/>
              <a:gd name="connsiteX17725" fmla="*/ 4598708 w 5832676"/>
              <a:gd name="connsiteY17725" fmla="*/ 4336235 h 5602020"/>
              <a:gd name="connsiteX17726" fmla="*/ 4582652 w 5832676"/>
              <a:gd name="connsiteY17726" fmla="*/ 4345407 h 5602020"/>
              <a:gd name="connsiteX17727" fmla="*/ 4428980 w 5832676"/>
              <a:gd name="connsiteY17727" fmla="*/ 4421079 h 5602020"/>
              <a:gd name="connsiteX17728" fmla="*/ 4447329 w 5832676"/>
              <a:gd name="connsiteY17728" fmla="*/ 4423372 h 5602020"/>
              <a:gd name="connsiteX17729" fmla="*/ 4428980 w 5832676"/>
              <a:gd name="connsiteY17729" fmla="*/ 4430251 h 5602020"/>
              <a:gd name="connsiteX17730" fmla="*/ 4428980 w 5832676"/>
              <a:gd name="connsiteY17730" fmla="*/ 4434837 h 5602020"/>
              <a:gd name="connsiteX17731" fmla="*/ 4442741 w 5832676"/>
              <a:gd name="connsiteY17731" fmla="*/ 4434837 h 5602020"/>
              <a:gd name="connsiteX17732" fmla="*/ 4442741 w 5832676"/>
              <a:gd name="connsiteY17732" fmla="*/ 4437130 h 5602020"/>
              <a:gd name="connsiteX17733" fmla="*/ 4419806 w 5832676"/>
              <a:gd name="connsiteY17733" fmla="*/ 4439423 h 5602020"/>
              <a:gd name="connsiteX17734" fmla="*/ 4415218 w 5832676"/>
              <a:gd name="connsiteY17734" fmla="*/ 4441717 h 5602020"/>
              <a:gd name="connsiteX17735" fmla="*/ 4417512 w 5832676"/>
              <a:gd name="connsiteY17735" fmla="*/ 4444010 h 5602020"/>
              <a:gd name="connsiteX17736" fmla="*/ 4408337 w 5832676"/>
              <a:gd name="connsiteY17736" fmla="*/ 4446303 h 5602020"/>
              <a:gd name="connsiteX17737" fmla="*/ 4406044 w 5832676"/>
              <a:gd name="connsiteY17737" fmla="*/ 4446303 h 5602020"/>
              <a:gd name="connsiteX17738" fmla="*/ 4408337 w 5832676"/>
              <a:gd name="connsiteY17738" fmla="*/ 4448596 h 5602020"/>
              <a:gd name="connsiteX17739" fmla="*/ 4419806 w 5832676"/>
              <a:gd name="connsiteY17739" fmla="*/ 4444010 h 5602020"/>
              <a:gd name="connsiteX17740" fmla="*/ 4417512 w 5832676"/>
              <a:gd name="connsiteY17740" fmla="*/ 4448596 h 5602020"/>
              <a:gd name="connsiteX17741" fmla="*/ 4415218 w 5832676"/>
              <a:gd name="connsiteY17741" fmla="*/ 4453182 h 5602020"/>
              <a:gd name="connsiteX17742" fmla="*/ 4417512 w 5832676"/>
              <a:gd name="connsiteY17742" fmla="*/ 4453182 h 5602020"/>
              <a:gd name="connsiteX17743" fmla="*/ 4435860 w 5832676"/>
              <a:gd name="connsiteY17743" fmla="*/ 4453182 h 5602020"/>
              <a:gd name="connsiteX17744" fmla="*/ 4417512 w 5832676"/>
              <a:gd name="connsiteY17744" fmla="*/ 4464647 h 5602020"/>
              <a:gd name="connsiteX17745" fmla="*/ 4410630 w 5832676"/>
              <a:gd name="connsiteY17745" fmla="*/ 4462354 h 5602020"/>
              <a:gd name="connsiteX17746" fmla="*/ 4410630 w 5832676"/>
              <a:gd name="connsiteY17746" fmla="*/ 4464647 h 5602020"/>
              <a:gd name="connsiteX17747" fmla="*/ 4410630 w 5832676"/>
              <a:gd name="connsiteY17747" fmla="*/ 4471526 h 5602020"/>
              <a:gd name="connsiteX17748" fmla="*/ 4417512 w 5832676"/>
              <a:gd name="connsiteY17748" fmla="*/ 4473819 h 5602020"/>
              <a:gd name="connsiteX17749" fmla="*/ 4415218 w 5832676"/>
              <a:gd name="connsiteY17749" fmla="*/ 4473819 h 5602020"/>
              <a:gd name="connsiteX17750" fmla="*/ 4406044 w 5832676"/>
              <a:gd name="connsiteY17750" fmla="*/ 4476112 h 5602020"/>
              <a:gd name="connsiteX17751" fmla="*/ 4406044 w 5832676"/>
              <a:gd name="connsiteY17751" fmla="*/ 4478406 h 5602020"/>
              <a:gd name="connsiteX17752" fmla="*/ 4410630 w 5832676"/>
              <a:gd name="connsiteY17752" fmla="*/ 4480699 h 5602020"/>
              <a:gd name="connsiteX17753" fmla="*/ 4371640 w 5832676"/>
              <a:gd name="connsiteY17753" fmla="*/ 4492164 h 5602020"/>
              <a:gd name="connsiteX17754" fmla="*/ 4369346 w 5832676"/>
              <a:gd name="connsiteY17754" fmla="*/ 4494457 h 5602020"/>
              <a:gd name="connsiteX17755" fmla="*/ 4367052 w 5832676"/>
              <a:gd name="connsiteY17755" fmla="*/ 4496750 h 5602020"/>
              <a:gd name="connsiteX17756" fmla="*/ 4362464 w 5832676"/>
              <a:gd name="connsiteY17756" fmla="*/ 4499043 h 5602020"/>
              <a:gd name="connsiteX17757" fmla="*/ 4367052 w 5832676"/>
              <a:gd name="connsiteY17757" fmla="*/ 4501337 h 5602020"/>
              <a:gd name="connsiteX17758" fmla="*/ 4360172 w 5832676"/>
              <a:gd name="connsiteY17758" fmla="*/ 4499043 h 5602020"/>
              <a:gd name="connsiteX17759" fmla="*/ 4357878 w 5832676"/>
              <a:gd name="connsiteY17759" fmla="*/ 4499043 h 5602020"/>
              <a:gd name="connsiteX17760" fmla="*/ 4357878 w 5832676"/>
              <a:gd name="connsiteY17760" fmla="*/ 4501337 h 5602020"/>
              <a:gd name="connsiteX17761" fmla="*/ 4355584 w 5832676"/>
              <a:gd name="connsiteY17761" fmla="*/ 4501337 h 5602020"/>
              <a:gd name="connsiteX17762" fmla="*/ 4353290 w 5832676"/>
              <a:gd name="connsiteY17762" fmla="*/ 4501337 h 5602020"/>
              <a:gd name="connsiteX17763" fmla="*/ 4355584 w 5832676"/>
              <a:gd name="connsiteY17763" fmla="*/ 4499043 h 5602020"/>
              <a:gd name="connsiteX17764" fmla="*/ 4350997 w 5832676"/>
              <a:gd name="connsiteY17764" fmla="*/ 4499043 h 5602020"/>
              <a:gd name="connsiteX17765" fmla="*/ 4348703 w 5832676"/>
              <a:gd name="connsiteY17765" fmla="*/ 4499043 h 5602020"/>
              <a:gd name="connsiteX17766" fmla="*/ 4346410 w 5832676"/>
              <a:gd name="connsiteY17766" fmla="*/ 4499043 h 5602020"/>
              <a:gd name="connsiteX17767" fmla="*/ 4346410 w 5832676"/>
              <a:gd name="connsiteY17767" fmla="*/ 4496750 h 5602020"/>
              <a:gd name="connsiteX17768" fmla="*/ 4346410 w 5832676"/>
              <a:gd name="connsiteY17768" fmla="*/ 4494457 h 5602020"/>
              <a:gd name="connsiteX17769" fmla="*/ 4350997 w 5832676"/>
              <a:gd name="connsiteY17769" fmla="*/ 4496750 h 5602020"/>
              <a:gd name="connsiteX17770" fmla="*/ 4353290 w 5832676"/>
              <a:gd name="connsiteY17770" fmla="*/ 4496750 h 5602020"/>
              <a:gd name="connsiteX17771" fmla="*/ 4355584 w 5832676"/>
              <a:gd name="connsiteY17771" fmla="*/ 4494457 h 5602020"/>
              <a:gd name="connsiteX17772" fmla="*/ 4353290 w 5832676"/>
              <a:gd name="connsiteY17772" fmla="*/ 4494457 h 5602020"/>
              <a:gd name="connsiteX17773" fmla="*/ 4346410 w 5832676"/>
              <a:gd name="connsiteY17773" fmla="*/ 4494457 h 5602020"/>
              <a:gd name="connsiteX17774" fmla="*/ 4341822 w 5832676"/>
              <a:gd name="connsiteY17774" fmla="*/ 4494457 h 5602020"/>
              <a:gd name="connsiteX17775" fmla="*/ 4339529 w 5832676"/>
              <a:gd name="connsiteY17775" fmla="*/ 4496750 h 5602020"/>
              <a:gd name="connsiteX17776" fmla="*/ 4341822 w 5832676"/>
              <a:gd name="connsiteY17776" fmla="*/ 4496750 h 5602020"/>
              <a:gd name="connsiteX17777" fmla="*/ 4337235 w 5832676"/>
              <a:gd name="connsiteY17777" fmla="*/ 4499043 h 5602020"/>
              <a:gd name="connsiteX17778" fmla="*/ 4339529 w 5832676"/>
              <a:gd name="connsiteY17778" fmla="*/ 4499043 h 5602020"/>
              <a:gd name="connsiteX17779" fmla="*/ 4341822 w 5832676"/>
              <a:gd name="connsiteY17779" fmla="*/ 4501337 h 5602020"/>
              <a:gd name="connsiteX17780" fmla="*/ 4341822 w 5832676"/>
              <a:gd name="connsiteY17780" fmla="*/ 4499043 h 5602020"/>
              <a:gd name="connsiteX17781" fmla="*/ 4345550 w 5832676"/>
              <a:gd name="connsiteY17781" fmla="*/ 4501337 h 5602020"/>
              <a:gd name="connsiteX17782" fmla="*/ 4344646 w 5832676"/>
              <a:gd name="connsiteY17782" fmla="*/ 4502784 h 5602020"/>
              <a:gd name="connsiteX17783" fmla="*/ 4341822 w 5832676"/>
              <a:gd name="connsiteY17783" fmla="*/ 4503630 h 5602020"/>
              <a:gd name="connsiteX17784" fmla="*/ 4344116 w 5832676"/>
              <a:gd name="connsiteY17784" fmla="*/ 4505923 h 5602020"/>
              <a:gd name="connsiteX17785" fmla="*/ 4341822 w 5832676"/>
              <a:gd name="connsiteY17785" fmla="*/ 4508216 h 5602020"/>
              <a:gd name="connsiteX17786" fmla="*/ 4339529 w 5832676"/>
              <a:gd name="connsiteY17786" fmla="*/ 4510509 h 5602020"/>
              <a:gd name="connsiteX17787" fmla="*/ 4332648 w 5832676"/>
              <a:gd name="connsiteY17787" fmla="*/ 4512803 h 5602020"/>
              <a:gd name="connsiteX17788" fmla="*/ 4330354 w 5832676"/>
              <a:gd name="connsiteY17788" fmla="*/ 4515096 h 5602020"/>
              <a:gd name="connsiteX17789" fmla="*/ 4328060 w 5832676"/>
              <a:gd name="connsiteY17789" fmla="*/ 4515096 h 5602020"/>
              <a:gd name="connsiteX17790" fmla="*/ 4328060 w 5832676"/>
              <a:gd name="connsiteY17790" fmla="*/ 4512803 h 5602020"/>
              <a:gd name="connsiteX17791" fmla="*/ 4323474 w 5832676"/>
              <a:gd name="connsiteY17791" fmla="*/ 4519682 h 5602020"/>
              <a:gd name="connsiteX17792" fmla="*/ 4318886 w 5832676"/>
              <a:gd name="connsiteY17792" fmla="*/ 4519682 h 5602020"/>
              <a:gd name="connsiteX17793" fmla="*/ 4314298 w 5832676"/>
              <a:gd name="connsiteY17793" fmla="*/ 4521975 h 5602020"/>
              <a:gd name="connsiteX17794" fmla="*/ 4312006 w 5832676"/>
              <a:gd name="connsiteY17794" fmla="*/ 4521975 h 5602020"/>
              <a:gd name="connsiteX17795" fmla="*/ 4309712 w 5832676"/>
              <a:gd name="connsiteY17795" fmla="*/ 4524268 h 5602020"/>
              <a:gd name="connsiteX17796" fmla="*/ 4305124 w 5832676"/>
              <a:gd name="connsiteY17796" fmla="*/ 4521975 h 5602020"/>
              <a:gd name="connsiteX17797" fmla="*/ 4309712 w 5832676"/>
              <a:gd name="connsiteY17797" fmla="*/ 4521975 h 5602020"/>
              <a:gd name="connsiteX17798" fmla="*/ 4309712 w 5832676"/>
              <a:gd name="connsiteY17798" fmla="*/ 4517389 h 5602020"/>
              <a:gd name="connsiteX17799" fmla="*/ 4293656 w 5832676"/>
              <a:gd name="connsiteY17799" fmla="*/ 4524268 h 5602020"/>
              <a:gd name="connsiteX17800" fmla="*/ 4295950 w 5832676"/>
              <a:gd name="connsiteY17800" fmla="*/ 4526561 h 5602020"/>
              <a:gd name="connsiteX17801" fmla="*/ 4291363 w 5832676"/>
              <a:gd name="connsiteY17801" fmla="*/ 4526561 h 5602020"/>
              <a:gd name="connsiteX17802" fmla="*/ 4286775 w 5832676"/>
              <a:gd name="connsiteY17802" fmla="*/ 4526561 h 5602020"/>
              <a:gd name="connsiteX17803" fmla="*/ 4286775 w 5832676"/>
              <a:gd name="connsiteY17803" fmla="*/ 4524268 h 5602020"/>
              <a:gd name="connsiteX17804" fmla="*/ 4291363 w 5832676"/>
              <a:gd name="connsiteY17804" fmla="*/ 4524268 h 5602020"/>
              <a:gd name="connsiteX17805" fmla="*/ 4286775 w 5832676"/>
              <a:gd name="connsiteY17805" fmla="*/ 4521975 h 5602020"/>
              <a:gd name="connsiteX17806" fmla="*/ 4284482 w 5832676"/>
              <a:gd name="connsiteY17806" fmla="*/ 4526561 h 5602020"/>
              <a:gd name="connsiteX17807" fmla="*/ 4266132 w 5832676"/>
              <a:gd name="connsiteY17807" fmla="*/ 4528854 h 5602020"/>
              <a:gd name="connsiteX17808" fmla="*/ 4266132 w 5832676"/>
              <a:gd name="connsiteY17808" fmla="*/ 4531147 h 5602020"/>
              <a:gd name="connsiteX17809" fmla="*/ 4270720 w 5832676"/>
              <a:gd name="connsiteY17809" fmla="*/ 4531147 h 5602020"/>
              <a:gd name="connsiteX17810" fmla="*/ 4224847 w 5832676"/>
              <a:gd name="connsiteY17810" fmla="*/ 4549492 h 5602020"/>
              <a:gd name="connsiteX17811" fmla="*/ 4222554 w 5832676"/>
              <a:gd name="connsiteY17811" fmla="*/ 4549492 h 5602020"/>
              <a:gd name="connsiteX17812" fmla="*/ 4220260 w 5832676"/>
              <a:gd name="connsiteY17812" fmla="*/ 4549492 h 5602020"/>
              <a:gd name="connsiteX17813" fmla="*/ 4217966 w 5832676"/>
              <a:gd name="connsiteY17813" fmla="*/ 4551785 h 5602020"/>
              <a:gd name="connsiteX17814" fmla="*/ 4217966 w 5832676"/>
              <a:gd name="connsiteY17814" fmla="*/ 4549492 h 5602020"/>
              <a:gd name="connsiteX17815" fmla="*/ 4215674 w 5832676"/>
              <a:gd name="connsiteY17815" fmla="*/ 4551785 h 5602020"/>
              <a:gd name="connsiteX17816" fmla="*/ 4213380 w 5832676"/>
              <a:gd name="connsiteY17816" fmla="*/ 4554078 h 5602020"/>
              <a:gd name="connsiteX17817" fmla="*/ 4213380 w 5832676"/>
              <a:gd name="connsiteY17817" fmla="*/ 4551785 h 5602020"/>
              <a:gd name="connsiteX17818" fmla="*/ 4211086 w 5832676"/>
              <a:gd name="connsiteY17818" fmla="*/ 4554078 h 5602020"/>
              <a:gd name="connsiteX17819" fmla="*/ 4206498 w 5832676"/>
              <a:gd name="connsiteY17819" fmla="*/ 4556371 h 5602020"/>
              <a:gd name="connsiteX17820" fmla="*/ 4204204 w 5832676"/>
              <a:gd name="connsiteY17820" fmla="*/ 4558664 h 5602020"/>
              <a:gd name="connsiteX17821" fmla="*/ 4195030 w 5832676"/>
              <a:gd name="connsiteY17821" fmla="*/ 4563250 h 5602020"/>
              <a:gd name="connsiteX17822" fmla="*/ 4192737 w 5832676"/>
              <a:gd name="connsiteY17822" fmla="*/ 4563250 h 5602020"/>
              <a:gd name="connsiteX17823" fmla="*/ 4188150 w 5832676"/>
              <a:gd name="connsiteY17823" fmla="*/ 4563250 h 5602020"/>
              <a:gd name="connsiteX17824" fmla="*/ 4188150 w 5832676"/>
              <a:gd name="connsiteY17824" fmla="*/ 4560957 h 5602020"/>
              <a:gd name="connsiteX17825" fmla="*/ 4186033 w 5832676"/>
              <a:gd name="connsiteY17825" fmla="*/ 4561310 h 5602020"/>
              <a:gd name="connsiteX17826" fmla="*/ 4185856 w 5832676"/>
              <a:gd name="connsiteY17826" fmla="*/ 4560957 h 5602020"/>
              <a:gd name="connsiteX17827" fmla="*/ 4183562 w 5832676"/>
              <a:gd name="connsiteY17827" fmla="*/ 4560957 h 5602020"/>
              <a:gd name="connsiteX17828" fmla="*/ 4184218 w 5832676"/>
              <a:gd name="connsiteY17828" fmla="*/ 4561612 h 5602020"/>
              <a:gd name="connsiteX17829" fmla="*/ 4174388 w 5832676"/>
              <a:gd name="connsiteY17829" fmla="*/ 4563250 h 5602020"/>
              <a:gd name="connsiteX17830" fmla="*/ 4172094 w 5832676"/>
              <a:gd name="connsiteY17830" fmla="*/ 4567836 h 5602020"/>
              <a:gd name="connsiteX17831" fmla="*/ 4174388 w 5832676"/>
              <a:gd name="connsiteY17831" fmla="*/ 4567836 h 5602020"/>
              <a:gd name="connsiteX17832" fmla="*/ 4176681 w 5832676"/>
              <a:gd name="connsiteY17832" fmla="*/ 4567836 h 5602020"/>
              <a:gd name="connsiteX17833" fmla="*/ 4176681 w 5832676"/>
              <a:gd name="connsiteY17833" fmla="*/ 4570129 h 5602020"/>
              <a:gd name="connsiteX17834" fmla="*/ 4169800 w 5832676"/>
              <a:gd name="connsiteY17834" fmla="*/ 4574715 h 5602020"/>
              <a:gd name="connsiteX17835" fmla="*/ 4167507 w 5832676"/>
              <a:gd name="connsiteY17835" fmla="*/ 4572422 h 5602020"/>
              <a:gd name="connsiteX17836" fmla="*/ 4165213 w 5832676"/>
              <a:gd name="connsiteY17836" fmla="*/ 4577008 h 5602020"/>
              <a:gd name="connsiteX17837" fmla="*/ 4165213 w 5832676"/>
              <a:gd name="connsiteY17837" fmla="*/ 4579301 h 5602020"/>
              <a:gd name="connsiteX17838" fmla="*/ 4162919 w 5832676"/>
              <a:gd name="connsiteY17838" fmla="*/ 4577008 h 5602020"/>
              <a:gd name="connsiteX17839" fmla="*/ 4160626 w 5832676"/>
              <a:gd name="connsiteY17839" fmla="*/ 4579301 h 5602020"/>
              <a:gd name="connsiteX17840" fmla="*/ 4158332 w 5832676"/>
              <a:gd name="connsiteY17840" fmla="*/ 4581594 h 5602020"/>
              <a:gd name="connsiteX17841" fmla="*/ 4153746 w 5832676"/>
              <a:gd name="connsiteY17841" fmla="*/ 4583888 h 5602020"/>
              <a:gd name="connsiteX17842" fmla="*/ 4153746 w 5832676"/>
              <a:gd name="connsiteY17842" fmla="*/ 4579301 h 5602020"/>
              <a:gd name="connsiteX17843" fmla="*/ 4151452 w 5832676"/>
              <a:gd name="connsiteY17843" fmla="*/ 4581594 h 5602020"/>
              <a:gd name="connsiteX17844" fmla="*/ 4149158 w 5832676"/>
              <a:gd name="connsiteY17844" fmla="*/ 4586181 h 5602020"/>
              <a:gd name="connsiteX17845" fmla="*/ 4149158 w 5832676"/>
              <a:gd name="connsiteY17845" fmla="*/ 4583888 h 5602020"/>
              <a:gd name="connsiteX17846" fmla="*/ 4149158 w 5832676"/>
              <a:gd name="connsiteY17846" fmla="*/ 4581594 h 5602020"/>
              <a:gd name="connsiteX17847" fmla="*/ 4146864 w 5832676"/>
              <a:gd name="connsiteY17847" fmla="*/ 4583888 h 5602020"/>
              <a:gd name="connsiteX17848" fmla="*/ 4149158 w 5832676"/>
              <a:gd name="connsiteY17848" fmla="*/ 4583888 h 5602020"/>
              <a:gd name="connsiteX17849" fmla="*/ 4146864 w 5832676"/>
              <a:gd name="connsiteY17849" fmla="*/ 4586181 h 5602020"/>
              <a:gd name="connsiteX17850" fmla="*/ 4142277 w 5832676"/>
              <a:gd name="connsiteY17850" fmla="*/ 4588474 h 5602020"/>
              <a:gd name="connsiteX17851" fmla="*/ 4137690 w 5832676"/>
              <a:gd name="connsiteY17851" fmla="*/ 4586181 h 5602020"/>
              <a:gd name="connsiteX17852" fmla="*/ 4133103 w 5832676"/>
              <a:gd name="connsiteY17852" fmla="*/ 4590767 h 5602020"/>
              <a:gd name="connsiteX17853" fmla="*/ 4135396 w 5832676"/>
              <a:gd name="connsiteY17853" fmla="*/ 4590767 h 5602020"/>
              <a:gd name="connsiteX17854" fmla="*/ 4133103 w 5832676"/>
              <a:gd name="connsiteY17854" fmla="*/ 4593061 h 5602020"/>
              <a:gd name="connsiteX17855" fmla="*/ 4130809 w 5832676"/>
              <a:gd name="connsiteY17855" fmla="*/ 4593061 h 5602020"/>
              <a:gd name="connsiteX17856" fmla="*/ 4128515 w 5832676"/>
              <a:gd name="connsiteY17856" fmla="*/ 4595354 h 5602020"/>
              <a:gd name="connsiteX17857" fmla="*/ 4128515 w 5832676"/>
              <a:gd name="connsiteY17857" fmla="*/ 4593061 h 5602020"/>
              <a:gd name="connsiteX17858" fmla="*/ 4126222 w 5832676"/>
              <a:gd name="connsiteY17858" fmla="*/ 4593061 h 5602020"/>
              <a:gd name="connsiteX17859" fmla="*/ 4126222 w 5832676"/>
              <a:gd name="connsiteY17859" fmla="*/ 4595354 h 5602020"/>
              <a:gd name="connsiteX17860" fmla="*/ 4123928 w 5832676"/>
              <a:gd name="connsiteY17860" fmla="*/ 4593061 h 5602020"/>
              <a:gd name="connsiteX17861" fmla="*/ 4121634 w 5832676"/>
              <a:gd name="connsiteY17861" fmla="*/ 4597647 h 5602020"/>
              <a:gd name="connsiteX17862" fmla="*/ 4117047 w 5832676"/>
              <a:gd name="connsiteY17862" fmla="*/ 4597647 h 5602020"/>
              <a:gd name="connsiteX17863" fmla="*/ 4117047 w 5832676"/>
              <a:gd name="connsiteY17863" fmla="*/ 4602233 h 5602020"/>
              <a:gd name="connsiteX17864" fmla="*/ 4112460 w 5832676"/>
              <a:gd name="connsiteY17864" fmla="*/ 4602233 h 5602020"/>
              <a:gd name="connsiteX17865" fmla="*/ 4107872 w 5832676"/>
              <a:gd name="connsiteY17865" fmla="*/ 4602233 h 5602020"/>
              <a:gd name="connsiteX17866" fmla="*/ 4110166 w 5832676"/>
              <a:gd name="connsiteY17866" fmla="*/ 4604526 h 5602020"/>
              <a:gd name="connsiteX17867" fmla="*/ 4114753 w 5832676"/>
              <a:gd name="connsiteY17867" fmla="*/ 4604526 h 5602020"/>
              <a:gd name="connsiteX17868" fmla="*/ 4123928 w 5832676"/>
              <a:gd name="connsiteY17868" fmla="*/ 4599940 h 5602020"/>
              <a:gd name="connsiteX17869" fmla="*/ 4126222 w 5832676"/>
              <a:gd name="connsiteY17869" fmla="*/ 4599940 h 5602020"/>
              <a:gd name="connsiteX17870" fmla="*/ 4137476 w 5832676"/>
              <a:gd name="connsiteY17870" fmla="*/ 4594726 h 5602020"/>
              <a:gd name="connsiteX17871" fmla="*/ 4149731 w 5832676"/>
              <a:gd name="connsiteY17871" fmla="*/ 4589048 h 5602020"/>
              <a:gd name="connsiteX17872" fmla="*/ 4162919 w 5832676"/>
              <a:gd name="connsiteY17872" fmla="*/ 4581594 h 5602020"/>
              <a:gd name="connsiteX17873" fmla="*/ 4176681 w 5832676"/>
              <a:gd name="connsiteY17873" fmla="*/ 4577008 h 5602020"/>
              <a:gd name="connsiteX17874" fmla="*/ 4176681 w 5832676"/>
              <a:gd name="connsiteY17874" fmla="*/ 4579301 h 5602020"/>
              <a:gd name="connsiteX17875" fmla="*/ 4165213 w 5832676"/>
              <a:gd name="connsiteY17875" fmla="*/ 4586181 h 5602020"/>
              <a:gd name="connsiteX17876" fmla="*/ 4162919 w 5832676"/>
              <a:gd name="connsiteY17876" fmla="*/ 4586181 h 5602020"/>
              <a:gd name="connsiteX17877" fmla="*/ 4146864 w 5832676"/>
              <a:gd name="connsiteY17877" fmla="*/ 4597647 h 5602020"/>
              <a:gd name="connsiteX17878" fmla="*/ 4149158 w 5832676"/>
              <a:gd name="connsiteY17878" fmla="*/ 4597647 h 5602020"/>
              <a:gd name="connsiteX17879" fmla="*/ 4146864 w 5832676"/>
              <a:gd name="connsiteY17879" fmla="*/ 4599940 h 5602020"/>
              <a:gd name="connsiteX17880" fmla="*/ 4142564 w 5832676"/>
              <a:gd name="connsiteY17880" fmla="*/ 4601373 h 5602020"/>
              <a:gd name="connsiteX17881" fmla="*/ 4142850 w 5832676"/>
              <a:gd name="connsiteY17881" fmla="*/ 4600512 h 5602020"/>
              <a:gd name="connsiteX17882" fmla="*/ 4142277 w 5832676"/>
              <a:gd name="connsiteY17882" fmla="*/ 4600857 h 5602020"/>
              <a:gd name="connsiteX17883" fmla="*/ 4142277 w 5832676"/>
              <a:gd name="connsiteY17883" fmla="*/ 4599940 h 5602020"/>
              <a:gd name="connsiteX17884" fmla="*/ 4137690 w 5832676"/>
              <a:gd name="connsiteY17884" fmla="*/ 4602233 h 5602020"/>
              <a:gd name="connsiteX17885" fmla="*/ 4137690 w 5832676"/>
              <a:gd name="connsiteY17885" fmla="*/ 4599940 h 5602020"/>
              <a:gd name="connsiteX17886" fmla="*/ 4133103 w 5832676"/>
              <a:gd name="connsiteY17886" fmla="*/ 4606819 h 5602020"/>
              <a:gd name="connsiteX17887" fmla="*/ 4130809 w 5832676"/>
              <a:gd name="connsiteY17887" fmla="*/ 4604526 h 5602020"/>
              <a:gd name="connsiteX17888" fmla="*/ 4128515 w 5832676"/>
              <a:gd name="connsiteY17888" fmla="*/ 4609112 h 5602020"/>
              <a:gd name="connsiteX17889" fmla="*/ 4126222 w 5832676"/>
              <a:gd name="connsiteY17889" fmla="*/ 4609112 h 5602020"/>
              <a:gd name="connsiteX17890" fmla="*/ 4123928 w 5832676"/>
              <a:gd name="connsiteY17890" fmla="*/ 4609112 h 5602020"/>
              <a:gd name="connsiteX17891" fmla="*/ 4121634 w 5832676"/>
              <a:gd name="connsiteY17891" fmla="*/ 4609112 h 5602020"/>
              <a:gd name="connsiteX17892" fmla="*/ 4119341 w 5832676"/>
              <a:gd name="connsiteY17892" fmla="*/ 4611405 h 5602020"/>
              <a:gd name="connsiteX17893" fmla="*/ 4119341 w 5832676"/>
              <a:gd name="connsiteY17893" fmla="*/ 4609112 h 5602020"/>
              <a:gd name="connsiteX17894" fmla="*/ 4112460 w 5832676"/>
              <a:gd name="connsiteY17894" fmla="*/ 4615991 h 5602020"/>
              <a:gd name="connsiteX17895" fmla="*/ 4110166 w 5832676"/>
              <a:gd name="connsiteY17895" fmla="*/ 4615991 h 5602020"/>
              <a:gd name="connsiteX17896" fmla="*/ 4107872 w 5832676"/>
              <a:gd name="connsiteY17896" fmla="*/ 4613698 h 5602020"/>
              <a:gd name="connsiteX17897" fmla="*/ 4105579 w 5832676"/>
              <a:gd name="connsiteY17897" fmla="*/ 4618285 h 5602020"/>
              <a:gd name="connsiteX17898" fmla="*/ 4103286 w 5832676"/>
              <a:gd name="connsiteY17898" fmla="*/ 4618285 h 5602020"/>
              <a:gd name="connsiteX17899" fmla="*/ 4100992 w 5832676"/>
              <a:gd name="connsiteY17899" fmla="*/ 4618285 h 5602020"/>
              <a:gd name="connsiteX17900" fmla="*/ 4100992 w 5832676"/>
              <a:gd name="connsiteY17900" fmla="*/ 4620578 h 5602020"/>
              <a:gd name="connsiteX17901" fmla="*/ 4094112 w 5832676"/>
              <a:gd name="connsiteY17901" fmla="*/ 4625164 h 5602020"/>
              <a:gd name="connsiteX17902" fmla="*/ 4091818 w 5832676"/>
              <a:gd name="connsiteY17902" fmla="*/ 4625164 h 5602020"/>
              <a:gd name="connsiteX17903" fmla="*/ 4084937 w 5832676"/>
              <a:gd name="connsiteY17903" fmla="*/ 4629750 h 5602020"/>
              <a:gd name="connsiteX17904" fmla="*/ 4080350 w 5832676"/>
              <a:gd name="connsiteY17904" fmla="*/ 4627457 h 5602020"/>
              <a:gd name="connsiteX17905" fmla="*/ 4082643 w 5832676"/>
              <a:gd name="connsiteY17905" fmla="*/ 4632043 h 5602020"/>
              <a:gd name="connsiteX17906" fmla="*/ 4078056 w 5832676"/>
              <a:gd name="connsiteY17906" fmla="*/ 4634336 h 5602020"/>
              <a:gd name="connsiteX17907" fmla="*/ 4080350 w 5832676"/>
              <a:gd name="connsiteY17907" fmla="*/ 4632043 h 5602020"/>
              <a:gd name="connsiteX17908" fmla="*/ 4075762 w 5832676"/>
              <a:gd name="connsiteY17908" fmla="*/ 4634336 h 5602020"/>
              <a:gd name="connsiteX17909" fmla="*/ 4068881 w 5832676"/>
              <a:gd name="connsiteY17909" fmla="*/ 4641215 h 5602020"/>
              <a:gd name="connsiteX17910" fmla="*/ 4071175 w 5832676"/>
              <a:gd name="connsiteY17910" fmla="*/ 4636629 h 5602020"/>
              <a:gd name="connsiteX17911" fmla="*/ 4064294 w 5832676"/>
              <a:gd name="connsiteY17911" fmla="*/ 4643508 h 5602020"/>
              <a:gd name="connsiteX17912" fmla="*/ 4062000 w 5832676"/>
              <a:gd name="connsiteY17912" fmla="*/ 4641215 h 5602020"/>
              <a:gd name="connsiteX17913" fmla="*/ 4062000 w 5832676"/>
              <a:gd name="connsiteY17913" fmla="*/ 4643508 h 5602020"/>
              <a:gd name="connsiteX17914" fmla="*/ 4052826 w 5832676"/>
              <a:gd name="connsiteY17914" fmla="*/ 4645801 h 5602020"/>
              <a:gd name="connsiteX17915" fmla="*/ 4050532 w 5832676"/>
              <a:gd name="connsiteY17915" fmla="*/ 4648094 h 5602020"/>
              <a:gd name="connsiteX17916" fmla="*/ 4045946 w 5832676"/>
              <a:gd name="connsiteY17916" fmla="*/ 4648094 h 5602020"/>
              <a:gd name="connsiteX17917" fmla="*/ 4043652 w 5832676"/>
              <a:gd name="connsiteY17917" fmla="*/ 4650387 h 5602020"/>
              <a:gd name="connsiteX17918" fmla="*/ 4045946 w 5832676"/>
              <a:gd name="connsiteY17918" fmla="*/ 4650387 h 5602020"/>
              <a:gd name="connsiteX17919" fmla="*/ 4036771 w 5832676"/>
              <a:gd name="connsiteY17919" fmla="*/ 4654974 h 5602020"/>
              <a:gd name="connsiteX17920" fmla="*/ 4034477 w 5832676"/>
              <a:gd name="connsiteY17920" fmla="*/ 4652680 h 5602020"/>
              <a:gd name="connsiteX17921" fmla="*/ 4032184 w 5832676"/>
              <a:gd name="connsiteY17921" fmla="*/ 4652680 h 5602020"/>
              <a:gd name="connsiteX17922" fmla="*/ 4036771 w 5832676"/>
              <a:gd name="connsiteY17922" fmla="*/ 4654974 h 5602020"/>
              <a:gd name="connsiteX17923" fmla="*/ 4032184 w 5832676"/>
              <a:gd name="connsiteY17923" fmla="*/ 4654974 h 5602020"/>
              <a:gd name="connsiteX17924" fmla="*/ 4027596 w 5832676"/>
              <a:gd name="connsiteY17924" fmla="*/ 4659560 h 5602020"/>
              <a:gd name="connsiteX17925" fmla="*/ 3956494 w 5832676"/>
              <a:gd name="connsiteY17925" fmla="*/ 4691664 h 5602020"/>
              <a:gd name="connsiteX17926" fmla="*/ 3935852 w 5832676"/>
              <a:gd name="connsiteY17926" fmla="*/ 4703129 h 5602020"/>
              <a:gd name="connsiteX17927" fmla="*/ 3938144 w 5832676"/>
              <a:gd name="connsiteY17927" fmla="*/ 4703129 h 5602020"/>
              <a:gd name="connsiteX17928" fmla="*/ 3935852 w 5832676"/>
              <a:gd name="connsiteY17928" fmla="*/ 4705422 h 5602020"/>
              <a:gd name="connsiteX17929" fmla="*/ 3933558 w 5832676"/>
              <a:gd name="connsiteY17929" fmla="*/ 4705422 h 5602020"/>
              <a:gd name="connsiteX17930" fmla="*/ 3928971 w 5832676"/>
              <a:gd name="connsiteY17930" fmla="*/ 4705422 h 5602020"/>
              <a:gd name="connsiteX17931" fmla="*/ 3926677 w 5832676"/>
              <a:gd name="connsiteY17931" fmla="*/ 4707715 h 5602020"/>
              <a:gd name="connsiteX17932" fmla="*/ 3928971 w 5832676"/>
              <a:gd name="connsiteY17932" fmla="*/ 4712301 h 5602020"/>
              <a:gd name="connsiteX17933" fmla="*/ 3926677 w 5832676"/>
              <a:gd name="connsiteY17933" fmla="*/ 4710008 h 5602020"/>
              <a:gd name="connsiteX17934" fmla="*/ 3915209 w 5832676"/>
              <a:gd name="connsiteY17934" fmla="*/ 4716887 h 5602020"/>
              <a:gd name="connsiteX17935" fmla="*/ 3915209 w 5832676"/>
              <a:gd name="connsiteY17935" fmla="*/ 4719180 h 5602020"/>
              <a:gd name="connsiteX17936" fmla="*/ 3919796 w 5832676"/>
              <a:gd name="connsiteY17936" fmla="*/ 4719180 h 5602020"/>
              <a:gd name="connsiteX17937" fmla="*/ 3926677 w 5832676"/>
              <a:gd name="connsiteY17937" fmla="*/ 4714594 h 5602020"/>
              <a:gd name="connsiteX17938" fmla="*/ 3926677 w 5832676"/>
              <a:gd name="connsiteY17938" fmla="*/ 4716887 h 5602020"/>
              <a:gd name="connsiteX17939" fmla="*/ 3952666 w 5832676"/>
              <a:gd name="connsiteY17939" fmla="*/ 4705853 h 5602020"/>
              <a:gd name="connsiteX17940" fmla="*/ 3968535 w 5832676"/>
              <a:gd name="connsiteY17940" fmla="*/ 4699116 h 5602020"/>
              <a:gd name="connsiteX17941" fmla="*/ 4000072 w 5832676"/>
              <a:gd name="connsiteY17941" fmla="*/ 4684784 h 5602020"/>
              <a:gd name="connsiteX17942" fmla="*/ 4009247 w 5832676"/>
              <a:gd name="connsiteY17942" fmla="*/ 4680198 h 5602020"/>
              <a:gd name="connsiteX17943" fmla="*/ 4011541 w 5832676"/>
              <a:gd name="connsiteY17943" fmla="*/ 4680198 h 5602020"/>
              <a:gd name="connsiteX17944" fmla="*/ 4013834 w 5832676"/>
              <a:gd name="connsiteY17944" fmla="*/ 4677905 h 5602020"/>
              <a:gd name="connsiteX17945" fmla="*/ 4016128 w 5832676"/>
              <a:gd name="connsiteY17945" fmla="*/ 4680198 h 5602020"/>
              <a:gd name="connsiteX17946" fmla="*/ 4048238 w 5832676"/>
              <a:gd name="connsiteY17946" fmla="*/ 4661853 h 5602020"/>
              <a:gd name="connsiteX17947" fmla="*/ 4052826 w 5832676"/>
              <a:gd name="connsiteY17947" fmla="*/ 4664146 h 5602020"/>
              <a:gd name="connsiteX17948" fmla="*/ 4050532 w 5832676"/>
              <a:gd name="connsiteY17948" fmla="*/ 4666439 h 5602020"/>
              <a:gd name="connsiteX17949" fmla="*/ 4045946 w 5832676"/>
              <a:gd name="connsiteY17949" fmla="*/ 4666439 h 5602020"/>
              <a:gd name="connsiteX17950" fmla="*/ 4032184 w 5832676"/>
              <a:gd name="connsiteY17950" fmla="*/ 4673318 h 5602020"/>
              <a:gd name="connsiteX17951" fmla="*/ 4029890 w 5832676"/>
              <a:gd name="connsiteY17951" fmla="*/ 4675612 h 5602020"/>
              <a:gd name="connsiteX17952" fmla="*/ 4027596 w 5832676"/>
              <a:gd name="connsiteY17952" fmla="*/ 4675612 h 5602020"/>
              <a:gd name="connsiteX17953" fmla="*/ 4027596 w 5832676"/>
              <a:gd name="connsiteY17953" fmla="*/ 4677905 h 5602020"/>
              <a:gd name="connsiteX17954" fmla="*/ 4016128 w 5832676"/>
              <a:gd name="connsiteY17954" fmla="*/ 4682491 h 5602020"/>
              <a:gd name="connsiteX17955" fmla="*/ 4013834 w 5832676"/>
              <a:gd name="connsiteY17955" fmla="*/ 4682491 h 5602020"/>
              <a:gd name="connsiteX17956" fmla="*/ 4011541 w 5832676"/>
              <a:gd name="connsiteY17956" fmla="*/ 4684784 h 5602020"/>
              <a:gd name="connsiteX17957" fmla="*/ 4002366 w 5832676"/>
              <a:gd name="connsiteY17957" fmla="*/ 4689371 h 5602020"/>
              <a:gd name="connsiteX17958" fmla="*/ 3997779 w 5832676"/>
              <a:gd name="connsiteY17958" fmla="*/ 4691664 h 5602020"/>
              <a:gd name="connsiteX17959" fmla="*/ 3979430 w 5832676"/>
              <a:gd name="connsiteY17959" fmla="*/ 4703129 h 5602020"/>
              <a:gd name="connsiteX17960" fmla="*/ 3979430 w 5832676"/>
              <a:gd name="connsiteY17960" fmla="*/ 4700836 h 5602020"/>
              <a:gd name="connsiteX17961" fmla="*/ 3974843 w 5832676"/>
              <a:gd name="connsiteY17961" fmla="*/ 4703129 h 5602020"/>
              <a:gd name="connsiteX17962" fmla="*/ 3945026 w 5832676"/>
              <a:gd name="connsiteY17962" fmla="*/ 4716887 h 5602020"/>
              <a:gd name="connsiteX17963" fmla="*/ 3942732 w 5832676"/>
              <a:gd name="connsiteY17963" fmla="*/ 4719180 h 5602020"/>
              <a:gd name="connsiteX17964" fmla="*/ 3940438 w 5832676"/>
              <a:gd name="connsiteY17964" fmla="*/ 4719180 h 5602020"/>
              <a:gd name="connsiteX17965" fmla="*/ 3940438 w 5832676"/>
              <a:gd name="connsiteY17965" fmla="*/ 4721473 h 5602020"/>
              <a:gd name="connsiteX17966" fmla="*/ 3928971 w 5832676"/>
              <a:gd name="connsiteY17966" fmla="*/ 4726060 h 5602020"/>
              <a:gd name="connsiteX17967" fmla="*/ 3926677 w 5832676"/>
              <a:gd name="connsiteY17967" fmla="*/ 4726060 h 5602020"/>
              <a:gd name="connsiteX17968" fmla="*/ 3920369 w 5832676"/>
              <a:gd name="connsiteY17968" fmla="*/ 4730646 h 5602020"/>
              <a:gd name="connsiteX17969" fmla="*/ 3914578 w 5832676"/>
              <a:gd name="connsiteY17969" fmla="*/ 4733371 h 5602020"/>
              <a:gd name="connsiteX17970" fmla="*/ 3912946 w 5832676"/>
              <a:gd name="connsiteY17970" fmla="*/ 4733371 h 5602020"/>
              <a:gd name="connsiteX17971" fmla="*/ 3911495 w 5832676"/>
              <a:gd name="connsiteY17971" fmla="*/ 4734821 h 5602020"/>
              <a:gd name="connsiteX17972" fmla="*/ 3910621 w 5832676"/>
              <a:gd name="connsiteY17972" fmla="*/ 4735232 h 5602020"/>
              <a:gd name="connsiteX17973" fmla="*/ 3911084 w 5832676"/>
              <a:gd name="connsiteY17973" fmla="*/ 4735232 h 5602020"/>
              <a:gd name="connsiteX17974" fmla="*/ 3910139 w 5832676"/>
              <a:gd name="connsiteY17974" fmla="*/ 4736177 h 5602020"/>
              <a:gd name="connsiteX17975" fmla="*/ 3912946 w 5832676"/>
              <a:gd name="connsiteY17975" fmla="*/ 4736177 h 5602020"/>
              <a:gd name="connsiteX17976" fmla="*/ 3914866 w 5832676"/>
              <a:gd name="connsiteY17976" fmla="*/ 4734257 h 5602020"/>
              <a:gd name="connsiteX17977" fmla="*/ 3917502 w 5832676"/>
              <a:gd name="connsiteY17977" fmla="*/ 4732939 h 5602020"/>
              <a:gd name="connsiteX17978" fmla="*/ 3917502 w 5832676"/>
              <a:gd name="connsiteY17978" fmla="*/ 4735232 h 5602020"/>
              <a:gd name="connsiteX17979" fmla="*/ 3919796 w 5832676"/>
              <a:gd name="connsiteY17979" fmla="*/ 4735232 h 5602020"/>
              <a:gd name="connsiteX17980" fmla="*/ 3912915 w 5832676"/>
              <a:gd name="connsiteY17980" fmla="*/ 4739818 h 5602020"/>
              <a:gd name="connsiteX17981" fmla="*/ 3906034 w 5832676"/>
              <a:gd name="connsiteY17981" fmla="*/ 4739818 h 5602020"/>
              <a:gd name="connsiteX17982" fmla="*/ 3903740 w 5832676"/>
              <a:gd name="connsiteY17982" fmla="*/ 4742111 h 5602020"/>
              <a:gd name="connsiteX17983" fmla="*/ 3901447 w 5832676"/>
              <a:gd name="connsiteY17983" fmla="*/ 4739818 h 5602020"/>
              <a:gd name="connsiteX17984" fmla="*/ 3898007 w 5832676"/>
              <a:gd name="connsiteY17984" fmla="*/ 4743258 h 5602020"/>
              <a:gd name="connsiteX17985" fmla="*/ 3896859 w 5832676"/>
              <a:gd name="connsiteY17985" fmla="*/ 4742111 h 5602020"/>
              <a:gd name="connsiteX17986" fmla="*/ 3896859 w 5832676"/>
              <a:gd name="connsiteY17986" fmla="*/ 4744404 h 5602020"/>
              <a:gd name="connsiteX17987" fmla="*/ 3898007 w 5832676"/>
              <a:gd name="connsiteY17987" fmla="*/ 4743258 h 5602020"/>
              <a:gd name="connsiteX17988" fmla="*/ 3898825 w 5832676"/>
              <a:gd name="connsiteY17988" fmla="*/ 4744076 h 5602020"/>
              <a:gd name="connsiteX17989" fmla="*/ 3897276 w 5832676"/>
              <a:gd name="connsiteY17989" fmla="*/ 4745239 h 5602020"/>
              <a:gd name="connsiteX17990" fmla="*/ 3893992 w 5832676"/>
              <a:gd name="connsiteY17990" fmla="*/ 4746697 h 5602020"/>
              <a:gd name="connsiteX17991" fmla="*/ 3892272 w 5832676"/>
              <a:gd name="connsiteY17991" fmla="*/ 4748990 h 5602020"/>
              <a:gd name="connsiteX17992" fmla="*/ 3883098 w 5832676"/>
              <a:gd name="connsiteY17992" fmla="*/ 4753576 h 5602020"/>
              <a:gd name="connsiteX17993" fmla="*/ 3883098 w 5832676"/>
              <a:gd name="connsiteY17993" fmla="*/ 4751283 h 5602020"/>
              <a:gd name="connsiteX17994" fmla="*/ 3880804 w 5832676"/>
              <a:gd name="connsiteY17994" fmla="*/ 4755869 h 5602020"/>
              <a:gd name="connsiteX17995" fmla="*/ 3873924 w 5832676"/>
              <a:gd name="connsiteY17995" fmla="*/ 4758163 h 5602020"/>
              <a:gd name="connsiteX17996" fmla="*/ 3876217 w 5832676"/>
              <a:gd name="connsiteY17996" fmla="*/ 4760456 h 5602020"/>
              <a:gd name="connsiteX17997" fmla="*/ 3889978 w 5832676"/>
              <a:gd name="connsiteY17997" fmla="*/ 4753576 h 5602020"/>
              <a:gd name="connsiteX17998" fmla="*/ 3889978 w 5832676"/>
              <a:gd name="connsiteY17998" fmla="*/ 4751283 h 5602020"/>
              <a:gd name="connsiteX17999" fmla="*/ 3892272 w 5832676"/>
              <a:gd name="connsiteY17999" fmla="*/ 4751283 h 5602020"/>
              <a:gd name="connsiteX18000" fmla="*/ 3899153 w 5832676"/>
              <a:gd name="connsiteY18000" fmla="*/ 4748990 h 5602020"/>
              <a:gd name="connsiteX18001" fmla="*/ 3901447 w 5832676"/>
              <a:gd name="connsiteY18001" fmla="*/ 4753576 h 5602020"/>
              <a:gd name="connsiteX18002" fmla="*/ 3899153 w 5832676"/>
              <a:gd name="connsiteY18002" fmla="*/ 4755869 h 5602020"/>
              <a:gd name="connsiteX18003" fmla="*/ 3896859 w 5832676"/>
              <a:gd name="connsiteY18003" fmla="*/ 4755869 h 5602020"/>
              <a:gd name="connsiteX18004" fmla="*/ 3889978 w 5832676"/>
              <a:gd name="connsiteY18004" fmla="*/ 4755869 h 5602020"/>
              <a:gd name="connsiteX18005" fmla="*/ 3889978 w 5832676"/>
              <a:gd name="connsiteY18005" fmla="*/ 4758163 h 5602020"/>
              <a:gd name="connsiteX18006" fmla="*/ 3894566 w 5832676"/>
              <a:gd name="connsiteY18006" fmla="*/ 4758163 h 5602020"/>
              <a:gd name="connsiteX18007" fmla="*/ 3887686 w 5832676"/>
              <a:gd name="connsiteY18007" fmla="*/ 4760456 h 5602020"/>
              <a:gd name="connsiteX18008" fmla="*/ 3887686 w 5832676"/>
              <a:gd name="connsiteY18008" fmla="*/ 4758163 h 5602020"/>
              <a:gd name="connsiteX18009" fmla="*/ 3883098 w 5832676"/>
              <a:gd name="connsiteY18009" fmla="*/ 4760456 h 5602020"/>
              <a:gd name="connsiteX18010" fmla="*/ 3878511 w 5832676"/>
              <a:gd name="connsiteY18010" fmla="*/ 4765043 h 5602020"/>
              <a:gd name="connsiteX18011" fmla="*/ 3878511 w 5832676"/>
              <a:gd name="connsiteY18011" fmla="*/ 4767336 h 5602020"/>
              <a:gd name="connsiteX18012" fmla="*/ 3873924 w 5832676"/>
              <a:gd name="connsiteY18012" fmla="*/ 4769629 h 5602020"/>
              <a:gd name="connsiteX18013" fmla="*/ 3876217 w 5832676"/>
              <a:gd name="connsiteY18013" fmla="*/ 4765043 h 5602020"/>
              <a:gd name="connsiteX18014" fmla="*/ 3871630 w 5832676"/>
              <a:gd name="connsiteY18014" fmla="*/ 4769629 h 5602020"/>
              <a:gd name="connsiteX18015" fmla="*/ 3871630 w 5832676"/>
              <a:gd name="connsiteY18015" fmla="*/ 4767336 h 5602020"/>
              <a:gd name="connsiteX18016" fmla="*/ 3869336 w 5832676"/>
              <a:gd name="connsiteY18016" fmla="*/ 4771922 h 5602020"/>
              <a:gd name="connsiteX18017" fmla="*/ 3857868 w 5832676"/>
              <a:gd name="connsiteY18017" fmla="*/ 4774215 h 5602020"/>
              <a:gd name="connsiteX18018" fmla="*/ 3855574 w 5832676"/>
              <a:gd name="connsiteY18018" fmla="*/ 4776508 h 5602020"/>
              <a:gd name="connsiteX18019" fmla="*/ 3853281 w 5832676"/>
              <a:gd name="connsiteY18019" fmla="*/ 4776508 h 5602020"/>
              <a:gd name="connsiteX18020" fmla="*/ 3850987 w 5832676"/>
              <a:gd name="connsiteY18020" fmla="*/ 4776508 h 5602020"/>
              <a:gd name="connsiteX18021" fmla="*/ 3846400 w 5832676"/>
              <a:gd name="connsiteY18021" fmla="*/ 4778801 h 5602020"/>
              <a:gd name="connsiteX18022" fmla="*/ 3844106 w 5832676"/>
              <a:gd name="connsiteY18022" fmla="*/ 4778801 h 5602020"/>
              <a:gd name="connsiteX18023" fmla="*/ 3844106 w 5832676"/>
              <a:gd name="connsiteY18023" fmla="*/ 4781094 h 5602020"/>
              <a:gd name="connsiteX18024" fmla="*/ 3809702 w 5832676"/>
              <a:gd name="connsiteY18024" fmla="*/ 4799439 h 5602020"/>
              <a:gd name="connsiteX18025" fmla="*/ 3805115 w 5832676"/>
              <a:gd name="connsiteY18025" fmla="*/ 4804025 h 5602020"/>
              <a:gd name="connsiteX18026" fmla="*/ 3745481 w 5832676"/>
              <a:gd name="connsiteY18026" fmla="*/ 4831542 h 5602020"/>
              <a:gd name="connsiteX18027" fmla="*/ 3743187 w 5832676"/>
              <a:gd name="connsiteY18027" fmla="*/ 4829248 h 5602020"/>
              <a:gd name="connsiteX18028" fmla="*/ 3697315 w 5832676"/>
              <a:gd name="connsiteY18028" fmla="*/ 4854473 h 5602020"/>
              <a:gd name="connsiteX18029" fmla="*/ 3690434 w 5832676"/>
              <a:gd name="connsiteY18029" fmla="*/ 4856766 h 5602020"/>
              <a:gd name="connsiteX18030" fmla="*/ 3695021 w 5832676"/>
              <a:gd name="connsiteY18030" fmla="*/ 4852180 h 5602020"/>
              <a:gd name="connsiteX18031" fmla="*/ 3688140 w 5832676"/>
              <a:gd name="connsiteY18031" fmla="*/ 4854473 h 5602020"/>
              <a:gd name="connsiteX18032" fmla="*/ 3635387 w 5832676"/>
              <a:gd name="connsiteY18032" fmla="*/ 4879697 h 5602020"/>
              <a:gd name="connsiteX18033" fmla="*/ 3630800 w 5832676"/>
              <a:gd name="connsiteY18033" fmla="*/ 4879697 h 5602020"/>
              <a:gd name="connsiteX18034" fmla="*/ 3598689 w 5832676"/>
              <a:gd name="connsiteY18034" fmla="*/ 4895748 h 5602020"/>
              <a:gd name="connsiteX18035" fmla="*/ 3598689 w 5832676"/>
              <a:gd name="connsiteY18035" fmla="*/ 4893455 h 5602020"/>
              <a:gd name="connsiteX18036" fmla="*/ 3594102 w 5832676"/>
              <a:gd name="connsiteY18036" fmla="*/ 4895748 h 5602020"/>
              <a:gd name="connsiteX18037" fmla="*/ 3596396 w 5832676"/>
              <a:gd name="connsiteY18037" fmla="*/ 4895748 h 5602020"/>
              <a:gd name="connsiteX18038" fmla="*/ 3584927 w 5832676"/>
              <a:gd name="connsiteY18038" fmla="*/ 4902628 h 5602020"/>
              <a:gd name="connsiteX18039" fmla="*/ 3573459 w 5832676"/>
              <a:gd name="connsiteY18039" fmla="*/ 4902628 h 5602020"/>
              <a:gd name="connsiteX18040" fmla="*/ 3573459 w 5832676"/>
              <a:gd name="connsiteY18040" fmla="*/ 4907214 h 5602020"/>
              <a:gd name="connsiteX18041" fmla="*/ 3564284 w 5832676"/>
              <a:gd name="connsiteY18041" fmla="*/ 4909507 h 5602020"/>
              <a:gd name="connsiteX18042" fmla="*/ 3566578 w 5832676"/>
              <a:gd name="connsiteY18042" fmla="*/ 4907214 h 5602020"/>
              <a:gd name="connsiteX18043" fmla="*/ 3561992 w 5832676"/>
              <a:gd name="connsiteY18043" fmla="*/ 4909507 h 5602020"/>
              <a:gd name="connsiteX18044" fmla="*/ 3564284 w 5832676"/>
              <a:gd name="connsiteY18044" fmla="*/ 4907214 h 5602020"/>
              <a:gd name="connsiteX18045" fmla="*/ 3550523 w 5832676"/>
              <a:gd name="connsiteY18045" fmla="*/ 4916386 h 5602020"/>
              <a:gd name="connsiteX18046" fmla="*/ 3516118 w 5832676"/>
              <a:gd name="connsiteY18046" fmla="*/ 4930144 h 5602020"/>
              <a:gd name="connsiteX18047" fmla="*/ 3495476 w 5832676"/>
              <a:gd name="connsiteY18047" fmla="*/ 4939318 h 5602020"/>
              <a:gd name="connsiteX18048" fmla="*/ 3518412 w 5832676"/>
              <a:gd name="connsiteY18048" fmla="*/ 4934731 h 5602020"/>
              <a:gd name="connsiteX18049" fmla="*/ 3518412 w 5832676"/>
              <a:gd name="connsiteY18049" fmla="*/ 4937024 h 5602020"/>
              <a:gd name="connsiteX18050" fmla="*/ 3516118 w 5832676"/>
              <a:gd name="connsiteY18050" fmla="*/ 4937024 h 5602020"/>
              <a:gd name="connsiteX18051" fmla="*/ 3502357 w 5832676"/>
              <a:gd name="connsiteY18051" fmla="*/ 4941611 h 5602020"/>
              <a:gd name="connsiteX18052" fmla="*/ 3502357 w 5832676"/>
              <a:gd name="connsiteY18052" fmla="*/ 4943904 h 5602020"/>
              <a:gd name="connsiteX18053" fmla="*/ 3479421 w 5832676"/>
              <a:gd name="connsiteY18053" fmla="*/ 4948490 h 5602020"/>
              <a:gd name="connsiteX18054" fmla="*/ 3454190 w 5832676"/>
              <a:gd name="connsiteY18054" fmla="*/ 4957662 h 5602020"/>
              <a:gd name="connsiteX18055" fmla="*/ 3456484 w 5832676"/>
              <a:gd name="connsiteY18055" fmla="*/ 4955369 h 5602020"/>
              <a:gd name="connsiteX18056" fmla="*/ 3470246 w 5832676"/>
              <a:gd name="connsiteY18056" fmla="*/ 4948490 h 5602020"/>
              <a:gd name="connsiteX18057" fmla="*/ 3456484 w 5832676"/>
              <a:gd name="connsiteY18057" fmla="*/ 4950783 h 5602020"/>
              <a:gd name="connsiteX18058" fmla="*/ 3456484 w 5832676"/>
              <a:gd name="connsiteY18058" fmla="*/ 4953076 h 5602020"/>
              <a:gd name="connsiteX18059" fmla="*/ 3454190 w 5832676"/>
              <a:gd name="connsiteY18059" fmla="*/ 4950783 h 5602020"/>
              <a:gd name="connsiteX18060" fmla="*/ 3442723 w 5832676"/>
              <a:gd name="connsiteY18060" fmla="*/ 4957662 h 5602020"/>
              <a:gd name="connsiteX18061" fmla="*/ 3438136 w 5832676"/>
              <a:gd name="connsiteY18061" fmla="*/ 4959955 h 5602020"/>
              <a:gd name="connsiteX18062" fmla="*/ 3435842 w 5832676"/>
              <a:gd name="connsiteY18062" fmla="*/ 4955369 h 5602020"/>
              <a:gd name="connsiteX18063" fmla="*/ 3435842 w 5832676"/>
              <a:gd name="connsiteY18063" fmla="*/ 4959955 h 5602020"/>
              <a:gd name="connsiteX18064" fmla="*/ 3415199 w 5832676"/>
              <a:gd name="connsiteY18064" fmla="*/ 4969127 h 5602020"/>
              <a:gd name="connsiteX18065" fmla="*/ 3417493 w 5832676"/>
              <a:gd name="connsiteY18065" fmla="*/ 4969127 h 5602020"/>
              <a:gd name="connsiteX18066" fmla="*/ 3412906 w 5832676"/>
              <a:gd name="connsiteY18066" fmla="*/ 4971420 h 5602020"/>
              <a:gd name="connsiteX18067" fmla="*/ 3412906 w 5832676"/>
              <a:gd name="connsiteY18067" fmla="*/ 4969127 h 5602020"/>
              <a:gd name="connsiteX18068" fmla="*/ 3410612 w 5832676"/>
              <a:gd name="connsiteY18068" fmla="*/ 4969127 h 5602020"/>
              <a:gd name="connsiteX18069" fmla="*/ 3424374 w 5832676"/>
              <a:gd name="connsiteY18069" fmla="*/ 4959955 h 5602020"/>
              <a:gd name="connsiteX18070" fmla="*/ 3419786 w 5832676"/>
              <a:gd name="connsiteY18070" fmla="*/ 4959955 h 5602020"/>
              <a:gd name="connsiteX18071" fmla="*/ 3417493 w 5832676"/>
              <a:gd name="connsiteY18071" fmla="*/ 4959955 h 5602020"/>
              <a:gd name="connsiteX18072" fmla="*/ 3415199 w 5832676"/>
              <a:gd name="connsiteY18072" fmla="*/ 4964541 h 5602020"/>
              <a:gd name="connsiteX18073" fmla="*/ 3415199 w 5832676"/>
              <a:gd name="connsiteY18073" fmla="*/ 4959955 h 5602020"/>
              <a:gd name="connsiteX18074" fmla="*/ 3412906 w 5832676"/>
              <a:gd name="connsiteY18074" fmla="*/ 4964541 h 5602020"/>
              <a:gd name="connsiteX18075" fmla="*/ 3410612 w 5832676"/>
              <a:gd name="connsiteY18075" fmla="*/ 4962248 h 5602020"/>
              <a:gd name="connsiteX18076" fmla="*/ 3406024 w 5832676"/>
              <a:gd name="connsiteY18076" fmla="*/ 4966834 h 5602020"/>
              <a:gd name="connsiteX18077" fmla="*/ 3403732 w 5832676"/>
              <a:gd name="connsiteY18077" fmla="*/ 4964541 h 5602020"/>
              <a:gd name="connsiteX18078" fmla="*/ 3403732 w 5832676"/>
              <a:gd name="connsiteY18078" fmla="*/ 4969127 h 5602020"/>
              <a:gd name="connsiteX18079" fmla="*/ 3399144 w 5832676"/>
              <a:gd name="connsiteY18079" fmla="*/ 4969127 h 5602020"/>
              <a:gd name="connsiteX18080" fmla="*/ 3396850 w 5832676"/>
              <a:gd name="connsiteY18080" fmla="*/ 4969127 h 5602020"/>
              <a:gd name="connsiteX18081" fmla="*/ 3392263 w 5832676"/>
              <a:gd name="connsiteY18081" fmla="*/ 4973714 h 5602020"/>
              <a:gd name="connsiteX18082" fmla="*/ 3389970 w 5832676"/>
              <a:gd name="connsiteY18082" fmla="*/ 4973714 h 5602020"/>
              <a:gd name="connsiteX18083" fmla="*/ 3383089 w 5832676"/>
              <a:gd name="connsiteY18083" fmla="*/ 4976007 h 5602020"/>
              <a:gd name="connsiteX18084" fmla="*/ 3400291 w 5832676"/>
              <a:gd name="connsiteY18084" fmla="*/ 4965687 h 5602020"/>
              <a:gd name="connsiteX18085" fmla="*/ 3410940 w 5832676"/>
              <a:gd name="connsiteY18085" fmla="*/ 4959300 h 5602020"/>
              <a:gd name="connsiteX18086" fmla="*/ 3419786 w 5832676"/>
              <a:gd name="connsiteY18086" fmla="*/ 4955369 h 5602020"/>
              <a:gd name="connsiteX18087" fmla="*/ 3417493 w 5832676"/>
              <a:gd name="connsiteY18087" fmla="*/ 4955369 h 5602020"/>
              <a:gd name="connsiteX18088" fmla="*/ 3410940 w 5832676"/>
              <a:gd name="connsiteY18088" fmla="*/ 4959300 h 5602020"/>
              <a:gd name="connsiteX18089" fmla="*/ 3357859 w 5832676"/>
              <a:gd name="connsiteY18089" fmla="*/ 4982886 h 5602020"/>
              <a:gd name="connsiteX18090" fmla="*/ 3355566 w 5832676"/>
              <a:gd name="connsiteY18090" fmla="*/ 4982886 h 5602020"/>
              <a:gd name="connsiteX18091" fmla="*/ 3353272 w 5832676"/>
              <a:gd name="connsiteY18091" fmla="*/ 4987472 h 5602020"/>
              <a:gd name="connsiteX18092" fmla="*/ 3348684 w 5832676"/>
              <a:gd name="connsiteY18092" fmla="*/ 4987472 h 5602020"/>
              <a:gd name="connsiteX18093" fmla="*/ 3339510 w 5832676"/>
              <a:gd name="connsiteY18093" fmla="*/ 4989765 h 5602020"/>
              <a:gd name="connsiteX18094" fmla="*/ 3337217 w 5832676"/>
              <a:gd name="connsiteY18094" fmla="*/ 4992058 h 5602020"/>
              <a:gd name="connsiteX18095" fmla="*/ 3330336 w 5832676"/>
              <a:gd name="connsiteY18095" fmla="*/ 4992058 h 5602020"/>
              <a:gd name="connsiteX18096" fmla="*/ 3282170 w 5832676"/>
              <a:gd name="connsiteY18096" fmla="*/ 5014989 h 5602020"/>
              <a:gd name="connsiteX18097" fmla="*/ 3321161 w 5832676"/>
              <a:gd name="connsiteY18097" fmla="*/ 4994351 h 5602020"/>
              <a:gd name="connsiteX18098" fmla="*/ 3314280 w 5832676"/>
              <a:gd name="connsiteY18098" fmla="*/ 4989765 h 5602020"/>
              <a:gd name="connsiteX18099" fmla="*/ 3277582 w 5832676"/>
              <a:gd name="connsiteY18099" fmla="*/ 5005816 h 5602020"/>
              <a:gd name="connsiteX18100" fmla="*/ 3250058 w 5832676"/>
              <a:gd name="connsiteY18100" fmla="*/ 5017282 h 5602020"/>
              <a:gd name="connsiteX18101" fmla="*/ 3236297 w 5832676"/>
              <a:gd name="connsiteY18101" fmla="*/ 5024162 h 5602020"/>
              <a:gd name="connsiteX18102" fmla="*/ 3234004 w 5832676"/>
              <a:gd name="connsiteY18102" fmla="*/ 5026455 h 5602020"/>
              <a:gd name="connsiteX18103" fmla="*/ 3231710 w 5832676"/>
              <a:gd name="connsiteY18103" fmla="*/ 5026455 h 5602020"/>
              <a:gd name="connsiteX18104" fmla="*/ 3227123 w 5832676"/>
              <a:gd name="connsiteY18104" fmla="*/ 5028748 h 5602020"/>
              <a:gd name="connsiteX18105" fmla="*/ 3224829 w 5832676"/>
              <a:gd name="connsiteY18105" fmla="*/ 5031041 h 5602020"/>
              <a:gd name="connsiteX18106" fmla="*/ 3220242 w 5832676"/>
              <a:gd name="connsiteY18106" fmla="*/ 5033334 h 5602020"/>
              <a:gd name="connsiteX18107" fmla="*/ 3217948 w 5832676"/>
              <a:gd name="connsiteY18107" fmla="*/ 5033334 h 5602020"/>
              <a:gd name="connsiteX18108" fmla="*/ 3213361 w 5832676"/>
              <a:gd name="connsiteY18108" fmla="*/ 5037920 h 5602020"/>
              <a:gd name="connsiteX18109" fmla="*/ 3213361 w 5832676"/>
              <a:gd name="connsiteY18109" fmla="*/ 5035627 h 5602020"/>
              <a:gd name="connsiteX18110" fmla="*/ 3208773 w 5832676"/>
              <a:gd name="connsiteY18110" fmla="*/ 5035627 h 5602020"/>
              <a:gd name="connsiteX18111" fmla="*/ 3204186 w 5832676"/>
              <a:gd name="connsiteY18111" fmla="*/ 5037920 h 5602020"/>
              <a:gd name="connsiteX18112" fmla="*/ 3204186 w 5832676"/>
              <a:gd name="connsiteY18112" fmla="*/ 5040213 h 5602020"/>
              <a:gd name="connsiteX18113" fmla="*/ 3199599 w 5832676"/>
              <a:gd name="connsiteY18113" fmla="*/ 5049386 h 5602020"/>
              <a:gd name="connsiteX18114" fmla="*/ 3197306 w 5832676"/>
              <a:gd name="connsiteY18114" fmla="*/ 5047093 h 5602020"/>
              <a:gd name="connsiteX18115" fmla="*/ 3192718 w 5832676"/>
              <a:gd name="connsiteY18115" fmla="*/ 5049386 h 5602020"/>
              <a:gd name="connsiteX18116" fmla="*/ 3188130 w 5832676"/>
              <a:gd name="connsiteY18116" fmla="*/ 5047093 h 5602020"/>
              <a:gd name="connsiteX18117" fmla="*/ 3190424 w 5832676"/>
              <a:gd name="connsiteY18117" fmla="*/ 5044800 h 5602020"/>
              <a:gd name="connsiteX18118" fmla="*/ 3176663 w 5832676"/>
              <a:gd name="connsiteY18118" fmla="*/ 5051679 h 5602020"/>
              <a:gd name="connsiteX18119" fmla="*/ 3174369 w 5832676"/>
              <a:gd name="connsiteY18119" fmla="*/ 5056265 h 5602020"/>
              <a:gd name="connsiteX18120" fmla="*/ 3169782 w 5832676"/>
              <a:gd name="connsiteY18120" fmla="*/ 5058558 h 5602020"/>
              <a:gd name="connsiteX18121" fmla="*/ 3169782 w 5832676"/>
              <a:gd name="connsiteY18121" fmla="*/ 5056265 h 5602020"/>
              <a:gd name="connsiteX18122" fmla="*/ 3172076 w 5832676"/>
              <a:gd name="connsiteY18122" fmla="*/ 5053972 h 5602020"/>
              <a:gd name="connsiteX18123" fmla="*/ 3174369 w 5832676"/>
              <a:gd name="connsiteY18123" fmla="*/ 5053972 h 5602020"/>
              <a:gd name="connsiteX18124" fmla="*/ 3174369 w 5832676"/>
              <a:gd name="connsiteY18124" fmla="*/ 5051679 h 5602020"/>
              <a:gd name="connsiteX18125" fmla="*/ 3172076 w 5832676"/>
              <a:gd name="connsiteY18125" fmla="*/ 5053972 h 5602020"/>
              <a:gd name="connsiteX18126" fmla="*/ 3169782 w 5832676"/>
              <a:gd name="connsiteY18126" fmla="*/ 5053972 h 5602020"/>
              <a:gd name="connsiteX18127" fmla="*/ 3167488 w 5832676"/>
              <a:gd name="connsiteY18127" fmla="*/ 5056265 h 5602020"/>
              <a:gd name="connsiteX18128" fmla="*/ 3165195 w 5832676"/>
              <a:gd name="connsiteY18128" fmla="*/ 5056265 h 5602020"/>
              <a:gd name="connsiteX18129" fmla="*/ 3162901 w 5832676"/>
              <a:gd name="connsiteY18129" fmla="*/ 5058558 h 5602020"/>
              <a:gd name="connsiteX18130" fmla="*/ 3160607 w 5832676"/>
              <a:gd name="connsiteY18130" fmla="*/ 5058558 h 5602020"/>
              <a:gd name="connsiteX18131" fmla="*/ 3156020 w 5832676"/>
              <a:gd name="connsiteY18131" fmla="*/ 5060851 h 5602020"/>
              <a:gd name="connsiteX18132" fmla="*/ 3153726 w 5832676"/>
              <a:gd name="connsiteY18132" fmla="*/ 5060851 h 5602020"/>
              <a:gd name="connsiteX18133" fmla="*/ 3144552 w 5832676"/>
              <a:gd name="connsiteY18133" fmla="*/ 5065437 h 5602020"/>
              <a:gd name="connsiteX18134" fmla="*/ 3142258 w 5832676"/>
              <a:gd name="connsiteY18134" fmla="*/ 5067730 h 5602020"/>
              <a:gd name="connsiteX18135" fmla="*/ 3117029 w 5832676"/>
              <a:gd name="connsiteY18135" fmla="*/ 5079196 h 5602020"/>
              <a:gd name="connsiteX18136" fmla="*/ 3112441 w 5832676"/>
              <a:gd name="connsiteY18136" fmla="*/ 5079196 h 5602020"/>
              <a:gd name="connsiteX18137" fmla="*/ 3110148 w 5832676"/>
              <a:gd name="connsiteY18137" fmla="*/ 5081489 h 5602020"/>
              <a:gd name="connsiteX18138" fmla="*/ 3107854 w 5832676"/>
              <a:gd name="connsiteY18138" fmla="*/ 5086075 h 5602020"/>
              <a:gd name="connsiteX18139" fmla="*/ 3105560 w 5832676"/>
              <a:gd name="connsiteY18139" fmla="*/ 5086075 h 5602020"/>
              <a:gd name="connsiteX18140" fmla="*/ 3103267 w 5832676"/>
              <a:gd name="connsiteY18140" fmla="*/ 5086075 h 5602020"/>
              <a:gd name="connsiteX18141" fmla="*/ 3107854 w 5832676"/>
              <a:gd name="connsiteY18141" fmla="*/ 5083782 h 5602020"/>
              <a:gd name="connsiteX18142" fmla="*/ 3091798 w 5832676"/>
              <a:gd name="connsiteY18142" fmla="*/ 5088368 h 5602020"/>
              <a:gd name="connsiteX18143" fmla="*/ 3103267 w 5832676"/>
              <a:gd name="connsiteY18143" fmla="*/ 5088368 h 5602020"/>
              <a:gd name="connsiteX18144" fmla="*/ 3078038 w 5832676"/>
              <a:gd name="connsiteY18144" fmla="*/ 5099833 h 5602020"/>
              <a:gd name="connsiteX18145" fmla="*/ 3075744 w 5832676"/>
              <a:gd name="connsiteY18145" fmla="*/ 5102126 h 5602020"/>
              <a:gd name="connsiteX18146" fmla="*/ 3080330 w 5832676"/>
              <a:gd name="connsiteY18146" fmla="*/ 5102126 h 5602020"/>
              <a:gd name="connsiteX18147" fmla="*/ 2970237 w 5832676"/>
              <a:gd name="connsiteY18147" fmla="*/ 5154868 h 5602020"/>
              <a:gd name="connsiteX18148" fmla="*/ 2963356 w 5832676"/>
              <a:gd name="connsiteY18148" fmla="*/ 5161747 h 5602020"/>
              <a:gd name="connsiteX18149" fmla="*/ 2972530 w 5832676"/>
              <a:gd name="connsiteY18149" fmla="*/ 5157161 h 5602020"/>
              <a:gd name="connsiteX18150" fmla="*/ 2972530 w 5832676"/>
              <a:gd name="connsiteY18150" fmla="*/ 5159454 h 5602020"/>
              <a:gd name="connsiteX18151" fmla="*/ 2965650 w 5832676"/>
              <a:gd name="connsiteY18151" fmla="*/ 5166333 h 5602020"/>
              <a:gd name="connsiteX18152" fmla="*/ 2956475 w 5832676"/>
              <a:gd name="connsiteY18152" fmla="*/ 5173212 h 5602020"/>
              <a:gd name="connsiteX18153" fmla="*/ 2951888 w 5832676"/>
              <a:gd name="connsiteY18153" fmla="*/ 5170919 h 5602020"/>
              <a:gd name="connsiteX18154" fmla="*/ 2919778 w 5832676"/>
              <a:gd name="connsiteY18154" fmla="*/ 5196144 h 5602020"/>
              <a:gd name="connsiteX18155" fmla="*/ 2919778 w 5832676"/>
              <a:gd name="connsiteY18155" fmla="*/ 5189264 h 5602020"/>
              <a:gd name="connsiteX18156" fmla="*/ 2910603 w 5832676"/>
              <a:gd name="connsiteY18156" fmla="*/ 5196144 h 5602020"/>
              <a:gd name="connsiteX18157" fmla="*/ 2908309 w 5832676"/>
              <a:gd name="connsiteY18157" fmla="*/ 5196144 h 5602020"/>
              <a:gd name="connsiteX18158" fmla="*/ 2912897 w 5832676"/>
              <a:gd name="connsiteY18158" fmla="*/ 5189264 h 5602020"/>
              <a:gd name="connsiteX18159" fmla="*/ 2906016 w 5832676"/>
              <a:gd name="connsiteY18159" fmla="*/ 5186971 h 5602020"/>
              <a:gd name="connsiteX18160" fmla="*/ 2903722 w 5832676"/>
              <a:gd name="connsiteY18160" fmla="*/ 5186971 h 5602020"/>
              <a:gd name="connsiteX18161" fmla="*/ 2901428 w 5832676"/>
              <a:gd name="connsiteY18161" fmla="*/ 5191557 h 5602020"/>
              <a:gd name="connsiteX18162" fmla="*/ 2892254 w 5832676"/>
              <a:gd name="connsiteY18162" fmla="*/ 5193850 h 5602020"/>
              <a:gd name="connsiteX18163" fmla="*/ 2692709 w 5832676"/>
              <a:gd name="connsiteY18163" fmla="*/ 5287867 h 5602020"/>
              <a:gd name="connsiteX18164" fmla="*/ 2623900 w 5832676"/>
              <a:gd name="connsiteY18164" fmla="*/ 5319970 h 5602020"/>
              <a:gd name="connsiteX18165" fmla="*/ 2626194 w 5832676"/>
              <a:gd name="connsiteY18165" fmla="*/ 5317677 h 5602020"/>
              <a:gd name="connsiteX18166" fmla="*/ 2630781 w 5832676"/>
              <a:gd name="connsiteY18166" fmla="*/ 5315384 h 5602020"/>
              <a:gd name="connsiteX18167" fmla="*/ 2619313 w 5832676"/>
              <a:gd name="connsiteY18167" fmla="*/ 5319970 h 5602020"/>
              <a:gd name="connsiteX18168" fmla="*/ 2623900 w 5832676"/>
              <a:gd name="connsiteY18168" fmla="*/ 5319970 h 5602020"/>
              <a:gd name="connsiteX18169" fmla="*/ 2591790 w 5832676"/>
              <a:gd name="connsiteY18169" fmla="*/ 5336022 h 5602020"/>
              <a:gd name="connsiteX18170" fmla="*/ 2591790 w 5832676"/>
              <a:gd name="connsiteY18170" fmla="*/ 5333729 h 5602020"/>
              <a:gd name="connsiteX18171" fmla="*/ 2603258 w 5832676"/>
              <a:gd name="connsiteY18171" fmla="*/ 5329143 h 5602020"/>
              <a:gd name="connsiteX18172" fmla="*/ 2603258 w 5832676"/>
              <a:gd name="connsiteY18172" fmla="*/ 5326849 h 5602020"/>
              <a:gd name="connsiteX18173" fmla="*/ 2582615 w 5832676"/>
              <a:gd name="connsiteY18173" fmla="*/ 5338315 h 5602020"/>
              <a:gd name="connsiteX18174" fmla="*/ 2576594 w 5832676"/>
              <a:gd name="connsiteY18174" fmla="*/ 5340322 h 5602020"/>
              <a:gd name="connsiteX18175" fmla="*/ 2580321 w 5832676"/>
              <a:gd name="connsiteY18175" fmla="*/ 5338315 h 5602020"/>
              <a:gd name="connsiteX18176" fmla="*/ 2575734 w 5832676"/>
              <a:gd name="connsiteY18176" fmla="*/ 5340608 h 5602020"/>
              <a:gd name="connsiteX18177" fmla="*/ 2576594 w 5832676"/>
              <a:gd name="connsiteY18177" fmla="*/ 5340322 h 5602020"/>
              <a:gd name="connsiteX18178" fmla="*/ 2550505 w 5832676"/>
              <a:gd name="connsiteY18178" fmla="*/ 5354366 h 5602020"/>
              <a:gd name="connsiteX18179" fmla="*/ 2447211 w 5832676"/>
              <a:gd name="connsiteY18179" fmla="*/ 5405719 h 5602020"/>
              <a:gd name="connsiteX18180" fmla="*/ 2443311 w 5832676"/>
              <a:gd name="connsiteY18180" fmla="*/ 5407830 h 5602020"/>
              <a:gd name="connsiteX18181" fmla="*/ 2424929 w 5832676"/>
              <a:gd name="connsiteY18181" fmla="*/ 5415706 h 5602020"/>
              <a:gd name="connsiteX18182" fmla="*/ 2401419 w 5832676"/>
              <a:gd name="connsiteY18182" fmla="*/ 5427745 h 5602020"/>
              <a:gd name="connsiteX18183" fmla="*/ 2408300 w 5832676"/>
              <a:gd name="connsiteY18183" fmla="*/ 5423159 h 5602020"/>
              <a:gd name="connsiteX18184" fmla="*/ 2380777 w 5832676"/>
              <a:gd name="connsiteY18184" fmla="*/ 5432331 h 5602020"/>
              <a:gd name="connsiteX18185" fmla="*/ 2387658 w 5832676"/>
              <a:gd name="connsiteY18185" fmla="*/ 5430038 h 5602020"/>
              <a:gd name="connsiteX18186" fmla="*/ 2389951 w 5832676"/>
              <a:gd name="connsiteY18186" fmla="*/ 5427745 h 5602020"/>
              <a:gd name="connsiteX18187" fmla="*/ 2380777 w 5832676"/>
              <a:gd name="connsiteY18187" fmla="*/ 5432331 h 5602020"/>
              <a:gd name="connsiteX18188" fmla="*/ 2350959 w 5832676"/>
              <a:gd name="connsiteY18188" fmla="*/ 5452970 h 5602020"/>
              <a:gd name="connsiteX18189" fmla="*/ 2353253 w 5832676"/>
              <a:gd name="connsiteY18189" fmla="*/ 5452970 h 5602020"/>
              <a:gd name="connsiteX18190" fmla="*/ 2350959 w 5832676"/>
              <a:gd name="connsiteY18190" fmla="*/ 5455263 h 5602020"/>
              <a:gd name="connsiteX18191" fmla="*/ 2344079 w 5832676"/>
              <a:gd name="connsiteY18191" fmla="*/ 5457556 h 5602020"/>
              <a:gd name="connsiteX18192" fmla="*/ 2334904 w 5832676"/>
              <a:gd name="connsiteY18192" fmla="*/ 5464435 h 5602020"/>
              <a:gd name="connsiteX18193" fmla="*/ 2339492 w 5832676"/>
              <a:gd name="connsiteY18193" fmla="*/ 5462142 h 5602020"/>
              <a:gd name="connsiteX18194" fmla="*/ 2339492 w 5832676"/>
              <a:gd name="connsiteY18194" fmla="*/ 5464435 h 5602020"/>
              <a:gd name="connsiteX18195" fmla="*/ 2337198 w 5832676"/>
              <a:gd name="connsiteY18195" fmla="*/ 5464435 h 5602020"/>
              <a:gd name="connsiteX18196" fmla="*/ 2332611 w 5832676"/>
              <a:gd name="connsiteY18196" fmla="*/ 5466728 h 5602020"/>
              <a:gd name="connsiteX18197" fmla="*/ 2325730 w 5832676"/>
              <a:gd name="connsiteY18197" fmla="*/ 5469021 h 5602020"/>
              <a:gd name="connsiteX18198" fmla="*/ 2325730 w 5832676"/>
              <a:gd name="connsiteY18198" fmla="*/ 5471315 h 5602020"/>
              <a:gd name="connsiteX18199" fmla="*/ 2330317 w 5832676"/>
              <a:gd name="connsiteY18199" fmla="*/ 5471315 h 5602020"/>
              <a:gd name="connsiteX18200" fmla="*/ 2321142 w 5832676"/>
              <a:gd name="connsiteY18200" fmla="*/ 5473608 h 5602020"/>
              <a:gd name="connsiteX18201" fmla="*/ 2311970 w 5832676"/>
              <a:gd name="connsiteY18201" fmla="*/ 5480487 h 5602020"/>
              <a:gd name="connsiteX18202" fmla="*/ 2307383 w 5832676"/>
              <a:gd name="connsiteY18202" fmla="*/ 5485073 h 5602020"/>
              <a:gd name="connsiteX18203" fmla="*/ 2300502 w 5832676"/>
              <a:gd name="connsiteY18203" fmla="*/ 5491952 h 5602020"/>
              <a:gd name="connsiteX18204" fmla="*/ 2295915 w 5832676"/>
              <a:gd name="connsiteY18204" fmla="*/ 5491952 h 5602020"/>
              <a:gd name="connsiteX18205" fmla="*/ 2295915 w 5832676"/>
              <a:gd name="connsiteY18205" fmla="*/ 5494245 h 5602020"/>
              <a:gd name="connsiteX18206" fmla="*/ 2291328 w 5832676"/>
              <a:gd name="connsiteY18206" fmla="*/ 5496538 h 5602020"/>
              <a:gd name="connsiteX18207" fmla="*/ 2293620 w 5832676"/>
              <a:gd name="connsiteY18207" fmla="*/ 5496538 h 5602020"/>
              <a:gd name="connsiteX18208" fmla="*/ 2279859 w 5832676"/>
              <a:gd name="connsiteY18208" fmla="*/ 5505711 h 5602020"/>
              <a:gd name="connsiteX18209" fmla="*/ 2291328 w 5832676"/>
              <a:gd name="connsiteY18209" fmla="*/ 5501124 h 5602020"/>
              <a:gd name="connsiteX18210" fmla="*/ 2291328 w 5832676"/>
              <a:gd name="connsiteY18210" fmla="*/ 5503417 h 5602020"/>
              <a:gd name="connsiteX18211" fmla="*/ 2286739 w 5832676"/>
              <a:gd name="connsiteY18211" fmla="*/ 5505711 h 5602020"/>
              <a:gd name="connsiteX18212" fmla="*/ 2289034 w 5832676"/>
              <a:gd name="connsiteY18212" fmla="*/ 5505711 h 5602020"/>
              <a:gd name="connsiteX18213" fmla="*/ 2247748 w 5832676"/>
              <a:gd name="connsiteY18213" fmla="*/ 5533227 h 5602020"/>
              <a:gd name="connsiteX18214" fmla="*/ 2247748 w 5832676"/>
              <a:gd name="connsiteY18214" fmla="*/ 5528641 h 5602020"/>
              <a:gd name="connsiteX18215" fmla="*/ 2245454 w 5832676"/>
              <a:gd name="connsiteY18215" fmla="*/ 5528641 h 5602020"/>
              <a:gd name="connsiteX18216" fmla="*/ 2243161 w 5832676"/>
              <a:gd name="connsiteY18216" fmla="*/ 5533227 h 5602020"/>
              <a:gd name="connsiteX18217" fmla="*/ 2238574 w 5832676"/>
              <a:gd name="connsiteY18217" fmla="*/ 5530934 h 5602020"/>
              <a:gd name="connsiteX18218" fmla="*/ 2224812 w 5832676"/>
              <a:gd name="connsiteY18218" fmla="*/ 5540107 h 5602020"/>
              <a:gd name="connsiteX18219" fmla="*/ 2208757 w 5832676"/>
              <a:gd name="connsiteY18219" fmla="*/ 5540107 h 5602020"/>
              <a:gd name="connsiteX18220" fmla="*/ 2156004 w 5832676"/>
              <a:gd name="connsiteY18220" fmla="*/ 5565331 h 5602020"/>
              <a:gd name="connsiteX18221" fmla="*/ 2160592 w 5832676"/>
              <a:gd name="connsiteY18221" fmla="*/ 5563038 h 5602020"/>
              <a:gd name="connsiteX18222" fmla="*/ 2158298 w 5832676"/>
              <a:gd name="connsiteY18222" fmla="*/ 5560745 h 5602020"/>
              <a:gd name="connsiteX18223" fmla="*/ 2146829 w 5832676"/>
              <a:gd name="connsiteY18223" fmla="*/ 5567624 h 5602020"/>
              <a:gd name="connsiteX18224" fmla="*/ 2144536 w 5832676"/>
              <a:gd name="connsiteY18224" fmla="*/ 5569917 h 5602020"/>
              <a:gd name="connsiteX18225" fmla="*/ 2143102 w 5832676"/>
              <a:gd name="connsiteY18225" fmla="*/ 5569917 h 5602020"/>
              <a:gd name="connsiteX18226" fmla="*/ 2141669 w 5832676"/>
              <a:gd name="connsiteY18226" fmla="*/ 5569917 h 5602020"/>
              <a:gd name="connsiteX18227" fmla="*/ 2144536 w 5832676"/>
              <a:gd name="connsiteY18227" fmla="*/ 5567624 h 5602020"/>
              <a:gd name="connsiteX18228" fmla="*/ 2142242 w 5832676"/>
              <a:gd name="connsiteY18228" fmla="*/ 5567624 h 5602020"/>
              <a:gd name="connsiteX18229" fmla="*/ 2128479 w 5832676"/>
              <a:gd name="connsiteY18229" fmla="*/ 5569917 h 5602020"/>
              <a:gd name="connsiteX18230" fmla="*/ 2139948 w 5832676"/>
              <a:gd name="connsiteY18230" fmla="*/ 5560745 h 5602020"/>
              <a:gd name="connsiteX18231" fmla="*/ 2135361 w 5832676"/>
              <a:gd name="connsiteY18231" fmla="*/ 5560745 h 5602020"/>
              <a:gd name="connsiteX18232" fmla="*/ 2146829 w 5832676"/>
              <a:gd name="connsiteY18232" fmla="*/ 5556159 h 5602020"/>
              <a:gd name="connsiteX18233" fmla="*/ 2151417 w 5832676"/>
              <a:gd name="connsiteY18233" fmla="*/ 5551573 h 5602020"/>
              <a:gd name="connsiteX18234" fmla="*/ 2139948 w 5832676"/>
              <a:gd name="connsiteY18234" fmla="*/ 5556159 h 5602020"/>
              <a:gd name="connsiteX18235" fmla="*/ 2137655 w 5832676"/>
              <a:gd name="connsiteY18235" fmla="*/ 5558452 h 5602020"/>
              <a:gd name="connsiteX18236" fmla="*/ 2137655 w 5832676"/>
              <a:gd name="connsiteY18236" fmla="*/ 5556159 h 5602020"/>
              <a:gd name="connsiteX18237" fmla="*/ 2142242 w 5832676"/>
              <a:gd name="connsiteY18237" fmla="*/ 5553866 h 5602020"/>
              <a:gd name="connsiteX18238" fmla="*/ 2153710 w 5832676"/>
              <a:gd name="connsiteY18238" fmla="*/ 5544694 h 5602020"/>
              <a:gd name="connsiteX18239" fmla="*/ 2137655 w 5832676"/>
              <a:gd name="connsiteY18239" fmla="*/ 5553866 h 5602020"/>
              <a:gd name="connsiteX18240" fmla="*/ 2135361 w 5832676"/>
              <a:gd name="connsiteY18240" fmla="*/ 5551573 h 5602020"/>
              <a:gd name="connsiteX18241" fmla="*/ 2149123 w 5832676"/>
              <a:gd name="connsiteY18241" fmla="*/ 5542400 h 5602020"/>
              <a:gd name="connsiteX18242" fmla="*/ 2146829 w 5832676"/>
              <a:gd name="connsiteY18242" fmla="*/ 5542400 h 5602020"/>
              <a:gd name="connsiteX18243" fmla="*/ 2139948 w 5832676"/>
              <a:gd name="connsiteY18243" fmla="*/ 5546987 h 5602020"/>
              <a:gd name="connsiteX18244" fmla="*/ 2130774 w 5832676"/>
              <a:gd name="connsiteY18244" fmla="*/ 5551573 h 5602020"/>
              <a:gd name="connsiteX18245" fmla="*/ 2130774 w 5832676"/>
              <a:gd name="connsiteY18245" fmla="*/ 5553866 h 5602020"/>
              <a:gd name="connsiteX18246" fmla="*/ 2133068 w 5832676"/>
              <a:gd name="connsiteY18246" fmla="*/ 5553866 h 5602020"/>
              <a:gd name="connsiteX18247" fmla="*/ 2126187 w 5832676"/>
              <a:gd name="connsiteY18247" fmla="*/ 5556159 h 5602020"/>
              <a:gd name="connsiteX18248" fmla="*/ 2117012 w 5832676"/>
              <a:gd name="connsiteY18248" fmla="*/ 5560745 h 5602020"/>
              <a:gd name="connsiteX18249" fmla="*/ 2117012 w 5832676"/>
              <a:gd name="connsiteY18249" fmla="*/ 5563038 h 5602020"/>
              <a:gd name="connsiteX18250" fmla="*/ 2119306 w 5832676"/>
              <a:gd name="connsiteY18250" fmla="*/ 5560745 h 5602020"/>
              <a:gd name="connsiteX18251" fmla="*/ 2119306 w 5832676"/>
              <a:gd name="connsiteY18251" fmla="*/ 5563038 h 5602020"/>
              <a:gd name="connsiteX18252" fmla="*/ 2059671 w 5832676"/>
              <a:gd name="connsiteY18252" fmla="*/ 5583676 h 5602020"/>
              <a:gd name="connsiteX18253" fmla="*/ 2059671 w 5832676"/>
              <a:gd name="connsiteY18253" fmla="*/ 5588262 h 5602020"/>
              <a:gd name="connsiteX18254" fmla="*/ 2036736 w 5832676"/>
              <a:gd name="connsiteY18254" fmla="*/ 5597434 h 5602020"/>
              <a:gd name="connsiteX18255" fmla="*/ 2039031 w 5832676"/>
              <a:gd name="connsiteY18255" fmla="*/ 5599727 h 5602020"/>
              <a:gd name="connsiteX18256" fmla="*/ 2034441 w 5832676"/>
              <a:gd name="connsiteY18256" fmla="*/ 5602020 h 5602020"/>
              <a:gd name="connsiteX18257" fmla="*/ 2027561 w 5832676"/>
              <a:gd name="connsiteY18257" fmla="*/ 5599727 h 5602020"/>
              <a:gd name="connsiteX18258" fmla="*/ 2025268 w 5832676"/>
              <a:gd name="connsiteY18258" fmla="*/ 5595141 h 5602020"/>
              <a:gd name="connsiteX18259" fmla="*/ 2018387 w 5832676"/>
              <a:gd name="connsiteY18259" fmla="*/ 5595141 h 5602020"/>
              <a:gd name="connsiteX18260" fmla="*/ 2025268 w 5832676"/>
              <a:gd name="connsiteY18260" fmla="*/ 5592848 h 5602020"/>
              <a:gd name="connsiteX18261" fmla="*/ 2027561 w 5832676"/>
              <a:gd name="connsiteY18261" fmla="*/ 5590555 h 5602020"/>
              <a:gd name="connsiteX18262" fmla="*/ 2011506 w 5832676"/>
              <a:gd name="connsiteY18262" fmla="*/ 5585969 h 5602020"/>
              <a:gd name="connsiteX18263" fmla="*/ 2025268 w 5832676"/>
              <a:gd name="connsiteY18263" fmla="*/ 5579090 h 5602020"/>
              <a:gd name="connsiteX18264" fmla="*/ 2022973 w 5832676"/>
              <a:gd name="connsiteY18264" fmla="*/ 5576797 h 5602020"/>
              <a:gd name="connsiteX18265" fmla="*/ 2027561 w 5832676"/>
              <a:gd name="connsiteY18265" fmla="*/ 5572210 h 5602020"/>
              <a:gd name="connsiteX18266" fmla="*/ 2018387 w 5832676"/>
              <a:gd name="connsiteY18266" fmla="*/ 5569917 h 5602020"/>
              <a:gd name="connsiteX18267" fmla="*/ 2022973 w 5832676"/>
              <a:gd name="connsiteY18267" fmla="*/ 5567624 h 5602020"/>
              <a:gd name="connsiteX18268" fmla="*/ 2029853 w 5832676"/>
              <a:gd name="connsiteY18268" fmla="*/ 5556159 h 5602020"/>
              <a:gd name="connsiteX18269" fmla="*/ 2018387 w 5832676"/>
              <a:gd name="connsiteY18269" fmla="*/ 5556159 h 5602020"/>
              <a:gd name="connsiteX18270" fmla="*/ 2027561 w 5832676"/>
              <a:gd name="connsiteY18270" fmla="*/ 5551573 h 5602020"/>
              <a:gd name="connsiteX18271" fmla="*/ 2022973 w 5832676"/>
              <a:gd name="connsiteY18271" fmla="*/ 5549280 h 5602020"/>
              <a:gd name="connsiteX18272" fmla="*/ 2020680 w 5832676"/>
              <a:gd name="connsiteY18272" fmla="*/ 5549280 h 5602020"/>
              <a:gd name="connsiteX18273" fmla="*/ 2004625 w 5832676"/>
              <a:gd name="connsiteY18273" fmla="*/ 5551573 h 5602020"/>
              <a:gd name="connsiteX18274" fmla="*/ 2009212 w 5832676"/>
              <a:gd name="connsiteY18274" fmla="*/ 5546987 h 5602020"/>
              <a:gd name="connsiteX18275" fmla="*/ 2000038 w 5832676"/>
              <a:gd name="connsiteY18275" fmla="*/ 5546987 h 5602020"/>
              <a:gd name="connsiteX18276" fmla="*/ 1997744 w 5832676"/>
              <a:gd name="connsiteY18276" fmla="*/ 5546987 h 5602020"/>
              <a:gd name="connsiteX18277" fmla="*/ 2000038 w 5832676"/>
              <a:gd name="connsiteY18277" fmla="*/ 5544694 h 5602020"/>
              <a:gd name="connsiteX18278" fmla="*/ 1990863 w 5832676"/>
              <a:gd name="connsiteY18278" fmla="*/ 5544694 h 5602020"/>
              <a:gd name="connsiteX18279" fmla="*/ 1986276 w 5832676"/>
              <a:gd name="connsiteY18279" fmla="*/ 5537814 h 5602020"/>
              <a:gd name="connsiteX18280" fmla="*/ 1979395 w 5832676"/>
              <a:gd name="connsiteY18280" fmla="*/ 5537814 h 5602020"/>
              <a:gd name="connsiteX18281" fmla="*/ 1981689 w 5832676"/>
              <a:gd name="connsiteY18281" fmla="*/ 5533227 h 5602020"/>
              <a:gd name="connsiteX18282" fmla="*/ 1981067 w 5832676"/>
              <a:gd name="connsiteY18282" fmla="*/ 5533020 h 5602020"/>
              <a:gd name="connsiteX18283" fmla="*/ 1984798 w 5832676"/>
              <a:gd name="connsiteY18283" fmla="*/ 5531155 h 5602020"/>
              <a:gd name="connsiteX18284" fmla="*/ 1984798 w 5832676"/>
              <a:gd name="connsiteY18284" fmla="*/ 5529049 h 5602020"/>
              <a:gd name="connsiteX18285" fmla="*/ 1980886 w 5832676"/>
              <a:gd name="connsiteY18285" fmla="*/ 5532961 h 5602020"/>
              <a:gd name="connsiteX18286" fmla="*/ 1974808 w 5832676"/>
              <a:gd name="connsiteY18286" fmla="*/ 5530934 h 5602020"/>
              <a:gd name="connsiteX18287" fmla="*/ 1967927 w 5832676"/>
              <a:gd name="connsiteY18287" fmla="*/ 5530934 h 5602020"/>
              <a:gd name="connsiteX18288" fmla="*/ 1965632 w 5832676"/>
              <a:gd name="connsiteY18288" fmla="*/ 5530934 h 5602020"/>
              <a:gd name="connsiteX18289" fmla="*/ 1970221 w 5832676"/>
              <a:gd name="connsiteY18289" fmla="*/ 5528641 h 5602020"/>
              <a:gd name="connsiteX18290" fmla="*/ 1971654 w 5832676"/>
              <a:gd name="connsiteY18290" fmla="*/ 5525776 h 5602020"/>
              <a:gd name="connsiteX18291" fmla="*/ 1981689 w 5832676"/>
              <a:gd name="connsiteY18291" fmla="*/ 5521762 h 5602020"/>
              <a:gd name="connsiteX18292" fmla="*/ 1974808 w 5832676"/>
              <a:gd name="connsiteY18292" fmla="*/ 5524055 h 5602020"/>
              <a:gd name="connsiteX18293" fmla="*/ 1979395 w 5832676"/>
              <a:gd name="connsiteY18293" fmla="*/ 5521762 h 5602020"/>
              <a:gd name="connsiteX18294" fmla="*/ 1974808 w 5832676"/>
              <a:gd name="connsiteY18294" fmla="*/ 5521762 h 5602020"/>
              <a:gd name="connsiteX18295" fmla="*/ 1979395 w 5832676"/>
              <a:gd name="connsiteY18295" fmla="*/ 5514883 h 5602020"/>
              <a:gd name="connsiteX18296" fmla="*/ 1963340 w 5832676"/>
              <a:gd name="connsiteY18296" fmla="*/ 5521762 h 5602020"/>
              <a:gd name="connsiteX18297" fmla="*/ 1967927 w 5832676"/>
              <a:gd name="connsiteY18297" fmla="*/ 5519469 h 5602020"/>
              <a:gd name="connsiteX18298" fmla="*/ 1961046 w 5832676"/>
              <a:gd name="connsiteY18298" fmla="*/ 5519469 h 5602020"/>
              <a:gd name="connsiteX18299" fmla="*/ 1970221 w 5832676"/>
              <a:gd name="connsiteY18299" fmla="*/ 5512590 h 5602020"/>
              <a:gd name="connsiteX18300" fmla="*/ 1963340 w 5832676"/>
              <a:gd name="connsiteY18300" fmla="*/ 5514883 h 5602020"/>
              <a:gd name="connsiteX18301" fmla="*/ 1970221 w 5832676"/>
              <a:gd name="connsiteY18301" fmla="*/ 5510297 h 5602020"/>
              <a:gd name="connsiteX18302" fmla="*/ 1970221 w 5832676"/>
              <a:gd name="connsiteY18302" fmla="*/ 5508004 h 5602020"/>
              <a:gd name="connsiteX18303" fmla="*/ 1970221 w 5832676"/>
              <a:gd name="connsiteY18303" fmla="*/ 5507170 h 5602020"/>
              <a:gd name="connsiteX18304" fmla="*/ 1971466 w 5832676"/>
              <a:gd name="connsiteY18304" fmla="*/ 5508000 h 5602020"/>
              <a:gd name="connsiteX18305" fmla="*/ 1971466 w 5832676"/>
              <a:gd name="connsiteY18305" fmla="*/ 5506596 h 5602020"/>
              <a:gd name="connsiteX18306" fmla="*/ 1973571 w 5832676"/>
              <a:gd name="connsiteY18306" fmla="*/ 5503789 h 5602020"/>
              <a:gd name="connsiteX18307" fmla="*/ 1975442 w 5832676"/>
              <a:gd name="connsiteY18307" fmla="*/ 5503789 h 5602020"/>
              <a:gd name="connsiteX18308" fmla="*/ 1977782 w 5832676"/>
              <a:gd name="connsiteY18308" fmla="*/ 5500983 h 5602020"/>
              <a:gd name="connsiteX18309" fmla="*/ 1973571 w 5832676"/>
              <a:gd name="connsiteY18309" fmla="*/ 5502667 h 5602020"/>
              <a:gd name="connsiteX18310" fmla="*/ 1973571 w 5832676"/>
              <a:gd name="connsiteY18310" fmla="*/ 5500983 h 5602020"/>
              <a:gd name="connsiteX18311" fmla="*/ 1970765 w 5832676"/>
              <a:gd name="connsiteY18311" fmla="*/ 5503789 h 5602020"/>
              <a:gd name="connsiteX18312" fmla="*/ 1973571 w 5832676"/>
              <a:gd name="connsiteY18312" fmla="*/ 5502667 h 5602020"/>
              <a:gd name="connsiteX18313" fmla="*/ 1973571 w 5832676"/>
              <a:gd name="connsiteY18313" fmla="*/ 5503789 h 5602020"/>
              <a:gd name="connsiteX18314" fmla="*/ 1971466 w 5832676"/>
              <a:gd name="connsiteY18314" fmla="*/ 5503789 h 5602020"/>
              <a:gd name="connsiteX18315" fmla="*/ 1969907 w 5832676"/>
              <a:gd name="connsiteY18315" fmla="*/ 5505868 h 5602020"/>
              <a:gd name="connsiteX18316" fmla="*/ 1965632 w 5832676"/>
              <a:gd name="connsiteY18316" fmla="*/ 5508004 h 5602020"/>
              <a:gd name="connsiteX18317" fmla="*/ 1963340 w 5832676"/>
              <a:gd name="connsiteY18317" fmla="*/ 5508004 h 5602020"/>
              <a:gd name="connsiteX18318" fmla="*/ 1965632 w 5832676"/>
              <a:gd name="connsiteY18318" fmla="*/ 5505711 h 5602020"/>
              <a:gd name="connsiteX18319" fmla="*/ 1949579 w 5832676"/>
              <a:gd name="connsiteY18319" fmla="*/ 5505711 h 5602020"/>
              <a:gd name="connsiteX18320" fmla="*/ 1956459 w 5832676"/>
              <a:gd name="connsiteY18320" fmla="*/ 5505711 h 5602020"/>
              <a:gd name="connsiteX18321" fmla="*/ 1947284 w 5832676"/>
              <a:gd name="connsiteY18321" fmla="*/ 5508004 h 5602020"/>
              <a:gd name="connsiteX18322" fmla="*/ 1947284 w 5832676"/>
              <a:gd name="connsiteY18322" fmla="*/ 5505711 h 5602020"/>
              <a:gd name="connsiteX18323" fmla="*/ 1938110 w 5832676"/>
              <a:gd name="connsiteY18323" fmla="*/ 5508004 h 5602020"/>
              <a:gd name="connsiteX18324" fmla="*/ 1935816 w 5832676"/>
              <a:gd name="connsiteY18324" fmla="*/ 5510297 h 5602020"/>
              <a:gd name="connsiteX18325" fmla="*/ 1935816 w 5832676"/>
              <a:gd name="connsiteY18325" fmla="*/ 5508004 h 5602020"/>
              <a:gd name="connsiteX18326" fmla="*/ 1924348 w 5832676"/>
              <a:gd name="connsiteY18326" fmla="*/ 5512590 h 5602020"/>
              <a:gd name="connsiteX18327" fmla="*/ 1928935 w 5832676"/>
              <a:gd name="connsiteY18327" fmla="*/ 5510297 h 5602020"/>
              <a:gd name="connsiteX18328" fmla="*/ 1928935 w 5832676"/>
              <a:gd name="connsiteY18328" fmla="*/ 5508004 h 5602020"/>
              <a:gd name="connsiteX18329" fmla="*/ 1924348 w 5832676"/>
              <a:gd name="connsiteY18329" fmla="*/ 5512590 h 5602020"/>
              <a:gd name="connsiteX18330" fmla="*/ 1922054 w 5832676"/>
              <a:gd name="connsiteY18330" fmla="*/ 5510297 h 5602020"/>
              <a:gd name="connsiteX18331" fmla="*/ 1910586 w 5832676"/>
              <a:gd name="connsiteY18331" fmla="*/ 5512590 h 5602020"/>
              <a:gd name="connsiteX18332" fmla="*/ 1910586 w 5832676"/>
              <a:gd name="connsiteY18332" fmla="*/ 5514883 h 5602020"/>
              <a:gd name="connsiteX18333" fmla="*/ 1917467 w 5832676"/>
              <a:gd name="connsiteY18333" fmla="*/ 5514883 h 5602020"/>
              <a:gd name="connsiteX18334" fmla="*/ 1908293 w 5832676"/>
              <a:gd name="connsiteY18334" fmla="*/ 5519469 h 5602020"/>
              <a:gd name="connsiteX18335" fmla="*/ 1910586 w 5832676"/>
              <a:gd name="connsiteY18335" fmla="*/ 5517176 h 5602020"/>
              <a:gd name="connsiteX18336" fmla="*/ 1908293 w 5832676"/>
              <a:gd name="connsiteY18336" fmla="*/ 5514883 h 5602020"/>
              <a:gd name="connsiteX18337" fmla="*/ 1887649 w 5832676"/>
              <a:gd name="connsiteY18337" fmla="*/ 5519469 h 5602020"/>
              <a:gd name="connsiteX18338" fmla="*/ 1889945 w 5832676"/>
              <a:gd name="connsiteY18338" fmla="*/ 5517176 h 5602020"/>
              <a:gd name="connsiteX18339" fmla="*/ 1892237 w 5832676"/>
              <a:gd name="connsiteY18339" fmla="*/ 5514883 h 5602020"/>
              <a:gd name="connsiteX18340" fmla="*/ 1892237 w 5832676"/>
              <a:gd name="connsiteY18340" fmla="*/ 5517176 h 5602020"/>
              <a:gd name="connsiteX18341" fmla="*/ 1894530 w 5832676"/>
              <a:gd name="connsiteY18341" fmla="*/ 5517176 h 5602020"/>
              <a:gd name="connsiteX18342" fmla="*/ 1899405 w 5832676"/>
              <a:gd name="connsiteY18342" fmla="*/ 5512590 h 5602020"/>
              <a:gd name="connsiteX18343" fmla="*/ 1901970 w 5832676"/>
              <a:gd name="connsiteY18343" fmla="*/ 5510806 h 5602020"/>
              <a:gd name="connsiteX18344" fmla="*/ 1902705 w 5832676"/>
              <a:gd name="connsiteY18344" fmla="*/ 5510806 h 5602020"/>
              <a:gd name="connsiteX18345" fmla="*/ 1907614 w 5832676"/>
              <a:gd name="connsiteY18345" fmla="*/ 5508001 h 5602020"/>
              <a:gd name="connsiteX18346" fmla="*/ 1904809 w 5832676"/>
              <a:gd name="connsiteY18346" fmla="*/ 5510806 h 5602020"/>
              <a:gd name="connsiteX18347" fmla="*/ 1907614 w 5832676"/>
              <a:gd name="connsiteY18347" fmla="*/ 5510806 h 5602020"/>
              <a:gd name="connsiteX18348" fmla="*/ 1907614 w 5832676"/>
              <a:gd name="connsiteY18348" fmla="*/ 5508001 h 5602020"/>
              <a:gd name="connsiteX18349" fmla="*/ 1904883 w 5832676"/>
              <a:gd name="connsiteY18349" fmla="*/ 5508780 h 5602020"/>
              <a:gd name="connsiteX18350" fmla="*/ 1905999 w 5832676"/>
              <a:gd name="connsiteY18350" fmla="*/ 5508004 h 5602020"/>
              <a:gd name="connsiteX18351" fmla="*/ 1904303 w 5832676"/>
              <a:gd name="connsiteY18351" fmla="*/ 5508946 h 5602020"/>
              <a:gd name="connsiteX18352" fmla="*/ 1897792 w 5832676"/>
              <a:gd name="connsiteY18352" fmla="*/ 5510806 h 5602020"/>
              <a:gd name="connsiteX18353" fmla="*/ 1900954 w 5832676"/>
              <a:gd name="connsiteY18353" fmla="*/ 5510806 h 5602020"/>
              <a:gd name="connsiteX18354" fmla="*/ 1898259 w 5832676"/>
              <a:gd name="connsiteY18354" fmla="*/ 5512304 h 5602020"/>
              <a:gd name="connsiteX18355" fmla="*/ 1892237 w 5832676"/>
              <a:gd name="connsiteY18355" fmla="*/ 5514883 h 5602020"/>
              <a:gd name="connsiteX18356" fmla="*/ 1896826 w 5832676"/>
              <a:gd name="connsiteY18356" fmla="*/ 5510297 h 5602020"/>
              <a:gd name="connsiteX18357" fmla="*/ 1894530 w 5832676"/>
              <a:gd name="connsiteY18357" fmla="*/ 5510297 h 5602020"/>
              <a:gd name="connsiteX18358" fmla="*/ 1889945 w 5832676"/>
              <a:gd name="connsiteY18358" fmla="*/ 5514883 h 5602020"/>
              <a:gd name="connsiteX18359" fmla="*/ 1887649 w 5832676"/>
              <a:gd name="connsiteY18359" fmla="*/ 5514883 h 5602020"/>
              <a:gd name="connsiteX18360" fmla="*/ 1887649 w 5832676"/>
              <a:gd name="connsiteY18360" fmla="*/ 5517176 h 5602020"/>
              <a:gd name="connsiteX18361" fmla="*/ 1887649 w 5832676"/>
              <a:gd name="connsiteY18361" fmla="*/ 5519469 h 5602020"/>
              <a:gd name="connsiteX18362" fmla="*/ 1878475 w 5832676"/>
              <a:gd name="connsiteY18362" fmla="*/ 5521762 h 5602020"/>
              <a:gd name="connsiteX18363" fmla="*/ 1885356 w 5832676"/>
              <a:gd name="connsiteY18363" fmla="*/ 5517176 h 5602020"/>
              <a:gd name="connsiteX18364" fmla="*/ 1876181 w 5832676"/>
              <a:gd name="connsiteY18364" fmla="*/ 5519469 h 5602020"/>
              <a:gd name="connsiteX18365" fmla="*/ 1873888 w 5832676"/>
              <a:gd name="connsiteY18365" fmla="*/ 5526348 h 5602020"/>
              <a:gd name="connsiteX18366" fmla="*/ 1871594 w 5832676"/>
              <a:gd name="connsiteY18366" fmla="*/ 5526348 h 5602020"/>
              <a:gd name="connsiteX18367" fmla="*/ 1873888 w 5832676"/>
              <a:gd name="connsiteY18367" fmla="*/ 5521762 h 5602020"/>
              <a:gd name="connsiteX18368" fmla="*/ 1871594 w 5832676"/>
              <a:gd name="connsiteY18368" fmla="*/ 5521762 h 5602020"/>
              <a:gd name="connsiteX18369" fmla="*/ 1864713 w 5832676"/>
              <a:gd name="connsiteY18369" fmla="*/ 5524055 h 5602020"/>
              <a:gd name="connsiteX18370" fmla="*/ 1862419 w 5832676"/>
              <a:gd name="connsiteY18370" fmla="*/ 5526348 h 5602020"/>
              <a:gd name="connsiteX18371" fmla="*/ 1862419 w 5832676"/>
              <a:gd name="connsiteY18371" fmla="*/ 5528641 h 5602020"/>
              <a:gd name="connsiteX18372" fmla="*/ 1860126 w 5832676"/>
              <a:gd name="connsiteY18372" fmla="*/ 5528641 h 5602020"/>
              <a:gd name="connsiteX18373" fmla="*/ 1862419 w 5832676"/>
              <a:gd name="connsiteY18373" fmla="*/ 5524055 h 5602020"/>
              <a:gd name="connsiteX18374" fmla="*/ 1869300 w 5832676"/>
              <a:gd name="connsiteY18374" fmla="*/ 5519469 h 5602020"/>
              <a:gd name="connsiteX18375" fmla="*/ 1869300 w 5832676"/>
              <a:gd name="connsiteY18375" fmla="*/ 5521762 h 5602020"/>
              <a:gd name="connsiteX18376" fmla="*/ 1873888 w 5832676"/>
              <a:gd name="connsiteY18376" fmla="*/ 5519469 h 5602020"/>
              <a:gd name="connsiteX18377" fmla="*/ 1869300 w 5832676"/>
              <a:gd name="connsiteY18377" fmla="*/ 5519469 h 5602020"/>
              <a:gd name="connsiteX18378" fmla="*/ 1883062 w 5832676"/>
              <a:gd name="connsiteY18378" fmla="*/ 5510297 h 5602020"/>
              <a:gd name="connsiteX18379" fmla="*/ 1879680 w 5832676"/>
              <a:gd name="connsiteY18379" fmla="*/ 5513679 h 5602020"/>
              <a:gd name="connsiteX18380" fmla="*/ 1879547 w 5832676"/>
              <a:gd name="connsiteY18380" fmla="*/ 5513613 h 5602020"/>
              <a:gd name="connsiteX18381" fmla="*/ 1877560 w 5832676"/>
              <a:gd name="connsiteY18381" fmla="*/ 5514607 h 5602020"/>
              <a:gd name="connsiteX18382" fmla="*/ 1876181 w 5832676"/>
              <a:gd name="connsiteY18382" fmla="*/ 5514883 h 5602020"/>
              <a:gd name="connsiteX18383" fmla="*/ 1877009 w 5832676"/>
              <a:gd name="connsiteY18383" fmla="*/ 5514883 h 5602020"/>
              <a:gd name="connsiteX18384" fmla="*/ 1876742 w 5832676"/>
              <a:gd name="connsiteY18384" fmla="*/ 5515017 h 5602020"/>
              <a:gd name="connsiteX18385" fmla="*/ 1882355 w 5832676"/>
              <a:gd name="connsiteY18385" fmla="*/ 5515017 h 5602020"/>
              <a:gd name="connsiteX18386" fmla="*/ 1880401 w 5832676"/>
              <a:gd name="connsiteY18386" fmla="*/ 5514040 h 5602020"/>
              <a:gd name="connsiteX18387" fmla="*/ 1887649 w 5832676"/>
              <a:gd name="connsiteY18387" fmla="*/ 5512590 h 5602020"/>
              <a:gd name="connsiteX18388" fmla="*/ 1883062 w 5832676"/>
              <a:gd name="connsiteY18388" fmla="*/ 5512590 h 5602020"/>
              <a:gd name="connsiteX18389" fmla="*/ 1887649 w 5832676"/>
              <a:gd name="connsiteY18389" fmla="*/ 5510297 h 5602020"/>
              <a:gd name="connsiteX18390" fmla="*/ 1889945 w 5832676"/>
              <a:gd name="connsiteY18390" fmla="*/ 5508004 h 5602020"/>
              <a:gd name="connsiteX18391" fmla="*/ 1889945 w 5832676"/>
              <a:gd name="connsiteY18391" fmla="*/ 5510297 h 5602020"/>
              <a:gd name="connsiteX18392" fmla="*/ 1892241 w 5832676"/>
              <a:gd name="connsiteY18392" fmla="*/ 5508000 h 5602020"/>
              <a:gd name="connsiteX18393" fmla="*/ 1893582 w 5832676"/>
              <a:gd name="connsiteY18393" fmla="*/ 5508000 h 5602020"/>
              <a:gd name="connsiteX18394" fmla="*/ 1893582 w 5832676"/>
              <a:gd name="connsiteY18394" fmla="*/ 5506660 h 5602020"/>
              <a:gd name="connsiteX18395" fmla="*/ 1894530 w 5832676"/>
              <a:gd name="connsiteY18395" fmla="*/ 5505711 h 5602020"/>
              <a:gd name="connsiteX18396" fmla="*/ 1892237 w 5832676"/>
              <a:gd name="connsiteY18396" fmla="*/ 5503417 h 5602020"/>
              <a:gd name="connsiteX18397" fmla="*/ 1901411 w 5832676"/>
              <a:gd name="connsiteY18397" fmla="*/ 5496538 h 5602020"/>
              <a:gd name="connsiteX18398" fmla="*/ 1894530 w 5832676"/>
              <a:gd name="connsiteY18398" fmla="*/ 5501124 h 5602020"/>
              <a:gd name="connsiteX18399" fmla="*/ 1889945 w 5832676"/>
              <a:gd name="connsiteY18399" fmla="*/ 5496538 h 5602020"/>
              <a:gd name="connsiteX18400" fmla="*/ 1889945 w 5832676"/>
              <a:gd name="connsiteY18400" fmla="*/ 5494245 h 5602020"/>
              <a:gd name="connsiteX18401" fmla="*/ 1885356 w 5832676"/>
              <a:gd name="connsiteY18401" fmla="*/ 5496538 h 5602020"/>
              <a:gd name="connsiteX18402" fmla="*/ 1885356 w 5832676"/>
              <a:gd name="connsiteY18402" fmla="*/ 5494245 h 5602020"/>
              <a:gd name="connsiteX18403" fmla="*/ 1876181 w 5832676"/>
              <a:gd name="connsiteY18403" fmla="*/ 5496538 h 5602020"/>
              <a:gd name="connsiteX18404" fmla="*/ 1878475 w 5832676"/>
              <a:gd name="connsiteY18404" fmla="*/ 5494245 h 5602020"/>
              <a:gd name="connsiteX18405" fmla="*/ 1889945 w 5832676"/>
              <a:gd name="connsiteY18405" fmla="*/ 5489659 h 5602020"/>
              <a:gd name="connsiteX18406" fmla="*/ 1887649 w 5832676"/>
              <a:gd name="connsiteY18406" fmla="*/ 5491952 h 5602020"/>
              <a:gd name="connsiteX18407" fmla="*/ 1892237 w 5832676"/>
              <a:gd name="connsiteY18407" fmla="*/ 5491952 h 5602020"/>
              <a:gd name="connsiteX18408" fmla="*/ 1892237 w 5832676"/>
              <a:gd name="connsiteY18408" fmla="*/ 5487366 h 5602020"/>
              <a:gd name="connsiteX18409" fmla="*/ 1901411 w 5832676"/>
              <a:gd name="connsiteY18409" fmla="*/ 5482780 h 5602020"/>
              <a:gd name="connsiteX18410" fmla="*/ 1908293 w 5832676"/>
              <a:gd name="connsiteY18410" fmla="*/ 5478194 h 5602020"/>
              <a:gd name="connsiteX18411" fmla="*/ 1905999 w 5832676"/>
              <a:gd name="connsiteY18411" fmla="*/ 5480487 h 5602020"/>
              <a:gd name="connsiteX18412" fmla="*/ 1912879 w 5832676"/>
              <a:gd name="connsiteY18412" fmla="*/ 5475901 h 5602020"/>
              <a:gd name="connsiteX18413" fmla="*/ 1905999 w 5832676"/>
              <a:gd name="connsiteY18413" fmla="*/ 5478194 h 5602020"/>
              <a:gd name="connsiteX18414" fmla="*/ 1947284 w 5832676"/>
              <a:gd name="connsiteY18414" fmla="*/ 5457556 h 5602020"/>
              <a:gd name="connsiteX18415" fmla="*/ 1924348 w 5832676"/>
              <a:gd name="connsiteY18415" fmla="*/ 5465008 h 5602020"/>
              <a:gd name="connsiteX18416" fmla="*/ 1899118 w 5832676"/>
              <a:gd name="connsiteY18416" fmla="*/ 5474225 h 5602020"/>
              <a:gd name="connsiteX18417" fmla="*/ 1899118 w 5832676"/>
              <a:gd name="connsiteY18417" fmla="*/ 5473608 h 5602020"/>
              <a:gd name="connsiteX18418" fmla="*/ 1896826 w 5832676"/>
              <a:gd name="connsiteY18418" fmla="*/ 5473608 h 5602020"/>
              <a:gd name="connsiteX18419" fmla="*/ 1899118 w 5832676"/>
              <a:gd name="connsiteY18419" fmla="*/ 5471315 h 5602020"/>
              <a:gd name="connsiteX18420" fmla="*/ 1889945 w 5832676"/>
              <a:gd name="connsiteY18420" fmla="*/ 5475901 h 5602020"/>
              <a:gd name="connsiteX18421" fmla="*/ 1889945 w 5832676"/>
              <a:gd name="connsiteY18421" fmla="*/ 5478194 h 5602020"/>
              <a:gd name="connsiteX18422" fmla="*/ 1894530 w 5832676"/>
              <a:gd name="connsiteY18422" fmla="*/ 5475901 h 5602020"/>
              <a:gd name="connsiteX18423" fmla="*/ 1878475 w 5832676"/>
              <a:gd name="connsiteY18423" fmla="*/ 5485073 h 5602020"/>
              <a:gd name="connsiteX18424" fmla="*/ 1880768 w 5832676"/>
              <a:gd name="connsiteY18424" fmla="*/ 5480487 h 5602020"/>
              <a:gd name="connsiteX18425" fmla="*/ 1885356 w 5832676"/>
              <a:gd name="connsiteY18425" fmla="*/ 5478194 h 5602020"/>
              <a:gd name="connsiteX18426" fmla="*/ 1883062 w 5832676"/>
              <a:gd name="connsiteY18426" fmla="*/ 5478194 h 5602020"/>
              <a:gd name="connsiteX18427" fmla="*/ 1894530 w 5832676"/>
              <a:gd name="connsiteY18427" fmla="*/ 5471315 h 5602020"/>
              <a:gd name="connsiteX18428" fmla="*/ 1892237 w 5832676"/>
              <a:gd name="connsiteY18428" fmla="*/ 5473608 h 5602020"/>
              <a:gd name="connsiteX18429" fmla="*/ 1894530 w 5832676"/>
              <a:gd name="connsiteY18429" fmla="*/ 5473608 h 5602020"/>
              <a:gd name="connsiteX18430" fmla="*/ 1901411 w 5832676"/>
              <a:gd name="connsiteY18430" fmla="*/ 5466728 h 5602020"/>
              <a:gd name="connsiteX18431" fmla="*/ 1899118 w 5832676"/>
              <a:gd name="connsiteY18431" fmla="*/ 5464435 h 5602020"/>
              <a:gd name="connsiteX18432" fmla="*/ 1892237 w 5832676"/>
              <a:gd name="connsiteY18432" fmla="*/ 5466728 h 5602020"/>
              <a:gd name="connsiteX18433" fmla="*/ 1892237 w 5832676"/>
              <a:gd name="connsiteY18433" fmla="*/ 5464435 h 5602020"/>
              <a:gd name="connsiteX18434" fmla="*/ 1896826 w 5832676"/>
              <a:gd name="connsiteY18434" fmla="*/ 5461378 h 5602020"/>
              <a:gd name="connsiteX18435" fmla="*/ 1896826 w 5832676"/>
              <a:gd name="connsiteY18435" fmla="*/ 5462142 h 5602020"/>
              <a:gd name="connsiteX18436" fmla="*/ 1899118 w 5832676"/>
              <a:gd name="connsiteY18436" fmla="*/ 5459849 h 5602020"/>
              <a:gd name="connsiteX18437" fmla="*/ 1896826 w 5832676"/>
              <a:gd name="connsiteY18437" fmla="*/ 5461378 h 5602020"/>
              <a:gd name="connsiteX18438" fmla="*/ 1896826 w 5832676"/>
              <a:gd name="connsiteY18438" fmla="*/ 5459849 h 5602020"/>
              <a:gd name="connsiteX18439" fmla="*/ 1912879 w 5832676"/>
              <a:gd name="connsiteY18439" fmla="*/ 5448383 h 5602020"/>
              <a:gd name="connsiteX18440" fmla="*/ 1892237 w 5832676"/>
              <a:gd name="connsiteY18440" fmla="*/ 5457556 h 5602020"/>
              <a:gd name="connsiteX18441" fmla="*/ 1901411 w 5832676"/>
              <a:gd name="connsiteY18441" fmla="*/ 5452970 h 5602020"/>
              <a:gd name="connsiteX18442" fmla="*/ 1880768 w 5832676"/>
              <a:gd name="connsiteY18442" fmla="*/ 5459849 h 5602020"/>
              <a:gd name="connsiteX18443" fmla="*/ 1885356 w 5832676"/>
              <a:gd name="connsiteY18443" fmla="*/ 5457556 h 5602020"/>
              <a:gd name="connsiteX18444" fmla="*/ 1864713 w 5832676"/>
              <a:gd name="connsiteY18444" fmla="*/ 5466728 h 5602020"/>
              <a:gd name="connsiteX18445" fmla="*/ 1894530 w 5832676"/>
              <a:gd name="connsiteY18445" fmla="*/ 5448383 h 5602020"/>
              <a:gd name="connsiteX18446" fmla="*/ 1878475 w 5832676"/>
              <a:gd name="connsiteY18446" fmla="*/ 5455263 h 5602020"/>
              <a:gd name="connsiteX18447" fmla="*/ 1894530 w 5832676"/>
              <a:gd name="connsiteY18447" fmla="*/ 5446090 h 5602020"/>
              <a:gd name="connsiteX18448" fmla="*/ 1892237 w 5832676"/>
              <a:gd name="connsiteY18448" fmla="*/ 5446090 h 5602020"/>
              <a:gd name="connsiteX18449" fmla="*/ 1907720 w 5832676"/>
              <a:gd name="connsiteY18449" fmla="*/ 5436631 h 5602020"/>
              <a:gd name="connsiteX18450" fmla="*/ 1924348 w 5832676"/>
              <a:gd name="connsiteY18450" fmla="*/ 5426807 h 5602020"/>
              <a:gd name="connsiteX18451" fmla="*/ 1924348 w 5832676"/>
              <a:gd name="connsiteY18451" fmla="*/ 5427745 h 5602020"/>
              <a:gd name="connsiteX18452" fmla="*/ 1926642 w 5832676"/>
              <a:gd name="connsiteY18452" fmla="*/ 5425452 h 5602020"/>
              <a:gd name="connsiteX18453" fmla="*/ 1924348 w 5832676"/>
              <a:gd name="connsiteY18453" fmla="*/ 5426807 h 5602020"/>
              <a:gd name="connsiteX18454" fmla="*/ 1924348 w 5832676"/>
              <a:gd name="connsiteY18454" fmla="*/ 5425452 h 5602020"/>
              <a:gd name="connsiteX18455" fmla="*/ 1935816 w 5832676"/>
              <a:gd name="connsiteY18455" fmla="*/ 5418573 h 5602020"/>
              <a:gd name="connsiteX18456" fmla="*/ 1942698 w 5832676"/>
              <a:gd name="connsiteY18456" fmla="*/ 5413987 h 5602020"/>
              <a:gd name="connsiteX18457" fmla="*/ 1942698 w 5832676"/>
              <a:gd name="connsiteY18457" fmla="*/ 5411694 h 5602020"/>
              <a:gd name="connsiteX18458" fmla="*/ 1942072 w 5832676"/>
              <a:gd name="connsiteY18458" fmla="*/ 5411903 h 5602020"/>
              <a:gd name="connsiteX18459" fmla="*/ 1942698 w 5832676"/>
              <a:gd name="connsiteY18459" fmla="*/ 5411120 h 5602020"/>
              <a:gd name="connsiteX18460" fmla="*/ 1944991 w 5832676"/>
              <a:gd name="connsiteY18460" fmla="*/ 5411694 h 5602020"/>
              <a:gd name="connsiteX18461" fmla="*/ 1938110 w 5832676"/>
              <a:gd name="connsiteY18461" fmla="*/ 5409401 h 5602020"/>
              <a:gd name="connsiteX18462" fmla="*/ 1951873 w 5832676"/>
              <a:gd name="connsiteY18462" fmla="*/ 5402522 h 5602020"/>
              <a:gd name="connsiteX18463" fmla="*/ 1948836 w 5832676"/>
              <a:gd name="connsiteY18463" fmla="*/ 5405557 h 5602020"/>
              <a:gd name="connsiteX18464" fmla="*/ 1948312 w 5832676"/>
              <a:gd name="connsiteY18464" fmla="*/ 5405557 h 5602020"/>
              <a:gd name="connsiteX18465" fmla="*/ 1948312 w 5832676"/>
              <a:gd name="connsiteY18465" fmla="*/ 5406082 h 5602020"/>
              <a:gd name="connsiteX18466" fmla="*/ 1947432 w 5832676"/>
              <a:gd name="connsiteY18466" fmla="*/ 5406961 h 5602020"/>
              <a:gd name="connsiteX18467" fmla="*/ 1946440 w 5832676"/>
              <a:gd name="connsiteY18467" fmla="*/ 5406961 h 5602020"/>
              <a:gd name="connsiteX18468" fmla="*/ 1944101 w 5832676"/>
              <a:gd name="connsiteY18468" fmla="*/ 5409768 h 5602020"/>
              <a:gd name="connsiteX18469" fmla="*/ 1948779 w 5832676"/>
              <a:gd name="connsiteY18469" fmla="*/ 5409768 h 5602020"/>
              <a:gd name="connsiteX18470" fmla="*/ 1948779 w 5832676"/>
              <a:gd name="connsiteY18470" fmla="*/ 5406961 h 5602020"/>
              <a:gd name="connsiteX18471" fmla="*/ 1950417 w 5832676"/>
              <a:gd name="connsiteY18471" fmla="*/ 5406961 h 5602020"/>
              <a:gd name="connsiteX18472" fmla="*/ 1952522 w 5832676"/>
              <a:gd name="connsiteY18472" fmla="*/ 5405557 h 5602020"/>
              <a:gd name="connsiteX18473" fmla="*/ 1950417 w 5832676"/>
              <a:gd name="connsiteY18473" fmla="*/ 5405557 h 5602020"/>
              <a:gd name="connsiteX18474" fmla="*/ 1950387 w 5832676"/>
              <a:gd name="connsiteY18474" fmla="*/ 5405557 h 5602020"/>
              <a:gd name="connsiteX18475" fmla="*/ 1951873 w 5832676"/>
              <a:gd name="connsiteY18475" fmla="*/ 5404815 h 5602020"/>
              <a:gd name="connsiteX18476" fmla="*/ 1955313 w 5832676"/>
              <a:gd name="connsiteY18476" fmla="*/ 5400802 h 5602020"/>
              <a:gd name="connsiteX18477" fmla="*/ 1958753 w 5832676"/>
              <a:gd name="connsiteY18477" fmla="*/ 5400229 h 5602020"/>
              <a:gd name="connsiteX18478" fmla="*/ 1958753 w 5832676"/>
              <a:gd name="connsiteY18478" fmla="*/ 5398541 h 5602020"/>
              <a:gd name="connsiteX18479" fmla="*/ 1958753 w 5832676"/>
              <a:gd name="connsiteY18479" fmla="*/ 5397935 h 5602020"/>
              <a:gd name="connsiteX18480" fmla="*/ 1951873 w 5832676"/>
              <a:gd name="connsiteY18480" fmla="*/ 5400229 h 5602020"/>
              <a:gd name="connsiteX18481" fmla="*/ 1956459 w 5832676"/>
              <a:gd name="connsiteY18481" fmla="*/ 5397935 h 5602020"/>
              <a:gd name="connsiteX18482" fmla="*/ 1949579 w 5832676"/>
              <a:gd name="connsiteY18482" fmla="*/ 5400229 h 5602020"/>
              <a:gd name="connsiteX18483" fmla="*/ 1956459 w 5832676"/>
              <a:gd name="connsiteY18483" fmla="*/ 5395642 h 5602020"/>
              <a:gd name="connsiteX18484" fmla="*/ 1951873 w 5832676"/>
              <a:gd name="connsiteY18484" fmla="*/ 5395642 h 5602020"/>
              <a:gd name="connsiteX18485" fmla="*/ 1958753 w 5832676"/>
              <a:gd name="connsiteY18485" fmla="*/ 5393349 h 5602020"/>
              <a:gd name="connsiteX18486" fmla="*/ 1961046 w 5832676"/>
              <a:gd name="connsiteY18486" fmla="*/ 5391056 h 5602020"/>
              <a:gd name="connsiteX18487" fmla="*/ 1958753 w 5832676"/>
              <a:gd name="connsiteY18487" fmla="*/ 5391056 h 5602020"/>
              <a:gd name="connsiteX18488" fmla="*/ 1956459 w 5832676"/>
              <a:gd name="connsiteY18488" fmla="*/ 5391056 h 5602020"/>
              <a:gd name="connsiteX18489" fmla="*/ 1954166 w 5832676"/>
              <a:gd name="connsiteY18489" fmla="*/ 5391056 h 5602020"/>
              <a:gd name="connsiteX18490" fmla="*/ 1956459 w 5832676"/>
              <a:gd name="connsiteY18490" fmla="*/ 5388763 h 5602020"/>
              <a:gd name="connsiteX18491" fmla="*/ 1954166 w 5832676"/>
              <a:gd name="connsiteY18491" fmla="*/ 5386470 h 5602020"/>
              <a:gd name="connsiteX18492" fmla="*/ 1949579 w 5832676"/>
              <a:gd name="connsiteY18492" fmla="*/ 5386470 h 5602020"/>
              <a:gd name="connsiteX18493" fmla="*/ 1951873 w 5832676"/>
              <a:gd name="connsiteY18493" fmla="*/ 5384177 h 5602020"/>
              <a:gd name="connsiteX18494" fmla="*/ 1954166 w 5832676"/>
              <a:gd name="connsiteY18494" fmla="*/ 5379591 h 5602020"/>
              <a:gd name="connsiteX18495" fmla="*/ 1940403 w 5832676"/>
              <a:gd name="connsiteY18495" fmla="*/ 5384177 h 5602020"/>
              <a:gd name="connsiteX18496" fmla="*/ 1944991 w 5832676"/>
              <a:gd name="connsiteY18496" fmla="*/ 5377298 h 5602020"/>
              <a:gd name="connsiteX18497" fmla="*/ 1942698 w 5832676"/>
              <a:gd name="connsiteY18497" fmla="*/ 5377298 h 5602020"/>
              <a:gd name="connsiteX18498" fmla="*/ 1940403 w 5832676"/>
              <a:gd name="connsiteY18498" fmla="*/ 5377298 h 5602020"/>
              <a:gd name="connsiteX18499" fmla="*/ 1940403 w 5832676"/>
              <a:gd name="connsiteY18499" fmla="*/ 5379591 h 5602020"/>
              <a:gd name="connsiteX18500" fmla="*/ 1938110 w 5832676"/>
              <a:gd name="connsiteY18500" fmla="*/ 5379591 h 5602020"/>
              <a:gd name="connsiteX18501" fmla="*/ 1935816 w 5832676"/>
              <a:gd name="connsiteY18501" fmla="*/ 5379591 h 5602020"/>
              <a:gd name="connsiteX18502" fmla="*/ 1938110 w 5832676"/>
              <a:gd name="connsiteY18502" fmla="*/ 5377298 h 5602020"/>
              <a:gd name="connsiteX18503" fmla="*/ 1940403 w 5832676"/>
              <a:gd name="connsiteY18503" fmla="*/ 5375005 h 5602020"/>
              <a:gd name="connsiteX18504" fmla="*/ 1933523 w 5832676"/>
              <a:gd name="connsiteY18504" fmla="*/ 5377298 h 5602020"/>
              <a:gd name="connsiteX18505" fmla="*/ 1935816 w 5832676"/>
              <a:gd name="connsiteY18505" fmla="*/ 5375005 h 5602020"/>
              <a:gd name="connsiteX18506" fmla="*/ 1935816 w 5832676"/>
              <a:gd name="connsiteY18506" fmla="*/ 5372712 h 5602020"/>
              <a:gd name="connsiteX18507" fmla="*/ 1933523 w 5832676"/>
              <a:gd name="connsiteY18507" fmla="*/ 5372712 h 5602020"/>
              <a:gd name="connsiteX18508" fmla="*/ 1935816 w 5832676"/>
              <a:gd name="connsiteY18508" fmla="*/ 5370419 h 5602020"/>
              <a:gd name="connsiteX18509" fmla="*/ 1933523 w 5832676"/>
              <a:gd name="connsiteY18509" fmla="*/ 5370419 h 5602020"/>
              <a:gd name="connsiteX18510" fmla="*/ 1924348 w 5832676"/>
              <a:gd name="connsiteY18510" fmla="*/ 5370419 h 5602020"/>
              <a:gd name="connsiteX18511" fmla="*/ 1926642 w 5832676"/>
              <a:gd name="connsiteY18511" fmla="*/ 5368125 h 5602020"/>
              <a:gd name="connsiteX18512" fmla="*/ 1928935 w 5832676"/>
              <a:gd name="connsiteY18512" fmla="*/ 5365832 h 5602020"/>
              <a:gd name="connsiteX18513" fmla="*/ 1931229 w 5832676"/>
              <a:gd name="connsiteY18513" fmla="*/ 5368125 h 5602020"/>
              <a:gd name="connsiteX18514" fmla="*/ 1935816 w 5832676"/>
              <a:gd name="connsiteY18514" fmla="*/ 5368125 h 5602020"/>
              <a:gd name="connsiteX18515" fmla="*/ 1942698 w 5832676"/>
              <a:gd name="connsiteY18515" fmla="*/ 5361245 h 5602020"/>
              <a:gd name="connsiteX18516" fmla="*/ 1942698 w 5832676"/>
              <a:gd name="connsiteY18516" fmla="*/ 5358952 h 5602020"/>
              <a:gd name="connsiteX18517" fmla="*/ 1940403 w 5832676"/>
              <a:gd name="connsiteY18517" fmla="*/ 5356659 h 5602020"/>
              <a:gd name="connsiteX18518" fmla="*/ 1942698 w 5832676"/>
              <a:gd name="connsiteY18518" fmla="*/ 5354366 h 5602020"/>
              <a:gd name="connsiteX18519" fmla="*/ 1924348 w 5832676"/>
              <a:gd name="connsiteY18519" fmla="*/ 5368125 h 5602020"/>
              <a:gd name="connsiteX18520" fmla="*/ 1922054 w 5832676"/>
              <a:gd name="connsiteY18520" fmla="*/ 5365832 h 5602020"/>
              <a:gd name="connsiteX18521" fmla="*/ 1919759 w 5832676"/>
              <a:gd name="connsiteY18521" fmla="*/ 5372712 h 5602020"/>
              <a:gd name="connsiteX18522" fmla="*/ 1908293 w 5832676"/>
              <a:gd name="connsiteY18522" fmla="*/ 5375005 h 5602020"/>
              <a:gd name="connsiteX18523" fmla="*/ 1919759 w 5832676"/>
              <a:gd name="connsiteY18523" fmla="*/ 5365832 h 5602020"/>
              <a:gd name="connsiteX18524" fmla="*/ 1924348 w 5832676"/>
              <a:gd name="connsiteY18524" fmla="*/ 5358952 h 5602020"/>
              <a:gd name="connsiteX18525" fmla="*/ 1912879 w 5832676"/>
              <a:gd name="connsiteY18525" fmla="*/ 5368125 h 5602020"/>
              <a:gd name="connsiteX18526" fmla="*/ 1910586 w 5832676"/>
              <a:gd name="connsiteY18526" fmla="*/ 5363539 h 5602020"/>
              <a:gd name="connsiteX18527" fmla="*/ 1922054 w 5832676"/>
              <a:gd name="connsiteY18527" fmla="*/ 5356659 h 5602020"/>
              <a:gd name="connsiteX18528" fmla="*/ 1924348 w 5832676"/>
              <a:gd name="connsiteY18528" fmla="*/ 5356659 h 5602020"/>
              <a:gd name="connsiteX18529" fmla="*/ 1928014 w 5832676"/>
              <a:gd name="connsiteY18529" fmla="*/ 5354828 h 5602020"/>
              <a:gd name="connsiteX18530" fmla="*/ 1925859 w 5832676"/>
              <a:gd name="connsiteY18530" fmla="*/ 5359249 h 5602020"/>
              <a:gd name="connsiteX18531" fmla="*/ 1930420 w 5832676"/>
              <a:gd name="connsiteY18531" fmla="*/ 5356910 h 5602020"/>
              <a:gd name="connsiteX18532" fmla="*/ 1932699 w 5832676"/>
              <a:gd name="connsiteY18532" fmla="*/ 5354571 h 5602020"/>
              <a:gd name="connsiteX18533" fmla="*/ 1934981 w 5832676"/>
              <a:gd name="connsiteY18533" fmla="*/ 5354571 h 5602020"/>
              <a:gd name="connsiteX18534" fmla="*/ 1937260 w 5832676"/>
              <a:gd name="connsiteY18534" fmla="*/ 5354571 h 5602020"/>
              <a:gd name="connsiteX18535" fmla="*/ 1939542 w 5832676"/>
              <a:gd name="connsiteY18535" fmla="*/ 5352232 h 5602020"/>
              <a:gd name="connsiteX18536" fmla="*/ 1932699 w 5832676"/>
              <a:gd name="connsiteY18536" fmla="*/ 5352232 h 5602020"/>
              <a:gd name="connsiteX18537" fmla="*/ 1941822 w 5832676"/>
              <a:gd name="connsiteY18537" fmla="*/ 5347554 h 5602020"/>
              <a:gd name="connsiteX18538" fmla="*/ 1944102 w 5832676"/>
              <a:gd name="connsiteY18538" fmla="*/ 5345215 h 5602020"/>
              <a:gd name="connsiteX18539" fmla="*/ 1939542 w 5832676"/>
              <a:gd name="connsiteY18539" fmla="*/ 5347554 h 5602020"/>
              <a:gd name="connsiteX18540" fmla="*/ 1928935 w 5832676"/>
              <a:gd name="connsiteY18540" fmla="*/ 5354081 h 5602020"/>
              <a:gd name="connsiteX18541" fmla="*/ 1928935 w 5832676"/>
              <a:gd name="connsiteY18541" fmla="*/ 5352073 h 5602020"/>
              <a:gd name="connsiteX18542" fmla="*/ 1919759 w 5832676"/>
              <a:gd name="connsiteY18542" fmla="*/ 5352073 h 5602020"/>
              <a:gd name="connsiteX18543" fmla="*/ 1917467 w 5832676"/>
              <a:gd name="connsiteY18543" fmla="*/ 5352073 h 5602020"/>
              <a:gd name="connsiteX18544" fmla="*/ 1919759 w 5832676"/>
              <a:gd name="connsiteY18544" fmla="*/ 5349780 h 5602020"/>
              <a:gd name="connsiteX18545" fmla="*/ 1922054 w 5832676"/>
              <a:gd name="connsiteY18545" fmla="*/ 5345194 h 5602020"/>
              <a:gd name="connsiteX18546" fmla="*/ 1922054 w 5832676"/>
              <a:gd name="connsiteY18546" fmla="*/ 5342901 h 5602020"/>
              <a:gd name="connsiteX18547" fmla="*/ 1915174 w 5832676"/>
              <a:gd name="connsiteY18547" fmla="*/ 5345194 h 5602020"/>
              <a:gd name="connsiteX18548" fmla="*/ 1912879 w 5832676"/>
              <a:gd name="connsiteY18548" fmla="*/ 5347487 h 5602020"/>
              <a:gd name="connsiteX18549" fmla="*/ 1903705 w 5832676"/>
              <a:gd name="connsiteY18549" fmla="*/ 5349780 h 5602020"/>
              <a:gd name="connsiteX18550" fmla="*/ 1896826 w 5832676"/>
              <a:gd name="connsiteY18550" fmla="*/ 5352073 h 5602020"/>
              <a:gd name="connsiteX18551" fmla="*/ 1894530 w 5832676"/>
              <a:gd name="connsiteY18551" fmla="*/ 5356659 h 5602020"/>
              <a:gd name="connsiteX18552" fmla="*/ 1892237 w 5832676"/>
              <a:gd name="connsiteY18552" fmla="*/ 5356659 h 5602020"/>
              <a:gd name="connsiteX18553" fmla="*/ 1894530 w 5832676"/>
              <a:gd name="connsiteY18553" fmla="*/ 5354366 h 5602020"/>
              <a:gd name="connsiteX18554" fmla="*/ 1873888 w 5832676"/>
              <a:gd name="connsiteY18554" fmla="*/ 5363539 h 5602020"/>
              <a:gd name="connsiteX18555" fmla="*/ 1883062 w 5832676"/>
              <a:gd name="connsiteY18555" fmla="*/ 5358952 h 5602020"/>
              <a:gd name="connsiteX18556" fmla="*/ 1894530 w 5832676"/>
              <a:gd name="connsiteY18556" fmla="*/ 5352073 h 5602020"/>
              <a:gd name="connsiteX18557" fmla="*/ 1901411 w 5832676"/>
              <a:gd name="connsiteY18557" fmla="*/ 5345194 h 5602020"/>
              <a:gd name="connsiteX18558" fmla="*/ 1894530 w 5832676"/>
              <a:gd name="connsiteY18558" fmla="*/ 5347487 h 5602020"/>
              <a:gd name="connsiteX18559" fmla="*/ 1892237 w 5832676"/>
              <a:gd name="connsiteY18559" fmla="*/ 5349780 h 5602020"/>
              <a:gd name="connsiteX18560" fmla="*/ 1887649 w 5832676"/>
              <a:gd name="connsiteY18560" fmla="*/ 5352073 h 5602020"/>
              <a:gd name="connsiteX18561" fmla="*/ 1885356 w 5832676"/>
              <a:gd name="connsiteY18561" fmla="*/ 5352073 h 5602020"/>
              <a:gd name="connsiteX18562" fmla="*/ 1887649 w 5832676"/>
              <a:gd name="connsiteY18562" fmla="*/ 5349780 h 5602020"/>
              <a:gd name="connsiteX18563" fmla="*/ 1899118 w 5832676"/>
              <a:gd name="connsiteY18563" fmla="*/ 5342901 h 5602020"/>
              <a:gd name="connsiteX18564" fmla="*/ 1894530 w 5832676"/>
              <a:gd name="connsiteY18564" fmla="*/ 5342901 h 5602020"/>
              <a:gd name="connsiteX18565" fmla="*/ 1899118 w 5832676"/>
              <a:gd name="connsiteY18565" fmla="*/ 5340608 h 5602020"/>
              <a:gd name="connsiteX18566" fmla="*/ 1896826 w 5832676"/>
              <a:gd name="connsiteY18566" fmla="*/ 5340608 h 5602020"/>
              <a:gd name="connsiteX18567" fmla="*/ 1896826 w 5832676"/>
              <a:gd name="connsiteY18567" fmla="*/ 5336022 h 5602020"/>
              <a:gd name="connsiteX18568" fmla="*/ 1887649 w 5832676"/>
              <a:gd name="connsiteY18568" fmla="*/ 5342901 h 5602020"/>
              <a:gd name="connsiteX18569" fmla="*/ 1880768 w 5832676"/>
              <a:gd name="connsiteY18569" fmla="*/ 5345194 h 5602020"/>
              <a:gd name="connsiteX18570" fmla="*/ 1873888 w 5832676"/>
              <a:gd name="connsiteY18570" fmla="*/ 5349780 h 5602020"/>
              <a:gd name="connsiteX18571" fmla="*/ 1869300 w 5832676"/>
              <a:gd name="connsiteY18571" fmla="*/ 5349780 h 5602020"/>
              <a:gd name="connsiteX18572" fmla="*/ 1871594 w 5832676"/>
              <a:gd name="connsiteY18572" fmla="*/ 5347487 h 5602020"/>
              <a:gd name="connsiteX18573" fmla="*/ 1816547 w 5832676"/>
              <a:gd name="connsiteY18573" fmla="*/ 5375005 h 5602020"/>
              <a:gd name="connsiteX18574" fmla="*/ 1821134 w 5832676"/>
              <a:gd name="connsiteY18574" fmla="*/ 5372712 h 5602020"/>
              <a:gd name="connsiteX18575" fmla="*/ 1821134 w 5832676"/>
              <a:gd name="connsiteY18575" fmla="*/ 5375005 h 5602020"/>
              <a:gd name="connsiteX18576" fmla="*/ 1811960 w 5832676"/>
              <a:gd name="connsiteY18576" fmla="*/ 5378061 h 5602020"/>
              <a:gd name="connsiteX18577" fmla="*/ 1811960 w 5832676"/>
              <a:gd name="connsiteY18577" fmla="*/ 5377298 h 5602020"/>
              <a:gd name="connsiteX18578" fmla="*/ 1807372 w 5832676"/>
              <a:gd name="connsiteY18578" fmla="*/ 5379591 h 5602020"/>
              <a:gd name="connsiteX18579" fmla="*/ 1811960 w 5832676"/>
              <a:gd name="connsiteY18579" fmla="*/ 5378061 h 5602020"/>
              <a:gd name="connsiteX18580" fmla="*/ 1811960 w 5832676"/>
              <a:gd name="connsiteY18580" fmla="*/ 5379591 h 5602020"/>
              <a:gd name="connsiteX18581" fmla="*/ 1789023 w 5832676"/>
              <a:gd name="connsiteY18581" fmla="*/ 5391056 h 5602020"/>
              <a:gd name="connsiteX18582" fmla="*/ 1768382 w 5832676"/>
              <a:gd name="connsiteY18582" fmla="*/ 5397935 h 5602020"/>
              <a:gd name="connsiteX18583" fmla="*/ 1768382 w 5832676"/>
              <a:gd name="connsiteY18583" fmla="*/ 5395642 h 5602020"/>
              <a:gd name="connsiteX18584" fmla="*/ 1766087 w 5832676"/>
              <a:gd name="connsiteY18584" fmla="*/ 5397935 h 5602020"/>
              <a:gd name="connsiteX18585" fmla="*/ 1768382 w 5832676"/>
              <a:gd name="connsiteY18585" fmla="*/ 5397935 h 5602020"/>
              <a:gd name="connsiteX18586" fmla="*/ 1750034 w 5832676"/>
              <a:gd name="connsiteY18586" fmla="*/ 5407108 h 5602020"/>
              <a:gd name="connsiteX18587" fmla="*/ 1752326 w 5832676"/>
              <a:gd name="connsiteY18587" fmla="*/ 5404815 h 5602020"/>
              <a:gd name="connsiteX18588" fmla="*/ 1747739 w 5832676"/>
              <a:gd name="connsiteY18588" fmla="*/ 5404815 h 5602020"/>
              <a:gd name="connsiteX18589" fmla="*/ 1763793 w 5832676"/>
              <a:gd name="connsiteY18589" fmla="*/ 5397935 h 5602020"/>
              <a:gd name="connsiteX18590" fmla="*/ 1756912 w 5832676"/>
              <a:gd name="connsiteY18590" fmla="*/ 5400229 h 5602020"/>
              <a:gd name="connsiteX18591" fmla="*/ 1782142 w 5832676"/>
              <a:gd name="connsiteY18591" fmla="*/ 5384177 h 5602020"/>
              <a:gd name="connsiteX18592" fmla="*/ 1768382 w 5832676"/>
              <a:gd name="connsiteY18592" fmla="*/ 5391056 h 5602020"/>
              <a:gd name="connsiteX18593" fmla="*/ 1834897 w 5832676"/>
              <a:gd name="connsiteY18593" fmla="*/ 5349780 h 5602020"/>
              <a:gd name="connsiteX18594" fmla="*/ 1837191 w 5832676"/>
              <a:gd name="connsiteY18594" fmla="*/ 5347487 h 5602020"/>
              <a:gd name="connsiteX18595" fmla="*/ 1800492 w 5832676"/>
              <a:gd name="connsiteY18595" fmla="*/ 5363539 h 5602020"/>
              <a:gd name="connsiteX18596" fmla="*/ 1814253 w 5832676"/>
              <a:gd name="connsiteY18596" fmla="*/ 5356659 h 5602020"/>
              <a:gd name="connsiteX18597" fmla="*/ 1807372 w 5832676"/>
              <a:gd name="connsiteY18597" fmla="*/ 5358952 h 5602020"/>
              <a:gd name="connsiteX18598" fmla="*/ 1802786 w 5832676"/>
              <a:gd name="connsiteY18598" fmla="*/ 5356659 h 5602020"/>
              <a:gd name="connsiteX18599" fmla="*/ 1795904 w 5832676"/>
              <a:gd name="connsiteY18599" fmla="*/ 5361245 h 5602020"/>
              <a:gd name="connsiteX18600" fmla="*/ 1795904 w 5832676"/>
              <a:gd name="connsiteY18600" fmla="*/ 5358952 h 5602020"/>
              <a:gd name="connsiteX18601" fmla="*/ 1777555 w 5832676"/>
              <a:gd name="connsiteY18601" fmla="*/ 5365832 h 5602020"/>
              <a:gd name="connsiteX18602" fmla="*/ 1738563 w 5832676"/>
              <a:gd name="connsiteY18602" fmla="*/ 5386470 h 5602020"/>
              <a:gd name="connsiteX18603" fmla="*/ 1736271 w 5832676"/>
              <a:gd name="connsiteY18603" fmla="*/ 5386470 h 5602020"/>
              <a:gd name="connsiteX18604" fmla="*/ 1743153 w 5832676"/>
              <a:gd name="connsiteY18604" fmla="*/ 5381884 h 5602020"/>
              <a:gd name="connsiteX18605" fmla="*/ 1740858 w 5832676"/>
              <a:gd name="connsiteY18605" fmla="*/ 5381884 h 5602020"/>
              <a:gd name="connsiteX18606" fmla="*/ 1740858 w 5832676"/>
              <a:gd name="connsiteY18606" fmla="*/ 5379591 h 5602020"/>
              <a:gd name="connsiteX18607" fmla="*/ 1752326 w 5832676"/>
              <a:gd name="connsiteY18607" fmla="*/ 5377298 h 5602020"/>
              <a:gd name="connsiteX18608" fmla="*/ 1775263 w 5832676"/>
              <a:gd name="connsiteY18608" fmla="*/ 5363539 h 5602020"/>
              <a:gd name="connsiteX18609" fmla="*/ 1772970 w 5832676"/>
              <a:gd name="connsiteY18609" fmla="*/ 5365832 h 5602020"/>
              <a:gd name="connsiteX18610" fmla="*/ 1791318 w 5832676"/>
              <a:gd name="connsiteY18610" fmla="*/ 5354366 h 5602020"/>
              <a:gd name="connsiteX18611" fmla="*/ 1786731 w 5832676"/>
              <a:gd name="connsiteY18611" fmla="*/ 5352073 h 5602020"/>
              <a:gd name="connsiteX18612" fmla="*/ 1786731 w 5832676"/>
              <a:gd name="connsiteY18612" fmla="*/ 5349780 h 5602020"/>
              <a:gd name="connsiteX18613" fmla="*/ 1754619 w 5832676"/>
              <a:gd name="connsiteY18613" fmla="*/ 5365832 h 5602020"/>
              <a:gd name="connsiteX18614" fmla="*/ 1756912 w 5832676"/>
              <a:gd name="connsiteY18614" fmla="*/ 5363539 h 5602020"/>
              <a:gd name="connsiteX18615" fmla="*/ 1747739 w 5832676"/>
              <a:gd name="connsiteY18615" fmla="*/ 5368125 h 5602020"/>
              <a:gd name="connsiteX18616" fmla="*/ 1750034 w 5832676"/>
              <a:gd name="connsiteY18616" fmla="*/ 5365832 h 5602020"/>
              <a:gd name="connsiteX18617" fmla="*/ 1727095 w 5832676"/>
              <a:gd name="connsiteY18617" fmla="*/ 5377298 h 5602020"/>
              <a:gd name="connsiteX18618" fmla="*/ 1722508 w 5832676"/>
              <a:gd name="connsiteY18618" fmla="*/ 5377298 h 5602020"/>
              <a:gd name="connsiteX18619" fmla="*/ 1756912 w 5832676"/>
              <a:gd name="connsiteY18619" fmla="*/ 5358952 h 5602020"/>
              <a:gd name="connsiteX18620" fmla="*/ 1761502 w 5832676"/>
              <a:gd name="connsiteY18620" fmla="*/ 5358952 h 5602020"/>
              <a:gd name="connsiteX18621" fmla="*/ 1784436 w 5832676"/>
              <a:gd name="connsiteY18621" fmla="*/ 5347487 h 5602020"/>
              <a:gd name="connsiteX18622" fmla="*/ 1777555 w 5832676"/>
              <a:gd name="connsiteY18622" fmla="*/ 5345194 h 5602020"/>
              <a:gd name="connsiteX18623" fmla="*/ 1777555 w 5832676"/>
              <a:gd name="connsiteY18623" fmla="*/ 5342901 h 5602020"/>
              <a:gd name="connsiteX18624" fmla="*/ 1775263 w 5832676"/>
              <a:gd name="connsiteY18624" fmla="*/ 5345194 h 5602020"/>
              <a:gd name="connsiteX18625" fmla="*/ 1733976 w 5832676"/>
              <a:gd name="connsiteY18625" fmla="*/ 5365832 h 5602020"/>
              <a:gd name="connsiteX18626" fmla="*/ 1724803 w 5832676"/>
              <a:gd name="connsiteY18626" fmla="*/ 5365832 h 5602020"/>
              <a:gd name="connsiteX18627" fmla="*/ 1738563 w 5832676"/>
              <a:gd name="connsiteY18627" fmla="*/ 5358952 h 5602020"/>
              <a:gd name="connsiteX18628" fmla="*/ 1731686 w 5832676"/>
              <a:gd name="connsiteY18628" fmla="*/ 5361245 h 5602020"/>
              <a:gd name="connsiteX18629" fmla="*/ 1747739 w 5832676"/>
              <a:gd name="connsiteY18629" fmla="*/ 5352073 h 5602020"/>
              <a:gd name="connsiteX18630" fmla="*/ 1750034 w 5832676"/>
              <a:gd name="connsiteY18630" fmla="*/ 5352073 h 5602020"/>
              <a:gd name="connsiteX18631" fmla="*/ 1754619 w 5832676"/>
              <a:gd name="connsiteY18631" fmla="*/ 5347487 h 5602020"/>
              <a:gd name="connsiteX18632" fmla="*/ 1727202 w 5832676"/>
              <a:gd name="connsiteY18632" fmla="*/ 5357162 h 5602020"/>
              <a:gd name="connsiteX18633" fmla="*/ 1722818 w 5832676"/>
              <a:gd name="connsiteY18633" fmla="*/ 5358285 h 5602020"/>
              <a:gd name="connsiteX18634" fmla="*/ 1742579 w 5832676"/>
              <a:gd name="connsiteY18634" fmla="*/ 5346341 h 5602020"/>
              <a:gd name="connsiteX18635" fmla="*/ 1777555 w 5832676"/>
              <a:gd name="connsiteY18635" fmla="*/ 5331436 h 5602020"/>
              <a:gd name="connsiteX18636" fmla="*/ 1775263 w 5832676"/>
              <a:gd name="connsiteY18636" fmla="*/ 5329143 h 5602020"/>
              <a:gd name="connsiteX18637" fmla="*/ 1777555 w 5832676"/>
              <a:gd name="connsiteY18637" fmla="*/ 5329143 h 5602020"/>
              <a:gd name="connsiteX18638" fmla="*/ 1779850 w 5832676"/>
              <a:gd name="connsiteY18638" fmla="*/ 5329143 h 5602020"/>
              <a:gd name="connsiteX18639" fmla="*/ 1775263 w 5832676"/>
              <a:gd name="connsiteY18639" fmla="*/ 5329143 h 5602020"/>
              <a:gd name="connsiteX18640" fmla="*/ 1738563 w 5832676"/>
              <a:gd name="connsiteY18640" fmla="*/ 5342901 h 5602020"/>
              <a:gd name="connsiteX18641" fmla="*/ 1777555 w 5832676"/>
              <a:gd name="connsiteY18641" fmla="*/ 5322263 h 5602020"/>
              <a:gd name="connsiteX18642" fmla="*/ 1777555 w 5832676"/>
              <a:gd name="connsiteY18642" fmla="*/ 5319970 h 5602020"/>
              <a:gd name="connsiteX18643" fmla="*/ 1779850 w 5832676"/>
              <a:gd name="connsiteY18643" fmla="*/ 5319970 h 5602020"/>
              <a:gd name="connsiteX18644" fmla="*/ 1789023 w 5832676"/>
              <a:gd name="connsiteY18644" fmla="*/ 5308505 h 5602020"/>
              <a:gd name="connsiteX18645" fmla="*/ 1784436 w 5832676"/>
              <a:gd name="connsiteY18645" fmla="*/ 5308505 h 5602020"/>
              <a:gd name="connsiteX18646" fmla="*/ 1791318 w 5832676"/>
              <a:gd name="connsiteY18646" fmla="*/ 5301626 h 5602020"/>
              <a:gd name="connsiteX18647" fmla="*/ 1791318 w 5832676"/>
              <a:gd name="connsiteY18647" fmla="*/ 5299333 h 5602020"/>
              <a:gd name="connsiteX18648" fmla="*/ 1793612 w 5832676"/>
              <a:gd name="connsiteY18648" fmla="*/ 5299333 h 5602020"/>
              <a:gd name="connsiteX18649" fmla="*/ 1805079 w 5832676"/>
              <a:gd name="connsiteY18649" fmla="*/ 5290160 h 5602020"/>
              <a:gd name="connsiteX18650" fmla="*/ 1809666 w 5832676"/>
              <a:gd name="connsiteY18650" fmla="*/ 5285574 h 5602020"/>
              <a:gd name="connsiteX18651" fmla="*/ 1809666 w 5832676"/>
              <a:gd name="connsiteY18651" fmla="*/ 5283281 h 5602020"/>
              <a:gd name="connsiteX18652" fmla="*/ 1775263 w 5832676"/>
              <a:gd name="connsiteY18652" fmla="*/ 5299333 h 5602020"/>
              <a:gd name="connsiteX18653" fmla="*/ 1777555 w 5832676"/>
              <a:gd name="connsiteY18653" fmla="*/ 5299333 h 5602020"/>
              <a:gd name="connsiteX18654" fmla="*/ 1754619 w 5832676"/>
              <a:gd name="connsiteY18654" fmla="*/ 5310798 h 5602020"/>
              <a:gd name="connsiteX18655" fmla="*/ 1759206 w 5832676"/>
              <a:gd name="connsiteY18655" fmla="*/ 5308505 h 5602020"/>
              <a:gd name="connsiteX18656" fmla="*/ 1750034 w 5832676"/>
              <a:gd name="connsiteY18656" fmla="*/ 5310798 h 5602020"/>
              <a:gd name="connsiteX18657" fmla="*/ 1763793 w 5832676"/>
              <a:gd name="connsiteY18657" fmla="*/ 5303919 h 5602020"/>
              <a:gd name="connsiteX18658" fmla="*/ 1761502 w 5832676"/>
              <a:gd name="connsiteY18658" fmla="*/ 5306212 h 5602020"/>
              <a:gd name="connsiteX18659" fmla="*/ 1766087 w 5832676"/>
              <a:gd name="connsiteY18659" fmla="*/ 5303919 h 5602020"/>
              <a:gd name="connsiteX18660" fmla="*/ 1770674 w 5832676"/>
              <a:gd name="connsiteY18660" fmla="*/ 5301626 h 5602020"/>
              <a:gd name="connsiteX18661" fmla="*/ 1769242 w 5832676"/>
              <a:gd name="connsiteY18661" fmla="*/ 5301912 h 5602020"/>
              <a:gd name="connsiteX18662" fmla="*/ 1766087 w 5832676"/>
              <a:gd name="connsiteY18662" fmla="*/ 5303919 h 5602020"/>
              <a:gd name="connsiteX18663" fmla="*/ 1771319 w 5832676"/>
              <a:gd name="connsiteY18663" fmla="*/ 5299654 h 5602020"/>
              <a:gd name="connsiteX18664" fmla="*/ 1811960 w 5832676"/>
              <a:gd name="connsiteY18664" fmla="*/ 5278694 h 5602020"/>
              <a:gd name="connsiteX18665" fmla="*/ 1807372 w 5832676"/>
              <a:gd name="connsiteY18665" fmla="*/ 5280988 h 5602020"/>
              <a:gd name="connsiteX18666" fmla="*/ 1782142 w 5832676"/>
              <a:gd name="connsiteY18666" fmla="*/ 5290160 h 5602020"/>
              <a:gd name="connsiteX18667" fmla="*/ 1782142 w 5832676"/>
              <a:gd name="connsiteY18667" fmla="*/ 5287867 h 5602020"/>
              <a:gd name="connsiteX18668" fmla="*/ 1789023 w 5832676"/>
              <a:gd name="connsiteY18668" fmla="*/ 5285574 h 5602020"/>
              <a:gd name="connsiteX18669" fmla="*/ 1727095 w 5832676"/>
              <a:gd name="connsiteY18669" fmla="*/ 5310798 h 5602020"/>
              <a:gd name="connsiteX18670" fmla="*/ 1729390 w 5832676"/>
              <a:gd name="connsiteY18670" fmla="*/ 5308505 h 5602020"/>
              <a:gd name="connsiteX18671" fmla="*/ 1782142 w 5832676"/>
              <a:gd name="connsiteY18671" fmla="*/ 5283281 h 5602020"/>
              <a:gd name="connsiteX18672" fmla="*/ 1782142 w 5832676"/>
              <a:gd name="connsiteY18672" fmla="*/ 5280988 h 5602020"/>
              <a:gd name="connsiteX18673" fmla="*/ 1834897 w 5832676"/>
              <a:gd name="connsiteY18673" fmla="*/ 5251177 h 5602020"/>
              <a:gd name="connsiteX18674" fmla="*/ 1825721 w 5832676"/>
              <a:gd name="connsiteY18674" fmla="*/ 5255763 h 5602020"/>
              <a:gd name="connsiteX18675" fmla="*/ 1825721 w 5832676"/>
              <a:gd name="connsiteY18675" fmla="*/ 5253470 h 5602020"/>
              <a:gd name="connsiteX18676" fmla="*/ 1816547 w 5832676"/>
              <a:gd name="connsiteY18676" fmla="*/ 5258057 h 5602020"/>
              <a:gd name="connsiteX18677" fmla="*/ 1821134 w 5832676"/>
              <a:gd name="connsiteY18677" fmla="*/ 5255763 h 5602020"/>
              <a:gd name="connsiteX18678" fmla="*/ 1798199 w 5832676"/>
              <a:gd name="connsiteY18678" fmla="*/ 5267229 h 5602020"/>
              <a:gd name="connsiteX18679" fmla="*/ 1793612 w 5832676"/>
              <a:gd name="connsiteY18679" fmla="*/ 5267229 h 5602020"/>
              <a:gd name="connsiteX18680" fmla="*/ 1789023 w 5832676"/>
              <a:gd name="connsiteY18680" fmla="*/ 5269522 h 5602020"/>
              <a:gd name="connsiteX18681" fmla="*/ 1784436 w 5832676"/>
              <a:gd name="connsiteY18681" fmla="*/ 5271815 h 5602020"/>
              <a:gd name="connsiteX18682" fmla="*/ 1779850 w 5832676"/>
              <a:gd name="connsiteY18682" fmla="*/ 5274108 h 5602020"/>
              <a:gd name="connsiteX18683" fmla="*/ 1775263 w 5832676"/>
              <a:gd name="connsiteY18683" fmla="*/ 5276401 h 5602020"/>
              <a:gd name="connsiteX18684" fmla="*/ 1779850 w 5832676"/>
              <a:gd name="connsiteY18684" fmla="*/ 5271815 h 5602020"/>
              <a:gd name="connsiteX18685" fmla="*/ 1782142 w 5832676"/>
              <a:gd name="connsiteY18685" fmla="*/ 5271815 h 5602020"/>
              <a:gd name="connsiteX18686" fmla="*/ 1786731 w 5832676"/>
              <a:gd name="connsiteY18686" fmla="*/ 5269522 h 5602020"/>
              <a:gd name="connsiteX18687" fmla="*/ 1791318 w 5832676"/>
              <a:gd name="connsiteY18687" fmla="*/ 5267229 h 5602020"/>
              <a:gd name="connsiteX18688" fmla="*/ 1805079 w 5832676"/>
              <a:gd name="connsiteY18688" fmla="*/ 5260350 h 5602020"/>
              <a:gd name="connsiteX18689" fmla="*/ 1805079 w 5832676"/>
              <a:gd name="connsiteY18689" fmla="*/ 5258057 h 5602020"/>
              <a:gd name="connsiteX18690" fmla="*/ 1763793 w 5832676"/>
              <a:gd name="connsiteY18690" fmla="*/ 5278694 h 5602020"/>
              <a:gd name="connsiteX18691" fmla="*/ 1768382 w 5832676"/>
              <a:gd name="connsiteY18691" fmla="*/ 5274108 h 5602020"/>
              <a:gd name="connsiteX18692" fmla="*/ 1768382 w 5832676"/>
              <a:gd name="connsiteY18692" fmla="*/ 5271815 h 5602020"/>
              <a:gd name="connsiteX18693" fmla="*/ 1752326 w 5832676"/>
              <a:gd name="connsiteY18693" fmla="*/ 5280988 h 5602020"/>
              <a:gd name="connsiteX18694" fmla="*/ 1747739 w 5832676"/>
              <a:gd name="connsiteY18694" fmla="*/ 5280988 h 5602020"/>
              <a:gd name="connsiteX18695" fmla="*/ 1701865 w 5832676"/>
              <a:gd name="connsiteY18695" fmla="*/ 5303919 h 5602020"/>
              <a:gd name="connsiteX18696" fmla="*/ 1704906 w 5832676"/>
              <a:gd name="connsiteY18696" fmla="*/ 5300049 h 5602020"/>
              <a:gd name="connsiteX18697" fmla="*/ 1706452 w 5832676"/>
              <a:gd name="connsiteY18697" fmla="*/ 5299333 h 5602020"/>
              <a:gd name="connsiteX18698" fmla="*/ 1705019 w 5832676"/>
              <a:gd name="connsiteY18698" fmla="*/ 5299906 h 5602020"/>
              <a:gd name="connsiteX18699" fmla="*/ 1704906 w 5832676"/>
              <a:gd name="connsiteY18699" fmla="*/ 5300049 h 5602020"/>
              <a:gd name="connsiteX18700" fmla="*/ 1694698 w 5832676"/>
              <a:gd name="connsiteY18700" fmla="*/ 5304778 h 5602020"/>
              <a:gd name="connsiteX18701" fmla="*/ 1681224 w 5832676"/>
              <a:gd name="connsiteY18701" fmla="*/ 5308505 h 5602020"/>
              <a:gd name="connsiteX18702" fmla="*/ 1690398 w 5832676"/>
              <a:gd name="connsiteY18702" fmla="*/ 5303919 h 5602020"/>
              <a:gd name="connsiteX18703" fmla="*/ 1685811 w 5832676"/>
              <a:gd name="connsiteY18703" fmla="*/ 5303919 h 5602020"/>
              <a:gd name="connsiteX18704" fmla="*/ 1685811 w 5832676"/>
              <a:gd name="connsiteY18704" fmla="*/ 5301626 h 5602020"/>
              <a:gd name="connsiteX18705" fmla="*/ 1699571 w 5832676"/>
              <a:gd name="connsiteY18705" fmla="*/ 5292454 h 5602020"/>
              <a:gd name="connsiteX18706" fmla="*/ 1697279 w 5832676"/>
              <a:gd name="connsiteY18706" fmla="*/ 5292454 h 5602020"/>
              <a:gd name="connsiteX18707" fmla="*/ 1694984 w 5832676"/>
              <a:gd name="connsiteY18707" fmla="*/ 5292454 h 5602020"/>
              <a:gd name="connsiteX18708" fmla="*/ 1697279 w 5832676"/>
              <a:gd name="connsiteY18708" fmla="*/ 5290160 h 5602020"/>
              <a:gd name="connsiteX18709" fmla="*/ 1699571 w 5832676"/>
              <a:gd name="connsiteY18709" fmla="*/ 5287867 h 5602020"/>
              <a:gd name="connsiteX18710" fmla="*/ 1688103 w 5832676"/>
              <a:gd name="connsiteY18710" fmla="*/ 5290160 h 5602020"/>
              <a:gd name="connsiteX18711" fmla="*/ 1688103 w 5832676"/>
              <a:gd name="connsiteY18711" fmla="*/ 5292454 h 5602020"/>
              <a:gd name="connsiteX18712" fmla="*/ 1688103 w 5832676"/>
              <a:gd name="connsiteY18712" fmla="*/ 5294747 h 5602020"/>
              <a:gd name="connsiteX18713" fmla="*/ 1665167 w 5832676"/>
              <a:gd name="connsiteY18713" fmla="*/ 5303919 h 5602020"/>
              <a:gd name="connsiteX18714" fmla="*/ 1665167 w 5832676"/>
              <a:gd name="connsiteY18714" fmla="*/ 5301626 h 5602020"/>
              <a:gd name="connsiteX18715" fmla="*/ 1665167 w 5832676"/>
              <a:gd name="connsiteY18715" fmla="*/ 5299333 h 5602020"/>
              <a:gd name="connsiteX18716" fmla="*/ 1662875 w 5832676"/>
              <a:gd name="connsiteY18716" fmla="*/ 5301626 h 5602020"/>
              <a:gd name="connsiteX18717" fmla="*/ 1665167 w 5832676"/>
              <a:gd name="connsiteY18717" fmla="*/ 5301626 h 5602020"/>
              <a:gd name="connsiteX18718" fmla="*/ 1660580 w 5832676"/>
              <a:gd name="connsiteY18718" fmla="*/ 5303919 h 5602020"/>
              <a:gd name="connsiteX18719" fmla="*/ 1658286 w 5832676"/>
              <a:gd name="connsiteY18719" fmla="*/ 5303919 h 5602020"/>
              <a:gd name="connsiteX18720" fmla="*/ 1658286 w 5832676"/>
              <a:gd name="connsiteY18720" fmla="*/ 5301626 h 5602020"/>
              <a:gd name="connsiteX18721" fmla="*/ 1666536 w 5832676"/>
              <a:gd name="connsiteY18721" fmla="*/ 5297503 h 5602020"/>
              <a:gd name="connsiteX18722" fmla="*/ 1668350 w 5832676"/>
              <a:gd name="connsiteY18722" fmla="*/ 5297503 h 5602020"/>
              <a:gd name="connsiteX18723" fmla="*/ 1669438 w 5832676"/>
              <a:gd name="connsiteY18723" fmla="*/ 5296052 h 5602020"/>
              <a:gd name="connsiteX18724" fmla="*/ 1672148 w 5832676"/>
              <a:gd name="connsiteY18724" fmla="*/ 5294697 h 5602020"/>
              <a:gd name="connsiteX18725" fmla="*/ 1673263 w 5832676"/>
              <a:gd name="connsiteY18725" fmla="*/ 5294697 h 5602020"/>
              <a:gd name="connsiteX18726" fmla="*/ 1672784 w 5832676"/>
              <a:gd name="connsiteY18726" fmla="*/ 5294379 h 5602020"/>
              <a:gd name="connsiteX18727" fmla="*/ 1676438 w 5832676"/>
              <a:gd name="connsiteY18727" fmla="*/ 5292553 h 5602020"/>
              <a:gd name="connsiteX18728" fmla="*/ 1676635 w 5832676"/>
              <a:gd name="connsiteY18728" fmla="*/ 5292454 h 5602020"/>
              <a:gd name="connsiteX18729" fmla="*/ 1676536 w 5832676"/>
              <a:gd name="connsiteY18729" fmla="*/ 5292355 h 5602020"/>
              <a:gd name="connsiteX18730" fmla="*/ 1674342 w 5832676"/>
              <a:gd name="connsiteY18730" fmla="*/ 5290160 h 5602020"/>
              <a:gd name="connsiteX18731" fmla="*/ 1691504 w 5832676"/>
              <a:gd name="connsiteY18731" fmla="*/ 5281668 h 5602020"/>
              <a:gd name="connsiteX18732" fmla="*/ 1691504 w 5832676"/>
              <a:gd name="connsiteY18732" fmla="*/ 5282066 h 5602020"/>
              <a:gd name="connsiteX18733" fmla="*/ 1691979 w 5832676"/>
              <a:gd name="connsiteY18733" fmla="*/ 5281433 h 5602020"/>
              <a:gd name="connsiteX18734" fmla="*/ 1694567 w 5832676"/>
              <a:gd name="connsiteY18734" fmla="*/ 5280153 h 5602020"/>
              <a:gd name="connsiteX18735" fmla="*/ 1694311 w 5832676"/>
              <a:gd name="connsiteY18735" fmla="*/ 5280663 h 5602020"/>
              <a:gd name="connsiteX18736" fmla="*/ 1695012 w 5832676"/>
              <a:gd name="connsiteY18736" fmla="*/ 5282068 h 5602020"/>
              <a:gd name="connsiteX18737" fmla="*/ 1695715 w 5832676"/>
              <a:gd name="connsiteY18737" fmla="*/ 5280663 h 5602020"/>
              <a:gd name="connsiteX18738" fmla="*/ 1695282 w 5832676"/>
              <a:gd name="connsiteY18738" fmla="*/ 5279799 h 5602020"/>
              <a:gd name="connsiteX18739" fmla="*/ 1702726 w 5832676"/>
              <a:gd name="connsiteY18739" fmla="*/ 5276115 h 5602020"/>
              <a:gd name="connsiteX18740" fmla="*/ 1729390 w 5832676"/>
              <a:gd name="connsiteY18740" fmla="*/ 5260350 h 5602020"/>
              <a:gd name="connsiteX18741" fmla="*/ 1717922 w 5832676"/>
              <a:gd name="connsiteY18741" fmla="*/ 5262643 h 5602020"/>
              <a:gd name="connsiteX18742" fmla="*/ 1720215 w 5832676"/>
              <a:gd name="connsiteY18742" fmla="*/ 5262643 h 5602020"/>
              <a:gd name="connsiteX18743" fmla="*/ 1688103 w 5832676"/>
              <a:gd name="connsiteY18743" fmla="*/ 5276401 h 5602020"/>
              <a:gd name="connsiteX18744" fmla="*/ 1690398 w 5832676"/>
              <a:gd name="connsiteY18744" fmla="*/ 5276401 h 5602020"/>
              <a:gd name="connsiteX18745" fmla="*/ 1686270 w 5832676"/>
              <a:gd name="connsiteY18745" fmla="*/ 5278237 h 5602020"/>
              <a:gd name="connsiteX18746" fmla="*/ 1675996 w 5832676"/>
              <a:gd name="connsiteY18746" fmla="*/ 5282801 h 5602020"/>
              <a:gd name="connsiteX18747" fmla="*/ 1674342 w 5832676"/>
              <a:gd name="connsiteY18747" fmla="*/ 5281561 h 5602020"/>
              <a:gd name="connsiteX18748" fmla="*/ 1672048 w 5832676"/>
              <a:gd name="connsiteY18748" fmla="*/ 5283281 h 5602020"/>
              <a:gd name="connsiteX18749" fmla="*/ 1669754 w 5832676"/>
              <a:gd name="connsiteY18749" fmla="*/ 5285574 h 5602020"/>
              <a:gd name="connsiteX18750" fmla="*/ 1653699 w 5832676"/>
              <a:gd name="connsiteY18750" fmla="*/ 5292454 h 5602020"/>
              <a:gd name="connsiteX18751" fmla="*/ 1653699 w 5832676"/>
              <a:gd name="connsiteY18751" fmla="*/ 5290160 h 5602020"/>
              <a:gd name="connsiteX18752" fmla="*/ 1660867 w 5832676"/>
              <a:gd name="connsiteY18752" fmla="*/ 5284141 h 5602020"/>
              <a:gd name="connsiteX18753" fmla="*/ 1662232 w 5832676"/>
              <a:gd name="connsiteY18753" fmla="*/ 5283471 h 5602020"/>
              <a:gd name="connsiteX18754" fmla="*/ 1663437 w 5832676"/>
              <a:gd name="connsiteY18754" fmla="*/ 5283471 h 5602020"/>
              <a:gd name="connsiteX18755" fmla="*/ 1663437 w 5832676"/>
              <a:gd name="connsiteY18755" fmla="*/ 5282879 h 5602020"/>
              <a:gd name="connsiteX18756" fmla="*/ 1676635 w 5832676"/>
              <a:gd name="connsiteY18756" fmla="*/ 5276401 h 5602020"/>
              <a:gd name="connsiteX18757" fmla="*/ 1674342 w 5832676"/>
              <a:gd name="connsiteY18757" fmla="*/ 5278694 h 5602020"/>
              <a:gd name="connsiteX18758" fmla="*/ 1679682 w 5832676"/>
              <a:gd name="connsiteY18758" fmla="*/ 5275506 h 5602020"/>
              <a:gd name="connsiteX18759" fmla="*/ 1682672 w 5832676"/>
              <a:gd name="connsiteY18759" fmla="*/ 5273431 h 5602020"/>
              <a:gd name="connsiteX18760" fmla="*/ 1684019 w 5832676"/>
              <a:gd name="connsiteY18760" fmla="*/ 5275050 h 5602020"/>
              <a:gd name="connsiteX18761" fmla="*/ 1688698 w 5832676"/>
              <a:gd name="connsiteY18761" fmla="*/ 5272243 h 5602020"/>
              <a:gd name="connsiteX18762" fmla="*/ 1686360 w 5832676"/>
              <a:gd name="connsiteY18762" fmla="*/ 5272243 h 5602020"/>
              <a:gd name="connsiteX18763" fmla="*/ 1684380 w 5832676"/>
              <a:gd name="connsiteY18763" fmla="*/ 5272243 h 5602020"/>
              <a:gd name="connsiteX18764" fmla="*/ 1689538 w 5832676"/>
              <a:gd name="connsiteY18764" fmla="*/ 5268662 h 5602020"/>
              <a:gd name="connsiteX18765" fmla="*/ 1706452 w 5832676"/>
              <a:gd name="connsiteY18765" fmla="*/ 5260350 h 5602020"/>
              <a:gd name="connsiteX18766" fmla="*/ 1717922 w 5832676"/>
              <a:gd name="connsiteY18766" fmla="*/ 5253470 h 5602020"/>
              <a:gd name="connsiteX18767" fmla="*/ 1714840 w 5832676"/>
              <a:gd name="connsiteY18767" fmla="*/ 5253470 h 5602020"/>
              <a:gd name="connsiteX18768" fmla="*/ 1713333 w 5832676"/>
              <a:gd name="connsiteY18768" fmla="*/ 5253470 h 5602020"/>
              <a:gd name="connsiteX18769" fmla="*/ 1715627 w 5832676"/>
              <a:gd name="connsiteY18769" fmla="*/ 5251177 h 5602020"/>
              <a:gd name="connsiteX18770" fmla="*/ 1735207 w 5832676"/>
              <a:gd name="connsiteY18770" fmla="*/ 5240167 h 5602020"/>
              <a:gd name="connsiteX18771" fmla="*/ 1737813 w 5832676"/>
              <a:gd name="connsiteY18771" fmla="*/ 5242773 h 5602020"/>
              <a:gd name="connsiteX18772" fmla="*/ 1736410 w 5832676"/>
              <a:gd name="connsiteY18772" fmla="*/ 5240318 h 5602020"/>
              <a:gd name="connsiteX18773" fmla="*/ 1735392 w 5832676"/>
              <a:gd name="connsiteY18773" fmla="*/ 5240063 h 5602020"/>
              <a:gd name="connsiteX18774" fmla="*/ 1752326 w 5832676"/>
              <a:gd name="connsiteY18774" fmla="*/ 5230540 h 5602020"/>
              <a:gd name="connsiteX18775" fmla="*/ 1699571 w 5832676"/>
              <a:gd name="connsiteY18775" fmla="*/ 5255763 h 5602020"/>
              <a:gd name="connsiteX18776" fmla="*/ 1672048 w 5832676"/>
              <a:gd name="connsiteY18776" fmla="*/ 5269522 h 5602020"/>
              <a:gd name="connsiteX18777" fmla="*/ 1665167 w 5832676"/>
              <a:gd name="connsiteY18777" fmla="*/ 5271815 h 5602020"/>
              <a:gd name="connsiteX18778" fmla="*/ 1662875 w 5832676"/>
              <a:gd name="connsiteY18778" fmla="*/ 5271815 h 5602020"/>
              <a:gd name="connsiteX18779" fmla="*/ 1651406 w 5832676"/>
              <a:gd name="connsiteY18779" fmla="*/ 5278694 h 5602020"/>
              <a:gd name="connsiteX18780" fmla="*/ 1642231 w 5832676"/>
              <a:gd name="connsiteY18780" fmla="*/ 5278694 h 5602020"/>
              <a:gd name="connsiteX18781" fmla="*/ 1639939 w 5832676"/>
              <a:gd name="connsiteY18781" fmla="*/ 5283281 h 5602020"/>
              <a:gd name="connsiteX18782" fmla="*/ 1646819 w 5832676"/>
              <a:gd name="connsiteY18782" fmla="*/ 5280988 h 5602020"/>
              <a:gd name="connsiteX18783" fmla="*/ 1621588 w 5832676"/>
              <a:gd name="connsiteY18783" fmla="*/ 5292454 h 5602020"/>
              <a:gd name="connsiteX18784" fmla="*/ 1619295 w 5832676"/>
              <a:gd name="connsiteY18784" fmla="*/ 5292454 h 5602020"/>
              <a:gd name="connsiteX18785" fmla="*/ 1617002 w 5832676"/>
              <a:gd name="connsiteY18785" fmla="*/ 5294747 h 5602020"/>
              <a:gd name="connsiteX18786" fmla="*/ 1614707 w 5832676"/>
              <a:gd name="connsiteY18786" fmla="*/ 5294747 h 5602020"/>
              <a:gd name="connsiteX18787" fmla="*/ 1614707 w 5832676"/>
              <a:gd name="connsiteY18787" fmla="*/ 5290160 h 5602020"/>
              <a:gd name="connsiteX18788" fmla="*/ 1623596 w 5832676"/>
              <a:gd name="connsiteY18788" fmla="*/ 5285861 h 5602020"/>
              <a:gd name="connsiteX18789" fmla="*/ 1630763 w 5832676"/>
              <a:gd name="connsiteY18789" fmla="*/ 5283281 h 5602020"/>
              <a:gd name="connsiteX18790" fmla="*/ 1621588 w 5832676"/>
              <a:gd name="connsiteY18790" fmla="*/ 5287867 h 5602020"/>
              <a:gd name="connsiteX18791" fmla="*/ 1628470 w 5832676"/>
              <a:gd name="connsiteY18791" fmla="*/ 5285574 h 5602020"/>
              <a:gd name="connsiteX18792" fmla="*/ 1630763 w 5832676"/>
              <a:gd name="connsiteY18792" fmla="*/ 5283281 h 5602020"/>
              <a:gd name="connsiteX18793" fmla="*/ 1633057 w 5832676"/>
              <a:gd name="connsiteY18793" fmla="*/ 5280988 h 5602020"/>
              <a:gd name="connsiteX18794" fmla="*/ 1644526 w 5832676"/>
              <a:gd name="connsiteY18794" fmla="*/ 5276401 h 5602020"/>
              <a:gd name="connsiteX18795" fmla="*/ 1649113 w 5832676"/>
              <a:gd name="connsiteY18795" fmla="*/ 5271815 h 5602020"/>
              <a:gd name="connsiteX18796" fmla="*/ 1642231 w 5832676"/>
              <a:gd name="connsiteY18796" fmla="*/ 5269522 h 5602020"/>
              <a:gd name="connsiteX18797" fmla="*/ 1644526 w 5832676"/>
              <a:gd name="connsiteY18797" fmla="*/ 5267229 h 5602020"/>
              <a:gd name="connsiteX18798" fmla="*/ 1637644 w 5832676"/>
              <a:gd name="connsiteY18798" fmla="*/ 5271815 h 5602020"/>
              <a:gd name="connsiteX18799" fmla="*/ 1635351 w 5832676"/>
              <a:gd name="connsiteY18799" fmla="*/ 5271815 h 5602020"/>
              <a:gd name="connsiteX18800" fmla="*/ 1612415 w 5832676"/>
              <a:gd name="connsiteY18800" fmla="*/ 5280988 h 5602020"/>
              <a:gd name="connsiteX18801" fmla="*/ 1617002 w 5832676"/>
              <a:gd name="connsiteY18801" fmla="*/ 5280988 h 5602020"/>
              <a:gd name="connsiteX18802" fmla="*/ 1610120 w 5832676"/>
              <a:gd name="connsiteY18802" fmla="*/ 5283281 h 5602020"/>
              <a:gd name="connsiteX18803" fmla="*/ 1605534 w 5832676"/>
              <a:gd name="connsiteY18803" fmla="*/ 5287867 h 5602020"/>
              <a:gd name="connsiteX18804" fmla="*/ 1598652 w 5832676"/>
              <a:gd name="connsiteY18804" fmla="*/ 5290160 h 5602020"/>
              <a:gd name="connsiteX18805" fmla="*/ 1605534 w 5832676"/>
              <a:gd name="connsiteY18805" fmla="*/ 5285574 h 5602020"/>
              <a:gd name="connsiteX18806" fmla="*/ 1607827 w 5832676"/>
              <a:gd name="connsiteY18806" fmla="*/ 5283281 h 5602020"/>
              <a:gd name="connsiteX18807" fmla="*/ 1603239 w 5832676"/>
              <a:gd name="connsiteY18807" fmla="*/ 5283281 h 5602020"/>
              <a:gd name="connsiteX18808" fmla="*/ 1591772 w 5832676"/>
              <a:gd name="connsiteY18808" fmla="*/ 5290160 h 5602020"/>
              <a:gd name="connsiteX18809" fmla="*/ 1598652 w 5832676"/>
              <a:gd name="connsiteY18809" fmla="*/ 5285574 h 5602020"/>
              <a:gd name="connsiteX18810" fmla="*/ 1607827 w 5832676"/>
              <a:gd name="connsiteY18810" fmla="*/ 5278694 h 5602020"/>
              <a:gd name="connsiteX18811" fmla="*/ 1607827 w 5832676"/>
              <a:gd name="connsiteY18811" fmla="*/ 5276401 h 5602020"/>
              <a:gd name="connsiteX18812" fmla="*/ 1607716 w 5832676"/>
              <a:gd name="connsiteY18812" fmla="*/ 5275958 h 5602020"/>
              <a:gd name="connsiteX18813" fmla="*/ 1608708 w 5832676"/>
              <a:gd name="connsiteY18813" fmla="*/ 5276454 h 5602020"/>
              <a:gd name="connsiteX18814" fmla="*/ 1608708 w 5832676"/>
              <a:gd name="connsiteY18814" fmla="*/ 5275050 h 5602020"/>
              <a:gd name="connsiteX18815" fmla="*/ 1607489 w 5832676"/>
              <a:gd name="connsiteY18815" fmla="*/ 5275050 h 5602020"/>
              <a:gd name="connsiteX18816" fmla="*/ 1605534 w 5832676"/>
              <a:gd name="connsiteY18816" fmla="*/ 5267229 h 5602020"/>
              <a:gd name="connsiteX18817" fmla="*/ 1594066 w 5832676"/>
              <a:gd name="connsiteY18817" fmla="*/ 5271815 h 5602020"/>
              <a:gd name="connsiteX18818" fmla="*/ 1591772 w 5832676"/>
              <a:gd name="connsiteY18818" fmla="*/ 5271815 h 5602020"/>
              <a:gd name="connsiteX18819" fmla="*/ 1598652 w 5832676"/>
              <a:gd name="connsiteY18819" fmla="*/ 5269522 h 5602020"/>
              <a:gd name="connsiteX18820" fmla="*/ 1594066 w 5832676"/>
              <a:gd name="connsiteY18820" fmla="*/ 5269522 h 5602020"/>
              <a:gd name="connsiteX18821" fmla="*/ 1596359 w 5832676"/>
              <a:gd name="connsiteY18821" fmla="*/ 5267229 h 5602020"/>
              <a:gd name="connsiteX18822" fmla="*/ 1598652 w 5832676"/>
              <a:gd name="connsiteY18822" fmla="*/ 5266083 h 5602020"/>
              <a:gd name="connsiteX18823" fmla="*/ 1599433 w 5832676"/>
              <a:gd name="connsiteY18823" fmla="*/ 5265694 h 5602020"/>
              <a:gd name="connsiteX18824" fmla="*/ 1597481 w 5832676"/>
              <a:gd name="connsiteY18824" fmla="*/ 5268034 h 5602020"/>
              <a:gd name="connsiteX18825" fmla="*/ 1602159 w 5832676"/>
              <a:gd name="connsiteY18825" fmla="*/ 5268034 h 5602020"/>
              <a:gd name="connsiteX18826" fmla="*/ 1604499 w 5832676"/>
              <a:gd name="connsiteY18826" fmla="*/ 5262420 h 5602020"/>
              <a:gd name="connsiteX18827" fmla="*/ 1605534 w 5832676"/>
              <a:gd name="connsiteY18827" fmla="*/ 5260350 h 5602020"/>
              <a:gd name="connsiteX18828" fmla="*/ 1600947 w 5832676"/>
              <a:gd name="connsiteY18828" fmla="*/ 5262643 h 5602020"/>
              <a:gd name="connsiteX18829" fmla="*/ 1598652 w 5832676"/>
              <a:gd name="connsiteY18829" fmla="*/ 5264936 h 5602020"/>
              <a:gd name="connsiteX18830" fmla="*/ 1596359 w 5832676"/>
              <a:gd name="connsiteY18830" fmla="*/ 5262643 h 5602020"/>
              <a:gd name="connsiteX18831" fmla="*/ 1603239 w 5832676"/>
              <a:gd name="connsiteY18831" fmla="*/ 5258057 h 5602020"/>
              <a:gd name="connsiteX18832" fmla="*/ 1600947 w 5832676"/>
              <a:gd name="connsiteY18832" fmla="*/ 5260350 h 5602020"/>
              <a:gd name="connsiteX18833" fmla="*/ 1605534 w 5832676"/>
              <a:gd name="connsiteY18833" fmla="*/ 5258057 h 5602020"/>
              <a:gd name="connsiteX18834" fmla="*/ 1607827 w 5832676"/>
              <a:gd name="connsiteY18834" fmla="*/ 5255763 h 5602020"/>
              <a:gd name="connsiteX18835" fmla="*/ 1610120 w 5832676"/>
              <a:gd name="connsiteY18835" fmla="*/ 5258057 h 5602020"/>
              <a:gd name="connsiteX18836" fmla="*/ 1611760 w 5832676"/>
              <a:gd name="connsiteY18836" fmla="*/ 5254780 h 5602020"/>
              <a:gd name="connsiteX18837" fmla="*/ 1617739 w 5832676"/>
              <a:gd name="connsiteY18837" fmla="*/ 5251194 h 5602020"/>
              <a:gd name="connsiteX18838" fmla="*/ 1621588 w 5832676"/>
              <a:gd name="connsiteY18838" fmla="*/ 5248884 h 5602020"/>
              <a:gd name="connsiteX18839" fmla="*/ 1616391 w 5832676"/>
              <a:gd name="connsiteY18839" fmla="*/ 5251194 h 5602020"/>
              <a:gd name="connsiteX18840" fmla="*/ 1600947 w 5832676"/>
              <a:gd name="connsiteY18840" fmla="*/ 5258057 h 5602020"/>
              <a:gd name="connsiteX18841" fmla="*/ 1630962 w 5832676"/>
              <a:gd name="connsiteY18841" fmla="*/ 5238766 h 5602020"/>
              <a:gd name="connsiteX18842" fmla="*/ 1631864 w 5832676"/>
              <a:gd name="connsiteY18842" fmla="*/ 5239968 h 5602020"/>
              <a:gd name="connsiteX18843" fmla="*/ 1633969 w 5832676"/>
              <a:gd name="connsiteY18843" fmla="*/ 5237161 h 5602020"/>
              <a:gd name="connsiteX18844" fmla="*/ 1629758 w 5832676"/>
              <a:gd name="connsiteY18844" fmla="*/ 5237161 h 5602020"/>
              <a:gd name="connsiteX18845" fmla="*/ 1629952 w 5832676"/>
              <a:gd name="connsiteY18845" fmla="*/ 5237419 h 5602020"/>
              <a:gd name="connsiteX18846" fmla="*/ 1628470 w 5832676"/>
              <a:gd name="connsiteY18846" fmla="*/ 5237419 h 5602020"/>
              <a:gd name="connsiteX18847" fmla="*/ 1633057 w 5832676"/>
              <a:gd name="connsiteY18847" fmla="*/ 5232833 h 5602020"/>
              <a:gd name="connsiteX18848" fmla="*/ 1633057 w 5832676"/>
              <a:gd name="connsiteY18848" fmla="*/ 5235126 h 5602020"/>
              <a:gd name="connsiteX18849" fmla="*/ 1642231 w 5832676"/>
              <a:gd name="connsiteY18849" fmla="*/ 5228247 h 5602020"/>
              <a:gd name="connsiteX18850" fmla="*/ 1653699 w 5832676"/>
              <a:gd name="connsiteY18850" fmla="*/ 5221368 h 5602020"/>
              <a:gd name="connsiteX18851" fmla="*/ 1651406 w 5832676"/>
              <a:gd name="connsiteY18851" fmla="*/ 5221368 h 5602020"/>
              <a:gd name="connsiteX18852" fmla="*/ 1672048 w 5832676"/>
              <a:gd name="connsiteY18852" fmla="*/ 5209902 h 5602020"/>
              <a:gd name="connsiteX18853" fmla="*/ 1674342 w 5832676"/>
              <a:gd name="connsiteY18853" fmla="*/ 5205316 h 5602020"/>
              <a:gd name="connsiteX18854" fmla="*/ 1669754 w 5832676"/>
              <a:gd name="connsiteY18854" fmla="*/ 5207609 h 5602020"/>
              <a:gd name="connsiteX18855" fmla="*/ 1658286 w 5832676"/>
              <a:gd name="connsiteY18855" fmla="*/ 5209902 h 5602020"/>
              <a:gd name="connsiteX18856" fmla="*/ 1658286 w 5832676"/>
              <a:gd name="connsiteY18856" fmla="*/ 5212195 h 5602020"/>
              <a:gd name="connsiteX18857" fmla="*/ 1665167 w 5832676"/>
              <a:gd name="connsiteY18857" fmla="*/ 5209902 h 5602020"/>
              <a:gd name="connsiteX18858" fmla="*/ 1649113 w 5832676"/>
              <a:gd name="connsiteY18858" fmla="*/ 5216781 h 5602020"/>
              <a:gd name="connsiteX18859" fmla="*/ 1653699 w 5832676"/>
              <a:gd name="connsiteY18859" fmla="*/ 5212195 h 5602020"/>
              <a:gd name="connsiteX18860" fmla="*/ 1680481 w 5832676"/>
              <a:gd name="connsiteY18860" fmla="*/ 5193659 h 5602020"/>
              <a:gd name="connsiteX18861" fmla="*/ 1682382 w 5832676"/>
              <a:gd name="connsiteY18861" fmla="*/ 5193659 h 5602020"/>
              <a:gd name="connsiteX18862" fmla="*/ 1684487 w 5832676"/>
              <a:gd name="connsiteY18862" fmla="*/ 5192255 h 5602020"/>
              <a:gd name="connsiteX18863" fmla="*/ 1680670 w 5832676"/>
              <a:gd name="connsiteY18863" fmla="*/ 5193528 h 5602020"/>
              <a:gd name="connsiteX18864" fmla="*/ 1683516 w 5832676"/>
              <a:gd name="connsiteY18864" fmla="*/ 5191557 h 5602020"/>
              <a:gd name="connsiteX18865" fmla="*/ 1681584 w 5832676"/>
              <a:gd name="connsiteY18865" fmla="*/ 5191799 h 5602020"/>
              <a:gd name="connsiteX18866" fmla="*/ 1692521 w 5832676"/>
              <a:gd name="connsiteY18866" fmla="*/ 5185238 h 5602020"/>
              <a:gd name="connsiteX18867" fmla="*/ 1693608 w 5832676"/>
              <a:gd name="connsiteY18867" fmla="*/ 5185238 h 5602020"/>
              <a:gd name="connsiteX18868" fmla="*/ 1694498 w 5832676"/>
              <a:gd name="connsiteY18868" fmla="*/ 5184052 h 5602020"/>
              <a:gd name="connsiteX18869" fmla="*/ 1697279 w 5832676"/>
              <a:gd name="connsiteY18869" fmla="*/ 5182384 h 5602020"/>
              <a:gd name="connsiteX18870" fmla="*/ 1694832 w 5832676"/>
              <a:gd name="connsiteY18870" fmla="*/ 5183607 h 5602020"/>
              <a:gd name="connsiteX18871" fmla="*/ 1695715 w 5832676"/>
              <a:gd name="connsiteY18871" fmla="*/ 5182431 h 5602020"/>
              <a:gd name="connsiteX18872" fmla="*/ 1692344 w 5832676"/>
              <a:gd name="connsiteY18872" fmla="*/ 5184677 h 5602020"/>
              <a:gd name="connsiteX18873" fmla="*/ 1688103 w 5832676"/>
              <a:gd name="connsiteY18873" fmla="*/ 5184677 h 5602020"/>
              <a:gd name="connsiteX18874" fmla="*/ 1683516 w 5832676"/>
              <a:gd name="connsiteY18874" fmla="*/ 5186971 h 5602020"/>
              <a:gd name="connsiteX18875" fmla="*/ 1685811 w 5832676"/>
              <a:gd name="connsiteY18875" fmla="*/ 5184677 h 5602020"/>
              <a:gd name="connsiteX18876" fmla="*/ 1681224 w 5832676"/>
              <a:gd name="connsiteY18876" fmla="*/ 5186971 h 5602020"/>
              <a:gd name="connsiteX18877" fmla="*/ 1678930 w 5832676"/>
              <a:gd name="connsiteY18877" fmla="*/ 5189264 h 5602020"/>
              <a:gd name="connsiteX18878" fmla="*/ 1672048 w 5832676"/>
              <a:gd name="connsiteY18878" fmla="*/ 5193850 h 5602020"/>
              <a:gd name="connsiteX18879" fmla="*/ 1669754 w 5832676"/>
              <a:gd name="connsiteY18879" fmla="*/ 5193850 h 5602020"/>
              <a:gd name="connsiteX18880" fmla="*/ 1667462 w 5832676"/>
              <a:gd name="connsiteY18880" fmla="*/ 5193850 h 5602020"/>
              <a:gd name="connsiteX18881" fmla="*/ 1676635 w 5832676"/>
              <a:gd name="connsiteY18881" fmla="*/ 5189264 h 5602020"/>
              <a:gd name="connsiteX18882" fmla="*/ 1669754 w 5832676"/>
              <a:gd name="connsiteY18882" fmla="*/ 5191557 h 5602020"/>
              <a:gd name="connsiteX18883" fmla="*/ 1667462 w 5832676"/>
              <a:gd name="connsiteY18883" fmla="*/ 5193850 h 5602020"/>
              <a:gd name="connsiteX18884" fmla="*/ 1667462 w 5832676"/>
              <a:gd name="connsiteY18884" fmla="*/ 5191557 h 5602020"/>
              <a:gd name="connsiteX18885" fmla="*/ 1681224 w 5832676"/>
              <a:gd name="connsiteY18885" fmla="*/ 5184677 h 5602020"/>
              <a:gd name="connsiteX18886" fmla="*/ 1683516 w 5832676"/>
              <a:gd name="connsiteY18886" fmla="*/ 5182384 h 5602020"/>
              <a:gd name="connsiteX18887" fmla="*/ 1685811 w 5832676"/>
              <a:gd name="connsiteY18887" fmla="*/ 5182384 h 5602020"/>
              <a:gd name="connsiteX18888" fmla="*/ 1697279 w 5832676"/>
              <a:gd name="connsiteY18888" fmla="*/ 5175505 h 5602020"/>
              <a:gd name="connsiteX18889" fmla="*/ 1704159 w 5832676"/>
              <a:gd name="connsiteY18889" fmla="*/ 5173212 h 5602020"/>
              <a:gd name="connsiteX18890" fmla="*/ 1704159 w 5832676"/>
              <a:gd name="connsiteY18890" fmla="*/ 5170919 h 5602020"/>
              <a:gd name="connsiteX18891" fmla="*/ 1711040 w 5832676"/>
              <a:gd name="connsiteY18891" fmla="*/ 5166333 h 5602020"/>
              <a:gd name="connsiteX18892" fmla="*/ 1717922 w 5832676"/>
              <a:gd name="connsiteY18892" fmla="*/ 5164040 h 5602020"/>
              <a:gd name="connsiteX18893" fmla="*/ 1720215 w 5832676"/>
              <a:gd name="connsiteY18893" fmla="*/ 5161747 h 5602020"/>
              <a:gd name="connsiteX18894" fmla="*/ 1713333 w 5832676"/>
              <a:gd name="connsiteY18894" fmla="*/ 5159454 h 5602020"/>
              <a:gd name="connsiteX18895" fmla="*/ 1713333 w 5832676"/>
              <a:gd name="connsiteY18895" fmla="*/ 5157161 h 5602020"/>
              <a:gd name="connsiteX18896" fmla="*/ 1708747 w 5832676"/>
              <a:gd name="connsiteY18896" fmla="*/ 5161747 h 5602020"/>
              <a:gd name="connsiteX18897" fmla="*/ 1706452 w 5832676"/>
              <a:gd name="connsiteY18897" fmla="*/ 5161747 h 5602020"/>
              <a:gd name="connsiteX18898" fmla="*/ 1683516 w 5832676"/>
              <a:gd name="connsiteY18898" fmla="*/ 5170919 h 5602020"/>
              <a:gd name="connsiteX18899" fmla="*/ 1685811 w 5832676"/>
              <a:gd name="connsiteY18899" fmla="*/ 5170919 h 5602020"/>
              <a:gd name="connsiteX18900" fmla="*/ 1681224 w 5832676"/>
              <a:gd name="connsiteY18900" fmla="*/ 5173212 h 5602020"/>
              <a:gd name="connsiteX18901" fmla="*/ 1676635 w 5832676"/>
              <a:gd name="connsiteY18901" fmla="*/ 5177798 h 5602020"/>
              <a:gd name="connsiteX18902" fmla="*/ 1667462 w 5832676"/>
              <a:gd name="connsiteY18902" fmla="*/ 5180091 h 5602020"/>
              <a:gd name="connsiteX18903" fmla="*/ 1674342 w 5832676"/>
              <a:gd name="connsiteY18903" fmla="*/ 5175505 h 5602020"/>
              <a:gd name="connsiteX18904" fmla="*/ 1676635 w 5832676"/>
              <a:gd name="connsiteY18904" fmla="*/ 5175505 h 5602020"/>
              <a:gd name="connsiteX18905" fmla="*/ 1678930 w 5832676"/>
              <a:gd name="connsiteY18905" fmla="*/ 5173212 h 5602020"/>
              <a:gd name="connsiteX18906" fmla="*/ 1677470 w 5832676"/>
              <a:gd name="connsiteY18906" fmla="*/ 5174008 h 5602020"/>
              <a:gd name="connsiteX18907" fmla="*/ 1675775 w 5832676"/>
              <a:gd name="connsiteY18907" fmla="*/ 5174932 h 5602020"/>
              <a:gd name="connsiteX18908" fmla="*/ 1674342 w 5832676"/>
              <a:gd name="connsiteY18908" fmla="*/ 5173212 h 5602020"/>
              <a:gd name="connsiteX18909" fmla="*/ 1678930 w 5832676"/>
              <a:gd name="connsiteY18909" fmla="*/ 5168626 h 5602020"/>
              <a:gd name="connsiteX18910" fmla="*/ 1676635 w 5832676"/>
              <a:gd name="connsiteY18910" fmla="*/ 5166333 h 5602020"/>
              <a:gd name="connsiteX18911" fmla="*/ 1676635 w 5832676"/>
              <a:gd name="connsiteY18911" fmla="*/ 5157161 h 5602020"/>
              <a:gd name="connsiteX18912" fmla="*/ 1668990 w 5832676"/>
              <a:gd name="connsiteY18912" fmla="*/ 5161747 h 5602020"/>
              <a:gd name="connsiteX18913" fmla="*/ 1665167 w 5832676"/>
              <a:gd name="connsiteY18913" fmla="*/ 5161747 h 5602020"/>
              <a:gd name="connsiteX18914" fmla="*/ 1665167 w 5832676"/>
              <a:gd name="connsiteY18914" fmla="*/ 5157161 h 5602020"/>
              <a:gd name="connsiteX18915" fmla="*/ 1667462 w 5832676"/>
              <a:gd name="connsiteY18915" fmla="*/ 5157008 h 5602020"/>
              <a:gd name="connsiteX18916" fmla="*/ 1667462 w 5832676"/>
              <a:gd name="connsiteY18916" fmla="*/ 5157161 h 5602020"/>
              <a:gd name="connsiteX18917" fmla="*/ 1667625 w 5832676"/>
              <a:gd name="connsiteY18917" fmla="*/ 5156997 h 5602020"/>
              <a:gd name="connsiteX18918" fmla="*/ 1669376 w 5832676"/>
              <a:gd name="connsiteY18918" fmla="*/ 5156880 h 5602020"/>
              <a:gd name="connsiteX18919" fmla="*/ 1669051 w 5832676"/>
              <a:gd name="connsiteY18919" fmla="*/ 5157173 h 5602020"/>
              <a:gd name="connsiteX18920" fmla="*/ 1671390 w 5832676"/>
              <a:gd name="connsiteY18920" fmla="*/ 5157173 h 5602020"/>
              <a:gd name="connsiteX18921" fmla="*/ 1672949 w 5832676"/>
              <a:gd name="connsiteY18921" fmla="*/ 5155769 h 5602020"/>
              <a:gd name="connsiteX18922" fmla="*/ 1674342 w 5832676"/>
              <a:gd name="connsiteY18922" fmla="*/ 5157161 h 5602020"/>
              <a:gd name="connsiteX18923" fmla="*/ 1676635 w 5832676"/>
              <a:gd name="connsiteY18923" fmla="*/ 5152575 h 5602020"/>
              <a:gd name="connsiteX18924" fmla="*/ 1672048 w 5832676"/>
              <a:gd name="connsiteY18924" fmla="*/ 5152575 h 5602020"/>
              <a:gd name="connsiteX18925" fmla="*/ 1669754 w 5832676"/>
              <a:gd name="connsiteY18925" fmla="*/ 5152575 h 5602020"/>
              <a:gd name="connsiteX18926" fmla="*/ 1674342 w 5832676"/>
              <a:gd name="connsiteY18926" fmla="*/ 5147988 h 5602020"/>
              <a:gd name="connsiteX18927" fmla="*/ 1676635 w 5832676"/>
              <a:gd name="connsiteY18927" fmla="*/ 5145695 h 5602020"/>
              <a:gd name="connsiteX18928" fmla="*/ 1678582 w 5832676"/>
              <a:gd name="connsiteY18928" fmla="*/ 5147641 h 5602020"/>
              <a:gd name="connsiteX18929" fmla="*/ 1678930 w 5832676"/>
              <a:gd name="connsiteY18929" fmla="*/ 5147988 h 5602020"/>
              <a:gd name="connsiteX18930" fmla="*/ 1683516 w 5832676"/>
              <a:gd name="connsiteY18930" fmla="*/ 5145695 h 5602020"/>
              <a:gd name="connsiteX18931" fmla="*/ 1681224 w 5832676"/>
              <a:gd name="connsiteY18931" fmla="*/ 5145695 h 5602020"/>
              <a:gd name="connsiteX18932" fmla="*/ 1688698 w 5832676"/>
              <a:gd name="connsiteY18932" fmla="*/ 5140091 h 5602020"/>
              <a:gd name="connsiteX18933" fmla="*/ 1690398 w 5832676"/>
              <a:gd name="connsiteY18933" fmla="*/ 5138816 h 5602020"/>
              <a:gd name="connsiteX18934" fmla="*/ 1688698 w 5832676"/>
              <a:gd name="connsiteY18934" fmla="*/ 5139666 h 5602020"/>
              <a:gd name="connsiteX18935" fmla="*/ 1676635 w 5832676"/>
              <a:gd name="connsiteY18935" fmla="*/ 5145695 h 5602020"/>
              <a:gd name="connsiteX18936" fmla="*/ 1672048 w 5832676"/>
              <a:gd name="connsiteY18936" fmla="*/ 5147988 h 5602020"/>
              <a:gd name="connsiteX18937" fmla="*/ 1701865 w 5832676"/>
              <a:gd name="connsiteY18937" fmla="*/ 5127351 h 5602020"/>
              <a:gd name="connsiteX18938" fmla="*/ 1699571 w 5832676"/>
              <a:gd name="connsiteY18938" fmla="*/ 5127351 h 5602020"/>
              <a:gd name="connsiteX18939" fmla="*/ 1701865 w 5832676"/>
              <a:gd name="connsiteY18939" fmla="*/ 5125058 h 5602020"/>
              <a:gd name="connsiteX18940" fmla="*/ 1713333 w 5832676"/>
              <a:gd name="connsiteY18940" fmla="*/ 5118179 h 5602020"/>
              <a:gd name="connsiteX18941" fmla="*/ 1724803 w 5832676"/>
              <a:gd name="connsiteY18941" fmla="*/ 5111299 h 5602020"/>
              <a:gd name="connsiteX18942" fmla="*/ 1720215 w 5832676"/>
              <a:gd name="connsiteY18942" fmla="*/ 5111299 h 5602020"/>
              <a:gd name="connsiteX18943" fmla="*/ 1729511 w 5832676"/>
              <a:gd name="connsiteY18943" fmla="*/ 5106652 h 5602020"/>
              <a:gd name="connsiteX18944" fmla="*/ 1743153 w 5832676"/>
              <a:gd name="connsiteY18944" fmla="*/ 5099833 h 5602020"/>
              <a:gd name="connsiteX18945" fmla="*/ 1745444 w 5832676"/>
              <a:gd name="connsiteY18945" fmla="*/ 5095247 h 5602020"/>
              <a:gd name="connsiteX18946" fmla="*/ 1736271 w 5832676"/>
              <a:gd name="connsiteY18946" fmla="*/ 5102126 h 5602020"/>
              <a:gd name="connsiteX18947" fmla="*/ 1736271 w 5832676"/>
              <a:gd name="connsiteY18947" fmla="*/ 5099833 h 5602020"/>
              <a:gd name="connsiteX18948" fmla="*/ 1738563 w 5832676"/>
              <a:gd name="connsiteY18948" fmla="*/ 5097540 h 5602020"/>
              <a:gd name="connsiteX18949" fmla="*/ 1729390 w 5832676"/>
              <a:gd name="connsiteY18949" fmla="*/ 5099833 h 5602020"/>
              <a:gd name="connsiteX18950" fmla="*/ 1729390 w 5832676"/>
              <a:gd name="connsiteY18950" fmla="*/ 5102126 h 5602020"/>
              <a:gd name="connsiteX18951" fmla="*/ 1736271 w 5832676"/>
              <a:gd name="connsiteY18951" fmla="*/ 5102126 h 5602020"/>
              <a:gd name="connsiteX18952" fmla="*/ 1720215 w 5832676"/>
              <a:gd name="connsiteY18952" fmla="*/ 5106713 h 5602020"/>
              <a:gd name="connsiteX18953" fmla="*/ 1724803 w 5832676"/>
              <a:gd name="connsiteY18953" fmla="*/ 5102126 h 5602020"/>
              <a:gd name="connsiteX18954" fmla="*/ 1754619 w 5832676"/>
              <a:gd name="connsiteY18954" fmla="*/ 5083782 h 5602020"/>
              <a:gd name="connsiteX18955" fmla="*/ 1752950 w 5832676"/>
              <a:gd name="connsiteY18955" fmla="*/ 5084199 h 5602020"/>
              <a:gd name="connsiteX18956" fmla="*/ 1745444 w 5832676"/>
              <a:gd name="connsiteY18956" fmla="*/ 5086075 h 5602020"/>
              <a:gd name="connsiteX18957" fmla="*/ 1763267 w 5832676"/>
              <a:gd name="connsiteY18957" fmla="*/ 5076176 h 5602020"/>
              <a:gd name="connsiteX18958" fmla="*/ 1764944 w 5832676"/>
              <a:gd name="connsiteY18958" fmla="*/ 5077182 h 5602020"/>
              <a:gd name="connsiteX18959" fmla="*/ 1764944 w 5832676"/>
              <a:gd name="connsiteY18959" fmla="*/ 5075245 h 5602020"/>
              <a:gd name="connsiteX18960" fmla="*/ 1766508 w 5832676"/>
              <a:gd name="connsiteY18960" fmla="*/ 5074376 h 5602020"/>
              <a:gd name="connsiteX18961" fmla="*/ 1807372 w 5832676"/>
              <a:gd name="connsiteY18961" fmla="*/ 5051679 h 5602020"/>
              <a:gd name="connsiteX18962" fmla="*/ 1740858 w 5832676"/>
              <a:gd name="connsiteY18962" fmla="*/ 5083782 h 5602020"/>
              <a:gd name="connsiteX18963" fmla="*/ 1738563 w 5832676"/>
              <a:gd name="connsiteY18963" fmla="*/ 5083782 h 5602020"/>
              <a:gd name="connsiteX18964" fmla="*/ 1795904 w 5832676"/>
              <a:gd name="connsiteY18964" fmla="*/ 5049386 h 5602020"/>
              <a:gd name="connsiteX18965" fmla="*/ 1965632 w 5832676"/>
              <a:gd name="connsiteY18965" fmla="*/ 4953076 h 5602020"/>
              <a:gd name="connsiteX18966" fmla="*/ 1970221 w 5832676"/>
              <a:gd name="connsiteY18966" fmla="*/ 4950783 h 5602020"/>
              <a:gd name="connsiteX18967" fmla="*/ 1971942 w 5832676"/>
              <a:gd name="connsiteY18967" fmla="*/ 4935018 h 5602020"/>
              <a:gd name="connsiteX18968" fmla="*/ 1970425 w 5832676"/>
              <a:gd name="connsiteY18968" fmla="*/ 4922635 h 5602020"/>
              <a:gd name="connsiteX18969" fmla="*/ 1971080 w 5832676"/>
              <a:gd name="connsiteY18969" fmla="*/ 4924412 h 5602020"/>
              <a:gd name="connsiteX18970" fmla="*/ 1979395 w 5832676"/>
              <a:gd name="connsiteY18970" fmla="*/ 4943904 h 5602020"/>
              <a:gd name="connsiteX18971" fmla="*/ 2208757 w 5832676"/>
              <a:gd name="connsiteY18971" fmla="*/ 4822369 h 5602020"/>
              <a:gd name="connsiteX18972" fmla="*/ 2309677 w 5832676"/>
              <a:gd name="connsiteY18972" fmla="*/ 4774215 h 5602020"/>
              <a:gd name="connsiteX18973" fmla="*/ 2415181 w 5832676"/>
              <a:gd name="connsiteY18973" fmla="*/ 4721473 h 5602020"/>
              <a:gd name="connsiteX18974" fmla="*/ 2417474 w 5832676"/>
              <a:gd name="connsiteY18974" fmla="*/ 4721473 h 5602020"/>
              <a:gd name="connsiteX18975" fmla="*/ 2481696 w 5832676"/>
              <a:gd name="connsiteY18975" fmla="*/ 4689371 h 5602020"/>
              <a:gd name="connsiteX18976" fmla="*/ 2518394 w 5832676"/>
              <a:gd name="connsiteY18976" fmla="*/ 4673318 h 5602020"/>
              <a:gd name="connsiteX18977" fmla="*/ 2520687 w 5832676"/>
              <a:gd name="connsiteY18977" fmla="*/ 4671025 h 5602020"/>
              <a:gd name="connsiteX18978" fmla="*/ 2520687 w 5832676"/>
              <a:gd name="connsiteY18978" fmla="*/ 4673318 h 5602020"/>
              <a:gd name="connsiteX18979" fmla="*/ 2525275 w 5832676"/>
              <a:gd name="connsiteY18979" fmla="*/ 4671025 h 5602020"/>
              <a:gd name="connsiteX18980" fmla="*/ 2548211 w 5832676"/>
              <a:gd name="connsiteY18980" fmla="*/ 4657267 h 5602020"/>
              <a:gd name="connsiteX18981" fmla="*/ 2555092 w 5832676"/>
              <a:gd name="connsiteY18981" fmla="*/ 4654974 h 5602020"/>
              <a:gd name="connsiteX18982" fmla="*/ 2555092 w 5832676"/>
              <a:gd name="connsiteY18982" fmla="*/ 4652144 h 5602020"/>
              <a:gd name="connsiteX18983" fmla="*/ 2555092 w 5832676"/>
              <a:gd name="connsiteY18983" fmla="*/ 4650387 h 5602020"/>
              <a:gd name="connsiteX18984" fmla="*/ 2556321 w 5832676"/>
              <a:gd name="connsiteY18984" fmla="*/ 4651617 h 5602020"/>
              <a:gd name="connsiteX18985" fmla="*/ 2557385 w 5832676"/>
              <a:gd name="connsiteY18985" fmla="*/ 4652680 h 5602020"/>
              <a:gd name="connsiteX18986" fmla="*/ 2558353 w 5832676"/>
              <a:gd name="connsiteY18986" fmla="*/ 4650746 h 5602020"/>
              <a:gd name="connsiteX18987" fmla="*/ 2559679 w 5832676"/>
              <a:gd name="connsiteY18987" fmla="*/ 4648094 h 5602020"/>
              <a:gd name="connsiteX18988" fmla="*/ 2559679 w 5832676"/>
              <a:gd name="connsiteY18988" fmla="*/ 4650387 h 5602020"/>
              <a:gd name="connsiteX18989" fmla="*/ 2568853 w 5832676"/>
              <a:gd name="connsiteY18989" fmla="*/ 4645801 h 5602020"/>
              <a:gd name="connsiteX18990" fmla="*/ 2566559 w 5832676"/>
              <a:gd name="connsiteY18990" fmla="*/ 4645801 h 5602020"/>
              <a:gd name="connsiteX18991" fmla="*/ 2564266 w 5832676"/>
              <a:gd name="connsiteY18991" fmla="*/ 4645801 h 5602020"/>
              <a:gd name="connsiteX18992" fmla="*/ 2561972 w 5832676"/>
              <a:gd name="connsiteY18992" fmla="*/ 4645801 h 5602020"/>
              <a:gd name="connsiteX18993" fmla="*/ 2570994 w 5832676"/>
              <a:gd name="connsiteY18993" fmla="*/ 4642795 h 5602020"/>
              <a:gd name="connsiteX18994" fmla="*/ 2568573 w 5832676"/>
              <a:gd name="connsiteY18994" fmla="*/ 4646366 h 5602020"/>
              <a:gd name="connsiteX18995" fmla="*/ 2573184 w 5832676"/>
              <a:gd name="connsiteY18995" fmla="*/ 4644100 h 5602020"/>
              <a:gd name="connsiteX18996" fmla="*/ 2605460 w 5832676"/>
              <a:gd name="connsiteY18996" fmla="*/ 4630498 h 5602020"/>
              <a:gd name="connsiteX18997" fmla="*/ 2633125 w 5832676"/>
              <a:gd name="connsiteY18997" fmla="*/ 4619163 h 5602020"/>
              <a:gd name="connsiteX18998" fmla="*/ 2633125 w 5832676"/>
              <a:gd name="connsiteY18998" fmla="*/ 4616896 h 5602020"/>
              <a:gd name="connsiteX18999" fmla="*/ 2600849 w 5832676"/>
              <a:gd name="connsiteY18999" fmla="*/ 4628231 h 5602020"/>
              <a:gd name="connsiteX19000" fmla="*/ 2589322 w 5832676"/>
              <a:gd name="connsiteY19000" fmla="*/ 4632764 h 5602020"/>
              <a:gd name="connsiteX19001" fmla="*/ 2582406 w 5832676"/>
              <a:gd name="connsiteY19001" fmla="*/ 4637298 h 5602020"/>
              <a:gd name="connsiteX19002" fmla="*/ 2582406 w 5832676"/>
              <a:gd name="connsiteY19002" fmla="*/ 4635032 h 5602020"/>
              <a:gd name="connsiteX19003" fmla="*/ 2577795 w 5832676"/>
              <a:gd name="connsiteY19003" fmla="*/ 4637298 h 5602020"/>
              <a:gd name="connsiteX19004" fmla="*/ 2575489 w 5832676"/>
              <a:gd name="connsiteY19004" fmla="*/ 4639566 h 5602020"/>
              <a:gd name="connsiteX19005" fmla="*/ 2575489 w 5832676"/>
              <a:gd name="connsiteY19005" fmla="*/ 4637298 h 5602020"/>
              <a:gd name="connsiteX19006" fmla="*/ 2573184 w 5832676"/>
              <a:gd name="connsiteY19006" fmla="*/ 4639566 h 5602020"/>
              <a:gd name="connsiteX19007" fmla="*/ 2571092 w 5832676"/>
              <a:gd name="connsiteY19007" fmla="*/ 4642651 h 5602020"/>
              <a:gd name="connsiteX19008" fmla="*/ 2532155 w 5832676"/>
              <a:gd name="connsiteY19008" fmla="*/ 4654687 h 5602020"/>
              <a:gd name="connsiteX19009" fmla="*/ 2495458 w 5832676"/>
              <a:gd name="connsiteY19009" fmla="*/ 4666439 h 5602020"/>
              <a:gd name="connsiteX19010" fmla="*/ 2417474 w 5832676"/>
              <a:gd name="connsiteY19010" fmla="*/ 4691664 h 5602020"/>
              <a:gd name="connsiteX19011" fmla="*/ 2419768 w 5832676"/>
              <a:gd name="connsiteY19011" fmla="*/ 4689371 h 5602020"/>
              <a:gd name="connsiteX19012" fmla="*/ 2424355 w 5832676"/>
              <a:gd name="connsiteY19012" fmla="*/ 4687077 h 5602020"/>
              <a:gd name="connsiteX19013" fmla="*/ 2410593 w 5832676"/>
              <a:gd name="connsiteY19013" fmla="*/ 4691664 h 5602020"/>
              <a:gd name="connsiteX19014" fmla="*/ 2408300 w 5832676"/>
              <a:gd name="connsiteY19014" fmla="*/ 4693957 h 5602020"/>
              <a:gd name="connsiteX19015" fmla="*/ 2415181 w 5832676"/>
              <a:gd name="connsiteY19015" fmla="*/ 4693957 h 5602020"/>
              <a:gd name="connsiteX19016" fmla="*/ 2378483 w 5832676"/>
              <a:gd name="connsiteY19016" fmla="*/ 4705422 h 5602020"/>
              <a:gd name="connsiteX19017" fmla="*/ 2392245 w 5832676"/>
              <a:gd name="connsiteY19017" fmla="*/ 4700836 h 5602020"/>
              <a:gd name="connsiteX19018" fmla="*/ 2394539 w 5832676"/>
              <a:gd name="connsiteY19018" fmla="*/ 4698543 h 5602020"/>
              <a:gd name="connsiteX19019" fmla="*/ 2369308 w 5832676"/>
              <a:gd name="connsiteY19019" fmla="*/ 4707715 h 5602020"/>
              <a:gd name="connsiteX19020" fmla="*/ 2373896 w 5832676"/>
              <a:gd name="connsiteY19020" fmla="*/ 4707715 h 5602020"/>
              <a:gd name="connsiteX19021" fmla="*/ 2378483 w 5832676"/>
              <a:gd name="connsiteY19021" fmla="*/ 4707715 h 5602020"/>
              <a:gd name="connsiteX19022" fmla="*/ 2360134 w 5832676"/>
              <a:gd name="connsiteY19022" fmla="*/ 4712301 h 5602020"/>
              <a:gd name="connsiteX19023" fmla="*/ 2367015 w 5832676"/>
              <a:gd name="connsiteY19023" fmla="*/ 4707715 h 5602020"/>
              <a:gd name="connsiteX19024" fmla="*/ 2332611 w 5832676"/>
              <a:gd name="connsiteY19024" fmla="*/ 4723766 h 5602020"/>
              <a:gd name="connsiteX19025" fmla="*/ 2204170 w 5832676"/>
              <a:gd name="connsiteY19025" fmla="*/ 4769629 h 5602020"/>
              <a:gd name="connsiteX19026" fmla="*/ 2211051 w 5832676"/>
              <a:gd name="connsiteY19026" fmla="*/ 4767336 h 5602020"/>
              <a:gd name="connsiteX19027" fmla="*/ 2158298 w 5832676"/>
              <a:gd name="connsiteY19027" fmla="*/ 4785680 h 5602020"/>
              <a:gd name="connsiteX19028" fmla="*/ 2167472 w 5832676"/>
              <a:gd name="connsiteY19028" fmla="*/ 4781094 h 5602020"/>
              <a:gd name="connsiteX19029" fmla="*/ 2137655 w 5832676"/>
              <a:gd name="connsiteY19029" fmla="*/ 4790266 h 5602020"/>
              <a:gd name="connsiteX19030" fmla="*/ 2146829 w 5832676"/>
              <a:gd name="connsiteY19030" fmla="*/ 4785680 h 5602020"/>
              <a:gd name="connsiteX19031" fmla="*/ 2146829 w 5832676"/>
              <a:gd name="connsiteY19031" fmla="*/ 4783387 h 5602020"/>
              <a:gd name="connsiteX19032" fmla="*/ 2137655 w 5832676"/>
              <a:gd name="connsiteY19032" fmla="*/ 4787973 h 5602020"/>
              <a:gd name="connsiteX19033" fmla="*/ 2103252 w 5832676"/>
              <a:gd name="connsiteY19033" fmla="*/ 4808611 h 5602020"/>
              <a:gd name="connsiteX19034" fmla="*/ 2100958 w 5832676"/>
              <a:gd name="connsiteY19034" fmla="*/ 4808611 h 5602020"/>
              <a:gd name="connsiteX19035" fmla="*/ 2094076 w 5832676"/>
              <a:gd name="connsiteY19035" fmla="*/ 4813197 h 5602020"/>
              <a:gd name="connsiteX19036" fmla="*/ 2091782 w 5832676"/>
              <a:gd name="connsiteY19036" fmla="*/ 4810904 h 5602020"/>
              <a:gd name="connsiteX19037" fmla="*/ 2082609 w 5832676"/>
              <a:gd name="connsiteY19037" fmla="*/ 4817783 h 5602020"/>
              <a:gd name="connsiteX19038" fmla="*/ 2089490 w 5832676"/>
              <a:gd name="connsiteY19038" fmla="*/ 4815490 h 5602020"/>
              <a:gd name="connsiteX19039" fmla="*/ 2089490 w 5832676"/>
              <a:gd name="connsiteY19039" fmla="*/ 4817783 h 5602020"/>
              <a:gd name="connsiteX19040" fmla="*/ 2084903 w 5832676"/>
              <a:gd name="connsiteY19040" fmla="*/ 4820076 h 5602020"/>
              <a:gd name="connsiteX19041" fmla="*/ 2078022 w 5832676"/>
              <a:gd name="connsiteY19041" fmla="*/ 4820076 h 5602020"/>
              <a:gd name="connsiteX19042" fmla="*/ 2073432 w 5832676"/>
              <a:gd name="connsiteY19042" fmla="*/ 4822369 h 5602020"/>
              <a:gd name="connsiteX19043" fmla="*/ 2071141 w 5832676"/>
              <a:gd name="connsiteY19043" fmla="*/ 4824662 h 5602020"/>
              <a:gd name="connsiteX19044" fmla="*/ 2078022 w 5832676"/>
              <a:gd name="connsiteY19044" fmla="*/ 4824662 h 5602020"/>
              <a:gd name="connsiteX19045" fmla="*/ 2066552 w 5832676"/>
              <a:gd name="connsiteY19045" fmla="*/ 4826955 h 5602020"/>
              <a:gd name="connsiteX19046" fmla="*/ 2071141 w 5832676"/>
              <a:gd name="connsiteY19046" fmla="*/ 4826955 h 5602020"/>
              <a:gd name="connsiteX19047" fmla="*/ 2066552 w 5832676"/>
              <a:gd name="connsiteY19047" fmla="*/ 4829248 h 5602020"/>
              <a:gd name="connsiteX19048" fmla="*/ 2055084 w 5832676"/>
              <a:gd name="connsiteY19048" fmla="*/ 4833835 h 5602020"/>
              <a:gd name="connsiteX19049" fmla="*/ 2050497 w 5832676"/>
              <a:gd name="connsiteY19049" fmla="*/ 4838421 h 5602020"/>
              <a:gd name="connsiteX19050" fmla="*/ 2041322 w 5832676"/>
              <a:gd name="connsiteY19050" fmla="*/ 4845300 h 5602020"/>
              <a:gd name="connsiteX19051" fmla="*/ 2036736 w 5832676"/>
              <a:gd name="connsiteY19051" fmla="*/ 4845300 h 5602020"/>
              <a:gd name="connsiteX19052" fmla="*/ 2036736 w 5832676"/>
              <a:gd name="connsiteY19052" fmla="*/ 4847593 h 5602020"/>
              <a:gd name="connsiteX19053" fmla="*/ 2029853 w 5832676"/>
              <a:gd name="connsiteY19053" fmla="*/ 4847593 h 5602020"/>
              <a:gd name="connsiteX19054" fmla="*/ 2032148 w 5832676"/>
              <a:gd name="connsiteY19054" fmla="*/ 4849887 h 5602020"/>
              <a:gd name="connsiteX19055" fmla="*/ 2034441 w 5832676"/>
              <a:gd name="connsiteY19055" fmla="*/ 4849887 h 5602020"/>
              <a:gd name="connsiteX19056" fmla="*/ 2016092 w 5832676"/>
              <a:gd name="connsiteY19056" fmla="*/ 4856766 h 5602020"/>
              <a:gd name="connsiteX19057" fmla="*/ 2016092 w 5832676"/>
              <a:gd name="connsiteY19057" fmla="*/ 4859059 h 5602020"/>
              <a:gd name="connsiteX19058" fmla="*/ 2029853 w 5832676"/>
              <a:gd name="connsiteY19058" fmla="*/ 4854473 h 5602020"/>
              <a:gd name="connsiteX19059" fmla="*/ 2029853 w 5832676"/>
              <a:gd name="connsiteY19059" fmla="*/ 4856766 h 5602020"/>
              <a:gd name="connsiteX19060" fmla="*/ 2025268 w 5832676"/>
              <a:gd name="connsiteY19060" fmla="*/ 4856766 h 5602020"/>
              <a:gd name="connsiteX19061" fmla="*/ 2027561 w 5832676"/>
              <a:gd name="connsiteY19061" fmla="*/ 4859059 h 5602020"/>
              <a:gd name="connsiteX19062" fmla="*/ 1979395 w 5832676"/>
              <a:gd name="connsiteY19062" fmla="*/ 4884283 h 5602020"/>
              <a:gd name="connsiteX19063" fmla="*/ 1979395 w 5832676"/>
              <a:gd name="connsiteY19063" fmla="*/ 4879697 h 5602020"/>
              <a:gd name="connsiteX19064" fmla="*/ 1977102 w 5832676"/>
              <a:gd name="connsiteY19064" fmla="*/ 4879697 h 5602020"/>
              <a:gd name="connsiteX19065" fmla="*/ 1974808 w 5832676"/>
              <a:gd name="connsiteY19065" fmla="*/ 4884283 h 5602020"/>
              <a:gd name="connsiteX19066" fmla="*/ 1970221 w 5832676"/>
              <a:gd name="connsiteY19066" fmla="*/ 4881990 h 5602020"/>
              <a:gd name="connsiteX19067" fmla="*/ 1951873 w 5832676"/>
              <a:gd name="connsiteY19067" fmla="*/ 4888869 h 5602020"/>
              <a:gd name="connsiteX19068" fmla="*/ 1935816 w 5832676"/>
              <a:gd name="connsiteY19068" fmla="*/ 4886576 h 5602020"/>
              <a:gd name="connsiteX19069" fmla="*/ 1876181 w 5832676"/>
              <a:gd name="connsiteY19069" fmla="*/ 4909507 h 5602020"/>
              <a:gd name="connsiteX19070" fmla="*/ 1878475 w 5832676"/>
              <a:gd name="connsiteY19070" fmla="*/ 4907214 h 5602020"/>
              <a:gd name="connsiteX19071" fmla="*/ 1880768 w 5832676"/>
              <a:gd name="connsiteY19071" fmla="*/ 4907214 h 5602020"/>
              <a:gd name="connsiteX19072" fmla="*/ 1878475 w 5832676"/>
              <a:gd name="connsiteY19072" fmla="*/ 4904921 h 5602020"/>
              <a:gd name="connsiteX19073" fmla="*/ 1864713 w 5832676"/>
              <a:gd name="connsiteY19073" fmla="*/ 4911800 h 5602020"/>
              <a:gd name="connsiteX19074" fmla="*/ 1862419 w 5832676"/>
              <a:gd name="connsiteY19074" fmla="*/ 4914093 h 5602020"/>
              <a:gd name="connsiteX19075" fmla="*/ 1860126 w 5832676"/>
              <a:gd name="connsiteY19075" fmla="*/ 4914093 h 5602020"/>
              <a:gd name="connsiteX19076" fmla="*/ 1848659 w 5832676"/>
              <a:gd name="connsiteY19076" fmla="*/ 4918679 h 5602020"/>
              <a:gd name="connsiteX19077" fmla="*/ 1862419 w 5832676"/>
              <a:gd name="connsiteY19077" fmla="*/ 4909507 h 5602020"/>
              <a:gd name="connsiteX19078" fmla="*/ 1860126 w 5832676"/>
              <a:gd name="connsiteY19078" fmla="*/ 4909507 h 5602020"/>
              <a:gd name="connsiteX19079" fmla="*/ 1844070 w 5832676"/>
              <a:gd name="connsiteY19079" fmla="*/ 4911800 h 5602020"/>
              <a:gd name="connsiteX19080" fmla="*/ 1857832 w 5832676"/>
              <a:gd name="connsiteY19080" fmla="*/ 4902628 h 5602020"/>
              <a:gd name="connsiteX19081" fmla="*/ 1853246 w 5832676"/>
              <a:gd name="connsiteY19081" fmla="*/ 4900334 h 5602020"/>
              <a:gd name="connsiteX19082" fmla="*/ 1867007 w 5832676"/>
              <a:gd name="connsiteY19082" fmla="*/ 4898041 h 5602020"/>
              <a:gd name="connsiteX19083" fmla="*/ 1869300 w 5832676"/>
              <a:gd name="connsiteY19083" fmla="*/ 4893455 h 5602020"/>
              <a:gd name="connsiteX19084" fmla="*/ 1857832 w 5832676"/>
              <a:gd name="connsiteY19084" fmla="*/ 4898041 h 5602020"/>
              <a:gd name="connsiteX19085" fmla="*/ 1860126 w 5832676"/>
              <a:gd name="connsiteY19085" fmla="*/ 4895748 h 5602020"/>
              <a:gd name="connsiteX19086" fmla="*/ 1860126 w 5832676"/>
              <a:gd name="connsiteY19086" fmla="*/ 4893711 h 5602020"/>
              <a:gd name="connsiteX19087" fmla="*/ 1876181 w 5832676"/>
              <a:gd name="connsiteY19087" fmla="*/ 4886576 h 5602020"/>
              <a:gd name="connsiteX19088" fmla="*/ 1860126 w 5832676"/>
              <a:gd name="connsiteY19088" fmla="*/ 4893455 h 5602020"/>
              <a:gd name="connsiteX19089" fmla="*/ 1860126 w 5832676"/>
              <a:gd name="connsiteY19089" fmla="*/ 4893711 h 5602020"/>
              <a:gd name="connsiteX19090" fmla="*/ 1855539 w 5832676"/>
              <a:gd name="connsiteY19090" fmla="*/ 4895748 h 5602020"/>
              <a:gd name="connsiteX19091" fmla="*/ 1853246 w 5832676"/>
              <a:gd name="connsiteY19091" fmla="*/ 4891162 h 5602020"/>
              <a:gd name="connsiteX19092" fmla="*/ 1869300 w 5832676"/>
              <a:gd name="connsiteY19092" fmla="*/ 4884283 h 5602020"/>
              <a:gd name="connsiteX19093" fmla="*/ 1867007 w 5832676"/>
              <a:gd name="connsiteY19093" fmla="*/ 4881990 h 5602020"/>
              <a:gd name="connsiteX19094" fmla="*/ 1860126 w 5832676"/>
              <a:gd name="connsiteY19094" fmla="*/ 4886576 h 5602020"/>
              <a:gd name="connsiteX19095" fmla="*/ 1848659 w 5832676"/>
              <a:gd name="connsiteY19095" fmla="*/ 4891162 h 5602020"/>
              <a:gd name="connsiteX19096" fmla="*/ 1848659 w 5832676"/>
              <a:gd name="connsiteY19096" fmla="*/ 4893455 h 5602020"/>
              <a:gd name="connsiteX19097" fmla="*/ 1850951 w 5832676"/>
              <a:gd name="connsiteY19097" fmla="*/ 4893455 h 5602020"/>
              <a:gd name="connsiteX19098" fmla="*/ 1844070 w 5832676"/>
              <a:gd name="connsiteY19098" fmla="*/ 4895748 h 5602020"/>
              <a:gd name="connsiteX19099" fmla="*/ 1841778 w 5832676"/>
              <a:gd name="connsiteY19099" fmla="*/ 4893455 h 5602020"/>
              <a:gd name="connsiteX19100" fmla="*/ 1834897 w 5832676"/>
              <a:gd name="connsiteY19100" fmla="*/ 4895748 h 5602020"/>
              <a:gd name="connsiteX19101" fmla="*/ 1834897 w 5832676"/>
              <a:gd name="connsiteY19101" fmla="*/ 4897468 h 5602020"/>
              <a:gd name="connsiteX19102" fmla="*/ 1832602 w 5832676"/>
              <a:gd name="connsiteY19102" fmla="*/ 4898041 h 5602020"/>
              <a:gd name="connsiteX19103" fmla="*/ 1830310 w 5832676"/>
              <a:gd name="connsiteY19103" fmla="*/ 4900334 h 5602020"/>
              <a:gd name="connsiteX19104" fmla="*/ 1834897 w 5832676"/>
              <a:gd name="connsiteY19104" fmla="*/ 4900334 h 5602020"/>
              <a:gd name="connsiteX19105" fmla="*/ 1834897 w 5832676"/>
              <a:gd name="connsiteY19105" fmla="*/ 4902628 h 5602020"/>
              <a:gd name="connsiteX19106" fmla="*/ 1768382 w 5832676"/>
              <a:gd name="connsiteY19106" fmla="*/ 4918679 h 5602020"/>
              <a:gd name="connsiteX19107" fmla="*/ 1768382 w 5832676"/>
              <a:gd name="connsiteY19107" fmla="*/ 4923265 h 5602020"/>
              <a:gd name="connsiteX19108" fmla="*/ 1740858 w 5832676"/>
              <a:gd name="connsiteY19108" fmla="*/ 4930144 h 5602020"/>
              <a:gd name="connsiteX19109" fmla="*/ 1743153 w 5832676"/>
              <a:gd name="connsiteY19109" fmla="*/ 4934731 h 5602020"/>
              <a:gd name="connsiteX19110" fmla="*/ 1736271 w 5832676"/>
              <a:gd name="connsiteY19110" fmla="*/ 4934731 h 5602020"/>
              <a:gd name="connsiteX19111" fmla="*/ 1729390 w 5832676"/>
              <a:gd name="connsiteY19111" fmla="*/ 4932438 h 5602020"/>
              <a:gd name="connsiteX19112" fmla="*/ 1727095 w 5832676"/>
              <a:gd name="connsiteY19112" fmla="*/ 4925558 h 5602020"/>
              <a:gd name="connsiteX19113" fmla="*/ 1722508 w 5832676"/>
              <a:gd name="connsiteY19113" fmla="*/ 4925558 h 5602020"/>
              <a:gd name="connsiteX19114" fmla="*/ 1729390 w 5832676"/>
              <a:gd name="connsiteY19114" fmla="*/ 4923265 h 5602020"/>
              <a:gd name="connsiteX19115" fmla="*/ 1713333 w 5832676"/>
              <a:gd name="connsiteY19115" fmla="*/ 4916386 h 5602020"/>
              <a:gd name="connsiteX19116" fmla="*/ 1729390 w 5832676"/>
              <a:gd name="connsiteY19116" fmla="*/ 4909507 h 5602020"/>
              <a:gd name="connsiteX19117" fmla="*/ 1727095 w 5832676"/>
              <a:gd name="connsiteY19117" fmla="*/ 4904921 h 5602020"/>
              <a:gd name="connsiteX19118" fmla="*/ 1731686 w 5832676"/>
              <a:gd name="connsiteY19118" fmla="*/ 4900334 h 5602020"/>
              <a:gd name="connsiteX19119" fmla="*/ 1724803 w 5832676"/>
              <a:gd name="connsiteY19119" fmla="*/ 4898041 h 5602020"/>
              <a:gd name="connsiteX19120" fmla="*/ 1729390 w 5832676"/>
              <a:gd name="connsiteY19120" fmla="*/ 4895748 h 5602020"/>
              <a:gd name="connsiteX19121" fmla="*/ 1736271 w 5832676"/>
              <a:gd name="connsiteY19121" fmla="*/ 4884283 h 5602020"/>
              <a:gd name="connsiteX19122" fmla="*/ 1724803 w 5832676"/>
              <a:gd name="connsiteY19122" fmla="*/ 4884283 h 5602020"/>
              <a:gd name="connsiteX19123" fmla="*/ 1733976 w 5832676"/>
              <a:gd name="connsiteY19123" fmla="*/ 4879697 h 5602020"/>
              <a:gd name="connsiteX19124" fmla="*/ 1729390 w 5832676"/>
              <a:gd name="connsiteY19124" fmla="*/ 4877404 h 5602020"/>
              <a:gd name="connsiteX19125" fmla="*/ 1729390 w 5832676"/>
              <a:gd name="connsiteY19125" fmla="*/ 4875111 h 5602020"/>
              <a:gd name="connsiteX19126" fmla="*/ 1711040 w 5832676"/>
              <a:gd name="connsiteY19126" fmla="*/ 4877404 h 5602020"/>
              <a:gd name="connsiteX19127" fmla="*/ 1715627 w 5832676"/>
              <a:gd name="connsiteY19127" fmla="*/ 4870525 h 5602020"/>
              <a:gd name="connsiteX19128" fmla="*/ 1706452 w 5832676"/>
              <a:gd name="connsiteY19128" fmla="*/ 4870525 h 5602020"/>
              <a:gd name="connsiteX19129" fmla="*/ 1701865 w 5832676"/>
              <a:gd name="connsiteY19129" fmla="*/ 4870525 h 5602020"/>
              <a:gd name="connsiteX19130" fmla="*/ 1706452 w 5832676"/>
              <a:gd name="connsiteY19130" fmla="*/ 4868232 h 5602020"/>
              <a:gd name="connsiteX19131" fmla="*/ 1697279 w 5832676"/>
              <a:gd name="connsiteY19131" fmla="*/ 4865938 h 5602020"/>
              <a:gd name="connsiteX19132" fmla="*/ 1692690 w 5832676"/>
              <a:gd name="connsiteY19132" fmla="*/ 4859059 h 5602020"/>
              <a:gd name="connsiteX19133" fmla="*/ 1683516 w 5832676"/>
              <a:gd name="connsiteY19133" fmla="*/ 4859059 h 5602020"/>
              <a:gd name="connsiteX19134" fmla="*/ 1683516 w 5832676"/>
              <a:gd name="connsiteY19134" fmla="*/ 4856766 h 5602020"/>
              <a:gd name="connsiteX19135" fmla="*/ 1688103 w 5832676"/>
              <a:gd name="connsiteY19135" fmla="*/ 4854473 h 5602020"/>
              <a:gd name="connsiteX19136" fmla="*/ 1687594 w 5832676"/>
              <a:gd name="connsiteY19136" fmla="*/ 4854217 h 5602020"/>
              <a:gd name="connsiteX19137" fmla="*/ 1691504 w 5832676"/>
              <a:gd name="connsiteY19137" fmla="*/ 4852653 h 5602020"/>
              <a:gd name="connsiteX19138" fmla="*/ 1691504 w 5832676"/>
              <a:gd name="connsiteY19138" fmla="*/ 4849847 h 5602020"/>
              <a:gd name="connsiteX19139" fmla="*/ 1686637 w 5832676"/>
              <a:gd name="connsiteY19139" fmla="*/ 4853740 h 5602020"/>
              <a:gd name="connsiteX19140" fmla="*/ 1678930 w 5832676"/>
              <a:gd name="connsiteY19140" fmla="*/ 4849887 h 5602020"/>
              <a:gd name="connsiteX19141" fmla="*/ 1672048 w 5832676"/>
              <a:gd name="connsiteY19141" fmla="*/ 4849887 h 5602020"/>
              <a:gd name="connsiteX19142" fmla="*/ 1669754 w 5832676"/>
              <a:gd name="connsiteY19142" fmla="*/ 4849887 h 5602020"/>
              <a:gd name="connsiteX19143" fmla="*/ 1674342 w 5832676"/>
              <a:gd name="connsiteY19143" fmla="*/ 4847593 h 5602020"/>
              <a:gd name="connsiteX19144" fmla="*/ 1676635 w 5832676"/>
              <a:gd name="connsiteY19144" fmla="*/ 4843007 h 5602020"/>
              <a:gd name="connsiteX19145" fmla="*/ 1678930 w 5832676"/>
              <a:gd name="connsiteY19145" fmla="*/ 4840714 h 5602020"/>
              <a:gd name="connsiteX19146" fmla="*/ 1681224 w 5832676"/>
              <a:gd name="connsiteY19146" fmla="*/ 4843007 h 5602020"/>
              <a:gd name="connsiteX19147" fmla="*/ 1676635 w 5832676"/>
              <a:gd name="connsiteY19147" fmla="*/ 4845300 h 5602020"/>
              <a:gd name="connsiteX19148" fmla="*/ 1688103 w 5832676"/>
              <a:gd name="connsiteY19148" fmla="*/ 4843007 h 5602020"/>
              <a:gd name="connsiteX19149" fmla="*/ 1681224 w 5832676"/>
              <a:gd name="connsiteY19149" fmla="*/ 4843007 h 5602020"/>
              <a:gd name="connsiteX19150" fmla="*/ 1685811 w 5832676"/>
              <a:gd name="connsiteY19150" fmla="*/ 4840714 h 5602020"/>
              <a:gd name="connsiteX19151" fmla="*/ 1681224 w 5832676"/>
              <a:gd name="connsiteY19151" fmla="*/ 4840714 h 5602020"/>
              <a:gd name="connsiteX19152" fmla="*/ 1688103 w 5832676"/>
              <a:gd name="connsiteY19152" fmla="*/ 4833835 h 5602020"/>
              <a:gd name="connsiteX19153" fmla="*/ 1667462 w 5832676"/>
              <a:gd name="connsiteY19153" fmla="*/ 4838421 h 5602020"/>
              <a:gd name="connsiteX19154" fmla="*/ 1672048 w 5832676"/>
              <a:gd name="connsiteY19154" fmla="*/ 4836128 h 5602020"/>
              <a:gd name="connsiteX19155" fmla="*/ 1665167 w 5832676"/>
              <a:gd name="connsiteY19155" fmla="*/ 4836128 h 5602020"/>
              <a:gd name="connsiteX19156" fmla="*/ 1676635 w 5832676"/>
              <a:gd name="connsiteY19156" fmla="*/ 4831542 h 5602020"/>
              <a:gd name="connsiteX19157" fmla="*/ 1673446 w 5832676"/>
              <a:gd name="connsiteY19157" fmla="*/ 4831542 h 5602020"/>
              <a:gd name="connsiteX19158" fmla="*/ 1677470 w 5832676"/>
              <a:gd name="connsiteY19158" fmla="*/ 4830200 h 5602020"/>
              <a:gd name="connsiteX19159" fmla="*/ 1675365 w 5832676"/>
              <a:gd name="connsiteY19159" fmla="*/ 4830200 h 5602020"/>
              <a:gd name="connsiteX19160" fmla="*/ 1673353 w 5832676"/>
              <a:gd name="connsiteY19160" fmla="*/ 4831542 h 5602020"/>
              <a:gd name="connsiteX19161" fmla="*/ 1669754 w 5832676"/>
              <a:gd name="connsiteY19161" fmla="*/ 4831542 h 5602020"/>
              <a:gd name="connsiteX19162" fmla="*/ 1676635 w 5832676"/>
              <a:gd name="connsiteY19162" fmla="*/ 4826955 h 5602020"/>
              <a:gd name="connsiteX19163" fmla="*/ 1676635 w 5832676"/>
              <a:gd name="connsiteY19163" fmla="*/ 4824662 h 5602020"/>
              <a:gd name="connsiteX19164" fmla="*/ 1677938 w 5832676"/>
              <a:gd name="connsiteY19164" fmla="*/ 4824662 h 5602020"/>
              <a:gd name="connsiteX19165" fmla="*/ 1677938 w 5832676"/>
              <a:gd name="connsiteY19165" fmla="*/ 4825288 h 5602020"/>
              <a:gd name="connsiteX19166" fmla="*/ 1677938 w 5832676"/>
              <a:gd name="connsiteY19166" fmla="*/ 4827394 h 5602020"/>
              <a:gd name="connsiteX19167" fmla="*/ 1680043 w 5832676"/>
              <a:gd name="connsiteY19167" fmla="*/ 4825288 h 5602020"/>
              <a:gd name="connsiteX19168" fmla="*/ 1678930 w 5832676"/>
              <a:gd name="connsiteY19168" fmla="*/ 4824174 h 5602020"/>
              <a:gd name="connsiteX19169" fmla="*/ 1678930 w 5832676"/>
              <a:gd name="connsiteY19169" fmla="*/ 4823183 h 5602020"/>
              <a:gd name="connsiteX19170" fmla="*/ 1678930 w 5832676"/>
              <a:gd name="connsiteY19170" fmla="*/ 4822369 h 5602020"/>
              <a:gd name="connsiteX19171" fmla="*/ 1676487 w 5832676"/>
              <a:gd name="connsiteY19171" fmla="*/ 4823183 h 5602020"/>
              <a:gd name="connsiteX19172" fmla="*/ 1672048 w 5832676"/>
              <a:gd name="connsiteY19172" fmla="*/ 4824662 h 5602020"/>
              <a:gd name="connsiteX19173" fmla="*/ 1669754 w 5832676"/>
              <a:gd name="connsiteY19173" fmla="*/ 4822369 h 5602020"/>
              <a:gd name="connsiteX19174" fmla="*/ 1672048 w 5832676"/>
              <a:gd name="connsiteY19174" fmla="*/ 4820076 h 5602020"/>
              <a:gd name="connsiteX19175" fmla="*/ 1653699 w 5832676"/>
              <a:gd name="connsiteY19175" fmla="*/ 4820076 h 5602020"/>
              <a:gd name="connsiteX19176" fmla="*/ 1639939 w 5832676"/>
              <a:gd name="connsiteY19176" fmla="*/ 4822369 h 5602020"/>
              <a:gd name="connsiteX19177" fmla="*/ 1626177 w 5832676"/>
              <a:gd name="connsiteY19177" fmla="*/ 4824662 h 5602020"/>
              <a:gd name="connsiteX19178" fmla="*/ 1623883 w 5832676"/>
              <a:gd name="connsiteY19178" fmla="*/ 4822369 h 5602020"/>
              <a:gd name="connsiteX19179" fmla="*/ 1610120 w 5832676"/>
              <a:gd name="connsiteY19179" fmla="*/ 4824662 h 5602020"/>
              <a:gd name="connsiteX19180" fmla="*/ 1610120 w 5832676"/>
              <a:gd name="connsiteY19180" fmla="*/ 4826955 h 5602020"/>
              <a:gd name="connsiteX19181" fmla="*/ 1619295 w 5832676"/>
              <a:gd name="connsiteY19181" fmla="*/ 4826955 h 5602020"/>
              <a:gd name="connsiteX19182" fmla="*/ 1609913 w 5832676"/>
              <a:gd name="connsiteY19182" fmla="*/ 4828832 h 5602020"/>
              <a:gd name="connsiteX19183" fmla="*/ 1607827 w 5832676"/>
              <a:gd name="connsiteY19183" fmla="*/ 4824662 h 5602020"/>
              <a:gd name="connsiteX19184" fmla="*/ 1584891 w 5832676"/>
              <a:gd name="connsiteY19184" fmla="*/ 4829248 h 5602020"/>
              <a:gd name="connsiteX19185" fmla="*/ 1587184 w 5832676"/>
              <a:gd name="connsiteY19185" fmla="*/ 4824662 h 5602020"/>
              <a:gd name="connsiteX19186" fmla="*/ 1589479 w 5832676"/>
              <a:gd name="connsiteY19186" fmla="*/ 4824662 h 5602020"/>
              <a:gd name="connsiteX19187" fmla="*/ 1591772 w 5832676"/>
              <a:gd name="connsiteY19187" fmla="*/ 4824662 h 5602020"/>
              <a:gd name="connsiteX19188" fmla="*/ 1594066 w 5832676"/>
              <a:gd name="connsiteY19188" fmla="*/ 4824662 h 5602020"/>
              <a:gd name="connsiteX19189" fmla="*/ 1599800 w 5832676"/>
              <a:gd name="connsiteY19189" fmla="*/ 4821796 h 5602020"/>
              <a:gd name="connsiteX19190" fmla="*/ 1601092 w 5832676"/>
              <a:gd name="connsiteY19190" fmla="*/ 4820377 h 5602020"/>
              <a:gd name="connsiteX19191" fmla="*/ 1604217 w 5832676"/>
              <a:gd name="connsiteY19191" fmla="*/ 4820377 h 5602020"/>
              <a:gd name="connsiteX19192" fmla="*/ 1608708 w 5832676"/>
              <a:gd name="connsiteY19192" fmla="*/ 4817570 h 5602020"/>
              <a:gd name="connsiteX19193" fmla="*/ 1602152 w 5832676"/>
              <a:gd name="connsiteY19193" fmla="*/ 4819209 h 5602020"/>
              <a:gd name="connsiteX19194" fmla="*/ 1605534 w 5832676"/>
              <a:gd name="connsiteY19194" fmla="*/ 4815490 h 5602020"/>
              <a:gd name="connsiteX19195" fmla="*/ 1594833 w 5832676"/>
              <a:gd name="connsiteY19195" fmla="*/ 4820076 h 5602020"/>
              <a:gd name="connsiteX19196" fmla="*/ 1594066 w 5832676"/>
              <a:gd name="connsiteY19196" fmla="*/ 4820076 h 5602020"/>
              <a:gd name="connsiteX19197" fmla="*/ 1589479 w 5832676"/>
              <a:gd name="connsiteY19197" fmla="*/ 4822369 h 5602020"/>
              <a:gd name="connsiteX19198" fmla="*/ 1589479 w 5832676"/>
              <a:gd name="connsiteY19198" fmla="*/ 4824662 h 5602020"/>
              <a:gd name="connsiteX19199" fmla="*/ 1587184 w 5832676"/>
              <a:gd name="connsiteY19199" fmla="*/ 4822369 h 5602020"/>
              <a:gd name="connsiteX19200" fmla="*/ 1584891 w 5832676"/>
              <a:gd name="connsiteY19200" fmla="*/ 4826955 h 5602020"/>
              <a:gd name="connsiteX19201" fmla="*/ 1584891 w 5832676"/>
              <a:gd name="connsiteY19201" fmla="*/ 4829248 h 5602020"/>
              <a:gd name="connsiteX19202" fmla="*/ 1575716 w 5832676"/>
              <a:gd name="connsiteY19202" fmla="*/ 4829248 h 5602020"/>
              <a:gd name="connsiteX19203" fmla="*/ 1582599 w 5832676"/>
              <a:gd name="connsiteY19203" fmla="*/ 4826955 h 5602020"/>
              <a:gd name="connsiteX19204" fmla="*/ 1573422 w 5832676"/>
              <a:gd name="connsiteY19204" fmla="*/ 4826955 h 5602020"/>
              <a:gd name="connsiteX19205" fmla="*/ 1568835 w 5832676"/>
              <a:gd name="connsiteY19205" fmla="*/ 4833835 h 5602020"/>
              <a:gd name="connsiteX19206" fmla="*/ 1566542 w 5832676"/>
              <a:gd name="connsiteY19206" fmla="*/ 4833835 h 5602020"/>
              <a:gd name="connsiteX19207" fmla="*/ 1568835 w 5832676"/>
              <a:gd name="connsiteY19207" fmla="*/ 4829248 h 5602020"/>
              <a:gd name="connsiteX19208" fmla="*/ 1566542 w 5832676"/>
              <a:gd name="connsiteY19208" fmla="*/ 4829248 h 5602020"/>
              <a:gd name="connsiteX19209" fmla="*/ 1571130 w 5832676"/>
              <a:gd name="connsiteY19209" fmla="*/ 4826955 h 5602020"/>
              <a:gd name="connsiteX19210" fmla="*/ 1564248 w 5832676"/>
              <a:gd name="connsiteY19210" fmla="*/ 4824662 h 5602020"/>
              <a:gd name="connsiteX19211" fmla="*/ 1580303 w 5832676"/>
              <a:gd name="connsiteY19211" fmla="*/ 4817783 h 5602020"/>
              <a:gd name="connsiteX19212" fmla="*/ 1577381 w 5832676"/>
              <a:gd name="connsiteY19212" fmla="*/ 4820706 h 5602020"/>
              <a:gd name="connsiteX19213" fmla="*/ 1577135 w 5832676"/>
              <a:gd name="connsiteY19213" fmla="*/ 4820377 h 5602020"/>
              <a:gd name="connsiteX19214" fmla="*/ 1576031 w 5832676"/>
              <a:gd name="connsiteY19214" fmla="*/ 4821849 h 5602020"/>
              <a:gd name="connsiteX19215" fmla="*/ 1573422 w 5832676"/>
              <a:gd name="connsiteY19215" fmla="*/ 4822369 h 5602020"/>
              <a:gd name="connsiteX19216" fmla="*/ 1575639 w 5832676"/>
              <a:gd name="connsiteY19216" fmla="*/ 4822369 h 5602020"/>
              <a:gd name="connsiteX19217" fmla="*/ 1575028 w 5832676"/>
              <a:gd name="connsiteY19217" fmla="*/ 4823183 h 5602020"/>
              <a:gd name="connsiteX19218" fmla="*/ 1579240 w 5832676"/>
              <a:gd name="connsiteY19218" fmla="*/ 4823183 h 5602020"/>
              <a:gd name="connsiteX19219" fmla="*/ 1577950 w 5832676"/>
              <a:gd name="connsiteY19219" fmla="*/ 4821464 h 5602020"/>
              <a:gd name="connsiteX19220" fmla="*/ 1584891 w 5832676"/>
              <a:gd name="connsiteY19220" fmla="*/ 4820076 h 5602020"/>
              <a:gd name="connsiteX19221" fmla="*/ 1580303 w 5832676"/>
              <a:gd name="connsiteY19221" fmla="*/ 4820076 h 5602020"/>
              <a:gd name="connsiteX19222" fmla="*/ 1587184 w 5832676"/>
              <a:gd name="connsiteY19222" fmla="*/ 4817783 h 5602020"/>
              <a:gd name="connsiteX19223" fmla="*/ 1592036 w 5832676"/>
              <a:gd name="connsiteY19223" fmla="*/ 4816166 h 5602020"/>
              <a:gd name="connsiteX19224" fmla="*/ 1594066 w 5832676"/>
              <a:gd name="connsiteY19224" fmla="*/ 4815490 h 5602020"/>
              <a:gd name="connsiteX19225" fmla="*/ 1591772 w 5832676"/>
              <a:gd name="connsiteY19225" fmla="*/ 4813197 h 5602020"/>
              <a:gd name="connsiteX19226" fmla="*/ 1589479 w 5832676"/>
              <a:gd name="connsiteY19226" fmla="*/ 4810904 h 5602020"/>
              <a:gd name="connsiteX19227" fmla="*/ 1591772 w 5832676"/>
              <a:gd name="connsiteY19227" fmla="*/ 4810904 h 5602020"/>
              <a:gd name="connsiteX19228" fmla="*/ 1600947 w 5832676"/>
              <a:gd name="connsiteY19228" fmla="*/ 4806318 h 5602020"/>
              <a:gd name="connsiteX19229" fmla="*/ 1594066 w 5832676"/>
              <a:gd name="connsiteY19229" fmla="*/ 4808611 h 5602020"/>
              <a:gd name="connsiteX19230" fmla="*/ 1589479 w 5832676"/>
              <a:gd name="connsiteY19230" fmla="*/ 4804025 h 5602020"/>
              <a:gd name="connsiteX19231" fmla="*/ 1590395 w 5832676"/>
              <a:gd name="connsiteY19231" fmla="*/ 4802190 h 5602020"/>
              <a:gd name="connsiteX19232" fmla="*/ 1591198 w 5832676"/>
              <a:gd name="connsiteY19232" fmla="*/ 4801732 h 5602020"/>
              <a:gd name="connsiteX19233" fmla="*/ 1591772 w 5832676"/>
              <a:gd name="connsiteY19233" fmla="*/ 4799439 h 5602020"/>
              <a:gd name="connsiteX19234" fmla="*/ 1590395 w 5832676"/>
              <a:gd name="connsiteY19234" fmla="*/ 4802190 h 5602020"/>
              <a:gd name="connsiteX19235" fmla="*/ 1587184 w 5832676"/>
              <a:gd name="connsiteY19235" fmla="*/ 4804025 h 5602020"/>
              <a:gd name="connsiteX19236" fmla="*/ 1584891 w 5832676"/>
              <a:gd name="connsiteY19236" fmla="*/ 4801732 h 5602020"/>
              <a:gd name="connsiteX19237" fmla="*/ 1584891 w 5832676"/>
              <a:gd name="connsiteY19237" fmla="*/ 4799439 h 5602020"/>
              <a:gd name="connsiteX19238" fmla="*/ 1575716 w 5832676"/>
              <a:gd name="connsiteY19238" fmla="*/ 4801732 h 5602020"/>
              <a:gd name="connsiteX19239" fmla="*/ 1578011 w 5832676"/>
              <a:gd name="connsiteY19239" fmla="*/ 4799439 h 5602020"/>
              <a:gd name="connsiteX19240" fmla="*/ 1591772 w 5832676"/>
              <a:gd name="connsiteY19240" fmla="*/ 4794852 h 5602020"/>
              <a:gd name="connsiteX19241" fmla="*/ 1587184 w 5832676"/>
              <a:gd name="connsiteY19241" fmla="*/ 4799439 h 5602020"/>
              <a:gd name="connsiteX19242" fmla="*/ 1591772 w 5832676"/>
              <a:gd name="connsiteY19242" fmla="*/ 4797146 h 5602020"/>
              <a:gd name="connsiteX19243" fmla="*/ 1594066 w 5832676"/>
              <a:gd name="connsiteY19243" fmla="*/ 4792559 h 5602020"/>
              <a:gd name="connsiteX19244" fmla="*/ 1605534 w 5832676"/>
              <a:gd name="connsiteY19244" fmla="*/ 4790266 h 5602020"/>
              <a:gd name="connsiteX19245" fmla="*/ 1603239 w 5832676"/>
              <a:gd name="connsiteY19245" fmla="*/ 4790266 h 5602020"/>
              <a:gd name="connsiteX19246" fmla="*/ 1614707 w 5832676"/>
              <a:gd name="connsiteY19246" fmla="*/ 4785680 h 5602020"/>
              <a:gd name="connsiteX19247" fmla="*/ 1610120 w 5832676"/>
              <a:gd name="connsiteY19247" fmla="*/ 4785680 h 5602020"/>
              <a:gd name="connsiteX19248" fmla="*/ 1658286 w 5832676"/>
              <a:gd name="connsiteY19248" fmla="*/ 4767336 h 5602020"/>
              <a:gd name="connsiteX19249" fmla="*/ 1598652 w 5832676"/>
              <a:gd name="connsiteY19249" fmla="*/ 4783387 h 5602020"/>
              <a:gd name="connsiteX19250" fmla="*/ 1598652 w 5832676"/>
              <a:gd name="connsiteY19250" fmla="*/ 4781094 h 5602020"/>
              <a:gd name="connsiteX19251" fmla="*/ 1603239 w 5832676"/>
              <a:gd name="connsiteY19251" fmla="*/ 4781094 h 5602020"/>
              <a:gd name="connsiteX19252" fmla="*/ 1603239 w 5832676"/>
              <a:gd name="connsiteY19252" fmla="*/ 4778801 h 5602020"/>
              <a:gd name="connsiteX19253" fmla="*/ 1600947 w 5832676"/>
              <a:gd name="connsiteY19253" fmla="*/ 4778801 h 5602020"/>
              <a:gd name="connsiteX19254" fmla="*/ 1603239 w 5832676"/>
              <a:gd name="connsiteY19254" fmla="*/ 4776508 h 5602020"/>
              <a:gd name="connsiteX19255" fmla="*/ 1598652 w 5832676"/>
              <a:gd name="connsiteY19255" fmla="*/ 4778801 h 5602020"/>
              <a:gd name="connsiteX19256" fmla="*/ 1599800 w 5832676"/>
              <a:gd name="connsiteY19256" fmla="*/ 4774501 h 5602020"/>
              <a:gd name="connsiteX19257" fmla="*/ 1607827 w 5832676"/>
              <a:gd name="connsiteY19257" fmla="*/ 4771922 h 5602020"/>
              <a:gd name="connsiteX19258" fmla="*/ 1605534 w 5832676"/>
              <a:gd name="connsiteY19258" fmla="*/ 4769629 h 5602020"/>
              <a:gd name="connsiteX19259" fmla="*/ 1596359 w 5832676"/>
              <a:gd name="connsiteY19259" fmla="*/ 4771922 h 5602020"/>
              <a:gd name="connsiteX19260" fmla="*/ 1596359 w 5832676"/>
              <a:gd name="connsiteY19260" fmla="*/ 4769629 h 5602020"/>
              <a:gd name="connsiteX19261" fmla="*/ 1605534 w 5832676"/>
              <a:gd name="connsiteY19261" fmla="*/ 4765043 h 5602020"/>
              <a:gd name="connsiteX19262" fmla="*/ 1603239 w 5832676"/>
              <a:gd name="connsiteY19262" fmla="*/ 4765043 h 5602020"/>
              <a:gd name="connsiteX19263" fmla="*/ 1600947 w 5832676"/>
              <a:gd name="connsiteY19263" fmla="*/ 4765043 h 5602020"/>
              <a:gd name="connsiteX19264" fmla="*/ 1600947 w 5832676"/>
              <a:gd name="connsiteY19264" fmla="*/ 4762749 h 5602020"/>
              <a:gd name="connsiteX19265" fmla="*/ 1621588 w 5832676"/>
              <a:gd name="connsiteY19265" fmla="*/ 4753576 h 5602020"/>
              <a:gd name="connsiteX19266" fmla="*/ 1598652 w 5832676"/>
              <a:gd name="connsiteY19266" fmla="*/ 4760456 h 5602020"/>
              <a:gd name="connsiteX19267" fmla="*/ 1607827 w 5832676"/>
              <a:gd name="connsiteY19267" fmla="*/ 4755869 h 5602020"/>
              <a:gd name="connsiteX19268" fmla="*/ 1584891 w 5832676"/>
              <a:gd name="connsiteY19268" fmla="*/ 4762749 h 5602020"/>
              <a:gd name="connsiteX19269" fmla="*/ 1589479 w 5832676"/>
              <a:gd name="connsiteY19269" fmla="*/ 4760456 h 5602020"/>
              <a:gd name="connsiteX19270" fmla="*/ 1566542 w 5832676"/>
              <a:gd name="connsiteY19270" fmla="*/ 4767336 h 5602020"/>
              <a:gd name="connsiteX19271" fmla="*/ 1600947 w 5832676"/>
              <a:gd name="connsiteY19271" fmla="*/ 4751283 h 5602020"/>
              <a:gd name="connsiteX19272" fmla="*/ 1584891 w 5832676"/>
              <a:gd name="connsiteY19272" fmla="*/ 4755869 h 5602020"/>
              <a:gd name="connsiteX19273" fmla="*/ 1600947 w 5832676"/>
              <a:gd name="connsiteY19273" fmla="*/ 4748990 h 5602020"/>
              <a:gd name="connsiteX19274" fmla="*/ 1598652 w 5832676"/>
              <a:gd name="connsiteY19274" fmla="*/ 4748990 h 5602020"/>
              <a:gd name="connsiteX19275" fmla="*/ 1639939 w 5832676"/>
              <a:gd name="connsiteY19275" fmla="*/ 4728353 h 5602020"/>
              <a:gd name="connsiteX19276" fmla="*/ 1635351 w 5832676"/>
              <a:gd name="connsiteY19276" fmla="*/ 4730646 h 5602020"/>
              <a:gd name="connsiteX19277" fmla="*/ 1637644 w 5832676"/>
              <a:gd name="connsiteY19277" fmla="*/ 4728353 h 5602020"/>
              <a:gd name="connsiteX19278" fmla="*/ 1649113 w 5832676"/>
              <a:gd name="connsiteY19278" fmla="*/ 4723766 h 5602020"/>
              <a:gd name="connsiteX19279" fmla="*/ 1655992 w 5832676"/>
              <a:gd name="connsiteY19279" fmla="*/ 4719180 h 5602020"/>
              <a:gd name="connsiteX19280" fmla="*/ 1653699 w 5832676"/>
              <a:gd name="connsiteY19280" fmla="*/ 4721473 h 5602020"/>
              <a:gd name="connsiteX19281" fmla="*/ 1658286 w 5832676"/>
              <a:gd name="connsiteY19281" fmla="*/ 4719180 h 5602020"/>
              <a:gd name="connsiteX19282" fmla="*/ 1658286 w 5832676"/>
              <a:gd name="connsiteY19282" fmla="*/ 4716887 h 5602020"/>
              <a:gd name="connsiteX19283" fmla="*/ 1651406 w 5832676"/>
              <a:gd name="connsiteY19283" fmla="*/ 4719180 h 5602020"/>
              <a:gd name="connsiteX19284" fmla="*/ 1646819 w 5832676"/>
              <a:gd name="connsiteY19284" fmla="*/ 4721473 h 5602020"/>
              <a:gd name="connsiteX19285" fmla="*/ 1644526 w 5832676"/>
              <a:gd name="connsiteY19285" fmla="*/ 4723766 h 5602020"/>
              <a:gd name="connsiteX19286" fmla="*/ 1642231 w 5832676"/>
              <a:gd name="connsiteY19286" fmla="*/ 4723766 h 5602020"/>
              <a:gd name="connsiteX19287" fmla="*/ 1646819 w 5832676"/>
              <a:gd name="connsiteY19287" fmla="*/ 4719180 h 5602020"/>
              <a:gd name="connsiteX19288" fmla="*/ 1655992 w 5832676"/>
              <a:gd name="connsiteY19288" fmla="*/ 4714594 h 5602020"/>
              <a:gd name="connsiteX19289" fmla="*/ 1655992 w 5832676"/>
              <a:gd name="connsiteY19289" fmla="*/ 4716887 h 5602020"/>
              <a:gd name="connsiteX19290" fmla="*/ 1658286 w 5832676"/>
              <a:gd name="connsiteY19290" fmla="*/ 4714880 h 5602020"/>
              <a:gd name="connsiteX19291" fmla="*/ 1659566 w 5832676"/>
              <a:gd name="connsiteY19291" fmla="*/ 4714720 h 5602020"/>
              <a:gd name="connsiteX19292" fmla="*/ 1659227 w 5832676"/>
              <a:gd name="connsiteY19292" fmla="*/ 4715128 h 5602020"/>
              <a:gd name="connsiteX19293" fmla="*/ 1659995 w 5832676"/>
              <a:gd name="connsiteY19293" fmla="*/ 4714666 h 5602020"/>
              <a:gd name="connsiteX19294" fmla="*/ 1660580 w 5832676"/>
              <a:gd name="connsiteY19294" fmla="*/ 4714594 h 5602020"/>
              <a:gd name="connsiteX19295" fmla="*/ 1660117 w 5832676"/>
              <a:gd name="connsiteY19295" fmla="*/ 4714594 h 5602020"/>
              <a:gd name="connsiteX19296" fmla="*/ 1663905 w 5832676"/>
              <a:gd name="connsiteY19296" fmla="*/ 4712321 h 5602020"/>
              <a:gd name="connsiteX19297" fmla="*/ 1661567 w 5832676"/>
              <a:gd name="connsiteY19297" fmla="*/ 4712321 h 5602020"/>
              <a:gd name="connsiteX19298" fmla="*/ 1659672 w 5832676"/>
              <a:gd name="connsiteY19298" fmla="*/ 4714594 h 5602020"/>
              <a:gd name="connsiteX19299" fmla="*/ 1655992 w 5832676"/>
              <a:gd name="connsiteY19299" fmla="*/ 4714594 h 5602020"/>
              <a:gd name="connsiteX19300" fmla="*/ 1653699 w 5832676"/>
              <a:gd name="connsiteY19300" fmla="*/ 4714594 h 5602020"/>
              <a:gd name="connsiteX19301" fmla="*/ 1653699 w 5832676"/>
              <a:gd name="connsiteY19301" fmla="*/ 4712301 h 5602020"/>
              <a:gd name="connsiteX19302" fmla="*/ 1669754 w 5832676"/>
              <a:gd name="connsiteY19302" fmla="*/ 4705422 h 5602020"/>
              <a:gd name="connsiteX19303" fmla="*/ 1665740 w 5832676"/>
              <a:gd name="connsiteY19303" fmla="*/ 4709435 h 5602020"/>
              <a:gd name="connsiteX19304" fmla="*/ 1662875 w 5832676"/>
              <a:gd name="connsiteY19304" fmla="*/ 4710008 h 5602020"/>
              <a:gd name="connsiteX19305" fmla="*/ 1665167 w 5832676"/>
              <a:gd name="connsiteY19305" fmla="*/ 4710008 h 5602020"/>
              <a:gd name="connsiteX19306" fmla="*/ 1665740 w 5832676"/>
              <a:gd name="connsiteY19306" fmla="*/ 4709435 h 5602020"/>
              <a:gd name="connsiteX19307" fmla="*/ 1674342 w 5832676"/>
              <a:gd name="connsiteY19307" fmla="*/ 4707715 h 5602020"/>
              <a:gd name="connsiteX19308" fmla="*/ 1669754 w 5832676"/>
              <a:gd name="connsiteY19308" fmla="*/ 4707715 h 5602020"/>
              <a:gd name="connsiteX19309" fmla="*/ 1676635 w 5832676"/>
              <a:gd name="connsiteY19309" fmla="*/ 4705422 h 5602020"/>
              <a:gd name="connsiteX19310" fmla="*/ 1676635 w 5832676"/>
              <a:gd name="connsiteY19310" fmla="*/ 4703901 h 5602020"/>
              <a:gd name="connsiteX19311" fmla="*/ 1676635 w 5832676"/>
              <a:gd name="connsiteY19311" fmla="*/ 4703702 h 5602020"/>
              <a:gd name="connsiteX19312" fmla="*/ 1678930 w 5832676"/>
              <a:gd name="connsiteY19312" fmla="*/ 4703129 h 5602020"/>
              <a:gd name="connsiteX19313" fmla="*/ 1676635 w 5832676"/>
              <a:gd name="connsiteY19313" fmla="*/ 4703129 h 5602020"/>
              <a:gd name="connsiteX19314" fmla="*/ 1676635 w 5832676"/>
              <a:gd name="connsiteY19314" fmla="*/ 4703702 h 5602020"/>
              <a:gd name="connsiteX19315" fmla="*/ 1669754 w 5832676"/>
              <a:gd name="connsiteY19315" fmla="*/ 4705422 h 5602020"/>
              <a:gd name="connsiteX19316" fmla="*/ 1674342 w 5832676"/>
              <a:gd name="connsiteY19316" fmla="*/ 4703129 h 5602020"/>
              <a:gd name="connsiteX19317" fmla="*/ 1667462 w 5832676"/>
              <a:gd name="connsiteY19317" fmla="*/ 4703129 h 5602020"/>
              <a:gd name="connsiteX19318" fmla="*/ 1674342 w 5832676"/>
              <a:gd name="connsiteY19318" fmla="*/ 4698543 h 5602020"/>
              <a:gd name="connsiteX19319" fmla="*/ 1669754 w 5832676"/>
              <a:gd name="connsiteY19319" fmla="*/ 4698543 h 5602020"/>
              <a:gd name="connsiteX19320" fmla="*/ 1676635 w 5832676"/>
              <a:gd name="connsiteY19320" fmla="*/ 4696250 h 5602020"/>
              <a:gd name="connsiteX19321" fmla="*/ 1678930 w 5832676"/>
              <a:gd name="connsiteY19321" fmla="*/ 4696250 h 5602020"/>
              <a:gd name="connsiteX19322" fmla="*/ 1676635 w 5832676"/>
              <a:gd name="connsiteY19322" fmla="*/ 4693957 h 5602020"/>
              <a:gd name="connsiteX19323" fmla="*/ 1674342 w 5832676"/>
              <a:gd name="connsiteY19323" fmla="*/ 4693957 h 5602020"/>
              <a:gd name="connsiteX19324" fmla="*/ 1672048 w 5832676"/>
              <a:gd name="connsiteY19324" fmla="*/ 4693957 h 5602020"/>
              <a:gd name="connsiteX19325" fmla="*/ 1676635 w 5832676"/>
              <a:gd name="connsiteY19325" fmla="*/ 4691664 h 5602020"/>
              <a:gd name="connsiteX19326" fmla="*/ 1678930 w 5832676"/>
              <a:gd name="connsiteY19326" fmla="*/ 4689371 h 5602020"/>
              <a:gd name="connsiteX19327" fmla="*/ 1676635 w 5832676"/>
              <a:gd name="connsiteY19327" fmla="*/ 4689371 h 5602020"/>
              <a:gd name="connsiteX19328" fmla="*/ 1676635 w 5832676"/>
              <a:gd name="connsiteY19328" fmla="*/ 4691664 h 5602020"/>
              <a:gd name="connsiteX19329" fmla="*/ 1674342 w 5832676"/>
              <a:gd name="connsiteY19329" fmla="*/ 4691664 h 5602020"/>
              <a:gd name="connsiteX19330" fmla="*/ 1672048 w 5832676"/>
              <a:gd name="connsiteY19330" fmla="*/ 4689371 h 5602020"/>
              <a:gd name="connsiteX19331" fmla="*/ 1667462 w 5832676"/>
              <a:gd name="connsiteY19331" fmla="*/ 4689371 h 5602020"/>
              <a:gd name="connsiteX19332" fmla="*/ 1672048 w 5832676"/>
              <a:gd name="connsiteY19332" fmla="*/ 4687077 h 5602020"/>
              <a:gd name="connsiteX19333" fmla="*/ 1674342 w 5832676"/>
              <a:gd name="connsiteY19333" fmla="*/ 4682491 h 5602020"/>
              <a:gd name="connsiteX19334" fmla="*/ 1658286 w 5832676"/>
              <a:gd name="connsiteY19334" fmla="*/ 4684784 h 5602020"/>
              <a:gd name="connsiteX19335" fmla="*/ 1665167 w 5832676"/>
              <a:gd name="connsiteY19335" fmla="*/ 4677905 h 5602020"/>
              <a:gd name="connsiteX19336" fmla="*/ 1662875 w 5832676"/>
              <a:gd name="connsiteY19336" fmla="*/ 4677905 h 5602020"/>
              <a:gd name="connsiteX19337" fmla="*/ 1658286 w 5832676"/>
              <a:gd name="connsiteY19337" fmla="*/ 4680198 h 5602020"/>
              <a:gd name="connsiteX19338" fmla="*/ 1655992 w 5832676"/>
              <a:gd name="connsiteY19338" fmla="*/ 4680198 h 5602020"/>
              <a:gd name="connsiteX19339" fmla="*/ 1653699 w 5832676"/>
              <a:gd name="connsiteY19339" fmla="*/ 4680198 h 5602020"/>
              <a:gd name="connsiteX19340" fmla="*/ 1658286 w 5832676"/>
              <a:gd name="connsiteY19340" fmla="*/ 4677905 h 5602020"/>
              <a:gd name="connsiteX19341" fmla="*/ 1660580 w 5832676"/>
              <a:gd name="connsiteY19341" fmla="*/ 4675612 h 5602020"/>
              <a:gd name="connsiteX19342" fmla="*/ 1653699 w 5832676"/>
              <a:gd name="connsiteY19342" fmla="*/ 4677905 h 5602020"/>
              <a:gd name="connsiteX19343" fmla="*/ 1649113 w 5832676"/>
              <a:gd name="connsiteY19343" fmla="*/ 4677905 h 5602020"/>
              <a:gd name="connsiteX19344" fmla="*/ 1642231 w 5832676"/>
              <a:gd name="connsiteY19344" fmla="*/ 4680198 h 5602020"/>
              <a:gd name="connsiteX19345" fmla="*/ 1635351 w 5832676"/>
              <a:gd name="connsiteY19345" fmla="*/ 4684784 h 5602020"/>
              <a:gd name="connsiteX19346" fmla="*/ 1633057 w 5832676"/>
              <a:gd name="connsiteY19346" fmla="*/ 4687077 h 5602020"/>
              <a:gd name="connsiteX19347" fmla="*/ 1639939 w 5832676"/>
              <a:gd name="connsiteY19347" fmla="*/ 4684784 h 5602020"/>
              <a:gd name="connsiteX19348" fmla="*/ 1628470 w 5832676"/>
              <a:gd name="connsiteY19348" fmla="*/ 4689371 h 5602020"/>
              <a:gd name="connsiteX19349" fmla="*/ 1635351 w 5832676"/>
              <a:gd name="connsiteY19349" fmla="*/ 4689371 h 5602020"/>
              <a:gd name="connsiteX19350" fmla="*/ 1630763 w 5832676"/>
              <a:gd name="connsiteY19350" fmla="*/ 4693957 h 5602020"/>
              <a:gd name="connsiteX19351" fmla="*/ 1628470 w 5832676"/>
              <a:gd name="connsiteY19351" fmla="*/ 4691664 h 5602020"/>
              <a:gd name="connsiteX19352" fmla="*/ 1617002 w 5832676"/>
              <a:gd name="connsiteY19352" fmla="*/ 4698543 h 5602020"/>
              <a:gd name="connsiteX19353" fmla="*/ 1612415 w 5832676"/>
              <a:gd name="connsiteY19353" fmla="*/ 4705422 h 5602020"/>
              <a:gd name="connsiteX19354" fmla="*/ 1603239 w 5832676"/>
              <a:gd name="connsiteY19354" fmla="*/ 4712301 h 5602020"/>
              <a:gd name="connsiteX19355" fmla="*/ 1596359 w 5832676"/>
              <a:gd name="connsiteY19355" fmla="*/ 4714594 h 5602020"/>
              <a:gd name="connsiteX19356" fmla="*/ 1596359 w 5832676"/>
              <a:gd name="connsiteY19356" fmla="*/ 4716887 h 5602020"/>
              <a:gd name="connsiteX19357" fmla="*/ 1589479 w 5832676"/>
              <a:gd name="connsiteY19357" fmla="*/ 4719180 h 5602020"/>
              <a:gd name="connsiteX19358" fmla="*/ 1591444 w 5832676"/>
              <a:gd name="connsiteY19358" fmla="*/ 4721146 h 5602020"/>
              <a:gd name="connsiteX19359" fmla="*/ 1575716 w 5832676"/>
              <a:gd name="connsiteY19359" fmla="*/ 4732939 h 5602020"/>
              <a:gd name="connsiteX19360" fmla="*/ 1591772 w 5832676"/>
              <a:gd name="connsiteY19360" fmla="*/ 4726060 h 5602020"/>
              <a:gd name="connsiteX19361" fmla="*/ 1589479 w 5832676"/>
              <a:gd name="connsiteY19361" fmla="*/ 4728353 h 5602020"/>
              <a:gd name="connsiteX19362" fmla="*/ 1584891 w 5832676"/>
              <a:gd name="connsiteY19362" fmla="*/ 4730646 h 5602020"/>
              <a:gd name="connsiteX19363" fmla="*/ 1589479 w 5832676"/>
              <a:gd name="connsiteY19363" fmla="*/ 4730646 h 5602020"/>
              <a:gd name="connsiteX19364" fmla="*/ 1536725 w 5832676"/>
              <a:gd name="connsiteY19364" fmla="*/ 4767336 h 5602020"/>
              <a:gd name="connsiteX19365" fmla="*/ 1534432 w 5832676"/>
              <a:gd name="connsiteY19365" fmla="*/ 4762749 h 5602020"/>
              <a:gd name="connsiteX19366" fmla="*/ 1532139 w 5832676"/>
              <a:gd name="connsiteY19366" fmla="*/ 4767336 h 5602020"/>
              <a:gd name="connsiteX19367" fmla="*/ 1525258 w 5832676"/>
              <a:gd name="connsiteY19367" fmla="*/ 4765043 h 5602020"/>
              <a:gd name="connsiteX19368" fmla="*/ 1506909 w 5832676"/>
              <a:gd name="connsiteY19368" fmla="*/ 4776508 h 5602020"/>
              <a:gd name="connsiteX19369" fmla="*/ 1486268 w 5832676"/>
              <a:gd name="connsiteY19369" fmla="*/ 4776508 h 5602020"/>
              <a:gd name="connsiteX19370" fmla="*/ 1422045 w 5832676"/>
              <a:gd name="connsiteY19370" fmla="*/ 4810904 h 5602020"/>
              <a:gd name="connsiteX19371" fmla="*/ 1426632 w 5832676"/>
              <a:gd name="connsiteY19371" fmla="*/ 4808611 h 5602020"/>
              <a:gd name="connsiteX19372" fmla="*/ 1426632 w 5832676"/>
              <a:gd name="connsiteY19372" fmla="*/ 4806318 h 5602020"/>
              <a:gd name="connsiteX19373" fmla="*/ 1424339 w 5832676"/>
              <a:gd name="connsiteY19373" fmla="*/ 4804025 h 5602020"/>
              <a:gd name="connsiteX19374" fmla="*/ 1410577 w 5832676"/>
              <a:gd name="connsiteY19374" fmla="*/ 4813197 h 5602020"/>
              <a:gd name="connsiteX19375" fmla="*/ 1405990 w 5832676"/>
              <a:gd name="connsiteY19375" fmla="*/ 4817783 h 5602020"/>
              <a:gd name="connsiteX19376" fmla="*/ 1403696 w 5832676"/>
              <a:gd name="connsiteY19376" fmla="*/ 4817783 h 5602020"/>
              <a:gd name="connsiteX19377" fmla="*/ 1392228 w 5832676"/>
              <a:gd name="connsiteY19377" fmla="*/ 4824662 h 5602020"/>
              <a:gd name="connsiteX19378" fmla="*/ 1405990 w 5832676"/>
              <a:gd name="connsiteY19378" fmla="*/ 4813197 h 5602020"/>
              <a:gd name="connsiteX19379" fmla="*/ 1403696 w 5832676"/>
              <a:gd name="connsiteY19379" fmla="*/ 4813197 h 5602020"/>
              <a:gd name="connsiteX19380" fmla="*/ 1385347 w 5832676"/>
              <a:gd name="connsiteY19380" fmla="*/ 4817783 h 5602020"/>
              <a:gd name="connsiteX19381" fmla="*/ 1399109 w 5832676"/>
              <a:gd name="connsiteY19381" fmla="*/ 4806318 h 5602020"/>
              <a:gd name="connsiteX19382" fmla="*/ 1394522 w 5832676"/>
              <a:gd name="connsiteY19382" fmla="*/ 4804025 h 5602020"/>
              <a:gd name="connsiteX19383" fmla="*/ 1410577 w 5832676"/>
              <a:gd name="connsiteY19383" fmla="*/ 4797146 h 5602020"/>
              <a:gd name="connsiteX19384" fmla="*/ 1412869 w 5832676"/>
              <a:gd name="connsiteY19384" fmla="*/ 4792559 h 5602020"/>
              <a:gd name="connsiteX19385" fmla="*/ 1401401 w 5832676"/>
              <a:gd name="connsiteY19385" fmla="*/ 4799439 h 5602020"/>
              <a:gd name="connsiteX19386" fmla="*/ 1401401 w 5832676"/>
              <a:gd name="connsiteY19386" fmla="*/ 4797146 h 5602020"/>
              <a:gd name="connsiteX19387" fmla="*/ 1401401 w 5832676"/>
              <a:gd name="connsiteY19387" fmla="*/ 4794853 h 5602020"/>
              <a:gd name="connsiteX19388" fmla="*/ 1419751 w 5832676"/>
              <a:gd name="connsiteY19388" fmla="*/ 4785680 h 5602020"/>
              <a:gd name="connsiteX19389" fmla="*/ 1401401 w 5832676"/>
              <a:gd name="connsiteY19389" fmla="*/ 4794852 h 5602020"/>
              <a:gd name="connsiteX19390" fmla="*/ 1401401 w 5832676"/>
              <a:gd name="connsiteY19390" fmla="*/ 4794853 h 5602020"/>
              <a:gd name="connsiteX19391" fmla="*/ 1396814 w 5832676"/>
              <a:gd name="connsiteY19391" fmla="*/ 4797146 h 5602020"/>
              <a:gd name="connsiteX19392" fmla="*/ 1392228 w 5832676"/>
              <a:gd name="connsiteY19392" fmla="*/ 4794852 h 5602020"/>
              <a:gd name="connsiteX19393" fmla="*/ 1412869 w 5832676"/>
              <a:gd name="connsiteY19393" fmla="*/ 4783387 h 5602020"/>
              <a:gd name="connsiteX19394" fmla="*/ 1408283 w 5832676"/>
              <a:gd name="connsiteY19394" fmla="*/ 4781094 h 5602020"/>
              <a:gd name="connsiteX19395" fmla="*/ 1401401 w 5832676"/>
              <a:gd name="connsiteY19395" fmla="*/ 4787973 h 5602020"/>
              <a:gd name="connsiteX19396" fmla="*/ 1387641 w 5832676"/>
              <a:gd name="connsiteY19396" fmla="*/ 4794852 h 5602020"/>
              <a:gd name="connsiteX19397" fmla="*/ 1389933 w 5832676"/>
              <a:gd name="connsiteY19397" fmla="*/ 4794852 h 5602020"/>
              <a:gd name="connsiteX19398" fmla="*/ 1392228 w 5832676"/>
              <a:gd name="connsiteY19398" fmla="*/ 4794852 h 5602020"/>
              <a:gd name="connsiteX19399" fmla="*/ 1383052 w 5832676"/>
              <a:gd name="connsiteY19399" fmla="*/ 4799439 h 5602020"/>
              <a:gd name="connsiteX19400" fmla="*/ 1371585 w 5832676"/>
              <a:gd name="connsiteY19400" fmla="*/ 4804025 h 5602020"/>
              <a:gd name="connsiteX19401" fmla="*/ 1369290 w 5832676"/>
              <a:gd name="connsiteY19401" fmla="*/ 4808611 h 5602020"/>
              <a:gd name="connsiteX19402" fmla="*/ 1373879 w 5832676"/>
              <a:gd name="connsiteY19402" fmla="*/ 4806318 h 5602020"/>
              <a:gd name="connsiteX19403" fmla="*/ 1373879 w 5832676"/>
              <a:gd name="connsiteY19403" fmla="*/ 4808611 h 5602020"/>
              <a:gd name="connsiteX19404" fmla="*/ 1300482 w 5832676"/>
              <a:gd name="connsiteY19404" fmla="*/ 4836128 h 5602020"/>
              <a:gd name="connsiteX19405" fmla="*/ 1300482 w 5832676"/>
              <a:gd name="connsiteY19405" fmla="*/ 4840714 h 5602020"/>
              <a:gd name="connsiteX19406" fmla="*/ 1270665 w 5832676"/>
              <a:gd name="connsiteY19406" fmla="*/ 4854473 h 5602020"/>
              <a:gd name="connsiteX19407" fmla="*/ 1272959 w 5832676"/>
              <a:gd name="connsiteY19407" fmla="*/ 4856766 h 5602020"/>
              <a:gd name="connsiteX19408" fmla="*/ 1266079 w 5832676"/>
              <a:gd name="connsiteY19408" fmla="*/ 4859059 h 5602020"/>
              <a:gd name="connsiteX19409" fmla="*/ 1256904 w 5832676"/>
              <a:gd name="connsiteY19409" fmla="*/ 4859059 h 5602020"/>
              <a:gd name="connsiteX19410" fmla="*/ 1254610 w 5832676"/>
              <a:gd name="connsiteY19410" fmla="*/ 4849887 h 5602020"/>
              <a:gd name="connsiteX19411" fmla="*/ 1247729 w 5832676"/>
              <a:gd name="connsiteY19411" fmla="*/ 4849887 h 5602020"/>
              <a:gd name="connsiteX19412" fmla="*/ 1256904 w 5832676"/>
              <a:gd name="connsiteY19412" fmla="*/ 4847593 h 5602020"/>
              <a:gd name="connsiteX19413" fmla="*/ 1256904 w 5832676"/>
              <a:gd name="connsiteY19413" fmla="*/ 4845300 h 5602020"/>
              <a:gd name="connsiteX19414" fmla="*/ 1236260 w 5832676"/>
              <a:gd name="connsiteY19414" fmla="*/ 4840714 h 5602020"/>
              <a:gd name="connsiteX19415" fmla="*/ 1254610 w 5832676"/>
              <a:gd name="connsiteY19415" fmla="*/ 4831542 h 5602020"/>
              <a:gd name="connsiteX19416" fmla="*/ 1250023 w 5832676"/>
              <a:gd name="connsiteY19416" fmla="*/ 4826955 h 5602020"/>
              <a:gd name="connsiteX19417" fmla="*/ 1256904 w 5832676"/>
              <a:gd name="connsiteY19417" fmla="*/ 4820076 h 5602020"/>
              <a:gd name="connsiteX19418" fmla="*/ 1247729 w 5832676"/>
              <a:gd name="connsiteY19418" fmla="*/ 4820076 h 5602020"/>
              <a:gd name="connsiteX19419" fmla="*/ 1252317 w 5832676"/>
              <a:gd name="connsiteY19419" fmla="*/ 4815490 h 5602020"/>
              <a:gd name="connsiteX19420" fmla="*/ 1259197 w 5832676"/>
              <a:gd name="connsiteY19420" fmla="*/ 4801732 h 5602020"/>
              <a:gd name="connsiteX19421" fmla="*/ 1259197 w 5832676"/>
              <a:gd name="connsiteY19421" fmla="*/ 4799439 h 5602020"/>
              <a:gd name="connsiteX19422" fmla="*/ 1245436 w 5832676"/>
              <a:gd name="connsiteY19422" fmla="*/ 4801732 h 5602020"/>
              <a:gd name="connsiteX19423" fmla="*/ 1256904 w 5832676"/>
              <a:gd name="connsiteY19423" fmla="*/ 4794852 h 5602020"/>
              <a:gd name="connsiteX19424" fmla="*/ 1250023 w 5832676"/>
              <a:gd name="connsiteY19424" fmla="*/ 4792559 h 5602020"/>
              <a:gd name="connsiteX19425" fmla="*/ 1229381 w 5832676"/>
              <a:gd name="connsiteY19425" fmla="*/ 4797146 h 5602020"/>
              <a:gd name="connsiteX19426" fmla="*/ 1233968 w 5832676"/>
              <a:gd name="connsiteY19426" fmla="*/ 4787973 h 5602020"/>
              <a:gd name="connsiteX19427" fmla="*/ 1222500 w 5832676"/>
              <a:gd name="connsiteY19427" fmla="*/ 4790266 h 5602020"/>
              <a:gd name="connsiteX19428" fmla="*/ 1217912 w 5832676"/>
              <a:gd name="connsiteY19428" fmla="*/ 4790266 h 5602020"/>
              <a:gd name="connsiteX19429" fmla="*/ 1222500 w 5832676"/>
              <a:gd name="connsiteY19429" fmla="*/ 4787973 h 5602020"/>
              <a:gd name="connsiteX19430" fmla="*/ 1211032 w 5832676"/>
              <a:gd name="connsiteY19430" fmla="*/ 4787973 h 5602020"/>
              <a:gd name="connsiteX19431" fmla="*/ 1204152 w 5832676"/>
              <a:gd name="connsiteY19431" fmla="*/ 4778801 h 5602020"/>
              <a:gd name="connsiteX19432" fmla="*/ 1194977 w 5832676"/>
              <a:gd name="connsiteY19432" fmla="*/ 4778801 h 5602020"/>
              <a:gd name="connsiteX19433" fmla="*/ 1199563 w 5832676"/>
              <a:gd name="connsiteY19433" fmla="*/ 4774215 h 5602020"/>
              <a:gd name="connsiteX19434" fmla="*/ 1197292 w 5832676"/>
              <a:gd name="connsiteY19434" fmla="*/ 4773720 h 5602020"/>
              <a:gd name="connsiteX19435" fmla="*/ 1203152 w 5832676"/>
              <a:gd name="connsiteY19435" fmla="*/ 4771962 h 5602020"/>
              <a:gd name="connsiteX19436" fmla="*/ 1203152 w 5832676"/>
              <a:gd name="connsiteY19436" fmla="*/ 4769858 h 5602020"/>
              <a:gd name="connsiteX19437" fmla="*/ 1196868 w 5832676"/>
              <a:gd name="connsiteY19437" fmla="*/ 4773629 h 5602020"/>
              <a:gd name="connsiteX19438" fmla="*/ 1192969 w 5832676"/>
              <a:gd name="connsiteY19438" fmla="*/ 4772781 h 5602020"/>
              <a:gd name="connsiteX19439" fmla="*/ 1188095 w 5832676"/>
              <a:gd name="connsiteY19439" fmla="*/ 4769629 h 5602020"/>
              <a:gd name="connsiteX19440" fmla="*/ 1181214 w 5832676"/>
              <a:gd name="connsiteY19440" fmla="*/ 4771922 h 5602020"/>
              <a:gd name="connsiteX19441" fmla="*/ 1176627 w 5832676"/>
              <a:gd name="connsiteY19441" fmla="*/ 4771922 h 5602020"/>
              <a:gd name="connsiteX19442" fmla="*/ 1183508 w 5832676"/>
              <a:gd name="connsiteY19442" fmla="*/ 4767336 h 5602020"/>
              <a:gd name="connsiteX19443" fmla="*/ 1197269 w 5832676"/>
              <a:gd name="connsiteY19443" fmla="*/ 4760456 h 5602020"/>
              <a:gd name="connsiteX19444" fmla="*/ 1190389 w 5832676"/>
              <a:gd name="connsiteY19444" fmla="*/ 4762749 h 5602020"/>
              <a:gd name="connsiteX19445" fmla="*/ 1194977 w 5832676"/>
              <a:gd name="connsiteY19445" fmla="*/ 4758163 h 5602020"/>
              <a:gd name="connsiteX19446" fmla="*/ 1190389 w 5832676"/>
              <a:gd name="connsiteY19446" fmla="*/ 4760456 h 5602020"/>
              <a:gd name="connsiteX19447" fmla="*/ 1197269 w 5832676"/>
              <a:gd name="connsiteY19447" fmla="*/ 4751283 h 5602020"/>
              <a:gd name="connsiteX19448" fmla="*/ 1174333 w 5832676"/>
              <a:gd name="connsiteY19448" fmla="*/ 4758163 h 5602020"/>
              <a:gd name="connsiteX19449" fmla="*/ 1178921 w 5832676"/>
              <a:gd name="connsiteY19449" fmla="*/ 4755869 h 5602020"/>
              <a:gd name="connsiteX19450" fmla="*/ 1172040 w 5832676"/>
              <a:gd name="connsiteY19450" fmla="*/ 4755869 h 5602020"/>
              <a:gd name="connsiteX19451" fmla="*/ 1175767 w 5832676"/>
              <a:gd name="connsiteY19451" fmla="*/ 4752430 h 5602020"/>
              <a:gd name="connsiteX19452" fmla="*/ 1179295 w 5832676"/>
              <a:gd name="connsiteY19452" fmla="*/ 4750202 h 5602020"/>
              <a:gd name="connsiteX19453" fmla="*/ 1179295 w 5832676"/>
              <a:gd name="connsiteY19453" fmla="*/ 4751615 h 5602020"/>
              <a:gd name="connsiteX19454" fmla="*/ 1182102 w 5832676"/>
              <a:gd name="connsiteY19454" fmla="*/ 4749509 h 5602020"/>
              <a:gd name="connsiteX19455" fmla="*/ 1184908 w 5832676"/>
              <a:gd name="connsiteY19455" fmla="*/ 4747405 h 5602020"/>
              <a:gd name="connsiteX19456" fmla="*/ 1179295 w 5832676"/>
              <a:gd name="connsiteY19456" fmla="*/ 4749509 h 5602020"/>
              <a:gd name="connsiteX19457" fmla="*/ 1179295 w 5832676"/>
              <a:gd name="connsiteY19457" fmla="*/ 4749629 h 5602020"/>
              <a:gd name="connsiteX19458" fmla="*/ 1174333 w 5832676"/>
              <a:gd name="connsiteY19458" fmla="*/ 4751283 h 5602020"/>
              <a:gd name="connsiteX19459" fmla="*/ 1183508 w 5832676"/>
              <a:gd name="connsiteY19459" fmla="*/ 4744404 h 5602020"/>
              <a:gd name="connsiteX19460" fmla="*/ 1183508 w 5832676"/>
              <a:gd name="connsiteY19460" fmla="*/ 4742283 h 5602020"/>
              <a:gd name="connsiteX19461" fmla="*/ 1184440 w 5832676"/>
              <a:gd name="connsiteY19461" fmla="*/ 4742492 h 5602020"/>
              <a:gd name="connsiteX19462" fmla="*/ 1184440 w 5832676"/>
              <a:gd name="connsiteY19462" fmla="*/ 4744598 h 5602020"/>
              <a:gd name="connsiteX19463" fmla="*/ 1184440 w 5832676"/>
              <a:gd name="connsiteY19463" fmla="*/ 4740388 h 5602020"/>
              <a:gd name="connsiteX19464" fmla="*/ 1186311 w 5832676"/>
              <a:gd name="connsiteY19464" fmla="*/ 4740388 h 5602020"/>
              <a:gd name="connsiteX19465" fmla="*/ 1186311 w 5832676"/>
              <a:gd name="connsiteY19465" fmla="*/ 4737582 h 5602020"/>
              <a:gd name="connsiteX19466" fmla="*/ 1190989 w 5832676"/>
              <a:gd name="connsiteY19466" fmla="*/ 4735476 h 5602020"/>
              <a:gd name="connsiteX19467" fmla="*/ 1193329 w 5832676"/>
              <a:gd name="connsiteY19467" fmla="*/ 4733371 h 5602020"/>
              <a:gd name="connsiteX19468" fmla="*/ 1186311 w 5832676"/>
              <a:gd name="connsiteY19468" fmla="*/ 4737582 h 5602020"/>
              <a:gd name="connsiteX19469" fmla="*/ 1186311 w 5832676"/>
              <a:gd name="connsiteY19469" fmla="*/ 4737581 h 5602020"/>
              <a:gd name="connsiteX19470" fmla="*/ 1184207 w 5832676"/>
              <a:gd name="connsiteY19470" fmla="*/ 4737581 h 5602020"/>
              <a:gd name="connsiteX19471" fmla="*/ 1183508 w 5832676"/>
              <a:gd name="connsiteY19471" fmla="*/ 4738513 h 5602020"/>
              <a:gd name="connsiteX19472" fmla="*/ 1183508 w 5832676"/>
              <a:gd name="connsiteY19472" fmla="*/ 4737525 h 5602020"/>
              <a:gd name="connsiteX19473" fmla="*/ 1176627 w 5832676"/>
              <a:gd name="connsiteY19473" fmla="*/ 4742111 h 5602020"/>
              <a:gd name="connsiteX19474" fmla="*/ 1176627 w 5832676"/>
              <a:gd name="connsiteY19474" fmla="*/ 4739818 h 5602020"/>
              <a:gd name="connsiteX19475" fmla="*/ 1176627 w 5832676"/>
              <a:gd name="connsiteY19475" fmla="*/ 4737525 h 5602020"/>
              <a:gd name="connsiteX19476" fmla="*/ 1168024 w 5832676"/>
              <a:gd name="connsiteY19476" fmla="*/ 4737812 h 5602020"/>
              <a:gd name="connsiteX19477" fmla="*/ 1161882 w 5832676"/>
              <a:gd name="connsiteY19477" fmla="*/ 4738835 h 5602020"/>
              <a:gd name="connsiteX19478" fmla="*/ 1165159 w 5832676"/>
              <a:gd name="connsiteY19478" fmla="*/ 4737525 h 5602020"/>
              <a:gd name="connsiteX19479" fmla="*/ 1155984 w 5832676"/>
              <a:gd name="connsiteY19479" fmla="*/ 4739818 h 5602020"/>
              <a:gd name="connsiteX19480" fmla="*/ 1161882 w 5832676"/>
              <a:gd name="connsiteY19480" fmla="*/ 4738835 h 5602020"/>
              <a:gd name="connsiteX19481" fmla="*/ 1153690 w 5832676"/>
              <a:gd name="connsiteY19481" fmla="*/ 4742111 h 5602020"/>
              <a:gd name="connsiteX19482" fmla="*/ 1153690 w 5832676"/>
              <a:gd name="connsiteY19482" fmla="*/ 4739818 h 5602020"/>
              <a:gd name="connsiteX19483" fmla="*/ 1142223 w 5832676"/>
              <a:gd name="connsiteY19483" fmla="*/ 4742111 h 5602020"/>
              <a:gd name="connsiteX19484" fmla="*/ 1139928 w 5832676"/>
              <a:gd name="connsiteY19484" fmla="*/ 4744404 h 5602020"/>
              <a:gd name="connsiteX19485" fmla="*/ 1146809 w 5832676"/>
              <a:gd name="connsiteY19485" fmla="*/ 4742111 h 5602020"/>
              <a:gd name="connsiteX19486" fmla="*/ 1135341 w 5832676"/>
              <a:gd name="connsiteY19486" fmla="*/ 4748990 h 5602020"/>
              <a:gd name="connsiteX19487" fmla="*/ 1137634 w 5832676"/>
              <a:gd name="connsiteY19487" fmla="*/ 4746697 h 5602020"/>
              <a:gd name="connsiteX19488" fmla="*/ 1139928 w 5832676"/>
              <a:gd name="connsiteY19488" fmla="*/ 4742111 h 5602020"/>
              <a:gd name="connsiteX19489" fmla="*/ 1126168 w 5832676"/>
              <a:gd name="connsiteY19489" fmla="*/ 4746697 h 5602020"/>
              <a:gd name="connsiteX19490" fmla="*/ 1126168 w 5832676"/>
              <a:gd name="connsiteY19490" fmla="*/ 4748990 h 5602020"/>
              <a:gd name="connsiteX19491" fmla="*/ 1123875 w 5832676"/>
              <a:gd name="connsiteY19491" fmla="*/ 4748990 h 5602020"/>
              <a:gd name="connsiteX19492" fmla="*/ 1121581 w 5832676"/>
              <a:gd name="connsiteY19492" fmla="*/ 4746697 h 5602020"/>
              <a:gd name="connsiteX19493" fmla="*/ 1119285 w 5832676"/>
              <a:gd name="connsiteY19493" fmla="*/ 4751283 h 5602020"/>
              <a:gd name="connsiteX19494" fmla="*/ 1112407 w 5832676"/>
              <a:gd name="connsiteY19494" fmla="*/ 4748990 h 5602020"/>
              <a:gd name="connsiteX19495" fmla="*/ 1121581 w 5832676"/>
              <a:gd name="connsiteY19495" fmla="*/ 4744404 h 5602020"/>
              <a:gd name="connsiteX19496" fmla="*/ 1105525 w 5832676"/>
              <a:gd name="connsiteY19496" fmla="*/ 4748990 h 5602020"/>
              <a:gd name="connsiteX19497" fmla="*/ 1107818 w 5832676"/>
              <a:gd name="connsiteY19497" fmla="*/ 4753576 h 5602020"/>
              <a:gd name="connsiteX19498" fmla="*/ 1103232 w 5832676"/>
              <a:gd name="connsiteY19498" fmla="*/ 4751283 h 5602020"/>
              <a:gd name="connsiteX19499" fmla="*/ 1078001 w 5832676"/>
              <a:gd name="connsiteY19499" fmla="*/ 4758163 h 5602020"/>
              <a:gd name="connsiteX19500" fmla="*/ 1080294 w 5832676"/>
              <a:gd name="connsiteY19500" fmla="*/ 4755869 h 5602020"/>
              <a:gd name="connsiteX19501" fmla="*/ 1082588 w 5832676"/>
              <a:gd name="connsiteY19501" fmla="*/ 4753576 h 5602020"/>
              <a:gd name="connsiteX19502" fmla="*/ 1087178 w 5832676"/>
              <a:gd name="connsiteY19502" fmla="*/ 4753576 h 5602020"/>
              <a:gd name="connsiteX19503" fmla="*/ 1093197 w 5832676"/>
              <a:gd name="connsiteY19503" fmla="*/ 4748703 h 5602020"/>
              <a:gd name="connsiteX19504" fmla="*/ 1094723 w 5832676"/>
              <a:gd name="connsiteY19504" fmla="*/ 4747405 h 5602020"/>
              <a:gd name="connsiteX19505" fmla="*/ 1097341 w 5832676"/>
              <a:gd name="connsiteY19505" fmla="*/ 4747405 h 5602020"/>
              <a:gd name="connsiteX19506" fmla="*/ 1101762 w 5832676"/>
              <a:gd name="connsiteY19506" fmla="*/ 4744948 h 5602020"/>
              <a:gd name="connsiteX19507" fmla="*/ 1099306 w 5832676"/>
              <a:gd name="connsiteY19507" fmla="*/ 4747405 h 5602020"/>
              <a:gd name="connsiteX19508" fmla="*/ 1104919 w 5832676"/>
              <a:gd name="connsiteY19508" fmla="*/ 4747405 h 5602020"/>
              <a:gd name="connsiteX19509" fmla="*/ 1102212 w 5832676"/>
              <a:gd name="connsiteY19509" fmla="*/ 4744698 h 5602020"/>
              <a:gd name="connsiteX19510" fmla="*/ 1104919 w 5832676"/>
              <a:gd name="connsiteY19510" fmla="*/ 4743194 h 5602020"/>
              <a:gd name="connsiteX19511" fmla="*/ 1096287 w 5832676"/>
              <a:gd name="connsiteY19511" fmla="*/ 4746071 h 5602020"/>
              <a:gd name="connsiteX19512" fmla="*/ 1100937 w 5832676"/>
              <a:gd name="connsiteY19512" fmla="*/ 4742111 h 5602020"/>
              <a:gd name="connsiteX19513" fmla="*/ 1095267 w 5832676"/>
              <a:gd name="connsiteY19513" fmla="*/ 4746412 h 5602020"/>
              <a:gd name="connsiteX19514" fmla="*/ 1092290 w 5832676"/>
              <a:gd name="connsiteY19514" fmla="*/ 4747405 h 5602020"/>
              <a:gd name="connsiteX19515" fmla="*/ 1093958 w 5832676"/>
              <a:gd name="connsiteY19515" fmla="*/ 4747405 h 5602020"/>
              <a:gd name="connsiteX19516" fmla="*/ 1092623 w 5832676"/>
              <a:gd name="connsiteY19516" fmla="*/ 4748417 h 5602020"/>
              <a:gd name="connsiteX19517" fmla="*/ 1082588 w 5832676"/>
              <a:gd name="connsiteY19517" fmla="*/ 4751283 h 5602020"/>
              <a:gd name="connsiteX19518" fmla="*/ 1089468 w 5832676"/>
              <a:gd name="connsiteY19518" fmla="*/ 4746697 h 5602020"/>
              <a:gd name="connsiteX19519" fmla="*/ 1087178 w 5832676"/>
              <a:gd name="connsiteY19519" fmla="*/ 4746697 h 5602020"/>
              <a:gd name="connsiteX19520" fmla="*/ 1082588 w 5832676"/>
              <a:gd name="connsiteY19520" fmla="*/ 4751283 h 5602020"/>
              <a:gd name="connsiteX19521" fmla="*/ 1082588 w 5832676"/>
              <a:gd name="connsiteY19521" fmla="*/ 4753576 h 5602020"/>
              <a:gd name="connsiteX19522" fmla="*/ 1080294 w 5832676"/>
              <a:gd name="connsiteY19522" fmla="*/ 4751283 h 5602020"/>
              <a:gd name="connsiteX19523" fmla="*/ 1078001 w 5832676"/>
              <a:gd name="connsiteY19523" fmla="*/ 4755869 h 5602020"/>
              <a:gd name="connsiteX19524" fmla="*/ 1078001 w 5832676"/>
              <a:gd name="connsiteY19524" fmla="*/ 4758163 h 5602020"/>
              <a:gd name="connsiteX19525" fmla="*/ 1068826 w 5832676"/>
              <a:gd name="connsiteY19525" fmla="*/ 4760456 h 5602020"/>
              <a:gd name="connsiteX19526" fmla="*/ 1075706 w 5832676"/>
              <a:gd name="connsiteY19526" fmla="*/ 4755869 h 5602020"/>
              <a:gd name="connsiteX19527" fmla="*/ 1064239 w 5832676"/>
              <a:gd name="connsiteY19527" fmla="*/ 4758163 h 5602020"/>
              <a:gd name="connsiteX19528" fmla="*/ 1059652 w 5832676"/>
              <a:gd name="connsiteY19528" fmla="*/ 4767336 h 5602020"/>
              <a:gd name="connsiteX19529" fmla="*/ 1057359 w 5832676"/>
              <a:gd name="connsiteY19529" fmla="*/ 4767336 h 5602020"/>
              <a:gd name="connsiteX19530" fmla="*/ 1059652 w 5832676"/>
              <a:gd name="connsiteY19530" fmla="*/ 4762749 h 5602020"/>
              <a:gd name="connsiteX19531" fmla="*/ 1059652 w 5832676"/>
              <a:gd name="connsiteY19531" fmla="*/ 4760456 h 5602020"/>
              <a:gd name="connsiteX19532" fmla="*/ 1056787 w 5832676"/>
              <a:gd name="connsiteY19532" fmla="*/ 4761172 h 5602020"/>
              <a:gd name="connsiteX19533" fmla="*/ 1058504 w 5832676"/>
              <a:gd name="connsiteY19533" fmla="*/ 4759596 h 5602020"/>
              <a:gd name="connsiteX19534" fmla="*/ 1061945 w 5832676"/>
              <a:gd name="connsiteY19534" fmla="*/ 4758163 h 5602020"/>
              <a:gd name="connsiteX19535" fmla="*/ 1055064 w 5832676"/>
              <a:gd name="connsiteY19535" fmla="*/ 4758163 h 5602020"/>
              <a:gd name="connsiteX19536" fmla="*/ 1052772 w 5832676"/>
              <a:gd name="connsiteY19536" fmla="*/ 4758163 h 5602020"/>
              <a:gd name="connsiteX19537" fmla="*/ 1071120 w 5832676"/>
              <a:gd name="connsiteY19537" fmla="*/ 4746697 h 5602020"/>
              <a:gd name="connsiteX19538" fmla="*/ 1067842 w 5832676"/>
              <a:gd name="connsiteY19538" fmla="*/ 4751614 h 5602020"/>
              <a:gd name="connsiteX19539" fmla="*/ 1065627 w 5832676"/>
              <a:gd name="connsiteY19539" fmla="*/ 4751614 h 5602020"/>
              <a:gd name="connsiteX19540" fmla="*/ 1065627 w 5832676"/>
              <a:gd name="connsiteY19540" fmla="*/ 4753021 h 5602020"/>
              <a:gd name="connsiteX19541" fmla="*/ 1064239 w 5832676"/>
              <a:gd name="connsiteY19541" fmla="*/ 4753576 h 5602020"/>
              <a:gd name="connsiteX19542" fmla="*/ 1065627 w 5832676"/>
              <a:gd name="connsiteY19542" fmla="*/ 4753576 h 5602020"/>
              <a:gd name="connsiteX19543" fmla="*/ 1065627 w 5832676"/>
              <a:gd name="connsiteY19543" fmla="*/ 4754421 h 5602020"/>
              <a:gd name="connsiteX19544" fmla="*/ 1072643 w 5832676"/>
              <a:gd name="connsiteY19544" fmla="*/ 4754421 h 5602020"/>
              <a:gd name="connsiteX19545" fmla="*/ 1072643 w 5832676"/>
              <a:gd name="connsiteY19545" fmla="*/ 4751614 h 5602020"/>
              <a:gd name="connsiteX19546" fmla="*/ 1070304 w 5832676"/>
              <a:gd name="connsiteY19546" fmla="*/ 4751614 h 5602020"/>
              <a:gd name="connsiteX19547" fmla="*/ 1069147 w 5832676"/>
              <a:gd name="connsiteY19547" fmla="*/ 4751614 h 5602020"/>
              <a:gd name="connsiteX19548" fmla="*/ 1075706 w 5832676"/>
              <a:gd name="connsiteY19548" fmla="*/ 4748990 h 5602020"/>
              <a:gd name="connsiteX19549" fmla="*/ 1071120 w 5832676"/>
              <a:gd name="connsiteY19549" fmla="*/ 4748990 h 5602020"/>
              <a:gd name="connsiteX19550" fmla="*/ 1078001 w 5832676"/>
              <a:gd name="connsiteY19550" fmla="*/ 4744404 h 5602020"/>
              <a:gd name="connsiteX19551" fmla="*/ 1080294 w 5832676"/>
              <a:gd name="connsiteY19551" fmla="*/ 4744404 h 5602020"/>
              <a:gd name="connsiteX19552" fmla="*/ 1080294 w 5832676"/>
              <a:gd name="connsiteY19552" fmla="*/ 4746697 h 5602020"/>
              <a:gd name="connsiteX19553" fmla="*/ 1084718 w 5832676"/>
              <a:gd name="connsiteY19553" fmla="*/ 4743749 h 5602020"/>
              <a:gd name="connsiteX19554" fmla="*/ 1087178 w 5832676"/>
              <a:gd name="connsiteY19554" fmla="*/ 4742111 h 5602020"/>
              <a:gd name="connsiteX19555" fmla="*/ 1082588 w 5832676"/>
              <a:gd name="connsiteY19555" fmla="*/ 4739818 h 5602020"/>
              <a:gd name="connsiteX19556" fmla="*/ 1082588 w 5832676"/>
              <a:gd name="connsiteY19556" fmla="*/ 4737525 h 5602020"/>
              <a:gd name="connsiteX19557" fmla="*/ 1087178 w 5832676"/>
              <a:gd name="connsiteY19557" fmla="*/ 4735232 h 5602020"/>
              <a:gd name="connsiteX19558" fmla="*/ 1084881 w 5832676"/>
              <a:gd name="connsiteY19558" fmla="*/ 4737525 h 5602020"/>
              <a:gd name="connsiteX19559" fmla="*/ 1094058 w 5832676"/>
              <a:gd name="connsiteY19559" fmla="*/ 4730646 h 5602020"/>
              <a:gd name="connsiteX19560" fmla="*/ 1087178 w 5832676"/>
              <a:gd name="connsiteY19560" fmla="*/ 4735232 h 5602020"/>
              <a:gd name="connsiteX19561" fmla="*/ 1080294 w 5832676"/>
              <a:gd name="connsiteY19561" fmla="*/ 4730646 h 5602020"/>
              <a:gd name="connsiteX19562" fmla="*/ 1080294 w 5832676"/>
              <a:gd name="connsiteY19562" fmla="*/ 4723766 h 5602020"/>
              <a:gd name="connsiteX19563" fmla="*/ 1075706 w 5832676"/>
              <a:gd name="connsiteY19563" fmla="*/ 4728353 h 5602020"/>
              <a:gd name="connsiteX19564" fmla="*/ 1073413 w 5832676"/>
              <a:gd name="connsiteY19564" fmla="*/ 4728353 h 5602020"/>
              <a:gd name="connsiteX19565" fmla="*/ 1075706 w 5832676"/>
              <a:gd name="connsiteY19565" fmla="*/ 4726060 h 5602020"/>
              <a:gd name="connsiteX19566" fmla="*/ 1067516 w 5832676"/>
              <a:gd name="connsiteY19566" fmla="*/ 4727698 h 5602020"/>
              <a:gd name="connsiteX19567" fmla="*/ 1080294 w 5832676"/>
              <a:gd name="connsiteY19567" fmla="*/ 4719180 h 5602020"/>
              <a:gd name="connsiteX19568" fmla="*/ 1078001 w 5832676"/>
              <a:gd name="connsiteY19568" fmla="*/ 4723766 h 5602020"/>
              <a:gd name="connsiteX19569" fmla="*/ 1082588 w 5832676"/>
              <a:gd name="connsiteY19569" fmla="*/ 4721473 h 5602020"/>
              <a:gd name="connsiteX19570" fmla="*/ 1082588 w 5832676"/>
              <a:gd name="connsiteY19570" fmla="*/ 4716887 h 5602020"/>
              <a:gd name="connsiteX19571" fmla="*/ 1096351 w 5832676"/>
              <a:gd name="connsiteY19571" fmla="*/ 4712301 h 5602020"/>
              <a:gd name="connsiteX19572" fmla="*/ 1094058 w 5832676"/>
              <a:gd name="connsiteY19572" fmla="*/ 4712301 h 5602020"/>
              <a:gd name="connsiteX19573" fmla="*/ 1105519 w 5832676"/>
              <a:gd name="connsiteY19573" fmla="*/ 4705425 h 5602020"/>
              <a:gd name="connsiteX19574" fmla="*/ 1100937 w 5832676"/>
              <a:gd name="connsiteY19574" fmla="*/ 4707715 h 5602020"/>
              <a:gd name="connsiteX19575" fmla="*/ 1105520 w 5832676"/>
              <a:gd name="connsiteY19575" fmla="*/ 4705424 h 5602020"/>
              <a:gd name="connsiteX19576" fmla="*/ 1105524 w 5832676"/>
              <a:gd name="connsiteY19576" fmla="*/ 4705424 h 5602020"/>
              <a:gd name="connsiteX19577" fmla="*/ 1105525 w 5832676"/>
              <a:gd name="connsiteY19577" fmla="*/ 4705422 h 5602020"/>
              <a:gd name="connsiteX19578" fmla="*/ 1110112 w 5832676"/>
              <a:gd name="connsiteY19578" fmla="*/ 4703129 h 5602020"/>
              <a:gd name="connsiteX19579" fmla="*/ 1100937 w 5832676"/>
              <a:gd name="connsiteY19579" fmla="*/ 4705422 h 5602020"/>
              <a:gd name="connsiteX19580" fmla="*/ 1153690 w 5832676"/>
              <a:gd name="connsiteY19580" fmla="*/ 4677905 h 5602020"/>
              <a:gd name="connsiteX19581" fmla="*/ 1123012 w 5832676"/>
              <a:gd name="connsiteY19581" fmla="*/ 4687937 h 5602020"/>
              <a:gd name="connsiteX19582" fmla="*/ 1093448 w 5832676"/>
              <a:gd name="connsiteY19582" fmla="*/ 4700470 h 5602020"/>
              <a:gd name="connsiteX19583" fmla="*/ 1092623 w 5832676"/>
              <a:gd name="connsiteY19583" fmla="*/ 4699976 h 5602020"/>
              <a:gd name="connsiteX19584" fmla="*/ 1089468 w 5832676"/>
              <a:gd name="connsiteY19584" fmla="*/ 4700836 h 5602020"/>
              <a:gd name="connsiteX19585" fmla="*/ 1091762 w 5832676"/>
              <a:gd name="connsiteY19585" fmla="*/ 4696250 h 5602020"/>
              <a:gd name="connsiteX19586" fmla="*/ 1080294 w 5832676"/>
              <a:gd name="connsiteY19586" fmla="*/ 4703129 h 5602020"/>
              <a:gd name="connsiteX19587" fmla="*/ 1080294 w 5832676"/>
              <a:gd name="connsiteY19587" fmla="*/ 4705422 h 5602020"/>
              <a:gd name="connsiteX19588" fmla="*/ 1084881 w 5832676"/>
              <a:gd name="connsiteY19588" fmla="*/ 4700836 h 5602020"/>
              <a:gd name="connsiteX19589" fmla="*/ 1087178 w 5832676"/>
              <a:gd name="connsiteY19589" fmla="*/ 4703129 h 5602020"/>
              <a:gd name="connsiteX19590" fmla="*/ 1066533 w 5832676"/>
              <a:gd name="connsiteY19590" fmla="*/ 4714594 h 5602020"/>
              <a:gd name="connsiteX19591" fmla="*/ 1068826 w 5832676"/>
              <a:gd name="connsiteY19591" fmla="*/ 4710008 h 5602020"/>
              <a:gd name="connsiteX19592" fmla="*/ 1073413 w 5832676"/>
              <a:gd name="connsiteY19592" fmla="*/ 4705422 h 5602020"/>
              <a:gd name="connsiteX19593" fmla="*/ 1071120 w 5832676"/>
              <a:gd name="connsiteY19593" fmla="*/ 4705422 h 5602020"/>
              <a:gd name="connsiteX19594" fmla="*/ 1084881 w 5832676"/>
              <a:gd name="connsiteY19594" fmla="*/ 4696250 h 5602020"/>
              <a:gd name="connsiteX19595" fmla="*/ 1082588 w 5832676"/>
              <a:gd name="connsiteY19595" fmla="*/ 4700836 h 5602020"/>
              <a:gd name="connsiteX19596" fmla="*/ 1087178 w 5832676"/>
              <a:gd name="connsiteY19596" fmla="*/ 4698543 h 5602020"/>
              <a:gd name="connsiteX19597" fmla="*/ 1094058 w 5832676"/>
              <a:gd name="connsiteY19597" fmla="*/ 4691664 h 5602020"/>
              <a:gd name="connsiteX19598" fmla="*/ 1094058 w 5832676"/>
              <a:gd name="connsiteY19598" fmla="*/ 4687077 h 5602020"/>
              <a:gd name="connsiteX19599" fmla="*/ 1082588 w 5832676"/>
              <a:gd name="connsiteY19599" fmla="*/ 4691664 h 5602020"/>
              <a:gd name="connsiteX19600" fmla="*/ 1082588 w 5832676"/>
              <a:gd name="connsiteY19600" fmla="*/ 4689371 h 5602020"/>
              <a:gd name="connsiteX19601" fmla="*/ 1091762 w 5832676"/>
              <a:gd name="connsiteY19601" fmla="*/ 4682491 h 5602020"/>
              <a:gd name="connsiteX19602" fmla="*/ 1089468 w 5832676"/>
              <a:gd name="connsiteY19602" fmla="*/ 4682491 h 5602020"/>
              <a:gd name="connsiteX19603" fmla="*/ 1087178 w 5832676"/>
              <a:gd name="connsiteY19603" fmla="*/ 4684784 h 5602020"/>
              <a:gd name="connsiteX19604" fmla="*/ 1087178 w 5832676"/>
              <a:gd name="connsiteY19604" fmla="*/ 4682491 h 5602020"/>
              <a:gd name="connsiteX19605" fmla="*/ 1110112 w 5832676"/>
              <a:gd name="connsiteY19605" fmla="*/ 4668732 h 5602020"/>
              <a:gd name="connsiteX19606" fmla="*/ 1084881 w 5832676"/>
              <a:gd name="connsiteY19606" fmla="*/ 4680198 h 5602020"/>
              <a:gd name="connsiteX19607" fmla="*/ 1094058 w 5832676"/>
              <a:gd name="connsiteY19607" fmla="*/ 4673318 h 5602020"/>
              <a:gd name="connsiteX19608" fmla="*/ 1068826 w 5832676"/>
              <a:gd name="connsiteY19608" fmla="*/ 4682491 h 5602020"/>
              <a:gd name="connsiteX19609" fmla="*/ 1073413 w 5832676"/>
              <a:gd name="connsiteY19609" fmla="*/ 4680198 h 5602020"/>
              <a:gd name="connsiteX19610" fmla="*/ 1048183 w 5832676"/>
              <a:gd name="connsiteY19610" fmla="*/ 4691664 h 5602020"/>
              <a:gd name="connsiteX19611" fmla="*/ 1084881 w 5832676"/>
              <a:gd name="connsiteY19611" fmla="*/ 4668732 h 5602020"/>
              <a:gd name="connsiteX19612" fmla="*/ 1066533 w 5832676"/>
              <a:gd name="connsiteY19612" fmla="*/ 4675612 h 5602020"/>
              <a:gd name="connsiteX19613" fmla="*/ 1084881 w 5832676"/>
              <a:gd name="connsiteY19613" fmla="*/ 4664146 h 5602020"/>
              <a:gd name="connsiteX19614" fmla="*/ 1082588 w 5832676"/>
              <a:gd name="connsiteY19614" fmla="*/ 4666439 h 5602020"/>
              <a:gd name="connsiteX19615" fmla="*/ 1126168 w 5832676"/>
              <a:gd name="connsiteY19615" fmla="*/ 4638922 h 5602020"/>
              <a:gd name="connsiteX19616" fmla="*/ 1123875 w 5832676"/>
              <a:gd name="connsiteY19616" fmla="*/ 4638922 h 5602020"/>
              <a:gd name="connsiteX19617" fmla="*/ 1135341 w 5832676"/>
              <a:gd name="connsiteY19617" fmla="*/ 4629750 h 5602020"/>
              <a:gd name="connsiteX19618" fmla="*/ 1144516 w 5832676"/>
              <a:gd name="connsiteY19618" fmla="*/ 4622871 h 5602020"/>
              <a:gd name="connsiteX19619" fmla="*/ 1142223 w 5832676"/>
              <a:gd name="connsiteY19619" fmla="*/ 4625164 h 5602020"/>
              <a:gd name="connsiteX19620" fmla="*/ 1146809 w 5832676"/>
              <a:gd name="connsiteY19620" fmla="*/ 4622871 h 5602020"/>
              <a:gd name="connsiteX19621" fmla="*/ 1146809 w 5832676"/>
              <a:gd name="connsiteY19621" fmla="*/ 4620578 h 5602020"/>
              <a:gd name="connsiteX19622" fmla="*/ 1137634 w 5832676"/>
              <a:gd name="connsiteY19622" fmla="*/ 4622871 h 5602020"/>
              <a:gd name="connsiteX19623" fmla="*/ 1133048 w 5832676"/>
              <a:gd name="connsiteY19623" fmla="*/ 4627457 h 5602020"/>
              <a:gd name="connsiteX19624" fmla="*/ 1133048 w 5832676"/>
              <a:gd name="connsiteY19624" fmla="*/ 4629750 h 5602020"/>
              <a:gd name="connsiteX19625" fmla="*/ 1128460 w 5832676"/>
              <a:gd name="connsiteY19625" fmla="*/ 4629750 h 5602020"/>
              <a:gd name="connsiteX19626" fmla="*/ 1133048 w 5832676"/>
              <a:gd name="connsiteY19626" fmla="*/ 4622871 h 5602020"/>
              <a:gd name="connsiteX19627" fmla="*/ 1142223 w 5832676"/>
              <a:gd name="connsiteY19627" fmla="*/ 4618285 h 5602020"/>
              <a:gd name="connsiteX19628" fmla="*/ 1142223 w 5832676"/>
              <a:gd name="connsiteY19628" fmla="*/ 4620578 h 5602020"/>
              <a:gd name="connsiteX19629" fmla="*/ 1149104 w 5832676"/>
              <a:gd name="connsiteY19629" fmla="*/ 4618285 h 5602020"/>
              <a:gd name="connsiteX19630" fmla="*/ 1148448 w 5832676"/>
              <a:gd name="connsiteY19630" fmla="*/ 4618285 h 5602020"/>
              <a:gd name="connsiteX19631" fmla="*/ 1152164 w 5832676"/>
              <a:gd name="connsiteY19631" fmla="*/ 4616194 h 5602020"/>
              <a:gd name="connsiteX19632" fmla="*/ 1154035 w 5832676"/>
              <a:gd name="connsiteY19632" fmla="*/ 4614089 h 5602020"/>
              <a:gd name="connsiteX19633" fmla="*/ 1157310 w 5832676"/>
              <a:gd name="connsiteY19633" fmla="*/ 4614089 h 5602020"/>
              <a:gd name="connsiteX19634" fmla="*/ 1159649 w 5832676"/>
              <a:gd name="connsiteY19634" fmla="*/ 4611283 h 5602020"/>
              <a:gd name="connsiteX19635" fmla="*/ 1157310 w 5832676"/>
              <a:gd name="connsiteY19635" fmla="*/ 4611283 h 5602020"/>
              <a:gd name="connsiteX19636" fmla="*/ 1155422 w 5832676"/>
              <a:gd name="connsiteY19636" fmla="*/ 4611283 h 5602020"/>
              <a:gd name="connsiteX19637" fmla="*/ 1162865 w 5832676"/>
              <a:gd name="connsiteY19637" fmla="*/ 4606819 h 5602020"/>
              <a:gd name="connsiteX19638" fmla="*/ 1158279 w 5832676"/>
              <a:gd name="connsiteY19638" fmla="*/ 4609112 h 5602020"/>
              <a:gd name="connsiteX19639" fmla="*/ 1165159 w 5832676"/>
              <a:gd name="connsiteY19639" fmla="*/ 4604526 h 5602020"/>
              <a:gd name="connsiteX19640" fmla="*/ 1166666 w 5832676"/>
              <a:gd name="connsiteY19640" fmla="*/ 4603019 h 5602020"/>
              <a:gd name="connsiteX19641" fmla="*/ 1167452 w 5832676"/>
              <a:gd name="connsiteY19641" fmla="*/ 4602233 h 5602020"/>
              <a:gd name="connsiteX19642" fmla="*/ 1158279 w 5832676"/>
              <a:gd name="connsiteY19642" fmla="*/ 4606819 h 5602020"/>
              <a:gd name="connsiteX19643" fmla="*/ 1162865 w 5832676"/>
              <a:gd name="connsiteY19643" fmla="*/ 4602233 h 5602020"/>
              <a:gd name="connsiteX19644" fmla="*/ 1155984 w 5832676"/>
              <a:gd name="connsiteY19644" fmla="*/ 4604526 h 5602020"/>
              <a:gd name="connsiteX19645" fmla="*/ 1162865 w 5832676"/>
              <a:gd name="connsiteY19645" fmla="*/ 4597647 h 5602020"/>
              <a:gd name="connsiteX19646" fmla="*/ 1155984 w 5832676"/>
              <a:gd name="connsiteY19646" fmla="*/ 4599940 h 5602020"/>
              <a:gd name="connsiteX19647" fmla="*/ 1155984 w 5832676"/>
              <a:gd name="connsiteY19647" fmla="*/ 4597647 h 5602020"/>
              <a:gd name="connsiteX19648" fmla="*/ 1165159 w 5832676"/>
              <a:gd name="connsiteY19648" fmla="*/ 4595354 h 5602020"/>
              <a:gd name="connsiteX19649" fmla="*/ 1167452 w 5832676"/>
              <a:gd name="connsiteY19649" fmla="*/ 4593061 h 5602020"/>
              <a:gd name="connsiteX19650" fmla="*/ 1165159 w 5832676"/>
              <a:gd name="connsiteY19650" fmla="*/ 4593061 h 5602020"/>
              <a:gd name="connsiteX19651" fmla="*/ 1162865 w 5832676"/>
              <a:gd name="connsiteY19651" fmla="*/ 4590767 h 5602020"/>
              <a:gd name="connsiteX19652" fmla="*/ 1165159 w 5832676"/>
              <a:gd name="connsiteY19652" fmla="*/ 4588474 h 5602020"/>
              <a:gd name="connsiteX19653" fmla="*/ 1162865 w 5832676"/>
              <a:gd name="connsiteY19653" fmla="*/ 4588474 h 5602020"/>
              <a:gd name="connsiteX19654" fmla="*/ 1158279 w 5832676"/>
              <a:gd name="connsiteY19654" fmla="*/ 4586181 h 5602020"/>
              <a:gd name="connsiteX19655" fmla="*/ 1151397 w 5832676"/>
              <a:gd name="connsiteY19655" fmla="*/ 4588474 h 5602020"/>
              <a:gd name="connsiteX19656" fmla="*/ 1153690 w 5832676"/>
              <a:gd name="connsiteY19656" fmla="*/ 4586181 h 5602020"/>
              <a:gd name="connsiteX19657" fmla="*/ 1158279 w 5832676"/>
              <a:gd name="connsiteY19657" fmla="*/ 4583888 h 5602020"/>
              <a:gd name="connsiteX19658" fmla="*/ 1155984 w 5832676"/>
              <a:gd name="connsiteY19658" fmla="*/ 4583888 h 5602020"/>
              <a:gd name="connsiteX19659" fmla="*/ 1160572 w 5832676"/>
              <a:gd name="connsiteY19659" fmla="*/ 4579301 h 5602020"/>
              <a:gd name="connsiteX19660" fmla="*/ 1142223 w 5832676"/>
              <a:gd name="connsiteY19660" fmla="*/ 4583888 h 5602020"/>
              <a:gd name="connsiteX19661" fmla="*/ 1149104 w 5832676"/>
              <a:gd name="connsiteY19661" fmla="*/ 4574715 h 5602020"/>
              <a:gd name="connsiteX19662" fmla="*/ 1146809 w 5832676"/>
              <a:gd name="connsiteY19662" fmla="*/ 4577008 h 5602020"/>
              <a:gd name="connsiteX19663" fmla="*/ 1142223 w 5832676"/>
              <a:gd name="connsiteY19663" fmla="*/ 4577008 h 5602020"/>
              <a:gd name="connsiteX19664" fmla="*/ 1142223 w 5832676"/>
              <a:gd name="connsiteY19664" fmla="*/ 4579301 h 5602020"/>
              <a:gd name="connsiteX19665" fmla="*/ 1137634 w 5832676"/>
              <a:gd name="connsiteY19665" fmla="*/ 4579301 h 5602020"/>
              <a:gd name="connsiteX19666" fmla="*/ 1135341 w 5832676"/>
              <a:gd name="connsiteY19666" fmla="*/ 4579301 h 5602020"/>
              <a:gd name="connsiteX19667" fmla="*/ 1139928 w 5832676"/>
              <a:gd name="connsiteY19667" fmla="*/ 4574715 h 5602020"/>
              <a:gd name="connsiteX19668" fmla="*/ 1142223 w 5832676"/>
              <a:gd name="connsiteY19668" fmla="*/ 4572422 h 5602020"/>
              <a:gd name="connsiteX19669" fmla="*/ 1135341 w 5832676"/>
              <a:gd name="connsiteY19669" fmla="*/ 4574715 h 5602020"/>
              <a:gd name="connsiteX19670" fmla="*/ 1135341 w 5832676"/>
              <a:gd name="connsiteY19670" fmla="*/ 4572422 h 5602020"/>
              <a:gd name="connsiteX19671" fmla="*/ 1137634 w 5832676"/>
              <a:gd name="connsiteY19671" fmla="*/ 4570129 h 5602020"/>
              <a:gd name="connsiteX19672" fmla="*/ 1137634 w 5832676"/>
              <a:gd name="connsiteY19672" fmla="*/ 4567836 h 5602020"/>
              <a:gd name="connsiteX19673" fmla="*/ 1135341 w 5832676"/>
              <a:gd name="connsiteY19673" fmla="*/ 4570129 h 5602020"/>
              <a:gd name="connsiteX19674" fmla="*/ 1133048 w 5832676"/>
              <a:gd name="connsiteY19674" fmla="*/ 4570129 h 5602020"/>
              <a:gd name="connsiteX19675" fmla="*/ 1135341 w 5832676"/>
              <a:gd name="connsiteY19675" fmla="*/ 4567836 h 5602020"/>
              <a:gd name="connsiteX19676" fmla="*/ 1133048 w 5832676"/>
              <a:gd name="connsiteY19676" fmla="*/ 4565543 h 5602020"/>
              <a:gd name="connsiteX19677" fmla="*/ 1121581 w 5832676"/>
              <a:gd name="connsiteY19677" fmla="*/ 4567836 h 5602020"/>
              <a:gd name="connsiteX19678" fmla="*/ 1123875 w 5832676"/>
              <a:gd name="connsiteY19678" fmla="*/ 4565543 h 5602020"/>
              <a:gd name="connsiteX19679" fmla="*/ 1128460 w 5832676"/>
              <a:gd name="connsiteY19679" fmla="*/ 4563250 h 5602020"/>
              <a:gd name="connsiteX19680" fmla="*/ 1130755 w 5832676"/>
              <a:gd name="connsiteY19680" fmla="*/ 4563250 h 5602020"/>
              <a:gd name="connsiteX19681" fmla="*/ 1130755 w 5832676"/>
              <a:gd name="connsiteY19681" fmla="*/ 4565543 h 5602020"/>
              <a:gd name="connsiteX19682" fmla="*/ 1135341 w 5832676"/>
              <a:gd name="connsiteY19682" fmla="*/ 4563250 h 5602020"/>
              <a:gd name="connsiteX19683" fmla="*/ 1144516 w 5832676"/>
              <a:gd name="connsiteY19683" fmla="*/ 4554078 h 5602020"/>
              <a:gd name="connsiteX19684" fmla="*/ 1146809 w 5832676"/>
              <a:gd name="connsiteY19684" fmla="*/ 4551785 h 5602020"/>
              <a:gd name="connsiteX19685" fmla="*/ 1142223 w 5832676"/>
              <a:gd name="connsiteY19685" fmla="*/ 4549492 h 5602020"/>
              <a:gd name="connsiteX19686" fmla="*/ 1144516 w 5832676"/>
              <a:gd name="connsiteY19686" fmla="*/ 4547198 h 5602020"/>
              <a:gd name="connsiteX19687" fmla="*/ 1121581 w 5832676"/>
              <a:gd name="connsiteY19687" fmla="*/ 4565543 h 5602020"/>
              <a:gd name="connsiteX19688" fmla="*/ 1119285 w 5832676"/>
              <a:gd name="connsiteY19688" fmla="*/ 4563250 h 5602020"/>
              <a:gd name="connsiteX19689" fmla="*/ 1114700 w 5832676"/>
              <a:gd name="connsiteY19689" fmla="*/ 4570129 h 5602020"/>
              <a:gd name="connsiteX19690" fmla="*/ 1103232 w 5832676"/>
              <a:gd name="connsiteY19690" fmla="*/ 4574715 h 5602020"/>
              <a:gd name="connsiteX19691" fmla="*/ 1116992 w 5832676"/>
              <a:gd name="connsiteY19691" fmla="*/ 4563250 h 5602020"/>
              <a:gd name="connsiteX19692" fmla="*/ 1114700 w 5832676"/>
              <a:gd name="connsiteY19692" fmla="*/ 4563250 h 5602020"/>
              <a:gd name="connsiteX19693" fmla="*/ 1116992 w 5832676"/>
              <a:gd name="connsiteY19693" fmla="*/ 4560957 h 5602020"/>
              <a:gd name="connsiteX19694" fmla="*/ 1119285 w 5832676"/>
              <a:gd name="connsiteY19694" fmla="*/ 4554078 h 5602020"/>
              <a:gd name="connsiteX19695" fmla="*/ 1105525 w 5832676"/>
              <a:gd name="connsiteY19695" fmla="*/ 4565543 h 5602020"/>
              <a:gd name="connsiteX19696" fmla="*/ 1105525 w 5832676"/>
              <a:gd name="connsiteY19696" fmla="*/ 4563250 h 5602020"/>
              <a:gd name="connsiteX19697" fmla="*/ 1105525 w 5832676"/>
              <a:gd name="connsiteY19697" fmla="*/ 4560957 h 5602020"/>
              <a:gd name="connsiteX19698" fmla="*/ 1119285 w 5832676"/>
              <a:gd name="connsiteY19698" fmla="*/ 4551785 h 5602020"/>
              <a:gd name="connsiteX19699" fmla="*/ 1119285 w 5832676"/>
              <a:gd name="connsiteY19699" fmla="*/ 4549492 h 5602020"/>
              <a:gd name="connsiteX19700" fmla="*/ 1121581 w 5832676"/>
              <a:gd name="connsiteY19700" fmla="*/ 4549492 h 5602020"/>
              <a:gd name="connsiteX19701" fmla="*/ 1126168 w 5832676"/>
              <a:gd name="connsiteY19701" fmla="*/ 4544905 h 5602020"/>
              <a:gd name="connsiteX19702" fmla="*/ 1114700 w 5832676"/>
              <a:gd name="connsiteY19702" fmla="*/ 4544905 h 5602020"/>
              <a:gd name="connsiteX19703" fmla="*/ 1114700 w 5832676"/>
              <a:gd name="connsiteY19703" fmla="*/ 4542612 h 5602020"/>
              <a:gd name="connsiteX19704" fmla="*/ 1116992 w 5832676"/>
              <a:gd name="connsiteY19704" fmla="*/ 4540319 h 5602020"/>
              <a:gd name="connsiteX19705" fmla="*/ 1119285 w 5832676"/>
              <a:gd name="connsiteY19705" fmla="*/ 4535733 h 5602020"/>
              <a:gd name="connsiteX19706" fmla="*/ 1116992 w 5832676"/>
              <a:gd name="connsiteY19706" fmla="*/ 4535733 h 5602020"/>
              <a:gd name="connsiteX19707" fmla="*/ 1119285 w 5832676"/>
              <a:gd name="connsiteY19707" fmla="*/ 4533440 h 5602020"/>
              <a:gd name="connsiteX19708" fmla="*/ 1107818 w 5832676"/>
              <a:gd name="connsiteY19708" fmla="*/ 4535733 h 5602020"/>
              <a:gd name="connsiteX19709" fmla="*/ 1107818 w 5832676"/>
              <a:gd name="connsiteY19709" fmla="*/ 4538026 h 5602020"/>
              <a:gd name="connsiteX19710" fmla="*/ 1094058 w 5832676"/>
              <a:gd name="connsiteY19710" fmla="*/ 4540319 h 5602020"/>
              <a:gd name="connsiteX19711" fmla="*/ 1084881 w 5832676"/>
              <a:gd name="connsiteY19711" fmla="*/ 4544905 h 5602020"/>
              <a:gd name="connsiteX19712" fmla="*/ 1084881 w 5832676"/>
              <a:gd name="connsiteY19712" fmla="*/ 4549492 h 5602020"/>
              <a:gd name="connsiteX19713" fmla="*/ 1082588 w 5832676"/>
              <a:gd name="connsiteY19713" fmla="*/ 4549492 h 5602020"/>
              <a:gd name="connsiteX19714" fmla="*/ 1057359 w 5832676"/>
              <a:gd name="connsiteY19714" fmla="*/ 4560957 h 5602020"/>
              <a:gd name="connsiteX19715" fmla="*/ 1068826 w 5832676"/>
              <a:gd name="connsiteY19715" fmla="*/ 4554078 h 5602020"/>
              <a:gd name="connsiteX19716" fmla="*/ 1082588 w 5832676"/>
              <a:gd name="connsiteY19716" fmla="*/ 4544905 h 5602020"/>
              <a:gd name="connsiteX19717" fmla="*/ 1091762 w 5832676"/>
              <a:gd name="connsiteY19717" fmla="*/ 4535733 h 5602020"/>
              <a:gd name="connsiteX19718" fmla="*/ 1084881 w 5832676"/>
              <a:gd name="connsiteY19718" fmla="*/ 4538026 h 5602020"/>
              <a:gd name="connsiteX19719" fmla="*/ 1082588 w 5832676"/>
              <a:gd name="connsiteY19719" fmla="*/ 4540319 h 5602020"/>
              <a:gd name="connsiteX19720" fmla="*/ 1080294 w 5832676"/>
              <a:gd name="connsiteY19720" fmla="*/ 4540319 h 5602020"/>
              <a:gd name="connsiteX19721" fmla="*/ 1080294 w 5832676"/>
              <a:gd name="connsiteY19721" fmla="*/ 4542612 h 5602020"/>
              <a:gd name="connsiteX19722" fmla="*/ 1075706 w 5832676"/>
              <a:gd name="connsiteY19722" fmla="*/ 4544905 h 5602020"/>
              <a:gd name="connsiteX19723" fmla="*/ 1073413 w 5832676"/>
              <a:gd name="connsiteY19723" fmla="*/ 4544905 h 5602020"/>
              <a:gd name="connsiteX19724" fmla="*/ 1071120 w 5832676"/>
              <a:gd name="connsiteY19724" fmla="*/ 4544905 h 5602020"/>
              <a:gd name="connsiteX19725" fmla="*/ 1075706 w 5832676"/>
              <a:gd name="connsiteY19725" fmla="*/ 4542612 h 5602020"/>
              <a:gd name="connsiteX19726" fmla="*/ 1075706 w 5832676"/>
              <a:gd name="connsiteY19726" fmla="*/ 4540319 h 5602020"/>
              <a:gd name="connsiteX19727" fmla="*/ 1087178 w 5832676"/>
              <a:gd name="connsiteY19727" fmla="*/ 4533440 h 5602020"/>
              <a:gd name="connsiteX19728" fmla="*/ 1082588 w 5832676"/>
              <a:gd name="connsiteY19728" fmla="*/ 4533440 h 5602020"/>
              <a:gd name="connsiteX19729" fmla="*/ 1094058 w 5832676"/>
              <a:gd name="connsiteY19729" fmla="*/ 4528854 h 5602020"/>
              <a:gd name="connsiteX19730" fmla="*/ 1096351 w 5832676"/>
              <a:gd name="connsiteY19730" fmla="*/ 4526561 h 5602020"/>
              <a:gd name="connsiteX19731" fmla="*/ 1094058 w 5832676"/>
              <a:gd name="connsiteY19731" fmla="*/ 4526561 h 5602020"/>
              <a:gd name="connsiteX19732" fmla="*/ 1086411 w 5832676"/>
              <a:gd name="connsiteY19732" fmla="*/ 4529618 h 5602020"/>
              <a:gd name="connsiteX19733" fmla="*/ 1087178 w 5832676"/>
              <a:gd name="connsiteY19733" fmla="*/ 4528854 h 5602020"/>
              <a:gd name="connsiteX19734" fmla="*/ 1084881 w 5832676"/>
              <a:gd name="connsiteY19734" fmla="*/ 4530000 h 5602020"/>
              <a:gd name="connsiteX19735" fmla="*/ 1084881 w 5832676"/>
              <a:gd name="connsiteY19735" fmla="*/ 4526561 h 5602020"/>
              <a:gd name="connsiteX19736" fmla="*/ 1073413 w 5832676"/>
              <a:gd name="connsiteY19736" fmla="*/ 4533440 h 5602020"/>
              <a:gd name="connsiteX19737" fmla="*/ 1066533 w 5832676"/>
              <a:gd name="connsiteY19737" fmla="*/ 4538026 h 5602020"/>
              <a:gd name="connsiteX19738" fmla="*/ 1057359 w 5832676"/>
              <a:gd name="connsiteY19738" fmla="*/ 4542612 h 5602020"/>
              <a:gd name="connsiteX19739" fmla="*/ 1050477 w 5832676"/>
              <a:gd name="connsiteY19739" fmla="*/ 4542612 h 5602020"/>
              <a:gd name="connsiteX19740" fmla="*/ 1052772 w 5832676"/>
              <a:gd name="connsiteY19740" fmla="*/ 4540319 h 5602020"/>
              <a:gd name="connsiteX19741" fmla="*/ 983963 w 5832676"/>
              <a:gd name="connsiteY19741" fmla="*/ 4577008 h 5602020"/>
              <a:gd name="connsiteX19742" fmla="*/ 990844 w 5832676"/>
              <a:gd name="connsiteY19742" fmla="*/ 4574715 h 5602020"/>
              <a:gd name="connsiteX19743" fmla="*/ 979376 w 5832676"/>
              <a:gd name="connsiteY19743" fmla="*/ 4580449 h 5602020"/>
              <a:gd name="connsiteX19744" fmla="*/ 979376 w 5832676"/>
              <a:gd name="connsiteY19744" fmla="*/ 4579301 h 5602020"/>
              <a:gd name="connsiteX19745" fmla="*/ 972495 w 5832676"/>
              <a:gd name="connsiteY19745" fmla="*/ 4583888 h 5602020"/>
              <a:gd name="connsiteX19746" fmla="*/ 979376 w 5832676"/>
              <a:gd name="connsiteY19746" fmla="*/ 4580449 h 5602020"/>
              <a:gd name="connsiteX19747" fmla="*/ 979376 w 5832676"/>
              <a:gd name="connsiteY19747" fmla="*/ 4581594 h 5602020"/>
              <a:gd name="connsiteX19748" fmla="*/ 951852 w 5832676"/>
              <a:gd name="connsiteY19748" fmla="*/ 4595354 h 5602020"/>
              <a:gd name="connsiteX19749" fmla="*/ 922033 w 5832676"/>
              <a:gd name="connsiteY19749" fmla="*/ 4606819 h 5602020"/>
              <a:gd name="connsiteX19750" fmla="*/ 901392 w 5832676"/>
              <a:gd name="connsiteY19750" fmla="*/ 4618285 h 5602020"/>
              <a:gd name="connsiteX19751" fmla="*/ 903685 w 5832676"/>
              <a:gd name="connsiteY19751" fmla="*/ 4615991 h 5602020"/>
              <a:gd name="connsiteX19752" fmla="*/ 899098 w 5832676"/>
              <a:gd name="connsiteY19752" fmla="*/ 4615991 h 5602020"/>
              <a:gd name="connsiteX19753" fmla="*/ 917446 w 5832676"/>
              <a:gd name="connsiteY19753" fmla="*/ 4606819 h 5602020"/>
              <a:gd name="connsiteX19754" fmla="*/ 910565 w 5832676"/>
              <a:gd name="connsiteY19754" fmla="*/ 4609112 h 5602020"/>
              <a:gd name="connsiteX19755" fmla="*/ 940385 w 5832676"/>
              <a:gd name="connsiteY19755" fmla="*/ 4590767 h 5602020"/>
              <a:gd name="connsiteX19756" fmla="*/ 924327 w 5832676"/>
              <a:gd name="connsiteY19756" fmla="*/ 4597647 h 5602020"/>
              <a:gd name="connsiteX19757" fmla="*/ 1009192 w 5832676"/>
              <a:gd name="connsiteY19757" fmla="*/ 4542612 h 5602020"/>
              <a:gd name="connsiteX19758" fmla="*/ 1009192 w 5832676"/>
              <a:gd name="connsiteY19758" fmla="*/ 4540319 h 5602020"/>
              <a:gd name="connsiteX19759" fmla="*/ 965614 w 5832676"/>
              <a:gd name="connsiteY19759" fmla="*/ 4563250 h 5602020"/>
              <a:gd name="connsiteX19760" fmla="*/ 979376 w 5832676"/>
              <a:gd name="connsiteY19760" fmla="*/ 4551785 h 5602020"/>
              <a:gd name="connsiteX19761" fmla="*/ 972495 w 5832676"/>
              <a:gd name="connsiteY19761" fmla="*/ 4556371 h 5602020"/>
              <a:gd name="connsiteX19762" fmla="*/ 965614 w 5832676"/>
              <a:gd name="connsiteY19762" fmla="*/ 4554078 h 5602020"/>
              <a:gd name="connsiteX19763" fmla="*/ 958733 w 5832676"/>
              <a:gd name="connsiteY19763" fmla="*/ 4558664 h 5602020"/>
              <a:gd name="connsiteX19764" fmla="*/ 956440 w 5832676"/>
              <a:gd name="connsiteY19764" fmla="*/ 4556371 h 5602020"/>
              <a:gd name="connsiteX19765" fmla="*/ 935798 w 5832676"/>
              <a:gd name="connsiteY19765" fmla="*/ 4563250 h 5602020"/>
              <a:gd name="connsiteX19766" fmla="*/ 887630 w 5832676"/>
              <a:gd name="connsiteY19766" fmla="*/ 4593061 h 5602020"/>
              <a:gd name="connsiteX19767" fmla="*/ 883043 w 5832676"/>
              <a:gd name="connsiteY19767" fmla="*/ 4590767 h 5602020"/>
              <a:gd name="connsiteX19768" fmla="*/ 892217 w 5832676"/>
              <a:gd name="connsiteY19768" fmla="*/ 4586181 h 5602020"/>
              <a:gd name="connsiteX19769" fmla="*/ 887630 w 5832676"/>
              <a:gd name="connsiteY19769" fmla="*/ 4586181 h 5602020"/>
              <a:gd name="connsiteX19770" fmla="*/ 889924 w 5832676"/>
              <a:gd name="connsiteY19770" fmla="*/ 4583888 h 5602020"/>
              <a:gd name="connsiteX19771" fmla="*/ 903685 w 5832676"/>
              <a:gd name="connsiteY19771" fmla="*/ 4581594 h 5602020"/>
              <a:gd name="connsiteX19772" fmla="*/ 931208 w 5832676"/>
              <a:gd name="connsiteY19772" fmla="*/ 4563250 h 5602020"/>
              <a:gd name="connsiteX19773" fmla="*/ 928917 w 5832676"/>
              <a:gd name="connsiteY19773" fmla="*/ 4563250 h 5602020"/>
              <a:gd name="connsiteX19774" fmla="*/ 951852 w 5832676"/>
              <a:gd name="connsiteY19774" fmla="*/ 4549492 h 5602020"/>
              <a:gd name="connsiteX19775" fmla="*/ 947265 w 5832676"/>
              <a:gd name="connsiteY19775" fmla="*/ 4547198 h 5602020"/>
              <a:gd name="connsiteX19776" fmla="*/ 944972 w 5832676"/>
              <a:gd name="connsiteY19776" fmla="*/ 4547198 h 5602020"/>
              <a:gd name="connsiteX19777" fmla="*/ 944972 w 5832676"/>
              <a:gd name="connsiteY19777" fmla="*/ 4544905 h 5602020"/>
              <a:gd name="connsiteX19778" fmla="*/ 905979 w 5832676"/>
              <a:gd name="connsiteY19778" fmla="*/ 4563250 h 5602020"/>
              <a:gd name="connsiteX19779" fmla="*/ 908272 w 5832676"/>
              <a:gd name="connsiteY19779" fmla="*/ 4560957 h 5602020"/>
              <a:gd name="connsiteX19780" fmla="*/ 894511 w 5832676"/>
              <a:gd name="connsiteY19780" fmla="*/ 4567836 h 5602020"/>
              <a:gd name="connsiteX19781" fmla="*/ 901392 w 5832676"/>
              <a:gd name="connsiteY19781" fmla="*/ 4565543 h 5602020"/>
              <a:gd name="connsiteX19782" fmla="*/ 871575 w 5832676"/>
              <a:gd name="connsiteY19782" fmla="*/ 4579301 h 5602020"/>
              <a:gd name="connsiteX19783" fmla="*/ 864694 w 5832676"/>
              <a:gd name="connsiteY19783" fmla="*/ 4581594 h 5602020"/>
              <a:gd name="connsiteX19784" fmla="*/ 864694 w 5832676"/>
              <a:gd name="connsiteY19784" fmla="*/ 4579301 h 5602020"/>
              <a:gd name="connsiteX19785" fmla="*/ 908272 w 5832676"/>
              <a:gd name="connsiteY19785" fmla="*/ 4556371 h 5602020"/>
              <a:gd name="connsiteX19786" fmla="*/ 915152 w 5832676"/>
              <a:gd name="connsiteY19786" fmla="*/ 4556371 h 5602020"/>
              <a:gd name="connsiteX19787" fmla="*/ 942679 w 5832676"/>
              <a:gd name="connsiteY19787" fmla="*/ 4542612 h 5602020"/>
              <a:gd name="connsiteX19788" fmla="*/ 933504 w 5832676"/>
              <a:gd name="connsiteY19788" fmla="*/ 4538026 h 5602020"/>
              <a:gd name="connsiteX19789" fmla="*/ 931208 w 5832676"/>
              <a:gd name="connsiteY19789" fmla="*/ 4538026 h 5602020"/>
              <a:gd name="connsiteX19790" fmla="*/ 878116 w 5832676"/>
              <a:gd name="connsiteY19790" fmla="*/ 4565628 h 5602020"/>
              <a:gd name="connsiteX19791" fmla="*/ 869281 w 5832676"/>
              <a:gd name="connsiteY19791" fmla="*/ 4567836 h 5602020"/>
              <a:gd name="connsiteX19792" fmla="*/ 885337 w 5832676"/>
              <a:gd name="connsiteY19792" fmla="*/ 4556371 h 5602020"/>
              <a:gd name="connsiteX19793" fmla="*/ 876162 w 5832676"/>
              <a:gd name="connsiteY19793" fmla="*/ 4558664 h 5602020"/>
              <a:gd name="connsiteX19794" fmla="*/ 894511 w 5832676"/>
              <a:gd name="connsiteY19794" fmla="*/ 4549492 h 5602020"/>
              <a:gd name="connsiteX19795" fmla="*/ 892217 w 5832676"/>
              <a:gd name="connsiteY19795" fmla="*/ 4549492 h 5602020"/>
              <a:gd name="connsiteX19796" fmla="*/ 899098 w 5832676"/>
              <a:gd name="connsiteY19796" fmla="*/ 4547198 h 5602020"/>
              <a:gd name="connsiteX19797" fmla="*/ 905979 w 5832676"/>
              <a:gd name="connsiteY19797" fmla="*/ 4542612 h 5602020"/>
              <a:gd name="connsiteX19798" fmla="*/ 869857 w 5832676"/>
              <a:gd name="connsiteY19798" fmla="*/ 4555188 h 5602020"/>
              <a:gd name="connsiteX19799" fmla="*/ 863027 w 5832676"/>
              <a:gd name="connsiteY19799" fmla="*/ 4557623 h 5602020"/>
              <a:gd name="connsiteX19800" fmla="*/ 889636 w 5832676"/>
              <a:gd name="connsiteY19800" fmla="*/ 4540605 h 5602020"/>
              <a:gd name="connsiteX19801" fmla="*/ 933504 w 5832676"/>
              <a:gd name="connsiteY19801" fmla="*/ 4521975 h 5602020"/>
              <a:gd name="connsiteX19802" fmla="*/ 931208 w 5832676"/>
              <a:gd name="connsiteY19802" fmla="*/ 4519682 h 5602020"/>
              <a:gd name="connsiteX19803" fmla="*/ 938092 w 5832676"/>
              <a:gd name="connsiteY19803" fmla="*/ 4517389 h 5602020"/>
              <a:gd name="connsiteX19804" fmla="*/ 935798 w 5832676"/>
              <a:gd name="connsiteY19804" fmla="*/ 4517389 h 5602020"/>
              <a:gd name="connsiteX19805" fmla="*/ 931208 w 5832676"/>
              <a:gd name="connsiteY19805" fmla="*/ 4517389 h 5602020"/>
              <a:gd name="connsiteX19806" fmla="*/ 885337 w 5832676"/>
              <a:gd name="connsiteY19806" fmla="*/ 4535733 h 5602020"/>
              <a:gd name="connsiteX19807" fmla="*/ 933504 w 5832676"/>
              <a:gd name="connsiteY19807" fmla="*/ 4510509 h 5602020"/>
              <a:gd name="connsiteX19808" fmla="*/ 933504 w 5832676"/>
              <a:gd name="connsiteY19808" fmla="*/ 4505923 h 5602020"/>
              <a:gd name="connsiteX19809" fmla="*/ 938092 w 5832676"/>
              <a:gd name="connsiteY19809" fmla="*/ 4505923 h 5602020"/>
              <a:gd name="connsiteX19810" fmla="*/ 947265 w 5832676"/>
              <a:gd name="connsiteY19810" fmla="*/ 4492164 h 5602020"/>
              <a:gd name="connsiteX19811" fmla="*/ 942679 w 5832676"/>
              <a:gd name="connsiteY19811" fmla="*/ 4492164 h 5602020"/>
              <a:gd name="connsiteX19812" fmla="*/ 951852 w 5832676"/>
              <a:gd name="connsiteY19812" fmla="*/ 4482992 h 5602020"/>
              <a:gd name="connsiteX19813" fmla="*/ 951852 w 5832676"/>
              <a:gd name="connsiteY19813" fmla="*/ 4480699 h 5602020"/>
              <a:gd name="connsiteX19814" fmla="*/ 954146 w 5832676"/>
              <a:gd name="connsiteY19814" fmla="*/ 4480699 h 5602020"/>
              <a:gd name="connsiteX19815" fmla="*/ 967908 w 5832676"/>
              <a:gd name="connsiteY19815" fmla="*/ 4469233 h 5602020"/>
              <a:gd name="connsiteX19816" fmla="*/ 967908 w 5832676"/>
              <a:gd name="connsiteY19816" fmla="*/ 4466940 h 5602020"/>
              <a:gd name="connsiteX19817" fmla="*/ 974789 w 5832676"/>
              <a:gd name="connsiteY19817" fmla="*/ 4464647 h 5602020"/>
              <a:gd name="connsiteX19818" fmla="*/ 974789 w 5832676"/>
              <a:gd name="connsiteY19818" fmla="*/ 4460061 h 5602020"/>
              <a:gd name="connsiteX19819" fmla="*/ 931208 w 5832676"/>
              <a:gd name="connsiteY19819" fmla="*/ 4480699 h 5602020"/>
              <a:gd name="connsiteX19820" fmla="*/ 933504 w 5832676"/>
              <a:gd name="connsiteY19820" fmla="*/ 4480699 h 5602020"/>
              <a:gd name="connsiteX19821" fmla="*/ 905979 w 5832676"/>
              <a:gd name="connsiteY19821" fmla="*/ 4494457 h 5602020"/>
              <a:gd name="connsiteX19822" fmla="*/ 910565 w 5832676"/>
              <a:gd name="connsiteY19822" fmla="*/ 4492164 h 5602020"/>
              <a:gd name="connsiteX19823" fmla="*/ 899098 w 5832676"/>
              <a:gd name="connsiteY19823" fmla="*/ 4496750 h 5602020"/>
              <a:gd name="connsiteX19824" fmla="*/ 896805 w 5832676"/>
              <a:gd name="connsiteY19824" fmla="*/ 4496750 h 5602020"/>
              <a:gd name="connsiteX19825" fmla="*/ 915152 w 5832676"/>
              <a:gd name="connsiteY19825" fmla="*/ 4487578 h 5602020"/>
              <a:gd name="connsiteX19826" fmla="*/ 912859 w 5832676"/>
              <a:gd name="connsiteY19826" fmla="*/ 4489871 h 5602020"/>
              <a:gd name="connsiteX19827" fmla="*/ 924327 w 5832676"/>
              <a:gd name="connsiteY19827" fmla="*/ 4485285 h 5602020"/>
              <a:gd name="connsiteX19828" fmla="*/ 917446 w 5832676"/>
              <a:gd name="connsiteY19828" fmla="*/ 4485285 h 5602020"/>
              <a:gd name="connsiteX19829" fmla="*/ 977082 w 5832676"/>
              <a:gd name="connsiteY19829" fmla="*/ 4455475 h 5602020"/>
              <a:gd name="connsiteX19830" fmla="*/ 977082 w 5832676"/>
              <a:gd name="connsiteY19830" fmla="*/ 4453182 h 5602020"/>
              <a:gd name="connsiteX19831" fmla="*/ 988550 w 5832676"/>
              <a:gd name="connsiteY19831" fmla="*/ 4448596 h 5602020"/>
              <a:gd name="connsiteX19832" fmla="*/ 986257 w 5832676"/>
              <a:gd name="connsiteY19832" fmla="*/ 4448596 h 5602020"/>
              <a:gd name="connsiteX19833" fmla="*/ 977082 w 5832676"/>
              <a:gd name="connsiteY19833" fmla="*/ 4453182 h 5602020"/>
              <a:gd name="connsiteX19834" fmla="*/ 972495 w 5832676"/>
              <a:gd name="connsiteY19834" fmla="*/ 4455475 h 5602020"/>
              <a:gd name="connsiteX19835" fmla="*/ 970201 w 5832676"/>
              <a:gd name="connsiteY19835" fmla="*/ 4457768 h 5602020"/>
              <a:gd name="connsiteX19836" fmla="*/ 938092 w 5832676"/>
              <a:gd name="connsiteY19836" fmla="*/ 4469233 h 5602020"/>
              <a:gd name="connsiteX19837" fmla="*/ 938092 w 5832676"/>
              <a:gd name="connsiteY19837" fmla="*/ 4466940 h 5602020"/>
              <a:gd name="connsiteX19838" fmla="*/ 947265 w 5832676"/>
              <a:gd name="connsiteY19838" fmla="*/ 4462354 h 5602020"/>
              <a:gd name="connsiteX19839" fmla="*/ 871575 w 5832676"/>
              <a:gd name="connsiteY19839" fmla="*/ 4496750 h 5602020"/>
              <a:gd name="connsiteX19840" fmla="*/ 871575 w 5832676"/>
              <a:gd name="connsiteY19840" fmla="*/ 4494457 h 5602020"/>
              <a:gd name="connsiteX19841" fmla="*/ 873869 w 5832676"/>
              <a:gd name="connsiteY19841" fmla="*/ 4492164 h 5602020"/>
              <a:gd name="connsiteX19842" fmla="*/ 938092 w 5832676"/>
              <a:gd name="connsiteY19842" fmla="*/ 4460061 h 5602020"/>
              <a:gd name="connsiteX19843" fmla="*/ 938092 w 5832676"/>
              <a:gd name="connsiteY19843" fmla="*/ 4455475 h 5602020"/>
              <a:gd name="connsiteX19844" fmla="*/ 1006899 w 5832676"/>
              <a:gd name="connsiteY19844" fmla="*/ 4418786 h 5602020"/>
              <a:gd name="connsiteX19845" fmla="*/ 993138 w 5832676"/>
              <a:gd name="connsiteY19845" fmla="*/ 4423372 h 5602020"/>
              <a:gd name="connsiteX19846" fmla="*/ 995431 w 5832676"/>
              <a:gd name="connsiteY19846" fmla="*/ 4421079 h 5602020"/>
              <a:gd name="connsiteX19847" fmla="*/ 981669 w 5832676"/>
              <a:gd name="connsiteY19847" fmla="*/ 4427958 h 5602020"/>
              <a:gd name="connsiteX19848" fmla="*/ 988550 w 5832676"/>
              <a:gd name="connsiteY19848" fmla="*/ 4423372 h 5602020"/>
              <a:gd name="connsiteX19849" fmla="*/ 958733 w 5832676"/>
              <a:gd name="connsiteY19849" fmla="*/ 4439423 h 5602020"/>
              <a:gd name="connsiteX19850" fmla="*/ 951852 w 5832676"/>
              <a:gd name="connsiteY19850" fmla="*/ 4439423 h 5602020"/>
              <a:gd name="connsiteX19851" fmla="*/ 947265 w 5832676"/>
              <a:gd name="connsiteY19851" fmla="*/ 4441717 h 5602020"/>
              <a:gd name="connsiteX19852" fmla="*/ 947265 w 5832676"/>
              <a:gd name="connsiteY19852" fmla="*/ 4444010 h 5602020"/>
              <a:gd name="connsiteX19853" fmla="*/ 942679 w 5832676"/>
              <a:gd name="connsiteY19853" fmla="*/ 4444010 h 5602020"/>
              <a:gd name="connsiteX19854" fmla="*/ 940385 w 5832676"/>
              <a:gd name="connsiteY19854" fmla="*/ 4446303 h 5602020"/>
              <a:gd name="connsiteX19855" fmla="*/ 935798 w 5832676"/>
              <a:gd name="connsiteY19855" fmla="*/ 4448596 h 5602020"/>
              <a:gd name="connsiteX19856" fmla="*/ 935798 w 5832676"/>
              <a:gd name="connsiteY19856" fmla="*/ 4446303 h 5602020"/>
              <a:gd name="connsiteX19857" fmla="*/ 938092 w 5832676"/>
              <a:gd name="connsiteY19857" fmla="*/ 4444010 h 5602020"/>
              <a:gd name="connsiteX19858" fmla="*/ 942679 w 5832676"/>
              <a:gd name="connsiteY19858" fmla="*/ 4441717 h 5602020"/>
              <a:gd name="connsiteX19859" fmla="*/ 944972 w 5832676"/>
              <a:gd name="connsiteY19859" fmla="*/ 4441717 h 5602020"/>
              <a:gd name="connsiteX19860" fmla="*/ 949559 w 5832676"/>
              <a:gd name="connsiteY19860" fmla="*/ 4439423 h 5602020"/>
              <a:gd name="connsiteX19861" fmla="*/ 967908 w 5832676"/>
              <a:gd name="connsiteY19861" fmla="*/ 4430251 h 5602020"/>
              <a:gd name="connsiteX19862" fmla="*/ 967908 w 5832676"/>
              <a:gd name="connsiteY19862" fmla="*/ 4427958 h 5602020"/>
              <a:gd name="connsiteX19863" fmla="*/ 929255 w 5832676"/>
              <a:gd name="connsiteY19863" fmla="*/ 4446439 h 5602020"/>
              <a:gd name="connsiteX19864" fmla="*/ 929506 w 5832676"/>
              <a:gd name="connsiteY19864" fmla="*/ 4446160 h 5602020"/>
              <a:gd name="connsiteX19865" fmla="*/ 931611 w 5832676"/>
              <a:gd name="connsiteY19865" fmla="*/ 4441482 h 5602020"/>
              <a:gd name="connsiteX19866" fmla="*/ 927401 w 5832676"/>
              <a:gd name="connsiteY19866" fmla="*/ 4446160 h 5602020"/>
              <a:gd name="connsiteX19867" fmla="*/ 925560 w 5832676"/>
              <a:gd name="connsiteY19867" fmla="*/ 4448206 h 5602020"/>
              <a:gd name="connsiteX19868" fmla="*/ 915152 w 5832676"/>
              <a:gd name="connsiteY19868" fmla="*/ 4453182 h 5602020"/>
              <a:gd name="connsiteX19869" fmla="*/ 919740 w 5832676"/>
              <a:gd name="connsiteY19869" fmla="*/ 4448596 h 5602020"/>
              <a:gd name="connsiteX19870" fmla="*/ 922033 w 5832676"/>
              <a:gd name="connsiteY19870" fmla="*/ 4446303 h 5602020"/>
              <a:gd name="connsiteX19871" fmla="*/ 899098 w 5832676"/>
              <a:gd name="connsiteY19871" fmla="*/ 4457768 h 5602020"/>
              <a:gd name="connsiteX19872" fmla="*/ 896805 w 5832676"/>
              <a:gd name="connsiteY19872" fmla="*/ 4457768 h 5602020"/>
              <a:gd name="connsiteX19873" fmla="*/ 899098 w 5832676"/>
              <a:gd name="connsiteY19873" fmla="*/ 4455475 h 5602020"/>
              <a:gd name="connsiteX19874" fmla="*/ 876344 w 5832676"/>
              <a:gd name="connsiteY19874" fmla="*/ 4467271 h 5602020"/>
              <a:gd name="connsiteX19875" fmla="*/ 871970 w 5832676"/>
              <a:gd name="connsiteY19875" fmla="*/ 4468146 h 5602020"/>
              <a:gd name="connsiteX19876" fmla="*/ 874657 w 5832676"/>
              <a:gd name="connsiteY19876" fmla="*/ 4468146 h 5602020"/>
              <a:gd name="connsiteX19877" fmla="*/ 857937 w 5832676"/>
              <a:gd name="connsiteY19877" fmla="*/ 4476813 h 5602020"/>
              <a:gd name="connsiteX19878" fmla="*/ 857937 w 5832676"/>
              <a:gd name="connsiteY19878" fmla="*/ 4475162 h 5602020"/>
              <a:gd name="connsiteX19879" fmla="*/ 856533 w 5832676"/>
              <a:gd name="connsiteY19879" fmla="*/ 4475162 h 5602020"/>
              <a:gd name="connsiteX19880" fmla="*/ 857478 w 5832676"/>
              <a:gd name="connsiteY19880" fmla="*/ 4477051 h 5602020"/>
              <a:gd name="connsiteX19881" fmla="*/ 853728 w 5832676"/>
              <a:gd name="connsiteY19881" fmla="*/ 4478996 h 5602020"/>
              <a:gd name="connsiteX19882" fmla="*/ 853728 w 5832676"/>
              <a:gd name="connsiteY19882" fmla="*/ 4477969 h 5602020"/>
              <a:gd name="connsiteX19883" fmla="*/ 851622 w 5832676"/>
              <a:gd name="connsiteY19883" fmla="*/ 4477969 h 5602020"/>
              <a:gd name="connsiteX19884" fmla="*/ 849517 w 5832676"/>
              <a:gd name="connsiteY19884" fmla="*/ 4479372 h 5602020"/>
              <a:gd name="connsiteX19885" fmla="*/ 853001 w 5832676"/>
              <a:gd name="connsiteY19885" fmla="*/ 4479372 h 5602020"/>
              <a:gd name="connsiteX19886" fmla="*/ 848859 w 5832676"/>
              <a:gd name="connsiteY19886" fmla="*/ 4481520 h 5602020"/>
              <a:gd name="connsiteX19887" fmla="*/ 846711 w 5832676"/>
              <a:gd name="connsiteY19887" fmla="*/ 4479371 h 5602020"/>
              <a:gd name="connsiteX19888" fmla="*/ 846711 w 5832676"/>
              <a:gd name="connsiteY19888" fmla="*/ 4482178 h 5602020"/>
              <a:gd name="connsiteX19889" fmla="*/ 847588 w 5832676"/>
              <a:gd name="connsiteY19889" fmla="*/ 4482178 h 5602020"/>
              <a:gd name="connsiteX19890" fmla="*/ 837172 w 5832676"/>
              <a:gd name="connsiteY19890" fmla="*/ 4487578 h 5602020"/>
              <a:gd name="connsiteX19891" fmla="*/ 840326 w 5832676"/>
              <a:gd name="connsiteY19891" fmla="*/ 4483279 h 5602020"/>
              <a:gd name="connsiteX19892" fmla="*/ 840937 w 5832676"/>
              <a:gd name="connsiteY19892" fmla="*/ 4482178 h 5602020"/>
              <a:gd name="connsiteX19893" fmla="*/ 842501 w 5832676"/>
              <a:gd name="connsiteY19893" fmla="*/ 4482178 h 5602020"/>
              <a:gd name="connsiteX19894" fmla="*/ 841603 w 5832676"/>
              <a:gd name="connsiteY19894" fmla="*/ 4480980 h 5602020"/>
              <a:gd name="connsiteX19895" fmla="*/ 841759 w 5832676"/>
              <a:gd name="connsiteY19895" fmla="*/ 4480699 h 5602020"/>
              <a:gd name="connsiteX19896" fmla="*/ 841495 w 5832676"/>
              <a:gd name="connsiteY19896" fmla="*/ 4480836 h 5602020"/>
              <a:gd name="connsiteX19897" fmla="*/ 840395 w 5832676"/>
              <a:gd name="connsiteY19897" fmla="*/ 4479371 h 5602020"/>
              <a:gd name="connsiteX19898" fmla="*/ 838291 w 5832676"/>
              <a:gd name="connsiteY19898" fmla="*/ 4482178 h 5602020"/>
              <a:gd name="connsiteX19899" fmla="*/ 838909 w 5832676"/>
              <a:gd name="connsiteY19899" fmla="*/ 4482178 h 5602020"/>
              <a:gd name="connsiteX19900" fmla="*/ 826850 w 5832676"/>
              <a:gd name="connsiteY19900" fmla="*/ 4488438 h 5602020"/>
              <a:gd name="connsiteX19901" fmla="*/ 811942 w 5832676"/>
              <a:gd name="connsiteY19901" fmla="*/ 4494457 h 5602020"/>
              <a:gd name="connsiteX19902" fmla="*/ 809649 w 5832676"/>
              <a:gd name="connsiteY19902" fmla="*/ 4494457 h 5602020"/>
              <a:gd name="connsiteX19903" fmla="*/ 821117 w 5832676"/>
              <a:gd name="connsiteY19903" fmla="*/ 4487578 h 5602020"/>
              <a:gd name="connsiteX19904" fmla="*/ 816530 w 5832676"/>
              <a:gd name="connsiteY19904" fmla="*/ 4489871 h 5602020"/>
              <a:gd name="connsiteX19905" fmla="*/ 816530 w 5832676"/>
              <a:gd name="connsiteY19905" fmla="*/ 4485285 h 5602020"/>
              <a:gd name="connsiteX19906" fmla="*/ 834879 w 5832676"/>
              <a:gd name="connsiteY19906" fmla="*/ 4473819 h 5602020"/>
              <a:gd name="connsiteX19907" fmla="*/ 832585 w 5832676"/>
              <a:gd name="connsiteY19907" fmla="*/ 4473819 h 5602020"/>
              <a:gd name="connsiteX19908" fmla="*/ 827998 w 5832676"/>
              <a:gd name="connsiteY19908" fmla="*/ 4473819 h 5602020"/>
              <a:gd name="connsiteX19909" fmla="*/ 830291 w 5832676"/>
              <a:gd name="connsiteY19909" fmla="*/ 4471526 h 5602020"/>
              <a:gd name="connsiteX19910" fmla="*/ 834879 w 5832676"/>
              <a:gd name="connsiteY19910" fmla="*/ 4469233 h 5602020"/>
              <a:gd name="connsiteX19911" fmla="*/ 818823 w 5832676"/>
              <a:gd name="connsiteY19911" fmla="*/ 4471526 h 5602020"/>
              <a:gd name="connsiteX19912" fmla="*/ 818823 w 5832676"/>
              <a:gd name="connsiteY19912" fmla="*/ 4473819 h 5602020"/>
              <a:gd name="connsiteX19913" fmla="*/ 818823 w 5832676"/>
              <a:gd name="connsiteY19913" fmla="*/ 4476112 h 5602020"/>
              <a:gd name="connsiteX19914" fmla="*/ 791300 w 5832676"/>
              <a:gd name="connsiteY19914" fmla="*/ 4487578 h 5602020"/>
              <a:gd name="connsiteX19915" fmla="*/ 791300 w 5832676"/>
              <a:gd name="connsiteY19915" fmla="*/ 4485285 h 5602020"/>
              <a:gd name="connsiteX19916" fmla="*/ 786713 w 5832676"/>
              <a:gd name="connsiteY19916" fmla="*/ 4485285 h 5602020"/>
              <a:gd name="connsiteX19917" fmla="*/ 789006 w 5832676"/>
              <a:gd name="connsiteY19917" fmla="*/ 4487578 h 5602020"/>
              <a:gd name="connsiteX19918" fmla="*/ 784419 w 5832676"/>
              <a:gd name="connsiteY19918" fmla="*/ 4489871 h 5602020"/>
              <a:gd name="connsiteX19919" fmla="*/ 782125 w 5832676"/>
              <a:gd name="connsiteY19919" fmla="*/ 4489871 h 5602020"/>
              <a:gd name="connsiteX19920" fmla="*/ 779832 w 5832676"/>
              <a:gd name="connsiteY19920" fmla="*/ 4485285 h 5602020"/>
              <a:gd name="connsiteX19921" fmla="*/ 805062 w 5832676"/>
              <a:gd name="connsiteY19921" fmla="*/ 4471526 h 5602020"/>
              <a:gd name="connsiteX19922" fmla="*/ 802768 w 5832676"/>
              <a:gd name="connsiteY19922" fmla="*/ 4471526 h 5602020"/>
              <a:gd name="connsiteX19923" fmla="*/ 871575 w 5832676"/>
              <a:gd name="connsiteY19923" fmla="*/ 4430251 h 5602020"/>
              <a:gd name="connsiteX19924" fmla="*/ 857813 w 5832676"/>
              <a:gd name="connsiteY19924" fmla="*/ 4434837 h 5602020"/>
              <a:gd name="connsiteX19925" fmla="*/ 860107 w 5832676"/>
              <a:gd name="connsiteY19925" fmla="*/ 4434837 h 5602020"/>
              <a:gd name="connsiteX19926" fmla="*/ 846602 w 5832676"/>
              <a:gd name="connsiteY19926" fmla="*/ 4441679 h 5602020"/>
              <a:gd name="connsiteX19927" fmla="*/ 846711 w 5832676"/>
              <a:gd name="connsiteY19927" fmla="*/ 4441482 h 5602020"/>
              <a:gd name="connsiteX19928" fmla="*/ 839694 w 5832676"/>
              <a:gd name="connsiteY19928" fmla="*/ 4443588 h 5602020"/>
              <a:gd name="connsiteX19929" fmla="*/ 841356 w 5832676"/>
              <a:gd name="connsiteY19929" fmla="*/ 4444336 h 5602020"/>
              <a:gd name="connsiteX19930" fmla="*/ 838605 w 5832676"/>
              <a:gd name="connsiteY19930" fmla="*/ 4445730 h 5602020"/>
              <a:gd name="connsiteX19931" fmla="*/ 818823 w 5832676"/>
              <a:gd name="connsiteY19931" fmla="*/ 4453182 h 5602020"/>
              <a:gd name="connsiteX19932" fmla="*/ 816532 w 5832676"/>
              <a:gd name="connsiteY19932" fmla="*/ 4455474 h 5602020"/>
              <a:gd name="connsiteX19933" fmla="*/ 821117 w 5832676"/>
              <a:gd name="connsiteY19933" fmla="*/ 4453182 h 5602020"/>
              <a:gd name="connsiteX19934" fmla="*/ 816532 w 5832676"/>
              <a:gd name="connsiteY19934" fmla="*/ 4455475 h 5602020"/>
              <a:gd name="connsiteX19935" fmla="*/ 816530 w 5832676"/>
              <a:gd name="connsiteY19935" fmla="*/ 4455475 h 5602020"/>
              <a:gd name="connsiteX19936" fmla="*/ 798181 w 5832676"/>
              <a:gd name="connsiteY19936" fmla="*/ 4464647 h 5602020"/>
              <a:gd name="connsiteX19937" fmla="*/ 802768 w 5832676"/>
              <a:gd name="connsiteY19937" fmla="*/ 4460061 h 5602020"/>
              <a:gd name="connsiteX19938" fmla="*/ 798181 w 5832676"/>
              <a:gd name="connsiteY19938" fmla="*/ 4462354 h 5602020"/>
              <a:gd name="connsiteX19939" fmla="*/ 795887 w 5832676"/>
              <a:gd name="connsiteY19939" fmla="*/ 4464647 h 5602020"/>
              <a:gd name="connsiteX19940" fmla="*/ 791982 w 5832676"/>
              <a:gd name="connsiteY19940" fmla="*/ 4466382 h 5602020"/>
              <a:gd name="connsiteX19941" fmla="*/ 791982 w 5832676"/>
              <a:gd name="connsiteY19941" fmla="*/ 4463935 h 5602020"/>
              <a:gd name="connsiteX19942" fmla="*/ 787771 w 5832676"/>
              <a:gd name="connsiteY19942" fmla="*/ 4466742 h 5602020"/>
              <a:gd name="connsiteX19943" fmla="*/ 789877 w 5832676"/>
              <a:gd name="connsiteY19943" fmla="*/ 4466742 h 5602020"/>
              <a:gd name="connsiteX19944" fmla="*/ 791173 w 5832676"/>
              <a:gd name="connsiteY19944" fmla="*/ 4466742 h 5602020"/>
              <a:gd name="connsiteX19945" fmla="*/ 775246 w 5832676"/>
              <a:gd name="connsiteY19945" fmla="*/ 4473819 h 5602020"/>
              <a:gd name="connsiteX19946" fmla="*/ 775246 w 5832676"/>
              <a:gd name="connsiteY19946" fmla="*/ 4471526 h 5602020"/>
              <a:gd name="connsiteX19947" fmla="*/ 802768 w 5832676"/>
              <a:gd name="connsiteY19947" fmla="*/ 4453182 h 5602020"/>
              <a:gd name="connsiteX19948" fmla="*/ 802768 w 5832676"/>
              <a:gd name="connsiteY19948" fmla="*/ 4457768 h 5602020"/>
              <a:gd name="connsiteX19949" fmla="*/ 841759 w 5832676"/>
              <a:gd name="connsiteY19949" fmla="*/ 4432544 h 5602020"/>
              <a:gd name="connsiteX19950" fmla="*/ 855520 w 5832676"/>
              <a:gd name="connsiteY19950" fmla="*/ 4423372 h 5602020"/>
              <a:gd name="connsiteX19951" fmla="*/ 850933 w 5832676"/>
              <a:gd name="connsiteY19951" fmla="*/ 4423372 h 5602020"/>
              <a:gd name="connsiteX19952" fmla="*/ 850933 w 5832676"/>
              <a:gd name="connsiteY19952" fmla="*/ 4421079 h 5602020"/>
              <a:gd name="connsiteX19953" fmla="*/ 853226 w 5832676"/>
              <a:gd name="connsiteY19953" fmla="*/ 4421079 h 5602020"/>
              <a:gd name="connsiteX19954" fmla="*/ 899098 w 5832676"/>
              <a:gd name="connsiteY19954" fmla="*/ 4395854 h 5602020"/>
              <a:gd name="connsiteX19955" fmla="*/ 832585 w 5832676"/>
              <a:gd name="connsiteY19955" fmla="*/ 4427958 h 5602020"/>
              <a:gd name="connsiteX19956" fmla="*/ 805508 w 5832676"/>
              <a:gd name="connsiteY19956" fmla="*/ 4440591 h 5602020"/>
              <a:gd name="connsiteX19957" fmla="*/ 800401 w 5832676"/>
              <a:gd name="connsiteY19957" fmla="*/ 4438676 h 5602020"/>
              <a:gd name="connsiteX19958" fmla="*/ 800401 w 5832676"/>
              <a:gd name="connsiteY19958" fmla="*/ 4440782 h 5602020"/>
              <a:gd name="connsiteX19959" fmla="*/ 805101 w 5832676"/>
              <a:gd name="connsiteY19959" fmla="*/ 4440782 h 5602020"/>
              <a:gd name="connsiteX19960" fmla="*/ 798181 w 5832676"/>
              <a:gd name="connsiteY19960" fmla="*/ 4444010 h 5602020"/>
              <a:gd name="connsiteX19961" fmla="*/ 789006 w 5832676"/>
              <a:gd name="connsiteY19961" fmla="*/ 4448596 h 5602020"/>
              <a:gd name="connsiteX19962" fmla="*/ 772952 w 5832676"/>
              <a:gd name="connsiteY19962" fmla="*/ 4455475 h 5602020"/>
              <a:gd name="connsiteX19963" fmla="*/ 759190 w 5832676"/>
              <a:gd name="connsiteY19963" fmla="*/ 4457768 h 5602020"/>
              <a:gd name="connsiteX19964" fmla="*/ 756897 w 5832676"/>
              <a:gd name="connsiteY19964" fmla="*/ 4462354 h 5602020"/>
              <a:gd name="connsiteX19965" fmla="*/ 766071 w 5832676"/>
              <a:gd name="connsiteY19965" fmla="*/ 4460061 h 5602020"/>
              <a:gd name="connsiteX19966" fmla="*/ 736254 w 5832676"/>
              <a:gd name="connsiteY19966" fmla="*/ 4476112 h 5602020"/>
              <a:gd name="connsiteX19967" fmla="*/ 733959 w 5832676"/>
              <a:gd name="connsiteY19967" fmla="*/ 4476112 h 5602020"/>
              <a:gd name="connsiteX19968" fmla="*/ 731665 w 5832676"/>
              <a:gd name="connsiteY19968" fmla="*/ 4476112 h 5602020"/>
              <a:gd name="connsiteX19969" fmla="*/ 729372 w 5832676"/>
              <a:gd name="connsiteY19969" fmla="*/ 4476112 h 5602020"/>
              <a:gd name="connsiteX19970" fmla="*/ 724785 w 5832676"/>
              <a:gd name="connsiteY19970" fmla="*/ 4478406 h 5602020"/>
              <a:gd name="connsiteX19971" fmla="*/ 727078 w 5832676"/>
              <a:gd name="connsiteY19971" fmla="*/ 4476112 h 5602020"/>
              <a:gd name="connsiteX19972" fmla="*/ 727078 w 5832676"/>
              <a:gd name="connsiteY19972" fmla="*/ 4473819 h 5602020"/>
              <a:gd name="connsiteX19973" fmla="*/ 727078 w 5832676"/>
              <a:gd name="connsiteY19973" fmla="*/ 4471526 h 5602020"/>
              <a:gd name="connsiteX19974" fmla="*/ 745427 w 5832676"/>
              <a:gd name="connsiteY19974" fmla="*/ 4464647 h 5602020"/>
              <a:gd name="connsiteX19975" fmla="*/ 736254 w 5832676"/>
              <a:gd name="connsiteY19975" fmla="*/ 4471526 h 5602020"/>
              <a:gd name="connsiteX19976" fmla="*/ 745427 w 5832676"/>
              <a:gd name="connsiteY19976" fmla="*/ 4466940 h 5602020"/>
              <a:gd name="connsiteX19977" fmla="*/ 750016 w 5832676"/>
              <a:gd name="connsiteY19977" fmla="*/ 4460061 h 5602020"/>
              <a:gd name="connsiteX19978" fmla="*/ 761484 w 5832676"/>
              <a:gd name="connsiteY19978" fmla="*/ 4455475 h 5602020"/>
              <a:gd name="connsiteX19979" fmla="*/ 768365 w 5832676"/>
              <a:gd name="connsiteY19979" fmla="*/ 4446303 h 5602020"/>
              <a:gd name="connsiteX19980" fmla="*/ 761484 w 5832676"/>
              <a:gd name="connsiteY19980" fmla="*/ 4444010 h 5602020"/>
              <a:gd name="connsiteX19981" fmla="*/ 763776 w 5832676"/>
              <a:gd name="connsiteY19981" fmla="*/ 4441717 h 5602020"/>
              <a:gd name="connsiteX19982" fmla="*/ 754603 w 5832676"/>
              <a:gd name="connsiteY19982" fmla="*/ 4448596 h 5602020"/>
              <a:gd name="connsiteX19983" fmla="*/ 752308 w 5832676"/>
              <a:gd name="connsiteY19983" fmla="*/ 4446303 h 5602020"/>
              <a:gd name="connsiteX19984" fmla="*/ 752308 w 5832676"/>
              <a:gd name="connsiteY19984" fmla="*/ 4448596 h 5602020"/>
              <a:gd name="connsiteX19985" fmla="*/ 747340 w 5832676"/>
              <a:gd name="connsiteY19985" fmla="*/ 4451232 h 5602020"/>
              <a:gd name="connsiteX19986" fmla="*/ 748479 w 5832676"/>
              <a:gd name="connsiteY19986" fmla="*/ 4448499 h 5602020"/>
              <a:gd name="connsiteX19987" fmla="*/ 746140 w 5832676"/>
              <a:gd name="connsiteY19987" fmla="*/ 4450370 h 5602020"/>
              <a:gd name="connsiteX19988" fmla="*/ 746140 w 5832676"/>
              <a:gd name="connsiteY19988" fmla="*/ 4451868 h 5602020"/>
              <a:gd name="connsiteX19989" fmla="*/ 743285 w 5832676"/>
              <a:gd name="connsiteY19989" fmla="*/ 4453383 h 5602020"/>
              <a:gd name="connsiteX19990" fmla="*/ 741462 w 5832676"/>
              <a:gd name="connsiteY19990" fmla="*/ 4454112 h 5602020"/>
              <a:gd name="connsiteX19991" fmla="*/ 741910 w 5832676"/>
              <a:gd name="connsiteY19991" fmla="*/ 4454112 h 5602020"/>
              <a:gd name="connsiteX19992" fmla="*/ 738260 w 5832676"/>
              <a:gd name="connsiteY19992" fmla="*/ 4456049 h 5602020"/>
              <a:gd name="connsiteX19993" fmla="*/ 734841 w 5832676"/>
              <a:gd name="connsiteY19993" fmla="*/ 4456918 h 5602020"/>
              <a:gd name="connsiteX19994" fmla="*/ 722491 w 5832676"/>
              <a:gd name="connsiteY19994" fmla="*/ 4460061 h 5602020"/>
              <a:gd name="connsiteX19995" fmla="*/ 726026 w 5832676"/>
              <a:gd name="connsiteY19995" fmla="*/ 4460061 h 5602020"/>
              <a:gd name="connsiteX19996" fmla="*/ 727078 w 5832676"/>
              <a:gd name="connsiteY19996" fmla="*/ 4460061 h 5602020"/>
              <a:gd name="connsiteX19997" fmla="*/ 726026 w 5832676"/>
              <a:gd name="connsiteY19997" fmla="*/ 4460938 h 5602020"/>
              <a:gd name="connsiteX19998" fmla="*/ 723638 w 5832676"/>
              <a:gd name="connsiteY19998" fmla="*/ 4462928 h 5602020"/>
              <a:gd name="connsiteX19999" fmla="*/ 720197 w 5832676"/>
              <a:gd name="connsiteY19999" fmla="*/ 4462354 h 5602020"/>
              <a:gd name="connsiteX20000" fmla="*/ 720484 w 5832676"/>
              <a:gd name="connsiteY20000" fmla="*/ 4465794 h 5602020"/>
              <a:gd name="connsiteX20001" fmla="*/ 720081 w 5832676"/>
              <a:gd name="connsiteY20001" fmla="*/ 4466078 h 5602020"/>
              <a:gd name="connsiteX20002" fmla="*/ 719009 w 5832676"/>
              <a:gd name="connsiteY20002" fmla="*/ 4463935 h 5602020"/>
              <a:gd name="connsiteX20003" fmla="*/ 719009 w 5832676"/>
              <a:gd name="connsiteY20003" fmla="*/ 4466742 h 5602020"/>
              <a:gd name="connsiteX20004" fmla="*/ 719140 w 5832676"/>
              <a:gd name="connsiteY20004" fmla="*/ 4466742 h 5602020"/>
              <a:gd name="connsiteX20005" fmla="*/ 715610 w 5832676"/>
              <a:gd name="connsiteY20005" fmla="*/ 4469233 h 5602020"/>
              <a:gd name="connsiteX20006" fmla="*/ 704142 w 5832676"/>
              <a:gd name="connsiteY20006" fmla="*/ 4473819 h 5602020"/>
              <a:gd name="connsiteX20007" fmla="*/ 713317 w 5832676"/>
              <a:gd name="connsiteY20007" fmla="*/ 4466940 h 5602020"/>
              <a:gd name="connsiteX20008" fmla="*/ 717905 w 5832676"/>
              <a:gd name="connsiteY20008" fmla="*/ 4464647 h 5602020"/>
              <a:gd name="connsiteX20009" fmla="*/ 713317 w 5832676"/>
              <a:gd name="connsiteY20009" fmla="*/ 4462354 h 5602020"/>
              <a:gd name="connsiteX20010" fmla="*/ 708729 w 5832676"/>
              <a:gd name="connsiteY20010" fmla="*/ 4466940 h 5602020"/>
              <a:gd name="connsiteX20011" fmla="*/ 713317 w 5832676"/>
              <a:gd name="connsiteY20011" fmla="*/ 4464647 h 5602020"/>
              <a:gd name="connsiteX20012" fmla="*/ 697261 w 5832676"/>
              <a:gd name="connsiteY20012" fmla="*/ 4473819 h 5602020"/>
              <a:gd name="connsiteX20013" fmla="*/ 704142 w 5832676"/>
              <a:gd name="connsiteY20013" fmla="*/ 4469233 h 5602020"/>
              <a:gd name="connsiteX20014" fmla="*/ 717905 w 5832676"/>
              <a:gd name="connsiteY20014" fmla="*/ 4457768 h 5602020"/>
              <a:gd name="connsiteX20015" fmla="*/ 715610 w 5832676"/>
              <a:gd name="connsiteY20015" fmla="*/ 4455475 h 5602020"/>
              <a:gd name="connsiteX20016" fmla="*/ 715610 w 5832676"/>
              <a:gd name="connsiteY20016" fmla="*/ 4444010 h 5602020"/>
              <a:gd name="connsiteX20017" fmla="*/ 712939 w 5832676"/>
              <a:gd name="connsiteY20017" fmla="*/ 4445043 h 5602020"/>
              <a:gd name="connsiteX20018" fmla="*/ 713133 w 5832676"/>
              <a:gd name="connsiteY20018" fmla="*/ 4444640 h 5602020"/>
              <a:gd name="connsiteX20019" fmla="*/ 713395 w 5832676"/>
              <a:gd name="connsiteY20019" fmla="*/ 4442885 h 5602020"/>
              <a:gd name="connsiteX20020" fmla="*/ 709185 w 5832676"/>
              <a:gd name="connsiteY20020" fmla="*/ 4442885 h 5602020"/>
              <a:gd name="connsiteX20021" fmla="*/ 705224 w 5832676"/>
              <a:gd name="connsiteY20021" fmla="*/ 4448168 h 5602020"/>
              <a:gd name="connsiteX20022" fmla="*/ 705194 w 5832676"/>
              <a:gd name="connsiteY20022" fmla="*/ 4448182 h 5602020"/>
              <a:gd name="connsiteX20023" fmla="*/ 699555 w 5832676"/>
              <a:gd name="connsiteY20023" fmla="*/ 4446303 h 5602020"/>
              <a:gd name="connsiteX20024" fmla="*/ 701848 w 5832676"/>
              <a:gd name="connsiteY20024" fmla="*/ 4444010 h 5602020"/>
              <a:gd name="connsiteX20025" fmla="*/ 708729 w 5832676"/>
              <a:gd name="connsiteY20025" fmla="*/ 4439423 h 5602020"/>
              <a:gd name="connsiteX20026" fmla="*/ 711024 w 5832676"/>
              <a:gd name="connsiteY20026" fmla="*/ 4441717 h 5602020"/>
              <a:gd name="connsiteX20027" fmla="*/ 713317 w 5832676"/>
              <a:gd name="connsiteY20027" fmla="*/ 4437130 h 5602020"/>
              <a:gd name="connsiteX20028" fmla="*/ 706436 w 5832676"/>
              <a:gd name="connsiteY20028" fmla="*/ 4437130 h 5602020"/>
              <a:gd name="connsiteX20029" fmla="*/ 706436 w 5832676"/>
              <a:gd name="connsiteY20029" fmla="*/ 4439423 h 5602020"/>
              <a:gd name="connsiteX20030" fmla="*/ 704142 w 5832676"/>
              <a:gd name="connsiteY20030" fmla="*/ 4441717 h 5602020"/>
              <a:gd name="connsiteX20031" fmla="*/ 701848 w 5832676"/>
              <a:gd name="connsiteY20031" fmla="*/ 4437130 h 5602020"/>
              <a:gd name="connsiteX20032" fmla="*/ 706436 w 5832676"/>
              <a:gd name="connsiteY20032" fmla="*/ 4434073 h 5602020"/>
              <a:gd name="connsiteX20033" fmla="*/ 708728 w 5832676"/>
              <a:gd name="connsiteY20033" fmla="*/ 4433309 h 5602020"/>
              <a:gd name="connsiteX20034" fmla="*/ 706436 w 5832676"/>
              <a:gd name="connsiteY20034" fmla="*/ 4434837 h 5602020"/>
              <a:gd name="connsiteX20035" fmla="*/ 711024 w 5832676"/>
              <a:gd name="connsiteY20035" fmla="*/ 4432544 h 5602020"/>
              <a:gd name="connsiteX20036" fmla="*/ 708728 w 5832676"/>
              <a:gd name="connsiteY20036" fmla="*/ 4433309 h 5602020"/>
              <a:gd name="connsiteX20037" fmla="*/ 713317 w 5832676"/>
              <a:gd name="connsiteY20037" fmla="*/ 4430251 h 5602020"/>
              <a:gd name="connsiteX20038" fmla="*/ 713777 w 5832676"/>
              <a:gd name="connsiteY20038" fmla="*/ 4429792 h 5602020"/>
              <a:gd name="connsiteX20039" fmla="*/ 715937 w 5832676"/>
              <a:gd name="connsiteY20039" fmla="*/ 4428613 h 5602020"/>
              <a:gd name="connsiteX20040" fmla="*/ 717905 w 5832676"/>
              <a:gd name="connsiteY20040" fmla="*/ 4432544 h 5602020"/>
              <a:gd name="connsiteX20041" fmla="*/ 722491 w 5832676"/>
              <a:gd name="connsiteY20041" fmla="*/ 4427958 h 5602020"/>
              <a:gd name="connsiteX20042" fmla="*/ 720197 w 5832676"/>
              <a:gd name="connsiteY20042" fmla="*/ 4427958 h 5602020"/>
              <a:gd name="connsiteX20043" fmla="*/ 733959 w 5832676"/>
              <a:gd name="connsiteY20043" fmla="*/ 4418786 h 5602020"/>
              <a:gd name="connsiteX20044" fmla="*/ 715937 w 5832676"/>
              <a:gd name="connsiteY20044" fmla="*/ 4428613 h 5602020"/>
              <a:gd name="connsiteX20045" fmla="*/ 715610 w 5832676"/>
              <a:gd name="connsiteY20045" fmla="*/ 4427958 h 5602020"/>
              <a:gd name="connsiteX20046" fmla="*/ 713777 w 5832676"/>
              <a:gd name="connsiteY20046" fmla="*/ 4429792 h 5602020"/>
              <a:gd name="connsiteX20047" fmla="*/ 708729 w 5832676"/>
              <a:gd name="connsiteY20047" fmla="*/ 4432544 h 5602020"/>
              <a:gd name="connsiteX20048" fmla="*/ 747722 w 5832676"/>
              <a:gd name="connsiteY20048" fmla="*/ 4402733 h 5602020"/>
              <a:gd name="connsiteX20049" fmla="*/ 740839 w 5832676"/>
              <a:gd name="connsiteY20049" fmla="*/ 4402733 h 5602020"/>
              <a:gd name="connsiteX20050" fmla="*/ 747722 w 5832676"/>
              <a:gd name="connsiteY20050" fmla="*/ 4398147 h 5602020"/>
              <a:gd name="connsiteX20051" fmla="*/ 747722 w 5832676"/>
              <a:gd name="connsiteY20051" fmla="*/ 4400440 h 5602020"/>
              <a:gd name="connsiteX20052" fmla="*/ 759190 w 5832676"/>
              <a:gd name="connsiteY20052" fmla="*/ 4391268 h 5602020"/>
              <a:gd name="connsiteX20053" fmla="*/ 775246 w 5832676"/>
              <a:gd name="connsiteY20053" fmla="*/ 4382096 h 5602020"/>
              <a:gd name="connsiteX20054" fmla="*/ 770658 w 5832676"/>
              <a:gd name="connsiteY20054" fmla="*/ 4384389 h 5602020"/>
              <a:gd name="connsiteX20055" fmla="*/ 798181 w 5832676"/>
              <a:gd name="connsiteY20055" fmla="*/ 4368337 h 5602020"/>
              <a:gd name="connsiteX20056" fmla="*/ 800474 w 5832676"/>
              <a:gd name="connsiteY20056" fmla="*/ 4363751 h 5602020"/>
              <a:gd name="connsiteX20057" fmla="*/ 789006 w 5832676"/>
              <a:gd name="connsiteY20057" fmla="*/ 4368337 h 5602020"/>
              <a:gd name="connsiteX20058" fmla="*/ 793592 w 5832676"/>
              <a:gd name="connsiteY20058" fmla="*/ 4366044 h 5602020"/>
              <a:gd name="connsiteX20059" fmla="*/ 779832 w 5832676"/>
              <a:gd name="connsiteY20059" fmla="*/ 4368337 h 5602020"/>
              <a:gd name="connsiteX20060" fmla="*/ 779832 w 5832676"/>
              <a:gd name="connsiteY20060" fmla="*/ 4370631 h 5602020"/>
              <a:gd name="connsiteX20061" fmla="*/ 789006 w 5832676"/>
              <a:gd name="connsiteY20061" fmla="*/ 4368337 h 5602020"/>
              <a:gd name="connsiteX20062" fmla="*/ 768365 w 5832676"/>
              <a:gd name="connsiteY20062" fmla="*/ 4377510 h 5602020"/>
              <a:gd name="connsiteX20063" fmla="*/ 775246 w 5832676"/>
              <a:gd name="connsiteY20063" fmla="*/ 4370631 h 5602020"/>
              <a:gd name="connsiteX20064" fmla="*/ 811942 w 5832676"/>
              <a:gd name="connsiteY20064" fmla="*/ 4345407 h 5602020"/>
              <a:gd name="connsiteX20065" fmla="*/ 800474 w 5832676"/>
              <a:gd name="connsiteY20065" fmla="*/ 4349993 h 5602020"/>
              <a:gd name="connsiteX20066" fmla="*/ 827998 w 5832676"/>
              <a:gd name="connsiteY20066" fmla="*/ 4333941 h 5602020"/>
              <a:gd name="connsiteX20067" fmla="*/ 823411 w 5832676"/>
              <a:gd name="connsiteY20067" fmla="*/ 4336235 h 5602020"/>
              <a:gd name="connsiteX20068" fmla="*/ 823411 w 5832676"/>
              <a:gd name="connsiteY20068" fmla="*/ 4333941 h 5602020"/>
              <a:gd name="connsiteX20069" fmla="*/ 821117 w 5832676"/>
              <a:gd name="connsiteY20069" fmla="*/ 4336235 h 5602020"/>
              <a:gd name="connsiteX20070" fmla="*/ 818823 w 5832676"/>
              <a:gd name="connsiteY20070" fmla="*/ 4336235 h 5602020"/>
              <a:gd name="connsiteX20071" fmla="*/ 816530 w 5832676"/>
              <a:gd name="connsiteY20071" fmla="*/ 4336235 h 5602020"/>
              <a:gd name="connsiteX20072" fmla="*/ 811942 w 5832676"/>
              <a:gd name="connsiteY20072" fmla="*/ 4338528 h 5602020"/>
              <a:gd name="connsiteX20073" fmla="*/ 814236 w 5832676"/>
              <a:gd name="connsiteY20073" fmla="*/ 4336235 h 5602020"/>
              <a:gd name="connsiteX20074" fmla="*/ 811942 w 5832676"/>
              <a:gd name="connsiteY20074" fmla="*/ 4336235 h 5602020"/>
              <a:gd name="connsiteX20075" fmla="*/ 809649 w 5832676"/>
              <a:gd name="connsiteY20075" fmla="*/ 4338528 h 5602020"/>
              <a:gd name="connsiteX20076" fmla="*/ 807355 w 5832676"/>
              <a:gd name="connsiteY20076" fmla="*/ 4340821 h 5602020"/>
              <a:gd name="connsiteX20077" fmla="*/ 814236 w 5832676"/>
              <a:gd name="connsiteY20077" fmla="*/ 4338528 h 5602020"/>
              <a:gd name="connsiteX20078" fmla="*/ 805062 w 5832676"/>
              <a:gd name="connsiteY20078" fmla="*/ 4343114 h 5602020"/>
              <a:gd name="connsiteX20079" fmla="*/ 795887 w 5832676"/>
              <a:gd name="connsiteY20079" fmla="*/ 4349993 h 5602020"/>
              <a:gd name="connsiteX20080" fmla="*/ 793592 w 5832676"/>
              <a:gd name="connsiteY20080" fmla="*/ 4349993 h 5602020"/>
              <a:gd name="connsiteX20081" fmla="*/ 791300 w 5832676"/>
              <a:gd name="connsiteY20081" fmla="*/ 4349993 h 5602020"/>
              <a:gd name="connsiteX20082" fmla="*/ 800474 w 5832676"/>
              <a:gd name="connsiteY20082" fmla="*/ 4343114 h 5602020"/>
              <a:gd name="connsiteX20083" fmla="*/ 793592 w 5832676"/>
              <a:gd name="connsiteY20083" fmla="*/ 4347700 h 5602020"/>
              <a:gd name="connsiteX20084" fmla="*/ 791300 w 5832676"/>
              <a:gd name="connsiteY20084" fmla="*/ 4347700 h 5602020"/>
              <a:gd name="connsiteX20085" fmla="*/ 809649 w 5832676"/>
              <a:gd name="connsiteY20085" fmla="*/ 4336235 h 5602020"/>
              <a:gd name="connsiteX20086" fmla="*/ 811942 w 5832676"/>
              <a:gd name="connsiteY20086" fmla="*/ 4333941 h 5602020"/>
              <a:gd name="connsiteX20087" fmla="*/ 814236 w 5832676"/>
              <a:gd name="connsiteY20087" fmla="*/ 4333941 h 5602020"/>
              <a:gd name="connsiteX20088" fmla="*/ 814236 w 5832676"/>
              <a:gd name="connsiteY20088" fmla="*/ 4331648 h 5602020"/>
              <a:gd name="connsiteX20089" fmla="*/ 827998 w 5832676"/>
              <a:gd name="connsiteY20089" fmla="*/ 4324768 h 5602020"/>
              <a:gd name="connsiteX20090" fmla="*/ 834879 w 5832676"/>
              <a:gd name="connsiteY20090" fmla="*/ 4320182 h 5602020"/>
              <a:gd name="connsiteX20091" fmla="*/ 837172 w 5832676"/>
              <a:gd name="connsiteY20091" fmla="*/ 4317889 h 5602020"/>
              <a:gd name="connsiteX20092" fmla="*/ 846346 w 5832676"/>
              <a:gd name="connsiteY20092" fmla="*/ 4313303 h 5602020"/>
              <a:gd name="connsiteX20093" fmla="*/ 853226 w 5832676"/>
              <a:gd name="connsiteY20093" fmla="*/ 4311010 h 5602020"/>
              <a:gd name="connsiteX20094" fmla="*/ 855520 w 5832676"/>
              <a:gd name="connsiteY20094" fmla="*/ 4306424 h 5602020"/>
              <a:gd name="connsiteX20095" fmla="*/ 848639 w 5832676"/>
              <a:gd name="connsiteY20095" fmla="*/ 4304131 h 5602020"/>
              <a:gd name="connsiteX20096" fmla="*/ 848639 w 5832676"/>
              <a:gd name="connsiteY20096" fmla="*/ 4301838 h 5602020"/>
              <a:gd name="connsiteX20097" fmla="*/ 841759 w 5832676"/>
              <a:gd name="connsiteY20097" fmla="*/ 4308717 h 5602020"/>
              <a:gd name="connsiteX20098" fmla="*/ 839465 w 5832676"/>
              <a:gd name="connsiteY20098" fmla="*/ 4306424 h 5602020"/>
              <a:gd name="connsiteX20099" fmla="*/ 839465 w 5832676"/>
              <a:gd name="connsiteY20099" fmla="*/ 4308717 h 5602020"/>
              <a:gd name="connsiteX20100" fmla="*/ 833673 w 5832676"/>
              <a:gd name="connsiteY20100" fmla="*/ 4311790 h 5602020"/>
              <a:gd name="connsiteX20101" fmla="*/ 835441 w 5832676"/>
              <a:gd name="connsiteY20101" fmla="*/ 4308254 h 5602020"/>
              <a:gd name="connsiteX20102" fmla="*/ 837319 w 5832676"/>
              <a:gd name="connsiteY20102" fmla="*/ 4307701 h 5602020"/>
              <a:gd name="connsiteX20103" fmla="*/ 850921 w 5832676"/>
              <a:gd name="connsiteY20103" fmla="*/ 4298345 h 5602020"/>
              <a:gd name="connsiteX20104" fmla="*/ 821451 w 5832676"/>
              <a:gd name="connsiteY20104" fmla="*/ 4312378 h 5602020"/>
              <a:gd name="connsiteX20105" fmla="*/ 835379 w 5832676"/>
              <a:gd name="connsiteY20105" fmla="*/ 4308273 h 5602020"/>
              <a:gd name="connsiteX20106" fmla="*/ 833145 w 5832676"/>
              <a:gd name="connsiteY20106" fmla="*/ 4310506 h 5602020"/>
              <a:gd name="connsiteX20107" fmla="*/ 831390 w 5832676"/>
              <a:gd name="connsiteY20107" fmla="*/ 4311676 h 5602020"/>
              <a:gd name="connsiteX20108" fmla="*/ 832497 w 5832676"/>
              <a:gd name="connsiteY20108" fmla="*/ 4312414 h 5602020"/>
              <a:gd name="connsiteX20109" fmla="*/ 825417 w 5832676"/>
              <a:gd name="connsiteY20109" fmla="*/ 4316170 h 5602020"/>
              <a:gd name="connsiteX20110" fmla="*/ 823776 w 5832676"/>
              <a:gd name="connsiteY20110" fmla="*/ 4316587 h 5602020"/>
              <a:gd name="connsiteX20111" fmla="*/ 809649 w 5832676"/>
              <a:gd name="connsiteY20111" fmla="*/ 4320182 h 5602020"/>
              <a:gd name="connsiteX20112" fmla="*/ 814236 w 5832676"/>
              <a:gd name="connsiteY20112" fmla="*/ 4320182 h 5602020"/>
              <a:gd name="connsiteX20113" fmla="*/ 807355 w 5832676"/>
              <a:gd name="connsiteY20113" fmla="*/ 4322475 h 5602020"/>
              <a:gd name="connsiteX20114" fmla="*/ 802768 w 5832676"/>
              <a:gd name="connsiteY20114" fmla="*/ 4329355 h 5602020"/>
              <a:gd name="connsiteX20115" fmla="*/ 791300 w 5832676"/>
              <a:gd name="connsiteY20115" fmla="*/ 4331648 h 5602020"/>
              <a:gd name="connsiteX20116" fmla="*/ 800474 w 5832676"/>
              <a:gd name="connsiteY20116" fmla="*/ 4327062 h 5602020"/>
              <a:gd name="connsiteX20117" fmla="*/ 800474 w 5832676"/>
              <a:gd name="connsiteY20117" fmla="*/ 4324768 h 5602020"/>
              <a:gd name="connsiteX20118" fmla="*/ 805062 w 5832676"/>
              <a:gd name="connsiteY20118" fmla="*/ 4324768 h 5602020"/>
              <a:gd name="connsiteX20119" fmla="*/ 800474 w 5832676"/>
              <a:gd name="connsiteY20119" fmla="*/ 4322475 h 5602020"/>
              <a:gd name="connsiteX20120" fmla="*/ 795887 w 5832676"/>
              <a:gd name="connsiteY20120" fmla="*/ 4324768 h 5602020"/>
              <a:gd name="connsiteX20121" fmla="*/ 800474 w 5832676"/>
              <a:gd name="connsiteY20121" fmla="*/ 4324768 h 5602020"/>
              <a:gd name="connsiteX20122" fmla="*/ 784419 w 5832676"/>
              <a:gd name="connsiteY20122" fmla="*/ 4331648 h 5602020"/>
              <a:gd name="connsiteX20123" fmla="*/ 791300 w 5832676"/>
              <a:gd name="connsiteY20123" fmla="*/ 4327062 h 5602020"/>
              <a:gd name="connsiteX20124" fmla="*/ 805062 w 5832676"/>
              <a:gd name="connsiteY20124" fmla="*/ 4317889 h 5602020"/>
              <a:gd name="connsiteX20125" fmla="*/ 802768 w 5832676"/>
              <a:gd name="connsiteY20125" fmla="*/ 4315596 h 5602020"/>
              <a:gd name="connsiteX20126" fmla="*/ 802768 w 5832676"/>
              <a:gd name="connsiteY20126" fmla="*/ 4301838 h 5602020"/>
              <a:gd name="connsiteX20127" fmla="*/ 786713 w 5832676"/>
              <a:gd name="connsiteY20127" fmla="*/ 4308717 h 5602020"/>
              <a:gd name="connsiteX20128" fmla="*/ 784419 w 5832676"/>
              <a:gd name="connsiteY20128" fmla="*/ 4308717 h 5602020"/>
              <a:gd name="connsiteX20129" fmla="*/ 793592 w 5832676"/>
              <a:gd name="connsiteY20129" fmla="*/ 4306424 h 5602020"/>
              <a:gd name="connsiteX20130" fmla="*/ 786713 w 5832676"/>
              <a:gd name="connsiteY20130" fmla="*/ 4306424 h 5602020"/>
              <a:gd name="connsiteX20131" fmla="*/ 789006 w 5832676"/>
              <a:gd name="connsiteY20131" fmla="*/ 4301838 h 5602020"/>
              <a:gd name="connsiteX20132" fmla="*/ 791300 w 5832676"/>
              <a:gd name="connsiteY20132" fmla="*/ 4301647 h 5602020"/>
              <a:gd name="connsiteX20133" fmla="*/ 791300 w 5832676"/>
              <a:gd name="connsiteY20133" fmla="*/ 4301838 h 5602020"/>
              <a:gd name="connsiteX20134" fmla="*/ 791507 w 5832676"/>
              <a:gd name="connsiteY20134" fmla="*/ 4301630 h 5602020"/>
              <a:gd name="connsiteX20135" fmla="*/ 792447 w 5832676"/>
              <a:gd name="connsiteY20135" fmla="*/ 4301551 h 5602020"/>
              <a:gd name="connsiteX20136" fmla="*/ 795887 w 5832676"/>
              <a:gd name="connsiteY20136" fmla="*/ 4299545 h 5602020"/>
              <a:gd name="connsiteX20137" fmla="*/ 798181 w 5832676"/>
              <a:gd name="connsiteY20137" fmla="*/ 4301838 h 5602020"/>
              <a:gd name="connsiteX20138" fmla="*/ 800474 w 5832676"/>
              <a:gd name="connsiteY20138" fmla="*/ 4294958 h 5602020"/>
              <a:gd name="connsiteX20139" fmla="*/ 793592 w 5832676"/>
              <a:gd name="connsiteY20139" fmla="*/ 4297251 h 5602020"/>
              <a:gd name="connsiteX20140" fmla="*/ 793592 w 5832676"/>
              <a:gd name="connsiteY20140" fmla="*/ 4299545 h 5602020"/>
              <a:gd name="connsiteX20141" fmla="*/ 791507 w 5832676"/>
              <a:gd name="connsiteY20141" fmla="*/ 4301630 h 5602020"/>
              <a:gd name="connsiteX20142" fmla="*/ 791300 w 5832676"/>
              <a:gd name="connsiteY20142" fmla="*/ 4301647 h 5602020"/>
              <a:gd name="connsiteX20143" fmla="*/ 791300 w 5832676"/>
              <a:gd name="connsiteY20143" fmla="*/ 4299545 h 5602020"/>
              <a:gd name="connsiteX20144" fmla="*/ 789006 w 5832676"/>
              <a:gd name="connsiteY20144" fmla="*/ 4297251 h 5602020"/>
              <a:gd name="connsiteX20145" fmla="*/ 791300 w 5832676"/>
              <a:gd name="connsiteY20145" fmla="*/ 4294958 h 5602020"/>
              <a:gd name="connsiteX20146" fmla="*/ 798181 w 5832676"/>
              <a:gd name="connsiteY20146" fmla="*/ 4292665 h 5602020"/>
              <a:gd name="connsiteX20147" fmla="*/ 793592 w 5832676"/>
              <a:gd name="connsiteY20147" fmla="*/ 4294958 h 5602020"/>
              <a:gd name="connsiteX20148" fmla="*/ 800474 w 5832676"/>
              <a:gd name="connsiteY20148" fmla="*/ 4290372 h 5602020"/>
              <a:gd name="connsiteX20149" fmla="*/ 802768 w 5832676"/>
              <a:gd name="connsiteY20149" fmla="*/ 4288079 h 5602020"/>
              <a:gd name="connsiteX20150" fmla="*/ 805062 w 5832676"/>
              <a:gd name="connsiteY20150" fmla="*/ 4290372 h 5602020"/>
              <a:gd name="connsiteX20151" fmla="*/ 807355 w 5832676"/>
              <a:gd name="connsiteY20151" fmla="*/ 4288079 h 5602020"/>
              <a:gd name="connsiteX20152" fmla="*/ 821117 w 5832676"/>
              <a:gd name="connsiteY20152" fmla="*/ 4278907 h 5602020"/>
              <a:gd name="connsiteX20153" fmla="*/ 795887 w 5832676"/>
              <a:gd name="connsiteY20153" fmla="*/ 4290372 h 5602020"/>
              <a:gd name="connsiteX20154" fmla="*/ 834879 w 5832676"/>
              <a:gd name="connsiteY20154" fmla="*/ 4262855 h 5602020"/>
              <a:gd name="connsiteX20155" fmla="*/ 827998 w 5832676"/>
              <a:gd name="connsiteY20155" fmla="*/ 4262855 h 5602020"/>
              <a:gd name="connsiteX20156" fmla="*/ 834879 w 5832676"/>
              <a:gd name="connsiteY20156" fmla="*/ 4258269 h 5602020"/>
              <a:gd name="connsiteX20157" fmla="*/ 834879 w 5832676"/>
              <a:gd name="connsiteY20157" fmla="*/ 4260562 h 5602020"/>
              <a:gd name="connsiteX20158" fmla="*/ 846346 w 5832676"/>
              <a:gd name="connsiteY20158" fmla="*/ 4251390 h 5602020"/>
              <a:gd name="connsiteX20159" fmla="*/ 862401 w 5832676"/>
              <a:gd name="connsiteY20159" fmla="*/ 4242217 h 5602020"/>
              <a:gd name="connsiteX20160" fmla="*/ 857813 w 5832676"/>
              <a:gd name="connsiteY20160" fmla="*/ 4242217 h 5602020"/>
              <a:gd name="connsiteX20161" fmla="*/ 885337 w 5832676"/>
              <a:gd name="connsiteY20161" fmla="*/ 4228459 h 5602020"/>
              <a:gd name="connsiteX20162" fmla="*/ 887301 w 5832676"/>
              <a:gd name="connsiteY20162" fmla="*/ 4222566 h 5602020"/>
              <a:gd name="connsiteX20163" fmla="*/ 887630 w 5832676"/>
              <a:gd name="connsiteY20163" fmla="*/ 4221579 h 5602020"/>
              <a:gd name="connsiteX20164" fmla="*/ 876162 w 5832676"/>
              <a:gd name="connsiteY20164" fmla="*/ 4228459 h 5602020"/>
              <a:gd name="connsiteX20165" fmla="*/ 880749 w 5832676"/>
              <a:gd name="connsiteY20165" fmla="*/ 4223872 h 5602020"/>
              <a:gd name="connsiteX20166" fmla="*/ 866988 w 5832676"/>
              <a:gd name="connsiteY20166" fmla="*/ 4228459 h 5602020"/>
              <a:gd name="connsiteX20167" fmla="*/ 866988 w 5832676"/>
              <a:gd name="connsiteY20167" fmla="*/ 4230752 h 5602020"/>
              <a:gd name="connsiteX20168" fmla="*/ 876162 w 5832676"/>
              <a:gd name="connsiteY20168" fmla="*/ 4228459 h 5602020"/>
              <a:gd name="connsiteX20169" fmla="*/ 855520 w 5832676"/>
              <a:gd name="connsiteY20169" fmla="*/ 4237631 h 5602020"/>
              <a:gd name="connsiteX20170" fmla="*/ 862401 w 5832676"/>
              <a:gd name="connsiteY20170" fmla="*/ 4230752 h 5602020"/>
              <a:gd name="connsiteX20171" fmla="*/ 899098 w 5832676"/>
              <a:gd name="connsiteY20171" fmla="*/ 4205528 h 5602020"/>
              <a:gd name="connsiteX20172" fmla="*/ 894547 w 5832676"/>
              <a:gd name="connsiteY20172" fmla="*/ 4205923 h 5602020"/>
              <a:gd name="connsiteX20173" fmla="*/ 963320 w 5832676"/>
              <a:gd name="connsiteY20173" fmla="*/ 4164252 h 5602020"/>
              <a:gd name="connsiteX20174" fmla="*/ 880749 w 5832676"/>
              <a:gd name="connsiteY20174" fmla="*/ 4207821 h 5602020"/>
              <a:gd name="connsiteX20175" fmla="*/ 878456 w 5832676"/>
              <a:gd name="connsiteY20175" fmla="*/ 4207821 h 5602020"/>
              <a:gd name="connsiteX20176" fmla="*/ 949559 w 5832676"/>
              <a:gd name="connsiteY20176" fmla="*/ 4161959 h 5602020"/>
              <a:gd name="connsiteX20177" fmla="*/ 1165159 w 5832676"/>
              <a:gd name="connsiteY20177" fmla="*/ 4035839 h 5602020"/>
              <a:gd name="connsiteX20178" fmla="*/ 1169746 w 5832676"/>
              <a:gd name="connsiteY20178" fmla="*/ 4033546 h 5602020"/>
              <a:gd name="connsiteX20179" fmla="*/ 1172327 w 5832676"/>
              <a:gd name="connsiteY20179" fmla="*/ 4012334 h 5602020"/>
              <a:gd name="connsiteX20180" fmla="*/ 1170364 w 5832676"/>
              <a:gd name="connsiteY20180" fmla="*/ 3998820 h 5602020"/>
              <a:gd name="connsiteX20181" fmla="*/ 1172079 w 5832676"/>
              <a:gd name="connsiteY20181" fmla="*/ 4004601 h 5602020"/>
              <a:gd name="connsiteX20182" fmla="*/ 1179529 w 5832676"/>
              <a:gd name="connsiteY20182" fmla="*/ 4023295 h 5602020"/>
              <a:gd name="connsiteX20183" fmla="*/ 1470662 w 5832676"/>
              <a:gd name="connsiteY20183" fmla="*/ 3862240 h 5602020"/>
              <a:gd name="connsiteX20184" fmla="*/ 1532555 w 5832676"/>
              <a:gd name="connsiteY20184" fmla="*/ 3827729 h 5602020"/>
              <a:gd name="connsiteX20185" fmla="*/ 1527971 w 5832676"/>
              <a:gd name="connsiteY20185" fmla="*/ 3830029 h 5602020"/>
              <a:gd name="connsiteX20186" fmla="*/ 1537139 w 5832676"/>
              <a:gd name="connsiteY20186" fmla="*/ 3825428 h 5602020"/>
              <a:gd name="connsiteX20187" fmla="*/ 1489001 w 5832676"/>
              <a:gd name="connsiteY20187" fmla="*/ 3848435 h 5602020"/>
              <a:gd name="connsiteX20188" fmla="*/ 1314780 w 5832676"/>
              <a:gd name="connsiteY20188" fmla="*/ 3924362 h 5602020"/>
              <a:gd name="connsiteX20189" fmla="*/ 1323950 w 5832676"/>
              <a:gd name="connsiteY20189" fmla="*/ 3919760 h 5602020"/>
              <a:gd name="connsiteX20190" fmla="*/ 1252886 w 5832676"/>
              <a:gd name="connsiteY20190" fmla="*/ 3949670 h 5602020"/>
              <a:gd name="connsiteX20191" fmla="*/ 1264349 w 5832676"/>
              <a:gd name="connsiteY20191" fmla="*/ 3942768 h 5602020"/>
              <a:gd name="connsiteX20192" fmla="*/ 1223085 w 5832676"/>
              <a:gd name="connsiteY20192" fmla="*/ 3956573 h 5602020"/>
              <a:gd name="connsiteX20193" fmla="*/ 1234548 w 5832676"/>
              <a:gd name="connsiteY20193" fmla="*/ 3951971 h 5602020"/>
              <a:gd name="connsiteX20194" fmla="*/ 1236839 w 5832676"/>
              <a:gd name="connsiteY20194" fmla="*/ 3949670 h 5602020"/>
              <a:gd name="connsiteX20195" fmla="*/ 1236839 w 5832676"/>
              <a:gd name="connsiteY20195" fmla="*/ 3947369 h 5602020"/>
              <a:gd name="connsiteX20196" fmla="*/ 1223085 w 5832676"/>
              <a:gd name="connsiteY20196" fmla="*/ 3954272 h 5602020"/>
              <a:gd name="connsiteX20197" fmla="*/ 1174945 w 5832676"/>
              <a:gd name="connsiteY20197" fmla="*/ 3984182 h 5602020"/>
              <a:gd name="connsiteX20198" fmla="*/ 1177238 w 5832676"/>
              <a:gd name="connsiteY20198" fmla="*/ 3984182 h 5602020"/>
              <a:gd name="connsiteX20199" fmla="*/ 1174945 w 5832676"/>
              <a:gd name="connsiteY20199" fmla="*/ 3986482 h 5602020"/>
              <a:gd name="connsiteX20200" fmla="*/ 1172653 w 5832676"/>
              <a:gd name="connsiteY20200" fmla="*/ 3986482 h 5602020"/>
              <a:gd name="connsiteX20201" fmla="*/ 1168069 w 5832676"/>
              <a:gd name="connsiteY20201" fmla="*/ 3991084 h 5602020"/>
              <a:gd name="connsiteX20202" fmla="*/ 1169158 w 5832676"/>
              <a:gd name="connsiteY20202" fmla="*/ 3994759 h 5602020"/>
              <a:gd name="connsiteX20203" fmla="*/ 1162865 w 5832676"/>
              <a:gd name="connsiteY20203" fmla="*/ 3996857 h 5602020"/>
              <a:gd name="connsiteX20204" fmla="*/ 1167452 w 5832676"/>
              <a:gd name="connsiteY20204" fmla="*/ 3992270 h 5602020"/>
              <a:gd name="connsiteX20205" fmla="*/ 1165159 w 5832676"/>
              <a:gd name="connsiteY20205" fmla="*/ 3992270 h 5602020"/>
              <a:gd name="connsiteX20206" fmla="*/ 1165159 w 5832676"/>
              <a:gd name="connsiteY20206" fmla="*/ 3989977 h 5602020"/>
              <a:gd name="connsiteX20207" fmla="*/ 1151397 w 5832676"/>
              <a:gd name="connsiteY20207" fmla="*/ 4001443 h 5602020"/>
              <a:gd name="connsiteX20208" fmla="*/ 1160572 w 5832676"/>
              <a:gd name="connsiteY20208" fmla="*/ 3999150 h 5602020"/>
              <a:gd name="connsiteX20209" fmla="*/ 1160572 w 5832676"/>
              <a:gd name="connsiteY20209" fmla="*/ 4001443 h 5602020"/>
              <a:gd name="connsiteX20210" fmla="*/ 1153690 w 5832676"/>
              <a:gd name="connsiteY20210" fmla="*/ 4003736 h 5602020"/>
              <a:gd name="connsiteX20211" fmla="*/ 1146809 w 5832676"/>
              <a:gd name="connsiteY20211" fmla="*/ 4003736 h 5602020"/>
              <a:gd name="connsiteX20212" fmla="*/ 1137634 w 5832676"/>
              <a:gd name="connsiteY20212" fmla="*/ 4008322 h 5602020"/>
              <a:gd name="connsiteX20213" fmla="*/ 1135341 w 5832676"/>
              <a:gd name="connsiteY20213" fmla="*/ 4010615 h 5602020"/>
              <a:gd name="connsiteX20214" fmla="*/ 1144516 w 5832676"/>
              <a:gd name="connsiteY20214" fmla="*/ 4010615 h 5602020"/>
              <a:gd name="connsiteX20215" fmla="*/ 1128460 w 5832676"/>
              <a:gd name="connsiteY20215" fmla="*/ 4015201 h 5602020"/>
              <a:gd name="connsiteX20216" fmla="*/ 1130755 w 5832676"/>
              <a:gd name="connsiteY20216" fmla="*/ 4015201 h 5602020"/>
              <a:gd name="connsiteX20217" fmla="*/ 1114700 w 5832676"/>
              <a:gd name="connsiteY20217" fmla="*/ 4026667 h 5602020"/>
              <a:gd name="connsiteX20218" fmla="*/ 1110112 w 5832676"/>
              <a:gd name="connsiteY20218" fmla="*/ 4031253 h 5602020"/>
              <a:gd name="connsiteX20219" fmla="*/ 1107054 w 5832676"/>
              <a:gd name="connsiteY20219" fmla="*/ 4031865 h 5602020"/>
              <a:gd name="connsiteX20220" fmla="*/ 1107818 w 5832676"/>
              <a:gd name="connsiteY20220" fmla="*/ 4031253 h 5602020"/>
              <a:gd name="connsiteX20221" fmla="*/ 1098642 w 5832676"/>
              <a:gd name="connsiteY20221" fmla="*/ 4033546 h 5602020"/>
              <a:gd name="connsiteX20222" fmla="*/ 1107054 w 5832676"/>
              <a:gd name="connsiteY20222" fmla="*/ 4031865 h 5602020"/>
              <a:gd name="connsiteX20223" fmla="*/ 1096351 w 5832676"/>
              <a:gd name="connsiteY20223" fmla="*/ 4040425 h 5602020"/>
              <a:gd name="connsiteX20224" fmla="*/ 1089468 w 5832676"/>
              <a:gd name="connsiteY20224" fmla="*/ 4040425 h 5602020"/>
              <a:gd name="connsiteX20225" fmla="*/ 1087178 w 5832676"/>
              <a:gd name="connsiteY20225" fmla="*/ 4042718 h 5602020"/>
              <a:gd name="connsiteX20226" fmla="*/ 1089468 w 5832676"/>
              <a:gd name="connsiteY20226" fmla="*/ 4045011 h 5602020"/>
              <a:gd name="connsiteX20227" fmla="*/ 1080294 w 5832676"/>
              <a:gd name="connsiteY20227" fmla="*/ 4047304 h 5602020"/>
              <a:gd name="connsiteX20228" fmla="*/ 1082588 w 5832676"/>
              <a:gd name="connsiteY20228" fmla="*/ 4049597 h 5602020"/>
              <a:gd name="connsiteX20229" fmla="*/ 1087178 w 5832676"/>
              <a:gd name="connsiteY20229" fmla="*/ 4047304 h 5602020"/>
              <a:gd name="connsiteX20230" fmla="*/ 1061945 w 5832676"/>
              <a:gd name="connsiteY20230" fmla="*/ 4061063 h 5602020"/>
              <a:gd name="connsiteX20231" fmla="*/ 1064239 w 5832676"/>
              <a:gd name="connsiteY20231" fmla="*/ 4061063 h 5602020"/>
              <a:gd name="connsiteX20232" fmla="*/ 1080294 w 5832676"/>
              <a:gd name="connsiteY20232" fmla="*/ 4056477 h 5602020"/>
              <a:gd name="connsiteX20233" fmla="*/ 1080294 w 5832676"/>
              <a:gd name="connsiteY20233" fmla="*/ 4058770 h 5602020"/>
              <a:gd name="connsiteX20234" fmla="*/ 1073413 w 5832676"/>
              <a:gd name="connsiteY20234" fmla="*/ 4061063 h 5602020"/>
              <a:gd name="connsiteX20235" fmla="*/ 1078001 w 5832676"/>
              <a:gd name="connsiteY20235" fmla="*/ 4061063 h 5602020"/>
              <a:gd name="connsiteX20236" fmla="*/ 1011487 w 5832676"/>
              <a:gd name="connsiteY20236" fmla="*/ 4100046 h 5602020"/>
              <a:gd name="connsiteX20237" fmla="*/ 1011487 w 5832676"/>
              <a:gd name="connsiteY20237" fmla="*/ 4095460 h 5602020"/>
              <a:gd name="connsiteX20238" fmla="*/ 1009192 w 5832676"/>
              <a:gd name="connsiteY20238" fmla="*/ 4095460 h 5602020"/>
              <a:gd name="connsiteX20239" fmla="*/ 1006899 w 5832676"/>
              <a:gd name="connsiteY20239" fmla="*/ 4100046 h 5602020"/>
              <a:gd name="connsiteX20240" fmla="*/ 997725 w 5832676"/>
              <a:gd name="connsiteY20240" fmla="*/ 4097753 h 5602020"/>
              <a:gd name="connsiteX20241" fmla="*/ 974789 w 5832676"/>
              <a:gd name="connsiteY20241" fmla="*/ 4109218 h 5602020"/>
              <a:gd name="connsiteX20242" fmla="*/ 951852 w 5832676"/>
              <a:gd name="connsiteY20242" fmla="*/ 4106925 h 5602020"/>
              <a:gd name="connsiteX20243" fmla="*/ 871575 w 5832676"/>
              <a:gd name="connsiteY20243" fmla="*/ 4143614 h 5602020"/>
              <a:gd name="connsiteX20244" fmla="*/ 876162 w 5832676"/>
              <a:gd name="connsiteY20244" fmla="*/ 4141321 h 5602020"/>
              <a:gd name="connsiteX20245" fmla="*/ 876162 w 5832676"/>
              <a:gd name="connsiteY20245" fmla="*/ 4139028 h 5602020"/>
              <a:gd name="connsiteX20246" fmla="*/ 873869 w 5832676"/>
              <a:gd name="connsiteY20246" fmla="*/ 4136735 h 5602020"/>
              <a:gd name="connsiteX20247" fmla="*/ 855520 w 5832676"/>
              <a:gd name="connsiteY20247" fmla="*/ 4145907 h 5602020"/>
              <a:gd name="connsiteX20248" fmla="*/ 850933 w 5832676"/>
              <a:gd name="connsiteY20248" fmla="*/ 4150493 h 5602020"/>
              <a:gd name="connsiteX20249" fmla="*/ 844052 w 5832676"/>
              <a:gd name="connsiteY20249" fmla="*/ 4150493 h 5602020"/>
              <a:gd name="connsiteX20250" fmla="*/ 848639 w 5832676"/>
              <a:gd name="connsiteY20250" fmla="*/ 4150493 h 5602020"/>
              <a:gd name="connsiteX20251" fmla="*/ 832585 w 5832676"/>
              <a:gd name="connsiteY20251" fmla="*/ 4157373 h 5602020"/>
              <a:gd name="connsiteX20252" fmla="*/ 850933 w 5832676"/>
              <a:gd name="connsiteY20252" fmla="*/ 4145907 h 5602020"/>
              <a:gd name="connsiteX20253" fmla="*/ 846346 w 5832676"/>
              <a:gd name="connsiteY20253" fmla="*/ 4143614 h 5602020"/>
              <a:gd name="connsiteX20254" fmla="*/ 825704 w 5832676"/>
              <a:gd name="connsiteY20254" fmla="*/ 4148200 h 5602020"/>
              <a:gd name="connsiteX20255" fmla="*/ 844052 w 5832676"/>
              <a:gd name="connsiteY20255" fmla="*/ 4134442 h 5602020"/>
              <a:gd name="connsiteX20256" fmla="*/ 839465 w 5832676"/>
              <a:gd name="connsiteY20256" fmla="*/ 4134442 h 5602020"/>
              <a:gd name="connsiteX20257" fmla="*/ 857813 w 5832676"/>
              <a:gd name="connsiteY20257" fmla="*/ 4127563 h 5602020"/>
              <a:gd name="connsiteX20258" fmla="*/ 862401 w 5832676"/>
              <a:gd name="connsiteY20258" fmla="*/ 4120683 h 5602020"/>
              <a:gd name="connsiteX20259" fmla="*/ 846346 w 5832676"/>
              <a:gd name="connsiteY20259" fmla="*/ 4127563 h 5602020"/>
              <a:gd name="connsiteX20260" fmla="*/ 841759 w 5832676"/>
              <a:gd name="connsiteY20260" fmla="*/ 4129856 h 5602020"/>
              <a:gd name="connsiteX20261" fmla="*/ 841759 w 5832676"/>
              <a:gd name="connsiteY20261" fmla="*/ 4127563 h 5602020"/>
              <a:gd name="connsiteX20262" fmla="*/ 846346 w 5832676"/>
              <a:gd name="connsiteY20262" fmla="*/ 4125270 h 5602020"/>
              <a:gd name="connsiteX20263" fmla="*/ 848639 w 5832676"/>
              <a:gd name="connsiteY20263" fmla="*/ 4122977 h 5602020"/>
              <a:gd name="connsiteX20264" fmla="*/ 869281 w 5832676"/>
              <a:gd name="connsiteY20264" fmla="*/ 4111511 h 5602020"/>
              <a:gd name="connsiteX20265" fmla="*/ 841759 w 5832676"/>
              <a:gd name="connsiteY20265" fmla="*/ 4125270 h 5602020"/>
              <a:gd name="connsiteX20266" fmla="*/ 837172 w 5832676"/>
              <a:gd name="connsiteY20266" fmla="*/ 4120683 h 5602020"/>
              <a:gd name="connsiteX20267" fmla="*/ 860107 w 5832676"/>
              <a:gd name="connsiteY20267" fmla="*/ 4109218 h 5602020"/>
              <a:gd name="connsiteX20268" fmla="*/ 857813 w 5832676"/>
              <a:gd name="connsiteY20268" fmla="*/ 4106925 h 5602020"/>
              <a:gd name="connsiteX20269" fmla="*/ 846346 w 5832676"/>
              <a:gd name="connsiteY20269" fmla="*/ 4113804 h 5602020"/>
              <a:gd name="connsiteX20270" fmla="*/ 832585 w 5832676"/>
              <a:gd name="connsiteY20270" fmla="*/ 4120683 h 5602020"/>
              <a:gd name="connsiteX20271" fmla="*/ 832585 w 5832676"/>
              <a:gd name="connsiteY20271" fmla="*/ 4122977 h 5602020"/>
              <a:gd name="connsiteX20272" fmla="*/ 834879 w 5832676"/>
              <a:gd name="connsiteY20272" fmla="*/ 4122977 h 5602020"/>
              <a:gd name="connsiteX20273" fmla="*/ 825704 w 5832676"/>
              <a:gd name="connsiteY20273" fmla="*/ 4125270 h 5602020"/>
              <a:gd name="connsiteX20274" fmla="*/ 823411 w 5832676"/>
              <a:gd name="connsiteY20274" fmla="*/ 4125270 h 5602020"/>
              <a:gd name="connsiteX20275" fmla="*/ 821117 w 5832676"/>
              <a:gd name="connsiteY20275" fmla="*/ 4125270 h 5602020"/>
              <a:gd name="connsiteX20276" fmla="*/ 811942 w 5832676"/>
              <a:gd name="connsiteY20276" fmla="*/ 4127563 h 5602020"/>
              <a:gd name="connsiteX20277" fmla="*/ 814236 w 5832676"/>
              <a:gd name="connsiteY20277" fmla="*/ 4129856 h 5602020"/>
              <a:gd name="connsiteX20278" fmla="*/ 809649 w 5832676"/>
              <a:gd name="connsiteY20278" fmla="*/ 4132149 h 5602020"/>
              <a:gd name="connsiteX20279" fmla="*/ 807355 w 5832676"/>
              <a:gd name="connsiteY20279" fmla="*/ 4136735 h 5602020"/>
              <a:gd name="connsiteX20280" fmla="*/ 811942 w 5832676"/>
              <a:gd name="connsiteY20280" fmla="*/ 4134442 h 5602020"/>
              <a:gd name="connsiteX20281" fmla="*/ 811942 w 5832676"/>
              <a:gd name="connsiteY20281" fmla="*/ 4136735 h 5602020"/>
              <a:gd name="connsiteX20282" fmla="*/ 720197 w 5832676"/>
              <a:gd name="connsiteY20282" fmla="*/ 4164252 h 5602020"/>
              <a:gd name="connsiteX20283" fmla="*/ 720197 w 5832676"/>
              <a:gd name="connsiteY20283" fmla="*/ 4171132 h 5602020"/>
              <a:gd name="connsiteX20284" fmla="*/ 685793 w 5832676"/>
              <a:gd name="connsiteY20284" fmla="*/ 4182597 h 5602020"/>
              <a:gd name="connsiteX20285" fmla="*/ 685793 w 5832676"/>
              <a:gd name="connsiteY20285" fmla="*/ 4187183 h 5602020"/>
              <a:gd name="connsiteX20286" fmla="*/ 678912 w 5832676"/>
              <a:gd name="connsiteY20286" fmla="*/ 4189476 h 5602020"/>
              <a:gd name="connsiteX20287" fmla="*/ 669739 w 5832676"/>
              <a:gd name="connsiteY20287" fmla="*/ 4187183 h 5602020"/>
              <a:gd name="connsiteX20288" fmla="*/ 665150 w 5832676"/>
              <a:gd name="connsiteY20288" fmla="*/ 4178011 h 5602020"/>
              <a:gd name="connsiteX20289" fmla="*/ 658271 w 5832676"/>
              <a:gd name="connsiteY20289" fmla="*/ 4178011 h 5602020"/>
              <a:gd name="connsiteX20290" fmla="*/ 667445 w 5832676"/>
              <a:gd name="connsiteY20290" fmla="*/ 4173425 h 5602020"/>
              <a:gd name="connsiteX20291" fmla="*/ 669739 w 5832676"/>
              <a:gd name="connsiteY20291" fmla="*/ 4173425 h 5602020"/>
              <a:gd name="connsiteX20292" fmla="*/ 644509 w 5832676"/>
              <a:gd name="connsiteY20292" fmla="*/ 4164252 h 5602020"/>
              <a:gd name="connsiteX20293" fmla="*/ 667445 w 5832676"/>
              <a:gd name="connsiteY20293" fmla="*/ 4155079 h 5602020"/>
              <a:gd name="connsiteX20294" fmla="*/ 662858 w 5832676"/>
              <a:gd name="connsiteY20294" fmla="*/ 4148200 h 5602020"/>
              <a:gd name="connsiteX20295" fmla="*/ 669739 w 5832676"/>
              <a:gd name="connsiteY20295" fmla="*/ 4141321 h 5602020"/>
              <a:gd name="connsiteX20296" fmla="*/ 658271 w 5832676"/>
              <a:gd name="connsiteY20296" fmla="*/ 4139028 h 5602020"/>
              <a:gd name="connsiteX20297" fmla="*/ 665150 w 5832676"/>
              <a:gd name="connsiteY20297" fmla="*/ 4134442 h 5602020"/>
              <a:gd name="connsiteX20298" fmla="*/ 674325 w 5832676"/>
              <a:gd name="connsiteY20298" fmla="*/ 4120683 h 5602020"/>
              <a:gd name="connsiteX20299" fmla="*/ 674325 w 5832676"/>
              <a:gd name="connsiteY20299" fmla="*/ 4118390 h 5602020"/>
              <a:gd name="connsiteX20300" fmla="*/ 658271 w 5832676"/>
              <a:gd name="connsiteY20300" fmla="*/ 4118390 h 5602020"/>
              <a:gd name="connsiteX20301" fmla="*/ 672032 w 5832676"/>
              <a:gd name="connsiteY20301" fmla="*/ 4111511 h 5602020"/>
              <a:gd name="connsiteX20302" fmla="*/ 665150 w 5832676"/>
              <a:gd name="connsiteY20302" fmla="*/ 4109218 h 5602020"/>
              <a:gd name="connsiteX20303" fmla="*/ 665150 w 5832676"/>
              <a:gd name="connsiteY20303" fmla="*/ 4106925 h 5602020"/>
              <a:gd name="connsiteX20304" fmla="*/ 637628 w 5832676"/>
              <a:gd name="connsiteY20304" fmla="*/ 4111511 h 5602020"/>
              <a:gd name="connsiteX20305" fmla="*/ 644509 w 5832676"/>
              <a:gd name="connsiteY20305" fmla="*/ 4102339 h 5602020"/>
              <a:gd name="connsiteX20306" fmla="*/ 630746 w 5832676"/>
              <a:gd name="connsiteY20306" fmla="*/ 4104632 h 5602020"/>
              <a:gd name="connsiteX20307" fmla="*/ 626160 w 5832676"/>
              <a:gd name="connsiteY20307" fmla="*/ 4102339 h 5602020"/>
              <a:gd name="connsiteX20308" fmla="*/ 633041 w 5832676"/>
              <a:gd name="connsiteY20308" fmla="*/ 4097753 h 5602020"/>
              <a:gd name="connsiteX20309" fmla="*/ 619279 w 5832676"/>
              <a:gd name="connsiteY20309" fmla="*/ 4097753 h 5602020"/>
              <a:gd name="connsiteX20310" fmla="*/ 612398 w 5832676"/>
              <a:gd name="connsiteY20310" fmla="*/ 4088581 h 5602020"/>
              <a:gd name="connsiteX20311" fmla="*/ 600930 w 5832676"/>
              <a:gd name="connsiteY20311" fmla="*/ 4088581 h 5602020"/>
              <a:gd name="connsiteX20312" fmla="*/ 600930 w 5832676"/>
              <a:gd name="connsiteY20312" fmla="*/ 4086288 h 5602020"/>
              <a:gd name="connsiteX20313" fmla="*/ 605517 w 5832676"/>
              <a:gd name="connsiteY20313" fmla="*/ 4081701 h 5602020"/>
              <a:gd name="connsiteX20314" fmla="*/ 594049 w 5832676"/>
              <a:gd name="connsiteY20314" fmla="*/ 4074821 h 5602020"/>
              <a:gd name="connsiteX20315" fmla="*/ 587455 w 5832676"/>
              <a:gd name="connsiteY20315" fmla="*/ 4075968 h 5602020"/>
              <a:gd name="connsiteX20316" fmla="*/ 586496 w 5832676"/>
              <a:gd name="connsiteY20316" fmla="*/ 4076193 h 5602020"/>
              <a:gd name="connsiteX20317" fmla="*/ 588326 w 5832676"/>
              <a:gd name="connsiteY20317" fmla="*/ 4075218 h 5602020"/>
              <a:gd name="connsiteX20318" fmla="*/ 587800 w 5832676"/>
              <a:gd name="connsiteY20318" fmla="*/ 4073815 h 5602020"/>
              <a:gd name="connsiteX20319" fmla="*/ 585912 w 5832676"/>
              <a:gd name="connsiteY20319" fmla="*/ 4076331 h 5602020"/>
              <a:gd name="connsiteX20320" fmla="*/ 582581 w 5832676"/>
              <a:gd name="connsiteY20320" fmla="*/ 4077114 h 5602020"/>
              <a:gd name="connsiteX20321" fmla="*/ 577994 w 5832676"/>
              <a:gd name="connsiteY20321" fmla="*/ 4077114 h 5602020"/>
              <a:gd name="connsiteX20322" fmla="*/ 587169 w 5832676"/>
              <a:gd name="connsiteY20322" fmla="*/ 4072528 h 5602020"/>
              <a:gd name="connsiteX20323" fmla="*/ 589462 w 5832676"/>
              <a:gd name="connsiteY20323" fmla="*/ 4065649 h 5602020"/>
              <a:gd name="connsiteX20324" fmla="*/ 594049 w 5832676"/>
              <a:gd name="connsiteY20324" fmla="*/ 4063356 h 5602020"/>
              <a:gd name="connsiteX20325" fmla="*/ 587169 w 5832676"/>
              <a:gd name="connsiteY20325" fmla="*/ 4070235 h 5602020"/>
              <a:gd name="connsiteX20326" fmla="*/ 594875 w 5832676"/>
              <a:gd name="connsiteY20326" fmla="*/ 4066934 h 5602020"/>
              <a:gd name="connsiteX20327" fmla="*/ 594049 w 5832676"/>
              <a:gd name="connsiteY20327" fmla="*/ 4067942 h 5602020"/>
              <a:gd name="connsiteX20328" fmla="*/ 603224 w 5832676"/>
              <a:gd name="connsiteY20328" fmla="*/ 4063356 h 5602020"/>
              <a:gd name="connsiteX20329" fmla="*/ 594875 w 5832676"/>
              <a:gd name="connsiteY20329" fmla="*/ 4066934 h 5602020"/>
              <a:gd name="connsiteX20330" fmla="*/ 596630 w 5832676"/>
              <a:gd name="connsiteY20330" fmla="*/ 4064789 h 5602020"/>
              <a:gd name="connsiteX20331" fmla="*/ 600930 w 5832676"/>
              <a:gd name="connsiteY20331" fmla="*/ 4063356 h 5602020"/>
              <a:gd name="connsiteX20332" fmla="*/ 596343 w 5832676"/>
              <a:gd name="connsiteY20332" fmla="*/ 4063356 h 5602020"/>
              <a:gd name="connsiteX20333" fmla="*/ 603224 w 5832676"/>
              <a:gd name="connsiteY20333" fmla="*/ 4054184 h 5602020"/>
              <a:gd name="connsiteX20334" fmla="*/ 597674 w 5832676"/>
              <a:gd name="connsiteY20334" fmla="*/ 4055571 h 5602020"/>
              <a:gd name="connsiteX20335" fmla="*/ 575701 w 5832676"/>
              <a:gd name="connsiteY20335" fmla="*/ 4061063 h 5602020"/>
              <a:gd name="connsiteX20336" fmla="*/ 582581 w 5832676"/>
              <a:gd name="connsiteY20336" fmla="*/ 4056477 h 5602020"/>
              <a:gd name="connsiteX20337" fmla="*/ 573407 w 5832676"/>
              <a:gd name="connsiteY20337" fmla="*/ 4056477 h 5602020"/>
              <a:gd name="connsiteX20338" fmla="*/ 587169 w 5832676"/>
              <a:gd name="connsiteY20338" fmla="*/ 4049597 h 5602020"/>
              <a:gd name="connsiteX20339" fmla="*/ 577994 w 5832676"/>
              <a:gd name="connsiteY20339" fmla="*/ 4051891 h 5602020"/>
              <a:gd name="connsiteX20340" fmla="*/ 586403 w 5832676"/>
              <a:gd name="connsiteY20340" fmla="*/ 4045164 h 5602020"/>
              <a:gd name="connsiteX20341" fmla="*/ 587169 w 5832676"/>
              <a:gd name="connsiteY20341" fmla="*/ 4045011 h 5602020"/>
              <a:gd name="connsiteX20342" fmla="*/ 586814 w 5832676"/>
              <a:gd name="connsiteY20342" fmla="*/ 4044835 h 5602020"/>
              <a:gd name="connsiteX20343" fmla="*/ 589462 w 5832676"/>
              <a:gd name="connsiteY20343" fmla="*/ 4042718 h 5602020"/>
              <a:gd name="connsiteX20344" fmla="*/ 587169 w 5832676"/>
              <a:gd name="connsiteY20344" fmla="*/ 4042718 h 5602020"/>
              <a:gd name="connsiteX20345" fmla="*/ 582581 w 5832676"/>
              <a:gd name="connsiteY20345" fmla="*/ 4042718 h 5602020"/>
              <a:gd name="connsiteX20346" fmla="*/ 586814 w 5832676"/>
              <a:gd name="connsiteY20346" fmla="*/ 4044835 h 5602020"/>
              <a:gd name="connsiteX20347" fmla="*/ 586403 w 5832676"/>
              <a:gd name="connsiteY20347" fmla="*/ 4045164 h 5602020"/>
              <a:gd name="connsiteX20348" fmla="*/ 575701 w 5832676"/>
              <a:gd name="connsiteY20348" fmla="*/ 4047304 h 5602020"/>
              <a:gd name="connsiteX20349" fmla="*/ 573407 w 5832676"/>
              <a:gd name="connsiteY20349" fmla="*/ 4047304 h 5602020"/>
              <a:gd name="connsiteX20350" fmla="*/ 582581 w 5832676"/>
              <a:gd name="connsiteY20350" fmla="*/ 4040425 h 5602020"/>
              <a:gd name="connsiteX20351" fmla="*/ 589462 w 5832676"/>
              <a:gd name="connsiteY20351" fmla="*/ 4040425 h 5602020"/>
              <a:gd name="connsiteX20352" fmla="*/ 589462 w 5832676"/>
              <a:gd name="connsiteY20352" fmla="*/ 4037328 h 5602020"/>
              <a:gd name="connsiteX20353" fmla="*/ 589462 w 5832676"/>
              <a:gd name="connsiteY20353" fmla="*/ 4035839 h 5602020"/>
              <a:gd name="connsiteX20354" fmla="*/ 587227 w 5832676"/>
              <a:gd name="connsiteY20354" fmla="*/ 4037328 h 5602020"/>
              <a:gd name="connsiteX20355" fmla="*/ 582581 w 5832676"/>
              <a:gd name="connsiteY20355" fmla="*/ 4040425 h 5602020"/>
              <a:gd name="connsiteX20356" fmla="*/ 580288 w 5832676"/>
              <a:gd name="connsiteY20356" fmla="*/ 4038132 h 5602020"/>
              <a:gd name="connsiteX20357" fmla="*/ 580288 w 5832676"/>
              <a:gd name="connsiteY20357" fmla="*/ 4035839 h 5602020"/>
              <a:gd name="connsiteX20358" fmla="*/ 555059 w 5832676"/>
              <a:gd name="connsiteY20358" fmla="*/ 4035839 h 5602020"/>
              <a:gd name="connsiteX20359" fmla="*/ 539001 w 5832676"/>
              <a:gd name="connsiteY20359" fmla="*/ 4038132 h 5602020"/>
              <a:gd name="connsiteX20360" fmla="*/ 536710 w 5832676"/>
              <a:gd name="connsiteY20360" fmla="*/ 4040425 h 5602020"/>
              <a:gd name="connsiteX20361" fmla="*/ 543591 w 5832676"/>
              <a:gd name="connsiteY20361" fmla="*/ 4040425 h 5602020"/>
              <a:gd name="connsiteX20362" fmla="*/ 529829 w 5832676"/>
              <a:gd name="connsiteY20362" fmla="*/ 4047304 h 5602020"/>
              <a:gd name="connsiteX20363" fmla="*/ 534413 w 5832676"/>
              <a:gd name="connsiteY20363" fmla="*/ 4042718 h 5602020"/>
              <a:gd name="connsiteX20364" fmla="*/ 536710 w 5832676"/>
              <a:gd name="connsiteY20364" fmla="*/ 4038132 h 5602020"/>
              <a:gd name="connsiteX20365" fmla="*/ 518359 w 5832676"/>
              <a:gd name="connsiteY20365" fmla="*/ 4042718 h 5602020"/>
              <a:gd name="connsiteX20366" fmla="*/ 518359 w 5832676"/>
              <a:gd name="connsiteY20366" fmla="*/ 4045011 h 5602020"/>
              <a:gd name="connsiteX20367" fmla="*/ 516065 w 5832676"/>
              <a:gd name="connsiteY20367" fmla="*/ 4045011 h 5602020"/>
              <a:gd name="connsiteX20368" fmla="*/ 511477 w 5832676"/>
              <a:gd name="connsiteY20368" fmla="*/ 4042718 h 5602020"/>
              <a:gd name="connsiteX20369" fmla="*/ 509184 w 5832676"/>
              <a:gd name="connsiteY20369" fmla="*/ 4047304 h 5602020"/>
              <a:gd name="connsiteX20370" fmla="*/ 502303 w 5832676"/>
              <a:gd name="connsiteY20370" fmla="*/ 4045011 h 5602020"/>
              <a:gd name="connsiteX20371" fmla="*/ 513771 w 5832676"/>
              <a:gd name="connsiteY20371" fmla="*/ 4040425 h 5602020"/>
              <a:gd name="connsiteX20372" fmla="*/ 495422 w 5832676"/>
              <a:gd name="connsiteY20372" fmla="*/ 4045011 h 5602020"/>
              <a:gd name="connsiteX20373" fmla="*/ 495422 w 5832676"/>
              <a:gd name="connsiteY20373" fmla="*/ 4047304 h 5602020"/>
              <a:gd name="connsiteX20374" fmla="*/ 506891 w 5832676"/>
              <a:gd name="connsiteY20374" fmla="*/ 4047304 h 5602020"/>
              <a:gd name="connsiteX20375" fmla="*/ 490836 w 5832676"/>
              <a:gd name="connsiteY20375" fmla="*/ 4054184 h 5602020"/>
              <a:gd name="connsiteX20376" fmla="*/ 497716 w 5832676"/>
              <a:gd name="connsiteY20376" fmla="*/ 4049597 h 5602020"/>
              <a:gd name="connsiteX20377" fmla="*/ 493129 w 5832676"/>
              <a:gd name="connsiteY20377" fmla="*/ 4047304 h 5602020"/>
              <a:gd name="connsiteX20378" fmla="*/ 458727 w 5832676"/>
              <a:gd name="connsiteY20378" fmla="*/ 4054184 h 5602020"/>
              <a:gd name="connsiteX20379" fmla="*/ 463315 w 5832676"/>
              <a:gd name="connsiteY20379" fmla="*/ 4049597 h 5602020"/>
              <a:gd name="connsiteX20380" fmla="*/ 465605 w 5832676"/>
              <a:gd name="connsiteY20380" fmla="*/ 4047304 h 5602020"/>
              <a:gd name="connsiteX20381" fmla="*/ 467899 w 5832676"/>
              <a:gd name="connsiteY20381" fmla="*/ 4045011 h 5602020"/>
              <a:gd name="connsiteX20382" fmla="*/ 467899 w 5832676"/>
              <a:gd name="connsiteY20382" fmla="*/ 4047304 h 5602020"/>
              <a:gd name="connsiteX20383" fmla="*/ 472486 w 5832676"/>
              <a:gd name="connsiteY20383" fmla="*/ 4047304 h 5602020"/>
              <a:gd name="connsiteX20384" fmla="*/ 488541 w 5832676"/>
              <a:gd name="connsiteY20384" fmla="*/ 4033546 h 5602020"/>
              <a:gd name="connsiteX20385" fmla="*/ 467899 w 5832676"/>
              <a:gd name="connsiteY20385" fmla="*/ 4045011 h 5602020"/>
              <a:gd name="connsiteX20386" fmla="*/ 474780 w 5832676"/>
              <a:gd name="connsiteY20386" fmla="*/ 4040425 h 5602020"/>
              <a:gd name="connsiteX20387" fmla="*/ 472486 w 5832676"/>
              <a:gd name="connsiteY20387" fmla="*/ 4040425 h 5602020"/>
              <a:gd name="connsiteX20388" fmla="*/ 465605 w 5832676"/>
              <a:gd name="connsiteY20388" fmla="*/ 4045011 h 5602020"/>
              <a:gd name="connsiteX20389" fmla="*/ 465605 w 5832676"/>
              <a:gd name="connsiteY20389" fmla="*/ 4047304 h 5602020"/>
              <a:gd name="connsiteX20390" fmla="*/ 462743 w 5832676"/>
              <a:gd name="connsiteY20390" fmla="*/ 4045871 h 5602020"/>
              <a:gd name="connsiteX20391" fmla="*/ 463315 w 5832676"/>
              <a:gd name="connsiteY20391" fmla="*/ 4042718 h 5602020"/>
              <a:gd name="connsiteX20392" fmla="*/ 461020 w 5832676"/>
              <a:gd name="connsiteY20392" fmla="*/ 4049597 h 5602020"/>
              <a:gd name="connsiteX20393" fmla="*/ 458727 w 5832676"/>
              <a:gd name="connsiteY20393" fmla="*/ 4051891 h 5602020"/>
              <a:gd name="connsiteX20394" fmla="*/ 447259 w 5832676"/>
              <a:gd name="connsiteY20394" fmla="*/ 4054184 h 5602020"/>
              <a:gd name="connsiteX20395" fmla="*/ 453919 w 5832676"/>
              <a:gd name="connsiteY20395" fmla="*/ 4050854 h 5602020"/>
              <a:gd name="connsiteX20396" fmla="*/ 455187 w 5832676"/>
              <a:gd name="connsiteY20396" fmla="*/ 4051362 h 5602020"/>
              <a:gd name="connsiteX20397" fmla="*/ 455187 w 5832676"/>
              <a:gd name="connsiteY20397" fmla="*/ 4050220 h 5602020"/>
              <a:gd name="connsiteX20398" fmla="*/ 456433 w 5832676"/>
              <a:gd name="connsiteY20398" fmla="*/ 4049597 h 5602020"/>
              <a:gd name="connsiteX20399" fmla="*/ 455187 w 5832676"/>
              <a:gd name="connsiteY20399" fmla="*/ 4049597 h 5602020"/>
              <a:gd name="connsiteX20400" fmla="*/ 455187 w 5832676"/>
              <a:gd name="connsiteY20400" fmla="*/ 4048555 h 5602020"/>
              <a:gd name="connsiteX20401" fmla="*/ 452848 w 5832676"/>
              <a:gd name="connsiteY20401" fmla="*/ 4045748 h 5602020"/>
              <a:gd name="connsiteX20402" fmla="*/ 448170 w 5832676"/>
              <a:gd name="connsiteY20402" fmla="*/ 4048555 h 5602020"/>
              <a:gd name="connsiteX20403" fmla="*/ 450776 w 5832676"/>
              <a:gd name="connsiteY20403" fmla="*/ 4049597 h 5602020"/>
              <a:gd name="connsiteX20404" fmla="*/ 442672 w 5832676"/>
              <a:gd name="connsiteY20404" fmla="*/ 4049597 h 5602020"/>
              <a:gd name="connsiteX20405" fmla="*/ 438085 w 5832676"/>
              <a:gd name="connsiteY20405" fmla="*/ 4061063 h 5602020"/>
              <a:gd name="connsiteX20406" fmla="*/ 433499 w 5832676"/>
              <a:gd name="connsiteY20406" fmla="*/ 4063356 h 5602020"/>
              <a:gd name="connsiteX20407" fmla="*/ 435792 w 5832676"/>
              <a:gd name="connsiteY20407" fmla="*/ 4061063 h 5602020"/>
              <a:gd name="connsiteX20408" fmla="*/ 438085 w 5832676"/>
              <a:gd name="connsiteY20408" fmla="*/ 4056477 h 5602020"/>
              <a:gd name="connsiteX20409" fmla="*/ 438085 w 5832676"/>
              <a:gd name="connsiteY20409" fmla="*/ 4054184 h 5602020"/>
              <a:gd name="connsiteX20410" fmla="*/ 426617 w 5832676"/>
              <a:gd name="connsiteY20410" fmla="*/ 4056477 h 5602020"/>
              <a:gd name="connsiteX20411" fmla="*/ 422031 w 5832676"/>
              <a:gd name="connsiteY20411" fmla="*/ 4061063 h 5602020"/>
              <a:gd name="connsiteX20412" fmla="*/ 419736 w 5832676"/>
              <a:gd name="connsiteY20412" fmla="*/ 4065649 h 5602020"/>
              <a:gd name="connsiteX20413" fmla="*/ 417442 w 5832676"/>
              <a:gd name="connsiteY20413" fmla="*/ 4063356 h 5602020"/>
              <a:gd name="connsiteX20414" fmla="*/ 422031 w 5832676"/>
              <a:gd name="connsiteY20414" fmla="*/ 4056477 h 5602020"/>
              <a:gd name="connsiteX20415" fmla="*/ 433499 w 5832676"/>
              <a:gd name="connsiteY20415" fmla="*/ 4051891 h 5602020"/>
              <a:gd name="connsiteX20416" fmla="*/ 433499 w 5832676"/>
              <a:gd name="connsiteY20416" fmla="*/ 4054184 h 5602020"/>
              <a:gd name="connsiteX20417" fmla="*/ 440379 w 5832676"/>
              <a:gd name="connsiteY20417" fmla="*/ 4051891 h 5602020"/>
              <a:gd name="connsiteX20418" fmla="*/ 431204 w 5832676"/>
              <a:gd name="connsiteY20418" fmla="*/ 4049597 h 5602020"/>
              <a:gd name="connsiteX20419" fmla="*/ 454139 w 5832676"/>
              <a:gd name="connsiteY20419" fmla="*/ 4038132 h 5602020"/>
              <a:gd name="connsiteX20420" fmla="*/ 444966 w 5832676"/>
              <a:gd name="connsiteY20420" fmla="*/ 4045011 h 5602020"/>
              <a:gd name="connsiteX20421" fmla="*/ 455108 w 5832676"/>
              <a:gd name="connsiteY20421" fmla="*/ 4041633 h 5602020"/>
              <a:gd name="connsiteX20422" fmla="*/ 454139 w 5832676"/>
              <a:gd name="connsiteY20422" fmla="*/ 4042718 h 5602020"/>
              <a:gd name="connsiteX20423" fmla="*/ 458727 w 5832676"/>
              <a:gd name="connsiteY20423" fmla="*/ 4040425 h 5602020"/>
              <a:gd name="connsiteX20424" fmla="*/ 455108 w 5832676"/>
              <a:gd name="connsiteY20424" fmla="*/ 4041633 h 5602020"/>
              <a:gd name="connsiteX20425" fmla="*/ 458727 w 5832676"/>
              <a:gd name="connsiteY20425" fmla="*/ 4037559 h 5602020"/>
              <a:gd name="connsiteX20426" fmla="*/ 463315 w 5832676"/>
              <a:gd name="connsiteY20426" fmla="*/ 4035839 h 5602020"/>
              <a:gd name="connsiteX20427" fmla="*/ 463315 w 5832676"/>
              <a:gd name="connsiteY20427" fmla="*/ 4033546 h 5602020"/>
              <a:gd name="connsiteX20428" fmla="*/ 463315 w 5832676"/>
              <a:gd name="connsiteY20428" fmla="*/ 4038132 h 5602020"/>
              <a:gd name="connsiteX20429" fmla="*/ 472486 w 5832676"/>
              <a:gd name="connsiteY20429" fmla="*/ 4033546 h 5602020"/>
              <a:gd name="connsiteX20430" fmla="*/ 467899 w 5832676"/>
              <a:gd name="connsiteY20430" fmla="*/ 4028960 h 5602020"/>
              <a:gd name="connsiteX20431" fmla="*/ 472486 w 5832676"/>
              <a:gd name="connsiteY20431" fmla="*/ 4026667 h 5602020"/>
              <a:gd name="connsiteX20432" fmla="*/ 470192 w 5832676"/>
              <a:gd name="connsiteY20432" fmla="*/ 4028960 h 5602020"/>
              <a:gd name="connsiteX20433" fmla="*/ 477276 w 5832676"/>
              <a:gd name="connsiteY20433" fmla="*/ 4023295 h 5602020"/>
              <a:gd name="connsiteX20434" fmla="*/ 477639 w 5832676"/>
              <a:gd name="connsiteY20434" fmla="*/ 4023295 h 5602020"/>
              <a:gd name="connsiteX20435" fmla="*/ 479090 w 5832676"/>
              <a:gd name="connsiteY20435" fmla="*/ 4021845 h 5602020"/>
              <a:gd name="connsiteX20436" fmla="*/ 481661 w 5832676"/>
              <a:gd name="connsiteY20436" fmla="*/ 4019788 h 5602020"/>
              <a:gd name="connsiteX20437" fmla="*/ 480632 w 5832676"/>
              <a:gd name="connsiteY20437" fmla="*/ 4020302 h 5602020"/>
              <a:gd name="connsiteX20438" fmla="*/ 481849 w 5832676"/>
              <a:gd name="connsiteY20438" fmla="*/ 4019085 h 5602020"/>
              <a:gd name="connsiteX20439" fmla="*/ 473430 w 5832676"/>
              <a:gd name="connsiteY20439" fmla="*/ 4023295 h 5602020"/>
              <a:gd name="connsiteX20440" fmla="*/ 474644 w 5832676"/>
              <a:gd name="connsiteY20440" fmla="*/ 4023295 h 5602020"/>
              <a:gd name="connsiteX20441" fmla="*/ 472486 w 5832676"/>
              <a:gd name="connsiteY20441" fmla="*/ 4024374 h 5602020"/>
              <a:gd name="connsiteX20442" fmla="*/ 465605 w 5832676"/>
              <a:gd name="connsiteY20442" fmla="*/ 4017495 h 5602020"/>
              <a:gd name="connsiteX20443" fmla="*/ 467899 w 5832676"/>
              <a:gd name="connsiteY20443" fmla="*/ 4012908 h 5602020"/>
              <a:gd name="connsiteX20444" fmla="*/ 461020 w 5832676"/>
              <a:gd name="connsiteY20444" fmla="*/ 4017495 h 5602020"/>
              <a:gd name="connsiteX20445" fmla="*/ 458727 w 5832676"/>
              <a:gd name="connsiteY20445" fmla="*/ 4015201 h 5602020"/>
              <a:gd name="connsiteX20446" fmla="*/ 458727 w 5832676"/>
              <a:gd name="connsiteY20446" fmla="*/ 4012908 h 5602020"/>
              <a:gd name="connsiteX20447" fmla="*/ 447259 w 5832676"/>
              <a:gd name="connsiteY20447" fmla="*/ 4015201 h 5602020"/>
              <a:gd name="connsiteX20448" fmla="*/ 449552 w 5832676"/>
              <a:gd name="connsiteY20448" fmla="*/ 4012908 h 5602020"/>
              <a:gd name="connsiteX20449" fmla="*/ 465605 w 5832676"/>
              <a:gd name="connsiteY20449" fmla="*/ 4006029 h 5602020"/>
              <a:gd name="connsiteX20450" fmla="*/ 463315 w 5832676"/>
              <a:gd name="connsiteY20450" fmla="*/ 4010615 h 5602020"/>
              <a:gd name="connsiteX20451" fmla="*/ 467899 w 5832676"/>
              <a:gd name="connsiteY20451" fmla="*/ 4008322 h 5602020"/>
              <a:gd name="connsiteX20452" fmla="*/ 470192 w 5832676"/>
              <a:gd name="connsiteY20452" fmla="*/ 4003736 h 5602020"/>
              <a:gd name="connsiteX20453" fmla="*/ 486248 w 5832676"/>
              <a:gd name="connsiteY20453" fmla="*/ 3999150 h 5602020"/>
              <a:gd name="connsiteX20454" fmla="*/ 483954 w 5832676"/>
              <a:gd name="connsiteY20454" fmla="*/ 3996857 h 5602020"/>
              <a:gd name="connsiteX20455" fmla="*/ 497716 w 5832676"/>
              <a:gd name="connsiteY20455" fmla="*/ 3992270 h 5602020"/>
              <a:gd name="connsiteX20456" fmla="*/ 493129 w 5832676"/>
              <a:gd name="connsiteY20456" fmla="*/ 3992270 h 5602020"/>
              <a:gd name="connsiteX20457" fmla="*/ 502303 w 5832676"/>
              <a:gd name="connsiteY20457" fmla="*/ 3987684 h 5602020"/>
              <a:gd name="connsiteX20458" fmla="*/ 493129 w 5832676"/>
              <a:gd name="connsiteY20458" fmla="*/ 3989977 h 5602020"/>
              <a:gd name="connsiteX20459" fmla="*/ 557352 w 5832676"/>
              <a:gd name="connsiteY20459" fmla="*/ 3962460 h 5602020"/>
              <a:gd name="connsiteX20460" fmla="*/ 521513 w 5832676"/>
              <a:gd name="connsiteY20460" fmla="*/ 3971633 h 5602020"/>
              <a:gd name="connsiteX20461" fmla="*/ 516932 w 5832676"/>
              <a:gd name="connsiteY20461" fmla="*/ 3973341 h 5602020"/>
              <a:gd name="connsiteX20462" fmla="*/ 516932 w 5832676"/>
              <a:gd name="connsiteY20462" fmla="*/ 3972776 h 5602020"/>
              <a:gd name="connsiteX20463" fmla="*/ 514125 w 5832676"/>
              <a:gd name="connsiteY20463" fmla="*/ 3972776 h 5602020"/>
              <a:gd name="connsiteX20464" fmla="*/ 514125 w 5832676"/>
              <a:gd name="connsiteY20464" fmla="*/ 3974388 h 5602020"/>
              <a:gd name="connsiteX20465" fmla="*/ 497681 w 5832676"/>
              <a:gd name="connsiteY20465" fmla="*/ 3980519 h 5602020"/>
              <a:gd name="connsiteX20466" fmla="*/ 477073 w 5832676"/>
              <a:gd name="connsiteY20466" fmla="*/ 3987684 h 5602020"/>
              <a:gd name="connsiteX20467" fmla="*/ 474780 w 5832676"/>
              <a:gd name="connsiteY20467" fmla="*/ 3987684 h 5602020"/>
              <a:gd name="connsiteX20468" fmla="*/ 477073 w 5832676"/>
              <a:gd name="connsiteY20468" fmla="*/ 3985391 h 5602020"/>
              <a:gd name="connsiteX20469" fmla="*/ 481661 w 5832676"/>
              <a:gd name="connsiteY20469" fmla="*/ 3985391 h 5602020"/>
              <a:gd name="connsiteX20470" fmla="*/ 483954 w 5832676"/>
              <a:gd name="connsiteY20470" fmla="*/ 3983098 h 5602020"/>
              <a:gd name="connsiteX20471" fmla="*/ 479367 w 5832676"/>
              <a:gd name="connsiteY20471" fmla="*/ 3983098 h 5602020"/>
              <a:gd name="connsiteX20472" fmla="*/ 483954 w 5832676"/>
              <a:gd name="connsiteY20472" fmla="*/ 3978511 h 5602020"/>
              <a:gd name="connsiteX20473" fmla="*/ 471109 w 5832676"/>
              <a:gd name="connsiteY20473" fmla="*/ 3985850 h 5602020"/>
              <a:gd name="connsiteX20474" fmla="*/ 465605 w 5832676"/>
              <a:gd name="connsiteY20474" fmla="*/ 3987684 h 5602020"/>
              <a:gd name="connsiteX20475" fmla="*/ 467899 w 5832676"/>
              <a:gd name="connsiteY20475" fmla="*/ 3987684 h 5602020"/>
              <a:gd name="connsiteX20476" fmla="*/ 471109 w 5832676"/>
              <a:gd name="connsiteY20476" fmla="*/ 3985850 h 5602020"/>
              <a:gd name="connsiteX20477" fmla="*/ 472486 w 5832676"/>
              <a:gd name="connsiteY20477" fmla="*/ 3985391 h 5602020"/>
              <a:gd name="connsiteX20478" fmla="*/ 474780 w 5832676"/>
              <a:gd name="connsiteY20478" fmla="*/ 3987684 h 5602020"/>
              <a:gd name="connsiteX20479" fmla="*/ 449552 w 5832676"/>
              <a:gd name="connsiteY20479" fmla="*/ 3996857 h 5602020"/>
              <a:gd name="connsiteX20480" fmla="*/ 454139 w 5832676"/>
              <a:gd name="connsiteY20480" fmla="*/ 3992270 h 5602020"/>
              <a:gd name="connsiteX20481" fmla="*/ 458727 w 5832676"/>
              <a:gd name="connsiteY20481" fmla="*/ 3989977 h 5602020"/>
              <a:gd name="connsiteX20482" fmla="*/ 474780 w 5832676"/>
              <a:gd name="connsiteY20482" fmla="*/ 3978511 h 5602020"/>
              <a:gd name="connsiteX20483" fmla="*/ 470192 w 5832676"/>
              <a:gd name="connsiteY20483" fmla="*/ 3983098 h 5602020"/>
              <a:gd name="connsiteX20484" fmla="*/ 477073 w 5832676"/>
              <a:gd name="connsiteY20484" fmla="*/ 3980805 h 5602020"/>
              <a:gd name="connsiteX20485" fmla="*/ 486248 w 5832676"/>
              <a:gd name="connsiteY20485" fmla="*/ 3973925 h 5602020"/>
              <a:gd name="connsiteX20486" fmla="*/ 483954 w 5832676"/>
              <a:gd name="connsiteY20486" fmla="*/ 3969339 h 5602020"/>
              <a:gd name="connsiteX20487" fmla="*/ 472486 w 5832676"/>
              <a:gd name="connsiteY20487" fmla="*/ 3971632 h 5602020"/>
              <a:gd name="connsiteX20488" fmla="*/ 472486 w 5832676"/>
              <a:gd name="connsiteY20488" fmla="*/ 3969339 h 5602020"/>
              <a:gd name="connsiteX20489" fmla="*/ 483954 w 5832676"/>
              <a:gd name="connsiteY20489" fmla="*/ 3962460 h 5602020"/>
              <a:gd name="connsiteX20490" fmla="*/ 481661 w 5832676"/>
              <a:gd name="connsiteY20490" fmla="*/ 3962460 h 5602020"/>
              <a:gd name="connsiteX20491" fmla="*/ 477073 w 5832676"/>
              <a:gd name="connsiteY20491" fmla="*/ 3964753 h 5602020"/>
              <a:gd name="connsiteX20492" fmla="*/ 479367 w 5832676"/>
              <a:gd name="connsiteY20492" fmla="*/ 3960167 h 5602020"/>
              <a:gd name="connsiteX20493" fmla="*/ 506891 w 5832676"/>
              <a:gd name="connsiteY20493" fmla="*/ 3946409 h 5602020"/>
              <a:gd name="connsiteX20494" fmla="*/ 474780 w 5832676"/>
              <a:gd name="connsiteY20494" fmla="*/ 3957874 h 5602020"/>
              <a:gd name="connsiteX20495" fmla="*/ 486248 w 5832676"/>
              <a:gd name="connsiteY20495" fmla="*/ 3950995 h 5602020"/>
              <a:gd name="connsiteX20496" fmla="*/ 456433 w 5832676"/>
              <a:gd name="connsiteY20496" fmla="*/ 3962460 h 5602020"/>
              <a:gd name="connsiteX20497" fmla="*/ 461020 w 5832676"/>
              <a:gd name="connsiteY20497" fmla="*/ 3957874 h 5602020"/>
              <a:gd name="connsiteX20498" fmla="*/ 431204 w 5832676"/>
              <a:gd name="connsiteY20498" fmla="*/ 3969339 h 5602020"/>
              <a:gd name="connsiteX20499" fmla="*/ 477073 w 5832676"/>
              <a:gd name="connsiteY20499" fmla="*/ 3944115 h 5602020"/>
              <a:gd name="connsiteX20500" fmla="*/ 454139 w 5832676"/>
              <a:gd name="connsiteY20500" fmla="*/ 3950995 h 5602020"/>
              <a:gd name="connsiteX20501" fmla="*/ 477073 w 5832676"/>
              <a:gd name="connsiteY20501" fmla="*/ 3941822 h 5602020"/>
              <a:gd name="connsiteX20502" fmla="*/ 472486 w 5832676"/>
              <a:gd name="connsiteY20502" fmla="*/ 3941822 h 5602020"/>
              <a:gd name="connsiteX20503" fmla="*/ 527533 w 5832676"/>
              <a:gd name="connsiteY20503" fmla="*/ 3912013 h 5602020"/>
              <a:gd name="connsiteX20504" fmla="*/ 525239 w 5832676"/>
              <a:gd name="connsiteY20504" fmla="*/ 3912013 h 5602020"/>
              <a:gd name="connsiteX20505" fmla="*/ 525239 w 5832676"/>
              <a:gd name="connsiteY20505" fmla="*/ 3909719 h 5602020"/>
              <a:gd name="connsiteX20506" fmla="*/ 541294 w 5832676"/>
              <a:gd name="connsiteY20506" fmla="*/ 3902839 h 5602020"/>
              <a:gd name="connsiteX20507" fmla="*/ 552766 w 5832676"/>
              <a:gd name="connsiteY20507" fmla="*/ 3893667 h 5602020"/>
              <a:gd name="connsiteX20508" fmla="*/ 548178 w 5832676"/>
              <a:gd name="connsiteY20508" fmla="*/ 3898253 h 5602020"/>
              <a:gd name="connsiteX20509" fmla="*/ 555059 w 5832676"/>
              <a:gd name="connsiteY20509" fmla="*/ 3893667 h 5602020"/>
              <a:gd name="connsiteX20510" fmla="*/ 555059 w 5832676"/>
              <a:gd name="connsiteY20510" fmla="*/ 3891374 h 5602020"/>
              <a:gd name="connsiteX20511" fmla="*/ 551892 w 5832676"/>
              <a:gd name="connsiteY20511" fmla="*/ 3892007 h 5602020"/>
              <a:gd name="connsiteX20512" fmla="*/ 553911 w 5832676"/>
              <a:gd name="connsiteY20512" fmla="*/ 3889654 h 5602020"/>
              <a:gd name="connsiteX20513" fmla="*/ 557352 w 5832676"/>
              <a:gd name="connsiteY20513" fmla="*/ 3889081 h 5602020"/>
              <a:gd name="connsiteX20514" fmla="*/ 550472 w 5832676"/>
              <a:gd name="connsiteY20514" fmla="*/ 3889081 h 5602020"/>
              <a:gd name="connsiteX20515" fmla="*/ 548178 w 5832676"/>
              <a:gd name="connsiteY20515" fmla="*/ 3889081 h 5602020"/>
              <a:gd name="connsiteX20516" fmla="*/ 548178 w 5832676"/>
              <a:gd name="connsiteY20516" fmla="*/ 3886788 h 5602020"/>
              <a:gd name="connsiteX20517" fmla="*/ 568820 w 5832676"/>
              <a:gd name="connsiteY20517" fmla="*/ 3877616 h 5602020"/>
              <a:gd name="connsiteX20518" fmla="*/ 561939 w 5832676"/>
              <a:gd name="connsiteY20518" fmla="*/ 3882202 h 5602020"/>
              <a:gd name="connsiteX20519" fmla="*/ 561939 w 5832676"/>
              <a:gd name="connsiteY20519" fmla="*/ 3884495 h 5602020"/>
              <a:gd name="connsiteX20520" fmla="*/ 575701 w 5832676"/>
              <a:gd name="connsiteY20520" fmla="*/ 3877616 h 5602020"/>
              <a:gd name="connsiteX20521" fmla="*/ 568820 w 5832676"/>
              <a:gd name="connsiteY20521" fmla="*/ 3879909 h 5602020"/>
              <a:gd name="connsiteX20522" fmla="*/ 580288 w 5832676"/>
              <a:gd name="connsiteY20522" fmla="*/ 3875323 h 5602020"/>
              <a:gd name="connsiteX20523" fmla="*/ 580288 w 5832676"/>
              <a:gd name="connsiteY20523" fmla="*/ 3873029 h 5602020"/>
              <a:gd name="connsiteX20524" fmla="*/ 580288 w 5832676"/>
              <a:gd name="connsiteY20524" fmla="*/ 3870736 h 5602020"/>
              <a:gd name="connsiteX20525" fmla="*/ 568820 w 5832676"/>
              <a:gd name="connsiteY20525" fmla="*/ 3875323 h 5602020"/>
              <a:gd name="connsiteX20526" fmla="*/ 575701 w 5832676"/>
              <a:gd name="connsiteY20526" fmla="*/ 3870736 h 5602020"/>
              <a:gd name="connsiteX20527" fmla="*/ 566526 w 5832676"/>
              <a:gd name="connsiteY20527" fmla="*/ 3873029 h 5602020"/>
              <a:gd name="connsiteX20528" fmla="*/ 575701 w 5832676"/>
              <a:gd name="connsiteY20528" fmla="*/ 3866150 h 5602020"/>
              <a:gd name="connsiteX20529" fmla="*/ 568820 w 5832676"/>
              <a:gd name="connsiteY20529" fmla="*/ 3866150 h 5602020"/>
              <a:gd name="connsiteX20530" fmla="*/ 577994 w 5832676"/>
              <a:gd name="connsiteY20530" fmla="*/ 3863857 h 5602020"/>
              <a:gd name="connsiteX20531" fmla="*/ 582581 w 5832676"/>
              <a:gd name="connsiteY20531" fmla="*/ 3861564 h 5602020"/>
              <a:gd name="connsiteX20532" fmla="*/ 577994 w 5832676"/>
              <a:gd name="connsiteY20532" fmla="*/ 3859271 h 5602020"/>
              <a:gd name="connsiteX20533" fmla="*/ 575701 w 5832676"/>
              <a:gd name="connsiteY20533" fmla="*/ 3859271 h 5602020"/>
              <a:gd name="connsiteX20534" fmla="*/ 573407 w 5832676"/>
              <a:gd name="connsiteY20534" fmla="*/ 3859271 h 5602020"/>
              <a:gd name="connsiteX20535" fmla="*/ 575701 w 5832676"/>
              <a:gd name="connsiteY20535" fmla="*/ 3856978 h 5602020"/>
              <a:gd name="connsiteX20536" fmla="*/ 582581 w 5832676"/>
              <a:gd name="connsiteY20536" fmla="*/ 3852392 h 5602020"/>
              <a:gd name="connsiteX20537" fmla="*/ 577994 w 5832676"/>
              <a:gd name="connsiteY20537" fmla="*/ 3854685 h 5602020"/>
              <a:gd name="connsiteX20538" fmla="*/ 575701 w 5832676"/>
              <a:gd name="connsiteY20538" fmla="*/ 3854685 h 5602020"/>
              <a:gd name="connsiteX20539" fmla="*/ 573407 w 5832676"/>
              <a:gd name="connsiteY20539" fmla="*/ 3852392 h 5602020"/>
              <a:gd name="connsiteX20540" fmla="*/ 561939 w 5832676"/>
              <a:gd name="connsiteY20540" fmla="*/ 3854685 h 5602020"/>
              <a:gd name="connsiteX20541" fmla="*/ 564233 w 5832676"/>
              <a:gd name="connsiteY20541" fmla="*/ 3852392 h 5602020"/>
              <a:gd name="connsiteX20542" fmla="*/ 571113 w 5832676"/>
              <a:gd name="connsiteY20542" fmla="*/ 3850099 h 5602020"/>
              <a:gd name="connsiteX20543" fmla="*/ 568820 w 5832676"/>
              <a:gd name="connsiteY20543" fmla="*/ 3847806 h 5602020"/>
              <a:gd name="connsiteX20544" fmla="*/ 573407 w 5832676"/>
              <a:gd name="connsiteY20544" fmla="*/ 3843220 h 5602020"/>
              <a:gd name="connsiteX20545" fmla="*/ 552766 w 5832676"/>
              <a:gd name="connsiteY20545" fmla="*/ 3847806 h 5602020"/>
              <a:gd name="connsiteX20546" fmla="*/ 559646 w 5832676"/>
              <a:gd name="connsiteY20546" fmla="*/ 3838634 h 5602020"/>
              <a:gd name="connsiteX20547" fmla="*/ 557352 w 5832676"/>
              <a:gd name="connsiteY20547" fmla="*/ 3838634 h 5602020"/>
              <a:gd name="connsiteX20548" fmla="*/ 552766 w 5832676"/>
              <a:gd name="connsiteY20548" fmla="*/ 3838634 h 5602020"/>
              <a:gd name="connsiteX20549" fmla="*/ 550472 w 5832676"/>
              <a:gd name="connsiteY20549" fmla="*/ 3840927 h 5602020"/>
              <a:gd name="connsiteX20550" fmla="*/ 548178 w 5832676"/>
              <a:gd name="connsiteY20550" fmla="*/ 3840927 h 5602020"/>
              <a:gd name="connsiteX20551" fmla="*/ 545885 w 5832676"/>
              <a:gd name="connsiteY20551" fmla="*/ 3840927 h 5602020"/>
              <a:gd name="connsiteX20552" fmla="*/ 550472 w 5832676"/>
              <a:gd name="connsiteY20552" fmla="*/ 3836340 h 5602020"/>
              <a:gd name="connsiteX20553" fmla="*/ 555059 w 5832676"/>
              <a:gd name="connsiteY20553" fmla="*/ 3834047 h 5602020"/>
              <a:gd name="connsiteX20554" fmla="*/ 543591 w 5832676"/>
              <a:gd name="connsiteY20554" fmla="*/ 3836340 h 5602020"/>
              <a:gd name="connsiteX20555" fmla="*/ 545885 w 5832676"/>
              <a:gd name="connsiteY20555" fmla="*/ 3834047 h 5602020"/>
              <a:gd name="connsiteX20556" fmla="*/ 545885 w 5832676"/>
              <a:gd name="connsiteY20556" fmla="*/ 3831754 h 5602020"/>
              <a:gd name="connsiteX20557" fmla="*/ 548178 w 5832676"/>
              <a:gd name="connsiteY20557" fmla="*/ 3829461 h 5602020"/>
              <a:gd name="connsiteX20558" fmla="*/ 545885 w 5832676"/>
              <a:gd name="connsiteY20558" fmla="*/ 3829461 h 5602020"/>
              <a:gd name="connsiteX20559" fmla="*/ 541294 w 5832676"/>
              <a:gd name="connsiteY20559" fmla="*/ 3829461 h 5602020"/>
              <a:gd name="connsiteX20560" fmla="*/ 543591 w 5832676"/>
              <a:gd name="connsiteY20560" fmla="*/ 3827168 h 5602020"/>
              <a:gd name="connsiteX20561" fmla="*/ 541294 w 5832676"/>
              <a:gd name="connsiteY20561" fmla="*/ 3824875 h 5602020"/>
              <a:gd name="connsiteX20562" fmla="*/ 529829 w 5832676"/>
              <a:gd name="connsiteY20562" fmla="*/ 3827168 h 5602020"/>
              <a:gd name="connsiteX20563" fmla="*/ 532119 w 5832676"/>
              <a:gd name="connsiteY20563" fmla="*/ 3822582 h 5602020"/>
              <a:gd name="connsiteX20564" fmla="*/ 536710 w 5832676"/>
              <a:gd name="connsiteY20564" fmla="*/ 3820288 h 5602020"/>
              <a:gd name="connsiteX20565" fmla="*/ 541294 w 5832676"/>
              <a:gd name="connsiteY20565" fmla="*/ 3822582 h 5602020"/>
              <a:gd name="connsiteX20566" fmla="*/ 539001 w 5832676"/>
              <a:gd name="connsiteY20566" fmla="*/ 3824875 h 5602020"/>
              <a:gd name="connsiteX20567" fmla="*/ 545885 w 5832676"/>
              <a:gd name="connsiteY20567" fmla="*/ 3822582 h 5602020"/>
              <a:gd name="connsiteX20568" fmla="*/ 557352 w 5832676"/>
              <a:gd name="connsiteY20568" fmla="*/ 3813409 h 5602020"/>
              <a:gd name="connsiteX20569" fmla="*/ 559646 w 5832676"/>
              <a:gd name="connsiteY20569" fmla="*/ 3811116 h 5602020"/>
              <a:gd name="connsiteX20570" fmla="*/ 555059 w 5832676"/>
              <a:gd name="connsiteY20570" fmla="*/ 3806530 h 5602020"/>
              <a:gd name="connsiteX20571" fmla="*/ 557352 w 5832676"/>
              <a:gd name="connsiteY20571" fmla="*/ 3804237 h 5602020"/>
              <a:gd name="connsiteX20572" fmla="*/ 556117 w 5832676"/>
              <a:gd name="connsiteY20572" fmla="*/ 3804885 h 5602020"/>
              <a:gd name="connsiteX20573" fmla="*/ 556117 w 5832676"/>
              <a:gd name="connsiteY20573" fmla="*/ 3803287 h 5602020"/>
              <a:gd name="connsiteX20574" fmla="*/ 544243 w 5832676"/>
              <a:gd name="connsiteY20574" fmla="*/ 3803287 h 5602020"/>
              <a:gd name="connsiteX20575" fmla="*/ 560866 w 5832676"/>
              <a:gd name="connsiteY20575" fmla="*/ 3796738 h 5602020"/>
              <a:gd name="connsiteX20576" fmla="*/ 560866 w 5832676"/>
              <a:gd name="connsiteY20576" fmla="*/ 3798921 h 5602020"/>
              <a:gd name="connsiteX20577" fmla="*/ 563242 w 5832676"/>
              <a:gd name="connsiteY20577" fmla="*/ 3796738 h 5602020"/>
              <a:gd name="connsiteX20578" fmla="*/ 560866 w 5832676"/>
              <a:gd name="connsiteY20578" fmla="*/ 3796738 h 5602020"/>
              <a:gd name="connsiteX20579" fmla="*/ 563242 w 5832676"/>
              <a:gd name="connsiteY20579" fmla="*/ 3794555 h 5602020"/>
              <a:gd name="connsiteX20580" fmla="*/ 553742 w 5832676"/>
              <a:gd name="connsiteY20580" fmla="*/ 3796738 h 5602020"/>
              <a:gd name="connsiteX20581" fmla="*/ 537118 w 5832676"/>
              <a:gd name="connsiteY20581" fmla="*/ 3807653 h 5602020"/>
              <a:gd name="connsiteX20582" fmla="*/ 532369 w 5832676"/>
              <a:gd name="connsiteY20582" fmla="*/ 3814201 h 5602020"/>
              <a:gd name="connsiteX20583" fmla="*/ 539493 w 5832676"/>
              <a:gd name="connsiteY20583" fmla="*/ 3809835 h 5602020"/>
              <a:gd name="connsiteX20584" fmla="*/ 544243 w 5832676"/>
              <a:gd name="connsiteY20584" fmla="*/ 3807653 h 5602020"/>
              <a:gd name="connsiteX20585" fmla="*/ 546617 w 5832676"/>
              <a:gd name="connsiteY20585" fmla="*/ 3805470 h 5602020"/>
              <a:gd name="connsiteX20586" fmla="*/ 546617 w 5832676"/>
              <a:gd name="connsiteY20586" fmla="*/ 3807653 h 5602020"/>
              <a:gd name="connsiteX20587" fmla="*/ 551367 w 5832676"/>
              <a:gd name="connsiteY20587" fmla="*/ 3805470 h 5602020"/>
              <a:gd name="connsiteX20588" fmla="*/ 555003 w 5832676"/>
              <a:gd name="connsiteY20588" fmla="*/ 3805470 h 5602020"/>
              <a:gd name="connsiteX20589" fmla="*/ 539862 w 5832676"/>
              <a:gd name="connsiteY20589" fmla="*/ 3813409 h 5602020"/>
              <a:gd name="connsiteX20590" fmla="*/ 527533 w 5832676"/>
              <a:gd name="connsiteY20590" fmla="*/ 3822582 h 5602020"/>
              <a:gd name="connsiteX20591" fmla="*/ 527533 w 5832676"/>
              <a:gd name="connsiteY20591" fmla="*/ 3820288 h 5602020"/>
              <a:gd name="connsiteX20592" fmla="*/ 520652 w 5832676"/>
              <a:gd name="connsiteY20592" fmla="*/ 3829461 h 5602020"/>
              <a:gd name="connsiteX20593" fmla="*/ 504597 w 5832676"/>
              <a:gd name="connsiteY20593" fmla="*/ 3831754 h 5602020"/>
              <a:gd name="connsiteX20594" fmla="*/ 522945 w 5832676"/>
              <a:gd name="connsiteY20594" fmla="*/ 3820288 h 5602020"/>
              <a:gd name="connsiteX20595" fmla="*/ 522945 w 5832676"/>
              <a:gd name="connsiteY20595" fmla="*/ 3817995 h 5602020"/>
              <a:gd name="connsiteX20596" fmla="*/ 527533 w 5832676"/>
              <a:gd name="connsiteY20596" fmla="*/ 3808823 h 5602020"/>
              <a:gd name="connsiteX20597" fmla="*/ 509184 w 5832676"/>
              <a:gd name="connsiteY20597" fmla="*/ 3822582 h 5602020"/>
              <a:gd name="connsiteX20598" fmla="*/ 511477 w 5832676"/>
              <a:gd name="connsiteY20598" fmla="*/ 3820288 h 5602020"/>
              <a:gd name="connsiteX20599" fmla="*/ 509184 w 5832676"/>
              <a:gd name="connsiteY20599" fmla="*/ 3815702 h 5602020"/>
              <a:gd name="connsiteX20600" fmla="*/ 527533 w 5832676"/>
              <a:gd name="connsiteY20600" fmla="*/ 3806530 h 5602020"/>
              <a:gd name="connsiteX20601" fmla="*/ 527533 w 5832676"/>
              <a:gd name="connsiteY20601" fmla="*/ 3804237 h 5602020"/>
              <a:gd name="connsiteX20602" fmla="*/ 529829 w 5832676"/>
              <a:gd name="connsiteY20602" fmla="*/ 3804237 h 5602020"/>
              <a:gd name="connsiteX20603" fmla="*/ 536710 w 5832676"/>
              <a:gd name="connsiteY20603" fmla="*/ 3799650 h 5602020"/>
              <a:gd name="connsiteX20604" fmla="*/ 522945 w 5832676"/>
              <a:gd name="connsiteY20604" fmla="*/ 3797357 h 5602020"/>
              <a:gd name="connsiteX20605" fmla="*/ 520652 w 5832676"/>
              <a:gd name="connsiteY20605" fmla="*/ 3799650 h 5602020"/>
              <a:gd name="connsiteX20606" fmla="*/ 522945 w 5832676"/>
              <a:gd name="connsiteY20606" fmla="*/ 3795064 h 5602020"/>
              <a:gd name="connsiteX20607" fmla="*/ 522945 w 5832676"/>
              <a:gd name="connsiteY20607" fmla="*/ 3792771 h 5602020"/>
              <a:gd name="connsiteX20608" fmla="*/ 525239 w 5832676"/>
              <a:gd name="connsiteY20608" fmla="*/ 3792771 h 5602020"/>
              <a:gd name="connsiteX20609" fmla="*/ 527533 w 5832676"/>
              <a:gd name="connsiteY20609" fmla="*/ 3788185 h 5602020"/>
              <a:gd name="connsiteX20610" fmla="*/ 525239 w 5832676"/>
              <a:gd name="connsiteY20610" fmla="*/ 3788185 h 5602020"/>
              <a:gd name="connsiteX20611" fmla="*/ 527533 w 5832676"/>
              <a:gd name="connsiteY20611" fmla="*/ 3785892 h 5602020"/>
              <a:gd name="connsiteX20612" fmla="*/ 527533 w 5832676"/>
              <a:gd name="connsiteY20612" fmla="*/ 3783599 h 5602020"/>
              <a:gd name="connsiteX20613" fmla="*/ 516065 w 5832676"/>
              <a:gd name="connsiteY20613" fmla="*/ 3785892 h 5602020"/>
              <a:gd name="connsiteX20614" fmla="*/ 513771 w 5832676"/>
              <a:gd name="connsiteY20614" fmla="*/ 3788185 h 5602020"/>
              <a:gd name="connsiteX20615" fmla="*/ 497716 w 5832676"/>
              <a:gd name="connsiteY20615" fmla="*/ 3792771 h 5602020"/>
              <a:gd name="connsiteX20616" fmla="*/ 488541 w 5832676"/>
              <a:gd name="connsiteY20616" fmla="*/ 3797357 h 5602020"/>
              <a:gd name="connsiteX20617" fmla="*/ 483954 w 5832676"/>
              <a:gd name="connsiteY20617" fmla="*/ 3801943 h 5602020"/>
              <a:gd name="connsiteX20618" fmla="*/ 481661 w 5832676"/>
              <a:gd name="connsiteY20618" fmla="*/ 3801943 h 5602020"/>
              <a:gd name="connsiteX20619" fmla="*/ 483954 w 5832676"/>
              <a:gd name="connsiteY20619" fmla="*/ 3799650 h 5602020"/>
              <a:gd name="connsiteX20620" fmla="*/ 467900 w 5832676"/>
              <a:gd name="connsiteY20620" fmla="*/ 3806529 h 5602020"/>
              <a:gd name="connsiteX20621" fmla="*/ 483954 w 5832676"/>
              <a:gd name="connsiteY20621" fmla="*/ 3797357 h 5602020"/>
              <a:gd name="connsiteX20622" fmla="*/ 493129 w 5832676"/>
              <a:gd name="connsiteY20622" fmla="*/ 3783599 h 5602020"/>
              <a:gd name="connsiteX20623" fmla="*/ 486248 w 5832676"/>
              <a:gd name="connsiteY20623" fmla="*/ 3788185 h 5602020"/>
              <a:gd name="connsiteX20624" fmla="*/ 483954 w 5832676"/>
              <a:gd name="connsiteY20624" fmla="*/ 3790478 h 5602020"/>
              <a:gd name="connsiteX20625" fmla="*/ 479367 w 5832676"/>
              <a:gd name="connsiteY20625" fmla="*/ 3790478 h 5602020"/>
              <a:gd name="connsiteX20626" fmla="*/ 479367 w 5832676"/>
              <a:gd name="connsiteY20626" fmla="*/ 3792771 h 5602020"/>
              <a:gd name="connsiteX20627" fmla="*/ 474780 w 5832676"/>
              <a:gd name="connsiteY20627" fmla="*/ 3795064 h 5602020"/>
              <a:gd name="connsiteX20628" fmla="*/ 472486 w 5832676"/>
              <a:gd name="connsiteY20628" fmla="*/ 3795064 h 5602020"/>
              <a:gd name="connsiteX20629" fmla="*/ 470192 w 5832676"/>
              <a:gd name="connsiteY20629" fmla="*/ 3795064 h 5602020"/>
              <a:gd name="connsiteX20630" fmla="*/ 474780 w 5832676"/>
              <a:gd name="connsiteY20630" fmla="*/ 3790478 h 5602020"/>
              <a:gd name="connsiteX20631" fmla="*/ 490829 w 5832676"/>
              <a:gd name="connsiteY20631" fmla="*/ 3781310 h 5602020"/>
              <a:gd name="connsiteX20632" fmla="*/ 490836 w 5832676"/>
              <a:gd name="connsiteY20632" fmla="*/ 3781306 h 5602020"/>
              <a:gd name="connsiteX20633" fmla="*/ 490835 w 5832676"/>
              <a:gd name="connsiteY20633" fmla="*/ 3781306 h 5602020"/>
              <a:gd name="connsiteX20634" fmla="*/ 500009 w 5832676"/>
              <a:gd name="connsiteY20634" fmla="*/ 3776720 h 5602020"/>
              <a:gd name="connsiteX20635" fmla="*/ 500009 w 5832676"/>
              <a:gd name="connsiteY20635" fmla="*/ 3774427 h 5602020"/>
              <a:gd name="connsiteX20636" fmla="*/ 483954 w 5832676"/>
              <a:gd name="connsiteY20636" fmla="*/ 3781306 h 5602020"/>
              <a:gd name="connsiteX20637" fmla="*/ 488541 w 5832676"/>
              <a:gd name="connsiteY20637" fmla="*/ 3778248 h 5602020"/>
              <a:gd name="connsiteX20638" fmla="*/ 488541 w 5832676"/>
              <a:gd name="connsiteY20638" fmla="*/ 3779013 h 5602020"/>
              <a:gd name="connsiteX20639" fmla="*/ 490836 w 5832676"/>
              <a:gd name="connsiteY20639" fmla="*/ 3776720 h 5602020"/>
              <a:gd name="connsiteX20640" fmla="*/ 488541 w 5832676"/>
              <a:gd name="connsiteY20640" fmla="*/ 3778248 h 5602020"/>
              <a:gd name="connsiteX20641" fmla="*/ 488541 w 5832676"/>
              <a:gd name="connsiteY20641" fmla="*/ 3772134 h 5602020"/>
              <a:gd name="connsiteX20642" fmla="*/ 472486 w 5832676"/>
              <a:gd name="connsiteY20642" fmla="*/ 3781306 h 5602020"/>
              <a:gd name="connsiteX20643" fmla="*/ 465605 w 5832676"/>
              <a:gd name="connsiteY20643" fmla="*/ 3785892 h 5602020"/>
              <a:gd name="connsiteX20644" fmla="*/ 454139 w 5832676"/>
              <a:gd name="connsiteY20644" fmla="*/ 3790478 h 5602020"/>
              <a:gd name="connsiteX20645" fmla="*/ 444966 w 5832676"/>
              <a:gd name="connsiteY20645" fmla="*/ 3790478 h 5602020"/>
              <a:gd name="connsiteX20646" fmla="*/ 447259 w 5832676"/>
              <a:gd name="connsiteY20646" fmla="*/ 3788185 h 5602020"/>
              <a:gd name="connsiteX20647" fmla="*/ 362392 w 5832676"/>
              <a:gd name="connsiteY20647" fmla="*/ 3824875 h 5602020"/>
              <a:gd name="connsiteX20648" fmla="*/ 369273 w 5832676"/>
              <a:gd name="connsiteY20648" fmla="*/ 3822582 h 5602020"/>
              <a:gd name="connsiteX20649" fmla="*/ 346338 w 5832676"/>
              <a:gd name="connsiteY20649" fmla="*/ 3831754 h 5602020"/>
              <a:gd name="connsiteX20650" fmla="*/ 355513 w 5832676"/>
              <a:gd name="connsiteY20650" fmla="*/ 3829461 h 5602020"/>
              <a:gd name="connsiteX20651" fmla="*/ 321108 w 5832676"/>
              <a:gd name="connsiteY20651" fmla="*/ 3845513 h 5602020"/>
              <a:gd name="connsiteX20652" fmla="*/ 284412 w 5832676"/>
              <a:gd name="connsiteY20652" fmla="*/ 3854685 h 5602020"/>
              <a:gd name="connsiteX20653" fmla="*/ 259179 w 5832676"/>
              <a:gd name="connsiteY20653" fmla="*/ 3868443 h 5602020"/>
              <a:gd name="connsiteX20654" fmla="*/ 261473 w 5832676"/>
              <a:gd name="connsiteY20654" fmla="*/ 3866150 h 5602020"/>
              <a:gd name="connsiteX20655" fmla="*/ 256887 w 5832676"/>
              <a:gd name="connsiteY20655" fmla="*/ 3866150 h 5602020"/>
              <a:gd name="connsiteX20656" fmla="*/ 279821 w 5832676"/>
              <a:gd name="connsiteY20656" fmla="*/ 3856978 h 5602020"/>
              <a:gd name="connsiteX20657" fmla="*/ 270647 w 5832676"/>
              <a:gd name="connsiteY20657" fmla="*/ 3859271 h 5602020"/>
              <a:gd name="connsiteX20658" fmla="*/ 307345 w 5832676"/>
              <a:gd name="connsiteY20658" fmla="*/ 3838634 h 5602020"/>
              <a:gd name="connsiteX20659" fmla="*/ 288996 w 5832676"/>
              <a:gd name="connsiteY20659" fmla="*/ 3845513 h 5602020"/>
              <a:gd name="connsiteX20660" fmla="*/ 394506 w 5832676"/>
              <a:gd name="connsiteY20660" fmla="*/ 3788185 h 5602020"/>
              <a:gd name="connsiteX20661" fmla="*/ 396801 w 5832676"/>
              <a:gd name="connsiteY20661" fmla="*/ 3785892 h 5602020"/>
              <a:gd name="connsiteX20662" fmla="*/ 339457 w 5832676"/>
              <a:gd name="connsiteY20662" fmla="*/ 3806530 h 5602020"/>
              <a:gd name="connsiteX20663" fmla="*/ 360103 w 5832676"/>
              <a:gd name="connsiteY20663" fmla="*/ 3795064 h 5602020"/>
              <a:gd name="connsiteX20664" fmla="*/ 350925 w 5832676"/>
              <a:gd name="connsiteY20664" fmla="*/ 3799650 h 5602020"/>
              <a:gd name="connsiteX20665" fmla="*/ 341752 w 5832676"/>
              <a:gd name="connsiteY20665" fmla="*/ 3797357 h 5602020"/>
              <a:gd name="connsiteX20666" fmla="*/ 332576 w 5832676"/>
              <a:gd name="connsiteY20666" fmla="*/ 3801943 h 5602020"/>
              <a:gd name="connsiteX20667" fmla="*/ 330284 w 5832676"/>
              <a:gd name="connsiteY20667" fmla="*/ 3797357 h 5602020"/>
              <a:gd name="connsiteX20668" fmla="*/ 305052 w 5832676"/>
              <a:gd name="connsiteY20668" fmla="*/ 3806530 h 5602020"/>
              <a:gd name="connsiteX20669" fmla="*/ 243126 w 5832676"/>
              <a:gd name="connsiteY20669" fmla="*/ 3836340 h 5602020"/>
              <a:gd name="connsiteX20670" fmla="*/ 238538 w 5832676"/>
              <a:gd name="connsiteY20670" fmla="*/ 3836340 h 5602020"/>
              <a:gd name="connsiteX20671" fmla="*/ 252300 w 5832676"/>
              <a:gd name="connsiteY20671" fmla="*/ 3829461 h 5602020"/>
              <a:gd name="connsiteX20672" fmla="*/ 250006 w 5832676"/>
              <a:gd name="connsiteY20672" fmla="*/ 3829461 h 5602020"/>
              <a:gd name="connsiteX20673" fmla="*/ 245419 w 5832676"/>
              <a:gd name="connsiteY20673" fmla="*/ 3829461 h 5602020"/>
              <a:gd name="connsiteX20674" fmla="*/ 247712 w 5832676"/>
              <a:gd name="connsiteY20674" fmla="*/ 3827168 h 5602020"/>
              <a:gd name="connsiteX20675" fmla="*/ 263768 w 5832676"/>
              <a:gd name="connsiteY20675" fmla="*/ 3824875 h 5602020"/>
              <a:gd name="connsiteX20676" fmla="*/ 300465 w 5832676"/>
              <a:gd name="connsiteY20676" fmla="*/ 3804237 h 5602020"/>
              <a:gd name="connsiteX20677" fmla="*/ 295878 w 5832676"/>
              <a:gd name="connsiteY20677" fmla="*/ 3806530 h 5602020"/>
              <a:gd name="connsiteX20678" fmla="*/ 325694 w 5832676"/>
              <a:gd name="connsiteY20678" fmla="*/ 3790478 h 5602020"/>
              <a:gd name="connsiteX20679" fmla="*/ 318813 w 5832676"/>
              <a:gd name="connsiteY20679" fmla="*/ 3785892 h 5602020"/>
              <a:gd name="connsiteX20680" fmla="*/ 268353 w 5832676"/>
              <a:gd name="connsiteY20680" fmla="*/ 3804237 h 5602020"/>
              <a:gd name="connsiteX20681" fmla="*/ 270647 w 5832676"/>
              <a:gd name="connsiteY20681" fmla="*/ 3801943 h 5602020"/>
              <a:gd name="connsiteX20682" fmla="*/ 256887 w 5832676"/>
              <a:gd name="connsiteY20682" fmla="*/ 3806530 h 5602020"/>
              <a:gd name="connsiteX20683" fmla="*/ 261473 w 5832676"/>
              <a:gd name="connsiteY20683" fmla="*/ 3804237 h 5602020"/>
              <a:gd name="connsiteX20684" fmla="*/ 227070 w 5832676"/>
              <a:gd name="connsiteY20684" fmla="*/ 3820288 h 5602020"/>
              <a:gd name="connsiteX20685" fmla="*/ 217895 w 5832676"/>
              <a:gd name="connsiteY20685" fmla="*/ 3820288 h 5602020"/>
              <a:gd name="connsiteX20686" fmla="*/ 270647 w 5832676"/>
              <a:gd name="connsiteY20686" fmla="*/ 3795064 h 5602020"/>
              <a:gd name="connsiteX20687" fmla="*/ 279821 w 5832676"/>
              <a:gd name="connsiteY20687" fmla="*/ 3795064 h 5602020"/>
              <a:gd name="connsiteX20688" fmla="*/ 316521 w 5832676"/>
              <a:gd name="connsiteY20688" fmla="*/ 3781306 h 5602020"/>
              <a:gd name="connsiteX20689" fmla="*/ 302759 w 5832676"/>
              <a:gd name="connsiteY20689" fmla="*/ 3776720 h 5602020"/>
              <a:gd name="connsiteX20690" fmla="*/ 307345 w 5832676"/>
              <a:gd name="connsiteY20690" fmla="*/ 3772134 h 5602020"/>
              <a:gd name="connsiteX20691" fmla="*/ 302759 w 5832676"/>
              <a:gd name="connsiteY20691" fmla="*/ 3774427 h 5602020"/>
              <a:gd name="connsiteX20692" fmla="*/ 302759 w 5832676"/>
              <a:gd name="connsiteY20692" fmla="*/ 3776720 h 5602020"/>
              <a:gd name="connsiteX20693" fmla="*/ 300465 w 5832676"/>
              <a:gd name="connsiteY20693" fmla="*/ 3774427 h 5602020"/>
              <a:gd name="connsiteX20694" fmla="*/ 231657 w 5832676"/>
              <a:gd name="connsiteY20694" fmla="*/ 3806530 h 5602020"/>
              <a:gd name="connsiteX20695" fmla="*/ 236246 w 5832676"/>
              <a:gd name="connsiteY20695" fmla="*/ 3804237 h 5602020"/>
              <a:gd name="connsiteX20696" fmla="*/ 224778 w 5832676"/>
              <a:gd name="connsiteY20696" fmla="*/ 3806530 h 5602020"/>
              <a:gd name="connsiteX20697" fmla="*/ 245419 w 5832676"/>
              <a:gd name="connsiteY20697" fmla="*/ 3792771 h 5602020"/>
              <a:gd name="connsiteX20698" fmla="*/ 233952 w 5832676"/>
              <a:gd name="connsiteY20698" fmla="*/ 3797357 h 5602020"/>
              <a:gd name="connsiteX20699" fmla="*/ 256887 w 5832676"/>
              <a:gd name="connsiteY20699" fmla="*/ 3785892 h 5602020"/>
              <a:gd name="connsiteX20700" fmla="*/ 252300 w 5832676"/>
              <a:gd name="connsiteY20700" fmla="*/ 3785892 h 5602020"/>
              <a:gd name="connsiteX20701" fmla="*/ 261473 w 5832676"/>
              <a:gd name="connsiteY20701" fmla="*/ 3783599 h 5602020"/>
              <a:gd name="connsiteX20702" fmla="*/ 270647 w 5832676"/>
              <a:gd name="connsiteY20702" fmla="*/ 3779013 h 5602020"/>
              <a:gd name="connsiteX20703" fmla="*/ 215603 w 5832676"/>
              <a:gd name="connsiteY20703" fmla="*/ 3792771 h 5602020"/>
              <a:gd name="connsiteX20704" fmla="*/ 211016 w 5832676"/>
              <a:gd name="connsiteY20704" fmla="*/ 3795064 h 5602020"/>
              <a:gd name="connsiteX20705" fmla="*/ 305052 w 5832676"/>
              <a:gd name="connsiteY20705" fmla="*/ 3753789 h 5602020"/>
              <a:gd name="connsiteX20706" fmla="*/ 302759 w 5832676"/>
              <a:gd name="connsiteY20706" fmla="*/ 3751496 h 5602020"/>
              <a:gd name="connsiteX20707" fmla="*/ 306835 w 5832676"/>
              <a:gd name="connsiteY20707" fmla="*/ 3751241 h 5602020"/>
              <a:gd name="connsiteX20708" fmla="*/ 307345 w 5832676"/>
              <a:gd name="connsiteY20708" fmla="*/ 3751496 h 5602020"/>
              <a:gd name="connsiteX20709" fmla="*/ 311933 w 5832676"/>
              <a:gd name="connsiteY20709" fmla="*/ 3749203 h 5602020"/>
              <a:gd name="connsiteX20710" fmla="*/ 307345 w 5832676"/>
              <a:gd name="connsiteY20710" fmla="*/ 3751209 h 5602020"/>
              <a:gd name="connsiteX20711" fmla="*/ 306835 w 5832676"/>
              <a:gd name="connsiteY20711" fmla="*/ 3751241 h 5602020"/>
              <a:gd name="connsiteX20712" fmla="*/ 302759 w 5832676"/>
              <a:gd name="connsiteY20712" fmla="*/ 3749203 h 5602020"/>
              <a:gd name="connsiteX20713" fmla="*/ 245419 w 5832676"/>
              <a:gd name="connsiteY20713" fmla="*/ 3769841 h 5602020"/>
              <a:gd name="connsiteX20714" fmla="*/ 305052 w 5832676"/>
              <a:gd name="connsiteY20714" fmla="*/ 3742324 h 5602020"/>
              <a:gd name="connsiteX20715" fmla="*/ 307345 w 5832676"/>
              <a:gd name="connsiteY20715" fmla="*/ 3735444 h 5602020"/>
              <a:gd name="connsiteX20716" fmla="*/ 311933 w 5832676"/>
              <a:gd name="connsiteY20716" fmla="*/ 3737738 h 5602020"/>
              <a:gd name="connsiteX20717" fmla="*/ 323402 w 5832676"/>
              <a:gd name="connsiteY20717" fmla="*/ 3721685 h 5602020"/>
              <a:gd name="connsiteX20718" fmla="*/ 318813 w 5832676"/>
              <a:gd name="connsiteY20718" fmla="*/ 3721685 h 5602020"/>
              <a:gd name="connsiteX20719" fmla="*/ 330284 w 5832676"/>
              <a:gd name="connsiteY20719" fmla="*/ 3710220 h 5602020"/>
              <a:gd name="connsiteX20720" fmla="*/ 330284 w 5832676"/>
              <a:gd name="connsiteY20720" fmla="*/ 3707927 h 5602020"/>
              <a:gd name="connsiteX20721" fmla="*/ 332576 w 5832676"/>
              <a:gd name="connsiteY20721" fmla="*/ 3707927 h 5602020"/>
              <a:gd name="connsiteX20722" fmla="*/ 353219 w 5832676"/>
              <a:gd name="connsiteY20722" fmla="*/ 3694168 h 5602020"/>
              <a:gd name="connsiteX20723" fmla="*/ 353219 w 5832676"/>
              <a:gd name="connsiteY20723" fmla="*/ 3691875 h 5602020"/>
              <a:gd name="connsiteX20724" fmla="*/ 350925 w 5832676"/>
              <a:gd name="connsiteY20724" fmla="*/ 3691875 h 5602020"/>
              <a:gd name="connsiteX20725" fmla="*/ 360103 w 5832676"/>
              <a:gd name="connsiteY20725" fmla="*/ 3689582 h 5602020"/>
              <a:gd name="connsiteX20726" fmla="*/ 360103 w 5832676"/>
              <a:gd name="connsiteY20726" fmla="*/ 3684996 h 5602020"/>
              <a:gd name="connsiteX20727" fmla="*/ 305052 w 5832676"/>
              <a:gd name="connsiteY20727" fmla="*/ 3705634 h 5602020"/>
              <a:gd name="connsiteX20728" fmla="*/ 307345 w 5832676"/>
              <a:gd name="connsiteY20728" fmla="*/ 3707927 h 5602020"/>
              <a:gd name="connsiteX20729" fmla="*/ 279124 w 5832676"/>
              <a:gd name="connsiteY20729" fmla="*/ 3717333 h 5602020"/>
              <a:gd name="connsiteX20730" fmla="*/ 279821 w 5832676"/>
              <a:gd name="connsiteY20730" fmla="*/ 3717099 h 5602020"/>
              <a:gd name="connsiteX20731" fmla="*/ 276035 w 5832676"/>
              <a:gd name="connsiteY20731" fmla="*/ 3718362 h 5602020"/>
              <a:gd name="connsiteX20732" fmla="*/ 266062 w 5832676"/>
              <a:gd name="connsiteY20732" fmla="*/ 3721685 h 5602020"/>
              <a:gd name="connsiteX20733" fmla="*/ 263768 w 5832676"/>
              <a:gd name="connsiteY20733" fmla="*/ 3721685 h 5602020"/>
              <a:gd name="connsiteX20734" fmla="*/ 286704 w 5832676"/>
              <a:gd name="connsiteY20734" fmla="*/ 3712513 h 5602020"/>
              <a:gd name="connsiteX20735" fmla="*/ 284412 w 5832676"/>
              <a:gd name="connsiteY20735" fmla="*/ 3714806 h 5602020"/>
              <a:gd name="connsiteX20736" fmla="*/ 298172 w 5832676"/>
              <a:gd name="connsiteY20736" fmla="*/ 3710220 h 5602020"/>
              <a:gd name="connsiteX20737" fmla="*/ 288996 w 5832676"/>
              <a:gd name="connsiteY20737" fmla="*/ 3712513 h 5602020"/>
              <a:gd name="connsiteX20738" fmla="*/ 316236 w 5832676"/>
              <a:gd name="connsiteY20738" fmla="*/ 3698755 h 5602020"/>
              <a:gd name="connsiteX20739" fmla="*/ 357267 w 5832676"/>
              <a:gd name="connsiteY20739" fmla="*/ 3680410 h 5602020"/>
              <a:gd name="connsiteX20740" fmla="*/ 357805 w 5832676"/>
              <a:gd name="connsiteY20740" fmla="*/ 3680410 h 5602020"/>
              <a:gd name="connsiteX20741" fmla="*/ 358909 w 5832676"/>
              <a:gd name="connsiteY20741" fmla="*/ 3679674 h 5602020"/>
              <a:gd name="connsiteX20742" fmla="*/ 362392 w 5832676"/>
              <a:gd name="connsiteY20742" fmla="*/ 3678117 h 5602020"/>
              <a:gd name="connsiteX20743" fmla="*/ 364686 w 5832676"/>
              <a:gd name="connsiteY20743" fmla="*/ 3678117 h 5602020"/>
              <a:gd name="connsiteX20744" fmla="*/ 378452 w 5832676"/>
              <a:gd name="connsiteY20744" fmla="*/ 3671238 h 5602020"/>
              <a:gd name="connsiteX20745" fmla="*/ 373861 w 5832676"/>
              <a:gd name="connsiteY20745" fmla="*/ 3671238 h 5602020"/>
              <a:gd name="connsiteX20746" fmla="*/ 369273 w 5832676"/>
              <a:gd name="connsiteY20746" fmla="*/ 3673531 h 5602020"/>
              <a:gd name="connsiteX20747" fmla="*/ 364686 w 5832676"/>
              <a:gd name="connsiteY20747" fmla="*/ 3678117 h 5602020"/>
              <a:gd name="connsiteX20748" fmla="*/ 364686 w 5832676"/>
              <a:gd name="connsiteY20748" fmla="*/ 3675824 h 5602020"/>
              <a:gd name="connsiteX20749" fmla="*/ 358909 w 5832676"/>
              <a:gd name="connsiteY20749" fmla="*/ 3679674 h 5602020"/>
              <a:gd name="connsiteX20750" fmla="*/ 357267 w 5832676"/>
              <a:gd name="connsiteY20750" fmla="*/ 3680410 h 5602020"/>
              <a:gd name="connsiteX20751" fmla="*/ 355513 w 5832676"/>
              <a:gd name="connsiteY20751" fmla="*/ 3680410 h 5602020"/>
              <a:gd name="connsiteX20752" fmla="*/ 314227 w 5832676"/>
              <a:gd name="connsiteY20752" fmla="*/ 3691875 h 5602020"/>
              <a:gd name="connsiteX20753" fmla="*/ 314227 w 5832676"/>
              <a:gd name="connsiteY20753" fmla="*/ 3689582 h 5602020"/>
              <a:gd name="connsiteX20754" fmla="*/ 327989 w 5832676"/>
              <a:gd name="connsiteY20754" fmla="*/ 3684996 h 5602020"/>
              <a:gd name="connsiteX20755" fmla="*/ 231657 w 5832676"/>
              <a:gd name="connsiteY20755" fmla="*/ 3719392 h 5602020"/>
              <a:gd name="connsiteX20756" fmla="*/ 233952 w 5832676"/>
              <a:gd name="connsiteY20756" fmla="*/ 3717099 h 5602020"/>
              <a:gd name="connsiteX20757" fmla="*/ 233952 w 5832676"/>
              <a:gd name="connsiteY20757" fmla="*/ 3714806 h 5602020"/>
              <a:gd name="connsiteX20758" fmla="*/ 316521 w 5832676"/>
              <a:gd name="connsiteY20758" fmla="*/ 3680410 h 5602020"/>
              <a:gd name="connsiteX20759" fmla="*/ 316521 w 5832676"/>
              <a:gd name="connsiteY20759" fmla="*/ 3675824 h 5602020"/>
              <a:gd name="connsiteX20760" fmla="*/ 401388 w 5832676"/>
              <a:gd name="connsiteY20760" fmla="*/ 3636841 h 5602020"/>
              <a:gd name="connsiteX20761" fmla="*/ 385333 w 5832676"/>
              <a:gd name="connsiteY20761" fmla="*/ 3643720 h 5602020"/>
              <a:gd name="connsiteX20762" fmla="*/ 387626 w 5832676"/>
              <a:gd name="connsiteY20762" fmla="*/ 3639134 h 5602020"/>
              <a:gd name="connsiteX20763" fmla="*/ 371571 w 5832676"/>
              <a:gd name="connsiteY20763" fmla="*/ 3646013 h 5602020"/>
              <a:gd name="connsiteX20764" fmla="*/ 378452 w 5832676"/>
              <a:gd name="connsiteY20764" fmla="*/ 3641427 h 5602020"/>
              <a:gd name="connsiteX20765" fmla="*/ 377546 w 5832676"/>
              <a:gd name="connsiteY20765" fmla="*/ 3641824 h 5602020"/>
              <a:gd name="connsiteX20766" fmla="*/ 341752 w 5832676"/>
              <a:gd name="connsiteY20766" fmla="*/ 3657479 h 5602020"/>
              <a:gd name="connsiteX20767" fmla="*/ 334870 w 5832676"/>
              <a:gd name="connsiteY20767" fmla="*/ 3659772 h 5602020"/>
              <a:gd name="connsiteX20768" fmla="*/ 327989 w 5832676"/>
              <a:gd name="connsiteY20768" fmla="*/ 3662065 h 5602020"/>
              <a:gd name="connsiteX20769" fmla="*/ 330284 w 5832676"/>
              <a:gd name="connsiteY20769" fmla="*/ 3659772 h 5602020"/>
              <a:gd name="connsiteX20770" fmla="*/ 327989 w 5832676"/>
              <a:gd name="connsiteY20770" fmla="*/ 3659772 h 5602020"/>
              <a:gd name="connsiteX20771" fmla="*/ 332576 w 5832676"/>
              <a:gd name="connsiteY20771" fmla="*/ 3657479 h 5602020"/>
              <a:gd name="connsiteX20772" fmla="*/ 353219 w 5832676"/>
              <a:gd name="connsiteY20772" fmla="*/ 3648307 h 5602020"/>
              <a:gd name="connsiteX20773" fmla="*/ 355513 w 5832676"/>
              <a:gd name="connsiteY20773" fmla="*/ 3643720 h 5602020"/>
              <a:gd name="connsiteX20774" fmla="*/ 324679 w 5832676"/>
              <a:gd name="connsiteY20774" fmla="*/ 3656477 h 5602020"/>
              <a:gd name="connsiteX20775" fmla="*/ 306847 w 5832676"/>
              <a:gd name="connsiteY20775" fmla="*/ 3663854 h 5602020"/>
              <a:gd name="connsiteX20776" fmla="*/ 307558 w 5832676"/>
              <a:gd name="connsiteY20776" fmla="*/ 3663112 h 5602020"/>
              <a:gd name="connsiteX20777" fmla="*/ 312050 w 5832676"/>
              <a:gd name="connsiteY20777" fmla="*/ 3658434 h 5602020"/>
              <a:gd name="connsiteX20778" fmla="*/ 303068 w 5832676"/>
              <a:gd name="connsiteY20778" fmla="*/ 3663112 h 5602020"/>
              <a:gd name="connsiteX20779" fmla="*/ 300822 w 5832676"/>
              <a:gd name="connsiteY20779" fmla="*/ 3663112 h 5602020"/>
              <a:gd name="connsiteX20780" fmla="*/ 304282 w 5832676"/>
              <a:gd name="connsiteY20780" fmla="*/ 3664915 h 5602020"/>
              <a:gd name="connsiteX20781" fmla="*/ 288996 w 5832676"/>
              <a:gd name="connsiteY20781" fmla="*/ 3671238 h 5602020"/>
              <a:gd name="connsiteX20782" fmla="*/ 295878 w 5832676"/>
              <a:gd name="connsiteY20782" fmla="*/ 3666652 h 5602020"/>
              <a:gd name="connsiteX20783" fmla="*/ 298172 w 5832676"/>
              <a:gd name="connsiteY20783" fmla="*/ 3664358 h 5602020"/>
              <a:gd name="connsiteX20784" fmla="*/ 270647 w 5832676"/>
              <a:gd name="connsiteY20784" fmla="*/ 3675824 h 5602020"/>
              <a:gd name="connsiteX20785" fmla="*/ 266062 w 5832676"/>
              <a:gd name="connsiteY20785" fmla="*/ 3675824 h 5602020"/>
              <a:gd name="connsiteX20786" fmla="*/ 270647 w 5832676"/>
              <a:gd name="connsiteY20786" fmla="*/ 3673531 h 5602020"/>
              <a:gd name="connsiteX20787" fmla="*/ 241890 w 5832676"/>
              <a:gd name="connsiteY20787" fmla="*/ 3685370 h 5602020"/>
              <a:gd name="connsiteX20788" fmla="*/ 243286 w 5832676"/>
              <a:gd name="connsiteY20788" fmla="*/ 3683694 h 5602020"/>
              <a:gd name="connsiteX20789" fmla="*/ 236269 w 5832676"/>
              <a:gd name="connsiteY20789" fmla="*/ 3683694 h 5602020"/>
              <a:gd name="connsiteX20790" fmla="*/ 236269 w 5832676"/>
              <a:gd name="connsiteY20790" fmla="*/ 3686500 h 5602020"/>
              <a:gd name="connsiteX20791" fmla="*/ 239143 w 5832676"/>
              <a:gd name="connsiteY20791" fmla="*/ 3686500 h 5602020"/>
              <a:gd name="connsiteX20792" fmla="*/ 223314 w 5832676"/>
              <a:gd name="connsiteY20792" fmla="*/ 3693018 h 5602020"/>
              <a:gd name="connsiteX20793" fmla="*/ 225044 w 5832676"/>
              <a:gd name="connsiteY20793" fmla="*/ 3690710 h 5602020"/>
              <a:gd name="connsiteX20794" fmla="*/ 220833 w 5832676"/>
              <a:gd name="connsiteY20794" fmla="*/ 3693517 h 5602020"/>
              <a:gd name="connsiteX20795" fmla="*/ 216623 w 5832676"/>
              <a:gd name="connsiteY20795" fmla="*/ 3693517 h 5602020"/>
              <a:gd name="connsiteX20796" fmla="*/ 218714 w 5832676"/>
              <a:gd name="connsiteY20796" fmla="*/ 3694912 h 5602020"/>
              <a:gd name="connsiteX20797" fmla="*/ 212414 w 5832676"/>
              <a:gd name="connsiteY20797" fmla="*/ 3697505 h 5602020"/>
              <a:gd name="connsiteX20798" fmla="*/ 212414 w 5832676"/>
              <a:gd name="connsiteY20798" fmla="*/ 3695622 h 5602020"/>
              <a:gd name="connsiteX20799" fmla="*/ 212414 w 5832676"/>
              <a:gd name="connsiteY20799" fmla="*/ 3693517 h 5602020"/>
              <a:gd name="connsiteX20800" fmla="*/ 206800 w 5832676"/>
              <a:gd name="connsiteY20800" fmla="*/ 3697727 h 5602020"/>
              <a:gd name="connsiteX20801" fmla="*/ 211874 w 5832676"/>
              <a:gd name="connsiteY20801" fmla="*/ 3697727 h 5602020"/>
              <a:gd name="connsiteX20802" fmla="*/ 206503 w 5832676"/>
              <a:gd name="connsiteY20802" fmla="*/ 3699939 h 5602020"/>
              <a:gd name="connsiteX20803" fmla="*/ 205397 w 5832676"/>
              <a:gd name="connsiteY20803" fmla="*/ 3697727 h 5602020"/>
              <a:gd name="connsiteX20804" fmla="*/ 205397 w 5832676"/>
              <a:gd name="connsiteY20804" fmla="*/ 3700394 h 5602020"/>
              <a:gd name="connsiteX20805" fmla="*/ 192667 w 5832676"/>
              <a:gd name="connsiteY20805" fmla="*/ 3705634 h 5602020"/>
              <a:gd name="connsiteX20806" fmla="*/ 199547 w 5832676"/>
              <a:gd name="connsiteY20806" fmla="*/ 3698754 h 5602020"/>
              <a:gd name="connsiteX20807" fmla="*/ 198598 w 5832676"/>
              <a:gd name="connsiteY20807" fmla="*/ 3699151 h 5602020"/>
              <a:gd name="connsiteX20808" fmla="*/ 199784 w 5832676"/>
              <a:gd name="connsiteY20808" fmla="*/ 3697727 h 5602020"/>
              <a:gd name="connsiteX20809" fmla="*/ 197445 w 5832676"/>
              <a:gd name="connsiteY20809" fmla="*/ 3697727 h 5602020"/>
              <a:gd name="connsiteX20810" fmla="*/ 192767 w 5832676"/>
              <a:gd name="connsiteY20810" fmla="*/ 3700534 h 5602020"/>
              <a:gd name="connsiteX20811" fmla="*/ 195289 w 5832676"/>
              <a:gd name="connsiteY20811" fmla="*/ 3700534 h 5602020"/>
              <a:gd name="connsiteX20812" fmla="*/ 180340 w 5832676"/>
              <a:gd name="connsiteY20812" fmla="*/ 3706781 h 5602020"/>
              <a:gd name="connsiteX20813" fmla="*/ 162851 w 5832676"/>
              <a:gd name="connsiteY20813" fmla="*/ 3714806 h 5602020"/>
              <a:gd name="connsiteX20814" fmla="*/ 160555 w 5832676"/>
              <a:gd name="connsiteY20814" fmla="*/ 3714806 h 5602020"/>
              <a:gd name="connsiteX20815" fmla="*/ 160555 w 5832676"/>
              <a:gd name="connsiteY20815" fmla="*/ 3712513 h 5602020"/>
              <a:gd name="connsiteX20816" fmla="*/ 174319 w 5832676"/>
              <a:gd name="connsiteY20816" fmla="*/ 3703341 h 5602020"/>
              <a:gd name="connsiteX20817" fmla="*/ 165144 w 5832676"/>
              <a:gd name="connsiteY20817" fmla="*/ 3705634 h 5602020"/>
              <a:gd name="connsiteX20818" fmla="*/ 169732 w 5832676"/>
              <a:gd name="connsiteY20818" fmla="*/ 3703341 h 5602020"/>
              <a:gd name="connsiteX20819" fmla="*/ 190373 w 5832676"/>
              <a:gd name="connsiteY20819" fmla="*/ 3689582 h 5602020"/>
              <a:gd name="connsiteX20820" fmla="*/ 185786 w 5832676"/>
              <a:gd name="connsiteY20820" fmla="*/ 3689582 h 5602020"/>
              <a:gd name="connsiteX20821" fmla="*/ 183492 w 5832676"/>
              <a:gd name="connsiteY20821" fmla="*/ 3689582 h 5602020"/>
              <a:gd name="connsiteX20822" fmla="*/ 185786 w 5832676"/>
              <a:gd name="connsiteY20822" fmla="*/ 3687289 h 5602020"/>
              <a:gd name="connsiteX20823" fmla="*/ 189231 w 5832676"/>
              <a:gd name="connsiteY20823" fmla="*/ 3683846 h 5602020"/>
              <a:gd name="connsiteX20824" fmla="*/ 191845 w 5832676"/>
              <a:gd name="connsiteY20824" fmla="*/ 3682800 h 5602020"/>
              <a:gd name="connsiteX20825" fmla="*/ 192899 w 5832676"/>
              <a:gd name="connsiteY20825" fmla="*/ 3684746 h 5602020"/>
              <a:gd name="connsiteX20826" fmla="*/ 191190 w 5832676"/>
              <a:gd name="connsiteY20826" fmla="*/ 3687903 h 5602020"/>
              <a:gd name="connsiteX20827" fmla="*/ 198030 w 5832676"/>
              <a:gd name="connsiteY20827" fmla="*/ 3687903 h 5602020"/>
              <a:gd name="connsiteX20828" fmla="*/ 202593 w 5832676"/>
              <a:gd name="connsiteY20828" fmla="*/ 3683694 h 5602020"/>
              <a:gd name="connsiteX20829" fmla="*/ 198030 w 5832676"/>
              <a:gd name="connsiteY20829" fmla="*/ 3683694 h 5602020"/>
              <a:gd name="connsiteX20830" fmla="*/ 192899 w 5832676"/>
              <a:gd name="connsiteY20830" fmla="*/ 3682378 h 5602020"/>
              <a:gd name="connsiteX20831" fmla="*/ 191845 w 5832676"/>
              <a:gd name="connsiteY20831" fmla="*/ 3682800 h 5602020"/>
              <a:gd name="connsiteX20832" fmla="*/ 191190 w 5832676"/>
              <a:gd name="connsiteY20832" fmla="*/ 3681588 h 5602020"/>
              <a:gd name="connsiteX20833" fmla="*/ 187149 w 5832676"/>
              <a:gd name="connsiteY20833" fmla="*/ 3684075 h 5602020"/>
              <a:gd name="connsiteX20834" fmla="*/ 176900 w 5832676"/>
              <a:gd name="connsiteY20834" fmla="*/ 3688436 h 5602020"/>
              <a:gd name="connsiteX20835" fmla="*/ 172023 w 5832676"/>
              <a:gd name="connsiteY20835" fmla="*/ 3687289 h 5602020"/>
              <a:gd name="connsiteX20836" fmla="*/ 172023 w 5832676"/>
              <a:gd name="connsiteY20836" fmla="*/ 3689582 h 5602020"/>
              <a:gd name="connsiteX20837" fmla="*/ 169732 w 5832676"/>
              <a:gd name="connsiteY20837" fmla="*/ 3691875 h 5602020"/>
              <a:gd name="connsiteX20838" fmla="*/ 135326 w 5832676"/>
              <a:gd name="connsiteY20838" fmla="*/ 3703341 h 5602020"/>
              <a:gd name="connsiteX20839" fmla="*/ 135326 w 5832676"/>
              <a:gd name="connsiteY20839" fmla="*/ 3698754 h 5602020"/>
              <a:gd name="connsiteX20840" fmla="*/ 133034 w 5832676"/>
              <a:gd name="connsiteY20840" fmla="*/ 3698754 h 5602020"/>
              <a:gd name="connsiteX20841" fmla="*/ 135326 w 5832676"/>
              <a:gd name="connsiteY20841" fmla="*/ 3703341 h 5602020"/>
              <a:gd name="connsiteX20842" fmla="*/ 128448 w 5832676"/>
              <a:gd name="connsiteY20842" fmla="*/ 3705634 h 5602020"/>
              <a:gd name="connsiteX20843" fmla="*/ 126152 w 5832676"/>
              <a:gd name="connsiteY20843" fmla="*/ 3705634 h 5602020"/>
              <a:gd name="connsiteX20844" fmla="*/ 123859 w 5832676"/>
              <a:gd name="connsiteY20844" fmla="*/ 3698754 h 5602020"/>
              <a:gd name="connsiteX20845" fmla="*/ 153674 w 5832676"/>
              <a:gd name="connsiteY20845" fmla="*/ 3684996 h 5602020"/>
              <a:gd name="connsiteX20846" fmla="*/ 151383 w 5832676"/>
              <a:gd name="connsiteY20846" fmla="*/ 3684996 h 5602020"/>
              <a:gd name="connsiteX20847" fmla="*/ 238538 w 5832676"/>
              <a:gd name="connsiteY20847" fmla="*/ 3641427 h 5602020"/>
              <a:gd name="connsiteX20848" fmla="*/ 220189 w 5832676"/>
              <a:gd name="connsiteY20848" fmla="*/ 3646013 h 5602020"/>
              <a:gd name="connsiteX20849" fmla="*/ 224778 w 5832676"/>
              <a:gd name="connsiteY20849" fmla="*/ 3646013 h 5602020"/>
              <a:gd name="connsiteX20850" fmla="*/ 205740 w 5832676"/>
              <a:gd name="connsiteY20850" fmla="*/ 3653627 h 5602020"/>
              <a:gd name="connsiteX20851" fmla="*/ 209608 w 5832676"/>
              <a:gd name="connsiteY20851" fmla="*/ 3651417 h 5602020"/>
              <a:gd name="connsiteX20852" fmla="*/ 199784 w 5832676"/>
              <a:gd name="connsiteY20852" fmla="*/ 3654224 h 5602020"/>
              <a:gd name="connsiteX20853" fmla="*/ 204246 w 5832676"/>
              <a:gd name="connsiteY20853" fmla="*/ 3654224 h 5602020"/>
              <a:gd name="connsiteX20854" fmla="*/ 197543 w 5832676"/>
              <a:gd name="connsiteY20854" fmla="*/ 3656906 h 5602020"/>
              <a:gd name="connsiteX20855" fmla="*/ 172625 w 5832676"/>
              <a:gd name="connsiteY20855" fmla="*/ 3664183 h 5602020"/>
              <a:gd name="connsiteX20856" fmla="*/ 177330 w 5832676"/>
              <a:gd name="connsiteY20856" fmla="*/ 3661241 h 5602020"/>
              <a:gd name="connsiteX20857" fmla="*/ 172841 w 5832676"/>
              <a:gd name="connsiteY20857" fmla="*/ 3661241 h 5602020"/>
              <a:gd name="connsiteX20858" fmla="*/ 166105 w 5832676"/>
              <a:gd name="connsiteY20858" fmla="*/ 3663346 h 5602020"/>
              <a:gd name="connsiteX20859" fmla="*/ 170594 w 5832676"/>
              <a:gd name="connsiteY20859" fmla="*/ 3665451 h 5602020"/>
              <a:gd name="connsiteX20860" fmla="*/ 171489 w 5832676"/>
              <a:gd name="connsiteY20860" fmla="*/ 3664893 h 5602020"/>
              <a:gd name="connsiteX20861" fmla="*/ 170385 w 5832676"/>
              <a:gd name="connsiteY20861" fmla="*/ 3665996 h 5602020"/>
              <a:gd name="connsiteX20862" fmla="*/ 146795 w 5832676"/>
              <a:gd name="connsiteY20862" fmla="*/ 3675824 h 5602020"/>
              <a:gd name="connsiteX20863" fmla="*/ 153674 w 5832676"/>
              <a:gd name="connsiteY20863" fmla="*/ 3671238 h 5602020"/>
              <a:gd name="connsiteX20864" fmla="*/ 149087 w 5832676"/>
              <a:gd name="connsiteY20864" fmla="*/ 3673531 h 5602020"/>
              <a:gd name="connsiteX20865" fmla="*/ 144501 w 5832676"/>
              <a:gd name="connsiteY20865" fmla="*/ 3675824 h 5602020"/>
              <a:gd name="connsiteX20866" fmla="*/ 119271 w 5832676"/>
              <a:gd name="connsiteY20866" fmla="*/ 3684996 h 5602020"/>
              <a:gd name="connsiteX20867" fmla="*/ 119271 w 5832676"/>
              <a:gd name="connsiteY20867" fmla="*/ 3682703 h 5602020"/>
              <a:gd name="connsiteX20868" fmla="*/ 155967 w 5832676"/>
              <a:gd name="connsiteY20868" fmla="*/ 3662065 h 5602020"/>
              <a:gd name="connsiteX20869" fmla="*/ 151383 w 5832676"/>
              <a:gd name="connsiteY20869" fmla="*/ 3666652 h 5602020"/>
              <a:gd name="connsiteX20870" fmla="*/ 204135 w 5832676"/>
              <a:gd name="connsiteY20870" fmla="*/ 3641427 h 5602020"/>
              <a:gd name="connsiteX20871" fmla="*/ 220189 w 5832676"/>
              <a:gd name="connsiteY20871" fmla="*/ 3629962 h 5602020"/>
              <a:gd name="connsiteX20872" fmla="*/ 215603 w 5832676"/>
              <a:gd name="connsiteY20872" fmla="*/ 3629962 h 5602020"/>
              <a:gd name="connsiteX20873" fmla="*/ 215603 w 5832676"/>
              <a:gd name="connsiteY20873" fmla="*/ 3627668 h 5602020"/>
              <a:gd name="connsiteX20874" fmla="*/ 275236 w 5832676"/>
              <a:gd name="connsiteY20874" fmla="*/ 3600152 h 5602020"/>
              <a:gd name="connsiteX20875" fmla="*/ 190373 w 5832676"/>
              <a:gd name="connsiteY20875" fmla="*/ 3634548 h 5602020"/>
              <a:gd name="connsiteX20876" fmla="*/ 161882 w 5832676"/>
              <a:gd name="connsiteY20876" fmla="*/ 3647208 h 5602020"/>
              <a:gd name="connsiteX20877" fmla="*/ 149087 w 5832676"/>
              <a:gd name="connsiteY20877" fmla="*/ 3652893 h 5602020"/>
              <a:gd name="connsiteX20878" fmla="*/ 137619 w 5832676"/>
              <a:gd name="connsiteY20878" fmla="*/ 3655186 h 5602020"/>
              <a:gd name="connsiteX20879" fmla="*/ 135326 w 5832676"/>
              <a:gd name="connsiteY20879" fmla="*/ 3655186 h 5602020"/>
              <a:gd name="connsiteX20880" fmla="*/ 116979 w 5832676"/>
              <a:gd name="connsiteY20880" fmla="*/ 3664358 h 5602020"/>
              <a:gd name="connsiteX20881" fmla="*/ 100923 w 5832676"/>
              <a:gd name="connsiteY20881" fmla="*/ 3664358 h 5602020"/>
              <a:gd name="connsiteX20882" fmla="*/ 98631 w 5832676"/>
              <a:gd name="connsiteY20882" fmla="*/ 3668945 h 5602020"/>
              <a:gd name="connsiteX20883" fmla="*/ 110099 w 5832676"/>
              <a:gd name="connsiteY20883" fmla="*/ 3666652 h 5602020"/>
              <a:gd name="connsiteX20884" fmla="*/ 71103 w 5832676"/>
              <a:gd name="connsiteY20884" fmla="*/ 3684996 h 5602020"/>
              <a:gd name="connsiteX20885" fmla="*/ 71103 w 5832676"/>
              <a:gd name="connsiteY20885" fmla="*/ 3682703 h 5602020"/>
              <a:gd name="connsiteX20886" fmla="*/ 68809 w 5832676"/>
              <a:gd name="connsiteY20886" fmla="*/ 3684996 h 5602020"/>
              <a:gd name="connsiteX20887" fmla="*/ 64227 w 5832676"/>
              <a:gd name="connsiteY20887" fmla="*/ 3684996 h 5602020"/>
              <a:gd name="connsiteX20888" fmla="*/ 61927 w 5832676"/>
              <a:gd name="connsiteY20888" fmla="*/ 3684996 h 5602020"/>
              <a:gd name="connsiteX20889" fmla="*/ 57344 w 5832676"/>
              <a:gd name="connsiteY20889" fmla="*/ 3687289 h 5602020"/>
              <a:gd name="connsiteX20890" fmla="*/ 59635 w 5832676"/>
              <a:gd name="connsiteY20890" fmla="*/ 3684996 h 5602020"/>
              <a:gd name="connsiteX20891" fmla="*/ 59635 w 5832676"/>
              <a:gd name="connsiteY20891" fmla="*/ 3680410 h 5602020"/>
              <a:gd name="connsiteX20892" fmla="*/ 82574 w 5832676"/>
              <a:gd name="connsiteY20892" fmla="*/ 3671238 h 5602020"/>
              <a:gd name="connsiteX20893" fmla="*/ 71103 w 5832676"/>
              <a:gd name="connsiteY20893" fmla="*/ 3678117 h 5602020"/>
              <a:gd name="connsiteX20894" fmla="*/ 82574 w 5832676"/>
              <a:gd name="connsiteY20894" fmla="*/ 3673531 h 5602020"/>
              <a:gd name="connsiteX20895" fmla="*/ 89452 w 5832676"/>
              <a:gd name="connsiteY20895" fmla="*/ 3666652 h 5602020"/>
              <a:gd name="connsiteX20896" fmla="*/ 105511 w 5832676"/>
              <a:gd name="connsiteY20896" fmla="*/ 3659772 h 5602020"/>
              <a:gd name="connsiteX20897" fmla="*/ 114684 w 5832676"/>
              <a:gd name="connsiteY20897" fmla="*/ 3652893 h 5602020"/>
              <a:gd name="connsiteX20898" fmla="*/ 105511 w 5832676"/>
              <a:gd name="connsiteY20898" fmla="*/ 3648307 h 5602020"/>
              <a:gd name="connsiteX20899" fmla="*/ 105511 w 5832676"/>
              <a:gd name="connsiteY20899" fmla="*/ 3646013 h 5602020"/>
              <a:gd name="connsiteX20900" fmla="*/ 96332 w 5832676"/>
              <a:gd name="connsiteY20900" fmla="*/ 3652893 h 5602020"/>
              <a:gd name="connsiteX20901" fmla="*/ 96622 w 5832676"/>
              <a:gd name="connsiteY20901" fmla="*/ 3650887 h 5602020"/>
              <a:gd name="connsiteX20902" fmla="*/ 95248 w 5832676"/>
              <a:gd name="connsiteY20902" fmla="*/ 3650806 h 5602020"/>
              <a:gd name="connsiteX20903" fmla="*/ 108568 w 5832676"/>
              <a:gd name="connsiteY20903" fmla="*/ 3642997 h 5602020"/>
              <a:gd name="connsiteX20904" fmla="*/ 72082 w 5832676"/>
              <a:gd name="connsiteY20904" fmla="*/ 3654691 h 5602020"/>
              <a:gd name="connsiteX20905" fmla="*/ 72082 w 5832676"/>
              <a:gd name="connsiteY20905" fmla="*/ 3657030 h 5602020"/>
              <a:gd name="connsiteX20906" fmla="*/ 84055 w 5832676"/>
              <a:gd name="connsiteY20906" fmla="*/ 3652061 h 5602020"/>
              <a:gd name="connsiteX20907" fmla="*/ 88646 w 5832676"/>
              <a:gd name="connsiteY20907" fmla="*/ 3652218 h 5602020"/>
              <a:gd name="connsiteX20908" fmla="*/ 85414 w 5832676"/>
              <a:gd name="connsiteY20908" fmla="*/ 3653756 h 5602020"/>
              <a:gd name="connsiteX20909" fmla="*/ 85414 w 5832676"/>
              <a:gd name="connsiteY20909" fmla="*/ 3656095 h 5602020"/>
              <a:gd name="connsiteX20910" fmla="*/ 80502 w 5832676"/>
              <a:gd name="connsiteY20910" fmla="*/ 3658434 h 5602020"/>
              <a:gd name="connsiteX20911" fmla="*/ 81810 w 5832676"/>
              <a:gd name="connsiteY20911" fmla="*/ 3658434 h 5602020"/>
              <a:gd name="connsiteX20912" fmla="*/ 75692 w 5832676"/>
              <a:gd name="connsiteY20912" fmla="*/ 3661205 h 5602020"/>
              <a:gd name="connsiteX20913" fmla="*/ 57344 w 5832676"/>
              <a:gd name="connsiteY20913" fmla="*/ 3664358 h 5602020"/>
              <a:gd name="connsiteX20914" fmla="*/ 61927 w 5832676"/>
              <a:gd name="connsiteY20914" fmla="*/ 3664358 h 5602020"/>
              <a:gd name="connsiteX20915" fmla="*/ 55052 w 5832676"/>
              <a:gd name="connsiteY20915" fmla="*/ 3666652 h 5602020"/>
              <a:gd name="connsiteX20916" fmla="*/ 53605 w 5832676"/>
              <a:gd name="connsiteY20916" fmla="*/ 3669543 h 5602020"/>
              <a:gd name="connsiteX20917" fmla="*/ 51033 w 5832676"/>
              <a:gd name="connsiteY20917" fmla="*/ 3668257 h 5602020"/>
              <a:gd name="connsiteX20918" fmla="*/ 51033 w 5832676"/>
              <a:gd name="connsiteY20918" fmla="*/ 3669661 h 5602020"/>
              <a:gd name="connsiteX20919" fmla="*/ 53545 w 5832676"/>
              <a:gd name="connsiteY20919" fmla="*/ 3669661 h 5602020"/>
              <a:gd name="connsiteX20920" fmla="*/ 53331 w 5832676"/>
              <a:gd name="connsiteY20920" fmla="*/ 3670091 h 5602020"/>
              <a:gd name="connsiteX20921" fmla="*/ 48167 w 5832676"/>
              <a:gd name="connsiteY20921" fmla="*/ 3673531 h 5602020"/>
              <a:gd name="connsiteX20922" fmla="*/ 34405 w 5832676"/>
              <a:gd name="connsiteY20922" fmla="*/ 3678117 h 5602020"/>
              <a:gd name="connsiteX20923" fmla="*/ 43584 w 5832676"/>
              <a:gd name="connsiteY20923" fmla="*/ 3671238 h 5602020"/>
              <a:gd name="connsiteX20924" fmla="*/ 45878 w 5832676"/>
              <a:gd name="connsiteY20924" fmla="*/ 3671238 h 5602020"/>
              <a:gd name="connsiteX20925" fmla="*/ 50459 w 5832676"/>
              <a:gd name="connsiteY20925" fmla="*/ 3668945 h 5602020"/>
              <a:gd name="connsiteX20926" fmla="*/ 43584 w 5832676"/>
              <a:gd name="connsiteY20926" fmla="*/ 3666652 h 5602020"/>
              <a:gd name="connsiteX20927" fmla="*/ 39452 w 5832676"/>
              <a:gd name="connsiteY20927" fmla="*/ 3670779 h 5602020"/>
              <a:gd name="connsiteX20928" fmla="*/ 22937 w 5832676"/>
              <a:gd name="connsiteY20928" fmla="*/ 3678117 h 5602020"/>
              <a:gd name="connsiteX20929" fmla="*/ 34405 w 5832676"/>
              <a:gd name="connsiteY20929" fmla="*/ 3671238 h 5602020"/>
              <a:gd name="connsiteX20930" fmla="*/ 50459 w 5832676"/>
              <a:gd name="connsiteY20930" fmla="*/ 3659772 h 5602020"/>
              <a:gd name="connsiteX20931" fmla="*/ 48167 w 5832676"/>
              <a:gd name="connsiteY20931" fmla="*/ 3657479 h 5602020"/>
              <a:gd name="connsiteX20932" fmla="*/ 48167 w 5832676"/>
              <a:gd name="connsiteY20932" fmla="*/ 3643720 h 5602020"/>
              <a:gd name="connsiteX20933" fmla="*/ 45025 w 5832676"/>
              <a:gd name="connsiteY20933" fmla="*/ 3645194 h 5602020"/>
              <a:gd name="connsiteX20934" fmla="*/ 45981 w 5832676"/>
              <a:gd name="connsiteY20934" fmla="*/ 3643699 h 5602020"/>
              <a:gd name="connsiteX20935" fmla="*/ 48226 w 5832676"/>
              <a:gd name="connsiteY20935" fmla="*/ 3640191 h 5602020"/>
              <a:gd name="connsiteX20936" fmla="*/ 41490 w 5832676"/>
              <a:gd name="connsiteY20936" fmla="*/ 3642530 h 5602020"/>
              <a:gd name="connsiteX20937" fmla="*/ 37001 w 5832676"/>
              <a:gd name="connsiteY20937" fmla="*/ 3644869 h 5602020"/>
              <a:gd name="connsiteX20938" fmla="*/ 42008 w 5832676"/>
              <a:gd name="connsiteY20938" fmla="*/ 3646608 h 5602020"/>
              <a:gd name="connsiteX20939" fmla="*/ 38994 w 5832676"/>
              <a:gd name="connsiteY20939" fmla="*/ 3648020 h 5602020"/>
              <a:gd name="connsiteX20940" fmla="*/ 29819 w 5832676"/>
              <a:gd name="connsiteY20940" fmla="*/ 3650600 h 5602020"/>
              <a:gd name="connsiteX20941" fmla="*/ 27524 w 5832676"/>
              <a:gd name="connsiteY20941" fmla="*/ 3650600 h 5602020"/>
              <a:gd name="connsiteX20942" fmla="*/ 36702 w 5832676"/>
              <a:gd name="connsiteY20942" fmla="*/ 3648307 h 5602020"/>
              <a:gd name="connsiteX20943" fmla="*/ 29819 w 5832676"/>
              <a:gd name="connsiteY20943" fmla="*/ 3646013 h 5602020"/>
              <a:gd name="connsiteX20944" fmla="*/ 32111 w 5832676"/>
              <a:gd name="connsiteY20944" fmla="*/ 3641427 h 5602020"/>
              <a:gd name="connsiteX20945" fmla="*/ 41286 w 5832676"/>
              <a:gd name="connsiteY20945" fmla="*/ 3636841 h 5602020"/>
              <a:gd name="connsiteX20946" fmla="*/ 43584 w 5832676"/>
              <a:gd name="connsiteY20946" fmla="*/ 3641427 h 5602020"/>
              <a:gd name="connsiteX20947" fmla="*/ 48167 w 5832676"/>
              <a:gd name="connsiteY20947" fmla="*/ 3634548 h 5602020"/>
              <a:gd name="connsiteX20948" fmla="*/ 41286 w 5832676"/>
              <a:gd name="connsiteY20948" fmla="*/ 3634548 h 5602020"/>
              <a:gd name="connsiteX20949" fmla="*/ 45878 w 5832676"/>
              <a:gd name="connsiteY20949" fmla="*/ 3627668 h 5602020"/>
              <a:gd name="connsiteX20950" fmla="*/ 50459 w 5832676"/>
              <a:gd name="connsiteY20950" fmla="*/ 3625375 h 5602020"/>
              <a:gd name="connsiteX20951" fmla="*/ 52754 w 5832676"/>
              <a:gd name="connsiteY20951" fmla="*/ 3629962 h 5602020"/>
              <a:gd name="connsiteX20952" fmla="*/ 59635 w 5832676"/>
              <a:gd name="connsiteY20952" fmla="*/ 3625375 h 5602020"/>
              <a:gd name="connsiteX20953" fmla="*/ 57344 w 5832676"/>
              <a:gd name="connsiteY20953" fmla="*/ 3625375 h 5602020"/>
              <a:gd name="connsiteX20954" fmla="*/ 73400 w 5832676"/>
              <a:gd name="connsiteY20954" fmla="*/ 3616203 h 5602020"/>
              <a:gd name="connsiteX20955" fmla="*/ 41286 w 5832676"/>
              <a:gd name="connsiteY20955" fmla="*/ 3627668 h 5602020"/>
              <a:gd name="connsiteX20956" fmla="*/ 89452 w 5832676"/>
              <a:gd name="connsiteY20956" fmla="*/ 3597859 h 5602020"/>
              <a:gd name="connsiteX20957" fmla="*/ 84868 w 5832676"/>
              <a:gd name="connsiteY20957" fmla="*/ 3597859 h 5602020"/>
              <a:gd name="connsiteX20958" fmla="*/ 91750 w 5832676"/>
              <a:gd name="connsiteY20958" fmla="*/ 3593272 h 5602020"/>
              <a:gd name="connsiteX20959" fmla="*/ 91750 w 5832676"/>
              <a:gd name="connsiteY20959" fmla="*/ 3595566 h 5602020"/>
              <a:gd name="connsiteX20960" fmla="*/ 105511 w 5832676"/>
              <a:gd name="connsiteY20960" fmla="*/ 3586393 h 5602020"/>
              <a:gd name="connsiteX20961" fmla="*/ 107803 w 5832676"/>
              <a:gd name="connsiteY20961" fmla="*/ 3586393 h 5602020"/>
              <a:gd name="connsiteX20962" fmla="*/ 107803 w 5832676"/>
              <a:gd name="connsiteY20962" fmla="*/ 3584100 h 5602020"/>
              <a:gd name="connsiteX20963" fmla="*/ 126152 w 5832676"/>
              <a:gd name="connsiteY20963" fmla="*/ 3574928 h 5602020"/>
              <a:gd name="connsiteX20964" fmla="*/ 119271 w 5832676"/>
              <a:gd name="connsiteY20964" fmla="*/ 3574928 h 5602020"/>
              <a:gd name="connsiteX20965" fmla="*/ 153674 w 5832676"/>
              <a:gd name="connsiteY20965" fmla="*/ 3558876 h 5602020"/>
              <a:gd name="connsiteX20966" fmla="*/ 158265 w 5832676"/>
              <a:gd name="connsiteY20966" fmla="*/ 3554289 h 5602020"/>
              <a:gd name="connsiteX20967" fmla="*/ 144501 w 5832676"/>
              <a:gd name="connsiteY20967" fmla="*/ 3561169 h 5602020"/>
              <a:gd name="connsiteX20968" fmla="*/ 144501 w 5832676"/>
              <a:gd name="connsiteY20968" fmla="*/ 3558876 h 5602020"/>
              <a:gd name="connsiteX20969" fmla="*/ 149087 w 5832676"/>
              <a:gd name="connsiteY20969" fmla="*/ 3556583 h 5602020"/>
              <a:gd name="connsiteX20970" fmla="*/ 133034 w 5832676"/>
              <a:gd name="connsiteY20970" fmla="*/ 3558876 h 5602020"/>
              <a:gd name="connsiteX20971" fmla="*/ 133034 w 5832676"/>
              <a:gd name="connsiteY20971" fmla="*/ 3561169 h 5602020"/>
              <a:gd name="connsiteX20972" fmla="*/ 144501 w 5832676"/>
              <a:gd name="connsiteY20972" fmla="*/ 3561169 h 5602020"/>
              <a:gd name="connsiteX20973" fmla="*/ 116979 w 5832676"/>
              <a:gd name="connsiteY20973" fmla="*/ 3568049 h 5602020"/>
              <a:gd name="connsiteX20974" fmla="*/ 126152 w 5832676"/>
              <a:gd name="connsiteY20974" fmla="*/ 3561169 h 5602020"/>
              <a:gd name="connsiteX20975" fmla="*/ 172023 w 5832676"/>
              <a:gd name="connsiteY20975" fmla="*/ 3533652 h 5602020"/>
              <a:gd name="connsiteX20976" fmla="*/ 158265 w 5832676"/>
              <a:gd name="connsiteY20976" fmla="*/ 3538238 h 5602020"/>
              <a:gd name="connsiteX20977" fmla="*/ 192667 w 5832676"/>
              <a:gd name="connsiteY20977" fmla="*/ 3519893 h 5602020"/>
              <a:gd name="connsiteX20978" fmla="*/ 185786 w 5832676"/>
              <a:gd name="connsiteY20978" fmla="*/ 3522186 h 5602020"/>
              <a:gd name="connsiteX20979" fmla="*/ 181200 w 5832676"/>
              <a:gd name="connsiteY20979" fmla="*/ 3522186 h 5602020"/>
              <a:gd name="connsiteX20980" fmla="*/ 178905 w 5832676"/>
              <a:gd name="connsiteY20980" fmla="*/ 3522186 h 5602020"/>
              <a:gd name="connsiteX20981" fmla="*/ 174319 w 5832676"/>
              <a:gd name="connsiteY20981" fmla="*/ 3524480 h 5602020"/>
              <a:gd name="connsiteX20982" fmla="*/ 176612 w 5832676"/>
              <a:gd name="connsiteY20982" fmla="*/ 3522186 h 5602020"/>
              <a:gd name="connsiteX20983" fmla="*/ 169732 w 5832676"/>
              <a:gd name="connsiteY20983" fmla="*/ 3524480 h 5602020"/>
              <a:gd name="connsiteX20984" fmla="*/ 167692 w 5832676"/>
              <a:gd name="connsiteY20984" fmla="*/ 3528557 h 5602020"/>
              <a:gd name="connsiteX20985" fmla="*/ 165144 w 5832676"/>
              <a:gd name="connsiteY20985" fmla="*/ 3529066 h 5602020"/>
              <a:gd name="connsiteX20986" fmla="*/ 155967 w 5832676"/>
              <a:gd name="connsiteY20986" fmla="*/ 3535945 h 5602020"/>
              <a:gd name="connsiteX20987" fmla="*/ 151383 w 5832676"/>
              <a:gd name="connsiteY20987" fmla="*/ 3538238 h 5602020"/>
              <a:gd name="connsiteX20988" fmla="*/ 149087 w 5832676"/>
              <a:gd name="connsiteY20988" fmla="*/ 3535945 h 5602020"/>
              <a:gd name="connsiteX20989" fmla="*/ 160555 w 5832676"/>
              <a:gd name="connsiteY20989" fmla="*/ 3529066 h 5602020"/>
              <a:gd name="connsiteX20990" fmla="*/ 151383 w 5832676"/>
              <a:gd name="connsiteY20990" fmla="*/ 3533652 h 5602020"/>
              <a:gd name="connsiteX20991" fmla="*/ 149087 w 5832676"/>
              <a:gd name="connsiteY20991" fmla="*/ 3533652 h 5602020"/>
              <a:gd name="connsiteX20992" fmla="*/ 169732 w 5832676"/>
              <a:gd name="connsiteY20992" fmla="*/ 3522186 h 5602020"/>
              <a:gd name="connsiteX20993" fmla="*/ 169732 w 5832676"/>
              <a:gd name="connsiteY20993" fmla="*/ 3519893 h 5602020"/>
              <a:gd name="connsiteX20994" fmla="*/ 174319 w 5832676"/>
              <a:gd name="connsiteY20994" fmla="*/ 3519893 h 5602020"/>
              <a:gd name="connsiteX20995" fmla="*/ 176612 w 5832676"/>
              <a:gd name="connsiteY20995" fmla="*/ 3517600 h 5602020"/>
              <a:gd name="connsiteX20996" fmla="*/ 194961 w 5832676"/>
              <a:gd name="connsiteY20996" fmla="*/ 3508428 h 5602020"/>
              <a:gd name="connsiteX20997" fmla="*/ 204135 w 5832676"/>
              <a:gd name="connsiteY20997" fmla="*/ 3506135 h 5602020"/>
              <a:gd name="connsiteX20998" fmla="*/ 206429 w 5832676"/>
              <a:gd name="connsiteY20998" fmla="*/ 3503842 h 5602020"/>
              <a:gd name="connsiteX20999" fmla="*/ 217895 w 5832676"/>
              <a:gd name="connsiteY20999" fmla="*/ 3499256 h 5602020"/>
              <a:gd name="connsiteX21000" fmla="*/ 227070 w 5832676"/>
              <a:gd name="connsiteY21000" fmla="*/ 3494670 h 5602020"/>
              <a:gd name="connsiteX21001" fmla="*/ 229363 w 5832676"/>
              <a:gd name="connsiteY21001" fmla="*/ 3490084 h 5602020"/>
              <a:gd name="connsiteX21002" fmla="*/ 220189 w 5832676"/>
              <a:gd name="connsiteY21002" fmla="*/ 3485497 h 5602020"/>
              <a:gd name="connsiteX21003" fmla="*/ 222484 w 5832676"/>
              <a:gd name="connsiteY21003" fmla="*/ 3483204 h 5602020"/>
              <a:gd name="connsiteX21004" fmla="*/ 213308 w 5832676"/>
              <a:gd name="connsiteY21004" fmla="*/ 3490084 h 5602020"/>
              <a:gd name="connsiteX21005" fmla="*/ 212736 w 5832676"/>
              <a:gd name="connsiteY21005" fmla="*/ 3488937 h 5602020"/>
              <a:gd name="connsiteX21006" fmla="*/ 210443 w 5832676"/>
              <a:gd name="connsiteY21006" fmla="*/ 3488282 h 5602020"/>
              <a:gd name="connsiteX21007" fmla="*/ 225043 w 5832676"/>
              <a:gd name="connsiteY21007" fmla="*/ 3480213 h 5602020"/>
              <a:gd name="connsiteX21008" fmla="*/ 188557 w 5832676"/>
              <a:gd name="connsiteY21008" fmla="*/ 3491240 h 5602020"/>
              <a:gd name="connsiteX21009" fmla="*/ 188557 w 5832676"/>
              <a:gd name="connsiteY21009" fmla="*/ 3495650 h 5602020"/>
              <a:gd name="connsiteX21010" fmla="*/ 191013 w 5832676"/>
              <a:gd name="connsiteY21010" fmla="*/ 3495650 h 5602020"/>
              <a:gd name="connsiteX21011" fmla="*/ 198380 w 5832676"/>
              <a:gd name="connsiteY21011" fmla="*/ 3494246 h 5602020"/>
              <a:gd name="connsiteX21012" fmla="*/ 191046 w 5832676"/>
              <a:gd name="connsiteY21012" fmla="*/ 3494246 h 5602020"/>
              <a:gd name="connsiteX21013" fmla="*/ 198819 w 5832676"/>
              <a:gd name="connsiteY21013" fmla="*/ 3489862 h 5602020"/>
              <a:gd name="connsiteX21014" fmla="*/ 204782 w 5832676"/>
              <a:gd name="connsiteY21014" fmla="*/ 3489381 h 5602020"/>
              <a:gd name="connsiteX21015" fmla="*/ 200485 w 5832676"/>
              <a:gd name="connsiteY21015" fmla="*/ 3490972 h 5602020"/>
              <a:gd name="connsiteX21016" fmla="*/ 200485 w 5832676"/>
              <a:gd name="connsiteY21016" fmla="*/ 3493311 h 5602020"/>
              <a:gd name="connsiteX21017" fmla="*/ 198380 w 5832676"/>
              <a:gd name="connsiteY21017" fmla="*/ 3495650 h 5602020"/>
              <a:gd name="connsiteX21018" fmla="*/ 198631 w 5832676"/>
              <a:gd name="connsiteY21018" fmla="*/ 3495650 h 5602020"/>
              <a:gd name="connsiteX21019" fmla="*/ 192094 w 5832676"/>
              <a:gd name="connsiteY21019" fmla="*/ 3499256 h 5602020"/>
              <a:gd name="connsiteX21020" fmla="*/ 189077 w 5832676"/>
              <a:gd name="connsiteY21020" fmla="*/ 3499601 h 5602020"/>
              <a:gd name="connsiteX21021" fmla="*/ 178079 w 5832676"/>
              <a:gd name="connsiteY21021" fmla="*/ 3500858 h 5602020"/>
              <a:gd name="connsiteX21022" fmla="*/ 177330 w 5832676"/>
              <a:gd name="connsiteY21022" fmla="*/ 3499860 h 5602020"/>
              <a:gd name="connsiteX21023" fmla="*/ 177330 w 5832676"/>
              <a:gd name="connsiteY21023" fmla="*/ 3500942 h 5602020"/>
              <a:gd name="connsiteX21024" fmla="*/ 172023 w 5832676"/>
              <a:gd name="connsiteY21024" fmla="*/ 3501549 h 5602020"/>
              <a:gd name="connsiteX21025" fmla="*/ 177330 w 5832676"/>
              <a:gd name="connsiteY21025" fmla="*/ 3501549 h 5602020"/>
              <a:gd name="connsiteX21026" fmla="*/ 177330 w 5832676"/>
              <a:gd name="connsiteY21026" fmla="*/ 3502424 h 5602020"/>
              <a:gd name="connsiteX21027" fmla="*/ 173745 w 5832676"/>
              <a:gd name="connsiteY21027" fmla="*/ 3504416 h 5602020"/>
              <a:gd name="connsiteX21028" fmla="*/ 172023 w 5832676"/>
              <a:gd name="connsiteY21028" fmla="*/ 3503842 h 5602020"/>
              <a:gd name="connsiteX21029" fmla="*/ 162851 w 5832676"/>
              <a:gd name="connsiteY21029" fmla="*/ 3513014 h 5602020"/>
              <a:gd name="connsiteX21030" fmla="*/ 151383 w 5832676"/>
              <a:gd name="connsiteY21030" fmla="*/ 3515307 h 5602020"/>
              <a:gd name="connsiteX21031" fmla="*/ 160555 w 5832676"/>
              <a:gd name="connsiteY21031" fmla="*/ 3508428 h 5602020"/>
              <a:gd name="connsiteX21032" fmla="*/ 162851 w 5832676"/>
              <a:gd name="connsiteY21032" fmla="*/ 3508428 h 5602020"/>
              <a:gd name="connsiteX21033" fmla="*/ 165144 w 5832676"/>
              <a:gd name="connsiteY21033" fmla="*/ 3506135 h 5602020"/>
              <a:gd name="connsiteX21034" fmla="*/ 161130 w 5832676"/>
              <a:gd name="connsiteY21034" fmla="*/ 3506709 h 5602020"/>
              <a:gd name="connsiteX21035" fmla="*/ 160615 w 5832676"/>
              <a:gd name="connsiteY21035" fmla="*/ 3504129 h 5602020"/>
              <a:gd name="connsiteX21036" fmla="*/ 167438 w 5832676"/>
              <a:gd name="connsiteY21036" fmla="*/ 3499256 h 5602020"/>
              <a:gd name="connsiteX21037" fmla="*/ 165144 w 5832676"/>
              <a:gd name="connsiteY21037" fmla="*/ 3494670 h 5602020"/>
              <a:gd name="connsiteX21038" fmla="*/ 165144 w 5832676"/>
              <a:gd name="connsiteY21038" fmla="*/ 3480911 h 5602020"/>
              <a:gd name="connsiteX21039" fmla="*/ 164522 w 5832676"/>
              <a:gd name="connsiteY21039" fmla="*/ 3481202 h 5602020"/>
              <a:gd name="connsiteX21040" fmla="*/ 166105 w 5832676"/>
              <a:gd name="connsiteY21040" fmla="*/ 3480213 h 5602020"/>
              <a:gd name="connsiteX21041" fmla="*/ 174524 w 5832676"/>
              <a:gd name="connsiteY21041" fmla="*/ 3477407 h 5602020"/>
              <a:gd name="connsiteX21042" fmla="*/ 180137 w 5832676"/>
              <a:gd name="connsiteY21042" fmla="*/ 3477407 h 5602020"/>
              <a:gd name="connsiteX21043" fmla="*/ 180137 w 5832676"/>
              <a:gd name="connsiteY21043" fmla="*/ 3473197 h 5602020"/>
              <a:gd name="connsiteX21044" fmla="*/ 174524 w 5832676"/>
              <a:gd name="connsiteY21044" fmla="*/ 3477407 h 5602020"/>
              <a:gd name="connsiteX21045" fmla="*/ 170315 w 5832676"/>
              <a:gd name="connsiteY21045" fmla="*/ 3477407 h 5602020"/>
              <a:gd name="connsiteX21046" fmla="*/ 172419 w 5832676"/>
              <a:gd name="connsiteY21046" fmla="*/ 3474600 h 5602020"/>
              <a:gd name="connsiteX21047" fmla="*/ 166105 w 5832676"/>
              <a:gd name="connsiteY21047" fmla="*/ 3480213 h 5602020"/>
              <a:gd name="connsiteX21048" fmla="*/ 159370 w 5832676"/>
              <a:gd name="connsiteY21048" fmla="*/ 3480213 h 5602020"/>
              <a:gd name="connsiteX21049" fmla="*/ 154878 w 5832676"/>
              <a:gd name="connsiteY21049" fmla="*/ 3484424 h 5602020"/>
              <a:gd name="connsiteX21050" fmla="*/ 157649 w 5832676"/>
              <a:gd name="connsiteY21050" fmla="*/ 3484424 h 5602020"/>
              <a:gd name="connsiteX21051" fmla="*/ 155970 w 5832676"/>
              <a:gd name="connsiteY21051" fmla="*/ 3485210 h 5602020"/>
              <a:gd name="connsiteX21052" fmla="*/ 146795 w 5832676"/>
              <a:gd name="connsiteY21052" fmla="*/ 3487790 h 5602020"/>
              <a:gd name="connsiteX21053" fmla="*/ 142206 w 5832676"/>
              <a:gd name="connsiteY21053" fmla="*/ 3487790 h 5602020"/>
              <a:gd name="connsiteX21054" fmla="*/ 153674 w 5832676"/>
              <a:gd name="connsiteY21054" fmla="*/ 3485497 h 5602020"/>
              <a:gd name="connsiteX21055" fmla="*/ 146795 w 5832676"/>
              <a:gd name="connsiteY21055" fmla="*/ 3485497 h 5602020"/>
              <a:gd name="connsiteX21056" fmla="*/ 149087 w 5832676"/>
              <a:gd name="connsiteY21056" fmla="*/ 3480911 h 5602020"/>
              <a:gd name="connsiteX21057" fmla="*/ 158265 w 5832676"/>
              <a:gd name="connsiteY21057" fmla="*/ 3476325 h 5602020"/>
              <a:gd name="connsiteX21058" fmla="*/ 160555 w 5832676"/>
              <a:gd name="connsiteY21058" fmla="*/ 3478618 h 5602020"/>
              <a:gd name="connsiteX21059" fmla="*/ 165144 w 5832676"/>
              <a:gd name="connsiteY21059" fmla="*/ 3471738 h 5602020"/>
              <a:gd name="connsiteX21060" fmla="*/ 155967 w 5832676"/>
              <a:gd name="connsiteY21060" fmla="*/ 3471738 h 5602020"/>
              <a:gd name="connsiteX21061" fmla="*/ 161992 w 5832676"/>
              <a:gd name="connsiteY21061" fmla="*/ 3467440 h 5602020"/>
              <a:gd name="connsiteX21062" fmla="*/ 162778 w 5832676"/>
              <a:gd name="connsiteY21062" fmla="*/ 3465068 h 5602020"/>
              <a:gd name="connsiteX21063" fmla="*/ 167580 w 5832676"/>
              <a:gd name="connsiteY21063" fmla="*/ 3462853 h 5602020"/>
              <a:gd name="connsiteX21064" fmla="*/ 169732 w 5832676"/>
              <a:gd name="connsiteY21064" fmla="*/ 3467152 h 5602020"/>
              <a:gd name="connsiteX21065" fmla="*/ 176612 w 5832676"/>
              <a:gd name="connsiteY21065" fmla="*/ 3462566 h 5602020"/>
              <a:gd name="connsiteX21066" fmla="*/ 172023 w 5832676"/>
              <a:gd name="connsiteY21066" fmla="*/ 3464859 h 5602020"/>
              <a:gd name="connsiteX21067" fmla="*/ 188081 w 5832676"/>
              <a:gd name="connsiteY21067" fmla="*/ 3453394 h 5602020"/>
              <a:gd name="connsiteX21068" fmla="*/ 167580 w 5832676"/>
              <a:gd name="connsiteY21068" fmla="*/ 3462853 h 5602020"/>
              <a:gd name="connsiteX21069" fmla="*/ 167438 w 5832676"/>
              <a:gd name="connsiteY21069" fmla="*/ 3462566 h 5602020"/>
              <a:gd name="connsiteX21070" fmla="*/ 162851 w 5832676"/>
              <a:gd name="connsiteY21070" fmla="*/ 3464859 h 5602020"/>
              <a:gd name="connsiteX21071" fmla="*/ 162778 w 5832676"/>
              <a:gd name="connsiteY21071" fmla="*/ 3465068 h 5602020"/>
              <a:gd name="connsiteX21072" fmla="*/ 158265 w 5832676"/>
              <a:gd name="connsiteY21072" fmla="*/ 3467152 h 5602020"/>
              <a:gd name="connsiteX21073" fmla="*/ 206429 w 5832676"/>
              <a:gd name="connsiteY21073" fmla="*/ 3435049 h 5602020"/>
              <a:gd name="connsiteX21074" fmla="*/ 201840 w 5832676"/>
              <a:gd name="connsiteY21074" fmla="*/ 3435049 h 5602020"/>
              <a:gd name="connsiteX21075" fmla="*/ 208722 w 5832676"/>
              <a:gd name="connsiteY21075" fmla="*/ 3430463 h 5602020"/>
              <a:gd name="connsiteX21076" fmla="*/ 206429 w 5832676"/>
              <a:gd name="connsiteY21076" fmla="*/ 3432756 h 5602020"/>
              <a:gd name="connsiteX21077" fmla="*/ 222484 w 5832676"/>
              <a:gd name="connsiteY21077" fmla="*/ 3423584 h 5602020"/>
              <a:gd name="connsiteX21078" fmla="*/ 224778 w 5832676"/>
              <a:gd name="connsiteY21078" fmla="*/ 3423584 h 5602020"/>
              <a:gd name="connsiteX21079" fmla="*/ 240831 w 5832676"/>
              <a:gd name="connsiteY21079" fmla="*/ 3412118 h 5602020"/>
              <a:gd name="connsiteX21080" fmla="*/ 236246 w 5832676"/>
              <a:gd name="connsiteY21080" fmla="*/ 3414411 h 5602020"/>
              <a:gd name="connsiteX21081" fmla="*/ 270647 w 5832676"/>
              <a:gd name="connsiteY21081" fmla="*/ 3396067 h 5602020"/>
              <a:gd name="connsiteX21082" fmla="*/ 272945 w 5832676"/>
              <a:gd name="connsiteY21082" fmla="*/ 3391481 h 5602020"/>
              <a:gd name="connsiteX21083" fmla="*/ 261473 w 5832676"/>
              <a:gd name="connsiteY21083" fmla="*/ 3398360 h 5602020"/>
              <a:gd name="connsiteX21084" fmla="*/ 259179 w 5832676"/>
              <a:gd name="connsiteY21084" fmla="*/ 3398360 h 5602020"/>
              <a:gd name="connsiteX21085" fmla="*/ 266062 w 5832676"/>
              <a:gd name="connsiteY21085" fmla="*/ 3393774 h 5602020"/>
              <a:gd name="connsiteX21086" fmla="*/ 250006 w 5832676"/>
              <a:gd name="connsiteY21086" fmla="*/ 3398360 h 5602020"/>
              <a:gd name="connsiteX21087" fmla="*/ 250006 w 5832676"/>
              <a:gd name="connsiteY21087" fmla="*/ 3400653 h 5602020"/>
              <a:gd name="connsiteX21088" fmla="*/ 261473 w 5832676"/>
              <a:gd name="connsiteY21088" fmla="*/ 3398360 h 5602020"/>
              <a:gd name="connsiteX21089" fmla="*/ 233952 w 5832676"/>
              <a:gd name="connsiteY21089" fmla="*/ 3407532 h 5602020"/>
              <a:gd name="connsiteX21090" fmla="*/ 233952 w 5832676"/>
              <a:gd name="connsiteY21090" fmla="*/ 3405239 h 5602020"/>
              <a:gd name="connsiteX21091" fmla="*/ 243126 w 5832676"/>
              <a:gd name="connsiteY21091" fmla="*/ 3398360 h 5602020"/>
              <a:gd name="connsiteX21092" fmla="*/ 288996 w 5832676"/>
              <a:gd name="connsiteY21092" fmla="*/ 3370842 h 5602020"/>
              <a:gd name="connsiteX21093" fmla="*/ 275236 w 5832676"/>
              <a:gd name="connsiteY21093" fmla="*/ 3375428 h 5602020"/>
              <a:gd name="connsiteX21094" fmla="*/ 371571 w 5832676"/>
              <a:gd name="connsiteY21094" fmla="*/ 3327274 h 5602020"/>
              <a:gd name="connsiteX21095" fmla="*/ 268353 w 5832676"/>
              <a:gd name="connsiteY21095" fmla="*/ 3370842 h 5602020"/>
              <a:gd name="connsiteX21096" fmla="*/ 266062 w 5832676"/>
              <a:gd name="connsiteY21096" fmla="*/ 3373135 h 5602020"/>
              <a:gd name="connsiteX21097" fmla="*/ 266062 w 5832676"/>
              <a:gd name="connsiteY21097" fmla="*/ 3370842 h 5602020"/>
              <a:gd name="connsiteX21098" fmla="*/ 355513 w 5832676"/>
              <a:gd name="connsiteY21098" fmla="*/ 3324981 h 5602020"/>
              <a:gd name="connsiteX21099" fmla="*/ 626160 w 5832676"/>
              <a:gd name="connsiteY21099" fmla="*/ 3187395 h 5602020"/>
              <a:gd name="connsiteX21100" fmla="*/ 630746 w 5832676"/>
              <a:gd name="connsiteY21100" fmla="*/ 3185102 h 5602020"/>
              <a:gd name="connsiteX21101" fmla="*/ 634474 w 5832676"/>
              <a:gd name="connsiteY21101" fmla="*/ 3162171 h 5602020"/>
              <a:gd name="connsiteX21102" fmla="*/ 633198 w 5832676"/>
              <a:gd name="connsiteY21102" fmla="*/ 3141754 h 5602020"/>
              <a:gd name="connsiteX21103" fmla="*/ 634186 w 5832676"/>
              <a:gd name="connsiteY21103" fmla="*/ 3145546 h 5602020"/>
              <a:gd name="connsiteX21104" fmla="*/ 644509 w 5832676"/>
              <a:gd name="connsiteY21104" fmla="*/ 3178223 h 5602020"/>
              <a:gd name="connsiteX21105" fmla="*/ 1006899 w 5832676"/>
              <a:gd name="connsiteY21105" fmla="*/ 3006241 h 5602020"/>
              <a:gd name="connsiteX21106" fmla="*/ 1135341 w 5832676"/>
              <a:gd name="connsiteY21106" fmla="*/ 2951207 h 5602020"/>
              <a:gd name="connsiteX21107" fmla="*/ 1142223 w 5832676"/>
              <a:gd name="connsiteY21107" fmla="*/ 2944327 h 5602020"/>
              <a:gd name="connsiteX21108" fmla="*/ 1142223 w 5832676"/>
              <a:gd name="connsiteY21108" fmla="*/ 2942034 h 5602020"/>
              <a:gd name="connsiteX21109" fmla="*/ 1130755 w 5832676"/>
              <a:gd name="connsiteY21109" fmla="*/ 2939741 h 5602020"/>
              <a:gd name="connsiteX21110" fmla="*/ 1139928 w 5832676"/>
              <a:gd name="connsiteY21110" fmla="*/ 2935155 h 5602020"/>
              <a:gd name="connsiteX21111" fmla="*/ 1135341 w 5832676"/>
              <a:gd name="connsiteY21111" fmla="*/ 2932862 h 5602020"/>
              <a:gd name="connsiteX21112" fmla="*/ 1133048 w 5832676"/>
              <a:gd name="connsiteY21112" fmla="*/ 2930569 h 5602020"/>
              <a:gd name="connsiteX21113" fmla="*/ 1114700 w 5832676"/>
              <a:gd name="connsiteY21113" fmla="*/ 2932862 h 5602020"/>
              <a:gd name="connsiteX21114" fmla="*/ 1116992 w 5832676"/>
              <a:gd name="connsiteY21114" fmla="*/ 2923690 h 5602020"/>
              <a:gd name="connsiteX21115" fmla="*/ 1107818 w 5832676"/>
              <a:gd name="connsiteY21115" fmla="*/ 2923690 h 5602020"/>
              <a:gd name="connsiteX21116" fmla="*/ 1103232 w 5832676"/>
              <a:gd name="connsiteY21116" fmla="*/ 2921397 h 5602020"/>
              <a:gd name="connsiteX21117" fmla="*/ 1107818 w 5832676"/>
              <a:gd name="connsiteY21117" fmla="*/ 2919103 h 5602020"/>
              <a:gd name="connsiteX21118" fmla="*/ 1098642 w 5832676"/>
              <a:gd name="connsiteY21118" fmla="*/ 2916810 h 5602020"/>
              <a:gd name="connsiteX21119" fmla="*/ 1091762 w 5832676"/>
              <a:gd name="connsiteY21119" fmla="*/ 2905345 h 5602020"/>
              <a:gd name="connsiteX21120" fmla="*/ 1082588 w 5832676"/>
              <a:gd name="connsiteY21120" fmla="*/ 2905345 h 5602020"/>
              <a:gd name="connsiteX21121" fmla="*/ 1082588 w 5832676"/>
              <a:gd name="connsiteY21121" fmla="*/ 2903052 h 5602020"/>
              <a:gd name="connsiteX21122" fmla="*/ 1084881 w 5832676"/>
              <a:gd name="connsiteY21122" fmla="*/ 2900759 h 5602020"/>
              <a:gd name="connsiteX21123" fmla="*/ 1075706 w 5832676"/>
              <a:gd name="connsiteY21123" fmla="*/ 2893880 h 5602020"/>
              <a:gd name="connsiteX21124" fmla="*/ 1068826 w 5832676"/>
              <a:gd name="connsiteY21124" fmla="*/ 2893880 h 5602020"/>
              <a:gd name="connsiteX21125" fmla="*/ 1064239 w 5832676"/>
              <a:gd name="connsiteY21125" fmla="*/ 2893880 h 5602020"/>
              <a:gd name="connsiteX21126" fmla="*/ 1071120 w 5832676"/>
              <a:gd name="connsiteY21126" fmla="*/ 2889294 h 5602020"/>
              <a:gd name="connsiteX21127" fmla="*/ 1073413 w 5832676"/>
              <a:gd name="connsiteY21127" fmla="*/ 2882414 h 5602020"/>
              <a:gd name="connsiteX21128" fmla="*/ 1075706 w 5832676"/>
              <a:gd name="connsiteY21128" fmla="*/ 2882414 h 5602020"/>
              <a:gd name="connsiteX21129" fmla="*/ 1071120 w 5832676"/>
              <a:gd name="connsiteY21129" fmla="*/ 2887001 h 5602020"/>
              <a:gd name="connsiteX21130" fmla="*/ 1082588 w 5832676"/>
              <a:gd name="connsiteY21130" fmla="*/ 2882414 h 5602020"/>
              <a:gd name="connsiteX21131" fmla="*/ 1075706 w 5832676"/>
              <a:gd name="connsiteY21131" fmla="*/ 2884707 h 5602020"/>
              <a:gd name="connsiteX21132" fmla="*/ 1080294 w 5832676"/>
              <a:gd name="connsiteY21132" fmla="*/ 2882414 h 5602020"/>
              <a:gd name="connsiteX21133" fmla="*/ 1075706 w 5832676"/>
              <a:gd name="connsiteY21133" fmla="*/ 2882414 h 5602020"/>
              <a:gd name="connsiteX21134" fmla="*/ 1082588 w 5832676"/>
              <a:gd name="connsiteY21134" fmla="*/ 2873242 h 5602020"/>
              <a:gd name="connsiteX21135" fmla="*/ 1079254 w 5832676"/>
              <a:gd name="connsiteY21135" fmla="*/ 2873982 h 5602020"/>
              <a:gd name="connsiteX21136" fmla="*/ 1061945 w 5832676"/>
              <a:gd name="connsiteY21136" fmla="*/ 2877828 h 5602020"/>
              <a:gd name="connsiteX21137" fmla="*/ 1066533 w 5832676"/>
              <a:gd name="connsiteY21137" fmla="*/ 2875535 h 5602020"/>
              <a:gd name="connsiteX21138" fmla="*/ 1059652 w 5832676"/>
              <a:gd name="connsiteY21138" fmla="*/ 2873242 h 5602020"/>
              <a:gd name="connsiteX21139" fmla="*/ 1068826 w 5832676"/>
              <a:gd name="connsiteY21139" fmla="*/ 2866362 h 5602020"/>
              <a:gd name="connsiteX21140" fmla="*/ 1061945 w 5832676"/>
              <a:gd name="connsiteY21140" fmla="*/ 2868656 h 5602020"/>
              <a:gd name="connsiteX21141" fmla="*/ 1068826 w 5832676"/>
              <a:gd name="connsiteY21141" fmla="*/ 2861776 h 5602020"/>
              <a:gd name="connsiteX21142" fmla="*/ 1068826 w 5832676"/>
              <a:gd name="connsiteY21142" fmla="*/ 2859483 h 5602020"/>
              <a:gd name="connsiteX21143" fmla="*/ 1068826 w 5832676"/>
              <a:gd name="connsiteY21143" fmla="*/ 2857190 h 5602020"/>
              <a:gd name="connsiteX21144" fmla="*/ 1071120 w 5832676"/>
              <a:gd name="connsiteY21144" fmla="*/ 2854897 h 5602020"/>
              <a:gd name="connsiteX21145" fmla="*/ 1064239 w 5832676"/>
              <a:gd name="connsiteY21145" fmla="*/ 2859483 h 5602020"/>
              <a:gd name="connsiteX21146" fmla="*/ 1061945 w 5832676"/>
              <a:gd name="connsiteY21146" fmla="*/ 2857190 h 5602020"/>
              <a:gd name="connsiteX21147" fmla="*/ 1061945 w 5832676"/>
              <a:gd name="connsiteY21147" fmla="*/ 2852604 h 5602020"/>
              <a:gd name="connsiteX21148" fmla="*/ 1043596 w 5832676"/>
              <a:gd name="connsiteY21148" fmla="*/ 2850311 h 5602020"/>
              <a:gd name="connsiteX21149" fmla="*/ 1050477 w 5832676"/>
              <a:gd name="connsiteY21149" fmla="*/ 2852604 h 5602020"/>
              <a:gd name="connsiteX21150" fmla="*/ 1041304 w 5832676"/>
              <a:gd name="connsiteY21150" fmla="*/ 2854897 h 5602020"/>
              <a:gd name="connsiteX21151" fmla="*/ 1041304 w 5832676"/>
              <a:gd name="connsiteY21151" fmla="*/ 2850311 h 5602020"/>
              <a:gd name="connsiteX21152" fmla="*/ 1029834 w 5832676"/>
              <a:gd name="connsiteY21152" fmla="*/ 2852604 h 5602020"/>
              <a:gd name="connsiteX21153" fmla="*/ 1016073 w 5832676"/>
              <a:gd name="connsiteY21153" fmla="*/ 2854897 h 5602020"/>
              <a:gd name="connsiteX21154" fmla="*/ 1013779 w 5832676"/>
              <a:gd name="connsiteY21154" fmla="*/ 2857190 h 5602020"/>
              <a:gd name="connsiteX21155" fmla="*/ 1011487 w 5832676"/>
              <a:gd name="connsiteY21155" fmla="*/ 2852604 h 5602020"/>
              <a:gd name="connsiteX21156" fmla="*/ 997775 w 5832676"/>
              <a:gd name="connsiteY21156" fmla="*/ 2852604 h 5602020"/>
              <a:gd name="connsiteX21157" fmla="*/ 996163 w 5832676"/>
              <a:gd name="connsiteY21157" fmla="*/ 2851529 h 5602020"/>
              <a:gd name="connsiteX21158" fmla="*/ 994058 w 5832676"/>
              <a:gd name="connsiteY21158" fmla="*/ 2851529 h 5602020"/>
              <a:gd name="connsiteX21159" fmla="*/ 998268 w 5832676"/>
              <a:gd name="connsiteY21159" fmla="*/ 2852933 h 5602020"/>
              <a:gd name="connsiteX21160" fmla="*/ 997859 w 5832676"/>
              <a:gd name="connsiteY21160" fmla="*/ 2852660 h 5602020"/>
              <a:gd name="connsiteX21161" fmla="*/ 1001165 w 5832676"/>
              <a:gd name="connsiteY21161" fmla="*/ 2854037 h 5602020"/>
              <a:gd name="connsiteX21162" fmla="*/ 997725 w 5832676"/>
              <a:gd name="connsiteY21162" fmla="*/ 2857190 h 5602020"/>
              <a:gd name="connsiteX21163" fmla="*/ 995431 w 5832676"/>
              <a:gd name="connsiteY21163" fmla="*/ 2854897 h 5602020"/>
              <a:gd name="connsiteX21164" fmla="*/ 972495 w 5832676"/>
              <a:gd name="connsiteY21164" fmla="*/ 2859483 h 5602020"/>
              <a:gd name="connsiteX21165" fmla="*/ 974789 w 5832676"/>
              <a:gd name="connsiteY21165" fmla="*/ 2854897 h 5602020"/>
              <a:gd name="connsiteX21166" fmla="*/ 977082 w 5832676"/>
              <a:gd name="connsiteY21166" fmla="*/ 2852604 h 5602020"/>
              <a:gd name="connsiteX21167" fmla="*/ 977082 w 5832676"/>
              <a:gd name="connsiteY21167" fmla="*/ 2854897 h 5602020"/>
              <a:gd name="connsiteX21168" fmla="*/ 981669 w 5832676"/>
              <a:gd name="connsiteY21168" fmla="*/ 2854897 h 5602020"/>
              <a:gd name="connsiteX21169" fmla="*/ 990844 w 5832676"/>
              <a:gd name="connsiteY21169" fmla="*/ 2843431 h 5602020"/>
              <a:gd name="connsiteX21170" fmla="*/ 977082 w 5832676"/>
              <a:gd name="connsiteY21170" fmla="*/ 2850311 h 5602020"/>
              <a:gd name="connsiteX21171" fmla="*/ 981669 w 5832676"/>
              <a:gd name="connsiteY21171" fmla="*/ 2848017 h 5602020"/>
              <a:gd name="connsiteX21172" fmla="*/ 980025 w 5832676"/>
              <a:gd name="connsiteY21172" fmla="*/ 2846373 h 5602020"/>
              <a:gd name="connsiteX21173" fmla="*/ 980025 w 5832676"/>
              <a:gd name="connsiteY21173" fmla="*/ 2844513 h 5602020"/>
              <a:gd name="connsiteX21174" fmla="*/ 977218 w 5832676"/>
              <a:gd name="connsiteY21174" fmla="*/ 2847320 h 5602020"/>
              <a:gd name="connsiteX21175" fmla="*/ 977780 w 5832676"/>
              <a:gd name="connsiteY21175" fmla="*/ 2847320 h 5602020"/>
              <a:gd name="connsiteX21176" fmla="*/ 974789 w 5832676"/>
              <a:gd name="connsiteY21176" fmla="*/ 2850311 h 5602020"/>
              <a:gd name="connsiteX21177" fmla="*/ 974789 w 5832676"/>
              <a:gd name="connsiteY21177" fmla="*/ 2852604 h 5602020"/>
              <a:gd name="connsiteX21178" fmla="*/ 972495 w 5832676"/>
              <a:gd name="connsiteY21178" fmla="*/ 2850311 h 5602020"/>
              <a:gd name="connsiteX21179" fmla="*/ 972495 w 5832676"/>
              <a:gd name="connsiteY21179" fmla="*/ 2854897 h 5602020"/>
              <a:gd name="connsiteX21180" fmla="*/ 970201 w 5832676"/>
              <a:gd name="connsiteY21180" fmla="*/ 2857190 h 5602020"/>
              <a:gd name="connsiteX21181" fmla="*/ 963320 w 5832676"/>
              <a:gd name="connsiteY21181" fmla="*/ 2859483 h 5602020"/>
              <a:gd name="connsiteX21182" fmla="*/ 963320 w 5832676"/>
              <a:gd name="connsiteY21182" fmla="*/ 2857190 h 5602020"/>
              <a:gd name="connsiteX21183" fmla="*/ 967908 w 5832676"/>
              <a:gd name="connsiteY21183" fmla="*/ 2854897 h 5602020"/>
              <a:gd name="connsiteX21184" fmla="*/ 958733 w 5832676"/>
              <a:gd name="connsiteY21184" fmla="*/ 2854897 h 5602020"/>
              <a:gd name="connsiteX21185" fmla="*/ 956440 w 5832676"/>
              <a:gd name="connsiteY21185" fmla="*/ 2864069 h 5602020"/>
              <a:gd name="connsiteX21186" fmla="*/ 954146 w 5832676"/>
              <a:gd name="connsiteY21186" fmla="*/ 2864069 h 5602020"/>
              <a:gd name="connsiteX21187" fmla="*/ 956440 w 5832676"/>
              <a:gd name="connsiteY21187" fmla="*/ 2859483 h 5602020"/>
              <a:gd name="connsiteX21188" fmla="*/ 954146 w 5832676"/>
              <a:gd name="connsiteY21188" fmla="*/ 2857190 h 5602020"/>
              <a:gd name="connsiteX21189" fmla="*/ 947265 w 5832676"/>
              <a:gd name="connsiteY21189" fmla="*/ 2859483 h 5602020"/>
              <a:gd name="connsiteX21190" fmla="*/ 942679 w 5832676"/>
              <a:gd name="connsiteY21190" fmla="*/ 2861776 h 5602020"/>
              <a:gd name="connsiteX21191" fmla="*/ 942679 w 5832676"/>
              <a:gd name="connsiteY21191" fmla="*/ 2866362 h 5602020"/>
              <a:gd name="connsiteX21192" fmla="*/ 940385 w 5832676"/>
              <a:gd name="connsiteY21192" fmla="*/ 2864069 h 5602020"/>
              <a:gd name="connsiteX21193" fmla="*/ 942679 w 5832676"/>
              <a:gd name="connsiteY21193" fmla="*/ 2857190 h 5602020"/>
              <a:gd name="connsiteX21194" fmla="*/ 951852 w 5832676"/>
              <a:gd name="connsiteY21194" fmla="*/ 2854897 h 5602020"/>
              <a:gd name="connsiteX21195" fmla="*/ 951852 w 5832676"/>
              <a:gd name="connsiteY21195" fmla="*/ 2857190 h 5602020"/>
              <a:gd name="connsiteX21196" fmla="*/ 956440 w 5832676"/>
              <a:gd name="connsiteY21196" fmla="*/ 2854897 h 5602020"/>
              <a:gd name="connsiteX21197" fmla="*/ 949559 w 5832676"/>
              <a:gd name="connsiteY21197" fmla="*/ 2852604 h 5602020"/>
              <a:gd name="connsiteX21198" fmla="*/ 965614 w 5832676"/>
              <a:gd name="connsiteY21198" fmla="*/ 2843431 h 5602020"/>
              <a:gd name="connsiteX21199" fmla="*/ 961861 w 5832676"/>
              <a:gd name="connsiteY21199" fmla="*/ 2849060 h 5602020"/>
              <a:gd name="connsiteX21200" fmla="*/ 958733 w 5832676"/>
              <a:gd name="connsiteY21200" fmla="*/ 2850311 h 5602020"/>
              <a:gd name="connsiteX21201" fmla="*/ 961027 w 5832676"/>
              <a:gd name="connsiteY21201" fmla="*/ 2850311 h 5602020"/>
              <a:gd name="connsiteX21202" fmla="*/ 961861 w 5832676"/>
              <a:gd name="connsiteY21202" fmla="*/ 2849060 h 5602020"/>
              <a:gd name="connsiteX21203" fmla="*/ 966212 w 5832676"/>
              <a:gd name="connsiteY21203" fmla="*/ 2847320 h 5602020"/>
              <a:gd name="connsiteX21204" fmla="*/ 965614 w 5832676"/>
              <a:gd name="connsiteY21204" fmla="*/ 2848017 h 5602020"/>
              <a:gd name="connsiteX21205" fmla="*/ 970201 w 5832676"/>
              <a:gd name="connsiteY21205" fmla="*/ 2845724 h 5602020"/>
              <a:gd name="connsiteX21206" fmla="*/ 966212 w 5832676"/>
              <a:gd name="connsiteY21206" fmla="*/ 2847320 h 5602020"/>
              <a:gd name="connsiteX21207" fmla="*/ 969055 w 5832676"/>
              <a:gd name="connsiteY21207" fmla="*/ 2844005 h 5602020"/>
              <a:gd name="connsiteX21208" fmla="*/ 972495 w 5832676"/>
              <a:gd name="connsiteY21208" fmla="*/ 2843431 h 5602020"/>
              <a:gd name="connsiteX21209" fmla="*/ 972495 w 5832676"/>
              <a:gd name="connsiteY21209" fmla="*/ 2841138 h 5602020"/>
              <a:gd name="connsiteX21210" fmla="*/ 974214 w 5832676"/>
              <a:gd name="connsiteY21210" fmla="*/ 2842285 h 5602020"/>
              <a:gd name="connsiteX21211" fmla="*/ 979376 w 5832676"/>
              <a:gd name="connsiteY21211" fmla="*/ 2838845 h 5602020"/>
              <a:gd name="connsiteX21212" fmla="*/ 977082 w 5832676"/>
              <a:gd name="connsiteY21212" fmla="*/ 2836552 h 5602020"/>
              <a:gd name="connsiteX21213" fmla="*/ 974789 w 5832676"/>
              <a:gd name="connsiteY21213" fmla="*/ 2836552 h 5602020"/>
              <a:gd name="connsiteX21214" fmla="*/ 979376 w 5832676"/>
              <a:gd name="connsiteY21214" fmla="*/ 2834259 h 5602020"/>
              <a:gd name="connsiteX21215" fmla="*/ 986257 w 5832676"/>
              <a:gd name="connsiteY21215" fmla="*/ 2827380 h 5602020"/>
              <a:gd name="connsiteX21216" fmla="*/ 982392 w 5832676"/>
              <a:gd name="connsiteY21216" fmla="*/ 2829956 h 5602020"/>
              <a:gd name="connsiteX21217" fmla="*/ 984235 w 5832676"/>
              <a:gd name="connsiteY21217" fmla="*/ 2826270 h 5602020"/>
              <a:gd name="connsiteX21218" fmla="*/ 982831 w 5832676"/>
              <a:gd name="connsiteY21218" fmla="*/ 2827673 h 5602020"/>
              <a:gd name="connsiteX21219" fmla="*/ 982831 w 5832676"/>
              <a:gd name="connsiteY21219" fmla="*/ 2823463 h 5602020"/>
              <a:gd name="connsiteX21220" fmla="*/ 980025 w 5832676"/>
              <a:gd name="connsiteY21220" fmla="*/ 2825568 h 5602020"/>
              <a:gd name="connsiteX21221" fmla="*/ 982831 w 5832676"/>
              <a:gd name="connsiteY21221" fmla="*/ 2827673 h 5602020"/>
              <a:gd name="connsiteX21222" fmla="*/ 980025 w 5832676"/>
              <a:gd name="connsiteY21222" fmla="*/ 2830480 h 5602020"/>
              <a:gd name="connsiteX21223" fmla="*/ 981605 w 5832676"/>
              <a:gd name="connsiteY21223" fmla="*/ 2830480 h 5602020"/>
              <a:gd name="connsiteX21224" fmla="*/ 979376 w 5832676"/>
              <a:gd name="connsiteY21224" fmla="*/ 2831966 h 5602020"/>
              <a:gd name="connsiteX21225" fmla="*/ 972495 w 5832676"/>
              <a:gd name="connsiteY21225" fmla="*/ 2825087 h 5602020"/>
              <a:gd name="connsiteX21226" fmla="*/ 972495 w 5832676"/>
              <a:gd name="connsiteY21226" fmla="*/ 2820501 h 5602020"/>
              <a:gd name="connsiteX21227" fmla="*/ 967908 w 5832676"/>
              <a:gd name="connsiteY21227" fmla="*/ 2825087 h 5602020"/>
              <a:gd name="connsiteX21228" fmla="*/ 965614 w 5832676"/>
              <a:gd name="connsiteY21228" fmla="*/ 2820501 h 5602020"/>
              <a:gd name="connsiteX21229" fmla="*/ 958733 w 5832676"/>
              <a:gd name="connsiteY21229" fmla="*/ 2820501 h 5602020"/>
              <a:gd name="connsiteX21230" fmla="*/ 972495 w 5832676"/>
              <a:gd name="connsiteY21230" fmla="*/ 2813621 h 5602020"/>
              <a:gd name="connsiteX21231" fmla="*/ 970201 w 5832676"/>
              <a:gd name="connsiteY21231" fmla="*/ 2818208 h 5602020"/>
              <a:gd name="connsiteX21232" fmla="*/ 974789 w 5832676"/>
              <a:gd name="connsiteY21232" fmla="*/ 2818208 h 5602020"/>
              <a:gd name="connsiteX21233" fmla="*/ 974789 w 5832676"/>
              <a:gd name="connsiteY21233" fmla="*/ 2811328 h 5602020"/>
              <a:gd name="connsiteX21234" fmla="*/ 986257 w 5832676"/>
              <a:gd name="connsiteY21234" fmla="*/ 2809035 h 5602020"/>
              <a:gd name="connsiteX21235" fmla="*/ 983963 w 5832676"/>
              <a:gd name="connsiteY21235" fmla="*/ 2806742 h 5602020"/>
              <a:gd name="connsiteX21236" fmla="*/ 993138 w 5832676"/>
              <a:gd name="connsiteY21236" fmla="*/ 2802156 h 5602020"/>
              <a:gd name="connsiteX21237" fmla="*/ 990844 w 5832676"/>
              <a:gd name="connsiteY21237" fmla="*/ 2804449 h 5602020"/>
              <a:gd name="connsiteX21238" fmla="*/ 997725 w 5832676"/>
              <a:gd name="connsiteY21238" fmla="*/ 2799863 h 5602020"/>
              <a:gd name="connsiteX21239" fmla="*/ 990844 w 5832676"/>
              <a:gd name="connsiteY21239" fmla="*/ 2802156 h 5602020"/>
              <a:gd name="connsiteX21240" fmla="*/ 1036715 w 5832676"/>
              <a:gd name="connsiteY21240" fmla="*/ 2781518 h 5602020"/>
              <a:gd name="connsiteX21241" fmla="*/ 1010339 w 5832676"/>
              <a:gd name="connsiteY21241" fmla="*/ 2786104 h 5602020"/>
              <a:gd name="connsiteX21242" fmla="*/ 1007807 w 5832676"/>
              <a:gd name="connsiteY21242" fmla="*/ 2786977 h 5602020"/>
              <a:gd name="connsiteX21243" fmla="*/ 1005284 w 5832676"/>
              <a:gd name="connsiteY21243" fmla="*/ 2786977 h 5602020"/>
              <a:gd name="connsiteX21244" fmla="*/ 1005284 w 5832676"/>
              <a:gd name="connsiteY21244" fmla="*/ 2787847 h 5602020"/>
              <a:gd name="connsiteX21245" fmla="*/ 977082 w 5832676"/>
              <a:gd name="connsiteY21245" fmla="*/ 2797570 h 5602020"/>
              <a:gd name="connsiteX21246" fmla="*/ 977082 w 5832676"/>
              <a:gd name="connsiteY21246" fmla="*/ 2795277 h 5602020"/>
              <a:gd name="connsiteX21247" fmla="*/ 981669 w 5832676"/>
              <a:gd name="connsiteY21247" fmla="*/ 2795277 h 5602020"/>
              <a:gd name="connsiteX21248" fmla="*/ 979376 w 5832676"/>
              <a:gd name="connsiteY21248" fmla="*/ 2792984 h 5602020"/>
              <a:gd name="connsiteX21249" fmla="*/ 981669 w 5832676"/>
              <a:gd name="connsiteY21249" fmla="*/ 2790691 h 5602020"/>
              <a:gd name="connsiteX21250" fmla="*/ 972495 w 5832676"/>
              <a:gd name="connsiteY21250" fmla="*/ 2795277 h 5602020"/>
              <a:gd name="connsiteX21251" fmla="*/ 970201 w 5832676"/>
              <a:gd name="connsiteY21251" fmla="*/ 2797570 h 5602020"/>
              <a:gd name="connsiteX21252" fmla="*/ 974789 w 5832676"/>
              <a:gd name="connsiteY21252" fmla="*/ 2795277 h 5602020"/>
              <a:gd name="connsiteX21253" fmla="*/ 977082 w 5832676"/>
              <a:gd name="connsiteY21253" fmla="*/ 2797570 h 5602020"/>
              <a:gd name="connsiteX21254" fmla="*/ 958733 w 5832676"/>
              <a:gd name="connsiteY21254" fmla="*/ 2804449 h 5602020"/>
              <a:gd name="connsiteX21255" fmla="*/ 961027 w 5832676"/>
              <a:gd name="connsiteY21255" fmla="*/ 2799863 h 5602020"/>
              <a:gd name="connsiteX21256" fmla="*/ 965614 w 5832676"/>
              <a:gd name="connsiteY21256" fmla="*/ 2797570 h 5602020"/>
              <a:gd name="connsiteX21257" fmla="*/ 963320 w 5832676"/>
              <a:gd name="connsiteY21257" fmla="*/ 2797570 h 5602020"/>
              <a:gd name="connsiteX21258" fmla="*/ 974789 w 5832676"/>
              <a:gd name="connsiteY21258" fmla="*/ 2788398 h 5602020"/>
              <a:gd name="connsiteX21259" fmla="*/ 972495 w 5832676"/>
              <a:gd name="connsiteY21259" fmla="*/ 2792984 h 5602020"/>
              <a:gd name="connsiteX21260" fmla="*/ 977082 w 5832676"/>
              <a:gd name="connsiteY21260" fmla="*/ 2790691 h 5602020"/>
              <a:gd name="connsiteX21261" fmla="*/ 983963 w 5832676"/>
              <a:gd name="connsiteY21261" fmla="*/ 2783811 h 5602020"/>
              <a:gd name="connsiteX21262" fmla="*/ 981669 w 5832676"/>
              <a:gd name="connsiteY21262" fmla="*/ 2779225 h 5602020"/>
              <a:gd name="connsiteX21263" fmla="*/ 972495 w 5832676"/>
              <a:gd name="connsiteY21263" fmla="*/ 2781518 h 5602020"/>
              <a:gd name="connsiteX21264" fmla="*/ 972495 w 5832676"/>
              <a:gd name="connsiteY21264" fmla="*/ 2779225 h 5602020"/>
              <a:gd name="connsiteX21265" fmla="*/ 981669 w 5832676"/>
              <a:gd name="connsiteY21265" fmla="*/ 2774638 h 5602020"/>
              <a:gd name="connsiteX21266" fmla="*/ 979376 w 5832676"/>
              <a:gd name="connsiteY21266" fmla="*/ 2774638 h 5602020"/>
              <a:gd name="connsiteX21267" fmla="*/ 977082 w 5832676"/>
              <a:gd name="connsiteY21267" fmla="*/ 2774638 h 5602020"/>
              <a:gd name="connsiteX21268" fmla="*/ 977082 w 5832676"/>
              <a:gd name="connsiteY21268" fmla="*/ 2772345 h 5602020"/>
              <a:gd name="connsiteX21269" fmla="*/ 995431 w 5832676"/>
              <a:gd name="connsiteY21269" fmla="*/ 2760880 h 5602020"/>
              <a:gd name="connsiteX21270" fmla="*/ 972495 w 5832676"/>
              <a:gd name="connsiteY21270" fmla="*/ 2767759 h 5602020"/>
              <a:gd name="connsiteX21271" fmla="*/ 981669 w 5832676"/>
              <a:gd name="connsiteY21271" fmla="*/ 2763173 h 5602020"/>
              <a:gd name="connsiteX21272" fmla="*/ 958733 w 5832676"/>
              <a:gd name="connsiteY21272" fmla="*/ 2770052 h 5602020"/>
              <a:gd name="connsiteX21273" fmla="*/ 963320 w 5832676"/>
              <a:gd name="connsiteY21273" fmla="*/ 2767759 h 5602020"/>
              <a:gd name="connsiteX21274" fmla="*/ 940385 w 5832676"/>
              <a:gd name="connsiteY21274" fmla="*/ 2774638 h 5602020"/>
              <a:gd name="connsiteX21275" fmla="*/ 974789 w 5832676"/>
              <a:gd name="connsiteY21275" fmla="*/ 2756294 h 5602020"/>
              <a:gd name="connsiteX21276" fmla="*/ 956440 w 5832676"/>
              <a:gd name="connsiteY21276" fmla="*/ 2760880 h 5602020"/>
              <a:gd name="connsiteX21277" fmla="*/ 974789 w 5832676"/>
              <a:gd name="connsiteY21277" fmla="*/ 2751708 h 5602020"/>
              <a:gd name="connsiteX21278" fmla="*/ 970201 w 5832676"/>
              <a:gd name="connsiteY21278" fmla="*/ 2751708 h 5602020"/>
              <a:gd name="connsiteX21279" fmla="*/ 987975 w 5832676"/>
              <a:gd name="connsiteY21279" fmla="*/ 2741963 h 5602020"/>
              <a:gd name="connsiteX21280" fmla="*/ 1006899 w 5832676"/>
              <a:gd name="connsiteY21280" fmla="*/ 2730203 h 5602020"/>
              <a:gd name="connsiteX21281" fmla="*/ 1006899 w 5832676"/>
              <a:gd name="connsiteY21281" fmla="*/ 2731070 h 5602020"/>
              <a:gd name="connsiteX21282" fmla="*/ 1009192 w 5832676"/>
              <a:gd name="connsiteY21282" fmla="*/ 2728777 h 5602020"/>
              <a:gd name="connsiteX21283" fmla="*/ 1006899 w 5832676"/>
              <a:gd name="connsiteY21283" fmla="*/ 2730203 h 5602020"/>
              <a:gd name="connsiteX21284" fmla="*/ 1006899 w 5832676"/>
              <a:gd name="connsiteY21284" fmla="*/ 2728777 h 5602020"/>
              <a:gd name="connsiteX21285" fmla="*/ 1018366 w 5832676"/>
              <a:gd name="connsiteY21285" fmla="*/ 2721898 h 5602020"/>
              <a:gd name="connsiteX21286" fmla="*/ 1026875 w 5832676"/>
              <a:gd name="connsiteY21286" fmla="*/ 2715520 h 5602020"/>
              <a:gd name="connsiteX21287" fmla="*/ 1026335 w 5832676"/>
              <a:gd name="connsiteY21287" fmla="*/ 2716812 h 5602020"/>
              <a:gd name="connsiteX21288" fmla="*/ 1031013 w 5832676"/>
              <a:gd name="connsiteY21288" fmla="*/ 2714006 h 5602020"/>
              <a:gd name="connsiteX21289" fmla="*/ 1033352 w 5832676"/>
              <a:gd name="connsiteY21289" fmla="*/ 2711199 h 5602020"/>
              <a:gd name="connsiteX21290" fmla="*/ 1028674 w 5832676"/>
              <a:gd name="connsiteY21290" fmla="*/ 2711199 h 5602020"/>
              <a:gd name="connsiteX21291" fmla="*/ 1027541 w 5832676"/>
              <a:gd name="connsiteY21291" fmla="*/ 2713917 h 5602020"/>
              <a:gd name="connsiteX21292" fmla="*/ 1027541 w 5832676"/>
              <a:gd name="connsiteY21292" fmla="*/ 2712726 h 5602020"/>
              <a:gd name="connsiteX21293" fmla="*/ 1020660 w 5832676"/>
              <a:gd name="connsiteY21293" fmla="*/ 2715019 h 5602020"/>
              <a:gd name="connsiteX21294" fmla="*/ 1016073 w 5832676"/>
              <a:gd name="connsiteY21294" fmla="*/ 2717312 h 5602020"/>
              <a:gd name="connsiteX21295" fmla="*/ 1016073 w 5832676"/>
              <a:gd name="connsiteY21295" fmla="*/ 2721898 h 5602020"/>
              <a:gd name="connsiteX21296" fmla="*/ 1013779 w 5832676"/>
              <a:gd name="connsiteY21296" fmla="*/ 2719605 h 5602020"/>
              <a:gd name="connsiteX21297" fmla="*/ 1016073 w 5832676"/>
              <a:gd name="connsiteY21297" fmla="*/ 2715019 h 5602020"/>
              <a:gd name="connsiteX21298" fmla="*/ 1025247 w 5832676"/>
              <a:gd name="connsiteY21298" fmla="*/ 2710433 h 5602020"/>
              <a:gd name="connsiteX21299" fmla="*/ 1025247 w 5832676"/>
              <a:gd name="connsiteY21299" fmla="*/ 2712726 h 5602020"/>
              <a:gd name="connsiteX21300" fmla="*/ 1029834 w 5832676"/>
              <a:gd name="connsiteY21300" fmla="*/ 2710433 h 5602020"/>
              <a:gd name="connsiteX21301" fmla="*/ 1022955 w 5832676"/>
              <a:gd name="connsiteY21301" fmla="*/ 2708140 h 5602020"/>
              <a:gd name="connsiteX21302" fmla="*/ 1039009 w 5832676"/>
              <a:gd name="connsiteY21302" fmla="*/ 2701260 h 5602020"/>
              <a:gd name="connsiteX21303" fmla="*/ 1032128 w 5832676"/>
              <a:gd name="connsiteY21303" fmla="*/ 2705846 h 5602020"/>
              <a:gd name="connsiteX21304" fmla="*/ 1039607 w 5832676"/>
              <a:gd name="connsiteY21304" fmla="*/ 2702855 h 5602020"/>
              <a:gd name="connsiteX21305" fmla="*/ 1039009 w 5832676"/>
              <a:gd name="connsiteY21305" fmla="*/ 2703553 h 5602020"/>
              <a:gd name="connsiteX21306" fmla="*/ 1041770 w 5832676"/>
              <a:gd name="connsiteY21306" fmla="*/ 2702173 h 5602020"/>
              <a:gd name="connsiteX21307" fmla="*/ 1041770 w 5832676"/>
              <a:gd name="connsiteY21307" fmla="*/ 2702779 h 5602020"/>
              <a:gd name="connsiteX21308" fmla="*/ 1042984 w 5832676"/>
              <a:gd name="connsiteY21308" fmla="*/ 2701566 h 5602020"/>
              <a:gd name="connsiteX21309" fmla="*/ 1043596 w 5832676"/>
              <a:gd name="connsiteY21309" fmla="*/ 2701260 h 5602020"/>
              <a:gd name="connsiteX21310" fmla="*/ 1043086 w 5832676"/>
              <a:gd name="connsiteY21310" fmla="*/ 2701464 h 5602020"/>
              <a:gd name="connsiteX21311" fmla="*/ 1044577 w 5832676"/>
              <a:gd name="connsiteY21311" fmla="*/ 2699973 h 5602020"/>
              <a:gd name="connsiteX21312" fmla="*/ 1042078 w 5832676"/>
              <a:gd name="connsiteY21312" fmla="*/ 2699973 h 5602020"/>
              <a:gd name="connsiteX21313" fmla="*/ 1042449 w 5832676"/>
              <a:gd name="connsiteY21313" fmla="*/ 2699540 h 5602020"/>
              <a:gd name="connsiteX21314" fmla="*/ 1045891 w 5832676"/>
              <a:gd name="connsiteY21314" fmla="*/ 2698967 h 5602020"/>
              <a:gd name="connsiteX21315" fmla="*/ 1045891 w 5832676"/>
              <a:gd name="connsiteY21315" fmla="*/ 2696674 h 5602020"/>
              <a:gd name="connsiteX21316" fmla="*/ 1036715 w 5832676"/>
              <a:gd name="connsiteY21316" fmla="*/ 2698967 h 5602020"/>
              <a:gd name="connsiteX21317" fmla="*/ 1043596 w 5832676"/>
              <a:gd name="connsiteY21317" fmla="*/ 2696674 h 5602020"/>
              <a:gd name="connsiteX21318" fmla="*/ 1036715 w 5832676"/>
              <a:gd name="connsiteY21318" fmla="*/ 2696674 h 5602020"/>
              <a:gd name="connsiteX21319" fmla="*/ 1034423 w 5832676"/>
              <a:gd name="connsiteY21319" fmla="*/ 2696674 h 5602020"/>
              <a:gd name="connsiteX21320" fmla="*/ 1041304 w 5832676"/>
              <a:gd name="connsiteY21320" fmla="*/ 2689794 h 5602020"/>
              <a:gd name="connsiteX21321" fmla="*/ 1036715 w 5832676"/>
              <a:gd name="connsiteY21321" fmla="*/ 2689794 h 5602020"/>
              <a:gd name="connsiteX21322" fmla="*/ 1043596 w 5832676"/>
              <a:gd name="connsiteY21322" fmla="*/ 2687501 h 5602020"/>
              <a:gd name="connsiteX21323" fmla="*/ 1045891 w 5832676"/>
              <a:gd name="connsiteY21323" fmla="*/ 2687501 h 5602020"/>
              <a:gd name="connsiteX21324" fmla="*/ 1043596 w 5832676"/>
              <a:gd name="connsiteY21324" fmla="*/ 2685209 h 5602020"/>
              <a:gd name="connsiteX21325" fmla="*/ 1041304 w 5832676"/>
              <a:gd name="connsiteY21325" fmla="*/ 2682915 h 5602020"/>
              <a:gd name="connsiteX21326" fmla="*/ 1045891 w 5832676"/>
              <a:gd name="connsiteY21326" fmla="*/ 2678329 h 5602020"/>
              <a:gd name="connsiteX21327" fmla="*/ 1043596 w 5832676"/>
              <a:gd name="connsiteY21327" fmla="*/ 2678329 h 5602020"/>
              <a:gd name="connsiteX21328" fmla="*/ 1041304 w 5832676"/>
              <a:gd name="connsiteY21328" fmla="*/ 2680622 h 5602020"/>
              <a:gd name="connsiteX21329" fmla="*/ 1039009 w 5832676"/>
              <a:gd name="connsiteY21329" fmla="*/ 2676036 h 5602020"/>
              <a:gd name="connsiteX21330" fmla="*/ 1029834 w 5832676"/>
              <a:gd name="connsiteY21330" fmla="*/ 2678329 h 5602020"/>
              <a:gd name="connsiteX21331" fmla="*/ 1032128 w 5832676"/>
              <a:gd name="connsiteY21331" fmla="*/ 2676036 h 5602020"/>
              <a:gd name="connsiteX21332" fmla="*/ 1036715 w 5832676"/>
              <a:gd name="connsiteY21332" fmla="*/ 2673743 h 5602020"/>
              <a:gd name="connsiteX21333" fmla="*/ 1037561 w 5832676"/>
              <a:gd name="connsiteY21333" fmla="*/ 2672053 h 5602020"/>
              <a:gd name="connsiteX21334" fmla="*/ 1037561 w 5832676"/>
              <a:gd name="connsiteY21334" fmla="*/ 2673309 h 5602020"/>
              <a:gd name="connsiteX21335" fmla="*/ 1041772 w 5832676"/>
              <a:gd name="connsiteY21335" fmla="*/ 2670503 h 5602020"/>
              <a:gd name="connsiteX21336" fmla="*/ 1037561 w 5832676"/>
              <a:gd name="connsiteY21336" fmla="*/ 2667696 h 5602020"/>
              <a:gd name="connsiteX21337" fmla="*/ 1037561 w 5832676"/>
              <a:gd name="connsiteY21337" fmla="*/ 2668983 h 5602020"/>
              <a:gd name="connsiteX21338" fmla="*/ 1031843 w 5832676"/>
              <a:gd name="connsiteY21338" fmla="*/ 2668297 h 5602020"/>
              <a:gd name="connsiteX21339" fmla="*/ 1022955 w 5832676"/>
              <a:gd name="connsiteY21339" fmla="*/ 2669156 h 5602020"/>
              <a:gd name="connsiteX21340" fmla="*/ 1027541 w 5832676"/>
              <a:gd name="connsiteY21340" fmla="*/ 2662277 h 5602020"/>
              <a:gd name="connsiteX21341" fmla="*/ 1025247 w 5832676"/>
              <a:gd name="connsiteY21341" fmla="*/ 2662277 h 5602020"/>
              <a:gd name="connsiteX21342" fmla="*/ 1020660 w 5832676"/>
              <a:gd name="connsiteY21342" fmla="*/ 2662277 h 5602020"/>
              <a:gd name="connsiteX21343" fmla="*/ 1020660 w 5832676"/>
              <a:gd name="connsiteY21343" fmla="*/ 2664570 h 5602020"/>
              <a:gd name="connsiteX21344" fmla="*/ 1018366 w 5832676"/>
              <a:gd name="connsiteY21344" fmla="*/ 2664570 h 5602020"/>
              <a:gd name="connsiteX21345" fmla="*/ 1016073 w 5832676"/>
              <a:gd name="connsiteY21345" fmla="*/ 2664570 h 5602020"/>
              <a:gd name="connsiteX21346" fmla="*/ 1018366 w 5832676"/>
              <a:gd name="connsiteY21346" fmla="*/ 2662277 h 5602020"/>
              <a:gd name="connsiteX21347" fmla="*/ 1016073 w 5832676"/>
              <a:gd name="connsiteY21347" fmla="*/ 2662277 h 5602020"/>
              <a:gd name="connsiteX21348" fmla="*/ 1020660 w 5832676"/>
              <a:gd name="connsiteY21348" fmla="*/ 2659984 h 5602020"/>
              <a:gd name="connsiteX21349" fmla="*/ 1022955 w 5832676"/>
              <a:gd name="connsiteY21349" fmla="*/ 2657691 h 5602020"/>
              <a:gd name="connsiteX21350" fmla="*/ 1013779 w 5832676"/>
              <a:gd name="connsiteY21350" fmla="*/ 2659984 h 5602020"/>
              <a:gd name="connsiteX21351" fmla="*/ 1013779 w 5832676"/>
              <a:gd name="connsiteY21351" fmla="*/ 2657691 h 5602020"/>
              <a:gd name="connsiteX21352" fmla="*/ 1016073 w 5832676"/>
              <a:gd name="connsiteY21352" fmla="*/ 2655398 h 5602020"/>
              <a:gd name="connsiteX21353" fmla="*/ 1016073 w 5832676"/>
              <a:gd name="connsiteY21353" fmla="*/ 2653105 h 5602020"/>
              <a:gd name="connsiteX21354" fmla="*/ 1011487 w 5832676"/>
              <a:gd name="connsiteY21354" fmla="*/ 2650812 h 5602020"/>
              <a:gd name="connsiteX21355" fmla="*/ 1013779 w 5832676"/>
              <a:gd name="connsiteY21355" fmla="*/ 2650812 h 5602020"/>
              <a:gd name="connsiteX21356" fmla="*/ 1011487 w 5832676"/>
              <a:gd name="connsiteY21356" fmla="*/ 2648519 h 5602020"/>
              <a:gd name="connsiteX21357" fmla="*/ 1002312 w 5832676"/>
              <a:gd name="connsiteY21357" fmla="*/ 2648519 h 5602020"/>
              <a:gd name="connsiteX21358" fmla="*/ 1004605 w 5832676"/>
              <a:gd name="connsiteY21358" fmla="*/ 2646226 h 5602020"/>
              <a:gd name="connsiteX21359" fmla="*/ 1006899 w 5832676"/>
              <a:gd name="connsiteY21359" fmla="*/ 2643933 h 5602020"/>
              <a:gd name="connsiteX21360" fmla="*/ 1011487 w 5832676"/>
              <a:gd name="connsiteY21360" fmla="*/ 2643933 h 5602020"/>
              <a:gd name="connsiteX21361" fmla="*/ 1011487 w 5832676"/>
              <a:gd name="connsiteY21361" fmla="*/ 2646226 h 5602020"/>
              <a:gd name="connsiteX21362" fmla="*/ 1016073 w 5832676"/>
              <a:gd name="connsiteY21362" fmla="*/ 2646226 h 5602020"/>
              <a:gd name="connsiteX21363" fmla="*/ 1022955 w 5832676"/>
              <a:gd name="connsiteY21363" fmla="*/ 2637054 h 5602020"/>
              <a:gd name="connsiteX21364" fmla="*/ 1022955 w 5832676"/>
              <a:gd name="connsiteY21364" fmla="*/ 2634762 h 5602020"/>
              <a:gd name="connsiteX21365" fmla="*/ 1021112 w 5832676"/>
              <a:gd name="connsiteY21365" fmla="*/ 2631076 h 5602020"/>
              <a:gd name="connsiteX21366" fmla="*/ 1022955 w 5832676"/>
              <a:gd name="connsiteY21366" fmla="*/ 2630175 h 5602020"/>
              <a:gd name="connsiteX21367" fmla="*/ 1020660 w 5832676"/>
              <a:gd name="connsiteY21367" fmla="*/ 2630175 h 5602020"/>
              <a:gd name="connsiteX21368" fmla="*/ 1021112 w 5832676"/>
              <a:gd name="connsiteY21368" fmla="*/ 2631076 h 5602020"/>
              <a:gd name="connsiteX21369" fmla="*/ 1008905 w 5832676"/>
              <a:gd name="connsiteY21369" fmla="*/ 2637054 h 5602020"/>
              <a:gd name="connsiteX21370" fmla="*/ 1000018 w 5832676"/>
              <a:gd name="connsiteY21370" fmla="*/ 2643933 h 5602020"/>
              <a:gd name="connsiteX21371" fmla="*/ 1000018 w 5832676"/>
              <a:gd name="connsiteY21371" fmla="*/ 2641640 h 5602020"/>
              <a:gd name="connsiteX21372" fmla="*/ 995431 w 5832676"/>
              <a:gd name="connsiteY21372" fmla="*/ 2650812 h 5602020"/>
              <a:gd name="connsiteX21373" fmla="*/ 983963 w 5832676"/>
              <a:gd name="connsiteY21373" fmla="*/ 2650812 h 5602020"/>
              <a:gd name="connsiteX21374" fmla="*/ 995431 w 5832676"/>
              <a:gd name="connsiteY21374" fmla="*/ 2641640 h 5602020"/>
              <a:gd name="connsiteX21375" fmla="*/ 997725 w 5832676"/>
              <a:gd name="connsiteY21375" fmla="*/ 2639347 h 5602020"/>
              <a:gd name="connsiteX21376" fmla="*/ 998746 w 5832676"/>
              <a:gd name="connsiteY21376" fmla="*/ 2635264 h 5602020"/>
              <a:gd name="connsiteX21377" fmla="*/ 1005004 w 5832676"/>
              <a:gd name="connsiteY21377" fmla="*/ 2633215 h 5602020"/>
              <a:gd name="connsiteX21378" fmla="*/ 1002759 w 5832676"/>
              <a:gd name="connsiteY21378" fmla="*/ 2633215 h 5602020"/>
              <a:gd name="connsiteX21379" fmla="*/ 1007249 w 5832676"/>
              <a:gd name="connsiteY21379" fmla="*/ 2631010 h 5602020"/>
              <a:gd name="connsiteX21380" fmla="*/ 1009495 w 5832676"/>
              <a:gd name="connsiteY21380" fmla="*/ 2628805 h 5602020"/>
              <a:gd name="connsiteX21381" fmla="*/ 1009495 w 5832676"/>
              <a:gd name="connsiteY21381" fmla="*/ 2631010 h 5602020"/>
              <a:gd name="connsiteX21382" fmla="*/ 1013985 w 5832676"/>
              <a:gd name="connsiteY21382" fmla="*/ 2631010 h 5602020"/>
              <a:gd name="connsiteX21383" fmla="*/ 1016231 w 5832676"/>
              <a:gd name="connsiteY21383" fmla="*/ 2628805 h 5602020"/>
              <a:gd name="connsiteX21384" fmla="*/ 1013985 w 5832676"/>
              <a:gd name="connsiteY21384" fmla="*/ 2626599 h 5602020"/>
              <a:gd name="connsiteX21385" fmla="*/ 1007249 w 5832676"/>
              <a:gd name="connsiteY21385" fmla="*/ 2626599 h 5602020"/>
              <a:gd name="connsiteX21386" fmla="*/ 1018477 w 5832676"/>
              <a:gd name="connsiteY21386" fmla="*/ 2622189 h 5602020"/>
              <a:gd name="connsiteX21387" fmla="*/ 1018477 w 5832676"/>
              <a:gd name="connsiteY21387" fmla="*/ 2619983 h 5602020"/>
              <a:gd name="connsiteX21388" fmla="*/ 1013985 w 5832676"/>
              <a:gd name="connsiteY21388" fmla="*/ 2622189 h 5602020"/>
              <a:gd name="connsiteX21389" fmla="*/ 1002759 w 5832676"/>
              <a:gd name="connsiteY21389" fmla="*/ 2628805 h 5602020"/>
              <a:gd name="connsiteX21390" fmla="*/ 998962 w 5832676"/>
              <a:gd name="connsiteY21390" fmla="*/ 2634398 h 5602020"/>
              <a:gd name="connsiteX21391" fmla="*/ 1000018 w 5832676"/>
              <a:gd name="connsiteY21391" fmla="*/ 2630175 h 5602020"/>
              <a:gd name="connsiteX21392" fmla="*/ 986257 w 5832676"/>
              <a:gd name="connsiteY21392" fmla="*/ 2641640 h 5602020"/>
              <a:gd name="connsiteX21393" fmla="*/ 988550 w 5832676"/>
              <a:gd name="connsiteY21393" fmla="*/ 2639347 h 5602020"/>
              <a:gd name="connsiteX21394" fmla="*/ 986257 w 5832676"/>
              <a:gd name="connsiteY21394" fmla="*/ 2637054 h 5602020"/>
              <a:gd name="connsiteX21395" fmla="*/ 997725 w 5832676"/>
              <a:gd name="connsiteY21395" fmla="*/ 2627881 h 5602020"/>
              <a:gd name="connsiteX21396" fmla="*/ 1000018 w 5832676"/>
              <a:gd name="connsiteY21396" fmla="*/ 2627881 h 5602020"/>
              <a:gd name="connsiteX21397" fmla="*/ 1000018 w 5832676"/>
              <a:gd name="connsiteY21397" fmla="*/ 2625588 h 5602020"/>
              <a:gd name="connsiteX21398" fmla="*/ 1002312 w 5832676"/>
              <a:gd name="connsiteY21398" fmla="*/ 2625588 h 5602020"/>
              <a:gd name="connsiteX21399" fmla="*/ 1004605 w 5832676"/>
              <a:gd name="connsiteY21399" fmla="*/ 2623295 h 5602020"/>
              <a:gd name="connsiteX21400" fmla="*/ 995431 w 5832676"/>
              <a:gd name="connsiteY21400" fmla="*/ 2621002 h 5602020"/>
              <a:gd name="connsiteX21401" fmla="*/ 993138 w 5832676"/>
              <a:gd name="connsiteY21401" fmla="*/ 2621002 h 5602020"/>
              <a:gd name="connsiteX21402" fmla="*/ 995431 w 5832676"/>
              <a:gd name="connsiteY21402" fmla="*/ 2616416 h 5602020"/>
              <a:gd name="connsiteX21403" fmla="*/ 997725 w 5832676"/>
              <a:gd name="connsiteY21403" fmla="*/ 2609537 h 5602020"/>
              <a:gd name="connsiteX21404" fmla="*/ 997725 w 5832676"/>
              <a:gd name="connsiteY21404" fmla="*/ 2607243 h 5602020"/>
              <a:gd name="connsiteX21405" fmla="*/ 988550 w 5832676"/>
              <a:gd name="connsiteY21405" fmla="*/ 2607243 h 5602020"/>
              <a:gd name="connsiteX21406" fmla="*/ 986257 w 5832676"/>
              <a:gd name="connsiteY21406" fmla="*/ 2609537 h 5602020"/>
              <a:gd name="connsiteX21407" fmla="*/ 974789 w 5832676"/>
              <a:gd name="connsiteY21407" fmla="*/ 2611830 h 5602020"/>
              <a:gd name="connsiteX21408" fmla="*/ 967908 w 5832676"/>
              <a:gd name="connsiteY21408" fmla="*/ 2616416 h 5602020"/>
              <a:gd name="connsiteX21409" fmla="*/ 965614 w 5832676"/>
              <a:gd name="connsiteY21409" fmla="*/ 2621002 h 5602020"/>
              <a:gd name="connsiteX21410" fmla="*/ 963932 w 5832676"/>
              <a:gd name="connsiteY21410" fmla="*/ 2619321 h 5602020"/>
              <a:gd name="connsiteX21411" fmla="*/ 965614 w 5832676"/>
              <a:gd name="connsiteY21411" fmla="*/ 2618709 h 5602020"/>
              <a:gd name="connsiteX21412" fmla="*/ 963320 w 5832676"/>
              <a:gd name="connsiteY21412" fmla="*/ 2618709 h 5602020"/>
              <a:gd name="connsiteX21413" fmla="*/ 963932 w 5832676"/>
              <a:gd name="connsiteY21413" fmla="*/ 2619321 h 5602020"/>
              <a:gd name="connsiteX21414" fmla="*/ 940385 w 5832676"/>
              <a:gd name="connsiteY21414" fmla="*/ 2627881 h 5602020"/>
              <a:gd name="connsiteX21415" fmla="*/ 951852 w 5832676"/>
              <a:gd name="connsiteY21415" fmla="*/ 2623295 h 5602020"/>
              <a:gd name="connsiteX21416" fmla="*/ 965614 w 5832676"/>
              <a:gd name="connsiteY21416" fmla="*/ 2614123 h 5602020"/>
              <a:gd name="connsiteX21417" fmla="*/ 970201 w 5832676"/>
              <a:gd name="connsiteY21417" fmla="*/ 2604951 h 5602020"/>
              <a:gd name="connsiteX21418" fmla="*/ 965614 w 5832676"/>
              <a:gd name="connsiteY21418" fmla="*/ 2607243 h 5602020"/>
              <a:gd name="connsiteX21419" fmla="*/ 961027 w 5832676"/>
              <a:gd name="connsiteY21419" fmla="*/ 2609537 h 5602020"/>
              <a:gd name="connsiteX21420" fmla="*/ 961027 w 5832676"/>
              <a:gd name="connsiteY21420" fmla="*/ 2611830 h 5602020"/>
              <a:gd name="connsiteX21421" fmla="*/ 956440 w 5832676"/>
              <a:gd name="connsiteY21421" fmla="*/ 2611830 h 5602020"/>
              <a:gd name="connsiteX21422" fmla="*/ 954146 w 5832676"/>
              <a:gd name="connsiteY21422" fmla="*/ 2611830 h 5602020"/>
              <a:gd name="connsiteX21423" fmla="*/ 956440 w 5832676"/>
              <a:gd name="connsiteY21423" fmla="*/ 2609537 h 5602020"/>
              <a:gd name="connsiteX21424" fmla="*/ 956440 w 5832676"/>
              <a:gd name="connsiteY21424" fmla="*/ 2607243 h 5602020"/>
              <a:gd name="connsiteX21425" fmla="*/ 958733 w 5832676"/>
              <a:gd name="connsiteY21425" fmla="*/ 2607243 h 5602020"/>
              <a:gd name="connsiteX21426" fmla="*/ 967908 w 5832676"/>
              <a:gd name="connsiteY21426" fmla="*/ 2602657 h 5602020"/>
              <a:gd name="connsiteX21427" fmla="*/ 967908 w 5832676"/>
              <a:gd name="connsiteY21427" fmla="*/ 2600967 h 5602020"/>
              <a:gd name="connsiteX21428" fmla="*/ 971061 w 5832676"/>
              <a:gd name="connsiteY21428" fmla="*/ 2598644 h 5602020"/>
              <a:gd name="connsiteX21429" fmla="*/ 974789 w 5832676"/>
              <a:gd name="connsiteY21429" fmla="*/ 2598071 h 5602020"/>
              <a:gd name="connsiteX21430" fmla="*/ 974789 w 5832676"/>
              <a:gd name="connsiteY21430" fmla="*/ 2595778 h 5602020"/>
              <a:gd name="connsiteX21431" fmla="*/ 963320 w 5832676"/>
              <a:gd name="connsiteY21431" fmla="*/ 2600364 h 5602020"/>
              <a:gd name="connsiteX21432" fmla="*/ 965614 w 5832676"/>
              <a:gd name="connsiteY21432" fmla="*/ 2598071 h 5602020"/>
              <a:gd name="connsiteX21433" fmla="*/ 965614 w 5832676"/>
              <a:gd name="connsiteY21433" fmla="*/ 2593485 h 5602020"/>
              <a:gd name="connsiteX21434" fmla="*/ 954146 w 5832676"/>
              <a:gd name="connsiteY21434" fmla="*/ 2598071 h 5602020"/>
              <a:gd name="connsiteX21435" fmla="*/ 949559 w 5832676"/>
              <a:gd name="connsiteY21435" fmla="*/ 2602657 h 5602020"/>
              <a:gd name="connsiteX21436" fmla="*/ 940385 w 5832676"/>
              <a:gd name="connsiteY21436" fmla="*/ 2604951 h 5602020"/>
              <a:gd name="connsiteX21437" fmla="*/ 933504 w 5832676"/>
              <a:gd name="connsiteY21437" fmla="*/ 2604951 h 5602020"/>
              <a:gd name="connsiteX21438" fmla="*/ 935798 w 5832676"/>
              <a:gd name="connsiteY21438" fmla="*/ 2602657 h 5602020"/>
              <a:gd name="connsiteX21439" fmla="*/ 905692 w 5832676"/>
              <a:gd name="connsiteY21439" fmla="*/ 2614696 h 5602020"/>
              <a:gd name="connsiteX21440" fmla="*/ 888811 w 5832676"/>
              <a:gd name="connsiteY21440" fmla="*/ 2622542 h 5602020"/>
              <a:gd name="connsiteX21441" fmla="*/ 885803 w 5832676"/>
              <a:gd name="connsiteY21441" fmla="*/ 2623940 h 5602020"/>
              <a:gd name="connsiteX21442" fmla="*/ 873869 w 5832676"/>
              <a:gd name="connsiteY21442" fmla="*/ 2630175 h 5602020"/>
              <a:gd name="connsiteX21443" fmla="*/ 878456 w 5832676"/>
              <a:gd name="connsiteY21443" fmla="*/ 2627881 h 5602020"/>
              <a:gd name="connsiteX21444" fmla="*/ 880749 w 5832676"/>
              <a:gd name="connsiteY21444" fmla="*/ 2630175 h 5602020"/>
              <a:gd name="connsiteX21445" fmla="*/ 862401 w 5832676"/>
              <a:gd name="connsiteY21445" fmla="*/ 2637054 h 5602020"/>
              <a:gd name="connsiteX21446" fmla="*/ 869281 w 5832676"/>
              <a:gd name="connsiteY21446" fmla="*/ 2634762 h 5602020"/>
              <a:gd name="connsiteX21447" fmla="*/ 844052 w 5832676"/>
              <a:gd name="connsiteY21447" fmla="*/ 2646226 h 5602020"/>
              <a:gd name="connsiteX21448" fmla="*/ 818823 w 5832676"/>
              <a:gd name="connsiteY21448" fmla="*/ 2653105 h 5602020"/>
              <a:gd name="connsiteX21449" fmla="*/ 821117 w 5832676"/>
              <a:gd name="connsiteY21449" fmla="*/ 2650812 h 5602020"/>
              <a:gd name="connsiteX21450" fmla="*/ 816530 w 5832676"/>
              <a:gd name="connsiteY21450" fmla="*/ 2653105 h 5602020"/>
              <a:gd name="connsiteX21451" fmla="*/ 818823 w 5832676"/>
              <a:gd name="connsiteY21451" fmla="*/ 2653105 h 5602020"/>
              <a:gd name="connsiteX21452" fmla="*/ 798181 w 5832676"/>
              <a:gd name="connsiteY21452" fmla="*/ 2662277 h 5602020"/>
              <a:gd name="connsiteX21453" fmla="*/ 800474 w 5832676"/>
              <a:gd name="connsiteY21453" fmla="*/ 2659984 h 5602020"/>
              <a:gd name="connsiteX21454" fmla="*/ 798181 w 5832676"/>
              <a:gd name="connsiteY21454" fmla="*/ 2659984 h 5602020"/>
              <a:gd name="connsiteX21455" fmla="*/ 814236 w 5832676"/>
              <a:gd name="connsiteY21455" fmla="*/ 2650812 h 5602020"/>
              <a:gd name="connsiteX21456" fmla="*/ 807355 w 5832676"/>
              <a:gd name="connsiteY21456" fmla="*/ 2653105 h 5602020"/>
              <a:gd name="connsiteX21457" fmla="*/ 832585 w 5832676"/>
              <a:gd name="connsiteY21457" fmla="*/ 2637054 h 5602020"/>
              <a:gd name="connsiteX21458" fmla="*/ 821117 w 5832676"/>
              <a:gd name="connsiteY21458" fmla="*/ 2643933 h 5602020"/>
              <a:gd name="connsiteX21459" fmla="*/ 894511 w 5832676"/>
              <a:gd name="connsiteY21459" fmla="*/ 2598071 h 5602020"/>
              <a:gd name="connsiteX21460" fmla="*/ 896805 w 5832676"/>
              <a:gd name="connsiteY21460" fmla="*/ 2595778 h 5602020"/>
              <a:gd name="connsiteX21461" fmla="*/ 855520 w 5832676"/>
              <a:gd name="connsiteY21461" fmla="*/ 2611830 h 5602020"/>
              <a:gd name="connsiteX21462" fmla="*/ 869281 w 5832676"/>
              <a:gd name="connsiteY21462" fmla="*/ 2600364 h 5602020"/>
              <a:gd name="connsiteX21463" fmla="*/ 862401 w 5832676"/>
              <a:gd name="connsiteY21463" fmla="*/ 2604951 h 5602020"/>
              <a:gd name="connsiteX21464" fmla="*/ 858751 w 5832676"/>
              <a:gd name="connsiteY21464" fmla="*/ 2603735 h 5602020"/>
              <a:gd name="connsiteX21465" fmla="*/ 860744 w 5832676"/>
              <a:gd name="connsiteY21465" fmla="*/ 2601741 h 5602020"/>
              <a:gd name="connsiteX21466" fmla="*/ 858288 w 5832676"/>
              <a:gd name="connsiteY21466" fmla="*/ 2603144 h 5602020"/>
              <a:gd name="connsiteX21467" fmla="*/ 858187 w 5832676"/>
              <a:gd name="connsiteY21467" fmla="*/ 2603547 h 5602020"/>
              <a:gd name="connsiteX21468" fmla="*/ 855520 w 5832676"/>
              <a:gd name="connsiteY21468" fmla="*/ 2602657 h 5602020"/>
              <a:gd name="connsiteX21469" fmla="*/ 848639 w 5832676"/>
              <a:gd name="connsiteY21469" fmla="*/ 2604951 h 5602020"/>
              <a:gd name="connsiteX21470" fmla="*/ 848639 w 5832676"/>
              <a:gd name="connsiteY21470" fmla="*/ 2602657 h 5602020"/>
              <a:gd name="connsiteX21471" fmla="*/ 827998 w 5832676"/>
              <a:gd name="connsiteY21471" fmla="*/ 2607243 h 5602020"/>
              <a:gd name="connsiteX21472" fmla="*/ 784419 w 5832676"/>
              <a:gd name="connsiteY21472" fmla="*/ 2630175 h 5602020"/>
              <a:gd name="connsiteX21473" fmla="*/ 779832 w 5832676"/>
              <a:gd name="connsiteY21473" fmla="*/ 2627881 h 5602020"/>
              <a:gd name="connsiteX21474" fmla="*/ 789006 w 5832676"/>
              <a:gd name="connsiteY21474" fmla="*/ 2625588 h 5602020"/>
              <a:gd name="connsiteX21475" fmla="*/ 789006 w 5832676"/>
              <a:gd name="connsiteY21475" fmla="*/ 2623295 h 5602020"/>
              <a:gd name="connsiteX21476" fmla="*/ 786713 w 5832676"/>
              <a:gd name="connsiteY21476" fmla="*/ 2623295 h 5602020"/>
              <a:gd name="connsiteX21477" fmla="*/ 786713 w 5832676"/>
              <a:gd name="connsiteY21477" fmla="*/ 2621002 h 5602020"/>
              <a:gd name="connsiteX21478" fmla="*/ 800474 w 5832676"/>
              <a:gd name="connsiteY21478" fmla="*/ 2618709 h 5602020"/>
              <a:gd name="connsiteX21479" fmla="*/ 825704 w 5832676"/>
              <a:gd name="connsiteY21479" fmla="*/ 2604951 h 5602020"/>
              <a:gd name="connsiteX21480" fmla="*/ 821117 w 5832676"/>
              <a:gd name="connsiteY21480" fmla="*/ 2604951 h 5602020"/>
              <a:gd name="connsiteX21481" fmla="*/ 841759 w 5832676"/>
              <a:gd name="connsiteY21481" fmla="*/ 2593485 h 5602020"/>
              <a:gd name="connsiteX21482" fmla="*/ 837172 w 5832676"/>
              <a:gd name="connsiteY21482" fmla="*/ 2588898 h 5602020"/>
              <a:gd name="connsiteX21483" fmla="*/ 837172 w 5832676"/>
              <a:gd name="connsiteY21483" fmla="*/ 2586606 h 5602020"/>
              <a:gd name="connsiteX21484" fmla="*/ 800474 w 5832676"/>
              <a:gd name="connsiteY21484" fmla="*/ 2600364 h 5602020"/>
              <a:gd name="connsiteX21485" fmla="*/ 802768 w 5832676"/>
              <a:gd name="connsiteY21485" fmla="*/ 2598071 h 5602020"/>
              <a:gd name="connsiteX21486" fmla="*/ 791300 w 5832676"/>
              <a:gd name="connsiteY21486" fmla="*/ 2602657 h 5602020"/>
              <a:gd name="connsiteX21487" fmla="*/ 795887 w 5832676"/>
              <a:gd name="connsiteY21487" fmla="*/ 2600364 h 5602020"/>
              <a:gd name="connsiteX21488" fmla="*/ 768365 w 5832676"/>
              <a:gd name="connsiteY21488" fmla="*/ 2611830 h 5602020"/>
              <a:gd name="connsiteX21489" fmla="*/ 763776 w 5832676"/>
              <a:gd name="connsiteY21489" fmla="*/ 2611830 h 5602020"/>
              <a:gd name="connsiteX21490" fmla="*/ 802768 w 5832676"/>
              <a:gd name="connsiteY21490" fmla="*/ 2593485 h 5602020"/>
              <a:gd name="connsiteX21491" fmla="*/ 809649 w 5832676"/>
              <a:gd name="connsiteY21491" fmla="*/ 2593485 h 5602020"/>
              <a:gd name="connsiteX21492" fmla="*/ 834879 w 5832676"/>
              <a:gd name="connsiteY21492" fmla="*/ 2584313 h 5602020"/>
              <a:gd name="connsiteX21493" fmla="*/ 823411 w 5832676"/>
              <a:gd name="connsiteY21493" fmla="*/ 2577433 h 5602020"/>
              <a:gd name="connsiteX21494" fmla="*/ 823411 w 5832676"/>
              <a:gd name="connsiteY21494" fmla="*/ 2575140 h 5602020"/>
              <a:gd name="connsiteX21495" fmla="*/ 770658 w 5832676"/>
              <a:gd name="connsiteY21495" fmla="*/ 2600364 h 5602020"/>
              <a:gd name="connsiteX21496" fmla="*/ 775246 w 5832676"/>
              <a:gd name="connsiteY21496" fmla="*/ 2595778 h 5602020"/>
              <a:gd name="connsiteX21497" fmla="*/ 766071 w 5832676"/>
              <a:gd name="connsiteY21497" fmla="*/ 2598071 h 5602020"/>
              <a:gd name="connsiteX21498" fmla="*/ 779832 w 5832676"/>
              <a:gd name="connsiteY21498" fmla="*/ 2588898 h 5602020"/>
              <a:gd name="connsiteX21499" fmla="*/ 772952 w 5832676"/>
              <a:gd name="connsiteY21499" fmla="*/ 2588898 h 5602020"/>
              <a:gd name="connsiteX21500" fmla="*/ 789006 w 5832676"/>
              <a:gd name="connsiteY21500" fmla="*/ 2582019 h 5602020"/>
              <a:gd name="connsiteX21501" fmla="*/ 793592 w 5832676"/>
              <a:gd name="connsiteY21501" fmla="*/ 2582019 h 5602020"/>
              <a:gd name="connsiteX21502" fmla="*/ 800474 w 5832676"/>
              <a:gd name="connsiteY21502" fmla="*/ 2577433 h 5602020"/>
              <a:gd name="connsiteX21503" fmla="*/ 798181 w 5832676"/>
              <a:gd name="connsiteY21503" fmla="*/ 2577433 h 5602020"/>
              <a:gd name="connsiteX21504" fmla="*/ 759190 w 5832676"/>
              <a:gd name="connsiteY21504" fmla="*/ 2586606 h 5602020"/>
              <a:gd name="connsiteX21505" fmla="*/ 754603 w 5832676"/>
              <a:gd name="connsiteY21505" fmla="*/ 2586606 h 5602020"/>
              <a:gd name="connsiteX21506" fmla="*/ 823411 w 5832676"/>
              <a:gd name="connsiteY21506" fmla="*/ 2556796 h 5602020"/>
              <a:gd name="connsiteX21507" fmla="*/ 821117 w 5832676"/>
              <a:gd name="connsiteY21507" fmla="*/ 2554503 h 5602020"/>
              <a:gd name="connsiteX21508" fmla="*/ 824557 w 5832676"/>
              <a:gd name="connsiteY21508" fmla="*/ 2554216 h 5602020"/>
              <a:gd name="connsiteX21509" fmla="*/ 824821 w 5832676"/>
              <a:gd name="connsiteY21509" fmla="*/ 2554062 h 5602020"/>
              <a:gd name="connsiteX21510" fmla="*/ 825704 w 5832676"/>
              <a:gd name="connsiteY21510" fmla="*/ 2554503 h 5602020"/>
              <a:gd name="connsiteX21511" fmla="*/ 827998 w 5832676"/>
              <a:gd name="connsiteY21511" fmla="*/ 2552210 h 5602020"/>
              <a:gd name="connsiteX21512" fmla="*/ 824821 w 5832676"/>
              <a:gd name="connsiteY21512" fmla="*/ 2554062 h 5602020"/>
              <a:gd name="connsiteX21513" fmla="*/ 821117 w 5832676"/>
              <a:gd name="connsiteY21513" fmla="*/ 2552210 h 5602020"/>
              <a:gd name="connsiteX21514" fmla="*/ 779832 w 5832676"/>
              <a:gd name="connsiteY21514" fmla="*/ 2565968 h 5602020"/>
              <a:gd name="connsiteX21515" fmla="*/ 823411 w 5832676"/>
              <a:gd name="connsiteY21515" fmla="*/ 2545330 h 5602020"/>
              <a:gd name="connsiteX21516" fmla="*/ 823411 w 5832676"/>
              <a:gd name="connsiteY21516" fmla="*/ 2538451 h 5602020"/>
              <a:gd name="connsiteX21517" fmla="*/ 825704 w 5832676"/>
              <a:gd name="connsiteY21517" fmla="*/ 2540744 h 5602020"/>
              <a:gd name="connsiteX21518" fmla="*/ 834879 w 5832676"/>
              <a:gd name="connsiteY21518" fmla="*/ 2526985 h 5602020"/>
              <a:gd name="connsiteX21519" fmla="*/ 830291 w 5832676"/>
              <a:gd name="connsiteY21519" fmla="*/ 2526985 h 5602020"/>
              <a:gd name="connsiteX21520" fmla="*/ 839465 w 5832676"/>
              <a:gd name="connsiteY21520" fmla="*/ 2517812 h 5602020"/>
              <a:gd name="connsiteX21521" fmla="*/ 839465 w 5832676"/>
              <a:gd name="connsiteY21521" fmla="*/ 2515519 h 5602020"/>
              <a:gd name="connsiteX21522" fmla="*/ 853226 w 5832676"/>
              <a:gd name="connsiteY21522" fmla="*/ 2504054 h 5602020"/>
              <a:gd name="connsiteX21523" fmla="*/ 853226 w 5832676"/>
              <a:gd name="connsiteY21523" fmla="*/ 2501761 h 5602020"/>
              <a:gd name="connsiteX21524" fmla="*/ 857813 w 5832676"/>
              <a:gd name="connsiteY21524" fmla="*/ 2499469 h 5602020"/>
              <a:gd name="connsiteX21525" fmla="*/ 860107 w 5832676"/>
              <a:gd name="connsiteY21525" fmla="*/ 2494882 h 5602020"/>
              <a:gd name="connsiteX21526" fmla="*/ 818823 w 5832676"/>
              <a:gd name="connsiteY21526" fmla="*/ 2510934 h 5602020"/>
              <a:gd name="connsiteX21527" fmla="*/ 821117 w 5832676"/>
              <a:gd name="connsiteY21527" fmla="*/ 2510934 h 5602020"/>
              <a:gd name="connsiteX21528" fmla="*/ 808504 w 5832676"/>
              <a:gd name="connsiteY21528" fmla="*/ 2515519 h 5602020"/>
              <a:gd name="connsiteX21529" fmla="*/ 814236 w 5832676"/>
              <a:gd name="connsiteY21529" fmla="*/ 2513227 h 5602020"/>
              <a:gd name="connsiteX21530" fmla="*/ 807355 w 5832676"/>
              <a:gd name="connsiteY21530" fmla="*/ 2513227 h 5602020"/>
              <a:gd name="connsiteX21531" fmla="*/ 860107 w 5832676"/>
              <a:gd name="connsiteY21531" fmla="*/ 2490296 h 5602020"/>
              <a:gd name="connsiteX21532" fmla="*/ 860107 w 5832676"/>
              <a:gd name="connsiteY21532" fmla="*/ 2488004 h 5602020"/>
              <a:gd name="connsiteX21533" fmla="*/ 863930 w 5832676"/>
              <a:gd name="connsiteY21533" fmla="*/ 2486474 h 5602020"/>
              <a:gd name="connsiteX21534" fmla="*/ 862401 w 5832676"/>
              <a:gd name="connsiteY21534" fmla="*/ 2488004 h 5602020"/>
              <a:gd name="connsiteX21535" fmla="*/ 865841 w 5832676"/>
              <a:gd name="connsiteY21535" fmla="*/ 2485711 h 5602020"/>
              <a:gd name="connsiteX21536" fmla="*/ 867760 w 5832676"/>
              <a:gd name="connsiteY21536" fmla="*/ 2484944 h 5602020"/>
              <a:gd name="connsiteX21537" fmla="*/ 867760 w 5832676"/>
              <a:gd name="connsiteY21537" fmla="*/ 2485265 h 5602020"/>
              <a:gd name="connsiteX21538" fmla="*/ 870566 w 5832676"/>
              <a:gd name="connsiteY21538" fmla="*/ 2485265 h 5602020"/>
              <a:gd name="connsiteX21539" fmla="*/ 870566 w 5832676"/>
              <a:gd name="connsiteY21539" fmla="*/ 2483820 h 5602020"/>
              <a:gd name="connsiteX21540" fmla="*/ 871575 w 5832676"/>
              <a:gd name="connsiteY21540" fmla="*/ 2483416 h 5602020"/>
              <a:gd name="connsiteX21541" fmla="*/ 870566 w 5832676"/>
              <a:gd name="connsiteY21541" fmla="*/ 2483416 h 5602020"/>
              <a:gd name="connsiteX21542" fmla="*/ 870566 w 5832676"/>
              <a:gd name="connsiteY21542" fmla="*/ 2482459 h 5602020"/>
              <a:gd name="connsiteX21543" fmla="*/ 867760 w 5832676"/>
              <a:gd name="connsiteY21543" fmla="*/ 2482459 h 5602020"/>
              <a:gd name="connsiteX21544" fmla="*/ 867760 w 5832676"/>
              <a:gd name="connsiteY21544" fmla="*/ 2484431 h 5602020"/>
              <a:gd name="connsiteX21545" fmla="*/ 865841 w 5832676"/>
              <a:gd name="connsiteY21545" fmla="*/ 2485711 h 5602020"/>
              <a:gd name="connsiteX21546" fmla="*/ 863930 w 5832676"/>
              <a:gd name="connsiteY21546" fmla="*/ 2486474 h 5602020"/>
              <a:gd name="connsiteX21547" fmla="*/ 864694 w 5832676"/>
              <a:gd name="connsiteY21547" fmla="*/ 2485709 h 5602020"/>
              <a:gd name="connsiteX21548" fmla="*/ 860107 w 5832676"/>
              <a:gd name="connsiteY21548" fmla="*/ 2488004 h 5602020"/>
              <a:gd name="connsiteX21549" fmla="*/ 855520 w 5832676"/>
              <a:gd name="connsiteY21549" fmla="*/ 2490296 h 5602020"/>
              <a:gd name="connsiteX21550" fmla="*/ 853226 w 5832676"/>
              <a:gd name="connsiteY21550" fmla="*/ 2490296 h 5602020"/>
              <a:gd name="connsiteX21551" fmla="*/ 825704 w 5832676"/>
              <a:gd name="connsiteY21551" fmla="*/ 2497176 h 5602020"/>
              <a:gd name="connsiteX21552" fmla="*/ 825704 w 5832676"/>
              <a:gd name="connsiteY21552" fmla="*/ 2494882 h 5602020"/>
              <a:gd name="connsiteX21553" fmla="*/ 834879 w 5832676"/>
              <a:gd name="connsiteY21553" fmla="*/ 2492589 h 5602020"/>
              <a:gd name="connsiteX21554" fmla="*/ 763776 w 5832676"/>
              <a:gd name="connsiteY21554" fmla="*/ 2515519 h 5602020"/>
              <a:gd name="connsiteX21555" fmla="*/ 763776 w 5832676"/>
              <a:gd name="connsiteY21555" fmla="*/ 2513227 h 5602020"/>
              <a:gd name="connsiteX21556" fmla="*/ 766071 w 5832676"/>
              <a:gd name="connsiteY21556" fmla="*/ 2513227 h 5602020"/>
              <a:gd name="connsiteX21557" fmla="*/ 825704 w 5832676"/>
              <a:gd name="connsiteY21557" fmla="*/ 2488004 h 5602020"/>
              <a:gd name="connsiteX21558" fmla="*/ 825704 w 5832676"/>
              <a:gd name="connsiteY21558" fmla="*/ 2483416 h 5602020"/>
              <a:gd name="connsiteX21559" fmla="*/ 885337 w 5832676"/>
              <a:gd name="connsiteY21559" fmla="*/ 2453608 h 5602020"/>
              <a:gd name="connsiteX21560" fmla="*/ 873869 w 5832676"/>
              <a:gd name="connsiteY21560" fmla="*/ 2458193 h 5602020"/>
              <a:gd name="connsiteX21561" fmla="*/ 876162 w 5832676"/>
              <a:gd name="connsiteY21561" fmla="*/ 2455901 h 5602020"/>
              <a:gd name="connsiteX21562" fmla="*/ 864694 w 5832676"/>
              <a:gd name="connsiteY21562" fmla="*/ 2458193 h 5602020"/>
              <a:gd name="connsiteX21563" fmla="*/ 869281 w 5832676"/>
              <a:gd name="connsiteY21563" fmla="*/ 2455901 h 5602020"/>
              <a:gd name="connsiteX21564" fmla="*/ 841759 w 5832676"/>
              <a:gd name="connsiteY21564" fmla="*/ 2467366 h 5602020"/>
              <a:gd name="connsiteX21565" fmla="*/ 837172 w 5832676"/>
              <a:gd name="connsiteY21565" fmla="*/ 2467366 h 5602020"/>
              <a:gd name="connsiteX21566" fmla="*/ 832585 w 5832676"/>
              <a:gd name="connsiteY21566" fmla="*/ 2469659 h 5602020"/>
              <a:gd name="connsiteX21567" fmla="*/ 832585 w 5832676"/>
              <a:gd name="connsiteY21567" fmla="*/ 2468511 h 5602020"/>
              <a:gd name="connsiteX21568" fmla="*/ 834879 w 5832676"/>
              <a:gd name="connsiteY21568" fmla="*/ 2467366 h 5602020"/>
              <a:gd name="connsiteX21569" fmla="*/ 850933 w 5832676"/>
              <a:gd name="connsiteY21569" fmla="*/ 2460486 h 5602020"/>
              <a:gd name="connsiteX21570" fmla="*/ 850933 w 5832676"/>
              <a:gd name="connsiteY21570" fmla="*/ 2455901 h 5602020"/>
              <a:gd name="connsiteX21571" fmla="*/ 802768 w 5832676"/>
              <a:gd name="connsiteY21571" fmla="*/ 2476537 h 5602020"/>
              <a:gd name="connsiteX21572" fmla="*/ 807355 w 5832676"/>
              <a:gd name="connsiteY21572" fmla="*/ 2471951 h 5602020"/>
              <a:gd name="connsiteX21573" fmla="*/ 808073 w 5832676"/>
              <a:gd name="connsiteY21573" fmla="*/ 2471233 h 5602020"/>
              <a:gd name="connsiteX21574" fmla="*/ 809649 w 5832676"/>
              <a:gd name="connsiteY21574" fmla="*/ 2469659 h 5602020"/>
              <a:gd name="connsiteX21575" fmla="*/ 806105 w 5832676"/>
              <a:gd name="connsiteY21575" fmla="*/ 2471233 h 5602020"/>
              <a:gd name="connsiteX21576" fmla="*/ 789006 w 5832676"/>
              <a:gd name="connsiteY21576" fmla="*/ 2478831 h 5602020"/>
              <a:gd name="connsiteX21577" fmla="*/ 784419 w 5832676"/>
              <a:gd name="connsiteY21577" fmla="*/ 2478831 h 5602020"/>
              <a:gd name="connsiteX21578" fmla="*/ 789006 w 5832676"/>
              <a:gd name="connsiteY21578" fmla="*/ 2476537 h 5602020"/>
              <a:gd name="connsiteX21579" fmla="*/ 731665 w 5832676"/>
              <a:gd name="connsiteY21579" fmla="*/ 2499469 h 5602020"/>
              <a:gd name="connsiteX21580" fmla="*/ 736254 w 5832676"/>
              <a:gd name="connsiteY21580" fmla="*/ 2492589 h 5602020"/>
              <a:gd name="connsiteX21581" fmla="*/ 708729 w 5832676"/>
              <a:gd name="connsiteY21581" fmla="*/ 2504054 h 5602020"/>
              <a:gd name="connsiteX21582" fmla="*/ 708729 w 5832676"/>
              <a:gd name="connsiteY21582" fmla="*/ 2501761 h 5602020"/>
              <a:gd name="connsiteX21583" fmla="*/ 717536 w 5832676"/>
              <a:gd name="connsiteY21583" fmla="*/ 2495160 h 5602020"/>
              <a:gd name="connsiteX21584" fmla="*/ 716203 w 5832676"/>
              <a:gd name="connsiteY21584" fmla="*/ 2496493 h 5602020"/>
              <a:gd name="connsiteX21585" fmla="*/ 719010 w 5832676"/>
              <a:gd name="connsiteY21585" fmla="*/ 2496493 h 5602020"/>
              <a:gd name="connsiteX21586" fmla="*/ 719010 w 5832676"/>
              <a:gd name="connsiteY21586" fmla="*/ 2493686 h 5602020"/>
              <a:gd name="connsiteX21587" fmla="*/ 717767 w 5832676"/>
              <a:gd name="connsiteY21587" fmla="*/ 2494929 h 5602020"/>
              <a:gd name="connsiteX21588" fmla="*/ 711024 w 5832676"/>
              <a:gd name="connsiteY21588" fmla="*/ 2497176 h 5602020"/>
              <a:gd name="connsiteX21589" fmla="*/ 713317 w 5832676"/>
              <a:gd name="connsiteY21589" fmla="*/ 2494882 h 5602020"/>
              <a:gd name="connsiteX21590" fmla="*/ 729372 w 5832676"/>
              <a:gd name="connsiteY21590" fmla="*/ 2483416 h 5602020"/>
              <a:gd name="connsiteX21591" fmla="*/ 727078 w 5832676"/>
              <a:gd name="connsiteY21591" fmla="*/ 2483416 h 5602020"/>
              <a:gd name="connsiteX21592" fmla="*/ 722491 w 5832676"/>
              <a:gd name="connsiteY21592" fmla="*/ 2483416 h 5602020"/>
              <a:gd name="connsiteX21593" fmla="*/ 724785 w 5832676"/>
              <a:gd name="connsiteY21593" fmla="*/ 2481124 h 5602020"/>
              <a:gd name="connsiteX21594" fmla="*/ 726331 w 5832676"/>
              <a:gd name="connsiteY21594" fmla="*/ 2479579 h 5602020"/>
              <a:gd name="connsiteX21595" fmla="*/ 725625 w 5832676"/>
              <a:gd name="connsiteY21595" fmla="*/ 2482460 h 5602020"/>
              <a:gd name="connsiteX21596" fmla="*/ 730035 w 5832676"/>
              <a:gd name="connsiteY21596" fmla="*/ 2482460 h 5602020"/>
              <a:gd name="connsiteX21597" fmla="*/ 734446 w 5832676"/>
              <a:gd name="connsiteY21597" fmla="*/ 2477548 h 5602020"/>
              <a:gd name="connsiteX21598" fmla="*/ 730035 w 5832676"/>
              <a:gd name="connsiteY21598" fmla="*/ 2480004 h 5602020"/>
              <a:gd name="connsiteX21599" fmla="*/ 727438 w 5832676"/>
              <a:gd name="connsiteY21599" fmla="*/ 2478472 h 5602020"/>
              <a:gd name="connsiteX21600" fmla="*/ 728949 w 5832676"/>
              <a:gd name="connsiteY21600" fmla="*/ 2476962 h 5602020"/>
              <a:gd name="connsiteX21601" fmla="*/ 730236 w 5832676"/>
              <a:gd name="connsiteY21601" fmla="*/ 2478249 h 5602020"/>
              <a:gd name="connsiteX21602" fmla="*/ 730236 w 5832676"/>
              <a:gd name="connsiteY21602" fmla="*/ 2475443 h 5602020"/>
              <a:gd name="connsiteX21603" fmla="*/ 727429 w 5832676"/>
              <a:gd name="connsiteY21603" fmla="*/ 2475443 h 5602020"/>
              <a:gd name="connsiteX21604" fmla="*/ 728758 w 5832676"/>
              <a:gd name="connsiteY21604" fmla="*/ 2476772 h 5602020"/>
              <a:gd name="connsiteX21605" fmla="*/ 726209 w 5832676"/>
              <a:gd name="connsiteY21605" fmla="*/ 2477747 h 5602020"/>
              <a:gd name="connsiteX21606" fmla="*/ 725349 w 5832676"/>
              <a:gd name="connsiteY21606" fmla="*/ 2477241 h 5602020"/>
              <a:gd name="connsiteX21607" fmla="*/ 719010 w 5832676"/>
              <a:gd name="connsiteY21607" fmla="*/ 2480004 h 5602020"/>
              <a:gd name="connsiteX21608" fmla="*/ 725625 w 5832676"/>
              <a:gd name="connsiteY21608" fmla="*/ 2477548 h 5602020"/>
              <a:gd name="connsiteX21609" fmla="*/ 725814 w 5832676"/>
              <a:gd name="connsiteY21609" fmla="*/ 2477898 h 5602020"/>
              <a:gd name="connsiteX21610" fmla="*/ 719625 w 5832676"/>
              <a:gd name="connsiteY21610" fmla="*/ 2480264 h 5602020"/>
              <a:gd name="connsiteX21611" fmla="*/ 713317 w 5832676"/>
              <a:gd name="connsiteY21611" fmla="*/ 2478831 h 5602020"/>
              <a:gd name="connsiteX21612" fmla="*/ 715610 w 5832676"/>
              <a:gd name="connsiteY21612" fmla="*/ 2481124 h 5602020"/>
              <a:gd name="connsiteX21613" fmla="*/ 713317 w 5832676"/>
              <a:gd name="connsiteY21613" fmla="*/ 2483416 h 5602020"/>
              <a:gd name="connsiteX21614" fmla="*/ 688087 w 5832676"/>
              <a:gd name="connsiteY21614" fmla="*/ 2490296 h 5602020"/>
              <a:gd name="connsiteX21615" fmla="*/ 688087 w 5832676"/>
              <a:gd name="connsiteY21615" fmla="*/ 2488004 h 5602020"/>
              <a:gd name="connsiteX21616" fmla="*/ 685793 w 5832676"/>
              <a:gd name="connsiteY21616" fmla="*/ 2488004 h 5602020"/>
              <a:gd name="connsiteX21617" fmla="*/ 688087 w 5832676"/>
              <a:gd name="connsiteY21617" fmla="*/ 2490296 h 5602020"/>
              <a:gd name="connsiteX21618" fmla="*/ 683499 w 5832676"/>
              <a:gd name="connsiteY21618" fmla="*/ 2492589 h 5602020"/>
              <a:gd name="connsiteX21619" fmla="*/ 681206 w 5832676"/>
              <a:gd name="connsiteY21619" fmla="*/ 2492589 h 5602020"/>
              <a:gd name="connsiteX21620" fmla="*/ 678912 w 5832676"/>
              <a:gd name="connsiteY21620" fmla="*/ 2485709 h 5602020"/>
              <a:gd name="connsiteX21621" fmla="*/ 701848 w 5832676"/>
              <a:gd name="connsiteY21621" fmla="*/ 2476537 h 5602020"/>
              <a:gd name="connsiteX21622" fmla="*/ 699555 w 5832676"/>
              <a:gd name="connsiteY21622" fmla="*/ 2474244 h 5602020"/>
              <a:gd name="connsiteX21623" fmla="*/ 761484 w 5832676"/>
              <a:gd name="connsiteY21623" fmla="*/ 2442141 h 5602020"/>
              <a:gd name="connsiteX21624" fmla="*/ 747722 w 5832676"/>
              <a:gd name="connsiteY21624" fmla="*/ 2444435 h 5602020"/>
              <a:gd name="connsiteX21625" fmla="*/ 750016 w 5832676"/>
              <a:gd name="connsiteY21625" fmla="*/ 2444435 h 5602020"/>
              <a:gd name="connsiteX21626" fmla="*/ 732750 w 5832676"/>
              <a:gd name="connsiteY21626" fmla="*/ 2451448 h 5602020"/>
              <a:gd name="connsiteX21627" fmla="*/ 734446 w 5832676"/>
              <a:gd name="connsiteY21627" fmla="*/ 2447376 h 5602020"/>
              <a:gd name="connsiteX21628" fmla="*/ 727429 w 5832676"/>
              <a:gd name="connsiteY21628" fmla="*/ 2450183 h 5602020"/>
              <a:gd name="connsiteX21629" fmla="*/ 730643 w 5832676"/>
              <a:gd name="connsiteY21629" fmla="*/ 2452111 h 5602020"/>
              <a:gd name="connsiteX21630" fmla="*/ 713317 w 5832676"/>
              <a:gd name="connsiteY21630" fmla="*/ 2455901 h 5602020"/>
              <a:gd name="connsiteX21631" fmla="*/ 711562 w 5832676"/>
              <a:gd name="connsiteY21631" fmla="*/ 2459406 h 5602020"/>
              <a:gd name="connsiteX21632" fmla="*/ 692674 w 5832676"/>
              <a:gd name="connsiteY21632" fmla="*/ 2465072 h 5602020"/>
              <a:gd name="connsiteX21633" fmla="*/ 699555 w 5832676"/>
              <a:gd name="connsiteY21633" fmla="*/ 2462779 h 5602020"/>
              <a:gd name="connsiteX21634" fmla="*/ 694968 w 5832676"/>
              <a:gd name="connsiteY21634" fmla="*/ 2462779 h 5602020"/>
              <a:gd name="connsiteX21635" fmla="*/ 692674 w 5832676"/>
              <a:gd name="connsiteY21635" fmla="*/ 2465072 h 5602020"/>
              <a:gd name="connsiteX21636" fmla="*/ 674325 w 5832676"/>
              <a:gd name="connsiteY21636" fmla="*/ 2471951 h 5602020"/>
              <a:gd name="connsiteX21637" fmla="*/ 674325 w 5832676"/>
              <a:gd name="connsiteY21637" fmla="*/ 2469659 h 5602020"/>
              <a:gd name="connsiteX21638" fmla="*/ 680078 w 5832676"/>
              <a:gd name="connsiteY21638" fmla="*/ 2464700 h 5602020"/>
              <a:gd name="connsiteX21639" fmla="*/ 681822 w 5832676"/>
              <a:gd name="connsiteY21639" fmla="*/ 2467023 h 5602020"/>
              <a:gd name="connsiteX21640" fmla="*/ 683927 w 5832676"/>
              <a:gd name="connsiteY21640" fmla="*/ 2464216 h 5602020"/>
              <a:gd name="connsiteX21641" fmla="*/ 680640 w 5832676"/>
              <a:gd name="connsiteY21641" fmla="*/ 2464216 h 5602020"/>
              <a:gd name="connsiteX21642" fmla="*/ 682640 w 5832676"/>
              <a:gd name="connsiteY21642" fmla="*/ 2462493 h 5602020"/>
              <a:gd name="connsiteX21643" fmla="*/ 699555 w 5832676"/>
              <a:gd name="connsiteY21643" fmla="*/ 2453608 h 5602020"/>
              <a:gd name="connsiteX21644" fmla="*/ 697261 w 5832676"/>
              <a:gd name="connsiteY21644" fmla="*/ 2458193 h 5602020"/>
              <a:gd name="connsiteX21645" fmla="*/ 733959 w 5832676"/>
              <a:gd name="connsiteY21645" fmla="*/ 2437555 h 5602020"/>
              <a:gd name="connsiteX21646" fmla="*/ 745427 w 5832676"/>
              <a:gd name="connsiteY21646" fmla="*/ 2428382 h 5602020"/>
              <a:gd name="connsiteX21647" fmla="*/ 740839 w 5832676"/>
              <a:gd name="connsiteY21647" fmla="*/ 2428382 h 5602020"/>
              <a:gd name="connsiteX21648" fmla="*/ 743135 w 5832676"/>
              <a:gd name="connsiteY21648" fmla="*/ 2426090 h 5602020"/>
              <a:gd name="connsiteX21649" fmla="*/ 784419 w 5832676"/>
              <a:gd name="connsiteY21649" fmla="*/ 2405452 h 5602020"/>
              <a:gd name="connsiteX21650" fmla="*/ 724785 w 5832676"/>
              <a:gd name="connsiteY21650" fmla="*/ 2430675 h 5602020"/>
              <a:gd name="connsiteX21651" fmla="*/ 692674 w 5832676"/>
              <a:gd name="connsiteY21651" fmla="*/ 2444435 h 5602020"/>
              <a:gd name="connsiteX21652" fmla="*/ 685793 w 5832676"/>
              <a:gd name="connsiteY21652" fmla="*/ 2444435 h 5602020"/>
              <a:gd name="connsiteX21653" fmla="*/ 683499 w 5832676"/>
              <a:gd name="connsiteY21653" fmla="*/ 2444435 h 5602020"/>
              <a:gd name="connsiteX21654" fmla="*/ 669739 w 5832676"/>
              <a:gd name="connsiteY21654" fmla="*/ 2451314 h 5602020"/>
              <a:gd name="connsiteX21655" fmla="*/ 658271 w 5832676"/>
              <a:gd name="connsiteY21655" fmla="*/ 2451314 h 5602020"/>
              <a:gd name="connsiteX21656" fmla="*/ 655977 w 5832676"/>
              <a:gd name="connsiteY21656" fmla="*/ 2455901 h 5602020"/>
              <a:gd name="connsiteX21657" fmla="*/ 665150 w 5832676"/>
              <a:gd name="connsiteY21657" fmla="*/ 2453608 h 5602020"/>
              <a:gd name="connsiteX21658" fmla="*/ 637628 w 5832676"/>
              <a:gd name="connsiteY21658" fmla="*/ 2467366 h 5602020"/>
              <a:gd name="connsiteX21659" fmla="*/ 637628 w 5832676"/>
              <a:gd name="connsiteY21659" fmla="*/ 2465072 h 5602020"/>
              <a:gd name="connsiteX21660" fmla="*/ 635333 w 5832676"/>
              <a:gd name="connsiteY21660" fmla="*/ 2467366 h 5602020"/>
              <a:gd name="connsiteX21661" fmla="*/ 633041 w 5832676"/>
              <a:gd name="connsiteY21661" fmla="*/ 2465072 h 5602020"/>
              <a:gd name="connsiteX21662" fmla="*/ 630746 w 5832676"/>
              <a:gd name="connsiteY21662" fmla="*/ 2467366 h 5602020"/>
              <a:gd name="connsiteX21663" fmla="*/ 626160 w 5832676"/>
              <a:gd name="connsiteY21663" fmla="*/ 2467366 h 5602020"/>
              <a:gd name="connsiteX21664" fmla="*/ 628452 w 5832676"/>
              <a:gd name="connsiteY21664" fmla="*/ 2465072 h 5602020"/>
              <a:gd name="connsiteX21665" fmla="*/ 628452 w 5832676"/>
              <a:gd name="connsiteY21665" fmla="*/ 2462779 h 5602020"/>
              <a:gd name="connsiteX21666" fmla="*/ 628452 w 5832676"/>
              <a:gd name="connsiteY21666" fmla="*/ 2460486 h 5602020"/>
              <a:gd name="connsiteX21667" fmla="*/ 644509 w 5832676"/>
              <a:gd name="connsiteY21667" fmla="*/ 2455901 h 5602020"/>
              <a:gd name="connsiteX21668" fmla="*/ 649096 w 5832676"/>
              <a:gd name="connsiteY21668" fmla="*/ 2451314 h 5602020"/>
              <a:gd name="connsiteX21669" fmla="*/ 660564 w 5832676"/>
              <a:gd name="connsiteY21669" fmla="*/ 2446728 h 5602020"/>
              <a:gd name="connsiteX21670" fmla="*/ 667445 w 5832676"/>
              <a:gd name="connsiteY21670" fmla="*/ 2439848 h 5602020"/>
              <a:gd name="connsiteX21671" fmla="*/ 658271 w 5832676"/>
              <a:gd name="connsiteY21671" fmla="*/ 2435262 h 5602020"/>
              <a:gd name="connsiteX21672" fmla="*/ 653682 w 5832676"/>
              <a:gd name="connsiteY21672" fmla="*/ 2439848 h 5602020"/>
              <a:gd name="connsiteX21673" fmla="*/ 653969 w 5832676"/>
              <a:gd name="connsiteY21673" fmla="*/ 2437842 h 5602020"/>
              <a:gd name="connsiteX21674" fmla="*/ 651168 w 5832676"/>
              <a:gd name="connsiteY21674" fmla="*/ 2437676 h 5602020"/>
              <a:gd name="connsiteX21675" fmla="*/ 651390 w 5832676"/>
              <a:gd name="connsiteY21675" fmla="*/ 2437555 h 5602020"/>
              <a:gd name="connsiteX21676" fmla="*/ 649096 w 5832676"/>
              <a:gd name="connsiteY21676" fmla="*/ 2437555 h 5602020"/>
              <a:gd name="connsiteX21677" fmla="*/ 651168 w 5832676"/>
              <a:gd name="connsiteY21677" fmla="*/ 2437676 h 5602020"/>
              <a:gd name="connsiteX21678" fmla="*/ 638486 w 5832676"/>
              <a:gd name="connsiteY21678" fmla="*/ 2444722 h 5602020"/>
              <a:gd name="connsiteX21679" fmla="*/ 632004 w 5832676"/>
              <a:gd name="connsiteY21679" fmla="*/ 2445611 h 5602020"/>
              <a:gd name="connsiteX21680" fmla="*/ 623865 w 5832676"/>
              <a:gd name="connsiteY21680" fmla="*/ 2446728 h 5602020"/>
              <a:gd name="connsiteX21681" fmla="*/ 628452 w 5832676"/>
              <a:gd name="connsiteY21681" fmla="*/ 2446728 h 5602020"/>
              <a:gd name="connsiteX21682" fmla="*/ 621572 w 5832676"/>
              <a:gd name="connsiteY21682" fmla="*/ 2449021 h 5602020"/>
              <a:gd name="connsiteX21683" fmla="*/ 616985 w 5832676"/>
              <a:gd name="connsiteY21683" fmla="*/ 2455901 h 5602020"/>
              <a:gd name="connsiteX21684" fmla="*/ 607811 w 5832676"/>
              <a:gd name="connsiteY21684" fmla="*/ 2455901 h 5602020"/>
              <a:gd name="connsiteX21685" fmla="*/ 614692 w 5832676"/>
              <a:gd name="connsiteY21685" fmla="*/ 2451314 h 5602020"/>
              <a:gd name="connsiteX21686" fmla="*/ 616985 w 5832676"/>
              <a:gd name="connsiteY21686" fmla="*/ 2451314 h 5602020"/>
              <a:gd name="connsiteX21687" fmla="*/ 619279 w 5832676"/>
              <a:gd name="connsiteY21687" fmla="*/ 2449021 h 5602020"/>
              <a:gd name="connsiteX21688" fmla="*/ 616562 w 5832676"/>
              <a:gd name="connsiteY21688" fmla="*/ 2448774 h 5602020"/>
              <a:gd name="connsiteX21689" fmla="*/ 615165 w 5832676"/>
              <a:gd name="connsiteY21689" fmla="*/ 2447376 h 5602020"/>
              <a:gd name="connsiteX21690" fmla="*/ 615165 w 5832676"/>
              <a:gd name="connsiteY21690" fmla="*/ 2447389 h 5602020"/>
              <a:gd name="connsiteX21691" fmla="*/ 614692 w 5832676"/>
              <a:gd name="connsiteY21691" fmla="*/ 2446728 h 5602020"/>
              <a:gd name="connsiteX21692" fmla="*/ 611634 w 5832676"/>
              <a:gd name="connsiteY21692" fmla="*/ 2448256 h 5602020"/>
              <a:gd name="connsiteX21693" fmla="*/ 619279 w 5832676"/>
              <a:gd name="connsiteY21693" fmla="*/ 2442141 h 5602020"/>
              <a:gd name="connsiteX21694" fmla="*/ 616985 w 5832676"/>
              <a:gd name="connsiteY21694" fmla="*/ 2437555 h 5602020"/>
              <a:gd name="connsiteX21695" fmla="*/ 616985 w 5832676"/>
              <a:gd name="connsiteY21695" fmla="*/ 2426090 h 5602020"/>
              <a:gd name="connsiteX21696" fmla="*/ 600930 w 5832676"/>
              <a:gd name="connsiteY21696" fmla="*/ 2428382 h 5602020"/>
              <a:gd name="connsiteX21697" fmla="*/ 607811 w 5832676"/>
              <a:gd name="connsiteY21697" fmla="*/ 2428382 h 5602020"/>
              <a:gd name="connsiteX21698" fmla="*/ 605853 w 5832676"/>
              <a:gd name="connsiteY21698" fmla="*/ 2427730 h 5602020"/>
              <a:gd name="connsiteX21699" fmla="*/ 606042 w 5832676"/>
              <a:gd name="connsiteY21699" fmla="*/ 2427730 h 5602020"/>
              <a:gd name="connsiteX21700" fmla="*/ 610955 w 5832676"/>
              <a:gd name="connsiteY21700" fmla="*/ 2422117 h 5602020"/>
              <a:gd name="connsiteX21701" fmla="*/ 606042 w 5832676"/>
              <a:gd name="connsiteY21701" fmla="*/ 2422117 h 5602020"/>
              <a:gd name="connsiteX21702" fmla="*/ 602197 w 5832676"/>
              <a:gd name="connsiteY21702" fmla="*/ 2426512 h 5602020"/>
              <a:gd name="connsiteX21703" fmla="*/ 600930 w 5832676"/>
              <a:gd name="connsiteY21703" fmla="*/ 2426090 h 5602020"/>
              <a:gd name="connsiteX21704" fmla="*/ 603224 w 5832676"/>
              <a:gd name="connsiteY21704" fmla="*/ 2421503 h 5602020"/>
              <a:gd name="connsiteX21705" fmla="*/ 605517 w 5832676"/>
              <a:gd name="connsiteY21705" fmla="*/ 2421312 h 5602020"/>
              <a:gd name="connsiteX21706" fmla="*/ 605517 w 5832676"/>
              <a:gd name="connsiteY21706" fmla="*/ 2421503 h 5602020"/>
              <a:gd name="connsiteX21707" fmla="*/ 605725 w 5832676"/>
              <a:gd name="connsiteY21707" fmla="*/ 2421295 h 5602020"/>
              <a:gd name="connsiteX21708" fmla="*/ 606663 w 5832676"/>
              <a:gd name="connsiteY21708" fmla="*/ 2421217 h 5602020"/>
              <a:gd name="connsiteX21709" fmla="*/ 610105 w 5832676"/>
              <a:gd name="connsiteY21709" fmla="*/ 2419210 h 5602020"/>
              <a:gd name="connsiteX21710" fmla="*/ 612398 w 5832676"/>
              <a:gd name="connsiteY21710" fmla="*/ 2421503 h 5602020"/>
              <a:gd name="connsiteX21711" fmla="*/ 614692 w 5832676"/>
              <a:gd name="connsiteY21711" fmla="*/ 2416917 h 5602020"/>
              <a:gd name="connsiteX21712" fmla="*/ 607811 w 5832676"/>
              <a:gd name="connsiteY21712" fmla="*/ 2416917 h 5602020"/>
              <a:gd name="connsiteX21713" fmla="*/ 607811 w 5832676"/>
              <a:gd name="connsiteY21713" fmla="*/ 2419210 h 5602020"/>
              <a:gd name="connsiteX21714" fmla="*/ 605725 w 5832676"/>
              <a:gd name="connsiteY21714" fmla="*/ 2421295 h 5602020"/>
              <a:gd name="connsiteX21715" fmla="*/ 605517 w 5832676"/>
              <a:gd name="connsiteY21715" fmla="*/ 2421312 h 5602020"/>
              <a:gd name="connsiteX21716" fmla="*/ 605517 w 5832676"/>
              <a:gd name="connsiteY21716" fmla="*/ 2419210 h 5602020"/>
              <a:gd name="connsiteX21717" fmla="*/ 603224 w 5832676"/>
              <a:gd name="connsiteY21717" fmla="*/ 2414624 h 5602020"/>
              <a:gd name="connsiteX21718" fmla="*/ 610105 w 5832676"/>
              <a:gd name="connsiteY21718" fmla="*/ 2410037 h 5602020"/>
              <a:gd name="connsiteX21719" fmla="*/ 605517 w 5832676"/>
              <a:gd name="connsiteY21719" fmla="*/ 2414624 h 5602020"/>
              <a:gd name="connsiteX21720" fmla="*/ 608957 w 5832676"/>
              <a:gd name="connsiteY21720" fmla="*/ 2413478 h 5602020"/>
              <a:gd name="connsiteX21721" fmla="*/ 607811 w 5832676"/>
              <a:gd name="connsiteY21721" fmla="*/ 2414624 h 5602020"/>
              <a:gd name="connsiteX21722" fmla="*/ 612398 w 5832676"/>
              <a:gd name="connsiteY21722" fmla="*/ 2412332 h 5602020"/>
              <a:gd name="connsiteX21723" fmla="*/ 608957 w 5832676"/>
              <a:gd name="connsiteY21723" fmla="*/ 2413478 h 5602020"/>
              <a:gd name="connsiteX21724" fmla="*/ 612398 w 5832676"/>
              <a:gd name="connsiteY21724" fmla="*/ 2410037 h 5602020"/>
              <a:gd name="connsiteX21725" fmla="*/ 614692 w 5832676"/>
              <a:gd name="connsiteY21725" fmla="*/ 2407745 h 5602020"/>
              <a:gd name="connsiteX21726" fmla="*/ 619279 w 5832676"/>
              <a:gd name="connsiteY21726" fmla="*/ 2412332 h 5602020"/>
              <a:gd name="connsiteX21727" fmla="*/ 622503 w 5832676"/>
              <a:gd name="connsiteY21727" fmla="*/ 2409108 h 5602020"/>
              <a:gd name="connsiteX21728" fmla="*/ 624286 w 5832676"/>
              <a:gd name="connsiteY21728" fmla="*/ 2410891 h 5602020"/>
              <a:gd name="connsiteX21729" fmla="*/ 626392 w 5832676"/>
              <a:gd name="connsiteY21729" fmla="*/ 2408786 h 5602020"/>
              <a:gd name="connsiteX21730" fmla="*/ 626392 w 5832676"/>
              <a:gd name="connsiteY21730" fmla="*/ 2406681 h 5602020"/>
              <a:gd name="connsiteX21731" fmla="*/ 623469 w 5832676"/>
              <a:gd name="connsiteY21731" fmla="*/ 2408142 h 5602020"/>
              <a:gd name="connsiteX21732" fmla="*/ 623865 w 5832676"/>
              <a:gd name="connsiteY21732" fmla="*/ 2407745 h 5602020"/>
              <a:gd name="connsiteX21733" fmla="*/ 619279 w 5832676"/>
              <a:gd name="connsiteY21733" fmla="*/ 2410037 h 5602020"/>
              <a:gd name="connsiteX21734" fmla="*/ 626391 w 5832676"/>
              <a:gd name="connsiteY21734" fmla="*/ 2404350 h 5602020"/>
              <a:gd name="connsiteX21735" fmla="*/ 630746 w 5832676"/>
              <a:gd name="connsiteY21735" fmla="*/ 2400865 h 5602020"/>
              <a:gd name="connsiteX21736" fmla="*/ 607811 w 5832676"/>
              <a:gd name="connsiteY21736" fmla="*/ 2410037 h 5602020"/>
              <a:gd name="connsiteX21737" fmla="*/ 644509 w 5832676"/>
              <a:gd name="connsiteY21737" fmla="*/ 2384814 h 5602020"/>
              <a:gd name="connsiteX21738" fmla="*/ 637628 w 5832676"/>
              <a:gd name="connsiteY21738" fmla="*/ 2384814 h 5602020"/>
              <a:gd name="connsiteX21739" fmla="*/ 644509 w 5832676"/>
              <a:gd name="connsiteY21739" fmla="*/ 2380229 h 5602020"/>
              <a:gd name="connsiteX21740" fmla="*/ 642214 w 5832676"/>
              <a:gd name="connsiteY21740" fmla="*/ 2382521 h 5602020"/>
              <a:gd name="connsiteX21741" fmla="*/ 653682 w 5832676"/>
              <a:gd name="connsiteY21741" fmla="*/ 2375642 h 5602020"/>
              <a:gd name="connsiteX21742" fmla="*/ 655977 w 5832676"/>
              <a:gd name="connsiteY21742" fmla="*/ 2375642 h 5602020"/>
              <a:gd name="connsiteX21743" fmla="*/ 667445 w 5832676"/>
              <a:gd name="connsiteY21743" fmla="*/ 2366469 h 5602020"/>
              <a:gd name="connsiteX21744" fmla="*/ 662858 w 5832676"/>
              <a:gd name="connsiteY21744" fmla="*/ 2366469 h 5602020"/>
              <a:gd name="connsiteX21745" fmla="*/ 688087 w 5832676"/>
              <a:gd name="connsiteY21745" fmla="*/ 2355004 h 5602020"/>
              <a:gd name="connsiteX21746" fmla="*/ 690380 w 5832676"/>
              <a:gd name="connsiteY21746" fmla="*/ 2350418 h 5602020"/>
              <a:gd name="connsiteX21747" fmla="*/ 681206 w 5832676"/>
              <a:gd name="connsiteY21747" fmla="*/ 2355004 h 5602020"/>
              <a:gd name="connsiteX21748" fmla="*/ 683499 w 5832676"/>
              <a:gd name="connsiteY21748" fmla="*/ 2350418 h 5602020"/>
              <a:gd name="connsiteX21749" fmla="*/ 672032 w 5832676"/>
              <a:gd name="connsiteY21749" fmla="*/ 2352711 h 5602020"/>
              <a:gd name="connsiteX21750" fmla="*/ 672032 w 5832676"/>
              <a:gd name="connsiteY21750" fmla="*/ 2355004 h 5602020"/>
              <a:gd name="connsiteX21751" fmla="*/ 681206 w 5832676"/>
              <a:gd name="connsiteY21751" fmla="*/ 2355004 h 5602020"/>
              <a:gd name="connsiteX21752" fmla="*/ 660564 w 5832676"/>
              <a:gd name="connsiteY21752" fmla="*/ 2359590 h 5602020"/>
              <a:gd name="connsiteX21753" fmla="*/ 699555 w 5832676"/>
              <a:gd name="connsiteY21753" fmla="*/ 2332073 h 5602020"/>
              <a:gd name="connsiteX21754" fmla="*/ 690380 w 5832676"/>
              <a:gd name="connsiteY21754" fmla="*/ 2334366 h 5602020"/>
              <a:gd name="connsiteX21755" fmla="*/ 701880 w 5832676"/>
              <a:gd name="connsiteY21755" fmla="*/ 2328095 h 5602020"/>
              <a:gd name="connsiteX21756" fmla="*/ 702638 w 5832676"/>
              <a:gd name="connsiteY21756" fmla="*/ 2328095 h 5602020"/>
              <a:gd name="connsiteX21757" fmla="*/ 706379 w 5832676"/>
              <a:gd name="connsiteY21757" fmla="*/ 2326692 h 5602020"/>
              <a:gd name="connsiteX21758" fmla="*/ 702822 w 5832676"/>
              <a:gd name="connsiteY21758" fmla="*/ 2327582 h 5602020"/>
              <a:gd name="connsiteX21759" fmla="*/ 715610 w 5832676"/>
              <a:gd name="connsiteY21759" fmla="*/ 2320607 h 5602020"/>
              <a:gd name="connsiteX21760" fmla="*/ 708729 w 5832676"/>
              <a:gd name="connsiteY21760" fmla="*/ 2322900 h 5602020"/>
              <a:gd name="connsiteX21761" fmla="*/ 706436 w 5832676"/>
              <a:gd name="connsiteY21761" fmla="*/ 2322900 h 5602020"/>
              <a:gd name="connsiteX21762" fmla="*/ 704142 w 5832676"/>
              <a:gd name="connsiteY21762" fmla="*/ 2322900 h 5602020"/>
              <a:gd name="connsiteX21763" fmla="*/ 701848 w 5832676"/>
              <a:gd name="connsiteY21763" fmla="*/ 2322900 h 5602020"/>
              <a:gd name="connsiteX21764" fmla="*/ 701848 w 5832676"/>
              <a:gd name="connsiteY21764" fmla="*/ 2320607 h 5602020"/>
              <a:gd name="connsiteX21765" fmla="*/ 697261 w 5832676"/>
              <a:gd name="connsiteY21765" fmla="*/ 2322900 h 5602020"/>
              <a:gd name="connsiteX21766" fmla="*/ 694968 w 5832676"/>
              <a:gd name="connsiteY21766" fmla="*/ 2325193 h 5602020"/>
              <a:gd name="connsiteX21767" fmla="*/ 701848 w 5832676"/>
              <a:gd name="connsiteY21767" fmla="*/ 2325193 h 5602020"/>
              <a:gd name="connsiteX21768" fmla="*/ 692674 w 5832676"/>
              <a:gd name="connsiteY21768" fmla="*/ 2327486 h 5602020"/>
              <a:gd name="connsiteX21769" fmla="*/ 685793 w 5832676"/>
              <a:gd name="connsiteY21769" fmla="*/ 2334366 h 5602020"/>
              <a:gd name="connsiteX21770" fmla="*/ 681206 w 5832676"/>
              <a:gd name="connsiteY21770" fmla="*/ 2332073 h 5602020"/>
              <a:gd name="connsiteX21771" fmla="*/ 690380 w 5832676"/>
              <a:gd name="connsiteY21771" fmla="*/ 2327486 h 5602020"/>
              <a:gd name="connsiteX21772" fmla="*/ 683499 w 5832676"/>
              <a:gd name="connsiteY21772" fmla="*/ 2329780 h 5602020"/>
              <a:gd name="connsiteX21773" fmla="*/ 681206 w 5832676"/>
              <a:gd name="connsiteY21773" fmla="*/ 2329780 h 5602020"/>
              <a:gd name="connsiteX21774" fmla="*/ 697261 w 5832676"/>
              <a:gd name="connsiteY21774" fmla="*/ 2320607 h 5602020"/>
              <a:gd name="connsiteX21775" fmla="*/ 699555 w 5832676"/>
              <a:gd name="connsiteY21775" fmla="*/ 2318315 h 5602020"/>
              <a:gd name="connsiteX21776" fmla="*/ 701848 w 5832676"/>
              <a:gd name="connsiteY21776" fmla="*/ 2318315 h 5602020"/>
              <a:gd name="connsiteX21777" fmla="*/ 701848 w 5832676"/>
              <a:gd name="connsiteY21777" fmla="*/ 2316022 h 5602020"/>
              <a:gd name="connsiteX21778" fmla="*/ 715610 w 5832676"/>
              <a:gd name="connsiteY21778" fmla="*/ 2311435 h 5602020"/>
              <a:gd name="connsiteX21779" fmla="*/ 722491 w 5832676"/>
              <a:gd name="connsiteY21779" fmla="*/ 2309143 h 5602020"/>
              <a:gd name="connsiteX21780" fmla="*/ 722491 w 5832676"/>
              <a:gd name="connsiteY21780" fmla="*/ 2306848 h 5602020"/>
              <a:gd name="connsiteX21781" fmla="*/ 731665 w 5832676"/>
              <a:gd name="connsiteY21781" fmla="*/ 2302263 h 5602020"/>
              <a:gd name="connsiteX21782" fmla="*/ 736254 w 5832676"/>
              <a:gd name="connsiteY21782" fmla="*/ 2299969 h 5602020"/>
              <a:gd name="connsiteX21783" fmla="*/ 738548 w 5832676"/>
              <a:gd name="connsiteY21783" fmla="*/ 2295383 h 5602020"/>
              <a:gd name="connsiteX21784" fmla="*/ 735108 w 5832676"/>
              <a:gd name="connsiteY21784" fmla="*/ 2294810 h 5602020"/>
              <a:gd name="connsiteX21785" fmla="*/ 731665 w 5832676"/>
              <a:gd name="connsiteY21785" fmla="*/ 2290798 h 5602020"/>
              <a:gd name="connsiteX21786" fmla="*/ 727078 w 5832676"/>
              <a:gd name="connsiteY21786" fmla="*/ 2295383 h 5602020"/>
              <a:gd name="connsiteX21787" fmla="*/ 722491 w 5832676"/>
              <a:gd name="connsiteY21787" fmla="*/ 2293090 h 5602020"/>
              <a:gd name="connsiteX21788" fmla="*/ 724785 w 5832676"/>
              <a:gd name="connsiteY21788" fmla="*/ 2295383 h 5602020"/>
              <a:gd name="connsiteX21789" fmla="*/ 697261 w 5832676"/>
              <a:gd name="connsiteY21789" fmla="*/ 2302263 h 5602020"/>
              <a:gd name="connsiteX21790" fmla="*/ 701848 w 5832676"/>
              <a:gd name="connsiteY21790" fmla="*/ 2302263 h 5602020"/>
              <a:gd name="connsiteX21791" fmla="*/ 694968 w 5832676"/>
              <a:gd name="connsiteY21791" fmla="*/ 2304556 h 5602020"/>
              <a:gd name="connsiteX21792" fmla="*/ 690380 w 5832676"/>
              <a:gd name="connsiteY21792" fmla="*/ 2311435 h 5602020"/>
              <a:gd name="connsiteX21793" fmla="*/ 681206 w 5832676"/>
              <a:gd name="connsiteY21793" fmla="*/ 2313728 h 5602020"/>
              <a:gd name="connsiteX21794" fmla="*/ 688087 w 5832676"/>
              <a:gd name="connsiteY21794" fmla="*/ 2306848 h 5602020"/>
              <a:gd name="connsiteX21795" fmla="*/ 690380 w 5832676"/>
              <a:gd name="connsiteY21795" fmla="*/ 2306848 h 5602020"/>
              <a:gd name="connsiteX21796" fmla="*/ 692674 w 5832676"/>
              <a:gd name="connsiteY21796" fmla="*/ 2304556 h 5602020"/>
              <a:gd name="connsiteX21797" fmla="*/ 688087 w 5832676"/>
              <a:gd name="connsiteY21797" fmla="*/ 2302263 h 5602020"/>
              <a:gd name="connsiteX21798" fmla="*/ 683499 w 5832676"/>
              <a:gd name="connsiteY21798" fmla="*/ 2306848 h 5602020"/>
              <a:gd name="connsiteX21799" fmla="*/ 688087 w 5832676"/>
              <a:gd name="connsiteY21799" fmla="*/ 2304556 h 5602020"/>
              <a:gd name="connsiteX21800" fmla="*/ 674325 w 5832676"/>
              <a:gd name="connsiteY21800" fmla="*/ 2311435 h 5602020"/>
              <a:gd name="connsiteX21801" fmla="*/ 681206 w 5832676"/>
              <a:gd name="connsiteY21801" fmla="*/ 2306848 h 5602020"/>
              <a:gd name="connsiteX21802" fmla="*/ 692674 w 5832676"/>
              <a:gd name="connsiteY21802" fmla="*/ 2297677 h 5602020"/>
              <a:gd name="connsiteX21803" fmla="*/ 690380 w 5832676"/>
              <a:gd name="connsiteY21803" fmla="*/ 2295383 h 5602020"/>
              <a:gd name="connsiteX21804" fmla="*/ 685220 w 5832676"/>
              <a:gd name="connsiteY21804" fmla="*/ 2290224 h 5602020"/>
              <a:gd name="connsiteX21805" fmla="*/ 689441 w 5832676"/>
              <a:gd name="connsiteY21805" fmla="*/ 2283188 h 5602020"/>
              <a:gd name="connsiteX21806" fmla="*/ 690943 w 5832676"/>
              <a:gd name="connsiteY21806" fmla="*/ 2283188 h 5602020"/>
              <a:gd name="connsiteX21807" fmla="*/ 690110 w 5832676"/>
              <a:gd name="connsiteY21807" fmla="*/ 2282076 h 5602020"/>
              <a:gd name="connsiteX21808" fmla="*/ 690380 w 5832676"/>
              <a:gd name="connsiteY21808" fmla="*/ 2281625 h 5602020"/>
              <a:gd name="connsiteX21809" fmla="*/ 689910 w 5832676"/>
              <a:gd name="connsiteY21809" fmla="*/ 2281809 h 5602020"/>
              <a:gd name="connsiteX21810" fmla="*/ 688839 w 5832676"/>
              <a:gd name="connsiteY21810" fmla="*/ 2280382 h 5602020"/>
              <a:gd name="connsiteX21811" fmla="*/ 686874 w 5832676"/>
              <a:gd name="connsiteY21811" fmla="*/ 2283003 h 5602020"/>
              <a:gd name="connsiteX21812" fmla="*/ 682353 w 5832676"/>
              <a:gd name="connsiteY21812" fmla="*/ 2284779 h 5602020"/>
              <a:gd name="connsiteX21813" fmla="*/ 674325 w 5832676"/>
              <a:gd name="connsiteY21813" fmla="*/ 2286212 h 5602020"/>
              <a:gd name="connsiteX21814" fmla="*/ 672032 w 5832676"/>
              <a:gd name="connsiteY21814" fmla="*/ 2286212 h 5602020"/>
              <a:gd name="connsiteX21815" fmla="*/ 681206 w 5832676"/>
              <a:gd name="connsiteY21815" fmla="*/ 2283918 h 5602020"/>
              <a:gd name="connsiteX21816" fmla="*/ 674325 w 5832676"/>
              <a:gd name="connsiteY21816" fmla="*/ 2283918 h 5602020"/>
              <a:gd name="connsiteX21817" fmla="*/ 676619 w 5832676"/>
              <a:gd name="connsiteY21817" fmla="*/ 2279332 h 5602020"/>
              <a:gd name="connsiteX21818" fmla="*/ 683499 w 5832676"/>
              <a:gd name="connsiteY21818" fmla="*/ 2274746 h 5602020"/>
              <a:gd name="connsiteX21819" fmla="*/ 685793 w 5832676"/>
              <a:gd name="connsiteY21819" fmla="*/ 2277039 h 5602020"/>
              <a:gd name="connsiteX21820" fmla="*/ 688087 w 5832676"/>
              <a:gd name="connsiteY21820" fmla="*/ 2272453 h 5602020"/>
              <a:gd name="connsiteX21821" fmla="*/ 681206 w 5832676"/>
              <a:gd name="connsiteY21821" fmla="*/ 2272453 h 5602020"/>
              <a:gd name="connsiteX21822" fmla="*/ 681206 w 5832676"/>
              <a:gd name="connsiteY21822" fmla="*/ 2274746 h 5602020"/>
              <a:gd name="connsiteX21823" fmla="*/ 678912 w 5832676"/>
              <a:gd name="connsiteY21823" fmla="*/ 2277039 h 5602020"/>
              <a:gd name="connsiteX21824" fmla="*/ 676619 w 5832676"/>
              <a:gd name="connsiteY21824" fmla="*/ 2270159 h 5602020"/>
              <a:gd name="connsiteX21825" fmla="*/ 683499 w 5832676"/>
              <a:gd name="connsiteY21825" fmla="*/ 2265573 h 5602020"/>
              <a:gd name="connsiteX21826" fmla="*/ 678912 w 5832676"/>
              <a:gd name="connsiteY21826" fmla="*/ 2270159 h 5602020"/>
              <a:gd name="connsiteX21827" fmla="*/ 683499 w 5832676"/>
              <a:gd name="connsiteY21827" fmla="*/ 2267866 h 5602020"/>
              <a:gd name="connsiteX21828" fmla="*/ 685793 w 5832676"/>
              <a:gd name="connsiteY21828" fmla="*/ 2265573 h 5602020"/>
              <a:gd name="connsiteX21829" fmla="*/ 688087 w 5832676"/>
              <a:gd name="connsiteY21829" fmla="*/ 2263280 h 5602020"/>
              <a:gd name="connsiteX21830" fmla="*/ 690380 w 5832676"/>
              <a:gd name="connsiteY21830" fmla="*/ 2267866 h 5602020"/>
              <a:gd name="connsiteX21831" fmla="*/ 692674 w 5832676"/>
              <a:gd name="connsiteY21831" fmla="*/ 2265573 h 5602020"/>
              <a:gd name="connsiteX21832" fmla="*/ 704142 w 5832676"/>
              <a:gd name="connsiteY21832" fmla="*/ 2256401 h 5602020"/>
              <a:gd name="connsiteX21833" fmla="*/ 681206 w 5832676"/>
              <a:gd name="connsiteY21833" fmla="*/ 2265573 h 5602020"/>
              <a:gd name="connsiteX21834" fmla="*/ 715610 w 5832676"/>
              <a:gd name="connsiteY21834" fmla="*/ 2242643 h 5602020"/>
              <a:gd name="connsiteX21835" fmla="*/ 711024 w 5832676"/>
              <a:gd name="connsiteY21835" fmla="*/ 2240349 h 5602020"/>
              <a:gd name="connsiteX21836" fmla="*/ 712351 w 5832676"/>
              <a:gd name="connsiteY21836" fmla="*/ 2239686 h 5602020"/>
              <a:gd name="connsiteX21837" fmla="*/ 715610 w 5832676"/>
              <a:gd name="connsiteY21837" fmla="*/ 2238055 h 5602020"/>
              <a:gd name="connsiteX21838" fmla="*/ 699555 w 5832676"/>
              <a:gd name="connsiteY21838" fmla="*/ 2233471 h 5602020"/>
              <a:gd name="connsiteX21839" fmla="*/ 672605 w 5832676"/>
              <a:gd name="connsiteY21839" fmla="*/ 2249235 h 5602020"/>
              <a:gd name="connsiteX21840" fmla="*/ 652395 w 5832676"/>
              <a:gd name="connsiteY21840" fmla="*/ 2255395 h 5602020"/>
              <a:gd name="connsiteX21841" fmla="*/ 653682 w 5832676"/>
              <a:gd name="connsiteY21841" fmla="*/ 2254108 h 5602020"/>
              <a:gd name="connsiteX21842" fmla="*/ 649096 w 5832676"/>
              <a:gd name="connsiteY21842" fmla="*/ 2251814 h 5602020"/>
              <a:gd name="connsiteX21843" fmla="*/ 639920 w 5832676"/>
              <a:gd name="connsiteY21843" fmla="*/ 2258694 h 5602020"/>
              <a:gd name="connsiteX21844" fmla="*/ 637628 w 5832676"/>
              <a:gd name="connsiteY21844" fmla="*/ 2260987 h 5602020"/>
              <a:gd name="connsiteX21845" fmla="*/ 634186 w 5832676"/>
              <a:gd name="connsiteY21845" fmla="*/ 2260128 h 5602020"/>
              <a:gd name="connsiteX21846" fmla="*/ 630746 w 5832676"/>
              <a:gd name="connsiteY21846" fmla="*/ 2260987 h 5602020"/>
              <a:gd name="connsiteX21847" fmla="*/ 635333 w 5832676"/>
              <a:gd name="connsiteY21847" fmla="*/ 2256401 h 5602020"/>
              <a:gd name="connsiteX21848" fmla="*/ 633041 w 5832676"/>
              <a:gd name="connsiteY21848" fmla="*/ 2254108 h 5602020"/>
              <a:gd name="connsiteX21849" fmla="*/ 619279 w 5832676"/>
              <a:gd name="connsiteY21849" fmla="*/ 2256401 h 5602020"/>
              <a:gd name="connsiteX21850" fmla="*/ 628452 w 5832676"/>
              <a:gd name="connsiteY21850" fmla="*/ 2244936 h 5602020"/>
              <a:gd name="connsiteX21851" fmla="*/ 626160 w 5832676"/>
              <a:gd name="connsiteY21851" fmla="*/ 2244936 h 5602020"/>
              <a:gd name="connsiteX21852" fmla="*/ 637628 w 5832676"/>
              <a:gd name="connsiteY21852" fmla="*/ 2240349 h 5602020"/>
              <a:gd name="connsiteX21853" fmla="*/ 639920 w 5832676"/>
              <a:gd name="connsiteY21853" fmla="*/ 2235763 h 5602020"/>
              <a:gd name="connsiteX21854" fmla="*/ 630746 w 5832676"/>
              <a:gd name="connsiteY21854" fmla="*/ 2240349 h 5602020"/>
              <a:gd name="connsiteX21855" fmla="*/ 630746 w 5832676"/>
              <a:gd name="connsiteY21855" fmla="*/ 2238055 h 5602020"/>
              <a:gd name="connsiteX21856" fmla="*/ 626160 w 5832676"/>
              <a:gd name="connsiteY21856" fmla="*/ 2240349 h 5602020"/>
              <a:gd name="connsiteX21857" fmla="*/ 626160 w 5832676"/>
              <a:gd name="connsiteY21857" fmla="*/ 2238055 h 5602020"/>
              <a:gd name="connsiteX21858" fmla="*/ 630746 w 5832676"/>
              <a:gd name="connsiteY21858" fmla="*/ 2235763 h 5602020"/>
              <a:gd name="connsiteX21859" fmla="*/ 644509 w 5832676"/>
              <a:gd name="connsiteY21859" fmla="*/ 2226591 h 5602020"/>
              <a:gd name="connsiteX21860" fmla="*/ 626160 w 5832676"/>
              <a:gd name="connsiteY21860" fmla="*/ 2235763 h 5602020"/>
              <a:gd name="connsiteX21861" fmla="*/ 623865 w 5832676"/>
              <a:gd name="connsiteY21861" fmla="*/ 2231176 h 5602020"/>
              <a:gd name="connsiteX21862" fmla="*/ 637617 w 5832676"/>
              <a:gd name="connsiteY21862" fmla="*/ 2224304 h 5602020"/>
              <a:gd name="connsiteX21863" fmla="*/ 637617 w 5832676"/>
              <a:gd name="connsiteY21863" fmla="*/ 2225185 h 5602020"/>
              <a:gd name="connsiteX21864" fmla="*/ 639957 w 5832676"/>
              <a:gd name="connsiteY21864" fmla="*/ 2225185 h 5602020"/>
              <a:gd name="connsiteX21865" fmla="*/ 639957 w 5832676"/>
              <a:gd name="connsiteY21865" fmla="*/ 2227057 h 5602020"/>
              <a:gd name="connsiteX21866" fmla="*/ 644635 w 5832676"/>
              <a:gd name="connsiteY21866" fmla="*/ 2223315 h 5602020"/>
              <a:gd name="connsiteX21867" fmla="*/ 637617 w 5832676"/>
              <a:gd name="connsiteY21867" fmla="*/ 2221444 h 5602020"/>
              <a:gd name="connsiteX21868" fmla="*/ 637617 w 5832676"/>
              <a:gd name="connsiteY21868" fmla="*/ 2224287 h 5602020"/>
              <a:gd name="connsiteX21869" fmla="*/ 635333 w 5832676"/>
              <a:gd name="connsiteY21869" fmla="*/ 2222006 h 5602020"/>
              <a:gd name="connsiteX21870" fmla="*/ 628452 w 5832676"/>
              <a:gd name="connsiteY21870" fmla="*/ 2226591 h 5602020"/>
              <a:gd name="connsiteX21871" fmla="*/ 619279 w 5832676"/>
              <a:gd name="connsiteY21871" fmla="*/ 2231176 h 5602020"/>
              <a:gd name="connsiteX21872" fmla="*/ 619279 w 5832676"/>
              <a:gd name="connsiteY21872" fmla="*/ 2233471 h 5602020"/>
              <a:gd name="connsiteX21873" fmla="*/ 621572 w 5832676"/>
              <a:gd name="connsiteY21873" fmla="*/ 2233471 h 5602020"/>
              <a:gd name="connsiteX21874" fmla="*/ 614692 w 5832676"/>
              <a:gd name="connsiteY21874" fmla="*/ 2235763 h 5602020"/>
              <a:gd name="connsiteX21875" fmla="*/ 612398 w 5832676"/>
              <a:gd name="connsiteY21875" fmla="*/ 2233471 h 5602020"/>
              <a:gd name="connsiteX21876" fmla="*/ 605517 w 5832676"/>
              <a:gd name="connsiteY21876" fmla="*/ 2235763 h 5602020"/>
              <a:gd name="connsiteX21877" fmla="*/ 607352 w 5832676"/>
              <a:gd name="connsiteY21877" fmla="*/ 2237597 h 5602020"/>
              <a:gd name="connsiteX21878" fmla="*/ 605517 w 5832676"/>
              <a:gd name="connsiteY21878" fmla="*/ 2238055 h 5602020"/>
              <a:gd name="connsiteX21879" fmla="*/ 605517 w 5832676"/>
              <a:gd name="connsiteY21879" fmla="*/ 2242643 h 5602020"/>
              <a:gd name="connsiteX21880" fmla="*/ 607811 w 5832676"/>
              <a:gd name="connsiteY21880" fmla="*/ 2242643 h 5602020"/>
              <a:gd name="connsiteX21881" fmla="*/ 607811 w 5832676"/>
              <a:gd name="connsiteY21881" fmla="*/ 2244936 h 5602020"/>
              <a:gd name="connsiteX21882" fmla="*/ 548178 w 5832676"/>
              <a:gd name="connsiteY21882" fmla="*/ 2258694 h 5602020"/>
              <a:gd name="connsiteX21883" fmla="*/ 548178 w 5832676"/>
              <a:gd name="connsiteY21883" fmla="*/ 2263280 h 5602020"/>
              <a:gd name="connsiteX21884" fmla="*/ 525239 w 5832676"/>
              <a:gd name="connsiteY21884" fmla="*/ 2270159 h 5602020"/>
              <a:gd name="connsiteX21885" fmla="*/ 525239 w 5832676"/>
              <a:gd name="connsiteY21885" fmla="*/ 2274746 h 5602020"/>
              <a:gd name="connsiteX21886" fmla="*/ 520652 w 5832676"/>
              <a:gd name="connsiteY21886" fmla="*/ 2277039 h 5602020"/>
              <a:gd name="connsiteX21887" fmla="*/ 513771 w 5832676"/>
              <a:gd name="connsiteY21887" fmla="*/ 2272453 h 5602020"/>
              <a:gd name="connsiteX21888" fmla="*/ 511477 w 5832676"/>
              <a:gd name="connsiteY21888" fmla="*/ 2263280 h 5602020"/>
              <a:gd name="connsiteX21889" fmla="*/ 504597 w 5832676"/>
              <a:gd name="connsiteY21889" fmla="*/ 2263280 h 5602020"/>
              <a:gd name="connsiteX21890" fmla="*/ 511477 w 5832676"/>
              <a:gd name="connsiteY21890" fmla="*/ 2260987 h 5602020"/>
              <a:gd name="connsiteX21891" fmla="*/ 511477 w 5832676"/>
              <a:gd name="connsiteY21891" fmla="*/ 2258694 h 5602020"/>
              <a:gd name="connsiteX21892" fmla="*/ 493129 w 5832676"/>
              <a:gd name="connsiteY21892" fmla="*/ 2247229 h 5602020"/>
              <a:gd name="connsiteX21893" fmla="*/ 509184 w 5832676"/>
              <a:gd name="connsiteY21893" fmla="*/ 2242643 h 5602020"/>
              <a:gd name="connsiteX21894" fmla="*/ 504597 w 5832676"/>
              <a:gd name="connsiteY21894" fmla="*/ 2235763 h 5602020"/>
              <a:gd name="connsiteX21895" fmla="*/ 509184 w 5832676"/>
              <a:gd name="connsiteY21895" fmla="*/ 2231176 h 5602020"/>
              <a:gd name="connsiteX21896" fmla="*/ 500009 w 5832676"/>
              <a:gd name="connsiteY21896" fmla="*/ 2226591 h 5602020"/>
              <a:gd name="connsiteX21897" fmla="*/ 504597 w 5832676"/>
              <a:gd name="connsiteY21897" fmla="*/ 2224298 h 5602020"/>
              <a:gd name="connsiteX21898" fmla="*/ 509184 w 5832676"/>
              <a:gd name="connsiteY21898" fmla="*/ 2210540 h 5602020"/>
              <a:gd name="connsiteX21899" fmla="*/ 509184 w 5832676"/>
              <a:gd name="connsiteY21899" fmla="*/ 2208246 h 5602020"/>
              <a:gd name="connsiteX21900" fmla="*/ 497716 w 5832676"/>
              <a:gd name="connsiteY21900" fmla="*/ 2205953 h 5602020"/>
              <a:gd name="connsiteX21901" fmla="*/ 506891 w 5832676"/>
              <a:gd name="connsiteY21901" fmla="*/ 2201368 h 5602020"/>
              <a:gd name="connsiteX21902" fmla="*/ 502303 w 5832676"/>
              <a:gd name="connsiteY21902" fmla="*/ 2199074 h 5602020"/>
              <a:gd name="connsiteX21903" fmla="*/ 500009 w 5832676"/>
              <a:gd name="connsiteY21903" fmla="*/ 2196780 h 5602020"/>
              <a:gd name="connsiteX21904" fmla="*/ 483954 w 5832676"/>
              <a:gd name="connsiteY21904" fmla="*/ 2196780 h 5602020"/>
              <a:gd name="connsiteX21905" fmla="*/ 486248 w 5832676"/>
              <a:gd name="connsiteY21905" fmla="*/ 2189901 h 5602020"/>
              <a:gd name="connsiteX21906" fmla="*/ 477073 w 5832676"/>
              <a:gd name="connsiteY21906" fmla="*/ 2189901 h 5602020"/>
              <a:gd name="connsiteX21907" fmla="*/ 472486 w 5832676"/>
              <a:gd name="connsiteY21907" fmla="*/ 2185315 h 5602020"/>
              <a:gd name="connsiteX21908" fmla="*/ 477073 w 5832676"/>
              <a:gd name="connsiteY21908" fmla="*/ 2185315 h 5602020"/>
              <a:gd name="connsiteX21909" fmla="*/ 467899 w 5832676"/>
              <a:gd name="connsiteY21909" fmla="*/ 2183022 h 5602020"/>
              <a:gd name="connsiteX21910" fmla="*/ 461020 w 5832676"/>
              <a:gd name="connsiteY21910" fmla="*/ 2171556 h 5602020"/>
              <a:gd name="connsiteX21911" fmla="*/ 454139 w 5832676"/>
              <a:gd name="connsiteY21911" fmla="*/ 2169264 h 5602020"/>
              <a:gd name="connsiteX21912" fmla="*/ 453567 w 5832676"/>
              <a:gd name="connsiteY21912" fmla="*/ 2166971 h 5602020"/>
              <a:gd name="connsiteX21913" fmla="*/ 453669 w 5832676"/>
              <a:gd name="connsiteY21913" fmla="*/ 2166889 h 5602020"/>
              <a:gd name="connsiteX21914" fmla="*/ 456590 w 5832676"/>
              <a:gd name="connsiteY21914" fmla="*/ 2166013 h 5602020"/>
              <a:gd name="connsiteX21915" fmla="*/ 456590 w 5832676"/>
              <a:gd name="connsiteY21915" fmla="*/ 2163907 h 5602020"/>
              <a:gd name="connsiteX21916" fmla="*/ 454808 w 5832676"/>
              <a:gd name="connsiteY21916" fmla="*/ 2163907 h 5602020"/>
              <a:gd name="connsiteX21917" fmla="*/ 450987 w 5832676"/>
              <a:gd name="connsiteY21917" fmla="*/ 2162098 h 5602020"/>
              <a:gd name="connsiteX21918" fmla="*/ 447259 w 5832676"/>
              <a:gd name="connsiteY21918" fmla="*/ 2157797 h 5602020"/>
              <a:gd name="connsiteX21919" fmla="*/ 440379 w 5832676"/>
              <a:gd name="connsiteY21919" fmla="*/ 2157797 h 5602020"/>
              <a:gd name="connsiteX21920" fmla="*/ 438085 w 5832676"/>
              <a:gd name="connsiteY21920" fmla="*/ 2157797 h 5602020"/>
              <a:gd name="connsiteX21921" fmla="*/ 442672 w 5832676"/>
              <a:gd name="connsiteY21921" fmla="*/ 2153211 h 5602020"/>
              <a:gd name="connsiteX21922" fmla="*/ 447259 w 5832676"/>
              <a:gd name="connsiteY21922" fmla="*/ 2150918 h 5602020"/>
              <a:gd name="connsiteX21923" fmla="*/ 448694 w 5832676"/>
              <a:gd name="connsiteY21923" fmla="*/ 2147765 h 5602020"/>
              <a:gd name="connsiteX21924" fmla="*/ 450258 w 5832676"/>
              <a:gd name="connsiteY21924" fmla="*/ 2147056 h 5602020"/>
              <a:gd name="connsiteX21925" fmla="*/ 450276 w 5832676"/>
              <a:gd name="connsiteY21925" fmla="*/ 2147068 h 5602020"/>
              <a:gd name="connsiteX21926" fmla="*/ 450378 w 5832676"/>
              <a:gd name="connsiteY21926" fmla="*/ 2147001 h 5602020"/>
              <a:gd name="connsiteX21927" fmla="*/ 451847 w 5832676"/>
              <a:gd name="connsiteY21927" fmla="*/ 2146334 h 5602020"/>
              <a:gd name="connsiteX21928" fmla="*/ 451379 w 5832676"/>
              <a:gd name="connsiteY21928" fmla="*/ 2146334 h 5602020"/>
              <a:gd name="connsiteX21929" fmla="*/ 452382 w 5832676"/>
              <a:gd name="connsiteY21929" fmla="*/ 2145665 h 5602020"/>
              <a:gd name="connsiteX21930" fmla="*/ 448171 w 5832676"/>
              <a:gd name="connsiteY21930" fmla="*/ 2145665 h 5602020"/>
              <a:gd name="connsiteX21931" fmla="*/ 449175 w 5832676"/>
              <a:gd name="connsiteY21931" fmla="*/ 2146334 h 5602020"/>
              <a:gd name="connsiteX21932" fmla="*/ 447259 w 5832676"/>
              <a:gd name="connsiteY21932" fmla="*/ 2146334 h 5602020"/>
              <a:gd name="connsiteX21933" fmla="*/ 451847 w 5832676"/>
              <a:gd name="connsiteY21933" fmla="*/ 2137160 h 5602020"/>
              <a:gd name="connsiteX21934" fmla="*/ 443671 w 5832676"/>
              <a:gd name="connsiteY21934" fmla="*/ 2139205 h 5602020"/>
              <a:gd name="connsiteX21935" fmla="*/ 433499 w 5832676"/>
              <a:gd name="connsiteY21935" fmla="*/ 2141747 h 5602020"/>
              <a:gd name="connsiteX21936" fmla="*/ 438085 w 5832676"/>
              <a:gd name="connsiteY21936" fmla="*/ 2139454 h 5602020"/>
              <a:gd name="connsiteX21937" fmla="*/ 434520 w 5832676"/>
              <a:gd name="connsiteY21937" fmla="*/ 2138266 h 5602020"/>
              <a:gd name="connsiteX21938" fmla="*/ 436944 w 5832676"/>
              <a:gd name="connsiteY21938" fmla="*/ 2135841 h 5602020"/>
              <a:gd name="connsiteX21939" fmla="*/ 436944 w 5832676"/>
              <a:gd name="connsiteY21939" fmla="*/ 2133034 h 5602020"/>
              <a:gd name="connsiteX21940" fmla="*/ 434139 w 5832676"/>
              <a:gd name="connsiteY21940" fmla="*/ 2135841 h 5602020"/>
              <a:gd name="connsiteX21941" fmla="*/ 434139 w 5832676"/>
              <a:gd name="connsiteY21941" fmla="*/ 2138139 h 5602020"/>
              <a:gd name="connsiteX21942" fmla="*/ 431204 w 5832676"/>
              <a:gd name="connsiteY21942" fmla="*/ 2137160 h 5602020"/>
              <a:gd name="connsiteX21943" fmla="*/ 438085 w 5832676"/>
              <a:gd name="connsiteY21943" fmla="*/ 2132574 h 5602020"/>
              <a:gd name="connsiteX21944" fmla="*/ 433499 w 5832676"/>
              <a:gd name="connsiteY21944" fmla="*/ 2132574 h 5602020"/>
              <a:gd name="connsiteX21945" fmla="*/ 437514 w 5832676"/>
              <a:gd name="connsiteY21945" fmla="*/ 2128560 h 5602020"/>
              <a:gd name="connsiteX21946" fmla="*/ 439050 w 5832676"/>
              <a:gd name="connsiteY21946" fmla="*/ 2131632 h 5602020"/>
              <a:gd name="connsiteX21947" fmla="*/ 439050 w 5832676"/>
              <a:gd name="connsiteY21947" fmla="*/ 2127421 h 5602020"/>
              <a:gd name="connsiteX21948" fmla="*/ 440246 w 5832676"/>
              <a:gd name="connsiteY21948" fmla="*/ 2125827 h 5602020"/>
              <a:gd name="connsiteX21949" fmla="*/ 440379 w 5832676"/>
              <a:gd name="connsiteY21949" fmla="*/ 2125694 h 5602020"/>
              <a:gd name="connsiteX21950" fmla="*/ 440346 w 5832676"/>
              <a:gd name="connsiteY21950" fmla="*/ 2125694 h 5602020"/>
              <a:gd name="connsiteX21951" fmla="*/ 441155 w 5832676"/>
              <a:gd name="connsiteY21951" fmla="*/ 2124615 h 5602020"/>
              <a:gd name="connsiteX21952" fmla="*/ 436944 w 5832676"/>
              <a:gd name="connsiteY21952" fmla="*/ 2124615 h 5602020"/>
              <a:gd name="connsiteX21953" fmla="*/ 437754 w 5832676"/>
              <a:gd name="connsiteY21953" fmla="*/ 2125694 h 5602020"/>
              <a:gd name="connsiteX21954" fmla="*/ 435792 w 5832676"/>
              <a:gd name="connsiteY21954" fmla="*/ 2125694 h 5602020"/>
              <a:gd name="connsiteX21955" fmla="*/ 437519 w 5832676"/>
              <a:gd name="connsiteY21955" fmla="*/ 2127421 h 5602020"/>
              <a:gd name="connsiteX21956" fmla="*/ 436944 w 5832676"/>
              <a:gd name="connsiteY21956" fmla="*/ 2127421 h 5602020"/>
              <a:gd name="connsiteX21957" fmla="*/ 437350 w 5832676"/>
              <a:gd name="connsiteY21957" fmla="*/ 2128233 h 5602020"/>
              <a:gd name="connsiteX21958" fmla="*/ 431204 w 5832676"/>
              <a:gd name="connsiteY21958" fmla="*/ 2130282 h 5602020"/>
              <a:gd name="connsiteX21959" fmla="*/ 433499 w 5832676"/>
              <a:gd name="connsiteY21959" fmla="*/ 2123402 h 5602020"/>
              <a:gd name="connsiteX21960" fmla="*/ 438085 w 5832676"/>
              <a:gd name="connsiteY21960" fmla="*/ 2123402 h 5602020"/>
              <a:gd name="connsiteX21961" fmla="*/ 440327 w 5832676"/>
              <a:gd name="connsiteY21961" fmla="*/ 2123402 h 5602020"/>
              <a:gd name="connsiteX21962" fmla="*/ 443024 w 5832676"/>
              <a:gd name="connsiteY21962" fmla="*/ 2124615 h 5602020"/>
              <a:gd name="connsiteX21963" fmla="*/ 442558 w 5832676"/>
              <a:gd name="connsiteY21963" fmla="*/ 2124615 h 5602020"/>
              <a:gd name="connsiteX21964" fmla="*/ 442558 w 5832676"/>
              <a:gd name="connsiteY21964" fmla="*/ 2127421 h 5602020"/>
              <a:gd name="connsiteX21965" fmla="*/ 445364 w 5832676"/>
              <a:gd name="connsiteY21965" fmla="*/ 2124615 h 5602020"/>
              <a:gd name="connsiteX21966" fmla="*/ 443025 w 5832676"/>
              <a:gd name="connsiteY21966" fmla="*/ 2124615 h 5602020"/>
              <a:gd name="connsiteX21967" fmla="*/ 445364 w 5832676"/>
              <a:gd name="connsiteY21967" fmla="*/ 2122511 h 5602020"/>
              <a:gd name="connsiteX21968" fmla="*/ 445364 w 5832676"/>
              <a:gd name="connsiteY21968" fmla="*/ 2120405 h 5602020"/>
              <a:gd name="connsiteX21969" fmla="*/ 440379 w 5832676"/>
              <a:gd name="connsiteY21969" fmla="*/ 2121901 h 5602020"/>
              <a:gd name="connsiteX21970" fmla="*/ 440379 w 5832676"/>
              <a:gd name="connsiteY21970" fmla="*/ 2121108 h 5602020"/>
              <a:gd name="connsiteX21971" fmla="*/ 438349 w 5832676"/>
              <a:gd name="connsiteY21971" fmla="*/ 2121785 h 5602020"/>
              <a:gd name="connsiteX21972" fmla="*/ 438349 w 5832676"/>
              <a:gd name="connsiteY21972" fmla="*/ 2120405 h 5602020"/>
              <a:gd name="connsiteX21973" fmla="*/ 436944 w 5832676"/>
              <a:gd name="connsiteY21973" fmla="*/ 2121809 h 5602020"/>
              <a:gd name="connsiteX21974" fmla="*/ 438276 w 5832676"/>
              <a:gd name="connsiteY21974" fmla="*/ 2121809 h 5602020"/>
              <a:gd name="connsiteX21975" fmla="*/ 433499 w 5832676"/>
              <a:gd name="connsiteY21975" fmla="*/ 2123402 h 5602020"/>
              <a:gd name="connsiteX21976" fmla="*/ 433499 w 5832676"/>
              <a:gd name="connsiteY21976" fmla="*/ 2121490 h 5602020"/>
              <a:gd name="connsiteX21977" fmla="*/ 434139 w 5832676"/>
              <a:gd name="connsiteY21977" fmla="*/ 2121809 h 5602020"/>
              <a:gd name="connsiteX21978" fmla="*/ 434840 w 5832676"/>
              <a:gd name="connsiteY21978" fmla="*/ 2120581 h 5602020"/>
              <a:gd name="connsiteX21979" fmla="*/ 433928 w 5832676"/>
              <a:gd name="connsiteY21979" fmla="*/ 2120535 h 5602020"/>
              <a:gd name="connsiteX21980" fmla="*/ 434139 w 5832676"/>
              <a:gd name="connsiteY21980" fmla="*/ 2120256 h 5602020"/>
              <a:gd name="connsiteX21981" fmla="*/ 434358 w 5832676"/>
              <a:gd name="connsiteY21981" fmla="*/ 2119962 h 5602020"/>
              <a:gd name="connsiteX21982" fmla="*/ 434139 w 5832676"/>
              <a:gd name="connsiteY21982" fmla="*/ 2119668 h 5602020"/>
              <a:gd name="connsiteX21983" fmla="*/ 433499 w 5832676"/>
              <a:gd name="connsiteY21983" fmla="*/ 2118815 h 5602020"/>
              <a:gd name="connsiteX21984" fmla="*/ 415150 w 5832676"/>
              <a:gd name="connsiteY21984" fmla="*/ 2114229 h 5602020"/>
              <a:gd name="connsiteX21985" fmla="*/ 403682 w 5832676"/>
              <a:gd name="connsiteY21985" fmla="*/ 2116523 h 5602020"/>
              <a:gd name="connsiteX21986" fmla="*/ 389920 w 5832676"/>
              <a:gd name="connsiteY21986" fmla="*/ 2116523 h 5602020"/>
              <a:gd name="connsiteX21987" fmla="*/ 389920 w 5832676"/>
              <a:gd name="connsiteY21987" fmla="*/ 2118815 h 5602020"/>
              <a:gd name="connsiteX21988" fmla="*/ 387626 w 5832676"/>
              <a:gd name="connsiteY21988" fmla="*/ 2116523 h 5602020"/>
              <a:gd name="connsiteX21989" fmla="*/ 385333 w 5832676"/>
              <a:gd name="connsiteY21989" fmla="*/ 2118815 h 5602020"/>
              <a:gd name="connsiteX21990" fmla="*/ 380743 w 5832676"/>
              <a:gd name="connsiteY21990" fmla="*/ 2116523 h 5602020"/>
              <a:gd name="connsiteX21991" fmla="*/ 387626 w 5832676"/>
              <a:gd name="connsiteY21991" fmla="*/ 2114229 h 5602020"/>
              <a:gd name="connsiteX21992" fmla="*/ 373861 w 5832676"/>
              <a:gd name="connsiteY21992" fmla="*/ 2116523 h 5602020"/>
              <a:gd name="connsiteX21993" fmla="*/ 350925 w 5832676"/>
              <a:gd name="connsiteY21993" fmla="*/ 2118815 h 5602020"/>
              <a:gd name="connsiteX21994" fmla="*/ 353219 w 5832676"/>
              <a:gd name="connsiteY21994" fmla="*/ 2116523 h 5602020"/>
              <a:gd name="connsiteX21995" fmla="*/ 355513 w 5832676"/>
              <a:gd name="connsiteY21995" fmla="*/ 2111936 h 5602020"/>
              <a:gd name="connsiteX21996" fmla="*/ 355513 w 5832676"/>
              <a:gd name="connsiteY21996" fmla="*/ 2114229 h 5602020"/>
              <a:gd name="connsiteX21997" fmla="*/ 360103 w 5832676"/>
              <a:gd name="connsiteY21997" fmla="*/ 2116523 h 5602020"/>
              <a:gd name="connsiteX21998" fmla="*/ 362499 w 5832676"/>
              <a:gd name="connsiteY21998" fmla="*/ 2113388 h 5602020"/>
              <a:gd name="connsiteX21999" fmla="*/ 365096 w 5832676"/>
              <a:gd name="connsiteY21999" fmla="*/ 2113388 h 5602020"/>
              <a:gd name="connsiteX22000" fmla="*/ 369585 w 5832676"/>
              <a:gd name="connsiteY22000" fmla="*/ 2110581 h 5602020"/>
              <a:gd name="connsiteX22001" fmla="*/ 363476 w 5832676"/>
              <a:gd name="connsiteY22001" fmla="*/ 2112109 h 5602020"/>
              <a:gd name="connsiteX22002" fmla="*/ 363827 w 5832676"/>
              <a:gd name="connsiteY22002" fmla="*/ 2111649 h 5602020"/>
              <a:gd name="connsiteX22003" fmla="*/ 369273 w 5832676"/>
              <a:gd name="connsiteY22003" fmla="*/ 2105056 h 5602020"/>
              <a:gd name="connsiteX22004" fmla="*/ 355513 w 5832676"/>
              <a:gd name="connsiteY22004" fmla="*/ 2111936 h 5602020"/>
              <a:gd name="connsiteX22005" fmla="*/ 360103 w 5832676"/>
              <a:gd name="connsiteY22005" fmla="*/ 2107350 h 5602020"/>
              <a:gd name="connsiteX22006" fmla="*/ 357805 w 5832676"/>
              <a:gd name="connsiteY22006" fmla="*/ 2107350 h 5602020"/>
              <a:gd name="connsiteX22007" fmla="*/ 355513 w 5832676"/>
              <a:gd name="connsiteY22007" fmla="*/ 2111936 h 5602020"/>
              <a:gd name="connsiteX22008" fmla="*/ 353219 w 5832676"/>
              <a:gd name="connsiteY22008" fmla="*/ 2114229 h 5602020"/>
              <a:gd name="connsiteX22009" fmla="*/ 353219 w 5832676"/>
              <a:gd name="connsiteY22009" fmla="*/ 2111936 h 5602020"/>
              <a:gd name="connsiteX22010" fmla="*/ 350925 w 5832676"/>
              <a:gd name="connsiteY22010" fmla="*/ 2116523 h 5602020"/>
              <a:gd name="connsiteX22011" fmla="*/ 350925 w 5832676"/>
              <a:gd name="connsiteY22011" fmla="*/ 2118815 h 5602020"/>
              <a:gd name="connsiteX22012" fmla="*/ 344044 w 5832676"/>
              <a:gd name="connsiteY22012" fmla="*/ 2118815 h 5602020"/>
              <a:gd name="connsiteX22013" fmla="*/ 348632 w 5832676"/>
              <a:gd name="connsiteY22013" fmla="*/ 2116523 h 5602020"/>
              <a:gd name="connsiteX22014" fmla="*/ 341709 w 5832676"/>
              <a:gd name="connsiteY22014" fmla="*/ 2114792 h 5602020"/>
              <a:gd name="connsiteX22015" fmla="*/ 342921 w 5832676"/>
              <a:gd name="connsiteY22015" fmla="*/ 2114792 h 5602020"/>
              <a:gd name="connsiteX22016" fmla="*/ 340115 w 5832676"/>
              <a:gd name="connsiteY22016" fmla="*/ 2113388 h 5602020"/>
              <a:gd name="connsiteX22017" fmla="*/ 337309 w 5832676"/>
              <a:gd name="connsiteY22017" fmla="*/ 2113388 h 5602020"/>
              <a:gd name="connsiteX22018" fmla="*/ 337309 w 5832676"/>
              <a:gd name="connsiteY22018" fmla="*/ 2114792 h 5602020"/>
              <a:gd name="connsiteX22019" fmla="*/ 339317 w 5832676"/>
              <a:gd name="connsiteY22019" fmla="*/ 2114792 h 5602020"/>
              <a:gd name="connsiteX22020" fmla="*/ 337164 w 5832676"/>
              <a:gd name="connsiteY22020" fmla="*/ 2123402 h 5602020"/>
              <a:gd name="connsiteX22021" fmla="*/ 334870 w 5832676"/>
              <a:gd name="connsiteY22021" fmla="*/ 2125694 h 5602020"/>
              <a:gd name="connsiteX22022" fmla="*/ 334870 w 5832676"/>
              <a:gd name="connsiteY22022" fmla="*/ 2123402 h 5602020"/>
              <a:gd name="connsiteX22023" fmla="*/ 337164 w 5832676"/>
              <a:gd name="connsiteY22023" fmla="*/ 2118815 h 5602020"/>
              <a:gd name="connsiteX22024" fmla="*/ 334870 w 5832676"/>
              <a:gd name="connsiteY22024" fmla="*/ 2116523 h 5602020"/>
              <a:gd name="connsiteX22025" fmla="*/ 327989 w 5832676"/>
              <a:gd name="connsiteY22025" fmla="*/ 2118815 h 5602020"/>
              <a:gd name="connsiteX22026" fmla="*/ 325694 w 5832676"/>
              <a:gd name="connsiteY22026" fmla="*/ 2121108 h 5602020"/>
              <a:gd name="connsiteX22027" fmla="*/ 325694 w 5832676"/>
              <a:gd name="connsiteY22027" fmla="*/ 2125694 h 5602020"/>
              <a:gd name="connsiteX22028" fmla="*/ 323402 w 5832676"/>
              <a:gd name="connsiteY22028" fmla="*/ 2123402 h 5602020"/>
              <a:gd name="connsiteX22029" fmla="*/ 325694 w 5832676"/>
              <a:gd name="connsiteY22029" fmla="*/ 2118815 h 5602020"/>
              <a:gd name="connsiteX22030" fmla="*/ 332576 w 5832676"/>
              <a:gd name="connsiteY22030" fmla="*/ 2114229 h 5602020"/>
              <a:gd name="connsiteX22031" fmla="*/ 332576 w 5832676"/>
              <a:gd name="connsiteY22031" fmla="*/ 2116523 h 5602020"/>
              <a:gd name="connsiteX22032" fmla="*/ 334734 w 5832676"/>
              <a:gd name="connsiteY22032" fmla="*/ 2114903 h 5602020"/>
              <a:gd name="connsiteX22033" fmla="*/ 337164 w 5832676"/>
              <a:gd name="connsiteY22033" fmla="*/ 2116523 h 5602020"/>
              <a:gd name="connsiteX22034" fmla="*/ 334870 w 5832676"/>
              <a:gd name="connsiteY22034" fmla="*/ 2114802 h 5602020"/>
              <a:gd name="connsiteX22035" fmla="*/ 334734 w 5832676"/>
              <a:gd name="connsiteY22035" fmla="*/ 2114903 h 5602020"/>
              <a:gd name="connsiteX22036" fmla="*/ 330284 w 5832676"/>
              <a:gd name="connsiteY22036" fmla="*/ 2111936 h 5602020"/>
              <a:gd name="connsiteX22037" fmla="*/ 344044 w 5832676"/>
              <a:gd name="connsiteY22037" fmla="*/ 2105056 h 5602020"/>
              <a:gd name="connsiteX22038" fmla="*/ 339457 w 5832676"/>
              <a:gd name="connsiteY22038" fmla="*/ 2109643 h 5602020"/>
              <a:gd name="connsiteX22039" fmla="*/ 348632 w 5832676"/>
              <a:gd name="connsiteY22039" fmla="*/ 2107350 h 5602020"/>
              <a:gd name="connsiteX22040" fmla="*/ 344044 w 5832676"/>
              <a:gd name="connsiteY22040" fmla="*/ 2107350 h 5602020"/>
              <a:gd name="connsiteX22041" fmla="*/ 350925 w 5832676"/>
              <a:gd name="connsiteY22041" fmla="*/ 2102764 h 5602020"/>
              <a:gd name="connsiteX22042" fmla="*/ 352647 w 5832676"/>
              <a:gd name="connsiteY22042" fmla="*/ 2103910 h 5602020"/>
              <a:gd name="connsiteX22043" fmla="*/ 357805 w 5832676"/>
              <a:gd name="connsiteY22043" fmla="*/ 2100471 h 5602020"/>
              <a:gd name="connsiteX22044" fmla="*/ 353219 w 5832676"/>
              <a:gd name="connsiteY22044" fmla="*/ 2098178 h 5602020"/>
              <a:gd name="connsiteX22045" fmla="*/ 356891 w 5832676"/>
              <a:gd name="connsiteY22045" fmla="*/ 2096342 h 5602020"/>
              <a:gd name="connsiteX22046" fmla="*/ 355513 w 5832676"/>
              <a:gd name="connsiteY22046" fmla="*/ 2098178 h 5602020"/>
              <a:gd name="connsiteX22047" fmla="*/ 357805 w 5832676"/>
              <a:gd name="connsiteY22047" fmla="*/ 2095884 h 5602020"/>
              <a:gd name="connsiteX22048" fmla="*/ 362392 w 5832676"/>
              <a:gd name="connsiteY22048" fmla="*/ 2089005 h 5602020"/>
              <a:gd name="connsiteX22049" fmla="*/ 357519 w 5832676"/>
              <a:gd name="connsiteY22049" fmla="*/ 2095503 h 5602020"/>
              <a:gd name="connsiteX22050" fmla="*/ 355559 w 5832676"/>
              <a:gd name="connsiteY22050" fmla="*/ 2092891 h 5602020"/>
              <a:gd name="connsiteX22051" fmla="*/ 358359 w 5832676"/>
              <a:gd name="connsiteY22051" fmla="*/ 2089532 h 5602020"/>
              <a:gd name="connsiteX22052" fmla="*/ 354268 w 5832676"/>
              <a:gd name="connsiteY22052" fmla="*/ 2091169 h 5602020"/>
              <a:gd name="connsiteX22053" fmla="*/ 351817 w 5832676"/>
              <a:gd name="connsiteY22053" fmla="*/ 2087903 h 5602020"/>
              <a:gd name="connsiteX22054" fmla="*/ 353447 w 5832676"/>
              <a:gd name="connsiteY22054" fmla="*/ 2089532 h 5602020"/>
              <a:gd name="connsiteX22055" fmla="*/ 355552 w 5832676"/>
              <a:gd name="connsiteY22055" fmla="*/ 2089532 h 5602020"/>
              <a:gd name="connsiteX22056" fmla="*/ 355552 w 5832676"/>
              <a:gd name="connsiteY22056" fmla="*/ 2085322 h 5602020"/>
              <a:gd name="connsiteX22057" fmla="*/ 351428 w 5832676"/>
              <a:gd name="connsiteY22057" fmla="*/ 2087384 h 5602020"/>
              <a:gd name="connsiteX22058" fmla="*/ 350925 w 5832676"/>
              <a:gd name="connsiteY22058" fmla="*/ 2086712 h 5602020"/>
              <a:gd name="connsiteX22059" fmla="*/ 350925 w 5832676"/>
              <a:gd name="connsiteY22059" fmla="*/ 2082126 h 5602020"/>
              <a:gd name="connsiteX22060" fmla="*/ 346338 w 5832676"/>
              <a:gd name="connsiteY22060" fmla="*/ 2084418 h 5602020"/>
              <a:gd name="connsiteX22061" fmla="*/ 344044 w 5832676"/>
              <a:gd name="connsiteY22061" fmla="*/ 2082126 h 5602020"/>
              <a:gd name="connsiteX22062" fmla="*/ 337164 w 5832676"/>
              <a:gd name="connsiteY22062" fmla="*/ 2082126 h 5602020"/>
              <a:gd name="connsiteX22063" fmla="*/ 339457 w 5832676"/>
              <a:gd name="connsiteY22063" fmla="*/ 2079832 h 5602020"/>
              <a:gd name="connsiteX22064" fmla="*/ 348632 w 5832676"/>
              <a:gd name="connsiteY22064" fmla="*/ 2075246 h 5602020"/>
              <a:gd name="connsiteX22065" fmla="*/ 346338 w 5832676"/>
              <a:gd name="connsiteY22065" fmla="*/ 2079832 h 5602020"/>
              <a:gd name="connsiteX22066" fmla="*/ 350925 w 5832676"/>
              <a:gd name="connsiteY22066" fmla="*/ 2079832 h 5602020"/>
              <a:gd name="connsiteX22067" fmla="*/ 350925 w 5832676"/>
              <a:gd name="connsiteY22067" fmla="*/ 2072953 h 5602020"/>
              <a:gd name="connsiteX22068" fmla="*/ 362392 w 5832676"/>
              <a:gd name="connsiteY22068" fmla="*/ 2070660 h 5602020"/>
              <a:gd name="connsiteX22069" fmla="*/ 360103 w 5832676"/>
              <a:gd name="connsiteY22069" fmla="*/ 2068368 h 5602020"/>
              <a:gd name="connsiteX22070" fmla="*/ 369273 w 5832676"/>
              <a:gd name="connsiteY22070" fmla="*/ 2066074 h 5602020"/>
              <a:gd name="connsiteX22071" fmla="*/ 366980 w 5832676"/>
              <a:gd name="connsiteY22071" fmla="*/ 2066074 h 5602020"/>
              <a:gd name="connsiteX22072" fmla="*/ 371571 w 5832676"/>
              <a:gd name="connsiteY22072" fmla="*/ 2063780 h 5602020"/>
              <a:gd name="connsiteX22073" fmla="*/ 366980 w 5832676"/>
              <a:gd name="connsiteY22073" fmla="*/ 2063780 h 5602020"/>
              <a:gd name="connsiteX22074" fmla="*/ 406932 w 5832676"/>
              <a:gd name="connsiteY22074" fmla="*/ 2046030 h 5602020"/>
              <a:gd name="connsiteX22075" fmla="*/ 409346 w 5832676"/>
              <a:gd name="connsiteY22075" fmla="*/ 2046030 h 5602020"/>
              <a:gd name="connsiteX22076" fmla="*/ 409346 w 5832676"/>
              <a:gd name="connsiteY22076" fmla="*/ 2043925 h 5602020"/>
              <a:gd name="connsiteX22077" fmla="*/ 411686 w 5832676"/>
              <a:gd name="connsiteY22077" fmla="*/ 2041820 h 5602020"/>
              <a:gd name="connsiteX22078" fmla="*/ 404668 w 5832676"/>
              <a:gd name="connsiteY22078" fmla="*/ 2043925 h 5602020"/>
              <a:gd name="connsiteX22079" fmla="*/ 404668 w 5832676"/>
              <a:gd name="connsiteY22079" fmla="*/ 2045399 h 5602020"/>
              <a:gd name="connsiteX22080" fmla="*/ 398054 w 5832676"/>
              <a:gd name="connsiteY22080" fmla="*/ 2045330 h 5602020"/>
              <a:gd name="connsiteX22081" fmla="*/ 383324 w 5832676"/>
              <a:gd name="connsiteY22081" fmla="*/ 2049737 h 5602020"/>
              <a:gd name="connsiteX22082" fmla="*/ 374522 w 5832676"/>
              <a:gd name="connsiteY22082" fmla="*/ 2052502 h 5602020"/>
              <a:gd name="connsiteX22083" fmla="*/ 376602 w 5832676"/>
              <a:gd name="connsiteY22083" fmla="*/ 2050941 h 5602020"/>
              <a:gd name="connsiteX22084" fmla="*/ 373796 w 5832676"/>
              <a:gd name="connsiteY22084" fmla="*/ 2048836 h 5602020"/>
              <a:gd name="connsiteX22085" fmla="*/ 373796 w 5832676"/>
              <a:gd name="connsiteY22085" fmla="*/ 2050941 h 5602020"/>
              <a:gd name="connsiteX22086" fmla="*/ 373796 w 5832676"/>
              <a:gd name="connsiteY22086" fmla="*/ 2052730 h 5602020"/>
              <a:gd name="connsiteX22087" fmla="*/ 353219 w 5832676"/>
              <a:gd name="connsiteY22087" fmla="*/ 2059194 h 5602020"/>
              <a:gd name="connsiteX22088" fmla="*/ 353219 w 5832676"/>
              <a:gd name="connsiteY22088" fmla="*/ 2056902 h 5602020"/>
              <a:gd name="connsiteX22089" fmla="*/ 355513 w 5832676"/>
              <a:gd name="connsiteY22089" fmla="*/ 2056902 h 5602020"/>
              <a:gd name="connsiteX22090" fmla="*/ 357805 w 5832676"/>
              <a:gd name="connsiteY22090" fmla="*/ 2052316 h 5602020"/>
              <a:gd name="connsiteX22091" fmla="*/ 353219 w 5832676"/>
              <a:gd name="connsiteY22091" fmla="*/ 2054609 h 5602020"/>
              <a:gd name="connsiteX22092" fmla="*/ 353219 w 5832676"/>
              <a:gd name="connsiteY22092" fmla="*/ 2050309 h 5602020"/>
              <a:gd name="connsiteX22093" fmla="*/ 360103 w 5832676"/>
              <a:gd name="connsiteY22093" fmla="*/ 2047729 h 5602020"/>
              <a:gd name="connsiteX22094" fmla="*/ 357805 w 5832676"/>
              <a:gd name="connsiteY22094" fmla="*/ 2043145 h 5602020"/>
              <a:gd name="connsiteX22095" fmla="*/ 356078 w 5832676"/>
              <a:gd name="connsiteY22095" fmla="*/ 2043576 h 5602020"/>
              <a:gd name="connsiteX22096" fmla="*/ 358359 w 5832676"/>
              <a:gd name="connsiteY22096" fmla="*/ 2039013 h 5602020"/>
              <a:gd name="connsiteX22097" fmla="*/ 355552 w 5832676"/>
              <a:gd name="connsiteY22097" fmla="*/ 2041820 h 5602020"/>
              <a:gd name="connsiteX22098" fmla="*/ 355552 w 5832676"/>
              <a:gd name="connsiteY22098" fmla="*/ 2043708 h 5602020"/>
              <a:gd name="connsiteX22099" fmla="*/ 348632 w 5832676"/>
              <a:gd name="connsiteY22099" fmla="*/ 2045436 h 5602020"/>
              <a:gd name="connsiteX22100" fmla="*/ 348632 w 5832676"/>
              <a:gd name="connsiteY22100" fmla="*/ 2040851 h 5602020"/>
              <a:gd name="connsiteX22101" fmla="*/ 353219 w 5832676"/>
              <a:gd name="connsiteY22101" fmla="*/ 2037793 h 5602020"/>
              <a:gd name="connsiteX22102" fmla="*/ 355513 w 5832676"/>
              <a:gd name="connsiteY22102" fmla="*/ 2036264 h 5602020"/>
              <a:gd name="connsiteX22103" fmla="*/ 353219 w 5832676"/>
              <a:gd name="connsiteY22103" fmla="*/ 2036264 h 5602020"/>
              <a:gd name="connsiteX22104" fmla="*/ 353219 w 5832676"/>
              <a:gd name="connsiteY22104" fmla="*/ 2033971 h 5602020"/>
              <a:gd name="connsiteX22105" fmla="*/ 369273 w 5832676"/>
              <a:gd name="connsiteY22105" fmla="*/ 2024799 h 5602020"/>
              <a:gd name="connsiteX22106" fmla="*/ 348632 w 5832676"/>
              <a:gd name="connsiteY22106" fmla="*/ 2031678 h 5602020"/>
              <a:gd name="connsiteX22107" fmla="*/ 355513 w 5832676"/>
              <a:gd name="connsiteY22107" fmla="*/ 2027093 h 5602020"/>
              <a:gd name="connsiteX22108" fmla="*/ 337164 w 5832676"/>
              <a:gd name="connsiteY22108" fmla="*/ 2031678 h 5602020"/>
              <a:gd name="connsiteX22109" fmla="*/ 339457 w 5832676"/>
              <a:gd name="connsiteY22109" fmla="*/ 2029385 h 5602020"/>
              <a:gd name="connsiteX22110" fmla="*/ 318813 w 5832676"/>
              <a:gd name="connsiteY22110" fmla="*/ 2036264 h 5602020"/>
              <a:gd name="connsiteX22111" fmla="*/ 348632 w 5832676"/>
              <a:gd name="connsiteY22111" fmla="*/ 2017919 h 5602020"/>
              <a:gd name="connsiteX22112" fmla="*/ 332576 w 5832676"/>
              <a:gd name="connsiteY22112" fmla="*/ 2022506 h 5602020"/>
              <a:gd name="connsiteX22113" fmla="*/ 348632 w 5832676"/>
              <a:gd name="connsiteY22113" fmla="*/ 2015626 h 5602020"/>
              <a:gd name="connsiteX22114" fmla="*/ 346338 w 5832676"/>
              <a:gd name="connsiteY22114" fmla="*/ 2015626 h 5602020"/>
              <a:gd name="connsiteX22115" fmla="*/ 360962 w 5832676"/>
              <a:gd name="connsiteY22115" fmla="*/ 2005881 h 5602020"/>
              <a:gd name="connsiteX22116" fmla="*/ 378452 w 5832676"/>
              <a:gd name="connsiteY22116" fmla="*/ 1994224 h 5602020"/>
              <a:gd name="connsiteX22117" fmla="*/ 378452 w 5832676"/>
              <a:gd name="connsiteY22117" fmla="*/ 1994989 h 5602020"/>
              <a:gd name="connsiteX22118" fmla="*/ 380743 w 5832676"/>
              <a:gd name="connsiteY22118" fmla="*/ 1992695 h 5602020"/>
              <a:gd name="connsiteX22119" fmla="*/ 378452 w 5832676"/>
              <a:gd name="connsiteY22119" fmla="*/ 1994224 h 5602020"/>
              <a:gd name="connsiteX22120" fmla="*/ 378452 w 5832676"/>
              <a:gd name="connsiteY22120" fmla="*/ 1992695 h 5602020"/>
              <a:gd name="connsiteX22121" fmla="*/ 385002 w 5832676"/>
              <a:gd name="connsiteY22121" fmla="*/ 1987781 h 5602020"/>
              <a:gd name="connsiteX22122" fmla="*/ 385333 w 5832676"/>
              <a:gd name="connsiteY22122" fmla="*/ 1988108 h 5602020"/>
              <a:gd name="connsiteX22123" fmla="*/ 385481 w 5832676"/>
              <a:gd name="connsiteY22123" fmla="*/ 1987426 h 5602020"/>
              <a:gd name="connsiteX22124" fmla="*/ 387626 w 5832676"/>
              <a:gd name="connsiteY22124" fmla="*/ 1985815 h 5602020"/>
              <a:gd name="connsiteX22125" fmla="*/ 394506 w 5832676"/>
              <a:gd name="connsiteY22125" fmla="*/ 1981230 h 5602020"/>
              <a:gd name="connsiteX22126" fmla="*/ 394506 w 5832676"/>
              <a:gd name="connsiteY22126" fmla="*/ 1983523 h 5602020"/>
              <a:gd name="connsiteX22127" fmla="*/ 396801 w 5832676"/>
              <a:gd name="connsiteY22127" fmla="*/ 1981230 h 5602020"/>
              <a:gd name="connsiteX22128" fmla="*/ 396801 w 5832676"/>
              <a:gd name="connsiteY22128" fmla="*/ 1980274 h 5602020"/>
              <a:gd name="connsiteX22129" fmla="*/ 396951 w 5832676"/>
              <a:gd name="connsiteY22129" fmla="*/ 1980074 h 5602020"/>
              <a:gd name="connsiteX22130" fmla="*/ 399057 w 5832676"/>
              <a:gd name="connsiteY22130" fmla="*/ 1977267 h 5602020"/>
              <a:gd name="connsiteX22131" fmla="*/ 394846 w 5832676"/>
              <a:gd name="connsiteY22131" fmla="*/ 1977267 h 5602020"/>
              <a:gd name="connsiteX22132" fmla="*/ 394846 w 5832676"/>
              <a:gd name="connsiteY22132" fmla="*/ 1979589 h 5602020"/>
              <a:gd name="connsiteX22133" fmla="*/ 389920 w 5832676"/>
              <a:gd name="connsiteY22133" fmla="*/ 1981230 h 5602020"/>
              <a:gd name="connsiteX22134" fmla="*/ 385333 w 5832676"/>
              <a:gd name="connsiteY22134" fmla="*/ 1983523 h 5602020"/>
              <a:gd name="connsiteX22135" fmla="*/ 386193 w 5832676"/>
              <a:gd name="connsiteY22135" fmla="*/ 1984096 h 5602020"/>
              <a:gd name="connsiteX22136" fmla="*/ 385481 w 5832676"/>
              <a:gd name="connsiteY22136" fmla="*/ 1987426 h 5602020"/>
              <a:gd name="connsiteX22137" fmla="*/ 385002 w 5832676"/>
              <a:gd name="connsiteY22137" fmla="*/ 1987781 h 5602020"/>
              <a:gd name="connsiteX22138" fmla="*/ 383035 w 5832676"/>
              <a:gd name="connsiteY22138" fmla="*/ 1985815 h 5602020"/>
              <a:gd name="connsiteX22139" fmla="*/ 385333 w 5832676"/>
              <a:gd name="connsiteY22139" fmla="*/ 1978936 h 5602020"/>
              <a:gd name="connsiteX22140" fmla="*/ 392211 w 5832676"/>
              <a:gd name="connsiteY22140" fmla="*/ 1976643 h 5602020"/>
              <a:gd name="connsiteX22141" fmla="*/ 392211 w 5832676"/>
              <a:gd name="connsiteY22141" fmla="*/ 1978936 h 5602020"/>
              <a:gd name="connsiteX22142" fmla="*/ 399095 w 5832676"/>
              <a:gd name="connsiteY22142" fmla="*/ 1976643 h 5602020"/>
              <a:gd name="connsiteX22143" fmla="*/ 392211 w 5832676"/>
              <a:gd name="connsiteY22143" fmla="*/ 1974350 h 5602020"/>
              <a:gd name="connsiteX22144" fmla="*/ 389920 w 5832676"/>
              <a:gd name="connsiteY22144" fmla="*/ 1974350 h 5602020"/>
              <a:gd name="connsiteX22145" fmla="*/ 405974 w 5832676"/>
              <a:gd name="connsiteY22145" fmla="*/ 1967471 h 5602020"/>
              <a:gd name="connsiteX22146" fmla="*/ 402916 w 5832676"/>
              <a:gd name="connsiteY22146" fmla="*/ 1970530 h 5602020"/>
              <a:gd name="connsiteX22147" fmla="*/ 399095 w 5832676"/>
              <a:gd name="connsiteY22147" fmla="*/ 1972057 h 5602020"/>
              <a:gd name="connsiteX22148" fmla="*/ 401388 w 5832676"/>
              <a:gd name="connsiteY22148" fmla="*/ 1972057 h 5602020"/>
              <a:gd name="connsiteX22149" fmla="*/ 402916 w 5832676"/>
              <a:gd name="connsiteY22149" fmla="*/ 1970530 h 5602020"/>
              <a:gd name="connsiteX22150" fmla="*/ 406498 w 5832676"/>
              <a:gd name="connsiteY22150" fmla="*/ 1969095 h 5602020"/>
              <a:gd name="connsiteX22151" fmla="*/ 405974 w 5832676"/>
              <a:gd name="connsiteY22151" fmla="*/ 1969766 h 5602020"/>
              <a:gd name="connsiteX22152" fmla="*/ 408880 w 5832676"/>
              <a:gd name="connsiteY22152" fmla="*/ 1968313 h 5602020"/>
              <a:gd name="connsiteX22153" fmla="*/ 410559 w 5832676"/>
              <a:gd name="connsiteY22153" fmla="*/ 1967471 h 5602020"/>
              <a:gd name="connsiteX22154" fmla="*/ 408880 w 5832676"/>
              <a:gd name="connsiteY22154" fmla="*/ 1968144 h 5602020"/>
              <a:gd name="connsiteX22155" fmla="*/ 406498 w 5832676"/>
              <a:gd name="connsiteY22155" fmla="*/ 1969095 h 5602020"/>
              <a:gd name="connsiteX22156" fmla="*/ 408880 w 5832676"/>
              <a:gd name="connsiteY22156" fmla="*/ 1966069 h 5602020"/>
              <a:gd name="connsiteX22157" fmla="*/ 409128 w 5832676"/>
              <a:gd name="connsiteY22157" fmla="*/ 1965752 h 5602020"/>
              <a:gd name="connsiteX22158" fmla="*/ 410559 w 5832676"/>
              <a:gd name="connsiteY22158" fmla="*/ 1965179 h 5602020"/>
              <a:gd name="connsiteX22159" fmla="*/ 410559 w 5832676"/>
              <a:gd name="connsiteY22159" fmla="*/ 1963458 h 5602020"/>
              <a:gd name="connsiteX22160" fmla="*/ 411018 w 5832676"/>
              <a:gd name="connsiteY22160" fmla="*/ 1963344 h 5602020"/>
              <a:gd name="connsiteX22161" fmla="*/ 412856 w 5832676"/>
              <a:gd name="connsiteY22161" fmla="*/ 1965179 h 5602020"/>
              <a:gd name="connsiteX22162" fmla="*/ 412856 w 5832676"/>
              <a:gd name="connsiteY22162" fmla="*/ 1962885 h 5602020"/>
              <a:gd name="connsiteX22163" fmla="*/ 411018 w 5832676"/>
              <a:gd name="connsiteY22163" fmla="*/ 1963344 h 5602020"/>
              <a:gd name="connsiteX22164" fmla="*/ 410559 w 5832676"/>
              <a:gd name="connsiteY22164" fmla="*/ 1962885 h 5602020"/>
              <a:gd name="connsiteX22165" fmla="*/ 410559 w 5832676"/>
              <a:gd name="connsiteY22165" fmla="*/ 1963458 h 5602020"/>
              <a:gd name="connsiteX22166" fmla="*/ 403682 w 5832676"/>
              <a:gd name="connsiteY22166" fmla="*/ 1965179 h 5602020"/>
              <a:gd name="connsiteX22167" fmla="*/ 408269 w 5832676"/>
              <a:gd name="connsiteY22167" fmla="*/ 1962885 h 5602020"/>
              <a:gd name="connsiteX22168" fmla="*/ 401388 w 5832676"/>
              <a:gd name="connsiteY22168" fmla="*/ 1962885 h 5602020"/>
              <a:gd name="connsiteX22169" fmla="*/ 408269 w 5832676"/>
              <a:gd name="connsiteY22169" fmla="*/ 1958299 h 5602020"/>
              <a:gd name="connsiteX22170" fmla="*/ 403682 w 5832676"/>
              <a:gd name="connsiteY22170" fmla="*/ 1958299 h 5602020"/>
              <a:gd name="connsiteX22171" fmla="*/ 403682 w 5832676"/>
              <a:gd name="connsiteY22171" fmla="*/ 1956007 h 5602020"/>
              <a:gd name="connsiteX22172" fmla="*/ 410559 w 5832676"/>
              <a:gd name="connsiteY22172" fmla="*/ 1953712 h 5602020"/>
              <a:gd name="connsiteX22173" fmla="*/ 412856 w 5832676"/>
              <a:gd name="connsiteY22173" fmla="*/ 1953712 h 5602020"/>
              <a:gd name="connsiteX22174" fmla="*/ 410559 w 5832676"/>
              <a:gd name="connsiteY22174" fmla="*/ 1951419 h 5602020"/>
              <a:gd name="connsiteX22175" fmla="*/ 408269 w 5832676"/>
              <a:gd name="connsiteY22175" fmla="*/ 1951419 h 5602020"/>
              <a:gd name="connsiteX22176" fmla="*/ 405974 w 5832676"/>
              <a:gd name="connsiteY22176" fmla="*/ 1951419 h 5602020"/>
              <a:gd name="connsiteX22177" fmla="*/ 408269 w 5832676"/>
              <a:gd name="connsiteY22177" fmla="*/ 1949127 h 5602020"/>
              <a:gd name="connsiteX22178" fmla="*/ 405974 w 5832676"/>
              <a:gd name="connsiteY22178" fmla="*/ 1949127 h 5602020"/>
              <a:gd name="connsiteX22179" fmla="*/ 410559 w 5832676"/>
              <a:gd name="connsiteY22179" fmla="*/ 1946834 h 5602020"/>
              <a:gd name="connsiteX22180" fmla="*/ 408269 w 5832676"/>
              <a:gd name="connsiteY22180" fmla="*/ 1946834 h 5602020"/>
              <a:gd name="connsiteX22181" fmla="*/ 405974 w 5832676"/>
              <a:gd name="connsiteY22181" fmla="*/ 1946834 h 5602020"/>
              <a:gd name="connsiteX22182" fmla="*/ 403682 w 5832676"/>
              <a:gd name="connsiteY22182" fmla="*/ 1944540 h 5602020"/>
              <a:gd name="connsiteX22183" fmla="*/ 396801 w 5832676"/>
              <a:gd name="connsiteY22183" fmla="*/ 1944540 h 5602020"/>
              <a:gd name="connsiteX22184" fmla="*/ 399095 w 5832676"/>
              <a:gd name="connsiteY22184" fmla="*/ 1942247 h 5602020"/>
              <a:gd name="connsiteX22185" fmla="*/ 401388 w 5832676"/>
              <a:gd name="connsiteY22185" fmla="*/ 1939954 h 5602020"/>
              <a:gd name="connsiteX22186" fmla="*/ 403173 w 5832676"/>
              <a:gd name="connsiteY22186" fmla="*/ 1936387 h 5602020"/>
              <a:gd name="connsiteX22187" fmla="*/ 403967 w 5832676"/>
              <a:gd name="connsiteY22187" fmla="*/ 1937975 h 5602020"/>
              <a:gd name="connsiteX22188" fmla="*/ 406072 w 5832676"/>
              <a:gd name="connsiteY22188" fmla="*/ 1937975 h 5602020"/>
              <a:gd name="connsiteX22189" fmla="*/ 403610 w 5832676"/>
              <a:gd name="connsiteY22189" fmla="*/ 1935514 h 5602020"/>
              <a:gd name="connsiteX22190" fmla="*/ 403682 w 5832676"/>
              <a:gd name="connsiteY22190" fmla="*/ 1935369 h 5602020"/>
              <a:gd name="connsiteX22191" fmla="*/ 403435 w 5832676"/>
              <a:gd name="connsiteY22191" fmla="*/ 1935339 h 5602020"/>
              <a:gd name="connsiteX22192" fmla="*/ 401860 w 5832676"/>
              <a:gd name="connsiteY22192" fmla="*/ 1933764 h 5602020"/>
              <a:gd name="connsiteX22193" fmla="*/ 402597 w 5832676"/>
              <a:gd name="connsiteY22193" fmla="*/ 1935233 h 5602020"/>
              <a:gd name="connsiteX22194" fmla="*/ 396801 w 5832676"/>
              <a:gd name="connsiteY22194" fmla="*/ 1934509 h 5602020"/>
              <a:gd name="connsiteX22195" fmla="*/ 389920 w 5832676"/>
              <a:gd name="connsiteY22195" fmla="*/ 1935369 h 5602020"/>
              <a:gd name="connsiteX22196" fmla="*/ 394506 w 5832676"/>
              <a:gd name="connsiteY22196" fmla="*/ 1928489 h 5602020"/>
              <a:gd name="connsiteX22197" fmla="*/ 392211 w 5832676"/>
              <a:gd name="connsiteY22197" fmla="*/ 1928489 h 5602020"/>
              <a:gd name="connsiteX22198" fmla="*/ 391702 w 5832676"/>
              <a:gd name="connsiteY22198" fmla="*/ 1928489 h 5602020"/>
              <a:gd name="connsiteX22199" fmla="*/ 393442 w 5832676"/>
              <a:gd name="connsiteY22199" fmla="*/ 1926747 h 5602020"/>
              <a:gd name="connsiteX22200" fmla="*/ 390635 w 5832676"/>
              <a:gd name="connsiteY22200" fmla="*/ 1926747 h 5602020"/>
              <a:gd name="connsiteX22201" fmla="*/ 390635 w 5832676"/>
              <a:gd name="connsiteY22201" fmla="*/ 1928489 h 5602020"/>
              <a:gd name="connsiteX22202" fmla="*/ 387626 w 5832676"/>
              <a:gd name="connsiteY22202" fmla="*/ 1928489 h 5602020"/>
              <a:gd name="connsiteX22203" fmla="*/ 387626 w 5832676"/>
              <a:gd name="connsiteY22203" fmla="*/ 1930782 h 5602020"/>
              <a:gd name="connsiteX22204" fmla="*/ 385333 w 5832676"/>
              <a:gd name="connsiteY22204" fmla="*/ 1930782 h 5602020"/>
              <a:gd name="connsiteX22205" fmla="*/ 383035 w 5832676"/>
              <a:gd name="connsiteY22205" fmla="*/ 1930782 h 5602020"/>
              <a:gd name="connsiteX22206" fmla="*/ 385333 w 5832676"/>
              <a:gd name="connsiteY22206" fmla="*/ 1928489 h 5602020"/>
              <a:gd name="connsiteX22207" fmla="*/ 383035 w 5832676"/>
              <a:gd name="connsiteY22207" fmla="*/ 1928489 h 5602020"/>
              <a:gd name="connsiteX22208" fmla="*/ 387626 w 5832676"/>
              <a:gd name="connsiteY22208" fmla="*/ 1926196 h 5602020"/>
              <a:gd name="connsiteX22209" fmla="*/ 385333 w 5832676"/>
              <a:gd name="connsiteY22209" fmla="*/ 1926196 h 5602020"/>
              <a:gd name="connsiteX22210" fmla="*/ 389920 w 5832676"/>
              <a:gd name="connsiteY22210" fmla="*/ 1923903 h 5602020"/>
              <a:gd name="connsiteX22211" fmla="*/ 380743 w 5832676"/>
              <a:gd name="connsiteY22211" fmla="*/ 1926196 h 5602020"/>
              <a:gd name="connsiteX22212" fmla="*/ 380743 w 5832676"/>
              <a:gd name="connsiteY22212" fmla="*/ 1923903 h 5602020"/>
              <a:gd name="connsiteX22213" fmla="*/ 383035 w 5832676"/>
              <a:gd name="connsiteY22213" fmla="*/ 1921610 h 5602020"/>
              <a:gd name="connsiteX22214" fmla="*/ 383035 w 5832676"/>
              <a:gd name="connsiteY22214" fmla="*/ 1919317 h 5602020"/>
              <a:gd name="connsiteX22215" fmla="*/ 380743 w 5832676"/>
              <a:gd name="connsiteY22215" fmla="*/ 1917023 h 5602020"/>
              <a:gd name="connsiteX22216" fmla="*/ 378452 w 5832676"/>
              <a:gd name="connsiteY22216" fmla="*/ 1914731 h 5602020"/>
              <a:gd name="connsiteX22217" fmla="*/ 371571 w 5832676"/>
              <a:gd name="connsiteY22217" fmla="*/ 1914731 h 5602020"/>
              <a:gd name="connsiteX22218" fmla="*/ 371571 w 5832676"/>
              <a:gd name="connsiteY22218" fmla="*/ 1912438 h 5602020"/>
              <a:gd name="connsiteX22219" fmla="*/ 373861 w 5832676"/>
              <a:gd name="connsiteY22219" fmla="*/ 1910143 h 5602020"/>
              <a:gd name="connsiteX22220" fmla="*/ 378452 w 5832676"/>
              <a:gd name="connsiteY22220" fmla="*/ 1910143 h 5602020"/>
              <a:gd name="connsiteX22221" fmla="*/ 378452 w 5832676"/>
              <a:gd name="connsiteY22221" fmla="*/ 1912438 h 5602020"/>
              <a:gd name="connsiteX22222" fmla="*/ 380743 w 5832676"/>
              <a:gd name="connsiteY22222" fmla="*/ 1912438 h 5602020"/>
              <a:gd name="connsiteX22223" fmla="*/ 387626 w 5832676"/>
              <a:gd name="connsiteY22223" fmla="*/ 1905557 h 5602020"/>
              <a:gd name="connsiteX22224" fmla="*/ 389920 w 5832676"/>
              <a:gd name="connsiteY22224" fmla="*/ 1903264 h 5602020"/>
              <a:gd name="connsiteX22225" fmla="*/ 385333 w 5832676"/>
              <a:gd name="connsiteY22225" fmla="*/ 1898678 h 5602020"/>
              <a:gd name="connsiteX22226" fmla="*/ 387626 w 5832676"/>
              <a:gd name="connsiteY22226" fmla="*/ 1896385 h 5602020"/>
              <a:gd name="connsiteX22227" fmla="*/ 369273 w 5832676"/>
              <a:gd name="connsiteY22227" fmla="*/ 1910143 h 5602020"/>
              <a:gd name="connsiteX22228" fmla="*/ 366980 w 5832676"/>
              <a:gd name="connsiteY22228" fmla="*/ 1907851 h 5602020"/>
              <a:gd name="connsiteX22229" fmla="*/ 364686 w 5832676"/>
              <a:gd name="connsiteY22229" fmla="*/ 1914731 h 5602020"/>
              <a:gd name="connsiteX22230" fmla="*/ 353219 w 5832676"/>
              <a:gd name="connsiteY22230" fmla="*/ 1917023 h 5602020"/>
              <a:gd name="connsiteX22231" fmla="*/ 364686 w 5832676"/>
              <a:gd name="connsiteY22231" fmla="*/ 1905557 h 5602020"/>
              <a:gd name="connsiteX22232" fmla="*/ 366980 w 5832676"/>
              <a:gd name="connsiteY22232" fmla="*/ 1896385 h 5602020"/>
              <a:gd name="connsiteX22233" fmla="*/ 357805 w 5832676"/>
              <a:gd name="connsiteY22233" fmla="*/ 1905557 h 5602020"/>
              <a:gd name="connsiteX22234" fmla="*/ 355513 w 5832676"/>
              <a:gd name="connsiteY22234" fmla="*/ 1900971 h 5602020"/>
              <a:gd name="connsiteX22235" fmla="*/ 366980 w 5832676"/>
              <a:gd name="connsiteY22235" fmla="*/ 1894092 h 5602020"/>
              <a:gd name="connsiteX22236" fmla="*/ 369273 w 5832676"/>
              <a:gd name="connsiteY22236" fmla="*/ 1891800 h 5602020"/>
              <a:gd name="connsiteX22237" fmla="*/ 371571 w 5832676"/>
              <a:gd name="connsiteY22237" fmla="*/ 1889506 h 5602020"/>
              <a:gd name="connsiteX22238" fmla="*/ 362392 w 5832676"/>
              <a:gd name="connsiteY22238" fmla="*/ 1887213 h 5602020"/>
              <a:gd name="connsiteX22239" fmla="*/ 360103 w 5832676"/>
              <a:gd name="connsiteY22239" fmla="*/ 1887213 h 5602020"/>
              <a:gd name="connsiteX22240" fmla="*/ 362392 w 5832676"/>
              <a:gd name="connsiteY22240" fmla="*/ 1882628 h 5602020"/>
              <a:gd name="connsiteX22241" fmla="*/ 364686 w 5832676"/>
              <a:gd name="connsiteY22241" fmla="*/ 1878041 h 5602020"/>
              <a:gd name="connsiteX22242" fmla="*/ 362392 w 5832676"/>
              <a:gd name="connsiteY22242" fmla="*/ 1878041 h 5602020"/>
              <a:gd name="connsiteX22243" fmla="*/ 364686 w 5832676"/>
              <a:gd name="connsiteY22243" fmla="*/ 1875748 h 5602020"/>
              <a:gd name="connsiteX22244" fmla="*/ 364686 w 5832676"/>
              <a:gd name="connsiteY22244" fmla="*/ 1873455 h 5602020"/>
              <a:gd name="connsiteX22245" fmla="*/ 355513 w 5832676"/>
              <a:gd name="connsiteY22245" fmla="*/ 1873455 h 5602020"/>
              <a:gd name="connsiteX22246" fmla="*/ 355513 w 5832676"/>
              <a:gd name="connsiteY22246" fmla="*/ 1875748 h 5602020"/>
              <a:gd name="connsiteX22247" fmla="*/ 344044 w 5832676"/>
              <a:gd name="connsiteY22247" fmla="*/ 1878041 h 5602020"/>
              <a:gd name="connsiteX22248" fmla="*/ 337164 w 5832676"/>
              <a:gd name="connsiteY22248" fmla="*/ 1880334 h 5602020"/>
              <a:gd name="connsiteX22249" fmla="*/ 337164 w 5832676"/>
              <a:gd name="connsiteY22249" fmla="*/ 1884920 h 5602020"/>
              <a:gd name="connsiteX22250" fmla="*/ 334870 w 5832676"/>
              <a:gd name="connsiteY22250" fmla="*/ 1884920 h 5602020"/>
              <a:gd name="connsiteX22251" fmla="*/ 334870 w 5832676"/>
              <a:gd name="connsiteY22251" fmla="*/ 1882628 h 5602020"/>
              <a:gd name="connsiteX22252" fmla="*/ 327363 w 5832676"/>
              <a:gd name="connsiteY22252" fmla="*/ 1885962 h 5602020"/>
              <a:gd name="connsiteX22253" fmla="*/ 334870 w 5832676"/>
              <a:gd name="connsiteY22253" fmla="*/ 1880334 h 5602020"/>
              <a:gd name="connsiteX22254" fmla="*/ 339457 w 5832676"/>
              <a:gd name="connsiteY22254" fmla="*/ 1868868 h 5602020"/>
              <a:gd name="connsiteX22255" fmla="*/ 334870 w 5832676"/>
              <a:gd name="connsiteY22255" fmla="*/ 1871163 h 5602020"/>
              <a:gd name="connsiteX22256" fmla="*/ 334870 w 5832676"/>
              <a:gd name="connsiteY22256" fmla="*/ 1873455 h 5602020"/>
              <a:gd name="connsiteX22257" fmla="*/ 332576 w 5832676"/>
              <a:gd name="connsiteY22257" fmla="*/ 1873455 h 5602020"/>
              <a:gd name="connsiteX22258" fmla="*/ 330284 w 5832676"/>
              <a:gd name="connsiteY22258" fmla="*/ 1875748 h 5602020"/>
              <a:gd name="connsiteX22259" fmla="*/ 327989 w 5832676"/>
              <a:gd name="connsiteY22259" fmla="*/ 1875748 h 5602020"/>
              <a:gd name="connsiteX22260" fmla="*/ 325694 w 5832676"/>
              <a:gd name="connsiteY22260" fmla="*/ 1878041 h 5602020"/>
              <a:gd name="connsiteX22261" fmla="*/ 325694 w 5832676"/>
              <a:gd name="connsiteY22261" fmla="*/ 1875748 h 5602020"/>
              <a:gd name="connsiteX22262" fmla="*/ 327989 w 5832676"/>
              <a:gd name="connsiteY22262" fmla="*/ 1873455 h 5602020"/>
              <a:gd name="connsiteX22263" fmla="*/ 337164 w 5832676"/>
              <a:gd name="connsiteY22263" fmla="*/ 1866577 h 5602020"/>
              <a:gd name="connsiteX22264" fmla="*/ 334870 w 5832676"/>
              <a:gd name="connsiteY22264" fmla="*/ 1866577 h 5602020"/>
              <a:gd name="connsiteX22265" fmla="*/ 344044 w 5832676"/>
              <a:gd name="connsiteY22265" fmla="*/ 1864283 h 5602020"/>
              <a:gd name="connsiteX22266" fmla="*/ 344044 w 5832676"/>
              <a:gd name="connsiteY22266" fmla="*/ 1861990 h 5602020"/>
              <a:gd name="connsiteX22267" fmla="*/ 340115 w 5832676"/>
              <a:gd name="connsiteY22267" fmla="*/ 1862776 h 5602020"/>
              <a:gd name="connsiteX22268" fmla="*/ 332576 w 5832676"/>
              <a:gd name="connsiteY22268" fmla="*/ 1864283 h 5602020"/>
              <a:gd name="connsiteX22269" fmla="*/ 337164 w 5832676"/>
              <a:gd name="connsiteY22269" fmla="*/ 1861990 h 5602020"/>
              <a:gd name="connsiteX22270" fmla="*/ 334870 w 5832676"/>
              <a:gd name="connsiteY22270" fmla="*/ 1861990 h 5602020"/>
              <a:gd name="connsiteX22271" fmla="*/ 334870 w 5832676"/>
              <a:gd name="connsiteY22271" fmla="*/ 1857403 h 5602020"/>
              <a:gd name="connsiteX22272" fmla="*/ 325694 w 5832676"/>
              <a:gd name="connsiteY22272" fmla="*/ 1864283 h 5602020"/>
              <a:gd name="connsiteX22273" fmla="*/ 321108 w 5832676"/>
              <a:gd name="connsiteY22273" fmla="*/ 1866577 h 5602020"/>
              <a:gd name="connsiteX22274" fmla="*/ 318813 w 5832676"/>
              <a:gd name="connsiteY22274" fmla="*/ 1866577 h 5602020"/>
              <a:gd name="connsiteX22275" fmla="*/ 311933 w 5832676"/>
              <a:gd name="connsiteY22275" fmla="*/ 1868868 h 5602020"/>
              <a:gd name="connsiteX22276" fmla="*/ 307345 w 5832676"/>
              <a:gd name="connsiteY22276" fmla="*/ 1868868 h 5602020"/>
              <a:gd name="connsiteX22277" fmla="*/ 309640 w 5832676"/>
              <a:gd name="connsiteY22277" fmla="*/ 1866577 h 5602020"/>
              <a:gd name="connsiteX22278" fmla="*/ 308473 w 5832676"/>
              <a:gd name="connsiteY22278" fmla="*/ 1866967 h 5602020"/>
              <a:gd name="connsiteX22279" fmla="*/ 309736 w 5832676"/>
              <a:gd name="connsiteY22279" fmla="*/ 1865283 h 5602020"/>
              <a:gd name="connsiteX22280" fmla="*/ 312052 w 5832676"/>
              <a:gd name="connsiteY22280" fmla="*/ 1865001 h 5602020"/>
              <a:gd name="connsiteX22281" fmla="*/ 309946 w 5832676"/>
              <a:gd name="connsiteY22281" fmla="*/ 1865001 h 5602020"/>
              <a:gd name="connsiteX22282" fmla="*/ 309736 w 5832676"/>
              <a:gd name="connsiteY22282" fmla="*/ 1865283 h 5602020"/>
              <a:gd name="connsiteX22283" fmla="*/ 309157 w 5832676"/>
              <a:gd name="connsiteY22283" fmla="*/ 1865352 h 5602020"/>
              <a:gd name="connsiteX22284" fmla="*/ 308252 w 5832676"/>
              <a:gd name="connsiteY22284" fmla="*/ 1867040 h 5602020"/>
              <a:gd name="connsiteX22285" fmla="*/ 299749 w 5832676"/>
              <a:gd name="connsiteY22285" fmla="*/ 1869873 h 5602020"/>
              <a:gd name="connsiteX22286" fmla="*/ 254594 w 5832676"/>
              <a:gd name="connsiteY22286" fmla="*/ 1891800 h 5602020"/>
              <a:gd name="connsiteX22287" fmla="*/ 259179 w 5832676"/>
              <a:gd name="connsiteY22287" fmla="*/ 1889506 h 5602020"/>
              <a:gd name="connsiteX22288" fmla="*/ 259179 w 5832676"/>
              <a:gd name="connsiteY22288" fmla="*/ 1891800 h 5602020"/>
              <a:gd name="connsiteX22289" fmla="*/ 243126 w 5832676"/>
              <a:gd name="connsiteY22289" fmla="*/ 1896385 h 5602020"/>
              <a:gd name="connsiteX22290" fmla="*/ 250006 w 5832676"/>
              <a:gd name="connsiteY22290" fmla="*/ 1894092 h 5602020"/>
              <a:gd name="connsiteX22291" fmla="*/ 227070 w 5832676"/>
              <a:gd name="connsiteY22291" fmla="*/ 1905557 h 5602020"/>
              <a:gd name="connsiteX22292" fmla="*/ 204135 w 5832676"/>
              <a:gd name="connsiteY22292" fmla="*/ 1910143 h 5602020"/>
              <a:gd name="connsiteX22293" fmla="*/ 188081 w 5832676"/>
              <a:gd name="connsiteY22293" fmla="*/ 1919317 h 5602020"/>
              <a:gd name="connsiteX22294" fmla="*/ 188081 w 5832676"/>
              <a:gd name="connsiteY22294" fmla="*/ 1917023 h 5602020"/>
              <a:gd name="connsiteX22295" fmla="*/ 185786 w 5832676"/>
              <a:gd name="connsiteY22295" fmla="*/ 1917023 h 5602020"/>
              <a:gd name="connsiteX22296" fmla="*/ 194961 w 5832676"/>
              <a:gd name="connsiteY22296" fmla="*/ 1912437 h 5602020"/>
              <a:gd name="connsiteX22297" fmla="*/ 217895 w 5832676"/>
              <a:gd name="connsiteY22297" fmla="*/ 1896385 h 5602020"/>
              <a:gd name="connsiteX22298" fmla="*/ 206429 w 5832676"/>
              <a:gd name="connsiteY22298" fmla="*/ 1900971 h 5602020"/>
              <a:gd name="connsiteX22299" fmla="*/ 270647 w 5832676"/>
              <a:gd name="connsiteY22299" fmla="*/ 1859696 h 5602020"/>
              <a:gd name="connsiteX22300" fmla="*/ 272945 w 5832676"/>
              <a:gd name="connsiteY22300" fmla="*/ 1857403 h 5602020"/>
              <a:gd name="connsiteX22301" fmla="*/ 236246 w 5832676"/>
              <a:gd name="connsiteY22301" fmla="*/ 1871163 h 5602020"/>
              <a:gd name="connsiteX22302" fmla="*/ 242499 w 5832676"/>
              <a:gd name="connsiteY22302" fmla="*/ 1866159 h 5602020"/>
              <a:gd name="connsiteX22303" fmla="*/ 243126 w 5832676"/>
              <a:gd name="connsiteY22303" fmla="*/ 1866577 h 5602020"/>
              <a:gd name="connsiteX22304" fmla="*/ 247712 w 5832676"/>
              <a:gd name="connsiteY22304" fmla="*/ 1861990 h 5602020"/>
              <a:gd name="connsiteX22305" fmla="*/ 242499 w 5832676"/>
              <a:gd name="connsiteY22305" fmla="*/ 1866159 h 5602020"/>
              <a:gd name="connsiteX22306" fmla="*/ 239539 w 5832676"/>
              <a:gd name="connsiteY22306" fmla="*/ 1864186 h 5602020"/>
              <a:gd name="connsiteX22307" fmla="*/ 241884 w 5832676"/>
              <a:gd name="connsiteY22307" fmla="*/ 1863599 h 5602020"/>
              <a:gd name="connsiteX22308" fmla="*/ 239350 w 5832676"/>
              <a:gd name="connsiteY22308" fmla="*/ 1864059 h 5602020"/>
              <a:gd name="connsiteX22309" fmla="*/ 236246 w 5832676"/>
              <a:gd name="connsiteY22309" fmla="*/ 1861990 h 5602020"/>
              <a:gd name="connsiteX22310" fmla="*/ 231657 w 5832676"/>
              <a:gd name="connsiteY22310" fmla="*/ 1864283 h 5602020"/>
              <a:gd name="connsiteX22311" fmla="*/ 229363 w 5832676"/>
              <a:gd name="connsiteY22311" fmla="*/ 1861990 h 5602020"/>
              <a:gd name="connsiteX22312" fmla="*/ 211016 w 5832676"/>
              <a:gd name="connsiteY22312" fmla="*/ 1866577 h 5602020"/>
              <a:gd name="connsiteX22313" fmla="*/ 172023 w 5832676"/>
              <a:gd name="connsiteY22313" fmla="*/ 1887213 h 5602020"/>
              <a:gd name="connsiteX22314" fmla="*/ 169732 w 5832676"/>
              <a:gd name="connsiteY22314" fmla="*/ 1884920 h 5602020"/>
              <a:gd name="connsiteX22315" fmla="*/ 176612 w 5832676"/>
              <a:gd name="connsiteY22315" fmla="*/ 1882628 h 5602020"/>
              <a:gd name="connsiteX22316" fmla="*/ 176612 w 5832676"/>
              <a:gd name="connsiteY22316" fmla="*/ 1880334 h 5602020"/>
              <a:gd name="connsiteX22317" fmla="*/ 174319 w 5832676"/>
              <a:gd name="connsiteY22317" fmla="*/ 1880334 h 5602020"/>
              <a:gd name="connsiteX22318" fmla="*/ 174319 w 5832676"/>
              <a:gd name="connsiteY22318" fmla="*/ 1878041 h 5602020"/>
              <a:gd name="connsiteX22319" fmla="*/ 185786 w 5832676"/>
              <a:gd name="connsiteY22319" fmla="*/ 1878041 h 5602020"/>
              <a:gd name="connsiteX22320" fmla="*/ 208722 w 5832676"/>
              <a:gd name="connsiteY22320" fmla="*/ 1864283 h 5602020"/>
              <a:gd name="connsiteX22321" fmla="*/ 204135 w 5832676"/>
              <a:gd name="connsiteY22321" fmla="*/ 1864283 h 5602020"/>
              <a:gd name="connsiteX22322" fmla="*/ 224778 w 5832676"/>
              <a:gd name="connsiteY22322" fmla="*/ 1855110 h 5602020"/>
              <a:gd name="connsiteX22323" fmla="*/ 217895 w 5832676"/>
              <a:gd name="connsiteY22323" fmla="*/ 1850523 h 5602020"/>
              <a:gd name="connsiteX22324" fmla="*/ 213308 w 5832676"/>
              <a:gd name="connsiteY22324" fmla="*/ 1850523 h 5602020"/>
              <a:gd name="connsiteX22325" fmla="*/ 217895 w 5832676"/>
              <a:gd name="connsiteY22325" fmla="*/ 1848232 h 5602020"/>
              <a:gd name="connsiteX22326" fmla="*/ 185786 w 5832676"/>
              <a:gd name="connsiteY22326" fmla="*/ 1859696 h 5602020"/>
              <a:gd name="connsiteX22327" fmla="*/ 188081 w 5832676"/>
              <a:gd name="connsiteY22327" fmla="*/ 1857403 h 5602020"/>
              <a:gd name="connsiteX22328" fmla="*/ 176612 w 5832676"/>
              <a:gd name="connsiteY22328" fmla="*/ 1861990 h 5602020"/>
              <a:gd name="connsiteX22329" fmla="*/ 181200 w 5832676"/>
              <a:gd name="connsiteY22329" fmla="*/ 1859696 h 5602020"/>
              <a:gd name="connsiteX22330" fmla="*/ 158265 w 5832676"/>
              <a:gd name="connsiteY22330" fmla="*/ 1868868 h 5602020"/>
              <a:gd name="connsiteX22331" fmla="*/ 151383 w 5832676"/>
              <a:gd name="connsiteY22331" fmla="*/ 1868868 h 5602020"/>
              <a:gd name="connsiteX22332" fmla="*/ 185786 w 5832676"/>
              <a:gd name="connsiteY22332" fmla="*/ 1850523 h 5602020"/>
              <a:gd name="connsiteX22333" fmla="*/ 192667 w 5832676"/>
              <a:gd name="connsiteY22333" fmla="*/ 1852818 h 5602020"/>
              <a:gd name="connsiteX22334" fmla="*/ 215603 w 5832676"/>
              <a:gd name="connsiteY22334" fmla="*/ 1843645 h 5602020"/>
              <a:gd name="connsiteX22335" fmla="*/ 206429 w 5832676"/>
              <a:gd name="connsiteY22335" fmla="*/ 1836765 h 5602020"/>
              <a:gd name="connsiteX22336" fmla="*/ 204135 w 5832676"/>
              <a:gd name="connsiteY22336" fmla="*/ 1836765 h 5602020"/>
              <a:gd name="connsiteX22337" fmla="*/ 160555 w 5832676"/>
              <a:gd name="connsiteY22337" fmla="*/ 1857403 h 5602020"/>
              <a:gd name="connsiteX22338" fmla="*/ 162851 w 5832676"/>
              <a:gd name="connsiteY22338" fmla="*/ 1855110 h 5602020"/>
              <a:gd name="connsiteX22339" fmla="*/ 155967 w 5832676"/>
              <a:gd name="connsiteY22339" fmla="*/ 1855110 h 5602020"/>
              <a:gd name="connsiteX22340" fmla="*/ 167438 w 5832676"/>
              <a:gd name="connsiteY22340" fmla="*/ 1845938 h 5602020"/>
              <a:gd name="connsiteX22341" fmla="*/ 160555 w 5832676"/>
              <a:gd name="connsiteY22341" fmla="*/ 1848232 h 5602020"/>
              <a:gd name="connsiteX22342" fmla="*/ 176612 w 5832676"/>
              <a:gd name="connsiteY22342" fmla="*/ 1841352 h 5602020"/>
              <a:gd name="connsiteX22343" fmla="*/ 172023 w 5832676"/>
              <a:gd name="connsiteY22343" fmla="*/ 1839059 h 5602020"/>
              <a:gd name="connsiteX22344" fmla="*/ 178905 w 5832676"/>
              <a:gd name="connsiteY22344" fmla="*/ 1839059 h 5602020"/>
              <a:gd name="connsiteX22345" fmla="*/ 183492 w 5832676"/>
              <a:gd name="connsiteY22345" fmla="*/ 1836765 h 5602020"/>
              <a:gd name="connsiteX22346" fmla="*/ 183492 w 5832676"/>
              <a:gd name="connsiteY22346" fmla="*/ 1834472 h 5602020"/>
              <a:gd name="connsiteX22347" fmla="*/ 146795 w 5832676"/>
              <a:gd name="connsiteY22347" fmla="*/ 1843645 h 5602020"/>
              <a:gd name="connsiteX22348" fmla="*/ 144501 w 5832676"/>
              <a:gd name="connsiteY22348" fmla="*/ 1843645 h 5602020"/>
              <a:gd name="connsiteX22349" fmla="*/ 206429 w 5832676"/>
              <a:gd name="connsiteY22349" fmla="*/ 1818421 h 5602020"/>
              <a:gd name="connsiteX22350" fmla="*/ 201840 w 5832676"/>
              <a:gd name="connsiteY22350" fmla="*/ 1813834 h 5602020"/>
              <a:gd name="connsiteX22351" fmla="*/ 208722 w 5832676"/>
              <a:gd name="connsiteY22351" fmla="*/ 1813834 h 5602020"/>
              <a:gd name="connsiteX22352" fmla="*/ 206429 w 5832676"/>
              <a:gd name="connsiteY22352" fmla="*/ 1813834 h 5602020"/>
              <a:gd name="connsiteX22353" fmla="*/ 204135 w 5832676"/>
              <a:gd name="connsiteY22353" fmla="*/ 1811541 h 5602020"/>
              <a:gd name="connsiteX22354" fmla="*/ 165144 w 5832676"/>
              <a:gd name="connsiteY22354" fmla="*/ 1823007 h 5602020"/>
              <a:gd name="connsiteX22355" fmla="*/ 204135 w 5832676"/>
              <a:gd name="connsiteY22355" fmla="*/ 1804663 h 5602020"/>
              <a:gd name="connsiteX22356" fmla="*/ 204135 w 5832676"/>
              <a:gd name="connsiteY22356" fmla="*/ 1800076 h 5602020"/>
              <a:gd name="connsiteX22357" fmla="*/ 206429 w 5832676"/>
              <a:gd name="connsiteY22357" fmla="*/ 1802369 h 5602020"/>
              <a:gd name="connsiteX22358" fmla="*/ 213308 w 5832676"/>
              <a:gd name="connsiteY22358" fmla="*/ 1788611 h 5602020"/>
              <a:gd name="connsiteX22359" fmla="*/ 211016 w 5832676"/>
              <a:gd name="connsiteY22359" fmla="*/ 1788611 h 5602020"/>
              <a:gd name="connsiteX22360" fmla="*/ 217895 w 5832676"/>
              <a:gd name="connsiteY22360" fmla="*/ 1779437 h 5602020"/>
              <a:gd name="connsiteX22361" fmla="*/ 217895 w 5832676"/>
              <a:gd name="connsiteY22361" fmla="*/ 1777146 h 5602020"/>
              <a:gd name="connsiteX22362" fmla="*/ 229363 w 5832676"/>
              <a:gd name="connsiteY22362" fmla="*/ 1765679 h 5602020"/>
              <a:gd name="connsiteX22363" fmla="*/ 229363 w 5832676"/>
              <a:gd name="connsiteY22363" fmla="*/ 1763388 h 5602020"/>
              <a:gd name="connsiteX22364" fmla="*/ 233952 w 5832676"/>
              <a:gd name="connsiteY22364" fmla="*/ 1761093 h 5602020"/>
              <a:gd name="connsiteX22365" fmla="*/ 233952 w 5832676"/>
              <a:gd name="connsiteY22365" fmla="*/ 1756507 h 5602020"/>
              <a:gd name="connsiteX22366" fmla="*/ 199547 w 5832676"/>
              <a:gd name="connsiteY22366" fmla="*/ 1772561 h 5602020"/>
              <a:gd name="connsiteX22367" fmla="*/ 201840 w 5832676"/>
              <a:gd name="connsiteY22367" fmla="*/ 1772561 h 5602020"/>
              <a:gd name="connsiteX22368" fmla="*/ 178905 w 5832676"/>
              <a:gd name="connsiteY22368" fmla="*/ 1781731 h 5602020"/>
              <a:gd name="connsiteX22369" fmla="*/ 183492 w 5832676"/>
              <a:gd name="connsiteY22369" fmla="*/ 1779437 h 5602020"/>
              <a:gd name="connsiteX22370" fmla="*/ 174319 w 5832676"/>
              <a:gd name="connsiteY22370" fmla="*/ 1781731 h 5602020"/>
              <a:gd name="connsiteX22371" fmla="*/ 172023 w 5832676"/>
              <a:gd name="connsiteY22371" fmla="*/ 1781731 h 5602020"/>
              <a:gd name="connsiteX22372" fmla="*/ 185786 w 5832676"/>
              <a:gd name="connsiteY22372" fmla="*/ 1774852 h 5602020"/>
              <a:gd name="connsiteX22373" fmla="*/ 185786 w 5832676"/>
              <a:gd name="connsiteY22373" fmla="*/ 1777146 h 5602020"/>
              <a:gd name="connsiteX22374" fmla="*/ 194961 w 5832676"/>
              <a:gd name="connsiteY22374" fmla="*/ 1774852 h 5602020"/>
              <a:gd name="connsiteX22375" fmla="*/ 188081 w 5832676"/>
              <a:gd name="connsiteY22375" fmla="*/ 1774852 h 5602020"/>
              <a:gd name="connsiteX22376" fmla="*/ 236246 w 5832676"/>
              <a:gd name="connsiteY22376" fmla="*/ 1751921 h 5602020"/>
              <a:gd name="connsiteX22377" fmla="*/ 231657 w 5832676"/>
              <a:gd name="connsiteY22377" fmla="*/ 1751921 h 5602020"/>
              <a:gd name="connsiteX22378" fmla="*/ 229363 w 5832676"/>
              <a:gd name="connsiteY22378" fmla="*/ 1754214 h 5602020"/>
              <a:gd name="connsiteX22379" fmla="*/ 204135 w 5832676"/>
              <a:gd name="connsiteY22379" fmla="*/ 1758801 h 5602020"/>
              <a:gd name="connsiteX22380" fmla="*/ 204135 w 5832676"/>
              <a:gd name="connsiteY22380" fmla="*/ 1756507 h 5602020"/>
              <a:gd name="connsiteX22381" fmla="*/ 213308 w 5832676"/>
              <a:gd name="connsiteY22381" fmla="*/ 1754214 h 5602020"/>
              <a:gd name="connsiteX22382" fmla="*/ 211016 w 5832676"/>
              <a:gd name="connsiteY22382" fmla="*/ 1754214 h 5602020"/>
              <a:gd name="connsiteX22383" fmla="*/ 149087 w 5832676"/>
              <a:gd name="connsiteY22383" fmla="*/ 1774852 h 5602020"/>
              <a:gd name="connsiteX22384" fmla="*/ 149087 w 5832676"/>
              <a:gd name="connsiteY22384" fmla="*/ 1772561 h 5602020"/>
              <a:gd name="connsiteX22385" fmla="*/ 151383 w 5832676"/>
              <a:gd name="connsiteY22385" fmla="*/ 1770266 h 5602020"/>
              <a:gd name="connsiteX22386" fmla="*/ 204135 w 5832676"/>
              <a:gd name="connsiteY22386" fmla="*/ 1749628 h 5602020"/>
              <a:gd name="connsiteX22387" fmla="*/ 204135 w 5832676"/>
              <a:gd name="connsiteY22387" fmla="*/ 1745042 h 5602020"/>
              <a:gd name="connsiteX22388" fmla="*/ 256887 w 5832676"/>
              <a:gd name="connsiteY22388" fmla="*/ 1717524 h 5602020"/>
              <a:gd name="connsiteX22389" fmla="*/ 245419 w 5832676"/>
              <a:gd name="connsiteY22389" fmla="*/ 1722110 h 5602020"/>
              <a:gd name="connsiteX22390" fmla="*/ 247712 w 5832676"/>
              <a:gd name="connsiteY22390" fmla="*/ 1719818 h 5602020"/>
              <a:gd name="connsiteX22391" fmla="*/ 238538 w 5832676"/>
              <a:gd name="connsiteY22391" fmla="*/ 1722110 h 5602020"/>
              <a:gd name="connsiteX22392" fmla="*/ 240831 w 5832676"/>
              <a:gd name="connsiteY22392" fmla="*/ 1719818 h 5602020"/>
              <a:gd name="connsiteX22393" fmla="*/ 217895 w 5832676"/>
              <a:gd name="connsiteY22393" fmla="*/ 1731283 h 5602020"/>
              <a:gd name="connsiteX22394" fmla="*/ 213308 w 5832676"/>
              <a:gd name="connsiteY22394" fmla="*/ 1731283 h 5602020"/>
              <a:gd name="connsiteX22395" fmla="*/ 208722 w 5832676"/>
              <a:gd name="connsiteY22395" fmla="*/ 1731283 h 5602020"/>
              <a:gd name="connsiteX22396" fmla="*/ 211016 w 5832676"/>
              <a:gd name="connsiteY22396" fmla="*/ 1728990 h 5602020"/>
              <a:gd name="connsiteX22397" fmla="*/ 224778 w 5832676"/>
              <a:gd name="connsiteY22397" fmla="*/ 1722110 h 5602020"/>
              <a:gd name="connsiteX22398" fmla="*/ 227070 w 5832676"/>
              <a:gd name="connsiteY22398" fmla="*/ 1719818 h 5602020"/>
              <a:gd name="connsiteX22399" fmla="*/ 199631 w 5832676"/>
              <a:gd name="connsiteY22399" fmla="*/ 1731367 h 5602020"/>
              <a:gd name="connsiteX22400" fmla="*/ 199547 w 5832676"/>
              <a:gd name="connsiteY22400" fmla="*/ 1731283 h 5602020"/>
              <a:gd name="connsiteX22401" fmla="*/ 199340 w 5832676"/>
              <a:gd name="connsiteY22401" fmla="*/ 1731492 h 5602020"/>
              <a:gd name="connsiteX22402" fmla="*/ 183492 w 5832676"/>
              <a:gd name="connsiteY22402" fmla="*/ 1738162 h 5602020"/>
              <a:gd name="connsiteX22403" fmla="*/ 183492 w 5832676"/>
              <a:gd name="connsiteY22403" fmla="*/ 1735868 h 5602020"/>
              <a:gd name="connsiteX22404" fmla="*/ 188081 w 5832676"/>
              <a:gd name="connsiteY22404" fmla="*/ 1733575 h 5602020"/>
              <a:gd name="connsiteX22405" fmla="*/ 188081 w 5832676"/>
              <a:gd name="connsiteY22405" fmla="*/ 1731678 h 5602020"/>
              <a:gd name="connsiteX22406" fmla="*/ 188089 w 5832676"/>
              <a:gd name="connsiteY22406" fmla="*/ 1731687 h 5602020"/>
              <a:gd name="connsiteX22407" fmla="*/ 190428 w 5832676"/>
              <a:gd name="connsiteY22407" fmla="*/ 1729348 h 5602020"/>
              <a:gd name="connsiteX22408" fmla="*/ 192768 w 5832676"/>
              <a:gd name="connsiteY22408" fmla="*/ 1724670 h 5602020"/>
              <a:gd name="connsiteX22409" fmla="*/ 188089 w 5832676"/>
              <a:gd name="connsiteY22409" fmla="*/ 1729348 h 5602020"/>
              <a:gd name="connsiteX22410" fmla="*/ 185751 w 5832676"/>
              <a:gd name="connsiteY22410" fmla="*/ 1729348 h 5602020"/>
              <a:gd name="connsiteX22411" fmla="*/ 187793 w 5832676"/>
              <a:gd name="connsiteY22411" fmla="*/ 1731391 h 5602020"/>
              <a:gd name="connsiteX22412" fmla="*/ 169732 w 5832676"/>
              <a:gd name="connsiteY22412" fmla="*/ 1738162 h 5602020"/>
              <a:gd name="connsiteX22413" fmla="*/ 167438 w 5832676"/>
              <a:gd name="connsiteY22413" fmla="*/ 1738162 h 5602020"/>
              <a:gd name="connsiteX22414" fmla="*/ 169732 w 5832676"/>
              <a:gd name="connsiteY22414" fmla="*/ 1735868 h 5602020"/>
              <a:gd name="connsiteX22415" fmla="*/ 119271 w 5832676"/>
              <a:gd name="connsiteY22415" fmla="*/ 1756507 h 5602020"/>
              <a:gd name="connsiteX22416" fmla="*/ 123859 w 5832676"/>
              <a:gd name="connsiteY22416" fmla="*/ 1749628 h 5602020"/>
              <a:gd name="connsiteX22417" fmla="*/ 100923 w 5832676"/>
              <a:gd name="connsiteY22417" fmla="*/ 1761093 h 5602020"/>
              <a:gd name="connsiteX22418" fmla="*/ 98631 w 5832676"/>
              <a:gd name="connsiteY22418" fmla="*/ 1761093 h 5602020"/>
              <a:gd name="connsiteX22419" fmla="*/ 98631 w 5832676"/>
              <a:gd name="connsiteY22419" fmla="*/ 1758801 h 5602020"/>
              <a:gd name="connsiteX22420" fmla="*/ 106716 w 5832676"/>
              <a:gd name="connsiteY22420" fmla="*/ 1752737 h 5602020"/>
              <a:gd name="connsiteX22421" fmla="*/ 107803 w 5832676"/>
              <a:gd name="connsiteY22421" fmla="*/ 1751921 h 5602020"/>
              <a:gd name="connsiteX22422" fmla="*/ 105967 w 5832676"/>
              <a:gd name="connsiteY22422" fmla="*/ 1752533 h 5602020"/>
              <a:gd name="connsiteX22423" fmla="*/ 100923 w 5832676"/>
              <a:gd name="connsiteY22423" fmla="*/ 1754214 h 5602020"/>
              <a:gd name="connsiteX22424" fmla="*/ 103217 w 5832676"/>
              <a:gd name="connsiteY22424" fmla="*/ 1749628 h 5602020"/>
              <a:gd name="connsiteX22425" fmla="*/ 116979 w 5832676"/>
              <a:gd name="connsiteY22425" fmla="*/ 1740455 h 5602020"/>
              <a:gd name="connsiteX22426" fmla="*/ 114684 w 5832676"/>
              <a:gd name="connsiteY22426" fmla="*/ 1740455 h 5602020"/>
              <a:gd name="connsiteX22427" fmla="*/ 110099 w 5832676"/>
              <a:gd name="connsiteY22427" fmla="*/ 1740455 h 5602020"/>
              <a:gd name="connsiteX22428" fmla="*/ 112391 w 5832676"/>
              <a:gd name="connsiteY22428" fmla="*/ 1738162 h 5602020"/>
              <a:gd name="connsiteX22429" fmla="*/ 113543 w 5832676"/>
              <a:gd name="connsiteY22429" fmla="*/ 1737011 h 5602020"/>
              <a:gd name="connsiteX22430" fmla="*/ 113657 w 5832676"/>
              <a:gd name="connsiteY22430" fmla="*/ 1737388 h 5602020"/>
              <a:gd name="connsiteX22431" fmla="*/ 112782 w 5832676"/>
              <a:gd name="connsiteY22431" fmla="*/ 1738703 h 5602020"/>
              <a:gd name="connsiteX22432" fmla="*/ 115119 w 5832676"/>
              <a:gd name="connsiteY22432" fmla="*/ 1738703 h 5602020"/>
              <a:gd name="connsiteX22433" fmla="*/ 119797 w 5832676"/>
              <a:gd name="connsiteY22433" fmla="*/ 1736599 h 5602020"/>
              <a:gd name="connsiteX22434" fmla="*/ 115119 w 5832676"/>
              <a:gd name="connsiteY22434" fmla="*/ 1736599 h 5602020"/>
              <a:gd name="connsiteX22435" fmla="*/ 114475 w 5832676"/>
              <a:gd name="connsiteY22435" fmla="*/ 1736078 h 5602020"/>
              <a:gd name="connsiteX22436" fmla="*/ 114684 w 5832676"/>
              <a:gd name="connsiteY22436" fmla="*/ 1735868 h 5602020"/>
              <a:gd name="connsiteX22437" fmla="*/ 114218 w 5832676"/>
              <a:gd name="connsiteY22437" fmla="*/ 1735868 h 5602020"/>
              <a:gd name="connsiteX22438" fmla="*/ 112865 w 5832676"/>
              <a:gd name="connsiteY22438" fmla="*/ 1734772 h 5602020"/>
              <a:gd name="connsiteX22439" fmla="*/ 112782 w 5832676"/>
              <a:gd name="connsiteY22439" fmla="*/ 1734494 h 5602020"/>
              <a:gd name="connsiteX22440" fmla="*/ 112590 w 5832676"/>
              <a:gd name="connsiteY22440" fmla="*/ 1734550 h 5602020"/>
              <a:gd name="connsiteX22441" fmla="*/ 112195 w 5832676"/>
              <a:gd name="connsiteY22441" fmla="*/ 1734230 h 5602020"/>
              <a:gd name="connsiteX22442" fmla="*/ 107745 w 5832676"/>
              <a:gd name="connsiteY22442" fmla="*/ 1735868 h 5602020"/>
              <a:gd name="connsiteX22443" fmla="*/ 103217 w 5832676"/>
              <a:gd name="connsiteY22443" fmla="*/ 1735868 h 5602020"/>
              <a:gd name="connsiteX22444" fmla="*/ 103217 w 5832676"/>
              <a:gd name="connsiteY22444" fmla="*/ 1738162 h 5602020"/>
              <a:gd name="connsiteX22445" fmla="*/ 103217 w 5832676"/>
              <a:gd name="connsiteY22445" fmla="*/ 1740455 h 5602020"/>
              <a:gd name="connsiteX22446" fmla="*/ 80282 w 5832676"/>
              <a:gd name="connsiteY22446" fmla="*/ 1747334 h 5602020"/>
              <a:gd name="connsiteX22447" fmla="*/ 80282 w 5832676"/>
              <a:gd name="connsiteY22447" fmla="*/ 1745042 h 5602020"/>
              <a:gd name="connsiteX22448" fmla="*/ 80282 w 5832676"/>
              <a:gd name="connsiteY22448" fmla="*/ 1744317 h 5602020"/>
              <a:gd name="connsiteX22449" fmla="*/ 81204 w 5832676"/>
              <a:gd name="connsiteY22449" fmla="*/ 1744317 h 5602020"/>
              <a:gd name="connsiteX22450" fmla="*/ 83310 w 5832676"/>
              <a:gd name="connsiteY22450" fmla="*/ 1741511 h 5602020"/>
              <a:gd name="connsiteX22451" fmla="*/ 83311 w 5832676"/>
              <a:gd name="connsiteY22451" fmla="*/ 1741511 h 5602020"/>
              <a:gd name="connsiteX22452" fmla="*/ 86117 w 5832676"/>
              <a:gd name="connsiteY22452" fmla="*/ 1739406 h 5602020"/>
              <a:gd name="connsiteX22453" fmla="*/ 83311 w 5832676"/>
              <a:gd name="connsiteY22453" fmla="*/ 1739406 h 5602020"/>
              <a:gd name="connsiteX22454" fmla="*/ 83311 w 5832676"/>
              <a:gd name="connsiteY22454" fmla="*/ 1737301 h 5602020"/>
              <a:gd name="connsiteX22455" fmla="*/ 80503 w 5832676"/>
              <a:gd name="connsiteY22455" fmla="*/ 1739406 h 5602020"/>
              <a:gd name="connsiteX22456" fmla="*/ 80503 w 5832676"/>
              <a:gd name="connsiteY22456" fmla="*/ 1741511 h 5602020"/>
              <a:gd name="connsiteX22457" fmla="*/ 83309 w 5832676"/>
              <a:gd name="connsiteY22457" fmla="*/ 1741511 h 5602020"/>
              <a:gd name="connsiteX22458" fmla="*/ 80282 w 5832676"/>
              <a:gd name="connsiteY22458" fmla="*/ 1743529 h 5602020"/>
              <a:gd name="connsiteX22459" fmla="*/ 80282 w 5832676"/>
              <a:gd name="connsiteY22459" fmla="*/ 1742748 h 5602020"/>
              <a:gd name="connsiteX22460" fmla="*/ 77984 w 5832676"/>
              <a:gd name="connsiteY22460" fmla="*/ 1742748 h 5602020"/>
              <a:gd name="connsiteX22461" fmla="*/ 79373 w 5832676"/>
              <a:gd name="connsiteY22461" fmla="*/ 1744135 h 5602020"/>
              <a:gd name="connsiteX22462" fmla="*/ 79100 w 5832676"/>
              <a:gd name="connsiteY22462" fmla="*/ 1744317 h 5602020"/>
              <a:gd name="connsiteX22463" fmla="*/ 79556 w 5832676"/>
              <a:gd name="connsiteY22463" fmla="*/ 1744317 h 5602020"/>
              <a:gd name="connsiteX22464" fmla="*/ 80282 w 5832676"/>
              <a:gd name="connsiteY22464" fmla="*/ 1745042 h 5602020"/>
              <a:gd name="connsiteX22465" fmla="*/ 75693 w 5832676"/>
              <a:gd name="connsiteY22465" fmla="*/ 1747334 h 5602020"/>
              <a:gd name="connsiteX22466" fmla="*/ 73400 w 5832676"/>
              <a:gd name="connsiteY22466" fmla="*/ 1747334 h 5602020"/>
              <a:gd name="connsiteX22467" fmla="*/ 71103 w 5832676"/>
              <a:gd name="connsiteY22467" fmla="*/ 1742748 h 5602020"/>
              <a:gd name="connsiteX22468" fmla="*/ 91750 w 5832676"/>
              <a:gd name="connsiteY22468" fmla="*/ 1733575 h 5602020"/>
              <a:gd name="connsiteX22469" fmla="*/ 89452 w 5832676"/>
              <a:gd name="connsiteY22469" fmla="*/ 1731283 h 5602020"/>
              <a:gd name="connsiteX22470" fmla="*/ 144501 w 5832676"/>
              <a:gd name="connsiteY22470" fmla="*/ 1701473 h 5602020"/>
              <a:gd name="connsiteX22471" fmla="*/ 130739 w 5832676"/>
              <a:gd name="connsiteY22471" fmla="*/ 1703765 h 5602020"/>
              <a:gd name="connsiteX22472" fmla="*/ 135326 w 5832676"/>
              <a:gd name="connsiteY22472" fmla="*/ 1703765 h 5602020"/>
              <a:gd name="connsiteX22473" fmla="*/ 100923 w 5832676"/>
              <a:gd name="connsiteY22473" fmla="*/ 1715232 h 5602020"/>
              <a:gd name="connsiteX22474" fmla="*/ 99546 w 5832676"/>
              <a:gd name="connsiteY22474" fmla="*/ 1716608 h 5602020"/>
              <a:gd name="connsiteX22475" fmla="*/ 84868 w 5832676"/>
              <a:gd name="connsiteY22475" fmla="*/ 1722110 h 5602020"/>
              <a:gd name="connsiteX22476" fmla="*/ 89452 w 5832676"/>
              <a:gd name="connsiteY22476" fmla="*/ 1719818 h 5602020"/>
              <a:gd name="connsiteX22477" fmla="*/ 84868 w 5832676"/>
              <a:gd name="connsiteY22477" fmla="*/ 1719818 h 5602020"/>
              <a:gd name="connsiteX22478" fmla="*/ 82574 w 5832676"/>
              <a:gd name="connsiteY22478" fmla="*/ 1722110 h 5602020"/>
              <a:gd name="connsiteX22479" fmla="*/ 66519 w 5832676"/>
              <a:gd name="connsiteY22479" fmla="*/ 1728990 h 5602020"/>
              <a:gd name="connsiteX22480" fmla="*/ 66519 w 5832676"/>
              <a:gd name="connsiteY22480" fmla="*/ 1724402 h 5602020"/>
              <a:gd name="connsiteX22481" fmla="*/ 70024 w 5832676"/>
              <a:gd name="connsiteY22481" fmla="*/ 1721458 h 5602020"/>
              <a:gd name="connsiteX22482" fmla="*/ 71383 w 5832676"/>
              <a:gd name="connsiteY22482" fmla="*/ 1723267 h 5602020"/>
              <a:gd name="connsiteX22483" fmla="*/ 73488 w 5832676"/>
              <a:gd name="connsiteY22483" fmla="*/ 1720461 h 5602020"/>
              <a:gd name="connsiteX22484" fmla="*/ 71212 w 5832676"/>
              <a:gd name="connsiteY22484" fmla="*/ 1720461 h 5602020"/>
              <a:gd name="connsiteX22485" fmla="*/ 73685 w 5832676"/>
              <a:gd name="connsiteY22485" fmla="*/ 1718384 h 5602020"/>
              <a:gd name="connsiteX22486" fmla="*/ 89452 w 5832676"/>
              <a:gd name="connsiteY22486" fmla="*/ 1710645 h 5602020"/>
              <a:gd name="connsiteX22487" fmla="*/ 87162 w 5832676"/>
              <a:gd name="connsiteY22487" fmla="*/ 1715232 h 5602020"/>
              <a:gd name="connsiteX22488" fmla="*/ 92300 w 5832676"/>
              <a:gd name="connsiteY22488" fmla="*/ 1711853 h 5602020"/>
              <a:gd name="connsiteX22489" fmla="*/ 94069 w 5832676"/>
              <a:gd name="connsiteY22489" fmla="*/ 1713445 h 5602020"/>
              <a:gd name="connsiteX22490" fmla="*/ 98747 w 5832676"/>
              <a:gd name="connsiteY22490" fmla="*/ 1711340 h 5602020"/>
              <a:gd name="connsiteX22491" fmla="*/ 96408 w 5832676"/>
              <a:gd name="connsiteY22491" fmla="*/ 1711340 h 5602020"/>
              <a:gd name="connsiteX22492" fmla="*/ 94864 w 5832676"/>
              <a:gd name="connsiteY22492" fmla="*/ 1709950 h 5602020"/>
              <a:gd name="connsiteX22493" fmla="*/ 102355 w 5832676"/>
              <a:gd name="connsiteY22493" fmla="*/ 1704340 h 5602020"/>
              <a:gd name="connsiteX22494" fmla="*/ 119271 w 5832676"/>
              <a:gd name="connsiteY22494" fmla="*/ 1696887 h 5602020"/>
              <a:gd name="connsiteX22495" fmla="*/ 128448 w 5832676"/>
              <a:gd name="connsiteY22495" fmla="*/ 1687714 h 5602020"/>
              <a:gd name="connsiteX22496" fmla="*/ 126152 w 5832676"/>
              <a:gd name="connsiteY22496" fmla="*/ 1687714 h 5602020"/>
              <a:gd name="connsiteX22497" fmla="*/ 126152 w 5832676"/>
              <a:gd name="connsiteY22497" fmla="*/ 1685422 h 5602020"/>
              <a:gd name="connsiteX22498" fmla="*/ 162851 w 5832676"/>
              <a:gd name="connsiteY22498" fmla="*/ 1667077 h 5602020"/>
              <a:gd name="connsiteX22499" fmla="*/ 110099 w 5832676"/>
              <a:gd name="connsiteY22499" fmla="*/ 1687714 h 5602020"/>
              <a:gd name="connsiteX22500" fmla="*/ 82574 w 5832676"/>
              <a:gd name="connsiteY22500" fmla="*/ 1701473 h 5602020"/>
              <a:gd name="connsiteX22501" fmla="*/ 75693 w 5832676"/>
              <a:gd name="connsiteY22501" fmla="*/ 1701473 h 5602020"/>
              <a:gd name="connsiteX22502" fmla="*/ 61927 w 5832676"/>
              <a:gd name="connsiteY22502" fmla="*/ 1706059 h 5602020"/>
              <a:gd name="connsiteX22503" fmla="*/ 50459 w 5832676"/>
              <a:gd name="connsiteY22503" fmla="*/ 1706059 h 5602020"/>
              <a:gd name="connsiteX22504" fmla="*/ 50459 w 5832676"/>
              <a:gd name="connsiteY22504" fmla="*/ 1710645 h 5602020"/>
              <a:gd name="connsiteX22505" fmla="*/ 57344 w 5832676"/>
              <a:gd name="connsiteY22505" fmla="*/ 1708351 h 5602020"/>
              <a:gd name="connsiteX22506" fmla="*/ 32111 w 5832676"/>
              <a:gd name="connsiteY22506" fmla="*/ 1719818 h 5602020"/>
              <a:gd name="connsiteX22507" fmla="*/ 27524 w 5832676"/>
              <a:gd name="connsiteY22507" fmla="*/ 1719818 h 5602020"/>
              <a:gd name="connsiteX22508" fmla="*/ 22937 w 5832676"/>
              <a:gd name="connsiteY22508" fmla="*/ 1722110 h 5602020"/>
              <a:gd name="connsiteX22509" fmla="*/ 25235 w 5832676"/>
              <a:gd name="connsiteY22509" fmla="*/ 1719818 h 5602020"/>
              <a:gd name="connsiteX22510" fmla="*/ 25235 w 5832676"/>
              <a:gd name="connsiteY22510" fmla="*/ 1715232 h 5602020"/>
              <a:gd name="connsiteX22511" fmla="*/ 38996 w 5832676"/>
              <a:gd name="connsiteY22511" fmla="*/ 1710645 h 5602020"/>
              <a:gd name="connsiteX22512" fmla="*/ 43584 w 5832676"/>
              <a:gd name="connsiteY22512" fmla="*/ 1706059 h 5602020"/>
              <a:gd name="connsiteX22513" fmla="*/ 52754 w 5832676"/>
              <a:gd name="connsiteY22513" fmla="*/ 1701473 h 5602020"/>
              <a:gd name="connsiteX22514" fmla="*/ 57344 w 5832676"/>
              <a:gd name="connsiteY22514" fmla="*/ 1696887 h 5602020"/>
              <a:gd name="connsiteX22515" fmla="*/ 53904 w 5832676"/>
              <a:gd name="connsiteY22515" fmla="*/ 1694307 h 5602020"/>
              <a:gd name="connsiteX22516" fmla="*/ 50459 w 5832676"/>
              <a:gd name="connsiteY22516" fmla="*/ 1690008 h 5602020"/>
              <a:gd name="connsiteX22517" fmla="*/ 45878 w 5832676"/>
              <a:gd name="connsiteY22517" fmla="*/ 1694593 h 5602020"/>
              <a:gd name="connsiteX22518" fmla="*/ 43584 w 5832676"/>
              <a:gd name="connsiteY22518" fmla="*/ 1692301 h 5602020"/>
              <a:gd name="connsiteX22519" fmla="*/ 43584 w 5832676"/>
              <a:gd name="connsiteY22519" fmla="*/ 1694593 h 5602020"/>
              <a:gd name="connsiteX22520" fmla="*/ 34976 w 5832676"/>
              <a:gd name="connsiteY22520" fmla="*/ 1697850 h 5602020"/>
              <a:gd name="connsiteX22521" fmla="*/ 37003 w 5832676"/>
              <a:gd name="connsiteY22521" fmla="*/ 1693797 h 5602020"/>
              <a:gd name="connsiteX22522" fmla="*/ 34896 w 5832676"/>
              <a:gd name="connsiteY22522" fmla="*/ 1693797 h 5602020"/>
              <a:gd name="connsiteX22523" fmla="*/ 34896 w 5832676"/>
              <a:gd name="connsiteY22523" fmla="*/ 1695903 h 5602020"/>
              <a:gd name="connsiteX22524" fmla="*/ 32790 w 5832676"/>
              <a:gd name="connsiteY22524" fmla="*/ 1698008 h 5602020"/>
              <a:gd name="connsiteX22525" fmla="*/ 34556 w 5832676"/>
              <a:gd name="connsiteY22525" fmla="*/ 1698008 h 5602020"/>
              <a:gd name="connsiteX22526" fmla="*/ 32974 w 5832676"/>
              <a:gd name="connsiteY22526" fmla="*/ 1698606 h 5602020"/>
              <a:gd name="connsiteX22527" fmla="*/ 26812 w 5832676"/>
              <a:gd name="connsiteY22527" fmla="*/ 1698893 h 5602020"/>
              <a:gd name="connsiteX22528" fmla="*/ 20643 w 5832676"/>
              <a:gd name="connsiteY22528" fmla="*/ 1699179 h 5602020"/>
              <a:gd name="connsiteX22529" fmla="*/ 25235 w 5832676"/>
              <a:gd name="connsiteY22529" fmla="*/ 1701473 h 5602020"/>
              <a:gd name="connsiteX22530" fmla="*/ 18351 w 5832676"/>
              <a:gd name="connsiteY22530" fmla="*/ 1701473 h 5602020"/>
              <a:gd name="connsiteX22531" fmla="*/ 16056 w 5832676"/>
              <a:gd name="connsiteY22531" fmla="*/ 1708351 h 5602020"/>
              <a:gd name="connsiteX22532" fmla="*/ 6881 w 5832676"/>
              <a:gd name="connsiteY22532" fmla="*/ 1710645 h 5602020"/>
              <a:gd name="connsiteX22533" fmla="*/ 11469 w 5832676"/>
              <a:gd name="connsiteY22533" fmla="*/ 1706059 h 5602020"/>
              <a:gd name="connsiteX22534" fmla="*/ 12504 w 5832676"/>
              <a:gd name="connsiteY22534" fmla="*/ 1705024 h 5602020"/>
              <a:gd name="connsiteX22535" fmla="*/ 14547 w 5832676"/>
              <a:gd name="connsiteY22535" fmla="*/ 1705024 h 5602020"/>
              <a:gd name="connsiteX22536" fmla="*/ 13526 w 5832676"/>
              <a:gd name="connsiteY22536" fmla="*/ 1704002 h 5602020"/>
              <a:gd name="connsiteX22537" fmla="*/ 13762 w 5832676"/>
              <a:gd name="connsiteY22537" fmla="*/ 1703765 h 5602020"/>
              <a:gd name="connsiteX22538" fmla="*/ 16056 w 5832676"/>
              <a:gd name="connsiteY22538" fmla="*/ 1703765 h 5602020"/>
              <a:gd name="connsiteX22539" fmla="*/ 11469 w 5832676"/>
              <a:gd name="connsiteY22539" fmla="*/ 1701473 h 5602020"/>
              <a:gd name="connsiteX22540" fmla="*/ 9175 w 5832676"/>
              <a:gd name="connsiteY22540" fmla="*/ 1703765 h 5602020"/>
              <a:gd name="connsiteX22541" fmla="*/ 11469 w 5832676"/>
              <a:gd name="connsiteY22541" fmla="*/ 1703765 h 5602020"/>
              <a:gd name="connsiteX22542" fmla="*/ 0 w 5832676"/>
              <a:gd name="connsiteY22542" fmla="*/ 1708351 h 5602020"/>
              <a:gd name="connsiteX22543" fmla="*/ 6881 w 5832676"/>
              <a:gd name="connsiteY22543" fmla="*/ 1703765 h 5602020"/>
              <a:gd name="connsiteX22544" fmla="*/ 16056 w 5832676"/>
              <a:gd name="connsiteY22544" fmla="*/ 1694593 h 5602020"/>
              <a:gd name="connsiteX22545" fmla="*/ 13762 w 5832676"/>
              <a:gd name="connsiteY22545" fmla="*/ 1692301 h 5602020"/>
              <a:gd name="connsiteX22546" fmla="*/ 8315 w 5832676"/>
              <a:gd name="connsiteY22546" fmla="*/ 1687142 h 5602020"/>
              <a:gd name="connsiteX22547" fmla="*/ 11022 w 5832676"/>
              <a:gd name="connsiteY22547" fmla="*/ 1679764 h 5602020"/>
              <a:gd name="connsiteX22548" fmla="*/ 11741 w 5832676"/>
              <a:gd name="connsiteY22548" fmla="*/ 1679764 h 5602020"/>
              <a:gd name="connsiteX22549" fmla="*/ 11327 w 5832676"/>
              <a:gd name="connsiteY22549" fmla="*/ 1678933 h 5602020"/>
              <a:gd name="connsiteX22550" fmla="*/ 11469 w 5832676"/>
              <a:gd name="connsiteY22550" fmla="*/ 1678542 h 5602020"/>
              <a:gd name="connsiteX22551" fmla="*/ 11204 w 5832676"/>
              <a:gd name="connsiteY22551" fmla="*/ 1678689 h 5602020"/>
              <a:gd name="connsiteX22552" fmla="*/ 10337 w 5832676"/>
              <a:gd name="connsiteY22552" fmla="*/ 1676958 h 5602020"/>
              <a:gd name="connsiteX22553" fmla="*/ 12210 w 5832676"/>
              <a:gd name="connsiteY22553" fmla="*/ 1676958 h 5602020"/>
              <a:gd name="connsiteX22554" fmla="*/ 12210 w 5832676"/>
              <a:gd name="connsiteY22554" fmla="*/ 1674151 h 5602020"/>
              <a:gd name="connsiteX22555" fmla="*/ 7531 w 5832676"/>
              <a:gd name="connsiteY22555" fmla="*/ 1676958 h 5602020"/>
              <a:gd name="connsiteX22556" fmla="*/ 7532 w 5832676"/>
              <a:gd name="connsiteY22556" fmla="*/ 1676958 h 5602020"/>
              <a:gd name="connsiteX22557" fmla="*/ 2854 w 5832676"/>
              <a:gd name="connsiteY22557" fmla="*/ 1676958 h 5602020"/>
              <a:gd name="connsiteX22558" fmla="*/ 515 w 5832676"/>
              <a:gd name="connsiteY22558" fmla="*/ 1679063 h 5602020"/>
              <a:gd name="connsiteX22559" fmla="*/ 2854 w 5832676"/>
              <a:gd name="connsiteY22559" fmla="*/ 1681168 h 5602020"/>
              <a:gd name="connsiteX22560" fmla="*/ 7532 w 5832676"/>
              <a:gd name="connsiteY22560" fmla="*/ 1676958 h 5602020"/>
              <a:gd name="connsiteX22561" fmla="*/ 10337 w 5832676"/>
              <a:gd name="connsiteY22561" fmla="*/ 1676958 h 5602020"/>
              <a:gd name="connsiteX22562" fmla="*/ 10337 w 5832676"/>
              <a:gd name="connsiteY22562" fmla="*/ 1679165 h 5602020"/>
              <a:gd name="connsiteX22563" fmla="*/ 5737 w 5832676"/>
              <a:gd name="connsiteY22563" fmla="*/ 1681695 h 5602020"/>
              <a:gd name="connsiteX22564" fmla="*/ 3061 w 5832676"/>
              <a:gd name="connsiteY22564" fmla="*/ 1682363 h 5602020"/>
              <a:gd name="connsiteX22565" fmla="*/ 0 w 5832676"/>
              <a:gd name="connsiteY22565" fmla="*/ 1680834 h 5602020"/>
              <a:gd name="connsiteX22566" fmla="*/ 0 w 5832676"/>
              <a:gd name="connsiteY22566" fmla="*/ 1676248 h 5602020"/>
              <a:gd name="connsiteX22567" fmla="*/ 4588 w 5832676"/>
              <a:gd name="connsiteY22567" fmla="*/ 1671663 h 5602020"/>
              <a:gd name="connsiteX22568" fmla="*/ 6881 w 5832676"/>
              <a:gd name="connsiteY22568" fmla="*/ 1676248 h 5602020"/>
              <a:gd name="connsiteX22569" fmla="*/ 11469 w 5832676"/>
              <a:gd name="connsiteY22569" fmla="*/ 1671663 h 5602020"/>
              <a:gd name="connsiteX22570" fmla="*/ 4588 w 5832676"/>
              <a:gd name="connsiteY22570" fmla="*/ 1669370 h 5602020"/>
              <a:gd name="connsiteX22571" fmla="*/ 9175 w 5832676"/>
              <a:gd name="connsiteY22571" fmla="*/ 1664784 h 5602020"/>
              <a:gd name="connsiteX22572" fmla="*/ 11469 w 5832676"/>
              <a:gd name="connsiteY22572" fmla="*/ 1662491 h 5602020"/>
              <a:gd name="connsiteX22573" fmla="*/ 13762 w 5832676"/>
              <a:gd name="connsiteY22573" fmla="*/ 1667077 h 5602020"/>
              <a:gd name="connsiteX22574" fmla="*/ 16935 w 5832676"/>
              <a:gd name="connsiteY22574" fmla="*/ 1663908 h 5602020"/>
              <a:gd name="connsiteX22575" fmla="*/ 18757 w 5832676"/>
              <a:gd name="connsiteY22575" fmla="*/ 1665731 h 5602020"/>
              <a:gd name="connsiteX22576" fmla="*/ 21565 w 5832676"/>
              <a:gd name="connsiteY22576" fmla="*/ 1662925 h 5602020"/>
              <a:gd name="connsiteX22577" fmla="*/ 18757 w 5832676"/>
              <a:gd name="connsiteY22577" fmla="*/ 1662925 h 5602020"/>
              <a:gd name="connsiteX22578" fmla="*/ 17916 w 5832676"/>
              <a:gd name="connsiteY22578" fmla="*/ 1662925 h 5602020"/>
              <a:gd name="connsiteX22579" fmla="*/ 18351 w 5832676"/>
              <a:gd name="connsiteY22579" fmla="*/ 1662491 h 5602020"/>
              <a:gd name="connsiteX22580" fmla="*/ 16056 w 5832676"/>
              <a:gd name="connsiteY22580" fmla="*/ 1662491 h 5602020"/>
              <a:gd name="connsiteX22581" fmla="*/ 24838 w 5832676"/>
              <a:gd name="connsiteY22581" fmla="*/ 1655908 h 5602020"/>
              <a:gd name="connsiteX22582" fmla="*/ 27646 w 5832676"/>
              <a:gd name="connsiteY22582" fmla="*/ 1655908 h 5602020"/>
              <a:gd name="connsiteX22583" fmla="*/ 29984 w 5832676"/>
              <a:gd name="connsiteY22583" fmla="*/ 1654505 h 5602020"/>
              <a:gd name="connsiteX22584" fmla="*/ 22967 w 5832676"/>
              <a:gd name="connsiteY22584" fmla="*/ 1655908 h 5602020"/>
              <a:gd name="connsiteX22585" fmla="*/ 24565 w 5832676"/>
              <a:gd name="connsiteY22585" fmla="*/ 1655908 h 5602020"/>
              <a:gd name="connsiteX22586" fmla="*/ 4588 w 5832676"/>
              <a:gd name="connsiteY22586" fmla="*/ 1664784 h 5602020"/>
              <a:gd name="connsiteX22587" fmla="*/ 34405 w 5832676"/>
              <a:gd name="connsiteY22587" fmla="*/ 1641853 h 5602020"/>
              <a:gd name="connsiteX22588" fmla="*/ 29819 w 5832676"/>
              <a:gd name="connsiteY22588" fmla="*/ 1639558 h 5602020"/>
              <a:gd name="connsiteX22589" fmla="*/ 36702 w 5832676"/>
              <a:gd name="connsiteY22589" fmla="*/ 1637266 h 5602020"/>
              <a:gd name="connsiteX22590" fmla="*/ 34405 w 5832676"/>
              <a:gd name="connsiteY22590" fmla="*/ 1639558 h 5602020"/>
              <a:gd name="connsiteX22591" fmla="*/ 45878 w 5832676"/>
              <a:gd name="connsiteY22591" fmla="*/ 1632679 h 5602020"/>
              <a:gd name="connsiteX22592" fmla="*/ 45878 w 5832676"/>
              <a:gd name="connsiteY22592" fmla="*/ 1630386 h 5602020"/>
              <a:gd name="connsiteX22593" fmla="*/ 57344 w 5832676"/>
              <a:gd name="connsiteY22593" fmla="*/ 1623508 h 5602020"/>
              <a:gd name="connsiteX22594" fmla="*/ 52754 w 5832676"/>
              <a:gd name="connsiteY22594" fmla="*/ 1623508 h 5602020"/>
              <a:gd name="connsiteX22595" fmla="*/ 73400 w 5832676"/>
              <a:gd name="connsiteY22595" fmla="*/ 1612043 h 5602020"/>
              <a:gd name="connsiteX22596" fmla="*/ 75693 w 5832676"/>
              <a:gd name="connsiteY22596" fmla="*/ 1607456 h 5602020"/>
              <a:gd name="connsiteX22597" fmla="*/ 68809 w 5832676"/>
              <a:gd name="connsiteY22597" fmla="*/ 1612043 h 5602020"/>
              <a:gd name="connsiteX22598" fmla="*/ 50459 w 5832676"/>
              <a:gd name="connsiteY22598" fmla="*/ 1616629 h 5602020"/>
              <a:gd name="connsiteX22599" fmla="*/ 59635 w 5832676"/>
              <a:gd name="connsiteY22599" fmla="*/ 1609902 h 5602020"/>
              <a:gd name="connsiteX22600" fmla="*/ 59635 w 5832676"/>
              <a:gd name="connsiteY22600" fmla="*/ 1612043 h 5602020"/>
              <a:gd name="connsiteX22601" fmla="*/ 66519 w 5832676"/>
              <a:gd name="connsiteY22601" fmla="*/ 1612043 h 5602020"/>
              <a:gd name="connsiteX22602" fmla="*/ 71103 w 5832676"/>
              <a:gd name="connsiteY22602" fmla="*/ 1609749 h 5602020"/>
              <a:gd name="connsiteX22603" fmla="*/ 59845 w 5832676"/>
              <a:gd name="connsiteY22603" fmla="*/ 1609749 h 5602020"/>
              <a:gd name="connsiteX22604" fmla="*/ 84868 w 5832676"/>
              <a:gd name="connsiteY22604" fmla="*/ 1591404 h 5602020"/>
              <a:gd name="connsiteX22605" fmla="*/ 75693 w 5832676"/>
              <a:gd name="connsiteY22605" fmla="*/ 1593697 h 5602020"/>
              <a:gd name="connsiteX22606" fmla="*/ 85520 w 5832676"/>
              <a:gd name="connsiteY22606" fmla="*/ 1587147 h 5602020"/>
              <a:gd name="connsiteX22607" fmla="*/ 85650 w 5832676"/>
              <a:gd name="connsiteY22607" fmla="*/ 1587147 h 5602020"/>
              <a:gd name="connsiteX22608" fmla="*/ 90327 w 5832676"/>
              <a:gd name="connsiteY22608" fmla="*/ 1585743 h 5602020"/>
              <a:gd name="connsiteX22609" fmla="*/ 86470 w 5832676"/>
              <a:gd name="connsiteY22609" fmla="*/ 1586515 h 5602020"/>
              <a:gd name="connsiteX22610" fmla="*/ 92893 w 5832676"/>
              <a:gd name="connsiteY22610" fmla="*/ 1582233 h 5602020"/>
              <a:gd name="connsiteX22611" fmla="*/ 96332 w 5832676"/>
              <a:gd name="connsiteY22611" fmla="*/ 1579939 h 5602020"/>
              <a:gd name="connsiteX22612" fmla="*/ 91750 w 5832676"/>
              <a:gd name="connsiteY22612" fmla="*/ 1582233 h 5602020"/>
              <a:gd name="connsiteX22613" fmla="*/ 89452 w 5832676"/>
              <a:gd name="connsiteY22613" fmla="*/ 1582233 h 5602020"/>
              <a:gd name="connsiteX22614" fmla="*/ 87162 w 5832676"/>
              <a:gd name="connsiteY22614" fmla="*/ 1582233 h 5602020"/>
              <a:gd name="connsiteX22615" fmla="*/ 84868 w 5832676"/>
              <a:gd name="connsiteY22615" fmla="*/ 1582233 h 5602020"/>
              <a:gd name="connsiteX22616" fmla="*/ 84868 w 5832676"/>
              <a:gd name="connsiteY22616" fmla="*/ 1579939 h 5602020"/>
              <a:gd name="connsiteX22617" fmla="*/ 80282 w 5832676"/>
              <a:gd name="connsiteY22617" fmla="*/ 1582233 h 5602020"/>
              <a:gd name="connsiteX22618" fmla="*/ 80282 w 5832676"/>
              <a:gd name="connsiteY22618" fmla="*/ 1584525 h 5602020"/>
              <a:gd name="connsiteX22619" fmla="*/ 84868 w 5832676"/>
              <a:gd name="connsiteY22619" fmla="*/ 1584525 h 5602020"/>
              <a:gd name="connsiteX22620" fmla="*/ 77984 w 5832676"/>
              <a:gd name="connsiteY22620" fmla="*/ 1586819 h 5602020"/>
              <a:gd name="connsiteX22621" fmla="*/ 73400 w 5832676"/>
              <a:gd name="connsiteY22621" fmla="*/ 1591404 h 5602020"/>
              <a:gd name="connsiteX22622" fmla="*/ 71103 w 5832676"/>
              <a:gd name="connsiteY22622" fmla="*/ 1591404 h 5602020"/>
              <a:gd name="connsiteX22623" fmla="*/ 68809 w 5832676"/>
              <a:gd name="connsiteY22623" fmla="*/ 1591404 h 5602020"/>
              <a:gd name="connsiteX22624" fmla="*/ 75693 w 5832676"/>
              <a:gd name="connsiteY22624" fmla="*/ 1586819 h 5602020"/>
              <a:gd name="connsiteX22625" fmla="*/ 68809 w 5832676"/>
              <a:gd name="connsiteY22625" fmla="*/ 1589111 h 5602020"/>
              <a:gd name="connsiteX22626" fmla="*/ 80282 w 5832676"/>
              <a:gd name="connsiteY22626" fmla="*/ 1579939 h 5602020"/>
              <a:gd name="connsiteX22627" fmla="*/ 80282 w 5832676"/>
              <a:gd name="connsiteY22627" fmla="*/ 1577646 h 5602020"/>
              <a:gd name="connsiteX22628" fmla="*/ 82574 w 5832676"/>
              <a:gd name="connsiteY22628" fmla="*/ 1577646 h 5602020"/>
              <a:gd name="connsiteX22629" fmla="*/ 84868 w 5832676"/>
              <a:gd name="connsiteY22629" fmla="*/ 1577646 h 5602020"/>
              <a:gd name="connsiteX22630" fmla="*/ 84868 w 5832676"/>
              <a:gd name="connsiteY22630" fmla="*/ 1575353 h 5602020"/>
              <a:gd name="connsiteX22631" fmla="*/ 96332 w 5832676"/>
              <a:gd name="connsiteY22631" fmla="*/ 1570766 h 5602020"/>
              <a:gd name="connsiteX22632" fmla="*/ 103217 w 5832676"/>
              <a:gd name="connsiteY22632" fmla="*/ 1568473 h 5602020"/>
              <a:gd name="connsiteX22633" fmla="*/ 103217 w 5832676"/>
              <a:gd name="connsiteY22633" fmla="*/ 1566180 h 5602020"/>
              <a:gd name="connsiteX22634" fmla="*/ 112391 w 5832676"/>
              <a:gd name="connsiteY22634" fmla="*/ 1563887 h 5602020"/>
              <a:gd name="connsiteX22635" fmla="*/ 116979 w 5832676"/>
              <a:gd name="connsiteY22635" fmla="*/ 1561593 h 5602020"/>
              <a:gd name="connsiteX22636" fmla="*/ 119271 w 5832676"/>
              <a:gd name="connsiteY22636" fmla="*/ 1557007 h 5602020"/>
              <a:gd name="connsiteX22637" fmla="*/ 112391 w 5832676"/>
              <a:gd name="connsiteY22637" fmla="*/ 1552421 h 5602020"/>
              <a:gd name="connsiteX22638" fmla="*/ 112391 w 5832676"/>
              <a:gd name="connsiteY22638" fmla="*/ 1550128 h 5602020"/>
              <a:gd name="connsiteX22639" fmla="*/ 105511 w 5832676"/>
              <a:gd name="connsiteY22639" fmla="*/ 1557007 h 5602020"/>
              <a:gd name="connsiteX22640" fmla="*/ 104597 w 5832676"/>
              <a:gd name="connsiteY22640" fmla="*/ 1555182 h 5602020"/>
              <a:gd name="connsiteX22641" fmla="*/ 105511 w 5832676"/>
              <a:gd name="connsiteY22641" fmla="*/ 1554714 h 5602020"/>
              <a:gd name="connsiteX22642" fmla="*/ 103217 w 5832676"/>
              <a:gd name="connsiteY22642" fmla="*/ 1552421 h 5602020"/>
              <a:gd name="connsiteX22643" fmla="*/ 104597 w 5832676"/>
              <a:gd name="connsiteY22643" fmla="*/ 1555182 h 5602020"/>
              <a:gd name="connsiteX22644" fmla="*/ 93755 w 5832676"/>
              <a:gd name="connsiteY22644" fmla="*/ 1560734 h 5602020"/>
              <a:gd name="connsiteX22645" fmla="*/ 80282 w 5832676"/>
              <a:gd name="connsiteY22645" fmla="*/ 1561593 h 5602020"/>
              <a:gd name="connsiteX22646" fmla="*/ 84868 w 5832676"/>
              <a:gd name="connsiteY22646" fmla="*/ 1561593 h 5602020"/>
              <a:gd name="connsiteX22647" fmla="*/ 80282 w 5832676"/>
              <a:gd name="connsiteY22647" fmla="*/ 1563887 h 5602020"/>
              <a:gd name="connsiteX22648" fmla="*/ 75693 w 5832676"/>
              <a:gd name="connsiteY22648" fmla="*/ 1570766 h 5602020"/>
              <a:gd name="connsiteX22649" fmla="*/ 66519 w 5832676"/>
              <a:gd name="connsiteY22649" fmla="*/ 1570766 h 5602020"/>
              <a:gd name="connsiteX22650" fmla="*/ 73400 w 5832676"/>
              <a:gd name="connsiteY22650" fmla="*/ 1566180 h 5602020"/>
              <a:gd name="connsiteX22651" fmla="*/ 75693 w 5832676"/>
              <a:gd name="connsiteY22651" fmla="*/ 1563887 h 5602020"/>
              <a:gd name="connsiteX22652" fmla="*/ 71103 w 5832676"/>
              <a:gd name="connsiteY22652" fmla="*/ 1561593 h 5602020"/>
              <a:gd name="connsiteX22653" fmla="*/ 75693 w 5832676"/>
              <a:gd name="connsiteY22653" fmla="*/ 1557007 h 5602020"/>
              <a:gd name="connsiteX22654" fmla="*/ 73488 w 5832676"/>
              <a:gd name="connsiteY22654" fmla="*/ 1556126 h 5602020"/>
              <a:gd name="connsiteX22655" fmla="*/ 73488 w 5832676"/>
              <a:gd name="connsiteY22655" fmla="*/ 1554870 h 5602020"/>
              <a:gd name="connsiteX22656" fmla="*/ 73324 w 5832676"/>
              <a:gd name="connsiteY22656" fmla="*/ 1554870 h 5602020"/>
              <a:gd name="connsiteX22657" fmla="*/ 73400 w 5832676"/>
              <a:gd name="connsiteY22657" fmla="*/ 1554714 h 5602020"/>
              <a:gd name="connsiteX22658" fmla="*/ 69099 w 5832676"/>
              <a:gd name="connsiteY22658" fmla="*/ 1548695 h 5602020"/>
              <a:gd name="connsiteX22659" fmla="*/ 72687 w 5832676"/>
              <a:gd name="connsiteY22659" fmla="*/ 1542240 h 5602020"/>
              <a:gd name="connsiteX22660" fmla="*/ 73488 w 5832676"/>
              <a:gd name="connsiteY22660" fmla="*/ 1542240 h 5602020"/>
              <a:gd name="connsiteX22661" fmla="*/ 73027 w 5832676"/>
              <a:gd name="connsiteY22661" fmla="*/ 1541626 h 5602020"/>
              <a:gd name="connsiteX22662" fmla="*/ 73400 w 5832676"/>
              <a:gd name="connsiteY22662" fmla="*/ 1540955 h 5602020"/>
              <a:gd name="connsiteX22663" fmla="*/ 72729 w 5832676"/>
              <a:gd name="connsiteY22663" fmla="*/ 1541229 h 5602020"/>
              <a:gd name="connsiteX22664" fmla="*/ 71383 w 5832676"/>
              <a:gd name="connsiteY22664" fmla="*/ 1539433 h 5602020"/>
              <a:gd name="connsiteX22665" fmla="*/ 69277 w 5832676"/>
              <a:gd name="connsiteY22665" fmla="*/ 1542240 h 5602020"/>
              <a:gd name="connsiteX22666" fmla="*/ 70247 w 5832676"/>
              <a:gd name="connsiteY22666" fmla="*/ 1542240 h 5602020"/>
              <a:gd name="connsiteX22667" fmla="*/ 65658 w 5832676"/>
              <a:gd name="connsiteY22667" fmla="*/ 1544109 h 5602020"/>
              <a:gd name="connsiteX22668" fmla="*/ 59635 w 5832676"/>
              <a:gd name="connsiteY22668" fmla="*/ 1545542 h 5602020"/>
              <a:gd name="connsiteX22669" fmla="*/ 57344 w 5832676"/>
              <a:gd name="connsiteY22669" fmla="*/ 1543249 h 5602020"/>
              <a:gd name="connsiteX22670" fmla="*/ 64227 w 5832676"/>
              <a:gd name="connsiteY22670" fmla="*/ 1543249 h 5602020"/>
              <a:gd name="connsiteX22671" fmla="*/ 62205 w 5832676"/>
              <a:gd name="connsiteY22671" fmla="*/ 1542240 h 5602020"/>
              <a:gd name="connsiteX22672" fmla="*/ 64599 w 5832676"/>
              <a:gd name="connsiteY22672" fmla="*/ 1542240 h 5602020"/>
              <a:gd name="connsiteX22673" fmla="*/ 66471 w 5832676"/>
              <a:gd name="connsiteY22673" fmla="*/ 1536626 h 5602020"/>
              <a:gd name="connsiteX22674" fmla="*/ 62730 w 5832676"/>
              <a:gd name="connsiteY22674" fmla="*/ 1539433 h 5602020"/>
              <a:gd name="connsiteX22675" fmla="*/ 61193 w 5832676"/>
              <a:gd name="connsiteY22675" fmla="*/ 1541735 h 5602020"/>
              <a:gd name="connsiteX22676" fmla="*/ 59635 w 5832676"/>
              <a:gd name="connsiteY22676" fmla="*/ 1540955 h 5602020"/>
              <a:gd name="connsiteX22677" fmla="*/ 59635 w 5832676"/>
              <a:gd name="connsiteY22677" fmla="*/ 1536370 h 5602020"/>
              <a:gd name="connsiteX22678" fmla="*/ 66519 w 5832676"/>
              <a:gd name="connsiteY22678" fmla="*/ 1534077 h 5602020"/>
              <a:gd name="connsiteX22679" fmla="*/ 68809 w 5832676"/>
              <a:gd name="connsiteY22679" fmla="*/ 1536370 h 5602020"/>
              <a:gd name="connsiteX22680" fmla="*/ 71103 w 5832676"/>
              <a:gd name="connsiteY22680" fmla="*/ 1531783 h 5602020"/>
              <a:gd name="connsiteX22681" fmla="*/ 69698 w 5832676"/>
              <a:gd name="connsiteY22681" fmla="*/ 1531783 h 5602020"/>
              <a:gd name="connsiteX22682" fmla="*/ 72083 w 5832676"/>
              <a:gd name="connsiteY22682" fmla="*/ 1528207 h 5602020"/>
              <a:gd name="connsiteX22683" fmla="*/ 69277 w 5832676"/>
              <a:gd name="connsiteY22683" fmla="*/ 1530312 h 5602020"/>
              <a:gd name="connsiteX22684" fmla="*/ 69277 w 5832676"/>
              <a:gd name="connsiteY22684" fmla="*/ 1531783 h 5602020"/>
              <a:gd name="connsiteX22685" fmla="*/ 64227 w 5832676"/>
              <a:gd name="connsiteY22685" fmla="*/ 1531783 h 5602020"/>
              <a:gd name="connsiteX22686" fmla="*/ 64227 w 5832676"/>
              <a:gd name="connsiteY22686" fmla="*/ 1534077 h 5602020"/>
              <a:gd name="connsiteX22687" fmla="*/ 61927 w 5832676"/>
              <a:gd name="connsiteY22687" fmla="*/ 1536370 h 5602020"/>
              <a:gd name="connsiteX22688" fmla="*/ 61927 w 5832676"/>
              <a:gd name="connsiteY22688" fmla="*/ 1534077 h 5602020"/>
              <a:gd name="connsiteX22689" fmla="*/ 59635 w 5832676"/>
              <a:gd name="connsiteY22689" fmla="*/ 1529490 h 5602020"/>
              <a:gd name="connsiteX22690" fmla="*/ 66519 w 5832676"/>
              <a:gd name="connsiteY22690" fmla="*/ 1527199 h 5602020"/>
              <a:gd name="connsiteX22691" fmla="*/ 66519 w 5832676"/>
              <a:gd name="connsiteY22691" fmla="*/ 1527198 h 5602020"/>
              <a:gd name="connsiteX22692" fmla="*/ 68809 w 5832676"/>
              <a:gd name="connsiteY22692" fmla="*/ 1524904 h 5602020"/>
              <a:gd name="connsiteX22693" fmla="*/ 71103 w 5832676"/>
              <a:gd name="connsiteY22693" fmla="*/ 1524904 h 5602020"/>
              <a:gd name="connsiteX22694" fmla="*/ 73400 w 5832676"/>
              <a:gd name="connsiteY22694" fmla="*/ 1527197 h 5602020"/>
              <a:gd name="connsiteX22695" fmla="*/ 77984 w 5832676"/>
              <a:gd name="connsiteY22695" fmla="*/ 1524904 h 5602020"/>
              <a:gd name="connsiteX22696" fmla="*/ 75693 w 5832676"/>
              <a:gd name="connsiteY22696" fmla="*/ 1524904 h 5602020"/>
              <a:gd name="connsiteX22697" fmla="*/ 80503 w 5832676"/>
              <a:gd name="connsiteY22697" fmla="*/ 1521298 h 5602020"/>
              <a:gd name="connsiteX22698" fmla="*/ 84391 w 5832676"/>
              <a:gd name="connsiteY22698" fmla="*/ 1518384 h 5602020"/>
              <a:gd name="connsiteX22699" fmla="*/ 87521 w 5832676"/>
              <a:gd name="connsiteY22699" fmla="*/ 1518384 h 5602020"/>
              <a:gd name="connsiteX22700" fmla="*/ 87521 w 5832676"/>
              <a:gd name="connsiteY22700" fmla="*/ 1521190 h 5602020"/>
              <a:gd name="connsiteX22701" fmla="*/ 90326 w 5832676"/>
              <a:gd name="connsiteY22701" fmla="*/ 1521190 h 5602020"/>
              <a:gd name="connsiteX22702" fmla="*/ 87521 w 5832676"/>
              <a:gd name="connsiteY22702" fmla="*/ 1518384 h 5602020"/>
              <a:gd name="connsiteX22703" fmla="*/ 87989 w 5832676"/>
              <a:gd name="connsiteY22703" fmla="*/ 1518384 h 5602020"/>
              <a:gd name="connsiteX22704" fmla="*/ 90327 w 5832676"/>
              <a:gd name="connsiteY22704" fmla="*/ 1516980 h 5602020"/>
              <a:gd name="connsiteX22705" fmla="*/ 83311 w 5832676"/>
              <a:gd name="connsiteY22705" fmla="*/ 1516980 h 5602020"/>
              <a:gd name="connsiteX22706" fmla="*/ 83311 w 5832676"/>
              <a:gd name="connsiteY22706" fmla="*/ 1518384 h 5602020"/>
              <a:gd name="connsiteX22707" fmla="*/ 83792 w 5832676"/>
              <a:gd name="connsiteY22707" fmla="*/ 1518384 h 5602020"/>
              <a:gd name="connsiteX22708" fmla="*/ 64227 w 5832676"/>
              <a:gd name="connsiteY22708" fmla="*/ 1524904 h 5602020"/>
              <a:gd name="connsiteX22709" fmla="*/ 92684 w 5832676"/>
              <a:gd name="connsiteY22709" fmla="*/ 1506613 h 5602020"/>
              <a:gd name="connsiteX22710" fmla="*/ 96332 w 5832676"/>
              <a:gd name="connsiteY22710" fmla="*/ 1504267 h 5602020"/>
              <a:gd name="connsiteX22711" fmla="*/ 91750 w 5832676"/>
              <a:gd name="connsiteY22711" fmla="*/ 1501974 h 5602020"/>
              <a:gd name="connsiteX22712" fmla="*/ 96332 w 5832676"/>
              <a:gd name="connsiteY22712" fmla="*/ 1497387 h 5602020"/>
              <a:gd name="connsiteX22713" fmla="*/ 96332 w 5832676"/>
              <a:gd name="connsiteY22713" fmla="*/ 1499680 h 5602020"/>
              <a:gd name="connsiteX22714" fmla="*/ 105511 w 5832676"/>
              <a:gd name="connsiteY22714" fmla="*/ 1492801 h 5602020"/>
              <a:gd name="connsiteX22715" fmla="*/ 116979 w 5832676"/>
              <a:gd name="connsiteY22715" fmla="*/ 1485922 h 5602020"/>
              <a:gd name="connsiteX22716" fmla="*/ 112391 w 5832676"/>
              <a:gd name="connsiteY22716" fmla="*/ 1485922 h 5602020"/>
              <a:gd name="connsiteX22717" fmla="*/ 135326 w 5832676"/>
              <a:gd name="connsiteY22717" fmla="*/ 1474456 h 5602020"/>
              <a:gd name="connsiteX22718" fmla="*/ 135326 w 5832676"/>
              <a:gd name="connsiteY22718" fmla="*/ 1469870 h 5602020"/>
              <a:gd name="connsiteX22719" fmla="*/ 128448 w 5832676"/>
              <a:gd name="connsiteY22719" fmla="*/ 1474456 h 5602020"/>
              <a:gd name="connsiteX22720" fmla="*/ 130739 w 5832676"/>
              <a:gd name="connsiteY22720" fmla="*/ 1469870 h 5602020"/>
              <a:gd name="connsiteX22721" fmla="*/ 121566 w 5832676"/>
              <a:gd name="connsiteY22721" fmla="*/ 1472163 h 5602020"/>
              <a:gd name="connsiteX22722" fmla="*/ 121566 w 5832676"/>
              <a:gd name="connsiteY22722" fmla="*/ 1474456 h 5602020"/>
              <a:gd name="connsiteX22723" fmla="*/ 128448 w 5832676"/>
              <a:gd name="connsiteY22723" fmla="*/ 1474456 h 5602020"/>
              <a:gd name="connsiteX22724" fmla="*/ 110099 w 5832676"/>
              <a:gd name="connsiteY22724" fmla="*/ 1479042 h 5602020"/>
              <a:gd name="connsiteX22725" fmla="*/ 116979 w 5832676"/>
              <a:gd name="connsiteY22725" fmla="*/ 1472163 h 5602020"/>
              <a:gd name="connsiteX22726" fmla="*/ 144501 w 5832676"/>
              <a:gd name="connsiteY22726" fmla="*/ 1453818 h 5602020"/>
              <a:gd name="connsiteX22727" fmla="*/ 135326 w 5832676"/>
              <a:gd name="connsiteY22727" fmla="*/ 1456111 h 5602020"/>
              <a:gd name="connsiteX22728" fmla="*/ 147092 w 5832676"/>
              <a:gd name="connsiteY22728" fmla="*/ 1449577 h 5602020"/>
              <a:gd name="connsiteX22729" fmla="*/ 147161 w 5832676"/>
              <a:gd name="connsiteY22729" fmla="*/ 1449622 h 5602020"/>
              <a:gd name="connsiteX22730" fmla="*/ 147915 w 5832676"/>
              <a:gd name="connsiteY22730" fmla="*/ 1449119 h 5602020"/>
              <a:gd name="connsiteX22731" fmla="*/ 197253 w 5832676"/>
              <a:gd name="connsiteY22731" fmla="*/ 1421715 h 5602020"/>
              <a:gd name="connsiteX22732" fmla="*/ 130739 w 5832676"/>
              <a:gd name="connsiteY22732" fmla="*/ 1451525 h 5602020"/>
              <a:gd name="connsiteX22733" fmla="*/ 128448 w 5832676"/>
              <a:gd name="connsiteY22733" fmla="*/ 1451525 h 5602020"/>
              <a:gd name="connsiteX22734" fmla="*/ 128448 w 5832676"/>
              <a:gd name="connsiteY22734" fmla="*/ 1449232 h 5602020"/>
              <a:gd name="connsiteX22735" fmla="*/ 183492 w 5832676"/>
              <a:gd name="connsiteY22735" fmla="*/ 1417129 h 5602020"/>
              <a:gd name="connsiteX22736" fmla="*/ 355513 w 5832676"/>
              <a:gd name="connsiteY22736" fmla="*/ 1323113 h 5602020"/>
              <a:gd name="connsiteX22737" fmla="*/ 357805 w 5832676"/>
              <a:gd name="connsiteY22737" fmla="*/ 1320819 h 5602020"/>
              <a:gd name="connsiteX22738" fmla="*/ 353219 w 5832676"/>
              <a:gd name="connsiteY22738" fmla="*/ 1277250 h 5602020"/>
              <a:gd name="connsiteX22739" fmla="*/ 348632 w 5832676"/>
              <a:gd name="connsiteY22739" fmla="*/ 1279543 h 5602020"/>
              <a:gd name="connsiteX22740" fmla="*/ 353219 w 5832676"/>
              <a:gd name="connsiteY22740" fmla="*/ 1274957 h 5602020"/>
              <a:gd name="connsiteX22741" fmla="*/ 366980 w 5832676"/>
              <a:gd name="connsiteY22741" fmla="*/ 1313940 h 5602020"/>
              <a:gd name="connsiteX22742" fmla="*/ 598637 w 5832676"/>
              <a:gd name="connsiteY22742" fmla="*/ 1201578 h 5602020"/>
              <a:gd name="connsiteX22743" fmla="*/ 699555 w 5832676"/>
              <a:gd name="connsiteY22743" fmla="*/ 1158009 h 5602020"/>
              <a:gd name="connsiteX22744" fmla="*/ 807355 w 5832676"/>
              <a:gd name="connsiteY22744" fmla="*/ 1109854 h 5602020"/>
              <a:gd name="connsiteX22745" fmla="*/ 807355 w 5832676"/>
              <a:gd name="connsiteY22745" fmla="*/ 1112147 h 5602020"/>
              <a:gd name="connsiteX22746" fmla="*/ 809649 w 5832676"/>
              <a:gd name="connsiteY22746" fmla="*/ 1109854 h 5602020"/>
              <a:gd name="connsiteX22747" fmla="*/ 873869 w 5832676"/>
              <a:gd name="connsiteY22747" fmla="*/ 1082337 h 5602020"/>
              <a:gd name="connsiteX22748" fmla="*/ 910565 w 5832676"/>
              <a:gd name="connsiteY22748" fmla="*/ 1068579 h 5602020"/>
              <a:gd name="connsiteX22749" fmla="*/ 910565 w 5832676"/>
              <a:gd name="connsiteY22749" fmla="*/ 1066286 h 5602020"/>
              <a:gd name="connsiteX22750" fmla="*/ 912859 w 5832676"/>
              <a:gd name="connsiteY22750" fmla="*/ 1066286 h 5602020"/>
              <a:gd name="connsiteX22751" fmla="*/ 912859 w 5832676"/>
              <a:gd name="connsiteY22751" fmla="*/ 1068579 h 5602020"/>
              <a:gd name="connsiteX22752" fmla="*/ 917446 w 5832676"/>
              <a:gd name="connsiteY22752" fmla="*/ 1066286 h 5602020"/>
              <a:gd name="connsiteX22753" fmla="*/ 940385 w 5832676"/>
              <a:gd name="connsiteY22753" fmla="*/ 1052528 h 5602020"/>
              <a:gd name="connsiteX22754" fmla="*/ 947265 w 5832676"/>
              <a:gd name="connsiteY22754" fmla="*/ 1050234 h 5602020"/>
              <a:gd name="connsiteX22755" fmla="*/ 949559 w 5832676"/>
              <a:gd name="connsiteY22755" fmla="*/ 1047941 h 5602020"/>
              <a:gd name="connsiteX22756" fmla="*/ 951852 w 5832676"/>
              <a:gd name="connsiteY22756" fmla="*/ 1050234 h 5602020"/>
              <a:gd name="connsiteX22757" fmla="*/ 951852 w 5832676"/>
              <a:gd name="connsiteY22757" fmla="*/ 1047941 h 5602020"/>
              <a:gd name="connsiteX22758" fmla="*/ 963320 w 5832676"/>
              <a:gd name="connsiteY22758" fmla="*/ 1043355 h 5602020"/>
              <a:gd name="connsiteX22759" fmla="*/ 958733 w 5832676"/>
              <a:gd name="connsiteY22759" fmla="*/ 1041062 h 5602020"/>
              <a:gd name="connsiteX22760" fmla="*/ 956440 w 5832676"/>
              <a:gd name="connsiteY22760" fmla="*/ 1043355 h 5602020"/>
              <a:gd name="connsiteX22761" fmla="*/ 954146 w 5832676"/>
              <a:gd name="connsiteY22761" fmla="*/ 1043355 h 5602020"/>
              <a:gd name="connsiteX22762" fmla="*/ 954146 w 5832676"/>
              <a:gd name="connsiteY22762" fmla="*/ 1041062 h 5602020"/>
              <a:gd name="connsiteX22763" fmla="*/ 967908 w 5832676"/>
              <a:gd name="connsiteY22763" fmla="*/ 1036475 h 5602020"/>
              <a:gd name="connsiteX22764" fmla="*/ 963320 w 5832676"/>
              <a:gd name="connsiteY22764" fmla="*/ 1045647 h 5602020"/>
              <a:gd name="connsiteX22765" fmla="*/ 967908 w 5832676"/>
              <a:gd name="connsiteY22765" fmla="*/ 1045647 h 5602020"/>
              <a:gd name="connsiteX22766" fmla="*/ 970201 w 5832676"/>
              <a:gd name="connsiteY22766" fmla="*/ 1041062 h 5602020"/>
              <a:gd name="connsiteX22767" fmla="*/ 970201 w 5832676"/>
              <a:gd name="connsiteY22767" fmla="*/ 1043355 h 5602020"/>
              <a:gd name="connsiteX22768" fmla="*/ 1002312 w 5832676"/>
              <a:gd name="connsiteY22768" fmla="*/ 1031890 h 5602020"/>
              <a:gd name="connsiteX22769" fmla="*/ 1029834 w 5832676"/>
              <a:gd name="connsiteY22769" fmla="*/ 1022717 h 5602020"/>
              <a:gd name="connsiteX22770" fmla="*/ 1050477 w 5832676"/>
              <a:gd name="connsiteY22770" fmla="*/ 1011251 h 5602020"/>
              <a:gd name="connsiteX22771" fmla="*/ 1055064 w 5832676"/>
              <a:gd name="connsiteY22771" fmla="*/ 1006665 h 5602020"/>
              <a:gd name="connsiteX22772" fmla="*/ 1057359 w 5832676"/>
              <a:gd name="connsiteY22772" fmla="*/ 1006665 h 5602020"/>
              <a:gd name="connsiteX22773" fmla="*/ 1059652 w 5832676"/>
              <a:gd name="connsiteY22773" fmla="*/ 1006665 h 5602020"/>
              <a:gd name="connsiteX22774" fmla="*/ 1034423 w 5832676"/>
              <a:gd name="connsiteY22774" fmla="*/ 1020424 h 5602020"/>
              <a:gd name="connsiteX22775" fmla="*/ 1036715 w 5832676"/>
              <a:gd name="connsiteY22775" fmla="*/ 1020424 h 5602020"/>
              <a:gd name="connsiteX22776" fmla="*/ 1103232 w 5832676"/>
              <a:gd name="connsiteY22776" fmla="*/ 995201 h 5602020"/>
              <a:gd name="connsiteX22777" fmla="*/ 1110112 w 5832676"/>
              <a:gd name="connsiteY22777" fmla="*/ 988321 h 5602020"/>
              <a:gd name="connsiteX22778" fmla="*/ 1105769 w 5832676"/>
              <a:gd name="connsiteY22778" fmla="*/ 986150 h 5602020"/>
              <a:gd name="connsiteX22779" fmla="*/ 1113028 w 5832676"/>
              <a:gd name="connsiteY22779" fmla="*/ 984283 h 5602020"/>
              <a:gd name="connsiteX22780" fmla="*/ 1119576 w 5832676"/>
              <a:gd name="connsiteY22780" fmla="*/ 975302 h 5602020"/>
              <a:gd name="connsiteX22781" fmla="*/ 1113028 w 5832676"/>
              <a:gd name="connsiteY22781" fmla="*/ 977547 h 5602020"/>
              <a:gd name="connsiteX22782" fmla="*/ 1102114 w 5832676"/>
              <a:gd name="connsiteY22782" fmla="*/ 984283 h 5602020"/>
              <a:gd name="connsiteX22783" fmla="*/ 1103810 w 5832676"/>
              <a:gd name="connsiteY22783" fmla="*/ 986028 h 5602020"/>
              <a:gd name="connsiteX22784" fmla="*/ 1103232 w 5832676"/>
              <a:gd name="connsiteY22784" fmla="*/ 986028 h 5602020"/>
              <a:gd name="connsiteX22785" fmla="*/ 1066533 w 5832676"/>
              <a:gd name="connsiteY22785" fmla="*/ 1004372 h 5602020"/>
              <a:gd name="connsiteX22786" fmla="*/ 1064239 w 5832676"/>
              <a:gd name="connsiteY22786" fmla="*/ 1004372 h 5602020"/>
              <a:gd name="connsiteX22787" fmla="*/ 1061945 w 5832676"/>
              <a:gd name="connsiteY22787" fmla="*/ 1006665 h 5602020"/>
              <a:gd name="connsiteX22788" fmla="*/ 1057359 w 5832676"/>
              <a:gd name="connsiteY22788" fmla="*/ 1004372 h 5602020"/>
              <a:gd name="connsiteX22789" fmla="*/ 1061945 w 5832676"/>
              <a:gd name="connsiteY22789" fmla="*/ 1004372 h 5602020"/>
              <a:gd name="connsiteX22790" fmla="*/ 1059652 w 5832676"/>
              <a:gd name="connsiteY22790" fmla="*/ 1002079 h 5602020"/>
              <a:gd name="connsiteX22791" fmla="*/ 1061945 w 5832676"/>
              <a:gd name="connsiteY22791" fmla="*/ 1002079 h 5602020"/>
              <a:gd name="connsiteX22792" fmla="*/ 1066533 w 5832676"/>
              <a:gd name="connsiteY22792" fmla="*/ 997493 h 5602020"/>
              <a:gd name="connsiteX22793" fmla="*/ 1073413 w 5832676"/>
              <a:gd name="connsiteY22793" fmla="*/ 997493 h 5602020"/>
              <a:gd name="connsiteX22794" fmla="*/ 1073413 w 5832676"/>
              <a:gd name="connsiteY22794" fmla="*/ 995201 h 5602020"/>
              <a:gd name="connsiteX22795" fmla="*/ 1146809 w 5832676"/>
              <a:gd name="connsiteY22795" fmla="*/ 953924 h 5602020"/>
              <a:gd name="connsiteX22796" fmla="*/ 1236260 w 5832676"/>
              <a:gd name="connsiteY22796" fmla="*/ 908063 h 5602020"/>
              <a:gd name="connsiteX22797" fmla="*/ 1233968 w 5832676"/>
              <a:gd name="connsiteY22797" fmla="*/ 905770 h 5602020"/>
              <a:gd name="connsiteX22798" fmla="*/ 1229381 w 5832676"/>
              <a:gd name="connsiteY22798" fmla="*/ 905770 h 5602020"/>
              <a:gd name="connsiteX22799" fmla="*/ 1233968 w 5832676"/>
              <a:gd name="connsiteY22799" fmla="*/ 901184 h 5602020"/>
              <a:gd name="connsiteX22800" fmla="*/ 1236260 w 5832676"/>
              <a:gd name="connsiteY22800" fmla="*/ 898891 h 5602020"/>
              <a:gd name="connsiteX22801" fmla="*/ 1236260 w 5832676"/>
              <a:gd name="connsiteY22801" fmla="*/ 901184 h 5602020"/>
              <a:gd name="connsiteX22802" fmla="*/ 1233968 w 5832676"/>
              <a:gd name="connsiteY22802" fmla="*/ 903476 h 5602020"/>
              <a:gd name="connsiteX22803" fmla="*/ 1243141 w 5832676"/>
              <a:gd name="connsiteY22803" fmla="*/ 898891 h 5602020"/>
              <a:gd name="connsiteX22804" fmla="*/ 1244251 w 5832676"/>
              <a:gd name="connsiteY22804" fmla="*/ 897781 h 5602020"/>
              <a:gd name="connsiteX22805" fmla="*/ 1246187 w 5832676"/>
              <a:gd name="connsiteY22805" fmla="*/ 899524 h 5602020"/>
              <a:gd name="connsiteX22806" fmla="*/ 1246187 w 5832676"/>
              <a:gd name="connsiteY22806" fmla="*/ 897419 h 5602020"/>
              <a:gd name="connsiteX22807" fmla="*/ 1250865 w 5832676"/>
              <a:gd name="connsiteY22807" fmla="*/ 895313 h 5602020"/>
              <a:gd name="connsiteX22808" fmla="*/ 1244943 w 5832676"/>
              <a:gd name="connsiteY22808" fmla="*/ 897090 h 5602020"/>
              <a:gd name="connsiteX22809" fmla="*/ 1247729 w 5832676"/>
              <a:gd name="connsiteY22809" fmla="*/ 894304 h 5602020"/>
              <a:gd name="connsiteX22810" fmla="*/ 1252317 w 5832676"/>
              <a:gd name="connsiteY22810" fmla="*/ 892012 h 5602020"/>
              <a:gd name="connsiteX22811" fmla="*/ 1256904 w 5832676"/>
              <a:gd name="connsiteY22811" fmla="*/ 896598 h 5602020"/>
              <a:gd name="connsiteX22812" fmla="*/ 1272959 w 5832676"/>
              <a:gd name="connsiteY22812" fmla="*/ 880545 h 5602020"/>
              <a:gd name="connsiteX22813" fmla="*/ 1279839 w 5832676"/>
              <a:gd name="connsiteY22813" fmla="*/ 880545 h 5602020"/>
              <a:gd name="connsiteX22814" fmla="*/ 1332593 w 5832676"/>
              <a:gd name="connsiteY22814" fmla="*/ 853028 h 5602020"/>
              <a:gd name="connsiteX22815" fmla="*/ 1488559 w 5832676"/>
              <a:gd name="connsiteY22815" fmla="*/ 775070 h 5602020"/>
              <a:gd name="connsiteX22816" fmla="*/ 1488559 w 5832676"/>
              <a:gd name="connsiteY22816" fmla="*/ 779656 h 5602020"/>
              <a:gd name="connsiteX22817" fmla="*/ 1490853 w 5832676"/>
              <a:gd name="connsiteY22817" fmla="*/ 777364 h 5602020"/>
              <a:gd name="connsiteX22818" fmla="*/ 1488559 w 5832676"/>
              <a:gd name="connsiteY22818" fmla="*/ 775070 h 5602020"/>
              <a:gd name="connsiteX22819" fmla="*/ 1550486 w 5832676"/>
              <a:gd name="connsiteY22819" fmla="*/ 742963 h 5602020"/>
              <a:gd name="connsiteX22820" fmla="*/ 1566542 w 5832676"/>
              <a:gd name="connsiteY22820" fmla="*/ 738381 h 5602020"/>
              <a:gd name="connsiteX22821" fmla="*/ 1568835 w 5832676"/>
              <a:gd name="connsiteY22821" fmla="*/ 738381 h 5602020"/>
              <a:gd name="connsiteX22822" fmla="*/ 1573422 w 5832676"/>
              <a:gd name="connsiteY22822" fmla="*/ 738381 h 5602020"/>
              <a:gd name="connsiteX22823" fmla="*/ 1571130 w 5832676"/>
              <a:gd name="connsiteY22823" fmla="*/ 740672 h 5602020"/>
              <a:gd name="connsiteX22824" fmla="*/ 1578011 w 5832676"/>
              <a:gd name="connsiteY22824" fmla="*/ 738381 h 5602020"/>
              <a:gd name="connsiteX22825" fmla="*/ 1600947 w 5832676"/>
              <a:gd name="connsiteY22825" fmla="*/ 724623 h 5602020"/>
              <a:gd name="connsiteX22826" fmla="*/ 1727991 w 5832676"/>
              <a:gd name="connsiteY22826" fmla="*/ 665651 h 5602020"/>
              <a:gd name="connsiteX22827" fmla="*/ 1793612 w 5832676"/>
              <a:gd name="connsiteY22827" fmla="*/ 635187 h 5602020"/>
              <a:gd name="connsiteX22828" fmla="*/ 1853246 w 5832676"/>
              <a:gd name="connsiteY22828" fmla="*/ 612259 h 5602020"/>
              <a:gd name="connsiteX22829" fmla="*/ 1906858 w 5832676"/>
              <a:gd name="connsiteY22829" fmla="*/ 586746 h 5602020"/>
              <a:gd name="connsiteX22830" fmla="*/ 1917438 w 5832676"/>
              <a:gd name="connsiteY22830" fmla="*/ 583113 h 5602020"/>
              <a:gd name="connsiteX22831" fmla="*/ 1936784 w 5832676"/>
              <a:gd name="connsiteY22831" fmla="*/ 576465 h 5602020"/>
              <a:gd name="connsiteX22832" fmla="*/ 1958753 w 5832676"/>
              <a:gd name="connsiteY22832" fmla="*/ 566395 h 5602020"/>
              <a:gd name="connsiteX22833" fmla="*/ 1956459 w 5832676"/>
              <a:gd name="connsiteY22833" fmla="*/ 566395 h 5602020"/>
              <a:gd name="connsiteX22834" fmla="*/ 1958753 w 5832676"/>
              <a:gd name="connsiteY22834" fmla="*/ 564103 h 5602020"/>
              <a:gd name="connsiteX22835" fmla="*/ 1961046 w 5832676"/>
              <a:gd name="connsiteY22835" fmla="*/ 559516 h 5602020"/>
              <a:gd name="connsiteX22836" fmla="*/ 1961046 w 5832676"/>
              <a:gd name="connsiteY22836" fmla="*/ 564103 h 5602020"/>
              <a:gd name="connsiteX22837" fmla="*/ 1974808 w 5832676"/>
              <a:gd name="connsiteY22837" fmla="*/ 554930 h 5602020"/>
              <a:gd name="connsiteX22838" fmla="*/ 1999465 w 5832676"/>
              <a:gd name="connsiteY22838" fmla="*/ 546620 h 5602020"/>
              <a:gd name="connsiteX22839" fmla="*/ 2004741 w 5832676"/>
              <a:gd name="connsiteY22839" fmla="*/ 544485 h 5602020"/>
              <a:gd name="connsiteX22840" fmla="*/ 2041322 w 5832676"/>
              <a:gd name="connsiteY22840" fmla="*/ 529707 h 5602020"/>
              <a:gd name="connsiteX22841" fmla="*/ 2041322 w 5832676"/>
              <a:gd name="connsiteY22841" fmla="*/ 534293 h 5602020"/>
              <a:gd name="connsiteX22842" fmla="*/ 2043616 w 5832676"/>
              <a:gd name="connsiteY22842" fmla="*/ 534293 h 5602020"/>
              <a:gd name="connsiteX22843" fmla="*/ 2041322 w 5832676"/>
              <a:gd name="connsiteY22843" fmla="*/ 529707 h 5602020"/>
              <a:gd name="connsiteX22844" fmla="*/ 2194995 w 5832676"/>
              <a:gd name="connsiteY22844" fmla="*/ 474673 h 5602020"/>
              <a:gd name="connsiteX22845" fmla="*/ 2250041 w 5832676"/>
              <a:gd name="connsiteY22845" fmla="*/ 449449 h 5602020"/>
              <a:gd name="connsiteX22846" fmla="*/ 2254629 w 5832676"/>
              <a:gd name="connsiteY22846" fmla="*/ 444863 h 5602020"/>
              <a:gd name="connsiteX22847" fmla="*/ 2256922 w 5832676"/>
              <a:gd name="connsiteY22847" fmla="*/ 447158 h 5602020"/>
              <a:gd name="connsiteX22848" fmla="*/ 2259216 w 5832676"/>
              <a:gd name="connsiteY22848" fmla="*/ 444863 h 5602020"/>
              <a:gd name="connsiteX22849" fmla="*/ 2259216 w 5832676"/>
              <a:gd name="connsiteY22849" fmla="*/ 442572 h 5602020"/>
              <a:gd name="connsiteX22850" fmla="*/ 2261510 w 5832676"/>
              <a:gd name="connsiteY22850" fmla="*/ 444863 h 5602020"/>
              <a:gd name="connsiteX22851" fmla="*/ 2266097 w 5832676"/>
              <a:gd name="connsiteY22851" fmla="*/ 442572 h 5602020"/>
              <a:gd name="connsiteX22852" fmla="*/ 2263803 w 5832676"/>
              <a:gd name="connsiteY22852" fmla="*/ 444863 h 5602020"/>
              <a:gd name="connsiteX22853" fmla="*/ 2268391 w 5832676"/>
              <a:gd name="connsiteY22853" fmla="*/ 442572 h 5602020"/>
              <a:gd name="connsiteX22854" fmla="*/ 2270684 w 5832676"/>
              <a:gd name="connsiteY22854" fmla="*/ 440276 h 5602020"/>
              <a:gd name="connsiteX22855" fmla="*/ 2389951 w 5832676"/>
              <a:gd name="connsiteY22855" fmla="*/ 396707 h 5602020"/>
              <a:gd name="connsiteX22856" fmla="*/ 2442705 w 5832676"/>
              <a:gd name="connsiteY22856" fmla="*/ 385242 h 5602020"/>
              <a:gd name="connsiteX22857" fmla="*/ 2541330 w 5832676"/>
              <a:gd name="connsiteY22857" fmla="*/ 337087 h 5602020"/>
              <a:gd name="connsiteX22858" fmla="*/ 2665185 w 5832676"/>
              <a:gd name="connsiteY22858" fmla="*/ 279757 h 5602020"/>
              <a:gd name="connsiteX22859" fmla="*/ 2731700 w 5832676"/>
              <a:gd name="connsiteY22859" fmla="*/ 252243 h 5602020"/>
              <a:gd name="connsiteX22860" fmla="*/ 2733994 w 5832676"/>
              <a:gd name="connsiteY22860" fmla="*/ 252243 h 5602020"/>
              <a:gd name="connsiteX22861" fmla="*/ 2733994 w 5832676"/>
              <a:gd name="connsiteY22861" fmla="*/ 249948 h 5602020"/>
              <a:gd name="connsiteX22862" fmla="*/ 2841794 w 5832676"/>
              <a:gd name="connsiteY22862" fmla="*/ 206383 h 5602020"/>
              <a:gd name="connsiteX22863" fmla="*/ 2942713 w 5832676"/>
              <a:gd name="connsiteY22863" fmla="*/ 165104 h 5602020"/>
              <a:gd name="connsiteX22864" fmla="*/ 3185838 w 5832676"/>
              <a:gd name="connsiteY22864" fmla="*/ 77969 h 5602020"/>
              <a:gd name="connsiteX22865" fmla="*/ 3170356 w 5832676"/>
              <a:gd name="connsiteY22865" fmla="*/ 47296 h 5602020"/>
              <a:gd name="connsiteX22866" fmla="*/ 3165586 w 5832676"/>
              <a:gd name="connsiteY22866" fmla="*/ 38983 h 5602020"/>
              <a:gd name="connsiteX22867" fmla="*/ 3172076 w 5832676"/>
              <a:gd name="connsiteY22867" fmla="*/ 38983 h 5602020"/>
              <a:gd name="connsiteX22868" fmla="*/ 3167488 w 5832676"/>
              <a:gd name="connsiteY22868" fmla="*/ 41277 h 5602020"/>
              <a:gd name="connsiteX22869" fmla="*/ 3195012 w 5832676"/>
              <a:gd name="connsiteY22869" fmla="*/ 75675 h 5602020"/>
              <a:gd name="connsiteX22870" fmla="*/ 3199599 w 5832676"/>
              <a:gd name="connsiteY22870" fmla="*/ 73383 h 5602020"/>
              <a:gd name="connsiteX22871" fmla="*/ 3385382 w 5832676"/>
              <a:gd name="connsiteY22871" fmla="*/ 18345 h 5602020"/>
              <a:gd name="connsiteX22872" fmla="*/ 3449604 w 5832676"/>
              <a:gd name="connsiteY22872" fmla="*/ 0 h 560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  <a:cxn ang="0">
                <a:pos x="connsiteX7086" y="connsiteY7086"/>
              </a:cxn>
              <a:cxn ang="0">
                <a:pos x="connsiteX7087" y="connsiteY7087"/>
              </a:cxn>
              <a:cxn ang="0">
                <a:pos x="connsiteX7088" y="connsiteY7088"/>
              </a:cxn>
              <a:cxn ang="0">
                <a:pos x="connsiteX7089" y="connsiteY7089"/>
              </a:cxn>
              <a:cxn ang="0">
                <a:pos x="connsiteX7090" y="connsiteY7090"/>
              </a:cxn>
              <a:cxn ang="0">
                <a:pos x="connsiteX7091" y="connsiteY7091"/>
              </a:cxn>
              <a:cxn ang="0">
                <a:pos x="connsiteX7092" y="connsiteY7092"/>
              </a:cxn>
              <a:cxn ang="0">
                <a:pos x="connsiteX7093" y="connsiteY7093"/>
              </a:cxn>
              <a:cxn ang="0">
                <a:pos x="connsiteX7094" y="connsiteY7094"/>
              </a:cxn>
              <a:cxn ang="0">
                <a:pos x="connsiteX7095" y="connsiteY7095"/>
              </a:cxn>
              <a:cxn ang="0">
                <a:pos x="connsiteX7096" y="connsiteY7096"/>
              </a:cxn>
              <a:cxn ang="0">
                <a:pos x="connsiteX7097" y="connsiteY7097"/>
              </a:cxn>
              <a:cxn ang="0">
                <a:pos x="connsiteX7098" y="connsiteY7098"/>
              </a:cxn>
              <a:cxn ang="0">
                <a:pos x="connsiteX7099" y="connsiteY7099"/>
              </a:cxn>
              <a:cxn ang="0">
                <a:pos x="connsiteX7100" y="connsiteY7100"/>
              </a:cxn>
              <a:cxn ang="0">
                <a:pos x="connsiteX7101" y="connsiteY7101"/>
              </a:cxn>
              <a:cxn ang="0">
                <a:pos x="connsiteX7102" y="connsiteY7102"/>
              </a:cxn>
              <a:cxn ang="0">
                <a:pos x="connsiteX7103" y="connsiteY7103"/>
              </a:cxn>
              <a:cxn ang="0">
                <a:pos x="connsiteX7104" y="connsiteY7104"/>
              </a:cxn>
              <a:cxn ang="0">
                <a:pos x="connsiteX7105" y="connsiteY7105"/>
              </a:cxn>
              <a:cxn ang="0">
                <a:pos x="connsiteX7106" y="connsiteY7106"/>
              </a:cxn>
              <a:cxn ang="0">
                <a:pos x="connsiteX7107" y="connsiteY7107"/>
              </a:cxn>
              <a:cxn ang="0">
                <a:pos x="connsiteX7108" y="connsiteY7108"/>
              </a:cxn>
              <a:cxn ang="0">
                <a:pos x="connsiteX7109" y="connsiteY7109"/>
              </a:cxn>
              <a:cxn ang="0">
                <a:pos x="connsiteX7110" y="connsiteY7110"/>
              </a:cxn>
              <a:cxn ang="0">
                <a:pos x="connsiteX7111" y="connsiteY7111"/>
              </a:cxn>
              <a:cxn ang="0">
                <a:pos x="connsiteX7112" y="connsiteY7112"/>
              </a:cxn>
              <a:cxn ang="0">
                <a:pos x="connsiteX7113" y="connsiteY7113"/>
              </a:cxn>
              <a:cxn ang="0">
                <a:pos x="connsiteX7114" y="connsiteY7114"/>
              </a:cxn>
              <a:cxn ang="0">
                <a:pos x="connsiteX7115" y="connsiteY7115"/>
              </a:cxn>
              <a:cxn ang="0">
                <a:pos x="connsiteX7116" y="connsiteY7116"/>
              </a:cxn>
              <a:cxn ang="0">
                <a:pos x="connsiteX7117" y="connsiteY7117"/>
              </a:cxn>
              <a:cxn ang="0">
                <a:pos x="connsiteX7118" y="connsiteY7118"/>
              </a:cxn>
              <a:cxn ang="0">
                <a:pos x="connsiteX7119" y="connsiteY7119"/>
              </a:cxn>
              <a:cxn ang="0">
                <a:pos x="connsiteX7120" y="connsiteY7120"/>
              </a:cxn>
              <a:cxn ang="0">
                <a:pos x="connsiteX7121" y="connsiteY7121"/>
              </a:cxn>
              <a:cxn ang="0">
                <a:pos x="connsiteX7122" y="connsiteY7122"/>
              </a:cxn>
              <a:cxn ang="0">
                <a:pos x="connsiteX7123" y="connsiteY7123"/>
              </a:cxn>
              <a:cxn ang="0">
                <a:pos x="connsiteX7124" y="connsiteY7124"/>
              </a:cxn>
              <a:cxn ang="0">
                <a:pos x="connsiteX7125" y="connsiteY7125"/>
              </a:cxn>
              <a:cxn ang="0">
                <a:pos x="connsiteX7126" y="connsiteY7126"/>
              </a:cxn>
              <a:cxn ang="0">
                <a:pos x="connsiteX7127" y="connsiteY7127"/>
              </a:cxn>
              <a:cxn ang="0">
                <a:pos x="connsiteX7128" y="connsiteY7128"/>
              </a:cxn>
              <a:cxn ang="0">
                <a:pos x="connsiteX7129" y="connsiteY7129"/>
              </a:cxn>
              <a:cxn ang="0">
                <a:pos x="connsiteX7130" y="connsiteY7130"/>
              </a:cxn>
              <a:cxn ang="0">
                <a:pos x="connsiteX7131" y="connsiteY7131"/>
              </a:cxn>
              <a:cxn ang="0">
                <a:pos x="connsiteX7132" y="connsiteY7132"/>
              </a:cxn>
              <a:cxn ang="0">
                <a:pos x="connsiteX7133" y="connsiteY7133"/>
              </a:cxn>
              <a:cxn ang="0">
                <a:pos x="connsiteX7134" y="connsiteY7134"/>
              </a:cxn>
              <a:cxn ang="0">
                <a:pos x="connsiteX7135" y="connsiteY7135"/>
              </a:cxn>
              <a:cxn ang="0">
                <a:pos x="connsiteX7136" y="connsiteY7136"/>
              </a:cxn>
              <a:cxn ang="0">
                <a:pos x="connsiteX7137" y="connsiteY7137"/>
              </a:cxn>
              <a:cxn ang="0">
                <a:pos x="connsiteX7138" y="connsiteY7138"/>
              </a:cxn>
              <a:cxn ang="0">
                <a:pos x="connsiteX7139" y="connsiteY7139"/>
              </a:cxn>
              <a:cxn ang="0">
                <a:pos x="connsiteX7140" y="connsiteY7140"/>
              </a:cxn>
              <a:cxn ang="0">
                <a:pos x="connsiteX7141" y="connsiteY7141"/>
              </a:cxn>
              <a:cxn ang="0">
                <a:pos x="connsiteX7142" y="connsiteY7142"/>
              </a:cxn>
              <a:cxn ang="0">
                <a:pos x="connsiteX7143" y="connsiteY7143"/>
              </a:cxn>
              <a:cxn ang="0">
                <a:pos x="connsiteX7144" y="connsiteY7144"/>
              </a:cxn>
              <a:cxn ang="0">
                <a:pos x="connsiteX7145" y="connsiteY7145"/>
              </a:cxn>
              <a:cxn ang="0">
                <a:pos x="connsiteX7146" y="connsiteY7146"/>
              </a:cxn>
              <a:cxn ang="0">
                <a:pos x="connsiteX7147" y="connsiteY7147"/>
              </a:cxn>
              <a:cxn ang="0">
                <a:pos x="connsiteX7148" y="connsiteY7148"/>
              </a:cxn>
              <a:cxn ang="0">
                <a:pos x="connsiteX7149" y="connsiteY7149"/>
              </a:cxn>
              <a:cxn ang="0">
                <a:pos x="connsiteX7150" y="connsiteY7150"/>
              </a:cxn>
              <a:cxn ang="0">
                <a:pos x="connsiteX7151" y="connsiteY7151"/>
              </a:cxn>
              <a:cxn ang="0">
                <a:pos x="connsiteX7152" y="connsiteY7152"/>
              </a:cxn>
              <a:cxn ang="0">
                <a:pos x="connsiteX7153" y="connsiteY7153"/>
              </a:cxn>
              <a:cxn ang="0">
                <a:pos x="connsiteX7154" y="connsiteY7154"/>
              </a:cxn>
              <a:cxn ang="0">
                <a:pos x="connsiteX7155" y="connsiteY7155"/>
              </a:cxn>
              <a:cxn ang="0">
                <a:pos x="connsiteX7156" y="connsiteY7156"/>
              </a:cxn>
              <a:cxn ang="0">
                <a:pos x="connsiteX7157" y="connsiteY7157"/>
              </a:cxn>
              <a:cxn ang="0">
                <a:pos x="connsiteX7158" y="connsiteY7158"/>
              </a:cxn>
              <a:cxn ang="0">
                <a:pos x="connsiteX7159" y="connsiteY7159"/>
              </a:cxn>
              <a:cxn ang="0">
                <a:pos x="connsiteX7160" y="connsiteY7160"/>
              </a:cxn>
              <a:cxn ang="0">
                <a:pos x="connsiteX7161" y="connsiteY7161"/>
              </a:cxn>
              <a:cxn ang="0">
                <a:pos x="connsiteX7162" y="connsiteY7162"/>
              </a:cxn>
              <a:cxn ang="0">
                <a:pos x="connsiteX7163" y="connsiteY7163"/>
              </a:cxn>
              <a:cxn ang="0">
                <a:pos x="connsiteX7164" y="connsiteY7164"/>
              </a:cxn>
              <a:cxn ang="0">
                <a:pos x="connsiteX7165" y="connsiteY7165"/>
              </a:cxn>
              <a:cxn ang="0">
                <a:pos x="connsiteX7166" y="connsiteY7166"/>
              </a:cxn>
              <a:cxn ang="0">
                <a:pos x="connsiteX7167" y="connsiteY7167"/>
              </a:cxn>
              <a:cxn ang="0">
                <a:pos x="connsiteX7168" y="connsiteY7168"/>
              </a:cxn>
              <a:cxn ang="0">
                <a:pos x="connsiteX7169" y="connsiteY7169"/>
              </a:cxn>
              <a:cxn ang="0">
                <a:pos x="connsiteX7170" y="connsiteY7170"/>
              </a:cxn>
              <a:cxn ang="0">
                <a:pos x="connsiteX7171" y="connsiteY7171"/>
              </a:cxn>
              <a:cxn ang="0">
                <a:pos x="connsiteX7172" y="connsiteY7172"/>
              </a:cxn>
              <a:cxn ang="0">
                <a:pos x="connsiteX7173" y="connsiteY7173"/>
              </a:cxn>
              <a:cxn ang="0">
                <a:pos x="connsiteX7174" y="connsiteY7174"/>
              </a:cxn>
              <a:cxn ang="0">
                <a:pos x="connsiteX7175" y="connsiteY7175"/>
              </a:cxn>
              <a:cxn ang="0">
                <a:pos x="connsiteX7176" y="connsiteY7176"/>
              </a:cxn>
              <a:cxn ang="0">
                <a:pos x="connsiteX7177" y="connsiteY7177"/>
              </a:cxn>
              <a:cxn ang="0">
                <a:pos x="connsiteX7178" y="connsiteY7178"/>
              </a:cxn>
              <a:cxn ang="0">
                <a:pos x="connsiteX7179" y="connsiteY7179"/>
              </a:cxn>
              <a:cxn ang="0">
                <a:pos x="connsiteX7180" y="connsiteY7180"/>
              </a:cxn>
              <a:cxn ang="0">
                <a:pos x="connsiteX7181" y="connsiteY7181"/>
              </a:cxn>
              <a:cxn ang="0">
                <a:pos x="connsiteX7182" y="connsiteY7182"/>
              </a:cxn>
              <a:cxn ang="0">
                <a:pos x="connsiteX7183" y="connsiteY7183"/>
              </a:cxn>
              <a:cxn ang="0">
                <a:pos x="connsiteX7184" y="connsiteY7184"/>
              </a:cxn>
              <a:cxn ang="0">
                <a:pos x="connsiteX7185" y="connsiteY7185"/>
              </a:cxn>
              <a:cxn ang="0">
                <a:pos x="connsiteX7186" y="connsiteY7186"/>
              </a:cxn>
              <a:cxn ang="0">
                <a:pos x="connsiteX7187" y="connsiteY7187"/>
              </a:cxn>
              <a:cxn ang="0">
                <a:pos x="connsiteX7188" y="connsiteY7188"/>
              </a:cxn>
              <a:cxn ang="0">
                <a:pos x="connsiteX7189" y="connsiteY7189"/>
              </a:cxn>
              <a:cxn ang="0">
                <a:pos x="connsiteX7190" y="connsiteY7190"/>
              </a:cxn>
              <a:cxn ang="0">
                <a:pos x="connsiteX7191" y="connsiteY7191"/>
              </a:cxn>
              <a:cxn ang="0">
                <a:pos x="connsiteX7192" y="connsiteY7192"/>
              </a:cxn>
              <a:cxn ang="0">
                <a:pos x="connsiteX7193" y="connsiteY7193"/>
              </a:cxn>
              <a:cxn ang="0">
                <a:pos x="connsiteX7194" y="connsiteY7194"/>
              </a:cxn>
              <a:cxn ang="0">
                <a:pos x="connsiteX7195" y="connsiteY7195"/>
              </a:cxn>
              <a:cxn ang="0">
                <a:pos x="connsiteX7196" y="connsiteY7196"/>
              </a:cxn>
              <a:cxn ang="0">
                <a:pos x="connsiteX7197" y="connsiteY7197"/>
              </a:cxn>
              <a:cxn ang="0">
                <a:pos x="connsiteX7198" y="connsiteY7198"/>
              </a:cxn>
              <a:cxn ang="0">
                <a:pos x="connsiteX7199" y="connsiteY7199"/>
              </a:cxn>
              <a:cxn ang="0">
                <a:pos x="connsiteX7200" y="connsiteY7200"/>
              </a:cxn>
              <a:cxn ang="0">
                <a:pos x="connsiteX7201" y="connsiteY7201"/>
              </a:cxn>
              <a:cxn ang="0">
                <a:pos x="connsiteX7202" y="connsiteY7202"/>
              </a:cxn>
              <a:cxn ang="0">
                <a:pos x="connsiteX7203" y="connsiteY7203"/>
              </a:cxn>
              <a:cxn ang="0">
                <a:pos x="connsiteX7204" y="connsiteY7204"/>
              </a:cxn>
              <a:cxn ang="0">
                <a:pos x="connsiteX7205" y="connsiteY7205"/>
              </a:cxn>
              <a:cxn ang="0">
                <a:pos x="connsiteX7206" y="connsiteY7206"/>
              </a:cxn>
              <a:cxn ang="0">
                <a:pos x="connsiteX7207" y="connsiteY7207"/>
              </a:cxn>
              <a:cxn ang="0">
                <a:pos x="connsiteX7208" y="connsiteY7208"/>
              </a:cxn>
              <a:cxn ang="0">
                <a:pos x="connsiteX7209" y="connsiteY7209"/>
              </a:cxn>
              <a:cxn ang="0">
                <a:pos x="connsiteX7210" y="connsiteY7210"/>
              </a:cxn>
              <a:cxn ang="0">
                <a:pos x="connsiteX7211" y="connsiteY7211"/>
              </a:cxn>
              <a:cxn ang="0">
                <a:pos x="connsiteX7212" y="connsiteY7212"/>
              </a:cxn>
              <a:cxn ang="0">
                <a:pos x="connsiteX7213" y="connsiteY7213"/>
              </a:cxn>
              <a:cxn ang="0">
                <a:pos x="connsiteX7214" y="connsiteY7214"/>
              </a:cxn>
              <a:cxn ang="0">
                <a:pos x="connsiteX7215" y="connsiteY7215"/>
              </a:cxn>
              <a:cxn ang="0">
                <a:pos x="connsiteX7216" y="connsiteY7216"/>
              </a:cxn>
              <a:cxn ang="0">
                <a:pos x="connsiteX7217" y="connsiteY7217"/>
              </a:cxn>
              <a:cxn ang="0">
                <a:pos x="connsiteX7218" y="connsiteY7218"/>
              </a:cxn>
              <a:cxn ang="0">
                <a:pos x="connsiteX7219" y="connsiteY7219"/>
              </a:cxn>
              <a:cxn ang="0">
                <a:pos x="connsiteX7220" y="connsiteY7220"/>
              </a:cxn>
              <a:cxn ang="0">
                <a:pos x="connsiteX7221" y="connsiteY7221"/>
              </a:cxn>
              <a:cxn ang="0">
                <a:pos x="connsiteX7222" y="connsiteY7222"/>
              </a:cxn>
              <a:cxn ang="0">
                <a:pos x="connsiteX7223" y="connsiteY7223"/>
              </a:cxn>
              <a:cxn ang="0">
                <a:pos x="connsiteX7224" y="connsiteY7224"/>
              </a:cxn>
              <a:cxn ang="0">
                <a:pos x="connsiteX7225" y="connsiteY7225"/>
              </a:cxn>
              <a:cxn ang="0">
                <a:pos x="connsiteX7226" y="connsiteY7226"/>
              </a:cxn>
              <a:cxn ang="0">
                <a:pos x="connsiteX7227" y="connsiteY7227"/>
              </a:cxn>
              <a:cxn ang="0">
                <a:pos x="connsiteX7228" y="connsiteY7228"/>
              </a:cxn>
              <a:cxn ang="0">
                <a:pos x="connsiteX7229" y="connsiteY7229"/>
              </a:cxn>
              <a:cxn ang="0">
                <a:pos x="connsiteX7230" y="connsiteY7230"/>
              </a:cxn>
              <a:cxn ang="0">
                <a:pos x="connsiteX7231" y="connsiteY7231"/>
              </a:cxn>
              <a:cxn ang="0">
                <a:pos x="connsiteX7232" y="connsiteY7232"/>
              </a:cxn>
              <a:cxn ang="0">
                <a:pos x="connsiteX7233" y="connsiteY7233"/>
              </a:cxn>
              <a:cxn ang="0">
                <a:pos x="connsiteX7234" y="connsiteY7234"/>
              </a:cxn>
              <a:cxn ang="0">
                <a:pos x="connsiteX7235" y="connsiteY7235"/>
              </a:cxn>
              <a:cxn ang="0">
                <a:pos x="connsiteX7236" y="connsiteY7236"/>
              </a:cxn>
              <a:cxn ang="0">
                <a:pos x="connsiteX7237" y="connsiteY7237"/>
              </a:cxn>
              <a:cxn ang="0">
                <a:pos x="connsiteX7238" y="connsiteY7238"/>
              </a:cxn>
              <a:cxn ang="0">
                <a:pos x="connsiteX7239" y="connsiteY7239"/>
              </a:cxn>
              <a:cxn ang="0">
                <a:pos x="connsiteX7240" y="connsiteY7240"/>
              </a:cxn>
              <a:cxn ang="0">
                <a:pos x="connsiteX7241" y="connsiteY7241"/>
              </a:cxn>
              <a:cxn ang="0">
                <a:pos x="connsiteX7242" y="connsiteY7242"/>
              </a:cxn>
              <a:cxn ang="0">
                <a:pos x="connsiteX7243" y="connsiteY7243"/>
              </a:cxn>
              <a:cxn ang="0">
                <a:pos x="connsiteX7244" y="connsiteY7244"/>
              </a:cxn>
              <a:cxn ang="0">
                <a:pos x="connsiteX7245" y="connsiteY7245"/>
              </a:cxn>
              <a:cxn ang="0">
                <a:pos x="connsiteX7246" y="connsiteY7246"/>
              </a:cxn>
              <a:cxn ang="0">
                <a:pos x="connsiteX7247" y="connsiteY7247"/>
              </a:cxn>
              <a:cxn ang="0">
                <a:pos x="connsiteX7248" y="connsiteY7248"/>
              </a:cxn>
              <a:cxn ang="0">
                <a:pos x="connsiteX7249" y="connsiteY7249"/>
              </a:cxn>
              <a:cxn ang="0">
                <a:pos x="connsiteX7250" y="connsiteY7250"/>
              </a:cxn>
              <a:cxn ang="0">
                <a:pos x="connsiteX7251" y="connsiteY7251"/>
              </a:cxn>
              <a:cxn ang="0">
                <a:pos x="connsiteX7252" y="connsiteY7252"/>
              </a:cxn>
              <a:cxn ang="0">
                <a:pos x="connsiteX7253" y="connsiteY7253"/>
              </a:cxn>
              <a:cxn ang="0">
                <a:pos x="connsiteX7254" y="connsiteY7254"/>
              </a:cxn>
              <a:cxn ang="0">
                <a:pos x="connsiteX7255" y="connsiteY7255"/>
              </a:cxn>
              <a:cxn ang="0">
                <a:pos x="connsiteX7256" y="connsiteY7256"/>
              </a:cxn>
              <a:cxn ang="0">
                <a:pos x="connsiteX7257" y="connsiteY7257"/>
              </a:cxn>
              <a:cxn ang="0">
                <a:pos x="connsiteX7258" y="connsiteY7258"/>
              </a:cxn>
              <a:cxn ang="0">
                <a:pos x="connsiteX7259" y="connsiteY7259"/>
              </a:cxn>
              <a:cxn ang="0">
                <a:pos x="connsiteX7260" y="connsiteY7260"/>
              </a:cxn>
              <a:cxn ang="0">
                <a:pos x="connsiteX7261" y="connsiteY7261"/>
              </a:cxn>
              <a:cxn ang="0">
                <a:pos x="connsiteX7262" y="connsiteY7262"/>
              </a:cxn>
              <a:cxn ang="0">
                <a:pos x="connsiteX7263" y="connsiteY7263"/>
              </a:cxn>
              <a:cxn ang="0">
                <a:pos x="connsiteX7264" y="connsiteY7264"/>
              </a:cxn>
              <a:cxn ang="0">
                <a:pos x="connsiteX7265" y="connsiteY7265"/>
              </a:cxn>
              <a:cxn ang="0">
                <a:pos x="connsiteX7266" y="connsiteY7266"/>
              </a:cxn>
              <a:cxn ang="0">
                <a:pos x="connsiteX7267" y="connsiteY7267"/>
              </a:cxn>
              <a:cxn ang="0">
                <a:pos x="connsiteX7268" y="connsiteY7268"/>
              </a:cxn>
              <a:cxn ang="0">
                <a:pos x="connsiteX7269" y="connsiteY7269"/>
              </a:cxn>
              <a:cxn ang="0">
                <a:pos x="connsiteX7270" y="connsiteY7270"/>
              </a:cxn>
              <a:cxn ang="0">
                <a:pos x="connsiteX7271" y="connsiteY7271"/>
              </a:cxn>
              <a:cxn ang="0">
                <a:pos x="connsiteX7272" y="connsiteY7272"/>
              </a:cxn>
              <a:cxn ang="0">
                <a:pos x="connsiteX7273" y="connsiteY7273"/>
              </a:cxn>
              <a:cxn ang="0">
                <a:pos x="connsiteX7274" y="connsiteY7274"/>
              </a:cxn>
              <a:cxn ang="0">
                <a:pos x="connsiteX7275" y="connsiteY7275"/>
              </a:cxn>
              <a:cxn ang="0">
                <a:pos x="connsiteX7276" y="connsiteY7276"/>
              </a:cxn>
              <a:cxn ang="0">
                <a:pos x="connsiteX7277" y="connsiteY7277"/>
              </a:cxn>
              <a:cxn ang="0">
                <a:pos x="connsiteX7278" y="connsiteY7278"/>
              </a:cxn>
              <a:cxn ang="0">
                <a:pos x="connsiteX7279" y="connsiteY7279"/>
              </a:cxn>
              <a:cxn ang="0">
                <a:pos x="connsiteX7280" y="connsiteY7280"/>
              </a:cxn>
              <a:cxn ang="0">
                <a:pos x="connsiteX7281" y="connsiteY7281"/>
              </a:cxn>
              <a:cxn ang="0">
                <a:pos x="connsiteX7282" y="connsiteY7282"/>
              </a:cxn>
              <a:cxn ang="0">
                <a:pos x="connsiteX7283" y="connsiteY7283"/>
              </a:cxn>
              <a:cxn ang="0">
                <a:pos x="connsiteX7284" y="connsiteY7284"/>
              </a:cxn>
              <a:cxn ang="0">
                <a:pos x="connsiteX7285" y="connsiteY7285"/>
              </a:cxn>
              <a:cxn ang="0">
                <a:pos x="connsiteX7286" y="connsiteY7286"/>
              </a:cxn>
              <a:cxn ang="0">
                <a:pos x="connsiteX7287" y="connsiteY7287"/>
              </a:cxn>
              <a:cxn ang="0">
                <a:pos x="connsiteX7288" y="connsiteY7288"/>
              </a:cxn>
              <a:cxn ang="0">
                <a:pos x="connsiteX7289" y="connsiteY7289"/>
              </a:cxn>
              <a:cxn ang="0">
                <a:pos x="connsiteX7290" y="connsiteY7290"/>
              </a:cxn>
              <a:cxn ang="0">
                <a:pos x="connsiteX7291" y="connsiteY7291"/>
              </a:cxn>
              <a:cxn ang="0">
                <a:pos x="connsiteX7292" y="connsiteY7292"/>
              </a:cxn>
              <a:cxn ang="0">
                <a:pos x="connsiteX7293" y="connsiteY7293"/>
              </a:cxn>
              <a:cxn ang="0">
                <a:pos x="connsiteX7294" y="connsiteY7294"/>
              </a:cxn>
              <a:cxn ang="0">
                <a:pos x="connsiteX7295" y="connsiteY7295"/>
              </a:cxn>
              <a:cxn ang="0">
                <a:pos x="connsiteX7296" y="connsiteY7296"/>
              </a:cxn>
              <a:cxn ang="0">
                <a:pos x="connsiteX7297" y="connsiteY7297"/>
              </a:cxn>
              <a:cxn ang="0">
                <a:pos x="connsiteX7298" y="connsiteY7298"/>
              </a:cxn>
              <a:cxn ang="0">
                <a:pos x="connsiteX7299" y="connsiteY7299"/>
              </a:cxn>
              <a:cxn ang="0">
                <a:pos x="connsiteX7300" y="connsiteY7300"/>
              </a:cxn>
              <a:cxn ang="0">
                <a:pos x="connsiteX7301" y="connsiteY7301"/>
              </a:cxn>
              <a:cxn ang="0">
                <a:pos x="connsiteX7302" y="connsiteY7302"/>
              </a:cxn>
              <a:cxn ang="0">
                <a:pos x="connsiteX7303" y="connsiteY7303"/>
              </a:cxn>
              <a:cxn ang="0">
                <a:pos x="connsiteX7304" y="connsiteY7304"/>
              </a:cxn>
              <a:cxn ang="0">
                <a:pos x="connsiteX7305" y="connsiteY7305"/>
              </a:cxn>
              <a:cxn ang="0">
                <a:pos x="connsiteX7306" y="connsiteY7306"/>
              </a:cxn>
              <a:cxn ang="0">
                <a:pos x="connsiteX7307" y="connsiteY7307"/>
              </a:cxn>
              <a:cxn ang="0">
                <a:pos x="connsiteX7308" y="connsiteY7308"/>
              </a:cxn>
              <a:cxn ang="0">
                <a:pos x="connsiteX7309" y="connsiteY7309"/>
              </a:cxn>
              <a:cxn ang="0">
                <a:pos x="connsiteX7310" y="connsiteY7310"/>
              </a:cxn>
              <a:cxn ang="0">
                <a:pos x="connsiteX7311" y="connsiteY7311"/>
              </a:cxn>
              <a:cxn ang="0">
                <a:pos x="connsiteX7312" y="connsiteY7312"/>
              </a:cxn>
              <a:cxn ang="0">
                <a:pos x="connsiteX7313" y="connsiteY7313"/>
              </a:cxn>
              <a:cxn ang="0">
                <a:pos x="connsiteX7314" y="connsiteY7314"/>
              </a:cxn>
              <a:cxn ang="0">
                <a:pos x="connsiteX7315" y="connsiteY7315"/>
              </a:cxn>
              <a:cxn ang="0">
                <a:pos x="connsiteX7316" y="connsiteY7316"/>
              </a:cxn>
              <a:cxn ang="0">
                <a:pos x="connsiteX7317" y="connsiteY7317"/>
              </a:cxn>
              <a:cxn ang="0">
                <a:pos x="connsiteX7318" y="connsiteY7318"/>
              </a:cxn>
              <a:cxn ang="0">
                <a:pos x="connsiteX7319" y="connsiteY7319"/>
              </a:cxn>
              <a:cxn ang="0">
                <a:pos x="connsiteX7320" y="connsiteY7320"/>
              </a:cxn>
              <a:cxn ang="0">
                <a:pos x="connsiteX7321" y="connsiteY7321"/>
              </a:cxn>
              <a:cxn ang="0">
                <a:pos x="connsiteX7322" y="connsiteY7322"/>
              </a:cxn>
              <a:cxn ang="0">
                <a:pos x="connsiteX7323" y="connsiteY7323"/>
              </a:cxn>
              <a:cxn ang="0">
                <a:pos x="connsiteX7324" y="connsiteY7324"/>
              </a:cxn>
              <a:cxn ang="0">
                <a:pos x="connsiteX7325" y="connsiteY7325"/>
              </a:cxn>
              <a:cxn ang="0">
                <a:pos x="connsiteX7326" y="connsiteY7326"/>
              </a:cxn>
              <a:cxn ang="0">
                <a:pos x="connsiteX7327" y="connsiteY7327"/>
              </a:cxn>
              <a:cxn ang="0">
                <a:pos x="connsiteX7328" y="connsiteY7328"/>
              </a:cxn>
              <a:cxn ang="0">
                <a:pos x="connsiteX7329" y="connsiteY7329"/>
              </a:cxn>
              <a:cxn ang="0">
                <a:pos x="connsiteX7330" y="connsiteY7330"/>
              </a:cxn>
              <a:cxn ang="0">
                <a:pos x="connsiteX7331" y="connsiteY7331"/>
              </a:cxn>
              <a:cxn ang="0">
                <a:pos x="connsiteX7332" y="connsiteY7332"/>
              </a:cxn>
              <a:cxn ang="0">
                <a:pos x="connsiteX7333" y="connsiteY7333"/>
              </a:cxn>
              <a:cxn ang="0">
                <a:pos x="connsiteX7334" y="connsiteY7334"/>
              </a:cxn>
              <a:cxn ang="0">
                <a:pos x="connsiteX7335" y="connsiteY7335"/>
              </a:cxn>
              <a:cxn ang="0">
                <a:pos x="connsiteX7336" y="connsiteY7336"/>
              </a:cxn>
              <a:cxn ang="0">
                <a:pos x="connsiteX7337" y="connsiteY7337"/>
              </a:cxn>
              <a:cxn ang="0">
                <a:pos x="connsiteX7338" y="connsiteY7338"/>
              </a:cxn>
              <a:cxn ang="0">
                <a:pos x="connsiteX7339" y="connsiteY7339"/>
              </a:cxn>
              <a:cxn ang="0">
                <a:pos x="connsiteX7340" y="connsiteY7340"/>
              </a:cxn>
              <a:cxn ang="0">
                <a:pos x="connsiteX7341" y="connsiteY7341"/>
              </a:cxn>
              <a:cxn ang="0">
                <a:pos x="connsiteX7342" y="connsiteY7342"/>
              </a:cxn>
              <a:cxn ang="0">
                <a:pos x="connsiteX7343" y="connsiteY7343"/>
              </a:cxn>
              <a:cxn ang="0">
                <a:pos x="connsiteX7344" y="connsiteY7344"/>
              </a:cxn>
              <a:cxn ang="0">
                <a:pos x="connsiteX7345" y="connsiteY7345"/>
              </a:cxn>
              <a:cxn ang="0">
                <a:pos x="connsiteX7346" y="connsiteY7346"/>
              </a:cxn>
              <a:cxn ang="0">
                <a:pos x="connsiteX7347" y="connsiteY7347"/>
              </a:cxn>
              <a:cxn ang="0">
                <a:pos x="connsiteX7348" y="connsiteY7348"/>
              </a:cxn>
              <a:cxn ang="0">
                <a:pos x="connsiteX7349" y="connsiteY7349"/>
              </a:cxn>
              <a:cxn ang="0">
                <a:pos x="connsiteX7350" y="connsiteY7350"/>
              </a:cxn>
              <a:cxn ang="0">
                <a:pos x="connsiteX7351" y="connsiteY7351"/>
              </a:cxn>
              <a:cxn ang="0">
                <a:pos x="connsiteX7352" y="connsiteY7352"/>
              </a:cxn>
              <a:cxn ang="0">
                <a:pos x="connsiteX7353" y="connsiteY7353"/>
              </a:cxn>
              <a:cxn ang="0">
                <a:pos x="connsiteX7354" y="connsiteY7354"/>
              </a:cxn>
              <a:cxn ang="0">
                <a:pos x="connsiteX7355" y="connsiteY7355"/>
              </a:cxn>
              <a:cxn ang="0">
                <a:pos x="connsiteX7356" y="connsiteY7356"/>
              </a:cxn>
              <a:cxn ang="0">
                <a:pos x="connsiteX7357" y="connsiteY7357"/>
              </a:cxn>
              <a:cxn ang="0">
                <a:pos x="connsiteX7358" y="connsiteY7358"/>
              </a:cxn>
              <a:cxn ang="0">
                <a:pos x="connsiteX7359" y="connsiteY7359"/>
              </a:cxn>
              <a:cxn ang="0">
                <a:pos x="connsiteX7360" y="connsiteY7360"/>
              </a:cxn>
              <a:cxn ang="0">
                <a:pos x="connsiteX7361" y="connsiteY7361"/>
              </a:cxn>
              <a:cxn ang="0">
                <a:pos x="connsiteX7362" y="connsiteY7362"/>
              </a:cxn>
              <a:cxn ang="0">
                <a:pos x="connsiteX7363" y="connsiteY7363"/>
              </a:cxn>
              <a:cxn ang="0">
                <a:pos x="connsiteX7364" y="connsiteY7364"/>
              </a:cxn>
              <a:cxn ang="0">
                <a:pos x="connsiteX7365" y="connsiteY7365"/>
              </a:cxn>
              <a:cxn ang="0">
                <a:pos x="connsiteX7366" y="connsiteY7366"/>
              </a:cxn>
              <a:cxn ang="0">
                <a:pos x="connsiteX7367" y="connsiteY7367"/>
              </a:cxn>
              <a:cxn ang="0">
                <a:pos x="connsiteX7368" y="connsiteY7368"/>
              </a:cxn>
              <a:cxn ang="0">
                <a:pos x="connsiteX7369" y="connsiteY7369"/>
              </a:cxn>
              <a:cxn ang="0">
                <a:pos x="connsiteX7370" y="connsiteY7370"/>
              </a:cxn>
              <a:cxn ang="0">
                <a:pos x="connsiteX7371" y="connsiteY7371"/>
              </a:cxn>
              <a:cxn ang="0">
                <a:pos x="connsiteX7372" y="connsiteY7372"/>
              </a:cxn>
              <a:cxn ang="0">
                <a:pos x="connsiteX7373" y="connsiteY7373"/>
              </a:cxn>
              <a:cxn ang="0">
                <a:pos x="connsiteX7374" y="connsiteY7374"/>
              </a:cxn>
              <a:cxn ang="0">
                <a:pos x="connsiteX7375" y="connsiteY7375"/>
              </a:cxn>
              <a:cxn ang="0">
                <a:pos x="connsiteX7376" y="connsiteY7376"/>
              </a:cxn>
              <a:cxn ang="0">
                <a:pos x="connsiteX7377" y="connsiteY7377"/>
              </a:cxn>
              <a:cxn ang="0">
                <a:pos x="connsiteX7378" y="connsiteY7378"/>
              </a:cxn>
              <a:cxn ang="0">
                <a:pos x="connsiteX7379" y="connsiteY7379"/>
              </a:cxn>
              <a:cxn ang="0">
                <a:pos x="connsiteX7380" y="connsiteY7380"/>
              </a:cxn>
              <a:cxn ang="0">
                <a:pos x="connsiteX7381" y="connsiteY7381"/>
              </a:cxn>
              <a:cxn ang="0">
                <a:pos x="connsiteX7382" y="connsiteY7382"/>
              </a:cxn>
              <a:cxn ang="0">
                <a:pos x="connsiteX7383" y="connsiteY7383"/>
              </a:cxn>
              <a:cxn ang="0">
                <a:pos x="connsiteX7384" y="connsiteY7384"/>
              </a:cxn>
              <a:cxn ang="0">
                <a:pos x="connsiteX7385" y="connsiteY7385"/>
              </a:cxn>
              <a:cxn ang="0">
                <a:pos x="connsiteX7386" y="connsiteY7386"/>
              </a:cxn>
              <a:cxn ang="0">
                <a:pos x="connsiteX7387" y="connsiteY7387"/>
              </a:cxn>
              <a:cxn ang="0">
                <a:pos x="connsiteX7388" y="connsiteY7388"/>
              </a:cxn>
              <a:cxn ang="0">
                <a:pos x="connsiteX7389" y="connsiteY7389"/>
              </a:cxn>
              <a:cxn ang="0">
                <a:pos x="connsiteX7390" y="connsiteY7390"/>
              </a:cxn>
              <a:cxn ang="0">
                <a:pos x="connsiteX7391" y="connsiteY7391"/>
              </a:cxn>
              <a:cxn ang="0">
                <a:pos x="connsiteX7392" y="connsiteY7392"/>
              </a:cxn>
              <a:cxn ang="0">
                <a:pos x="connsiteX7393" y="connsiteY7393"/>
              </a:cxn>
              <a:cxn ang="0">
                <a:pos x="connsiteX7394" y="connsiteY7394"/>
              </a:cxn>
              <a:cxn ang="0">
                <a:pos x="connsiteX7395" y="connsiteY7395"/>
              </a:cxn>
              <a:cxn ang="0">
                <a:pos x="connsiteX7396" y="connsiteY7396"/>
              </a:cxn>
              <a:cxn ang="0">
                <a:pos x="connsiteX7397" y="connsiteY7397"/>
              </a:cxn>
              <a:cxn ang="0">
                <a:pos x="connsiteX7398" y="connsiteY7398"/>
              </a:cxn>
              <a:cxn ang="0">
                <a:pos x="connsiteX7399" y="connsiteY7399"/>
              </a:cxn>
              <a:cxn ang="0">
                <a:pos x="connsiteX7400" y="connsiteY7400"/>
              </a:cxn>
              <a:cxn ang="0">
                <a:pos x="connsiteX7401" y="connsiteY7401"/>
              </a:cxn>
              <a:cxn ang="0">
                <a:pos x="connsiteX7402" y="connsiteY7402"/>
              </a:cxn>
              <a:cxn ang="0">
                <a:pos x="connsiteX7403" y="connsiteY7403"/>
              </a:cxn>
              <a:cxn ang="0">
                <a:pos x="connsiteX7404" y="connsiteY7404"/>
              </a:cxn>
              <a:cxn ang="0">
                <a:pos x="connsiteX7405" y="connsiteY7405"/>
              </a:cxn>
              <a:cxn ang="0">
                <a:pos x="connsiteX7406" y="connsiteY7406"/>
              </a:cxn>
              <a:cxn ang="0">
                <a:pos x="connsiteX7407" y="connsiteY7407"/>
              </a:cxn>
              <a:cxn ang="0">
                <a:pos x="connsiteX7408" y="connsiteY7408"/>
              </a:cxn>
              <a:cxn ang="0">
                <a:pos x="connsiteX7409" y="connsiteY7409"/>
              </a:cxn>
              <a:cxn ang="0">
                <a:pos x="connsiteX7410" y="connsiteY7410"/>
              </a:cxn>
              <a:cxn ang="0">
                <a:pos x="connsiteX7411" y="connsiteY7411"/>
              </a:cxn>
              <a:cxn ang="0">
                <a:pos x="connsiteX7412" y="connsiteY7412"/>
              </a:cxn>
              <a:cxn ang="0">
                <a:pos x="connsiteX7413" y="connsiteY7413"/>
              </a:cxn>
              <a:cxn ang="0">
                <a:pos x="connsiteX7414" y="connsiteY7414"/>
              </a:cxn>
              <a:cxn ang="0">
                <a:pos x="connsiteX7415" y="connsiteY7415"/>
              </a:cxn>
              <a:cxn ang="0">
                <a:pos x="connsiteX7416" y="connsiteY7416"/>
              </a:cxn>
              <a:cxn ang="0">
                <a:pos x="connsiteX7417" y="connsiteY7417"/>
              </a:cxn>
              <a:cxn ang="0">
                <a:pos x="connsiteX7418" y="connsiteY7418"/>
              </a:cxn>
              <a:cxn ang="0">
                <a:pos x="connsiteX7419" y="connsiteY7419"/>
              </a:cxn>
              <a:cxn ang="0">
                <a:pos x="connsiteX7420" y="connsiteY7420"/>
              </a:cxn>
              <a:cxn ang="0">
                <a:pos x="connsiteX7421" y="connsiteY7421"/>
              </a:cxn>
              <a:cxn ang="0">
                <a:pos x="connsiteX7422" y="connsiteY7422"/>
              </a:cxn>
              <a:cxn ang="0">
                <a:pos x="connsiteX7423" y="connsiteY7423"/>
              </a:cxn>
              <a:cxn ang="0">
                <a:pos x="connsiteX7424" y="connsiteY7424"/>
              </a:cxn>
              <a:cxn ang="0">
                <a:pos x="connsiteX7425" y="connsiteY7425"/>
              </a:cxn>
              <a:cxn ang="0">
                <a:pos x="connsiteX7426" y="connsiteY7426"/>
              </a:cxn>
              <a:cxn ang="0">
                <a:pos x="connsiteX7427" y="connsiteY7427"/>
              </a:cxn>
              <a:cxn ang="0">
                <a:pos x="connsiteX7428" y="connsiteY7428"/>
              </a:cxn>
              <a:cxn ang="0">
                <a:pos x="connsiteX7429" y="connsiteY7429"/>
              </a:cxn>
              <a:cxn ang="0">
                <a:pos x="connsiteX7430" y="connsiteY7430"/>
              </a:cxn>
              <a:cxn ang="0">
                <a:pos x="connsiteX7431" y="connsiteY7431"/>
              </a:cxn>
              <a:cxn ang="0">
                <a:pos x="connsiteX7432" y="connsiteY7432"/>
              </a:cxn>
              <a:cxn ang="0">
                <a:pos x="connsiteX7433" y="connsiteY7433"/>
              </a:cxn>
              <a:cxn ang="0">
                <a:pos x="connsiteX7434" y="connsiteY7434"/>
              </a:cxn>
              <a:cxn ang="0">
                <a:pos x="connsiteX7435" y="connsiteY7435"/>
              </a:cxn>
              <a:cxn ang="0">
                <a:pos x="connsiteX7436" y="connsiteY7436"/>
              </a:cxn>
              <a:cxn ang="0">
                <a:pos x="connsiteX7437" y="connsiteY7437"/>
              </a:cxn>
              <a:cxn ang="0">
                <a:pos x="connsiteX7438" y="connsiteY7438"/>
              </a:cxn>
              <a:cxn ang="0">
                <a:pos x="connsiteX7439" y="connsiteY7439"/>
              </a:cxn>
              <a:cxn ang="0">
                <a:pos x="connsiteX7440" y="connsiteY7440"/>
              </a:cxn>
              <a:cxn ang="0">
                <a:pos x="connsiteX7441" y="connsiteY7441"/>
              </a:cxn>
              <a:cxn ang="0">
                <a:pos x="connsiteX7442" y="connsiteY7442"/>
              </a:cxn>
              <a:cxn ang="0">
                <a:pos x="connsiteX7443" y="connsiteY7443"/>
              </a:cxn>
              <a:cxn ang="0">
                <a:pos x="connsiteX7444" y="connsiteY7444"/>
              </a:cxn>
              <a:cxn ang="0">
                <a:pos x="connsiteX7445" y="connsiteY7445"/>
              </a:cxn>
              <a:cxn ang="0">
                <a:pos x="connsiteX7446" y="connsiteY7446"/>
              </a:cxn>
              <a:cxn ang="0">
                <a:pos x="connsiteX7447" y="connsiteY7447"/>
              </a:cxn>
              <a:cxn ang="0">
                <a:pos x="connsiteX7448" y="connsiteY7448"/>
              </a:cxn>
              <a:cxn ang="0">
                <a:pos x="connsiteX7449" y="connsiteY7449"/>
              </a:cxn>
              <a:cxn ang="0">
                <a:pos x="connsiteX7450" y="connsiteY7450"/>
              </a:cxn>
              <a:cxn ang="0">
                <a:pos x="connsiteX7451" y="connsiteY7451"/>
              </a:cxn>
              <a:cxn ang="0">
                <a:pos x="connsiteX7452" y="connsiteY7452"/>
              </a:cxn>
              <a:cxn ang="0">
                <a:pos x="connsiteX7453" y="connsiteY7453"/>
              </a:cxn>
              <a:cxn ang="0">
                <a:pos x="connsiteX7454" y="connsiteY7454"/>
              </a:cxn>
              <a:cxn ang="0">
                <a:pos x="connsiteX7455" y="connsiteY7455"/>
              </a:cxn>
              <a:cxn ang="0">
                <a:pos x="connsiteX7456" y="connsiteY7456"/>
              </a:cxn>
              <a:cxn ang="0">
                <a:pos x="connsiteX7457" y="connsiteY7457"/>
              </a:cxn>
              <a:cxn ang="0">
                <a:pos x="connsiteX7458" y="connsiteY7458"/>
              </a:cxn>
              <a:cxn ang="0">
                <a:pos x="connsiteX7459" y="connsiteY7459"/>
              </a:cxn>
              <a:cxn ang="0">
                <a:pos x="connsiteX7460" y="connsiteY7460"/>
              </a:cxn>
              <a:cxn ang="0">
                <a:pos x="connsiteX7461" y="connsiteY7461"/>
              </a:cxn>
              <a:cxn ang="0">
                <a:pos x="connsiteX7462" y="connsiteY7462"/>
              </a:cxn>
              <a:cxn ang="0">
                <a:pos x="connsiteX7463" y="connsiteY7463"/>
              </a:cxn>
              <a:cxn ang="0">
                <a:pos x="connsiteX7464" y="connsiteY7464"/>
              </a:cxn>
              <a:cxn ang="0">
                <a:pos x="connsiteX7465" y="connsiteY7465"/>
              </a:cxn>
              <a:cxn ang="0">
                <a:pos x="connsiteX7466" y="connsiteY7466"/>
              </a:cxn>
              <a:cxn ang="0">
                <a:pos x="connsiteX7467" y="connsiteY7467"/>
              </a:cxn>
              <a:cxn ang="0">
                <a:pos x="connsiteX7468" y="connsiteY7468"/>
              </a:cxn>
              <a:cxn ang="0">
                <a:pos x="connsiteX7469" y="connsiteY7469"/>
              </a:cxn>
              <a:cxn ang="0">
                <a:pos x="connsiteX7470" y="connsiteY7470"/>
              </a:cxn>
              <a:cxn ang="0">
                <a:pos x="connsiteX7471" y="connsiteY7471"/>
              </a:cxn>
              <a:cxn ang="0">
                <a:pos x="connsiteX7472" y="connsiteY7472"/>
              </a:cxn>
              <a:cxn ang="0">
                <a:pos x="connsiteX7473" y="connsiteY7473"/>
              </a:cxn>
              <a:cxn ang="0">
                <a:pos x="connsiteX7474" y="connsiteY7474"/>
              </a:cxn>
              <a:cxn ang="0">
                <a:pos x="connsiteX7475" y="connsiteY7475"/>
              </a:cxn>
              <a:cxn ang="0">
                <a:pos x="connsiteX7476" y="connsiteY7476"/>
              </a:cxn>
              <a:cxn ang="0">
                <a:pos x="connsiteX7477" y="connsiteY7477"/>
              </a:cxn>
              <a:cxn ang="0">
                <a:pos x="connsiteX7478" y="connsiteY7478"/>
              </a:cxn>
              <a:cxn ang="0">
                <a:pos x="connsiteX7479" y="connsiteY7479"/>
              </a:cxn>
              <a:cxn ang="0">
                <a:pos x="connsiteX7480" y="connsiteY7480"/>
              </a:cxn>
              <a:cxn ang="0">
                <a:pos x="connsiteX7481" y="connsiteY7481"/>
              </a:cxn>
              <a:cxn ang="0">
                <a:pos x="connsiteX7482" y="connsiteY7482"/>
              </a:cxn>
              <a:cxn ang="0">
                <a:pos x="connsiteX7483" y="connsiteY7483"/>
              </a:cxn>
              <a:cxn ang="0">
                <a:pos x="connsiteX7484" y="connsiteY7484"/>
              </a:cxn>
              <a:cxn ang="0">
                <a:pos x="connsiteX7485" y="connsiteY7485"/>
              </a:cxn>
              <a:cxn ang="0">
                <a:pos x="connsiteX7486" y="connsiteY7486"/>
              </a:cxn>
              <a:cxn ang="0">
                <a:pos x="connsiteX7487" y="connsiteY7487"/>
              </a:cxn>
              <a:cxn ang="0">
                <a:pos x="connsiteX7488" y="connsiteY7488"/>
              </a:cxn>
              <a:cxn ang="0">
                <a:pos x="connsiteX7489" y="connsiteY7489"/>
              </a:cxn>
              <a:cxn ang="0">
                <a:pos x="connsiteX7490" y="connsiteY7490"/>
              </a:cxn>
              <a:cxn ang="0">
                <a:pos x="connsiteX7491" y="connsiteY7491"/>
              </a:cxn>
              <a:cxn ang="0">
                <a:pos x="connsiteX7492" y="connsiteY7492"/>
              </a:cxn>
              <a:cxn ang="0">
                <a:pos x="connsiteX7493" y="connsiteY7493"/>
              </a:cxn>
              <a:cxn ang="0">
                <a:pos x="connsiteX7494" y="connsiteY7494"/>
              </a:cxn>
              <a:cxn ang="0">
                <a:pos x="connsiteX7495" y="connsiteY7495"/>
              </a:cxn>
              <a:cxn ang="0">
                <a:pos x="connsiteX7496" y="connsiteY7496"/>
              </a:cxn>
              <a:cxn ang="0">
                <a:pos x="connsiteX7497" y="connsiteY7497"/>
              </a:cxn>
              <a:cxn ang="0">
                <a:pos x="connsiteX7498" y="connsiteY7498"/>
              </a:cxn>
              <a:cxn ang="0">
                <a:pos x="connsiteX7499" y="connsiteY7499"/>
              </a:cxn>
              <a:cxn ang="0">
                <a:pos x="connsiteX7500" y="connsiteY7500"/>
              </a:cxn>
              <a:cxn ang="0">
                <a:pos x="connsiteX7501" y="connsiteY7501"/>
              </a:cxn>
              <a:cxn ang="0">
                <a:pos x="connsiteX7502" y="connsiteY7502"/>
              </a:cxn>
              <a:cxn ang="0">
                <a:pos x="connsiteX7503" y="connsiteY7503"/>
              </a:cxn>
              <a:cxn ang="0">
                <a:pos x="connsiteX7504" y="connsiteY7504"/>
              </a:cxn>
              <a:cxn ang="0">
                <a:pos x="connsiteX7505" y="connsiteY7505"/>
              </a:cxn>
              <a:cxn ang="0">
                <a:pos x="connsiteX7506" y="connsiteY7506"/>
              </a:cxn>
              <a:cxn ang="0">
                <a:pos x="connsiteX7507" y="connsiteY7507"/>
              </a:cxn>
              <a:cxn ang="0">
                <a:pos x="connsiteX7508" y="connsiteY7508"/>
              </a:cxn>
              <a:cxn ang="0">
                <a:pos x="connsiteX7509" y="connsiteY7509"/>
              </a:cxn>
              <a:cxn ang="0">
                <a:pos x="connsiteX7510" y="connsiteY7510"/>
              </a:cxn>
              <a:cxn ang="0">
                <a:pos x="connsiteX7511" y="connsiteY7511"/>
              </a:cxn>
              <a:cxn ang="0">
                <a:pos x="connsiteX7512" y="connsiteY7512"/>
              </a:cxn>
              <a:cxn ang="0">
                <a:pos x="connsiteX7513" y="connsiteY7513"/>
              </a:cxn>
              <a:cxn ang="0">
                <a:pos x="connsiteX7514" y="connsiteY7514"/>
              </a:cxn>
              <a:cxn ang="0">
                <a:pos x="connsiteX7515" y="connsiteY7515"/>
              </a:cxn>
              <a:cxn ang="0">
                <a:pos x="connsiteX7516" y="connsiteY7516"/>
              </a:cxn>
              <a:cxn ang="0">
                <a:pos x="connsiteX7517" y="connsiteY7517"/>
              </a:cxn>
              <a:cxn ang="0">
                <a:pos x="connsiteX7518" y="connsiteY7518"/>
              </a:cxn>
              <a:cxn ang="0">
                <a:pos x="connsiteX7519" y="connsiteY7519"/>
              </a:cxn>
              <a:cxn ang="0">
                <a:pos x="connsiteX7520" y="connsiteY7520"/>
              </a:cxn>
              <a:cxn ang="0">
                <a:pos x="connsiteX7521" y="connsiteY7521"/>
              </a:cxn>
              <a:cxn ang="0">
                <a:pos x="connsiteX7522" y="connsiteY7522"/>
              </a:cxn>
              <a:cxn ang="0">
                <a:pos x="connsiteX7523" y="connsiteY7523"/>
              </a:cxn>
              <a:cxn ang="0">
                <a:pos x="connsiteX7524" y="connsiteY7524"/>
              </a:cxn>
              <a:cxn ang="0">
                <a:pos x="connsiteX7525" y="connsiteY7525"/>
              </a:cxn>
              <a:cxn ang="0">
                <a:pos x="connsiteX7526" y="connsiteY7526"/>
              </a:cxn>
              <a:cxn ang="0">
                <a:pos x="connsiteX7527" y="connsiteY7527"/>
              </a:cxn>
              <a:cxn ang="0">
                <a:pos x="connsiteX7528" y="connsiteY7528"/>
              </a:cxn>
              <a:cxn ang="0">
                <a:pos x="connsiteX7529" y="connsiteY7529"/>
              </a:cxn>
              <a:cxn ang="0">
                <a:pos x="connsiteX7530" y="connsiteY7530"/>
              </a:cxn>
              <a:cxn ang="0">
                <a:pos x="connsiteX7531" y="connsiteY7531"/>
              </a:cxn>
              <a:cxn ang="0">
                <a:pos x="connsiteX7532" y="connsiteY7532"/>
              </a:cxn>
              <a:cxn ang="0">
                <a:pos x="connsiteX7533" y="connsiteY7533"/>
              </a:cxn>
              <a:cxn ang="0">
                <a:pos x="connsiteX7534" y="connsiteY7534"/>
              </a:cxn>
              <a:cxn ang="0">
                <a:pos x="connsiteX7535" y="connsiteY7535"/>
              </a:cxn>
              <a:cxn ang="0">
                <a:pos x="connsiteX7536" y="connsiteY7536"/>
              </a:cxn>
              <a:cxn ang="0">
                <a:pos x="connsiteX7537" y="connsiteY7537"/>
              </a:cxn>
              <a:cxn ang="0">
                <a:pos x="connsiteX7538" y="connsiteY7538"/>
              </a:cxn>
              <a:cxn ang="0">
                <a:pos x="connsiteX7539" y="connsiteY7539"/>
              </a:cxn>
              <a:cxn ang="0">
                <a:pos x="connsiteX7540" y="connsiteY7540"/>
              </a:cxn>
              <a:cxn ang="0">
                <a:pos x="connsiteX7541" y="connsiteY7541"/>
              </a:cxn>
              <a:cxn ang="0">
                <a:pos x="connsiteX7542" y="connsiteY7542"/>
              </a:cxn>
              <a:cxn ang="0">
                <a:pos x="connsiteX7543" y="connsiteY7543"/>
              </a:cxn>
              <a:cxn ang="0">
                <a:pos x="connsiteX7544" y="connsiteY7544"/>
              </a:cxn>
              <a:cxn ang="0">
                <a:pos x="connsiteX7545" y="connsiteY7545"/>
              </a:cxn>
              <a:cxn ang="0">
                <a:pos x="connsiteX7546" y="connsiteY7546"/>
              </a:cxn>
              <a:cxn ang="0">
                <a:pos x="connsiteX7547" y="connsiteY7547"/>
              </a:cxn>
              <a:cxn ang="0">
                <a:pos x="connsiteX7548" y="connsiteY7548"/>
              </a:cxn>
              <a:cxn ang="0">
                <a:pos x="connsiteX7549" y="connsiteY7549"/>
              </a:cxn>
              <a:cxn ang="0">
                <a:pos x="connsiteX7550" y="connsiteY7550"/>
              </a:cxn>
              <a:cxn ang="0">
                <a:pos x="connsiteX7551" y="connsiteY7551"/>
              </a:cxn>
              <a:cxn ang="0">
                <a:pos x="connsiteX7552" y="connsiteY7552"/>
              </a:cxn>
              <a:cxn ang="0">
                <a:pos x="connsiteX7553" y="connsiteY7553"/>
              </a:cxn>
              <a:cxn ang="0">
                <a:pos x="connsiteX7554" y="connsiteY7554"/>
              </a:cxn>
              <a:cxn ang="0">
                <a:pos x="connsiteX7555" y="connsiteY7555"/>
              </a:cxn>
              <a:cxn ang="0">
                <a:pos x="connsiteX7556" y="connsiteY7556"/>
              </a:cxn>
              <a:cxn ang="0">
                <a:pos x="connsiteX7557" y="connsiteY7557"/>
              </a:cxn>
              <a:cxn ang="0">
                <a:pos x="connsiteX7558" y="connsiteY7558"/>
              </a:cxn>
              <a:cxn ang="0">
                <a:pos x="connsiteX7559" y="connsiteY7559"/>
              </a:cxn>
              <a:cxn ang="0">
                <a:pos x="connsiteX7560" y="connsiteY7560"/>
              </a:cxn>
              <a:cxn ang="0">
                <a:pos x="connsiteX7561" y="connsiteY7561"/>
              </a:cxn>
              <a:cxn ang="0">
                <a:pos x="connsiteX7562" y="connsiteY7562"/>
              </a:cxn>
              <a:cxn ang="0">
                <a:pos x="connsiteX7563" y="connsiteY7563"/>
              </a:cxn>
              <a:cxn ang="0">
                <a:pos x="connsiteX7564" y="connsiteY7564"/>
              </a:cxn>
              <a:cxn ang="0">
                <a:pos x="connsiteX7565" y="connsiteY7565"/>
              </a:cxn>
              <a:cxn ang="0">
                <a:pos x="connsiteX7566" y="connsiteY7566"/>
              </a:cxn>
              <a:cxn ang="0">
                <a:pos x="connsiteX7567" y="connsiteY7567"/>
              </a:cxn>
              <a:cxn ang="0">
                <a:pos x="connsiteX7568" y="connsiteY7568"/>
              </a:cxn>
              <a:cxn ang="0">
                <a:pos x="connsiteX7569" y="connsiteY7569"/>
              </a:cxn>
              <a:cxn ang="0">
                <a:pos x="connsiteX7570" y="connsiteY7570"/>
              </a:cxn>
              <a:cxn ang="0">
                <a:pos x="connsiteX7571" y="connsiteY7571"/>
              </a:cxn>
              <a:cxn ang="0">
                <a:pos x="connsiteX7572" y="connsiteY7572"/>
              </a:cxn>
              <a:cxn ang="0">
                <a:pos x="connsiteX7573" y="connsiteY7573"/>
              </a:cxn>
              <a:cxn ang="0">
                <a:pos x="connsiteX7574" y="connsiteY7574"/>
              </a:cxn>
              <a:cxn ang="0">
                <a:pos x="connsiteX7575" y="connsiteY7575"/>
              </a:cxn>
              <a:cxn ang="0">
                <a:pos x="connsiteX7576" y="connsiteY7576"/>
              </a:cxn>
              <a:cxn ang="0">
                <a:pos x="connsiteX7577" y="connsiteY7577"/>
              </a:cxn>
              <a:cxn ang="0">
                <a:pos x="connsiteX7578" y="connsiteY7578"/>
              </a:cxn>
              <a:cxn ang="0">
                <a:pos x="connsiteX7579" y="connsiteY7579"/>
              </a:cxn>
              <a:cxn ang="0">
                <a:pos x="connsiteX7580" y="connsiteY7580"/>
              </a:cxn>
              <a:cxn ang="0">
                <a:pos x="connsiteX7581" y="connsiteY7581"/>
              </a:cxn>
              <a:cxn ang="0">
                <a:pos x="connsiteX7582" y="connsiteY7582"/>
              </a:cxn>
              <a:cxn ang="0">
                <a:pos x="connsiteX7583" y="connsiteY7583"/>
              </a:cxn>
              <a:cxn ang="0">
                <a:pos x="connsiteX7584" y="connsiteY7584"/>
              </a:cxn>
              <a:cxn ang="0">
                <a:pos x="connsiteX7585" y="connsiteY7585"/>
              </a:cxn>
              <a:cxn ang="0">
                <a:pos x="connsiteX7586" y="connsiteY7586"/>
              </a:cxn>
              <a:cxn ang="0">
                <a:pos x="connsiteX7587" y="connsiteY7587"/>
              </a:cxn>
              <a:cxn ang="0">
                <a:pos x="connsiteX7588" y="connsiteY7588"/>
              </a:cxn>
              <a:cxn ang="0">
                <a:pos x="connsiteX7589" y="connsiteY7589"/>
              </a:cxn>
              <a:cxn ang="0">
                <a:pos x="connsiteX7590" y="connsiteY7590"/>
              </a:cxn>
              <a:cxn ang="0">
                <a:pos x="connsiteX7591" y="connsiteY7591"/>
              </a:cxn>
              <a:cxn ang="0">
                <a:pos x="connsiteX7592" y="connsiteY7592"/>
              </a:cxn>
              <a:cxn ang="0">
                <a:pos x="connsiteX7593" y="connsiteY7593"/>
              </a:cxn>
              <a:cxn ang="0">
                <a:pos x="connsiteX7594" y="connsiteY7594"/>
              </a:cxn>
              <a:cxn ang="0">
                <a:pos x="connsiteX7595" y="connsiteY7595"/>
              </a:cxn>
              <a:cxn ang="0">
                <a:pos x="connsiteX7596" y="connsiteY7596"/>
              </a:cxn>
              <a:cxn ang="0">
                <a:pos x="connsiteX7597" y="connsiteY7597"/>
              </a:cxn>
              <a:cxn ang="0">
                <a:pos x="connsiteX7598" y="connsiteY7598"/>
              </a:cxn>
              <a:cxn ang="0">
                <a:pos x="connsiteX7599" y="connsiteY7599"/>
              </a:cxn>
              <a:cxn ang="0">
                <a:pos x="connsiteX7600" y="connsiteY7600"/>
              </a:cxn>
              <a:cxn ang="0">
                <a:pos x="connsiteX7601" y="connsiteY7601"/>
              </a:cxn>
              <a:cxn ang="0">
                <a:pos x="connsiteX7602" y="connsiteY7602"/>
              </a:cxn>
              <a:cxn ang="0">
                <a:pos x="connsiteX7603" y="connsiteY7603"/>
              </a:cxn>
              <a:cxn ang="0">
                <a:pos x="connsiteX7604" y="connsiteY7604"/>
              </a:cxn>
              <a:cxn ang="0">
                <a:pos x="connsiteX7605" y="connsiteY7605"/>
              </a:cxn>
              <a:cxn ang="0">
                <a:pos x="connsiteX7606" y="connsiteY7606"/>
              </a:cxn>
              <a:cxn ang="0">
                <a:pos x="connsiteX7607" y="connsiteY7607"/>
              </a:cxn>
              <a:cxn ang="0">
                <a:pos x="connsiteX7608" y="connsiteY7608"/>
              </a:cxn>
              <a:cxn ang="0">
                <a:pos x="connsiteX7609" y="connsiteY7609"/>
              </a:cxn>
              <a:cxn ang="0">
                <a:pos x="connsiteX7610" y="connsiteY7610"/>
              </a:cxn>
              <a:cxn ang="0">
                <a:pos x="connsiteX7611" y="connsiteY7611"/>
              </a:cxn>
              <a:cxn ang="0">
                <a:pos x="connsiteX7612" y="connsiteY7612"/>
              </a:cxn>
              <a:cxn ang="0">
                <a:pos x="connsiteX7613" y="connsiteY7613"/>
              </a:cxn>
              <a:cxn ang="0">
                <a:pos x="connsiteX7614" y="connsiteY7614"/>
              </a:cxn>
              <a:cxn ang="0">
                <a:pos x="connsiteX7615" y="connsiteY7615"/>
              </a:cxn>
              <a:cxn ang="0">
                <a:pos x="connsiteX7616" y="connsiteY7616"/>
              </a:cxn>
              <a:cxn ang="0">
                <a:pos x="connsiteX7617" y="connsiteY7617"/>
              </a:cxn>
              <a:cxn ang="0">
                <a:pos x="connsiteX7618" y="connsiteY7618"/>
              </a:cxn>
              <a:cxn ang="0">
                <a:pos x="connsiteX7619" y="connsiteY7619"/>
              </a:cxn>
              <a:cxn ang="0">
                <a:pos x="connsiteX7620" y="connsiteY7620"/>
              </a:cxn>
              <a:cxn ang="0">
                <a:pos x="connsiteX7621" y="connsiteY7621"/>
              </a:cxn>
              <a:cxn ang="0">
                <a:pos x="connsiteX7622" y="connsiteY7622"/>
              </a:cxn>
              <a:cxn ang="0">
                <a:pos x="connsiteX7623" y="connsiteY7623"/>
              </a:cxn>
              <a:cxn ang="0">
                <a:pos x="connsiteX7624" y="connsiteY7624"/>
              </a:cxn>
              <a:cxn ang="0">
                <a:pos x="connsiteX7625" y="connsiteY7625"/>
              </a:cxn>
              <a:cxn ang="0">
                <a:pos x="connsiteX7626" y="connsiteY7626"/>
              </a:cxn>
              <a:cxn ang="0">
                <a:pos x="connsiteX7627" y="connsiteY7627"/>
              </a:cxn>
              <a:cxn ang="0">
                <a:pos x="connsiteX7628" y="connsiteY7628"/>
              </a:cxn>
              <a:cxn ang="0">
                <a:pos x="connsiteX7629" y="connsiteY7629"/>
              </a:cxn>
              <a:cxn ang="0">
                <a:pos x="connsiteX7630" y="connsiteY7630"/>
              </a:cxn>
              <a:cxn ang="0">
                <a:pos x="connsiteX7631" y="connsiteY7631"/>
              </a:cxn>
              <a:cxn ang="0">
                <a:pos x="connsiteX7632" y="connsiteY7632"/>
              </a:cxn>
              <a:cxn ang="0">
                <a:pos x="connsiteX7633" y="connsiteY7633"/>
              </a:cxn>
              <a:cxn ang="0">
                <a:pos x="connsiteX7634" y="connsiteY7634"/>
              </a:cxn>
              <a:cxn ang="0">
                <a:pos x="connsiteX7635" y="connsiteY7635"/>
              </a:cxn>
              <a:cxn ang="0">
                <a:pos x="connsiteX7636" y="connsiteY7636"/>
              </a:cxn>
              <a:cxn ang="0">
                <a:pos x="connsiteX7637" y="connsiteY7637"/>
              </a:cxn>
              <a:cxn ang="0">
                <a:pos x="connsiteX7638" y="connsiteY7638"/>
              </a:cxn>
              <a:cxn ang="0">
                <a:pos x="connsiteX7639" y="connsiteY7639"/>
              </a:cxn>
              <a:cxn ang="0">
                <a:pos x="connsiteX7640" y="connsiteY7640"/>
              </a:cxn>
              <a:cxn ang="0">
                <a:pos x="connsiteX7641" y="connsiteY7641"/>
              </a:cxn>
              <a:cxn ang="0">
                <a:pos x="connsiteX7642" y="connsiteY7642"/>
              </a:cxn>
              <a:cxn ang="0">
                <a:pos x="connsiteX7643" y="connsiteY7643"/>
              </a:cxn>
              <a:cxn ang="0">
                <a:pos x="connsiteX7644" y="connsiteY7644"/>
              </a:cxn>
              <a:cxn ang="0">
                <a:pos x="connsiteX7645" y="connsiteY7645"/>
              </a:cxn>
              <a:cxn ang="0">
                <a:pos x="connsiteX7646" y="connsiteY7646"/>
              </a:cxn>
              <a:cxn ang="0">
                <a:pos x="connsiteX7647" y="connsiteY7647"/>
              </a:cxn>
              <a:cxn ang="0">
                <a:pos x="connsiteX7648" y="connsiteY7648"/>
              </a:cxn>
              <a:cxn ang="0">
                <a:pos x="connsiteX7649" y="connsiteY7649"/>
              </a:cxn>
              <a:cxn ang="0">
                <a:pos x="connsiteX7650" y="connsiteY7650"/>
              </a:cxn>
              <a:cxn ang="0">
                <a:pos x="connsiteX7651" y="connsiteY7651"/>
              </a:cxn>
              <a:cxn ang="0">
                <a:pos x="connsiteX7652" y="connsiteY7652"/>
              </a:cxn>
              <a:cxn ang="0">
                <a:pos x="connsiteX7653" y="connsiteY7653"/>
              </a:cxn>
              <a:cxn ang="0">
                <a:pos x="connsiteX7654" y="connsiteY7654"/>
              </a:cxn>
              <a:cxn ang="0">
                <a:pos x="connsiteX7655" y="connsiteY7655"/>
              </a:cxn>
              <a:cxn ang="0">
                <a:pos x="connsiteX7656" y="connsiteY7656"/>
              </a:cxn>
              <a:cxn ang="0">
                <a:pos x="connsiteX7657" y="connsiteY7657"/>
              </a:cxn>
              <a:cxn ang="0">
                <a:pos x="connsiteX7658" y="connsiteY7658"/>
              </a:cxn>
              <a:cxn ang="0">
                <a:pos x="connsiteX7659" y="connsiteY7659"/>
              </a:cxn>
              <a:cxn ang="0">
                <a:pos x="connsiteX7660" y="connsiteY7660"/>
              </a:cxn>
              <a:cxn ang="0">
                <a:pos x="connsiteX7661" y="connsiteY7661"/>
              </a:cxn>
              <a:cxn ang="0">
                <a:pos x="connsiteX7662" y="connsiteY7662"/>
              </a:cxn>
              <a:cxn ang="0">
                <a:pos x="connsiteX7663" y="connsiteY7663"/>
              </a:cxn>
              <a:cxn ang="0">
                <a:pos x="connsiteX7664" y="connsiteY7664"/>
              </a:cxn>
              <a:cxn ang="0">
                <a:pos x="connsiteX7665" y="connsiteY7665"/>
              </a:cxn>
              <a:cxn ang="0">
                <a:pos x="connsiteX7666" y="connsiteY7666"/>
              </a:cxn>
              <a:cxn ang="0">
                <a:pos x="connsiteX7667" y="connsiteY7667"/>
              </a:cxn>
              <a:cxn ang="0">
                <a:pos x="connsiteX7668" y="connsiteY7668"/>
              </a:cxn>
              <a:cxn ang="0">
                <a:pos x="connsiteX7669" y="connsiteY7669"/>
              </a:cxn>
              <a:cxn ang="0">
                <a:pos x="connsiteX7670" y="connsiteY7670"/>
              </a:cxn>
              <a:cxn ang="0">
                <a:pos x="connsiteX7671" y="connsiteY7671"/>
              </a:cxn>
              <a:cxn ang="0">
                <a:pos x="connsiteX7672" y="connsiteY7672"/>
              </a:cxn>
              <a:cxn ang="0">
                <a:pos x="connsiteX7673" y="connsiteY7673"/>
              </a:cxn>
              <a:cxn ang="0">
                <a:pos x="connsiteX7674" y="connsiteY7674"/>
              </a:cxn>
              <a:cxn ang="0">
                <a:pos x="connsiteX7675" y="connsiteY7675"/>
              </a:cxn>
              <a:cxn ang="0">
                <a:pos x="connsiteX7676" y="connsiteY7676"/>
              </a:cxn>
              <a:cxn ang="0">
                <a:pos x="connsiteX7677" y="connsiteY7677"/>
              </a:cxn>
              <a:cxn ang="0">
                <a:pos x="connsiteX7678" y="connsiteY7678"/>
              </a:cxn>
              <a:cxn ang="0">
                <a:pos x="connsiteX7679" y="connsiteY7679"/>
              </a:cxn>
              <a:cxn ang="0">
                <a:pos x="connsiteX7680" y="connsiteY7680"/>
              </a:cxn>
              <a:cxn ang="0">
                <a:pos x="connsiteX7681" y="connsiteY7681"/>
              </a:cxn>
              <a:cxn ang="0">
                <a:pos x="connsiteX7682" y="connsiteY7682"/>
              </a:cxn>
              <a:cxn ang="0">
                <a:pos x="connsiteX7683" y="connsiteY7683"/>
              </a:cxn>
              <a:cxn ang="0">
                <a:pos x="connsiteX7684" y="connsiteY7684"/>
              </a:cxn>
              <a:cxn ang="0">
                <a:pos x="connsiteX7685" y="connsiteY7685"/>
              </a:cxn>
              <a:cxn ang="0">
                <a:pos x="connsiteX7686" y="connsiteY7686"/>
              </a:cxn>
              <a:cxn ang="0">
                <a:pos x="connsiteX7687" y="connsiteY7687"/>
              </a:cxn>
              <a:cxn ang="0">
                <a:pos x="connsiteX7688" y="connsiteY7688"/>
              </a:cxn>
              <a:cxn ang="0">
                <a:pos x="connsiteX7689" y="connsiteY7689"/>
              </a:cxn>
              <a:cxn ang="0">
                <a:pos x="connsiteX7690" y="connsiteY7690"/>
              </a:cxn>
              <a:cxn ang="0">
                <a:pos x="connsiteX7691" y="connsiteY7691"/>
              </a:cxn>
              <a:cxn ang="0">
                <a:pos x="connsiteX7692" y="connsiteY7692"/>
              </a:cxn>
              <a:cxn ang="0">
                <a:pos x="connsiteX7693" y="connsiteY7693"/>
              </a:cxn>
              <a:cxn ang="0">
                <a:pos x="connsiteX7694" y="connsiteY7694"/>
              </a:cxn>
              <a:cxn ang="0">
                <a:pos x="connsiteX7695" y="connsiteY7695"/>
              </a:cxn>
              <a:cxn ang="0">
                <a:pos x="connsiteX7696" y="connsiteY7696"/>
              </a:cxn>
              <a:cxn ang="0">
                <a:pos x="connsiteX7697" y="connsiteY7697"/>
              </a:cxn>
              <a:cxn ang="0">
                <a:pos x="connsiteX7698" y="connsiteY7698"/>
              </a:cxn>
              <a:cxn ang="0">
                <a:pos x="connsiteX7699" y="connsiteY7699"/>
              </a:cxn>
              <a:cxn ang="0">
                <a:pos x="connsiteX7700" y="connsiteY7700"/>
              </a:cxn>
              <a:cxn ang="0">
                <a:pos x="connsiteX7701" y="connsiteY7701"/>
              </a:cxn>
              <a:cxn ang="0">
                <a:pos x="connsiteX7702" y="connsiteY7702"/>
              </a:cxn>
              <a:cxn ang="0">
                <a:pos x="connsiteX7703" y="connsiteY7703"/>
              </a:cxn>
              <a:cxn ang="0">
                <a:pos x="connsiteX7704" y="connsiteY7704"/>
              </a:cxn>
              <a:cxn ang="0">
                <a:pos x="connsiteX7705" y="connsiteY7705"/>
              </a:cxn>
              <a:cxn ang="0">
                <a:pos x="connsiteX7706" y="connsiteY7706"/>
              </a:cxn>
              <a:cxn ang="0">
                <a:pos x="connsiteX7707" y="connsiteY7707"/>
              </a:cxn>
              <a:cxn ang="0">
                <a:pos x="connsiteX7708" y="connsiteY7708"/>
              </a:cxn>
              <a:cxn ang="0">
                <a:pos x="connsiteX7709" y="connsiteY7709"/>
              </a:cxn>
              <a:cxn ang="0">
                <a:pos x="connsiteX7710" y="connsiteY7710"/>
              </a:cxn>
              <a:cxn ang="0">
                <a:pos x="connsiteX7711" y="connsiteY7711"/>
              </a:cxn>
              <a:cxn ang="0">
                <a:pos x="connsiteX7712" y="connsiteY7712"/>
              </a:cxn>
              <a:cxn ang="0">
                <a:pos x="connsiteX7713" y="connsiteY7713"/>
              </a:cxn>
              <a:cxn ang="0">
                <a:pos x="connsiteX7714" y="connsiteY7714"/>
              </a:cxn>
              <a:cxn ang="0">
                <a:pos x="connsiteX7715" y="connsiteY7715"/>
              </a:cxn>
              <a:cxn ang="0">
                <a:pos x="connsiteX7716" y="connsiteY7716"/>
              </a:cxn>
              <a:cxn ang="0">
                <a:pos x="connsiteX7717" y="connsiteY7717"/>
              </a:cxn>
              <a:cxn ang="0">
                <a:pos x="connsiteX7718" y="connsiteY7718"/>
              </a:cxn>
              <a:cxn ang="0">
                <a:pos x="connsiteX7719" y="connsiteY7719"/>
              </a:cxn>
              <a:cxn ang="0">
                <a:pos x="connsiteX7720" y="connsiteY7720"/>
              </a:cxn>
              <a:cxn ang="0">
                <a:pos x="connsiteX7721" y="connsiteY7721"/>
              </a:cxn>
              <a:cxn ang="0">
                <a:pos x="connsiteX7722" y="connsiteY7722"/>
              </a:cxn>
              <a:cxn ang="0">
                <a:pos x="connsiteX7723" y="connsiteY7723"/>
              </a:cxn>
              <a:cxn ang="0">
                <a:pos x="connsiteX7724" y="connsiteY7724"/>
              </a:cxn>
              <a:cxn ang="0">
                <a:pos x="connsiteX7725" y="connsiteY7725"/>
              </a:cxn>
              <a:cxn ang="0">
                <a:pos x="connsiteX7726" y="connsiteY7726"/>
              </a:cxn>
              <a:cxn ang="0">
                <a:pos x="connsiteX7727" y="connsiteY7727"/>
              </a:cxn>
              <a:cxn ang="0">
                <a:pos x="connsiteX7728" y="connsiteY7728"/>
              </a:cxn>
              <a:cxn ang="0">
                <a:pos x="connsiteX7729" y="connsiteY7729"/>
              </a:cxn>
              <a:cxn ang="0">
                <a:pos x="connsiteX7730" y="connsiteY7730"/>
              </a:cxn>
              <a:cxn ang="0">
                <a:pos x="connsiteX7731" y="connsiteY7731"/>
              </a:cxn>
              <a:cxn ang="0">
                <a:pos x="connsiteX7732" y="connsiteY7732"/>
              </a:cxn>
              <a:cxn ang="0">
                <a:pos x="connsiteX7733" y="connsiteY7733"/>
              </a:cxn>
              <a:cxn ang="0">
                <a:pos x="connsiteX7734" y="connsiteY7734"/>
              </a:cxn>
              <a:cxn ang="0">
                <a:pos x="connsiteX7735" y="connsiteY7735"/>
              </a:cxn>
              <a:cxn ang="0">
                <a:pos x="connsiteX7736" y="connsiteY7736"/>
              </a:cxn>
              <a:cxn ang="0">
                <a:pos x="connsiteX7737" y="connsiteY7737"/>
              </a:cxn>
              <a:cxn ang="0">
                <a:pos x="connsiteX7738" y="connsiteY7738"/>
              </a:cxn>
              <a:cxn ang="0">
                <a:pos x="connsiteX7739" y="connsiteY7739"/>
              </a:cxn>
              <a:cxn ang="0">
                <a:pos x="connsiteX7740" y="connsiteY7740"/>
              </a:cxn>
              <a:cxn ang="0">
                <a:pos x="connsiteX7741" y="connsiteY7741"/>
              </a:cxn>
              <a:cxn ang="0">
                <a:pos x="connsiteX7742" y="connsiteY7742"/>
              </a:cxn>
              <a:cxn ang="0">
                <a:pos x="connsiteX7743" y="connsiteY7743"/>
              </a:cxn>
              <a:cxn ang="0">
                <a:pos x="connsiteX7744" y="connsiteY7744"/>
              </a:cxn>
              <a:cxn ang="0">
                <a:pos x="connsiteX7745" y="connsiteY7745"/>
              </a:cxn>
              <a:cxn ang="0">
                <a:pos x="connsiteX7746" y="connsiteY7746"/>
              </a:cxn>
              <a:cxn ang="0">
                <a:pos x="connsiteX7747" y="connsiteY7747"/>
              </a:cxn>
              <a:cxn ang="0">
                <a:pos x="connsiteX7748" y="connsiteY7748"/>
              </a:cxn>
              <a:cxn ang="0">
                <a:pos x="connsiteX7749" y="connsiteY7749"/>
              </a:cxn>
              <a:cxn ang="0">
                <a:pos x="connsiteX7750" y="connsiteY7750"/>
              </a:cxn>
              <a:cxn ang="0">
                <a:pos x="connsiteX7751" y="connsiteY7751"/>
              </a:cxn>
              <a:cxn ang="0">
                <a:pos x="connsiteX7752" y="connsiteY7752"/>
              </a:cxn>
              <a:cxn ang="0">
                <a:pos x="connsiteX7753" y="connsiteY7753"/>
              </a:cxn>
              <a:cxn ang="0">
                <a:pos x="connsiteX7754" y="connsiteY7754"/>
              </a:cxn>
              <a:cxn ang="0">
                <a:pos x="connsiteX7755" y="connsiteY7755"/>
              </a:cxn>
              <a:cxn ang="0">
                <a:pos x="connsiteX7756" y="connsiteY7756"/>
              </a:cxn>
              <a:cxn ang="0">
                <a:pos x="connsiteX7757" y="connsiteY7757"/>
              </a:cxn>
              <a:cxn ang="0">
                <a:pos x="connsiteX7758" y="connsiteY7758"/>
              </a:cxn>
              <a:cxn ang="0">
                <a:pos x="connsiteX7759" y="connsiteY7759"/>
              </a:cxn>
              <a:cxn ang="0">
                <a:pos x="connsiteX7760" y="connsiteY7760"/>
              </a:cxn>
              <a:cxn ang="0">
                <a:pos x="connsiteX7761" y="connsiteY7761"/>
              </a:cxn>
              <a:cxn ang="0">
                <a:pos x="connsiteX7762" y="connsiteY7762"/>
              </a:cxn>
              <a:cxn ang="0">
                <a:pos x="connsiteX7763" y="connsiteY7763"/>
              </a:cxn>
              <a:cxn ang="0">
                <a:pos x="connsiteX7764" y="connsiteY7764"/>
              </a:cxn>
              <a:cxn ang="0">
                <a:pos x="connsiteX7765" y="connsiteY7765"/>
              </a:cxn>
              <a:cxn ang="0">
                <a:pos x="connsiteX7766" y="connsiteY7766"/>
              </a:cxn>
              <a:cxn ang="0">
                <a:pos x="connsiteX7767" y="connsiteY7767"/>
              </a:cxn>
              <a:cxn ang="0">
                <a:pos x="connsiteX7768" y="connsiteY7768"/>
              </a:cxn>
              <a:cxn ang="0">
                <a:pos x="connsiteX7769" y="connsiteY7769"/>
              </a:cxn>
              <a:cxn ang="0">
                <a:pos x="connsiteX7770" y="connsiteY7770"/>
              </a:cxn>
              <a:cxn ang="0">
                <a:pos x="connsiteX7771" y="connsiteY7771"/>
              </a:cxn>
              <a:cxn ang="0">
                <a:pos x="connsiteX7772" y="connsiteY7772"/>
              </a:cxn>
              <a:cxn ang="0">
                <a:pos x="connsiteX7773" y="connsiteY7773"/>
              </a:cxn>
              <a:cxn ang="0">
                <a:pos x="connsiteX7774" y="connsiteY7774"/>
              </a:cxn>
              <a:cxn ang="0">
                <a:pos x="connsiteX7775" y="connsiteY7775"/>
              </a:cxn>
              <a:cxn ang="0">
                <a:pos x="connsiteX7776" y="connsiteY7776"/>
              </a:cxn>
              <a:cxn ang="0">
                <a:pos x="connsiteX7777" y="connsiteY7777"/>
              </a:cxn>
              <a:cxn ang="0">
                <a:pos x="connsiteX7778" y="connsiteY7778"/>
              </a:cxn>
              <a:cxn ang="0">
                <a:pos x="connsiteX7779" y="connsiteY7779"/>
              </a:cxn>
              <a:cxn ang="0">
                <a:pos x="connsiteX7780" y="connsiteY7780"/>
              </a:cxn>
              <a:cxn ang="0">
                <a:pos x="connsiteX7781" y="connsiteY7781"/>
              </a:cxn>
              <a:cxn ang="0">
                <a:pos x="connsiteX7782" y="connsiteY7782"/>
              </a:cxn>
              <a:cxn ang="0">
                <a:pos x="connsiteX7783" y="connsiteY7783"/>
              </a:cxn>
              <a:cxn ang="0">
                <a:pos x="connsiteX7784" y="connsiteY7784"/>
              </a:cxn>
              <a:cxn ang="0">
                <a:pos x="connsiteX7785" y="connsiteY7785"/>
              </a:cxn>
              <a:cxn ang="0">
                <a:pos x="connsiteX7786" y="connsiteY7786"/>
              </a:cxn>
              <a:cxn ang="0">
                <a:pos x="connsiteX7787" y="connsiteY7787"/>
              </a:cxn>
              <a:cxn ang="0">
                <a:pos x="connsiteX7788" y="connsiteY7788"/>
              </a:cxn>
              <a:cxn ang="0">
                <a:pos x="connsiteX7789" y="connsiteY7789"/>
              </a:cxn>
              <a:cxn ang="0">
                <a:pos x="connsiteX7790" y="connsiteY7790"/>
              </a:cxn>
              <a:cxn ang="0">
                <a:pos x="connsiteX7791" y="connsiteY7791"/>
              </a:cxn>
              <a:cxn ang="0">
                <a:pos x="connsiteX7792" y="connsiteY7792"/>
              </a:cxn>
              <a:cxn ang="0">
                <a:pos x="connsiteX7793" y="connsiteY7793"/>
              </a:cxn>
              <a:cxn ang="0">
                <a:pos x="connsiteX7794" y="connsiteY7794"/>
              </a:cxn>
              <a:cxn ang="0">
                <a:pos x="connsiteX7795" y="connsiteY7795"/>
              </a:cxn>
              <a:cxn ang="0">
                <a:pos x="connsiteX7796" y="connsiteY7796"/>
              </a:cxn>
              <a:cxn ang="0">
                <a:pos x="connsiteX7797" y="connsiteY7797"/>
              </a:cxn>
              <a:cxn ang="0">
                <a:pos x="connsiteX7798" y="connsiteY7798"/>
              </a:cxn>
              <a:cxn ang="0">
                <a:pos x="connsiteX7799" y="connsiteY7799"/>
              </a:cxn>
              <a:cxn ang="0">
                <a:pos x="connsiteX7800" y="connsiteY7800"/>
              </a:cxn>
              <a:cxn ang="0">
                <a:pos x="connsiteX7801" y="connsiteY7801"/>
              </a:cxn>
              <a:cxn ang="0">
                <a:pos x="connsiteX7802" y="connsiteY7802"/>
              </a:cxn>
              <a:cxn ang="0">
                <a:pos x="connsiteX7803" y="connsiteY7803"/>
              </a:cxn>
              <a:cxn ang="0">
                <a:pos x="connsiteX7804" y="connsiteY7804"/>
              </a:cxn>
              <a:cxn ang="0">
                <a:pos x="connsiteX7805" y="connsiteY7805"/>
              </a:cxn>
              <a:cxn ang="0">
                <a:pos x="connsiteX7806" y="connsiteY7806"/>
              </a:cxn>
              <a:cxn ang="0">
                <a:pos x="connsiteX7807" y="connsiteY7807"/>
              </a:cxn>
              <a:cxn ang="0">
                <a:pos x="connsiteX7808" y="connsiteY7808"/>
              </a:cxn>
              <a:cxn ang="0">
                <a:pos x="connsiteX7809" y="connsiteY7809"/>
              </a:cxn>
              <a:cxn ang="0">
                <a:pos x="connsiteX7810" y="connsiteY7810"/>
              </a:cxn>
              <a:cxn ang="0">
                <a:pos x="connsiteX7811" y="connsiteY7811"/>
              </a:cxn>
              <a:cxn ang="0">
                <a:pos x="connsiteX7812" y="connsiteY7812"/>
              </a:cxn>
              <a:cxn ang="0">
                <a:pos x="connsiteX7813" y="connsiteY7813"/>
              </a:cxn>
              <a:cxn ang="0">
                <a:pos x="connsiteX7814" y="connsiteY7814"/>
              </a:cxn>
              <a:cxn ang="0">
                <a:pos x="connsiteX7815" y="connsiteY7815"/>
              </a:cxn>
              <a:cxn ang="0">
                <a:pos x="connsiteX7816" y="connsiteY7816"/>
              </a:cxn>
              <a:cxn ang="0">
                <a:pos x="connsiteX7817" y="connsiteY7817"/>
              </a:cxn>
              <a:cxn ang="0">
                <a:pos x="connsiteX7818" y="connsiteY7818"/>
              </a:cxn>
              <a:cxn ang="0">
                <a:pos x="connsiteX7819" y="connsiteY7819"/>
              </a:cxn>
              <a:cxn ang="0">
                <a:pos x="connsiteX7820" y="connsiteY7820"/>
              </a:cxn>
              <a:cxn ang="0">
                <a:pos x="connsiteX7821" y="connsiteY7821"/>
              </a:cxn>
              <a:cxn ang="0">
                <a:pos x="connsiteX7822" y="connsiteY7822"/>
              </a:cxn>
              <a:cxn ang="0">
                <a:pos x="connsiteX7823" y="connsiteY7823"/>
              </a:cxn>
              <a:cxn ang="0">
                <a:pos x="connsiteX7824" y="connsiteY7824"/>
              </a:cxn>
              <a:cxn ang="0">
                <a:pos x="connsiteX7825" y="connsiteY7825"/>
              </a:cxn>
              <a:cxn ang="0">
                <a:pos x="connsiteX7826" y="connsiteY7826"/>
              </a:cxn>
              <a:cxn ang="0">
                <a:pos x="connsiteX7827" y="connsiteY7827"/>
              </a:cxn>
              <a:cxn ang="0">
                <a:pos x="connsiteX7828" y="connsiteY7828"/>
              </a:cxn>
              <a:cxn ang="0">
                <a:pos x="connsiteX7829" y="connsiteY7829"/>
              </a:cxn>
              <a:cxn ang="0">
                <a:pos x="connsiteX7830" y="connsiteY7830"/>
              </a:cxn>
              <a:cxn ang="0">
                <a:pos x="connsiteX7831" y="connsiteY7831"/>
              </a:cxn>
              <a:cxn ang="0">
                <a:pos x="connsiteX7832" y="connsiteY7832"/>
              </a:cxn>
              <a:cxn ang="0">
                <a:pos x="connsiteX7833" y="connsiteY7833"/>
              </a:cxn>
              <a:cxn ang="0">
                <a:pos x="connsiteX7834" y="connsiteY7834"/>
              </a:cxn>
              <a:cxn ang="0">
                <a:pos x="connsiteX7835" y="connsiteY7835"/>
              </a:cxn>
              <a:cxn ang="0">
                <a:pos x="connsiteX7836" y="connsiteY7836"/>
              </a:cxn>
              <a:cxn ang="0">
                <a:pos x="connsiteX7837" y="connsiteY7837"/>
              </a:cxn>
              <a:cxn ang="0">
                <a:pos x="connsiteX7838" y="connsiteY7838"/>
              </a:cxn>
              <a:cxn ang="0">
                <a:pos x="connsiteX7839" y="connsiteY7839"/>
              </a:cxn>
              <a:cxn ang="0">
                <a:pos x="connsiteX7840" y="connsiteY7840"/>
              </a:cxn>
              <a:cxn ang="0">
                <a:pos x="connsiteX7841" y="connsiteY7841"/>
              </a:cxn>
              <a:cxn ang="0">
                <a:pos x="connsiteX7842" y="connsiteY7842"/>
              </a:cxn>
              <a:cxn ang="0">
                <a:pos x="connsiteX7843" y="connsiteY7843"/>
              </a:cxn>
              <a:cxn ang="0">
                <a:pos x="connsiteX7844" y="connsiteY7844"/>
              </a:cxn>
              <a:cxn ang="0">
                <a:pos x="connsiteX7845" y="connsiteY7845"/>
              </a:cxn>
              <a:cxn ang="0">
                <a:pos x="connsiteX7846" y="connsiteY7846"/>
              </a:cxn>
              <a:cxn ang="0">
                <a:pos x="connsiteX7847" y="connsiteY7847"/>
              </a:cxn>
              <a:cxn ang="0">
                <a:pos x="connsiteX7848" y="connsiteY7848"/>
              </a:cxn>
              <a:cxn ang="0">
                <a:pos x="connsiteX7849" y="connsiteY7849"/>
              </a:cxn>
              <a:cxn ang="0">
                <a:pos x="connsiteX7850" y="connsiteY7850"/>
              </a:cxn>
              <a:cxn ang="0">
                <a:pos x="connsiteX7851" y="connsiteY7851"/>
              </a:cxn>
              <a:cxn ang="0">
                <a:pos x="connsiteX7852" y="connsiteY7852"/>
              </a:cxn>
              <a:cxn ang="0">
                <a:pos x="connsiteX7853" y="connsiteY7853"/>
              </a:cxn>
              <a:cxn ang="0">
                <a:pos x="connsiteX7854" y="connsiteY7854"/>
              </a:cxn>
              <a:cxn ang="0">
                <a:pos x="connsiteX7855" y="connsiteY7855"/>
              </a:cxn>
              <a:cxn ang="0">
                <a:pos x="connsiteX7856" y="connsiteY7856"/>
              </a:cxn>
              <a:cxn ang="0">
                <a:pos x="connsiteX7857" y="connsiteY7857"/>
              </a:cxn>
              <a:cxn ang="0">
                <a:pos x="connsiteX7858" y="connsiteY7858"/>
              </a:cxn>
              <a:cxn ang="0">
                <a:pos x="connsiteX7859" y="connsiteY7859"/>
              </a:cxn>
              <a:cxn ang="0">
                <a:pos x="connsiteX7860" y="connsiteY7860"/>
              </a:cxn>
              <a:cxn ang="0">
                <a:pos x="connsiteX7861" y="connsiteY7861"/>
              </a:cxn>
              <a:cxn ang="0">
                <a:pos x="connsiteX7862" y="connsiteY7862"/>
              </a:cxn>
              <a:cxn ang="0">
                <a:pos x="connsiteX7863" y="connsiteY7863"/>
              </a:cxn>
              <a:cxn ang="0">
                <a:pos x="connsiteX7864" y="connsiteY7864"/>
              </a:cxn>
              <a:cxn ang="0">
                <a:pos x="connsiteX7865" y="connsiteY7865"/>
              </a:cxn>
              <a:cxn ang="0">
                <a:pos x="connsiteX7866" y="connsiteY7866"/>
              </a:cxn>
              <a:cxn ang="0">
                <a:pos x="connsiteX7867" y="connsiteY7867"/>
              </a:cxn>
              <a:cxn ang="0">
                <a:pos x="connsiteX7868" y="connsiteY7868"/>
              </a:cxn>
              <a:cxn ang="0">
                <a:pos x="connsiteX7869" y="connsiteY7869"/>
              </a:cxn>
              <a:cxn ang="0">
                <a:pos x="connsiteX7870" y="connsiteY7870"/>
              </a:cxn>
              <a:cxn ang="0">
                <a:pos x="connsiteX7871" y="connsiteY7871"/>
              </a:cxn>
              <a:cxn ang="0">
                <a:pos x="connsiteX7872" y="connsiteY7872"/>
              </a:cxn>
              <a:cxn ang="0">
                <a:pos x="connsiteX7873" y="connsiteY7873"/>
              </a:cxn>
              <a:cxn ang="0">
                <a:pos x="connsiteX7874" y="connsiteY7874"/>
              </a:cxn>
              <a:cxn ang="0">
                <a:pos x="connsiteX7875" y="connsiteY7875"/>
              </a:cxn>
              <a:cxn ang="0">
                <a:pos x="connsiteX7876" y="connsiteY7876"/>
              </a:cxn>
              <a:cxn ang="0">
                <a:pos x="connsiteX7877" y="connsiteY7877"/>
              </a:cxn>
              <a:cxn ang="0">
                <a:pos x="connsiteX7878" y="connsiteY7878"/>
              </a:cxn>
              <a:cxn ang="0">
                <a:pos x="connsiteX7879" y="connsiteY7879"/>
              </a:cxn>
              <a:cxn ang="0">
                <a:pos x="connsiteX7880" y="connsiteY7880"/>
              </a:cxn>
              <a:cxn ang="0">
                <a:pos x="connsiteX7881" y="connsiteY7881"/>
              </a:cxn>
              <a:cxn ang="0">
                <a:pos x="connsiteX7882" y="connsiteY7882"/>
              </a:cxn>
              <a:cxn ang="0">
                <a:pos x="connsiteX7883" y="connsiteY7883"/>
              </a:cxn>
              <a:cxn ang="0">
                <a:pos x="connsiteX7884" y="connsiteY7884"/>
              </a:cxn>
              <a:cxn ang="0">
                <a:pos x="connsiteX7885" y="connsiteY7885"/>
              </a:cxn>
              <a:cxn ang="0">
                <a:pos x="connsiteX7886" y="connsiteY7886"/>
              </a:cxn>
              <a:cxn ang="0">
                <a:pos x="connsiteX7887" y="connsiteY7887"/>
              </a:cxn>
              <a:cxn ang="0">
                <a:pos x="connsiteX7888" y="connsiteY7888"/>
              </a:cxn>
              <a:cxn ang="0">
                <a:pos x="connsiteX7889" y="connsiteY7889"/>
              </a:cxn>
              <a:cxn ang="0">
                <a:pos x="connsiteX7890" y="connsiteY7890"/>
              </a:cxn>
              <a:cxn ang="0">
                <a:pos x="connsiteX7891" y="connsiteY7891"/>
              </a:cxn>
              <a:cxn ang="0">
                <a:pos x="connsiteX7892" y="connsiteY7892"/>
              </a:cxn>
              <a:cxn ang="0">
                <a:pos x="connsiteX7893" y="connsiteY7893"/>
              </a:cxn>
              <a:cxn ang="0">
                <a:pos x="connsiteX7894" y="connsiteY7894"/>
              </a:cxn>
              <a:cxn ang="0">
                <a:pos x="connsiteX7895" y="connsiteY7895"/>
              </a:cxn>
              <a:cxn ang="0">
                <a:pos x="connsiteX7896" y="connsiteY7896"/>
              </a:cxn>
              <a:cxn ang="0">
                <a:pos x="connsiteX7897" y="connsiteY7897"/>
              </a:cxn>
              <a:cxn ang="0">
                <a:pos x="connsiteX7898" y="connsiteY7898"/>
              </a:cxn>
              <a:cxn ang="0">
                <a:pos x="connsiteX7899" y="connsiteY7899"/>
              </a:cxn>
              <a:cxn ang="0">
                <a:pos x="connsiteX7900" y="connsiteY7900"/>
              </a:cxn>
              <a:cxn ang="0">
                <a:pos x="connsiteX7901" y="connsiteY7901"/>
              </a:cxn>
              <a:cxn ang="0">
                <a:pos x="connsiteX7902" y="connsiteY7902"/>
              </a:cxn>
              <a:cxn ang="0">
                <a:pos x="connsiteX7903" y="connsiteY7903"/>
              </a:cxn>
              <a:cxn ang="0">
                <a:pos x="connsiteX7904" y="connsiteY7904"/>
              </a:cxn>
              <a:cxn ang="0">
                <a:pos x="connsiteX7905" y="connsiteY7905"/>
              </a:cxn>
              <a:cxn ang="0">
                <a:pos x="connsiteX7906" y="connsiteY7906"/>
              </a:cxn>
              <a:cxn ang="0">
                <a:pos x="connsiteX7907" y="connsiteY7907"/>
              </a:cxn>
              <a:cxn ang="0">
                <a:pos x="connsiteX7908" y="connsiteY7908"/>
              </a:cxn>
              <a:cxn ang="0">
                <a:pos x="connsiteX7909" y="connsiteY7909"/>
              </a:cxn>
              <a:cxn ang="0">
                <a:pos x="connsiteX7910" y="connsiteY7910"/>
              </a:cxn>
              <a:cxn ang="0">
                <a:pos x="connsiteX7911" y="connsiteY7911"/>
              </a:cxn>
              <a:cxn ang="0">
                <a:pos x="connsiteX7912" y="connsiteY7912"/>
              </a:cxn>
              <a:cxn ang="0">
                <a:pos x="connsiteX7913" y="connsiteY7913"/>
              </a:cxn>
              <a:cxn ang="0">
                <a:pos x="connsiteX7914" y="connsiteY7914"/>
              </a:cxn>
              <a:cxn ang="0">
                <a:pos x="connsiteX7915" y="connsiteY7915"/>
              </a:cxn>
              <a:cxn ang="0">
                <a:pos x="connsiteX7916" y="connsiteY7916"/>
              </a:cxn>
              <a:cxn ang="0">
                <a:pos x="connsiteX7917" y="connsiteY7917"/>
              </a:cxn>
              <a:cxn ang="0">
                <a:pos x="connsiteX7918" y="connsiteY7918"/>
              </a:cxn>
              <a:cxn ang="0">
                <a:pos x="connsiteX7919" y="connsiteY7919"/>
              </a:cxn>
              <a:cxn ang="0">
                <a:pos x="connsiteX7920" y="connsiteY7920"/>
              </a:cxn>
              <a:cxn ang="0">
                <a:pos x="connsiteX7921" y="connsiteY7921"/>
              </a:cxn>
              <a:cxn ang="0">
                <a:pos x="connsiteX7922" y="connsiteY7922"/>
              </a:cxn>
              <a:cxn ang="0">
                <a:pos x="connsiteX7923" y="connsiteY7923"/>
              </a:cxn>
              <a:cxn ang="0">
                <a:pos x="connsiteX7924" y="connsiteY7924"/>
              </a:cxn>
              <a:cxn ang="0">
                <a:pos x="connsiteX7925" y="connsiteY7925"/>
              </a:cxn>
              <a:cxn ang="0">
                <a:pos x="connsiteX7926" y="connsiteY7926"/>
              </a:cxn>
              <a:cxn ang="0">
                <a:pos x="connsiteX7927" y="connsiteY7927"/>
              </a:cxn>
              <a:cxn ang="0">
                <a:pos x="connsiteX7928" y="connsiteY7928"/>
              </a:cxn>
              <a:cxn ang="0">
                <a:pos x="connsiteX7929" y="connsiteY7929"/>
              </a:cxn>
              <a:cxn ang="0">
                <a:pos x="connsiteX7930" y="connsiteY7930"/>
              </a:cxn>
              <a:cxn ang="0">
                <a:pos x="connsiteX7931" y="connsiteY7931"/>
              </a:cxn>
              <a:cxn ang="0">
                <a:pos x="connsiteX7932" y="connsiteY7932"/>
              </a:cxn>
              <a:cxn ang="0">
                <a:pos x="connsiteX7933" y="connsiteY7933"/>
              </a:cxn>
              <a:cxn ang="0">
                <a:pos x="connsiteX7934" y="connsiteY7934"/>
              </a:cxn>
              <a:cxn ang="0">
                <a:pos x="connsiteX7935" y="connsiteY7935"/>
              </a:cxn>
              <a:cxn ang="0">
                <a:pos x="connsiteX7936" y="connsiteY7936"/>
              </a:cxn>
              <a:cxn ang="0">
                <a:pos x="connsiteX7937" y="connsiteY7937"/>
              </a:cxn>
              <a:cxn ang="0">
                <a:pos x="connsiteX7938" y="connsiteY7938"/>
              </a:cxn>
              <a:cxn ang="0">
                <a:pos x="connsiteX7939" y="connsiteY7939"/>
              </a:cxn>
              <a:cxn ang="0">
                <a:pos x="connsiteX7940" y="connsiteY7940"/>
              </a:cxn>
              <a:cxn ang="0">
                <a:pos x="connsiteX7941" y="connsiteY7941"/>
              </a:cxn>
              <a:cxn ang="0">
                <a:pos x="connsiteX7942" y="connsiteY7942"/>
              </a:cxn>
              <a:cxn ang="0">
                <a:pos x="connsiteX7943" y="connsiteY7943"/>
              </a:cxn>
              <a:cxn ang="0">
                <a:pos x="connsiteX7944" y="connsiteY7944"/>
              </a:cxn>
              <a:cxn ang="0">
                <a:pos x="connsiteX7945" y="connsiteY7945"/>
              </a:cxn>
              <a:cxn ang="0">
                <a:pos x="connsiteX7946" y="connsiteY7946"/>
              </a:cxn>
              <a:cxn ang="0">
                <a:pos x="connsiteX7947" y="connsiteY7947"/>
              </a:cxn>
              <a:cxn ang="0">
                <a:pos x="connsiteX7948" y="connsiteY7948"/>
              </a:cxn>
              <a:cxn ang="0">
                <a:pos x="connsiteX7949" y="connsiteY7949"/>
              </a:cxn>
              <a:cxn ang="0">
                <a:pos x="connsiteX7950" y="connsiteY7950"/>
              </a:cxn>
              <a:cxn ang="0">
                <a:pos x="connsiteX7951" y="connsiteY7951"/>
              </a:cxn>
              <a:cxn ang="0">
                <a:pos x="connsiteX7952" y="connsiteY7952"/>
              </a:cxn>
              <a:cxn ang="0">
                <a:pos x="connsiteX7953" y="connsiteY7953"/>
              </a:cxn>
              <a:cxn ang="0">
                <a:pos x="connsiteX7954" y="connsiteY7954"/>
              </a:cxn>
              <a:cxn ang="0">
                <a:pos x="connsiteX7955" y="connsiteY7955"/>
              </a:cxn>
              <a:cxn ang="0">
                <a:pos x="connsiteX7956" y="connsiteY7956"/>
              </a:cxn>
              <a:cxn ang="0">
                <a:pos x="connsiteX7957" y="connsiteY7957"/>
              </a:cxn>
              <a:cxn ang="0">
                <a:pos x="connsiteX7958" y="connsiteY7958"/>
              </a:cxn>
              <a:cxn ang="0">
                <a:pos x="connsiteX7959" y="connsiteY7959"/>
              </a:cxn>
              <a:cxn ang="0">
                <a:pos x="connsiteX7960" y="connsiteY7960"/>
              </a:cxn>
              <a:cxn ang="0">
                <a:pos x="connsiteX7961" y="connsiteY7961"/>
              </a:cxn>
              <a:cxn ang="0">
                <a:pos x="connsiteX7962" y="connsiteY7962"/>
              </a:cxn>
              <a:cxn ang="0">
                <a:pos x="connsiteX7963" y="connsiteY7963"/>
              </a:cxn>
              <a:cxn ang="0">
                <a:pos x="connsiteX7964" y="connsiteY7964"/>
              </a:cxn>
              <a:cxn ang="0">
                <a:pos x="connsiteX7965" y="connsiteY7965"/>
              </a:cxn>
              <a:cxn ang="0">
                <a:pos x="connsiteX7966" y="connsiteY7966"/>
              </a:cxn>
              <a:cxn ang="0">
                <a:pos x="connsiteX7967" y="connsiteY7967"/>
              </a:cxn>
              <a:cxn ang="0">
                <a:pos x="connsiteX7968" y="connsiteY7968"/>
              </a:cxn>
              <a:cxn ang="0">
                <a:pos x="connsiteX7969" y="connsiteY7969"/>
              </a:cxn>
              <a:cxn ang="0">
                <a:pos x="connsiteX7970" y="connsiteY7970"/>
              </a:cxn>
              <a:cxn ang="0">
                <a:pos x="connsiteX7971" y="connsiteY7971"/>
              </a:cxn>
              <a:cxn ang="0">
                <a:pos x="connsiteX7972" y="connsiteY7972"/>
              </a:cxn>
              <a:cxn ang="0">
                <a:pos x="connsiteX7973" y="connsiteY7973"/>
              </a:cxn>
              <a:cxn ang="0">
                <a:pos x="connsiteX7974" y="connsiteY7974"/>
              </a:cxn>
              <a:cxn ang="0">
                <a:pos x="connsiteX7975" y="connsiteY7975"/>
              </a:cxn>
              <a:cxn ang="0">
                <a:pos x="connsiteX7976" y="connsiteY7976"/>
              </a:cxn>
              <a:cxn ang="0">
                <a:pos x="connsiteX7977" y="connsiteY7977"/>
              </a:cxn>
              <a:cxn ang="0">
                <a:pos x="connsiteX7978" y="connsiteY7978"/>
              </a:cxn>
              <a:cxn ang="0">
                <a:pos x="connsiteX7979" y="connsiteY7979"/>
              </a:cxn>
              <a:cxn ang="0">
                <a:pos x="connsiteX7980" y="connsiteY7980"/>
              </a:cxn>
              <a:cxn ang="0">
                <a:pos x="connsiteX7981" y="connsiteY7981"/>
              </a:cxn>
              <a:cxn ang="0">
                <a:pos x="connsiteX7982" y="connsiteY7982"/>
              </a:cxn>
              <a:cxn ang="0">
                <a:pos x="connsiteX7983" y="connsiteY7983"/>
              </a:cxn>
              <a:cxn ang="0">
                <a:pos x="connsiteX7984" y="connsiteY7984"/>
              </a:cxn>
              <a:cxn ang="0">
                <a:pos x="connsiteX7985" y="connsiteY7985"/>
              </a:cxn>
              <a:cxn ang="0">
                <a:pos x="connsiteX7986" y="connsiteY7986"/>
              </a:cxn>
              <a:cxn ang="0">
                <a:pos x="connsiteX7987" y="connsiteY7987"/>
              </a:cxn>
              <a:cxn ang="0">
                <a:pos x="connsiteX7988" y="connsiteY7988"/>
              </a:cxn>
              <a:cxn ang="0">
                <a:pos x="connsiteX7989" y="connsiteY7989"/>
              </a:cxn>
              <a:cxn ang="0">
                <a:pos x="connsiteX7990" y="connsiteY7990"/>
              </a:cxn>
              <a:cxn ang="0">
                <a:pos x="connsiteX7991" y="connsiteY7991"/>
              </a:cxn>
              <a:cxn ang="0">
                <a:pos x="connsiteX7992" y="connsiteY7992"/>
              </a:cxn>
              <a:cxn ang="0">
                <a:pos x="connsiteX7993" y="connsiteY7993"/>
              </a:cxn>
              <a:cxn ang="0">
                <a:pos x="connsiteX7994" y="connsiteY7994"/>
              </a:cxn>
              <a:cxn ang="0">
                <a:pos x="connsiteX7995" y="connsiteY7995"/>
              </a:cxn>
              <a:cxn ang="0">
                <a:pos x="connsiteX7996" y="connsiteY7996"/>
              </a:cxn>
              <a:cxn ang="0">
                <a:pos x="connsiteX7997" y="connsiteY7997"/>
              </a:cxn>
              <a:cxn ang="0">
                <a:pos x="connsiteX7998" y="connsiteY7998"/>
              </a:cxn>
              <a:cxn ang="0">
                <a:pos x="connsiteX7999" y="connsiteY7999"/>
              </a:cxn>
              <a:cxn ang="0">
                <a:pos x="connsiteX8000" y="connsiteY8000"/>
              </a:cxn>
              <a:cxn ang="0">
                <a:pos x="connsiteX8001" y="connsiteY8001"/>
              </a:cxn>
              <a:cxn ang="0">
                <a:pos x="connsiteX8002" y="connsiteY8002"/>
              </a:cxn>
              <a:cxn ang="0">
                <a:pos x="connsiteX8003" y="connsiteY8003"/>
              </a:cxn>
              <a:cxn ang="0">
                <a:pos x="connsiteX8004" y="connsiteY8004"/>
              </a:cxn>
              <a:cxn ang="0">
                <a:pos x="connsiteX8005" y="connsiteY8005"/>
              </a:cxn>
              <a:cxn ang="0">
                <a:pos x="connsiteX8006" y="connsiteY8006"/>
              </a:cxn>
              <a:cxn ang="0">
                <a:pos x="connsiteX8007" y="connsiteY8007"/>
              </a:cxn>
              <a:cxn ang="0">
                <a:pos x="connsiteX8008" y="connsiteY8008"/>
              </a:cxn>
              <a:cxn ang="0">
                <a:pos x="connsiteX8009" y="connsiteY8009"/>
              </a:cxn>
              <a:cxn ang="0">
                <a:pos x="connsiteX8010" y="connsiteY8010"/>
              </a:cxn>
              <a:cxn ang="0">
                <a:pos x="connsiteX8011" y="connsiteY8011"/>
              </a:cxn>
              <a:cxn ang="0">
                <a:pos x="connsiteX8012" y="connsiteY8012"/>
              </a:cxn>
              <a:cxn ang="0">
                <a:pos x="connsiteX8013" y="connsiteY8013"/>
              </a:cxn>
              <a:cxn ang="0">
                <a:pos x="connsiteX8014" y="connsiteY8014"/>
              </a:cxn>
              <a:cxn ang="0">
                <a:pos x="connsiteX8015" y="connsiteY8015"/>
              </a:cxn>
              <a:cxn ang="0">
                <a:pos x="connsiteX8016" y="connsiteY8016"/>
              </a:cxn>
              <a:cxn ang="0">
                <a:pos x="connsiteX8017" y="connsiteY8017"/>
              </a:cxn>
              <a:cxn ang="0">
                <a:pos x="connsiteX8018" y="connsiteY8018"/>
              </a:cxn>
              <a:cxn ang="0">
                <a:pos x="connsiteX8019" y="connsiteY8019"/>
              </a:cxn>
              <a:cxn ang="0">
                <a:pos x="connsiteX8020" y="connsiteY8020"/>
              </a:cxn>
              <a:cxn ang="0">
                <a:pos x="connsiteX8021" y="connsiteY8021"/>
              </a:cxn>
              <a:cxn ang="0">
                <a:pos x="connsiteX8022" y="connsiteY8022"/>
              </a:cxn>
              <a:cxn ang="0">
                <a:pos x="connsiteX8023" y="connsiteY8023"/>
              </a:cxn>
              <a:cxn ang="0">
                <a:pos x="connsiteX8024" y="connsiteY8024"/>
              </a:cxn>
              <a:cxn ang="0">
                <a:pos x="connsiteX8025" y="connsiteY8025"/>
              </a:cxn>
              <a:cxn ang="0">
                <a:pos x="connsiteX8026" y="connsiteY8026"/>
              </a:cxn>
              <a:cxn ang="0">
                <a:pos x="connsiteX8027" y="connsiteY8027"/>
              </a:cxn>
              <a:cxn ang="0">
                <a:pos x="connsiteX8028" y="connsiteY8028"/>
              </a:cxn>
              <a:cxn ang="0">
                <a:pos x="connsiteX8029" y="connsiteY8029"/>
              </a:cxn>
              <a:cxn ang="0">
                <a:pos x="connsiteX8030" y="connsiteY8030"/>
              </a:cxn>
              <a:cxn ang="0">
                <a:pos x="connsiteX8031" y="connsiteY8031"/>
              </a:cxn>
              <a:cxn ang="0">
                <a:pos x="connsiteX8032" y="connsiteY8032"/>
              </a:cxn>
              <a:cxn ang="0">
                <a:pos x="connsiteX8033" y="connsiteY8033"/>
              </a:cxn>
              <a:cxn ang="0">
                <a:pos x="connsiteX8034" y="connsiteY8034"/>
              </a:cxn>
              <a:cxn ang="0">
                <a:pos x="connsiteX8035" y="connsiteY8035"/>
              </a:cxn>
              <a:cxn ang="0">
                <a:pos x="connsiteX8036" y="connsiteY8036"/>
              </a:cxn>
              <a:cxn ang="0">
                <a:pos x="connsiteX8037" y="connsiteY8037"/>
              </a:cxn>
              <a:cxn ang="0">
                <a:pos x="connsiteX8038" y="connsiteY8038"/>
              </a:cxn>
              <a:cxn ang="0">
                <a:pos x="connsiteX8039" y="connsiteY8039"/>
              </a:cxn>
              <a:cxn ang="0">
                <a:pos x="connsiteX8040" y="connsiteY8040"/>
              </a:cxn>
              <a:cxn ang="0">
                <a:pos x="connsiteX8041" y="connsiteY8041"/>
              </a:cxn>
              <a:cxn ang="0">
                <a:pos x="connsiteX8042" y="connsiteY8042"/>
              </a:cxn>
              <a:cxn ang="0">
                <a:pos x="connsiteX8043" y="connsiteY8043"/>
              </a:cxn>
              <a:cxn ang="0">
                <a:pos x="connsiteX8044" y="connsiteY8044"/>
              </a:cxn>
              <a:cxn ang="0">
                <a:pos x="connsiteX8045" y="connsiteY8045"/>
              </a:cxn>
              <a:cxn ang="0">
                <a:pos x="connsiteX8046" y="connsiteY8046"/>
              </a:cxn>
              <a:cxn ang="0">
                <a:pos x="connsiteX8047" y="connsiteY8047"/>
              </a:cxn>
              <a:cxn ang="0">
                <a:pos x="connsiteX8048" y="connsiteY8048"/>
              </a:cxn>
              <a:cxn ang="0">
                <a:pos x="connsiteX8049" y="connsiteY8049"/>
              </a:cxn>
              <a:cxn ang="0">
                <a:pos x="connsiteX8050" y="connsiteY8050"/>
              </a:cxn>
              <a:cxn ang="0">
                <a:pos x="connsiteX8051" y="connsiteY8051"/>
              </a:cxn>
              <a:cxn ang="0">
                <a:pos x="connsiteX8052" y="connsiteY8052"/>
              </a:cxn>
              <a:cxn ang="0">
                <a:pos x="connsiteX8053" y="connsiteY8053"/>
              </a:cxn>
              <a:cxn ang="0">
                <a:pos x="connsiteX8054" y="connsiteY8054"/>
              </a:cxn>
              <a:cxn ang="0">
                <a:pos x="connsiteX8055" y="connsiteY8055"/>
              </a:cxn>
              <a:cxn ang="0">
                <a:pos x="connsiteX8056" y="connsiteY8056"/>
              </a:cxn>
              <a:cxn ang="0">
                <a:pos x="connsiteX8057" y="connsiteY8057"/>
              </a:cxn>
              <a:cxn ang="0">
                <a:pos x="connsiteX8058" y="connsiteY8058"/>
              </a:cxn>
              <a:cxn ang="0">
                <a:pos x="connsiteX8059" y="connsiteY8059"/>
              </a:cxn>
              <a:cxn ang="0">
                <a:pos x="connsiteX8060" y="connsiteY8060"/>
              </a:cxn>
              <a:cxn ang="0">
                <a:pos x="connsiteX8061" y="connsiteY8061"/>
              </a:cxn>
              <a:cxn ang="0">
                <a:pos x="connsiteX8062" y="connsiteY8062"/>
              </a:cxn>
              <a:cxn ang="0">
                <a:pos x="connsiteX8063" y="connsiteY8063"/>
              </a:cxn>
              <a:cxn ang="0">
                <a:pos x="connsiteX8064" y="connsiteY8064"/>
              </a:cxn>
              <a:cxn ang="0">
                <a:pos x="connsiteX8065" y="connsiteY8065"/>
              </a:cxn>
              <a:cxn ang="0">
                <a:pos x="connsiteX8066" y="connsiteY8066"/>
              </a:cxn>
              <a:cxn ang="0">
                <a:pos x="connsiteX8067" y="connsiteY8067"/>
              </a:cxn>
              <a:cxn ang="0">
                <a:pos x="connsiteX8068" y="connsiteY8068"/>
              </a:cxn>
              <a:cxn ang="0">
                <a:pos x="connsiteX8069" y="connsiteY8069"/>
              </a:cxn>
              <a:cxn ang="0">
                <a:pos x="connsiteX8070" y="connsiteY8070"/>
              </a:cxn>
              <a:cxn ang="0">
                <a:pos x="connsiteX8071" y="connsiteY8071"/>
              </a:cxn>
              <a:cxn ang="0">
                <a:pos x="connsiteX8072" y="connsiteY8072"/>
              </a:cxn>
              <a:cxn ang="0">
                <a:pos x="connsiteX8073" y="connsiteY8073"/>
              </a:cxn>
              <a:cxn ang="0">
                <a:pos x="connsiteX8074" y="connsiteY8074"/>
              </a:cxn>
              <a:cxn ang="0">
                <a:pos x="connsiteX8075" y="connsiteY8075"/>
              </a:cxn>
              <a:cxn ang="0">
                <a:pos x="connsiteX8076" y="connsiteY8076"/>
              </a:cxn>
              <a:cxn ang="0">
                <a:pos x="connsiteX8077" y="connsiteY8077"/>
              </a:cxn>
              <a:cxn ang="0">
                <a:pos x="connsiteX8078" y="connsiteY8078"/>
              </a:cxn>
              <a:cxn ang="0">
                <a:pos x="connsiteX8079" y="connsiteY8079"/>
              </a:cxn>
              <a:cxn ang="0">
                <a:pos x="connsiteX8080" y="connsiteY8080"/>
              </a:cxn>
              <a:cxn ang="0">
                <a:pos x="connsiteX8081" y="connsiteY8081"/>
              </a:cxn>
              <a:cxn ang="0">
                <a:pos x="connsiteX8082" y="connsiteY8082"/>
              </a:cxn>
              <a:cxn ang="0">
                <a:pos x="connsiteX8083" y="connsiteY8083"/>
              </a:cxn>
              <a:cxn ang="0">
                <a:pos x="connsiteX8084" y="connsiteY8084"/>
              </a:cxn>
              <a:cxn ang="0">
                <a:pos x="connsiteX8085" y="connsiteY8085"/>
              </a:cxn>
              <a:cxn ang="0">
                <a:pos x="connsiteX8086" y="connsiteY8086"/>
              </a:cxn>
              <a:cxn ang="0">
                <a:pos x="connsiteX8087" y="connsiteY8087"/>
              </a:cxn>
              <a:cxn ang="0">
                <a:pos x="connsiteX8088" y="connsiteY8088"/>
              </a:cxn>
              <a:cxn ang="0">
                <a:pos x="connsiteX8089" y="connsiteY8089"/>
              </a:cxn>
              <a:cxn ang="0">
                <a:pos x="connsiteX8090" y="connsiteY8090"/>
              </a:cxn>
              <a:cxn ang="0">
                <a:pos x="connsiteX8091" y="connsiteY8091"/>
              </a:cxn>
              <a:cxn ang="0">
                <a:pos x="connsiteX8092" y="connsiteY8092"/>
              </a:cxn>
              <a:cxn ang="0">
                <a:pos x="connsiteX8093" y="connsiteY8093"/>
              </a:cxn>
              <a:cxn ang="0">
                <a:pos x="connsiteX8094" y="connsiteY8094"/>
              </a:cxn>
              <a:cxn ang="0">
                <a:pos x="connsiteX8095" y="connsiteY8095"/>
              </a:cxn>
              <a:cxn ang="0">
                <a:pos x="connsiteX8096" y="connsiteY8096"/>
              </a:cxn>
              <a:cxn ang="0">
                <a:pos x="connsiteX8097" y="connsiteY8097"/>
              </a:cxn>
              <a:cxn ang="0">
                <a:pos x="connsiteX8098" y="connsiteY8098"/>
              </a:cxn>
              <a:cxn ang="0">
                <a:pos x="connsiteX8099" y="connsiteY8099"/>
              </a:cxn>
              <a:cxn ang="0">
                <a:pos x="connsiteX8100" y="connsiteY8100"/>
              </a:cxn>
              <a:cxn ang="0">
                <a:pos x="connsiteX8101" y="connsiteY8101"/>
              </a:cxn>
              <a:cxn ang="0">
                <a:pos x="connsiteX8102" y="connsiteY8102"/>
              </a:cxn>
              <a:cxn ang="0">
                <a:pos x="connsiteX8103" y="connsiteY8103"/>
              </a:cxn>
              <a:cxn ang="0">
                <a:pos x="connsiteX8104" y="connsiteY8104"/>
              </a:cxn>
              <a:cxn ang="0">
                <a:pos x="connsiteX8105" y="connsiteY8105"/>
              </a:cxn>
              <a:cxn ang="0">
                <a:pos x="connsiteX8106" y="connsiteY8106"/>
              </a:cxn>
              <a:cxn ang="0">
                <a:pos x="connsiteX8107" y="connsiteY8107"/>
              </a:cxn>
              <a:cxn ang="0">
                <a:pos x="connsiteX8108" y="connsiteY8108"/>
              </a:cxn>
              <a:cxn ang="0">
                <a:pos x="connsiteX8109" y="connsiteY8109"/>
              </a:cxn>
              <a:cxn ang="0">
                <a:pos x="connsiteX8110" y="connsiteY8110"/>
              </a:cxn>
              <a:cxn ang="0">
                <a:pos x="connsiteX8111" y="connsiteY8111"/>
              </a:cxn>
              <a:cxn ang="0">
                <a:pos x="connsiteX8112" y="connsiteY8112"/>
              </a:cxn>
              <a:cxn ang="0">
                <a:pos x="connsiteX8113" y="connsiteY8113"/>
              </a:cxn>
              <a:cxn ang="0">
                <a:pos x="connsiteX8114" y="connsiteY8114"/>
              </a:cxn>
              <a:cxn ang="0">
                <a:pos x="connsiteX8115" y="connsiteY8115"/>
              </a:cxn>
              <a:cxn ang="0">
                <a:pos x="connsiteX8116" y="connsiteY8116"/>
              </a:cxn>
              <a:cxn ang="0">
                <a:pos x="connsiteX8117" y="connsiteY8117"/>
              </a:cxn>
              <a:cxn ang="0">
                <a:pos x="connsiteX8118" y="connsiteY8118"/>
              </a:cxn>
              <a:cxn ang="0">
                <a:pos x="connsiteX8119" y="connsiteY8119"/>
              </a:cxn>
              <a:cxn ang="0">
                <a:pos x="connsiteX8120" y="connsiteY8120"/>
              </a:cxn>
              <a:cxn ang="0">
                <a:pos x="connsiteX8121" y="connsiteY8121"/>
              </a:cxn>
              <a:cxn ang="0">
                <a:pos x="connsiteX8122" y="connsiteY8122"/>
              </a:cxn>
              <a:cxn ang="0">
                <a:pos x="connsiteX8123" y="connsiteY8123"/>
              </a:cxn>
              <a:cxn ang="0">
                <a:pos x="connsiteX8124" y="connsiteY8124"/>
              </a:cxn>
              <a:cxn ang="0">
                <a:pos x="connsiteX8125" y="connsiteY8125"/>
              </a:cxn>
              <a:cxn ang="0">
                <a:pos x="connsiteX8126" y="connsiteY8126"/>
              </a:cxn>
              <a:cxn ang="0">
                <a:pos x="connsiteX8127" y="connsiteY8127"/>
              </a:cxn>
              <a:cxn ang="0">
                <a:pos x="connsiteX8128" y="connsiteY8128"/>
              </a:cxn>
              <a:cxn ang="0">
                <a:pos x="connsiteX8129" y="connsiteY8129"/>
              </a:cxn>
              <a:cxn ang="0">
                <a:pos x="connsiteX8130" y="connsiteY8130"/>
              </a:cxn>
              <a:cxn ang="0">
                <a:pos x="connsiteX8131" y="connsiteY8131"/>
              </a:cxn>
              <a:cxn ang="0">
                <a:pos x="connsiteX8132" y="connsiteY8132"/>
              </a:cxn>
              <a:cxn ang="0">
                <a:pos x="connsiteX8133" y="connsiteY8133"/>
              </a:cxn>
              <a:cxn ang="0">
                <a:pos x="connsiteX8134" y="connsiteY8134"/>
              </a:cxn>
              <a:cxn ang="0">
                <a:pos x="connsiteX8135" y="connsiteY8135"/>
              </a:cxn>
              <a:cxn ang="0">
                <a:pos x="connsiteX8136" y="connsiteY8136"/>
              </a:cxn>
              <a:cxn ang="0">
                <a:pos x="connsiteX8137" y="connsiteY8137"/>
              </a:cxn>
              <a:cxn ang="0">
                <a:pos x="connsiteX8138" y="connsiteY8138"/>
              </a:cxn>
              <a:cxn ang="0">
                <a:pos x="connsiteX8139" y="connsiteY8139"/>
              </a:cxn>
              <a:cxn ang="0">
                <a:pos x="connsiteX8140" y="connsiteY8140"/>
              </a:cxn>
              <a:cxn ang="0">
                <a:pos x="connsiteX8141" y="connsiteY8141"/>
              </a:cxn>
              <a:cxn ang="0">
                <a:pos x="connsiteX8142" y="connsiteY8142"/>
              </a:cxn>
              <a:cxn ang="0">
                <a:pos x="connsiteX8143" y="connsiteY8143"/>
              </a:cxn>
              <a:cxn ang="0">
                <a:pos x="connsiteX8144" y="connsiteY8144"/>
              </a:cxn>
              <a:cxn ang="0">
                <a:pos x="connsiteX8145" y="connsiteY8145"/>
              </a:cxn>
              <a:cxn ang="0">
                <a:pos x="connsiteX8146" y="connsiteY8146"/>
              </a:cxn>
              <a:cxn ang="0">
                <a:pos x="connsiteX8147" y="connsiteY8147"/>
              </a:cxn>
              <a:cxn ang="0">
                <a:pos x="connsiteX8148" y="connsiteY8148"/>
              </a:cxn>
              <a:cxn ang="0">
                <a:pos x="connsiteX8149" y="connsiteY8149"/>
              </a:cxn>
              <a:cxn ang="0">
                <a:pos x="connsiteX8150" y="connsiteY8150"/>
              </a:cxn>
              <a:cxn ang="0">
                <a:pos x="connsiteX8151" y="connsiteY8151"/>
              </a:cxn>
              <a:cxn ang="0">
                <a:pos x="connsiteX8152" y="connsiteY8152"/>
              </a:cxn>
              <a:cxn ang="0">
                <a:pos x="connsiteX8153" y="connsiteY8153"/>
              </a:cxn>
              <a:cxn ang="0">
                <a:pos x="connsiteX8154" y="connsiteY8154"/>
              </a:cxn>
              <a:cxn ang="0">
                <a:pos x="connsiteX8155" y="connsiteY8155"/>
              </a:cxn>
              <a:cxn ang="0">
                <a:pos x="connsiteX8156" y="connsiteY8156"/>
              </a:cxn>
              <a:cxn ang="0">
                <a:pos x="connsiteX8157" y="connsiteY8157"/>
              </a:cxn>
              <a:cxn ang="0">
                <a:pos x="connsiteX8158" y="connsiteY8158"/>
              </a:cxn>
              <a:cxn ang="0">
                <a:pos x="connsiteX8159" y="connsiteY8159"/>
              </a:cxn>
              <a:cxn ang="0">
                <a:pos x="connsiteX8160" y="connsiteY8160"/>
              </a:cxn>
              <a:cxn ang="0">
                <a:pos x="connsiteX8161" y="connsiteY8161"/>
              </a:cxn>
              <a:cxn ang="0">
                <a:pos x="connsiteX8162" y="connsiteY8162"/>
              </a:cxn>
              <a:cxn ang="0">
                <a:pos x="connsiteX8163" y="connsiteY8163"/>
              </a:cxn>
              <a:cxn ang="0">
                <a:pos x="connsiteX8164" y="connsiteY8164"/>
              </a:cxn>
              <a:cxn ang="0">
                <a:pos x="connsiteX8165" y="connsiteY8165"/>
              </a:cxn>
              <a:cxn ang="0">
                <a:pos x="connsiteX8166" y="connsiteY8166"/>
              </a:cxn>
              <a:cxn ang="0">
                <a:pos x="connsiteX8167" y="connsiteY8167"/>
              </a:cxn>
              <a:cxn ang="0">
                <a:pos x="connsiteX8168" y="connsiteY8168"/>
              </a:cxn>
              <a:cxn ang="0">
                <a:pos x="connsiteX8169" y="connsiteY8169"/>
              </a:cxn>
              <a:cxn ang="0">
                <a:pos x="connsiteX8170" y="connsiteY8170"/>
              </a:cxn>
              <a:cxn ang="0">
                <a:pos x="connsiteX8171" y="connsiteY8171"/>
              </a:cxn>
              <a:cxn ang="0">
                <a:pos x="connsiteX8172" y="connsiteY8172"/>
              </a:cxn>
              <a:cxn ang="0">
                <a:pos x="connsiteX8173" y="connsiteY8173"/>
              </a:cxn>
              <a:cxn ang="0">
                <a:pos x="connsiteX8174" y="connsiteY8174"/>
              </a:cxn>
              <a:cxn ang="0">
                <a:pos x="connsiteX8175" y="connsiteY8175"/>
              </a:cxn>
              <a:cxn ang="0">
                <a:pos x="connsiteX8176" y="connsiteY8176"/>
              </a:cxn>
              <a:cxn ang="0">
                <a:pos x="connsiteX8177" y="connsiteY8177"/>
              </a:cxn>
              <a:cxn ang="0">
                <a:pos x="connsiteX8178" y="connsiteY8178"/>
              </a:cxn>
              <a:cxn ang="0">
                <a:pos x="connsiteX8179" y="connsiteY8179"/>
              </a:cxn>
              <a:cxn ang="0">
                <a:pos x="connsiteX8180" y="connsiteY8180"/>
              </a:cxn>
              <a:cxn ang="0">
                <a:pos x="connsiteX8181" y="connsiteY8181"/>
              </a:cxn>
              <a:cxn ang="0">
                <a:pos x="connsiteX8182" y="connsiteY8182"/>
              </a:cxn>
              <a:cxn ang="0">
                <a:pos x="connsiteX8183" y="connsiteY8183"/>
              </a:cxn>
              <a:cxn ang="0">
                <a:pos x="connsiteX8184" y="connsiteY8184"/>
              </a:cxn>
              <a:cxn ang="0">
                <a:pos x="connsiteX8185" y="connsiteY8185"/>
              </a:cxn>
              <a:cxn ang="0">
                <a:pos x="connsiteX8186" y="connsiteY8186"/>
              </a:cxn>
              <a:cxn ang="0">
                <a:pos x="connsiteX8187" y="connsiteY8187"/>
              </a:cxn>
              <a:cxn ang="0">
                <a:pos x="connsiteX8188" y="connsiteY8188"/>
              </a:cxn>
              <a:cxn ang="0">
                <a:pos x="connsiteX8189" y="connsiteY8189"/>
              </a:cxn>
              <a:cxn ang="0">
                <a:pos x="connsiteX8190" y="connsiteY8190"/>
              </a:cxn>
              <a:cxn ang="0">
                <a:pos x="connsiteX8191" y="connsiteY8191"/>
              </a:cxn>
              <a:cxn ang="0">
                <a:pos x="connsiteX8192" y="connsiteY8192"/>
              </a:cxn>
              <a:cxn ang="0">
                <a:pos x="connsiteX8193" y="connsiteY8193"/>
              </a:cxn>
              <a:cxn ang="0">
                <a:pos x="connsiteX8194" y="connsiteY8194"/>
              </a:cxn>
              <a:cxn ang="0">
                <a:pos x="connsiteX8195" y="connsiteY8195"/>
              </a:cxn>
              <a:cxn ang="0">
                <a:pos x="connsiteX8196" y="connsiteY8196"/>
              </a:cxn>
              <a:cxn ang="0">
                <a:pos x="connsiteX8197" y="connsiteY8197"/>
              </a:cxn>
              <a:cxn ang="0">
                <a:pos x="connsiteX8198" y="connsiteY8198"/>
              </a:cxn>
              <a:cxn ang="0">
                <a:pos x="connsiteX8199" y="connsiteY8199"/>
              </a:cxn>
              <a:cxn ang="0">
                <a:pos x="connsiteX8200" y="connsiteY8200"/>
              </a:cxn>
              <a:cxn ang="0">
                <a:pos x="connsiteX8201" y="connsiteY8201"/>
              </a:cxn>
              <a:cxn ang="0">
                <a:pos x="connsiteX8202" y="connsiteY8202"/>
              </a:cxn>
              <a:cxn ang="0">
                <a:pos x="connsiteX8203" y="connsiteY8203"/>
              </a:cxn>
              <a:cxn ang="0">
                <a:pos x="connsiteX8204" y="connsiteY8204"/>
              </a:cxn>
              <a:cxn ang="0">
                <a:pos x="connsiteX8205" y="connsiteY8205"/>
              </a:cxn>
              <a:cxn ang="0">
                <a:pos x="connsiteX8206" y="connsiteY8206"/>
              </a:cxn>
              <a:cxn ang="0">
                <a:pos x="connsiteX8207" y="connsiteY8207"/>
              </a:cxn>
              <a:cxn ang="0">
                <a:pos x="connsiteX8208" y="connsiteY8208"/>
              </a:cxn>
              <a:cxn ang="0">
                <a:pos x="connsiteX8209" y="connsiteY8209"/>
              </a:cxn>
              <a:cxn ang="0">
                <a:pos x="connsiteX8210" y="connsiteY8210"/>
              </a:cxn>
              <a:cxn ang="0">
                <a:pos x="connsiteX8211" y="connsiteY8211"/>
              </a:cxn>
              <a:cxn ang="0">
                <a:pos x="connsiteX8212" y="connsiteY8212"/>
              </a:cxn>
              <a:cxn ang="0">
                <a:pos x="connsiteX8213" y="connsiteY8213"/>
              </a:cxn>
              <a:cxn ang="0">
                <a:pos x="connsiteX8214" y="connsiteY8214"/>
              </a:cxn>
              <a:cxn ang="0">
                <a:pos x="connsiteX8215" y="connsiteY8215"/>
              </a:cxn>
              <a:cxn ang="0">
                <a:pos x="connsiteX8216" y="connsiteY8216"/>
              </a:cxn>
              <a:cxn ang="0">
                <a:pos x="connsiteX8217" y="connsiteY8217"/>
              </a:cxn>
              <a:cxn ang="0">
                <a:pos x="connsiteX8218" y="connsiteY8218"/>
              </a:cxn>
              <a:cxn ang="0">
                <a:pos x="connsiteX8219" y="connsiteY8219"/>
              </a:cxn>
              <a:cxn ang="0">
                <a:pos x="connsiteX8220" y="connsiteY8220"/>
              </a:cxn>
              <a:cxn ang="0">
                <a:pos x="connsiteX8221" y="connsiteY8221"/>
              </a:cxn>
              <a:cxn ang="0">
                <a:pos x="connsiteX8222" y="connsiteY8222"/>
              </a:cxn>
              <a:cxn ang="0">
                <a:pos x="connsiteX8223" y="connsiteY8223"/>
              </a:cxn>
              <a:cxn ang="0">
                <a:pos x="connsiteX8224" y="connsiteY8224"/>
              </a:cxn>
              <a:cxn ang="0">
                <a:pos x="connsiteX8225" y="connsiteY8225"/>
              </a:cxn>
              <a:cxn ang="0">
                <a:pos x="connsiteX8226" y="connsiteY8226"/>
              </a:cxn>
              <a:cxn ang="0">
                <a:pos x="connsiteX8227" y="connsiteY8227"/>
              </a:cxn>
              <a:cxn ang="0">
                <a:pos x="connsiteX8228" y="connsiteY8228"/>
              </a:cxn>
              <a:cxn ang="0">
                <a:pos x="connsiteX8229" y="connsiteY8229"/>
              </a:cxn>
              <a:cxn ang="0">
                <a:pos x="connsiteX8230" y="connsiteY8230"/>
              </a:cxn>
              <a:cxn ang="0">
                <a:pos x="connsiteX8231" y="connsiteY8231"/>
              </a:cxn>
              <a:cxn ang="0">
                <a:pos x="connsiteX8232" y="connsiteY8232"/>
              </a:cxn>
              <a:cxn ang="0">
                <a:pos x="connsiteX8233" y="connsiteY8233"/>
              </a:cxn>
              <a:cxn ang="0">
                <a:pos x="connsiteX8234" y="connsiteY8234"/>
              </a:cxn>
              <a:cxn ang="0">
                <a:pos x="connsiteX8235" y="connsiteY8235"/>
              </a:cxn>
              <a:cxn ang="0">
                <a:pos x="connsiteX8236" y="connsiteY8236"/>
              </a:cxn>
              <a:cxn ang="0">
                <a:pos x="connsiteX8237" y="connsiteY8237"/>
              </a:cxn>
              <a:cxn ang="0">
                <a:pos x="connsiteX8238" y="connsiteY8238"/>
              </a:cxn>
              <a:cxn ang="0">
                <a:pos x="connsiteX8239" y="connsiteY8239"/>
              </a:cxn>
              <a:cxn ang="0">
                <a:pos x="connsiteX8240" y="connsiteY8240"/>
              </a:cxn>
              <a:cxn ang="0">
                <a:pos x="connsiteX8241" y="connsiteY8241"/>
              </a:cxn>
              <a:cxn ang="0">
                <a:pos x="connsiteX8242" y="connsiteY8242"/>
              </a:cxn>
              <a:cxn ang="0">
                <a:pos x="connsiteX8243" y="connsiteY8243"/>
              </a:cxn>
              <a:cxn ang="0">
                <a:pos x="connsiteX8244" y="connsiteY8244"/>
              </a:cxn>
              <a:cxn ang="0">
                <a:pos x="connsiteX8245" y="connsiteY8245"/>
              </a:cxn>
              <a:cxn ang="0">
                <a:pos x="connsiteX8246" y="connsiteY8246"/>
              </a:cxn>
              <a:cxn ang="0">
                <a:pos x="connsiteX8247" y="connsiteY8247"/>
              </a:cxn>
              <a:cxn ang="0">
                <a:pos x="connsiteX8248" y="connsiteY8248"/>
              </a:cxn>
              <a:cxn ang="0">
                <a:pos x="connsiteX8249" y="connsiteY8249"/>
              </a:cxn>
              <a:cxn ang="0">
                <a:pos x="connsiteX8250" y="connsiteY8250"/>
              </a:cxn>
              <a:cxn ang="0">
                <a:pos x="connsiteX8251" y="connsiteY8251"/>
              </a:cxn>
              <a:cxn ang="0">
                <a:pos x="connsiteX8252" y="connsiteY8252"/>
              </a:cxn>
              <a:cxn ang="0">
                <a:pos x="connsiteX8253" y="connsiteY8253"/>
              </a:cxn>
              <a:cxn ang="0">
                <a:pos x="connsiteX8254" y="connsiteY8254"/>
              </a:cxn>
              <a:cxn ang="0">
                <a:pos x="connsiteX8255" y="connsiteY8255"/>
              </a:cxn>
              <a:cxn ang="0">
                <a:pos x="connsiteX8256" y="connsiteY8256"/>
              </a:cxn>
              <a:cxn ang="0">
                <a:pos x="connsiteX8257" y="connsiteY8257"/>
              </a:cxn>
              <a:cxn ang="0">
                <a:pos x="connsiteX8258" y="connsiteY8258"/>
              </a:cxn>
              <a:cxn ang="0">
                <a:pos x="connsiteX8259" y="connsiteY8259"/>
              </a:cxn>
              <a:cxn ang="0">
                <a:pos x="connsiteX8260" y="connsiteY8260"/>
              </a:cxn>
              <a:cxn ang="0">
                <a:pos x="connsiteX8261" y="connsiteY8261"/>
              </a:cxn>
              <a:cxn ang="0">
                <a:pos x="connsiteX8262" y="connsiteY8262"/>
              </a:cxn>
              <a:cxn ang="0">
                <a:pos x="connsiteX8263" y="connsiteY8263"/>
              </a:cxn>
              <a:cxn ang="0">
                <a:pos x="connsiteX8264" y="connsiteY8264"/>
              </a:cxn>
              <a:cxn ang="0">
                <a:pos x="connsiteX8265" y="connsiteY8265"/>
              </a:cxn>
              <a:cxn ang="0">
                <a:pos x="connsiteX8266" y="connsiteY8266"/>
              </a:cxn>
              <a:cxn ang="0">
                <a:pos x="connsiteX8267" y="connsiteY8267"/>
              </a:cxn>
              <a:cxn ang="0">
                <a:pos x="connsiteX8268" y="connsiteY8268"/>
              </a:cxn>
              <a:cxn ang="0">
                <a:pos x="connsiteX8269" y="connsiteY8269"/>
              </a:cxn>
              <a:cxn ang="0">
                <a:pos x="connsiteX8270" y="connsiteY8270"/>
              </a:cxn>
              <a:cxn ang="0">
                <a:pos x="connsiteX8271" y="connsiteY8271"/>
              </a:cxn>
              <a:cxn ang="0">
                <a:pos x="connsiteX8272" y="connsiteY8272"/>
              </a:cxn>
              <a:cxn ang="0">
                <a:pos x="connsiteX8273" y="connsiteY8273"/>
              </a:cxn>
              <a:cxn ang="0">
                <a:pos x="connsiteX8274" y="connsiteY8274"/>
              </a:cxn>
              <a:cxn ang="0">
                <a:pos x="connsiteX8275" y="connsiteY8275"/>
              </a:cxn>
              <a:cxn ang="0">
                <a:pos x="connsiteX8276" y="connsiteY8276"/>
              </a:cxn>
              <a:cxn ang="0">
                <a:pos x="connsiteX8277" y="connsiteY8277"/>
              </a:cxn>
              <a:cxn ang="0">
                <a:pos x="connsiteX8278" y="connsiteY8278"/>
              </a:cxn>
              <a:cxn ang="0">
                <a:pos x="connsiteX8279" y="connsiteY8279"/>
              </a:cxn>
              <a:cxn ang="0">
                <a:pos x="connsiteX8280" y="connsiteY8280"/>
              </a:cxn>
              <a:cxn ang="0">
                <a:pos x="connsiteX8281" y="connsiteY8281"/>
              </a:cxn>
              <a:cxn ang="0">
                <a:pos x="connsiteX8282" y="connsiteY8282"/>
              </a:cxn>
              <a:cxn ang="0">
                <a:pos x="connsiteX8283" y="connsiteY8283"/>
              </a:cxn>
              <a:cxn ang="0">
                <a:pos x="connsiteX8284" y="connsiteY8284"/>
              </a:cxn>
              <a:cxn ang="0">
                <a:pos x="connsiteX8285" y="connsiteY8285"/>
              </a:cxn>
              <a:cxn ang="0">
                <a:pos x="connsiteX8286" y="connsiteY8286"/>
              </a:cxn>
              <a:cxn ang="0">
                <a:pos x="connsiteX8287" y="connsiteY8287"/>
              </a:cxn>
              <a:cxn ang="0">
                <a:pos x="connsiteX8288" y="connsiteY8288"/>
              </a:cxn>
              <a:cxn ang="0">
                <a:pos x="connsiteX8289" y="connsiteY8289"/>
              </a:cxn>
              <a:cxn ang="0">
                <a:pos x="connsiteX8290" y="connsiteY8290"/>
              </a:cxn>
              <a:cxn ang="0">
                <a:pos x="connsiteX8291" y="connsiteY8291"/>
              </a:cxn>
              <a:cxn ang="0">
                <a:pos x="connsiteX8292" y="connsiteY8292"/>
              </a:cxn>
              <a:cxn ang="0">
                <a:pos x="connsiteX8293" y="connsiteY8293"/>
              </a:cxn>
              <a:cxn ang="0">
                <a:pos x="connsiteX8294" y="connsiteY8294"/>
              </a:cxn>
              <a:cxn ang="0">
                <a:pos x="connsiteX8295" y="connsiteY8295"/>
              </a:cxn>
              <a:cxn ang="0">
                <a:pos x="connsiteX8296" y="connsiteY8296"/>
              </a:cxn>
              <a:cxn ang="0">
                <a:pos x="connsiteX8297" y="connsiteY8297"/>
              </a:cxn>
              <a:cxn ang="0">
                <a:pos x="connsiteX8298" y="connsiteY8298"/>
              </a:cxn>
              <a:cxn ang="0">
                <a:pos x="connsiteX8299" y="connsiteY8299"/>
              </a:cxn>
              <a:cxn ang="0">
                <a:pos x="connsiteX8300" y="connsiteY8300"/>
              </a:cxn>
              <a:cxn ang="0">
                <a:pos x="connsiteX8301" y="connsiteY8301"/>
              </a:cxn>
              <a:cxn ang="0">
                <a:pos x="connsiteX8302" y="connsiteY8302"/>
              </a:cxn>
              <a:cxn ang="0">
                <a:pos x="connsiteX8303" y="connsiteY8303"/>
              </a:cxn>
              <a:cxn ang="0">
                <a:pos x="connsiteX8304" y="connsiteY8304"/>
              </a:cxn>
              <a:cxn ang="0">
                <a:pos x="connsiteX8305" y="connsiteY8305"/>
              </a:cxn>
              <a:cxn ang="0">
                <a:pos x="connsiteX8306" y="connsiteY8306"/>
              </a:cxn>
              <a:cxn ang="0">
                <a:pos x="connsiteX8307" y="connsiteY8307"/>
              </a:cxn>
              <a:cxn ang="0">
                <a:pos x="connsiteX8308" y="connsiteY8308"/>
              </a:cxn>
              <a:cxn ang="0">
                <a:pos x="connsiteX8309" y="connsiteY8309"/>
              </a:cxn>
              <a:cxn ang="0">
                <a:pos x="connsiteX8310" y="connsiteY8310"/>
              </a:cxn>
              <a:cxn ang="0">
                <a:pos x="connsiteX8311" y="connsiteY8311"/>
              </a:cxn>
              <a:cxn ang="0">
                <a:pos x="connsiteX8312" y="connsiteY8312"/>
              </a:cxn>
              <a:cxn ang="0">
                <a:pos x="connsiteX8313" y="connsiteY8313"/>
              </a:cxn>
              <a:cxn ang="0">
                <a:pos x="connsiteX8314" y="connsiteY8314"/>
              </a:cxn>
              <a:cxn ang="0">
                <a:pos x="connsiteX8315" y="connsiteY8315"/>
              </a:cxn>
              <a:cxn ang="0">
                <a:pos x="connsiteX8316" y="connsiteY8316"/>
              </a:cxn>
              <a:cxn ang="0">
                <a:pos x="connsiteX8317" y="connsiteY8317"/>
              </a:cxn>
              <a:cxn ang="0">
                <a:pos x="connsiteX8318" y="connsiteY8318"/>
              </a:cxn>
              <a:cxn ang="0">
                <a:pos x="connsiteX8319" y="connsiteY8319"/>
              </a:cxn>
              <a:cxn ang="0">
                <a:pos x="connsiteX8320" y="connsiteY8320"/>
              </a:cxn>
              <a:cxn ang="0">
                <a:pos x="connsiteX8321" y="connsiteY8321"/>
              </a:cxn>
              <a:cxn ang="0">
                <a:pos x="connsiteX8322" y="connsiteY8322"/>
              </a:cxn>
              <a:cxn ang="0">
                <a:pos x="connsiteX8323" y="connsiteY8323"/>
              </a:cxn>
              <a:cxn ang="0">
                <a:pos x="connsiteX8324" y="connsiteY8324"/>
              </a:cxn>
              <a:cxn ang="0">
                <a:pos x="connsiteX8325" y="connsiteY8325"/>
              </a:cxn>
              <a:cxn ang="0">
                <a:pos x="connsiteX8326" y="connsiteY8326"/>
              </a:cxn>
              <a:cxn ang="0">
                <a:pos x="connsiteX8327" y="connsiteY8327"/>
              </a:cxn>
              <a:cxn ang="0">
                <a:pos x="connsiteX8328" y="connsiteY8328"/>
              </a:cxn>
              <a:cxn ang="0">
                <a:pos x="connsiteX8329" y="connsiteY8329"/>
              </a:cxn>
              <a:cxn ang="0">
                <a:pos x="connsiteX8330" y="connsiteY8330"/>
              </a:cxn>
              <a:cxn ang="0">
                <a:pos x="connsiteX8331" y="connsiteY8331"/>
              </a:cxn>
              <a:cxn ang="0">
                <a:pos x="connsiteX8332" y="connsiteY8332"/>
              </a:cxn>
              <a:cxn ang="0">
                <a:pos x="connsiteX8333" y="connsiteY8333"/>
              </a:cxn>
              <a:cxn ang="0">
                <a:pos x="connsiteX8334" y="connsiteY8334"/>
              </a:cxn>
              <a:cxn ang="0">
                <a:pos x="connsiteX8335" y="connsiteY8335"/>
              </a:cxn>
              <a:cxn ang="0">
                <a:pos x="connsiteX8336" y="connsiteY8336"/>
              </a:cxn>
              <a:cxn ang="0">
                <a:pos x="connsiteX8337" y="connsiteY8337"/>
              </a:cxn>
              <a:cxn ang="0">
                <a:pos x="connsiteX8338" y="connsiteY8338"/>
              </a:cxn>
              <a:cxn ang="0">
                <a:pos x="connsiteX8339" y="connsiteY8339"/>
              </a:cxn>
              <a:cxn ang="0">
                <a:pos x="connsiteX8340" y="connsiteY8340"/>
              </a:cxn>
              <a:cxn ang="0">
                <a:pos x="connsiteX8341" y="connsiteY8341"/>
              </a:cxn>
              <a:cxn ang="0">
                <a:pos x="connsiteX8342" y="connsiteY8342"/>
              </a:cxn>
              <a:cxn ang="0">
                <a:pos x="connsiteX8343" y="connsiteY8343"/>
              </a:cxn>
              <a:cxn ang="0">
                <a:pos x="connsiteX8344" y="connsiteY8344"/>
              </a:cxn>
              <a:cxn ang="0">
                <a:pos x="connsiteX8345" y="connsiteY8345"/>
              </a:cxn>
              <a:cxn ang="0">
                <a:pos x="connsiteX8346" y="connsiteY8346"/>
              </a:cxn>
              <a:cxn ang="0">
                <a:pos x="connsiteX8347" y="connsiteY8347"/>
              </a:cxn>
              <a:cxn ang="0">
                <a:pos x="connsiteX8348" y="connsiteY8348"/>
              </a:cxn>
              <a:cxn ang="0">
                <a:pos x="connsiteX8349" y="connsiteY8349"/>
              </a:cxn>
              <a:cxn ang="0">
                <a:pos x="connsiteX8350" y="connsiteY8350"/>
              </a:cxn>
              <a:cxn ang="0">
                <a:pos x="connsiteX8351" y="connsiteY8351"/>
              </a:cxn>
              <a:cxn ang="0">
                <a:pos x="connsiteX8352" y="connsiteY8352"/>
              </a:cxn>
              <a:cxn ang="0">
                <a:pos x="connsiteX8353" y="connsiteY8353"/>
              </a:cxn>
              <a:cxn ang="0">
                <a:pos x="connsiteX8354" y="connsiteY8354"/>
              </a:cxn>
              <a:cxn ang="0">
                <a:pos x="connsiteX8355" y="connsiteY8355"/>
              </a:cxn>
              <a:cxn ang="0">
                <a:pos x="connsiteX8356" y="connsiteY8356"/>
              </a:cxn>
              <a:cxn ang="0">
                <a:pos x="connsiteX8357" y="connsiteY8357"/>
              </a:cxn>
              <a:cxn ang="0">
                <a:pos x="connsiteX8358" y="connsiteY8358"/>
              </a:cxn>
              <a:cxn ang="0">
                <a:pos x="connsiteX8359" y="connsiteY8359"/>
              </a:cxn>
              <a:cxn ang="0">
                <a:pos x="connsiteX8360" y="connsiteY8360"/>
              </a:cxn>
              <a:cxn ang="0">
                <a:pos x="connsiteX8361" y="connsiteY8361"/>
              </a:cxn>
              <a:cxn ang="0">
                <a:pos x="connsiteX8362" y="connsiteY8362"/>
              </a:cxn>
              <a:cxn ang="0">
                <a:pos x="connsiteX8363" y="connsiteY8363"/>
              </a:cxn>
              <a:cxn ang="0">
                <a:pos x="connsiteX8364" y="connsiteY8364"/>
              </a:cxn>
              <a:cxn ang="0">
                <a:pos x="connsiteX8365" y="connsiteY8365"/>
              </a:cxn>
              <a:cxn ang="0">
                <a:pos x="connsiteX8366" y="connsiteY8366"/>
              </a:cxn>
              <a:cxn ang="0">
                <a:pos x="connsiteX8367" y="connsiteY8367"/>
              </a:cxn>
              <a:cxn ang="0">
                <a:pos x="connsiteX8368" y="connsiteY8368"/>
              </a:cxn>
              <a:cxn ang="0">
                <a:pos x="connsiteX8369" y="connsiteY8369"/>
              </a:cxn>
              <a:cxn ang="0">
                <a:pos x="connsiteX8370" y="connsiteY8370"/>
              </a:cxn>
              <a:cxn ang="0">
                <a:pos x="connsiteX8371" y="connsiteY8371"/>
              </a:cxn>
              <a:cxn ang="0">
                <a:pos x="connsiteX8372" y="connsiteY8372"/>
              </a:cxn>
              <a:cxn ang="0">
                <a:pos x="connsiteX8373" y="connsiteY8373"/>
              </a:cxn>
              <a:cxn ang="0">
                <a:pos x="connsiteX8374" y="connsiteY8374"/>
              </a:cxn>
              <a:cxn ang="0">
                <a:pos x="connsiteX8375" y="connsiteY8375"/>
              </a:cxn>
              <a:cxn ang="0">
                <a:pos x="connsiteX8376" y="connsiteY8376"/>
              </a:cxn>
              <a:cxn ang="0">
                <a:pos x="connsiteX8377" y="connsiteY8377"/>
              </a:cxn>
              <a:cxn ang="0">
                <a:pos x="connsiteX8378" y="connsiteY8378"/>
              </a:cxn>
              <a:cxn ang="0">
                <a:pos x="connsiteX8379" y="connsiteY8379"/>
              </a:cxn>
              <a:cxn ang="0">
                <a:pos x="connsiteX8380" y="connsiteY8380"/>
              </a:cxn>
              <a:cxn ang="0">
                <a:pos x="connsiteX8381" y="connsiteY8381"/>
              </a:cxn>
              <a:cxn ang="0">
                <a:pos x="connsiteX8382" y="connsiteY8382"/>
              </a:cxn>
              <a:cxn ang="0">
                <a:pos x="connsiteX8383" y="connsiteY8383"/>
              </a:cxn>
              <a:cxn ang="0">
                <a:pos x="connsiteX8384" y="connsiteY8384"/>
              </a:cxn>
              <a:cxn ang="0">
                <a:pos x="connsiteX8385" y="connsiteY8385"/>
              </a:cxn>
              <a:cxn ang="0">
                <a:pos x="connsiteX8386" y="connsiteY8386"/>
              </a:cxn>
              <a:cxn ang="0">
                <a:pos x="connsiteX8387" y="connsiteY8387"/>
              </a:cxn>
              <a:cxn ang="0">
                <a:pos x="connsiteX8388" y="connsiteY8388"/>
              </a:cxn>
              <a:cxn ang="0">
                <a:pos x="connsiteX8389" y="connsiteY8389"/>
              </a:cxn>
              <a:cxn ang="0">
                <a:pos x="connsiteX8390" y="connsiteY8390"/>
              </a:cxn>
              <a:cxn ang="0">
                <a:pos x="connsiteX8391" y="connsiteY8391"/>
              </a:cxn>
              <a:cxn ang="0">
                <a:pos x="connsiteX8392" y="connsiteY8392"/>
              </a:cxn>
              <a:cxn ang="0">
                <a:pos x="connsiteX8393" y="connsiteY8393"/>
              </a:cxn>
              <a:cxn ang="0">
                <a:pos x="connsiteX8394" y="connsiteY8394"/>
              </a:cxn>
              <a:cxn ang="0">
                <a:pos x="connsiteX8395" y="connsiteY8395"/>
              </a:cxn>
              <a:cxn ang="0">
                <a:pos x="connsiteX8396" y="connsiteY8396"/>
              </a:cxn>
              <a:cxn ang="0">
                <a:pos x="connsiteX8397" y="connsiteY8397"/>
              </a:cxn>
              <a:cxn ang="0">
                <a:pos x="connsiteX8398" y="connsiteY8398"/>
              </a:cxn>
              <a:cxn ang="0">
                <a:pos x="connsiteX8399" y="connsiteY8399"/>
              </a:cxn>
              <a:cxn ang="0">
                <a:pos x="connsiteX8400" y="connsiteY8400"/>
              </a:cxn>
              <a:cxn ang="0">
                <a:pos x="connsiteX8401" y="connsiteY8401"/>
              </a:cxn>
              <a:cxn ang="0">
                <a:pos x="connsiteX8402" y="connsiteY8402"/>
              </a:cxn>
              <a:cxn ang="0">
                <a:pos x="connsiteX8403" y="connsiteY8403"/>
              </a:cxn>
              <a:cxn ang="0">
                <a:pos x="connsiteX8404" y="connsiteY8404"/>
              </a:cxn>
              <a:cxn ang="0">
                <a:pos x="connsiteX8405" y="connsiteY8405"/>
              </a:cxn>
              <a:cxn ang="0">
                <a:pos x="connsiteX8406" y="connsiteY8406"/>
              </a:cxn>
              <a:cxn ang="0">
                <a:pos x="connsiteX8407" y="connsiteY8407"/>
              </a:cxn>
              <a:cxn ang="0">
                <a:pos x="connsiteX8408" y="connsiteY8408"/>
              </a:cxn>
              <a:cxn ang="0">
                <a:pos x="connsiteX8409" y="connsiteY8409"/>
              </a:cxn>
              <a:cxn ang="0">
                <a:pos x="connsiteX8410" y="connsiteY8410"/>
              </a:cxn>
              <a:cxn ang="0">
                <a:pos x="connsiteX8411" y="connsiteY8411"/>
              </a:cxn>
              <a:cxn ang="0">
                <a:pos x="connsiteX8412" y="connsiteY8412"/>
              </a:cxn>
              <a:cxn ang="0">
                <a:pos x="connsiteX8413" y="connsiteY8413"/>
              </a:cxn>
              <a:cxn ang="0">
                <a:pos x="connsiteX8414" y="connsiteY8414"/>
              </a:cxn>
              <a:cxn ang="0">
                <a:pos x="connsiteX8415" y="connsiteY8415"/>
              </a:cxn>
              <a:cxn ang="0">
                <a:pos x="connsiteX8416" y="connsiteY8416"/>
              </a:cxn>
              <a:cxn ang="0">
                <a:pos x="connsiteX8417" y="connsiteY8417"/>
              </a:cxn>
              <a:cxn ang="0">
                <a:pos x="connsiteX8418" y="connsiteY8418"/>
              </a:cxn>
              <a:cxn ang="0">
                <a:pos x="connsiteX8419" y="connsiteY8419"/>
              </a:cxn>
              <a:cxn ang="0">
                <a:pos x="connsiteX8420" y="connsiteY8420"/>
              </a:cxn>
              <a:cxn ang="0">
                <a:pos x="connsiteX8421" y="connsiteY8421"/>
              </a:cxn>
              <a:cxn ang="0">
                <a:pos x="connsiteX8422" y="connsiteY8422"/>
              </a:cxn>
              <a:cxn ang="0">
                <a:pos x="connsiteX8423" y="connsiteY8423"/>
              </a:cxn>
              <a:cxn ang="0">
                <a:pos x="connsiteX8424" y="connsiteY8424"/>
              </a:cxn>
              <a:cxn ang="0">
                <a:pos x="connsiteX8425" y="connsiteY8425"/>
              </a:cxn>
              <a:cxn ang="0">
                <a:pos x="connsiteX8426" y="connsiteY8426"/>
              </a:cxn>
              <a:cxn ang="0">
                <a:pos x="connsiteX8427" y="connsiteY8427"/>
              </a:cxn>
              <a:cxn ang="0">
                <a:pos x="connsiteX8428" y="connsiteY8428"/>
              </a:cxn>
              <a:cxn ang="0">
                <a:pos x="connsiteX8429" y="connsiteY8429"/>
              </a:cxn>
              <a:cxn ang="0">
                <a:pos x="connsiteX8430" y="connsiteY8430"/>
              </a:cxn>
              <a:cxn ang="0">
                <a:pos x="connsiteX8431" y="connsiteY8431"/>
              </a:cxn>
              <a:cxn ang="0">
                <a:pos x="connsiteX8432" y="connsiteY8432"/>
              </a:cxn>
              <a:cxn ang="0">
                <a:pos x="connsiteX8433" y="connsiteY8433"/>
              </a:cxn>
              <a:cxn ang="0">
                <a:pos x="connsiteX8434" y="connsiteY8434"/>
              </a:cxn>
              <a:cxn ang="0">
                <a:pos x="connsiteX8435" y="connsiteY8435"/>
              </a:cxn>
              <a:cxn ang="0">
                <a:pos x="connsiteX8436" y="connsiteY8436"/>
              </a:cxn>
              <a:cxn ang="0">
                <a:pos x="connsiteX8437" y="connsiteY8437"/>
              </a:cxn>
              <a:cxn ang="0">
                <a:pos x="connsiteX8438" y="connsiteY8438"/>
              </a:cxn>
              <a:cxn ang="0">
                <a:pos x="connsiteX8439" y="connsiteY8439"/>
              </a:cxn>
              <a:cxn ang="0">
                <a:pos x="connsiteX8440" y="connsiteY8440"/>
              </a:cxn>
              <a:cxn ang="0">
                <a:pos x="connsiteX8441" y="connsiteY8441"/>
              </a:cxn>
              <a:cxn ang="0">
                <a:pos x="connsiteX8442" y="connsiteY8442"/>
              </a:cxn>
              <a:cxn ang="0">
                <a:pos x="connsiteX8443" y="connsiteY8443"/>
              </a:cxn>
              <a:cxn ang="0">
                <a:pos x="connsiteX8444" y="connsiteY8444"/>
              </a:cxn>
              <a:cxn ang="0">
                <a:pos x="connsiteX8445" y="connsiteY8445"/>
              </a:cxn>
              <a:cxn ang="0">
                <a:pos x="connsiteX8446" y="connsiteY8446"/>
              </a:cxn>
              <a:cxn ang="0">
                <a:pos x="connsiteX8447" y="connsiteY8447"/>
              </a:cxn>
              <a:cxn ang="0">
                <a:pos x="connsiteX8448" y="connsiteY8448"/>
              </a:cxn>
              <a:cxn ang="0">
                <a:pos x="connsiteX8449" y="connsiteY8449"/>
              </a:cxn>
              <a:cxn ang="0">
                <a:pos x="connsiteX8450" y="connsiteY8450"/>
              </a:cxn>
              <a:cxn ang="0">
                <a:pos x="connsiteX8451" y="connsiteY8451"/>
              </a:cxn>
              <a:cxn ang="0">
                <a:pos x="connsiteX8452" y="connsiteY8452"/>
              </a:cxn>
              <a:cxn ang="0">
                <a:pos x="connsiteX8453" y="connsiteY8453"/>
              </a:cxn>
              <a:cxn ang="0">
                <a:pos x="connsiteX8454" y="connsiteY8454"/>
              </a:cxn>
              <a:cxn ang="0">
                <a:pos x="connsiteX8455" y="connsiteY8455"/>
              </a:cxn>
              <a:cxn ang="0">
                <a:pos x="connsiteX8456" y="connsiteY8456"/>
              </a:cxn>
              <a:cxn ang="0">
                <a:pos x="connsiteX8457" y="connsiteY8457"/>
              </a:cxn>
              <a:cxn ang="0">
                <a:pos x="connsiteX8458" y="connsiteY8458"/>
              </a:cxn>
              <a:cxn ang="0">
                <a:pos x="connsiteX8459" y="connsiteY8459"/>
              </a:cxn>
              <a:cxn ang="0">
                <a:pos x="connsiteX8460" y="connsiteY8460"/>
              </a:cxn>
              <a:cxn ang="0">
                <a:pos x="connsiteX8461" y="connsiteY8461"/>
              </a:cxn>
              <a:cxn ang="0">
                <a:pos x="connsiteX8462" y="connsiteY8462"/>
              </a:cxn>
              <a:cxn ang="0">
                <a:pos x="connsiteX8463" y="connsiteY8463"/>
              </a:cxn>
              <a:cxn ang="0">
                <a:pos x="connsiteX8464" y="connsiteY8464"/>
              </a:cxn>
              <a:cxn ang="0">
                <a:pos x="connsiteX8465" y="connsiteY8465"/>
              </a:cxn>
              <a:cxn ang="0">
                <a:pos x="connsiteX8466" y="connsiteY8466"/>
              </a:cxn>
              <a:cxn ang="0">
                <a:pos x="connsiteX8467" y="connsiteY8467"/>
              </a:cxn>
              <a:cxn ang="0">
                <a:pos x="connsiteX8468" y="connsiteY8468"/>
              </a:cxn>
              <a:cxn ang="0">
                <a:pos x="connsiteX8469" y="connsiteY8469"/>
              </a:cxn>
              <a:cxn ang="0">
                <a:pos x="connsiteX8470" y="connsiteY8470"/>
              </a:cxn>
              <a:cxn ang="0">
                <a:pos x="connsiteX8471" y="connsiteY8471"/>
              </a:cxn>
              <a:cxn ang="0">
                <a:pos x="connsiteX8472" y="connsiteY8472"/>
              </a:cxn>
              <a:cxn ang="0">
                <a:pos x="connsiteX8473" y="connsiteY8473"/>
              </a:cxn>
              <a:cxn ang="0">
                <a:pos x="connsiteX8474" y="connsiteY8474"/>
              </a:cxn>
              <a:cxn ang="0">
                <a:pos x="connsiteX8475" y="connsiteY8475"/>
              </a:cxn>
              <a:cxn ang="0">
                <a:pos x="connsiteX8476" y="connsiteY8476"/>
              </a:cxn>
              <a:cxn ang="0">
                <a:pos x="connsiteX8477" y="connsiteY8477"/>
              </a:cxn>
              <a:cxn ang="0">
                <a:pos x="connsiteX8478" y="connsiteY8478"/>
              </a:cxn>
              <a:cxn ang="0">
                <a:pos x="connsiteX8479" y="connsiteY8479"/>
              </a:cxn>
              <a:cxn ang="0">
                <a:pos x="connsiteX8480" y="connsiteY8480"/>
              </a:cxn>
              <a:cxn ang="0">
                <a:pos x="connsiteX8481" y="connsiteY8481"/>
              </a:cxn>
              <a:cxn ang="0">
                <a:pos x="connsiteX8482" y="connsiteY8482"/>
              </a:cxn>
              <a:cxn ang="0">
                <a:pos x="connsiteX8483" y="connsiteY8483"/>
              </a:cxn>
              <a:cxn ang="0">
                <a:pos x="connsiteX8484" y="connsiteY8484"/>
              </a:cxn>
              <a:cxn ang="0">
                <a:pos x="connsiteX8485" y="connsiteY8485"/>
              </a:cxn>
              <a:cxn ang="0">
                <a:pos x="connsiteX8486" y="connsiteY8486"/>
              </a:cxn>
              <a:cxn ang="0">
                <a:pos x="connsiteX8487" y="connsiteY8487"/>
              </a:cxn>
              <a:cxn ang="0">
                <a:pos x="connsiteX8488" y="connsiteY8488"/>
              </a:cxn>
              <a:cxn ang="0">
                <a:pos x="connsiteX8489" y="connsiteY8489"/>
              </a:cxn>
              <a:cxn ang="0">
                <a:pos x="connsiteX8490" y="connsiteY8490"/>
              </a:cxn>
              <a:cxn ang="0">
                <a:pos x="connsiteX8491" y="connsiteY8491"/>
              </a:cxn>
              <a:cxn ang="0">
                <a:pos x="connsiteX8492" y="connsiteY8492"/>
              </a:cxn>
              <a:cxn ang="0">
                <a:pos x="connsiteX8493" y="connsiteY8493"/>
              </a:cxn>
              <a:cxn ang="0">
                <a:pos x="connsiteX8494" y="connsiteY8494"/>
              </a:cxn>
              <a:cxn ang="0">
                <a:pos x="connsiteX8495" y="connsiteY8495"/>
              </a:cxn>
              <a:cxn ang="0">
                <a:pos x="connsiteX8496" y="connsiteY8496"/>
              </a:cxn>
              <a:cxn ang="0">
                <a:pos x="connsiteX8497" y="connsiteY8497"/>
              </a:cxn>
              <a:cxn ang="0">
                <a:pos x="connsiteX8498" y="connsiteY8498"/>
              </a:cxn>
              <a:cxn ang="0">
                <a:pos x="connsiteX8499" y="connsiteY8499"/>
              </a:cxn>
              <a:cxn ang="0">
                <a:pos x="connsiteX8500" y="connsiteY8500"/>
              </a:cxn>
              <a:cxn ang="0">
                <a:pos x="connsiteX8501" y="connsiteY8501"/>
              </a:cxn>
              <a:cxn ang="0">
                <a:pos x="connsiteX8502" y="connsiteY8502"/>
              </a:cxn>
              <a:cxn ang="0">
                <a:pos x="connsiteX8503" y="connsiteY8503"/>
              </a:cxn>
              <a:cxn ang="0">
                <a:pos x="connsiteX8504" y="connsiteY8504"/>
              </a:cxn>
              <a:cxn ang="0">
                <a:pos x="connsiteX8505" y="connsiteY8505"/>
              </a:cxn>
              <a:cxn ang="0">
                <a:pos x="connsiteX8506" y="connsiteY8506"/>
              </a:cxn>
              <a:cxn ang="0">
                <a:pos x="connsiteX8507" y="connsiteY8507"/>
              </a:cxn>
              <a:cxn ang="0">
                <a:pos x="connsiteX8508" y="connsiteY8508"/>
              </a:cxn>
              <a:cxn ang="0">
                <a:pos x="connsiteX8509" y="connsiteY8509"/>
              </a:cxn>
              <a:cxn ang="0">
                <a:pos x="connsiteX8510" y="connsiteY8510"/>
              </a:cxn>
              <a:cxn ang="0">
                <a:pos x="connsiteX8511" y="connsiteY8511"/>
              </a:cxn>
              <a:cxn ang="0">
                <a:pos x="connsiteX8512" y="connsiteY8512"/>
              </a:cxn>
              <a:cxn ang="0">
                <a:pos x="connsiteX8513" y="connsiteY8513"/>
              </a:cxn>
              <a:cxn ang="0">
                <a:pos x="connsiteX8514" y="connsiteY8514"/>
              </a:cxn>
              <a:cxn ang="0">
                <a:pos x="connsiteX8515" y="connsiteY8515"/>
              </a:cxn>
              <a:cxn ang="0">
                <a:pos x="connsiteX8516" y="connsiteY8516"/>
              </a:cxn>
              <a:cxn ang="0">
                <a:pos x="connsiteX8517" y="connsiteY8517"/>
              </a:cxn>
              <a:cxn ang="0">
                <a:pos x="connsiteX8518" y="connsiteY8518"/>
              </a:cxn>
              <a:cxn ang="0">
                <a:pos x="connsiteX8519" y="connsiteY8519"/>
              </a:cxn>
              <a:cxn ang="0">
                <a:pos x="connsiteX8520" y="connsiteY8520"/>
              </a:cxn>
              <a:cxn ang="0">
                <a:pos x="connsiteX8521" y="connsiteY8521"/>
              </a:cxn>
              <a:cxn ang="0">
                <a:pos x="connsiteX8522" y="connsiteY8522"/>
              </a:cxn>
              <a:cxn ang="0">
                <a:pos x="connsiteX8523" y="connsiteY8523"/>
              </a:cxn>
              <a:cxn ang="0">
                <a:pos x="connsiteX8524" y="connsiteY8524"/>
              </a:cxn>
              <a:cxn ang="0">
                <a:pos x="connsiteX8525" y="connsiteY8525"/>
              </a:cxn>
              <a:cxn ang="0">
                <a:pos x="connsiteX8526" y="connsiteY8526"/>
              </a:cxn>
              <a:cxn ang="0">
                <a:pos x="connsiteX8527" y="connsiteY8527"/>
              </a:cxn>
              <a:cxn ang="0">
                <a:pos x="connsiteX8528" y="connsiteY8528"/>
              </a:cxn>
              <a:cxn ang="0">
                <a:pos x="connsiteX8529" y="connsiteY8529"/>
              </a:cxn>
              <a:cxn ang="0">
                <a:pos x="connsiteX8530" y="connsiteY8530"/>
              </a:cxn>
              <a:cxn ang="0">
                <a:pos x="connsiteX8531" y="connsiteY8531"/>
              </a:cxn>
              <a:cxn ang="0">
                <a:pos x="connsiteX8532" y="connsiteY8532"/>
              </a:cxn>
              <a:cxn ang="0">
                <a:pos x="connsiteX8533" y="connsiteY8533"/>
              </a:cxn>
              <a:cxn ang="0">
                <a:pos x="connsiteX8534" y="connsiteY8534"/>
              </a:cxn>
              <a:cxn ang="0">
                <a:pos x="connsiteX8535" y="connsiteY8535"/>
              </a:cxn>
              <a:cxn ang="0">
                <a:pos x="connsiteX8536" y="connsiteY8536"/>
              </a:cxn>
              <a:cxn ang="0">
                <a:pos x="connsiteX8537" y="connsiteY8537"/>
              </a:cxn>
              <a:cxn ang="0">
                <a:pos x="connsiteX8538" y="connsiteY8538"/>
              </a:cxn>
              <a:cxn ang="0">
                <a:pos x="connsiteX8539" y="connsiteY8539"/>
              </a:cxn>
              <a:cxn ang="0">
                <a:pos x="connsiteX8540" y="connsiteY8540"/>
              </a:cxn>
              <a:cxn ang="0">
                <a:pos x="connsiteX8541" y="connsiteY8541"/>
              </a:cxn>
              <a:cxn ang="0">
                <a:pos x="connsiteX8542" y="connsiteY8542"/>
              </a:cxn>
              <a:cxn ang="0">
                <a:pos x="connsiteX8543" y="connsiteY8543"/>
              </a:cxn>
              <a:cxn ang="0">
                <a:pos x="connsiteX8544" y="connsiteY8544"/>
              </a:cxn>
              <a:cxn ang="0">
                <a:pos x="connsiteX8545" y="connsiteY8545"/>
              </a:cxn>
              <a:cxn ang="0">
                <a:pos x="connsiteX8546" y="connsiteY8546"/>
              </a:cxn>
              <a:cxn ang="0">
                <a:pos x="connsiteX8547" y="connsiteY8547"/>
              </a:cxn>
              <a:cxn ang="0">
                <a:pos x="connsiteX8548" y="connsiteY8548"/>
              </a:cxn>
              <a:cxn ang="0">
                <a:pos x="connsiteX8549" y="connsiteY8549"/>
              </a:cxn>
              <a:cxn ang="0">
                <a:pos x="connsiteX8550" y="connsiteY8550"/>
              </a:cxn>
              <a:cxn ang="0">
                <a:pos x="connsiteX8551" y="connsiteY8551"/>
              </a:cxn>
              <a:cxn ang="0">
                <a:pos x="connsiteX8552" y="connsiteY8552"/>
              </a:cxn>
              <a:cxn ang="0">
                <a:pos x="connsiteX8553" y="connsiteY8553"/>
              </a:cxn>
              <a:cxn ang="0">
                <a:pos x="connsiteX8554" y="connsiteY8554"/>
              </a:cxn>
              <a:cxn ang="0">
                <a:pos x="connsiteX8555" y="connsiteY8555"/>
              </a:cxn>
              <a:cxn ang="0">
                <a:pos x="connsiteX8556" y="connsiteY8556"/>
              </a:cxn>
              <a:cxn ang="0">
                <a:pos x="connsiteX8557" y="connsiteY8557"/>
              </a:cxn>
              <a:cxn ang="0">
                <a:pos x="connsiteX8558" y="connsiteY8558"/>
              </a:cxn>
              <a:cxn ang="0">
                <a:pos x="connsiteX8559" y="connsiteY8559"/>
              </a:cxn>
              <a:cxn ang="0">
                <a:pos x="connsiteX8560" y="connsiteY8560"/>
              </a:cxn>
              <a:cxn ang="0">
                <a:pos x="connsiteX8561" y="connsiteY8561"/>
              </a:cxn>
              <a:cxn ang="0">
                <a:pos x="connsiteX8562" y="connsiteY8562"/>
              </a:cxn>
              <a:cxn ang="0">
                <a:pos x="connsiteX8563" y="connsiteY8563"/>
              </a:cxn>
              <a:cxn ang="0">
                <a:pos x="connsiteX8564" y="connsiteY8564"/>
              </a:cxn>
              <a:cxn ang="0">
                <a:pos x="connsiteX8565" y="connsiteY8565"/>
              </a:cxn>
              <a:cxn ang="0">
                <a:pos x="connsiteX8566" y="connsiteY8566"/>
              </a:cxn>
              <a:cxn ang="0">
                <a:pos x="connsiteX8567" y="connsiteY8567"/>
              </a:cxn>
              <a:cxn ang="0">
                <a:pos x="connsiteX8568" y="connsiteY8568"/>
              </a:cxn>
              <a:cxn ang="0">
                <a:pos x="connsiteX8569" y="connsiteY8569"/>
              </a:cxn>
              <a:cxn ang="0">
                <a:pos x="connsiteX8570" y="connsiteY8570"/>
              </a:cxn>
              <a:cxn ang="0">
                <a:pos x="connsiteX8571" y="connsiteY8571"/>
              </a:cxn>
              <a:cxn ang="0">
                <a:pos x="connsiteX8572" y="connsiteY8572"/>
              </a:cxn>
              <a:cxn ang="0">
                <a:pos x="connsiteX8573" y="connsiteY8573"/>
              </a:cxn>
              <a:cxn ang="0">
                <a:pos x="connsiteX8574" y="connsiteY8574"/>
              </a:cxn>
              <a:cxn ang="0">
                <a:pos x="connsiteX8575" y="connsiteY8575"/>
              </a:cxn>
              <a:cxn ang="0">
                <a:pos x="connsiteX8576" y="connsiteY8576"/>
              </a:cxn>
              <a:cxn ang="0">
                <a:pos x="connsiteX8577" y="connsiteY8577"/>
              </a:cxn>
              <a:cxn ang="0">
                <a:pos x="connsiteX8578" y="connsiteY8578"/>
              </a:cxn>
              <a:cxn ang="0">
                <a:pos x="connsiteX8579" y="connsiteY8579"/>
              </a:cxn>
              <a:cxn ang="0">
                <a:pos x="connsiteX8580" y="connsiteY8580"/>
              </a:cxn>
              <a:cxn ang="0">
                <a:pos x="connsiteX8581" y="connsiteY8581"/>
              </a:cxn>
              <a:cxn ang="0">
                <a:pos x="connsiteX8582" y="connsiteY8582"/>
              </a:cxn>
              <a:cxn ang="0">
                <a:pos x="connsiteX8583" y="connsiteY8583"/>
              </a:cxn>
              <a:cxn ang="0">
                <a:pos x="connsiteX8584" y="connsiteY8584"/>
              </a:cxn>
              <a:cxn ang="0">
                <a:pos x="connsiteX8585" y="connsiteY8585"/>
              </a:cxn>
              <a:cxn ang="0">
                <a:pos x="connsiteX8586" y="connsiteY8586"/>
              </a:cxn>
              <a:cxn ang="0">
                <a:pos x="connsiteX8587" y="connsiteY8587"/>
              </a:cxn>
              <a:cxn ang="0">
                <a:pos x="connsiteX8588" y="connsiteY8588"/>
              </a:cxn>
              <a:cxn ang="0">
                <a:pos x="connsiteX8589" y="connsiteY8589"/>
              </a:cxn>
              <a:cxn ang="0">
                <a:pos x="connsiteX8590" y="connsiteY8590"/>
              </a:cxn>
              <a:cxn ang="0">
                <a:pos x="connsiteX8591" y="connsiteY8591"/>
              </a:cxn>
              <a:cxn ang="0">
                <a:pos x="connsiteX8592" y="connsiteY8592"/>
              </a:cxn>
              <a:cxn ang="0">
                <a:pos x="connsiteX8593" y="connsiteY8593"/>
              </a:cxn>
              <a:cxn ang="0">
                <a:pos x="connsiteX8594" y="connsiteY8594"/>
              </a:cxn>
              <a:cxn ang="0">
                <a:pos x="connsiteX8595" y="connsiteY8595"/>
              </a:cxn>
              <a:cxn ang="0">
                <a:pos x="connsiteX8596" y="connsiteY8596"/>
              </a:cxn>
              <a:cxn ang="0">
                <a:pos x="connsiteX8597" y="connsiteY8597"/>
              </a:cxn>
              <a:cxn ang="0">
                <a:pos x="connsiteX8598" y="connsiteY8598"/>
              </a:cxn>
              <a:cxn ang="0">
                <a:pos x="connsiteX8599" y="connsiteY8599"/>
              </a:cxn>
              <a:cxn ang="0">
                <a:pos x="connsiteX8600" y="connsiteY8600"/>
              </a:cxn>
              <a:cxn ang="0">
                <a:pos x="connsiteX8601" y="connsiteY8601"/>
              </a:cxn>
              <a:cxn ang="0">
                <a:pos x="connsiteX8602" y="connsiteY8602"/>
              </a:cxn>
              <a:cxn ang="0">
                <a:pos x="connsiteX8603" y="connsiteY8603"/>
              </a:cxn>
              <a:cxn ang="0">
                <a:pos x="connsiteX8604" y="connsiteY8604"/>
              </a:cxn>
              <a:cxn ang="0">
                <a:pos x="connsiteX8605" y="connsiteY8605"/>
              </a:cxn>
              <a:cxn ang="0">
                <a:pos x="connsiteX8606" y="connsiteY8606"/>
              </a:cxn>
              <a:cxn ang="0">
                <a:pos x="connsiteX8607" y="connsiteY8607"/>
              </a:cxn>
              <a:cxn ang="0">
                <a:pos x="connsiteX8608" y="connsiteY8608"/>
              </a:cxn>
              <a:cxn ang="0">
                <a:pos x="connsiteX8609" y="connsiteY8609"/>
              </a:cxn>
              <a:cxn ang="0">
                <a:pos x="connsiteX8610" y="connsiteY8610"/>
              </a:cxn>
              <a:cxn ang="0">
                <a:pos x="connsiteX8611" y="connsiteY8611"/>
              </a:cxn>
              <a:cxn ang="0">
                <a:pos x="connsiteX8612" y="connsiteY8612"/>
              </a:cxn>
              <a:cxn ang="0">
                <a:pos x="connsiteX8613" y="connsiteY8613"/>
              </a:cxn>
              <a:cxn ang="0">
                <a:pos x="connsiteX8614" y="connsiteY8614"/>
              </a:cxn>
              <a:cxn ang="0">
                <a:pos x="connsiteX8615" y="connsiteY8615"/>
              </a:cxn>
              <a:cxn ang="0">
                <a:pos x="connsiteX8616" y="connsiteY8616"/>
              </a:cxn>
              <a:cxn ang="0">
                <a:pos x="connsiteX8617" y="connsiteY8617"/>
              </a:cxn>
              <a:cxn ang="0">
                <a:pos x="connsiteX8618" y="connsiteY8618"/>
              </a:cxn>
              <a:cxn ang="0">
                <a:pos x="connsiteX8619" y="connsiteY8619"/>
              </a:cxn>
              <a:cxn ang="0">
                <a:pos x="connsiteX8620" y="connsiteY8620"/>
              </a:cxn>
              <a:cxn ang="0">
                <a:pos x="connsiteX8621" y="connsiteY8621"/>
              </a:cxn>
              <a:cxn ang="0">
                <a:pos x="connsiteX8622" y="connsiteY8622"/>
              </a:cxn>
              <a:cxn ang="0">
                <a:pos x="connsiteX8623" y="connsiteY8623"/>
              </a:cxn>
              <a:cxn ang="0">
                <a:pos x="connsiteX8624" y="connsiteY8624"/>
              </a:cxn>
              <a:cxn ang="0">
                <a:pos x="connsiteX8625" y="connsiteY8625"/>
              </a:cxn>
              <a:cxn ang="0">
                <a:pos x="connsiteX8626" y="connsiteY8626"/>
              </a:cxn>
              <a:cxn ang="0">
                <a:pos x="connsiteX8627" y="connsiteY8627"/>
              </a:cxn>
              <a:cxn ang="0">
                <a:pos x="connsiteX8628" y="connsiteY8628"/>
              </a:cxn>
              <a:cxn ang="0">
                <a:pos x="connsiteX8629" y="connsiteY8629"/>
              </a:cxn>
              <a:cxn ang="0">
                <a:pos x="connsiteX8630" y="connsiteY8630"/>
              </a:cxn>
              <a:cxn ang="0">
                <a:pos x="connsiteX8631" y="connsiteY8631"/>
              </a:cxn>
              <a:cxn ang="0">
                <a:pos x="connsiteX8632" y="connsiteY8632"/>
              </a:cxn>
              <a:cxn ang="0">
                <a:pos x="connsiteX8633" y="connsiteY8633"/>
              </a:cxn>
              <a:cxn ang="0">
                <a:pos x="connsiteX8634" y="connsiteY8634"/>
              </a:cxn>
              <a:cxn ang="0">
                <a:pos x="connsiteX8635" y="connsiteY8635"/>
              </a:cxn>
              <a:cxn ang="0">
                <a:pos x="connsiteX8636" y="connsiteY8636"/>
              </a:cxn>
              <a:cxn ang="0">
                <a:pos x="connsiteX8637" y="connsiteY8637"/>
              </a:cxn>
              <a:cxn ang="0">
                <a:pos x="connsiteX8638" y="connsiteY8638"/>
              </a:cxn>
              <a:cxn ang="0">
                <a:pos x="connsiteX8639" y="connsiteY8639"/>
              </a:cxn>
              <a:cxn ang="0">
                <a:pos x="connsiteX8640" y="connsiteY8640"/>
              </a:cxn>
              <a:cxn ang="0">
                <a:pos x="connsiteX8641" y="connsiteY8641"/>
              </a:cxn>
              <a:cxn ang="0">
                <a:pos x="connsiteX8642" y="connsiteY8642"/>
              </a:cxn>
              <a:cxn ang="0">
                <a:pos x="connsiteX8643" y="connsiteY8643"/>
              </a:cxn>
              <a:cxn ang="0">
                <a:pos x="connsiteX8644" y="connsiteY8644"/>
              </a:cxn>
              <a:cxn ang="0">
                <a:pos x="connsiteX8645" y="connsiteY8645"/>
              </a:cxn>
              <a:cxn ang="0">
                <a:pos x="connsiteX8646" y="connsiteY8646"/>
              </a:cxn>
              <a:cxn ang="0">
                <a:pos x="connsiteX8647" y="connsiteY8647"/>
              </a:cxn>
              <a:cxn ang="0">
                <a:pos x="connsiteX8648" y="connsiteY8648"/>
              </a:cxn>
              <a:cxn ang="0">
                <a:pos x="connsiteX8649" y="connsiteY8649"/>
              </a:cxn>
              <a:cxn ang="0">
                <a:pos x="connsiteX8650" y="connsiteY8650"/>
              </a:cxn>
              <a:cxn ang="0">
                <a:pos x="connsiteX8651" y="connsiteY8651"/>
              </a:cxn>
              <a:cxn ang="0">
                <a:pos x="connsiteX8652" y="connsiteY8652"/>
              </a:cxn>
              <a:cxn ang="0">
                <a:pos x="connsiteX8653" y="connsiteY8653"/>
              </a:cxn>
              <a:cxn ang="0">
                <a:pos x="connsiteX8654" y="connsiteY8654"/>
              </a:cxn>
              <a:cxn ang="0">
                <a:pos x="connsiteX8655" y="connsiteY8655"/>
              </a:cxn>
              <a:cxn ang="0">
                <a:pos x="connsiteX8656" y="connsiteY8656"/>
              </a:cxn>
              <a:cxn ang="0">
                <a:pos x="connsiteX8657" y="connsiteY8657"/>
              </a:cxn>
              <a:cxn ang="0">
                <a:pos x="connsiteX8658" y="connsiteY8658"/>
              </a:cxn>
              <a:cxn ang="0">
                <a:pos x="connsiteX8659" y="connsiteY8659"/>
              </a:cxn>
              <a:cxn ang="0">
                <a:pos x="connsiteX8660" y="connsiteY8660"/>
              </a:cxn>
              <a:cxn ang="0">
                <a:pos x="connsiteX8661" y="connsiteY8661"/>
              </a:cxn>
              <a:cxn ang="0">
                <a:pos x="connsiteX8662" y="connsiteY8662"/>
              </a:cxn>
              <a:cxn ang="0">
                <a:pos x="connsiteX8663" y="connsiteY8663"/>
              </a:cxn>
              <a:cxn ang="0">
                <a:pos x="connsiteX8664" y="connsiteY8664"/>
              </a:cxn>
              <a:cxn ang="0">
                <a:pos x="connsiteX8665" y="connsiteY8665"/>
              </a:cxn>
              <a:cxn ang="0">
                <a:pos x="connsiteX8666" y="connsiteY8666"/>
              </a:cxn>
              <a:cxn ang="0">
                <a:pos x="connsiteX8667" y="connsiteY8667"/>
              </a:cxn>
              <a:cxn ang="0">
                <a:pos x="connsiteX8668" y="connsiteY8668"/>
              </a:cxn>
              <a:cxn ang="0">
                <a:pos x="connsiteX8669" y="connsiteY8669"/>
              </a:cxn>
              <a:cxn ang="0">
                <a:pos x="connsiteX8670" y="connsiteY8670"/>
              </a:cxn>
              <a:cxn ang="0">
                <a:pos x="connsiteX8671" y="connsiteY8671"/>
              </a:cxn>
              <a:cxn ang="0">
                <a:pos x="connsiteX8672" y="connsiteY8672"/>
              </a:cxn>
              <a:cxn ang="0">
                <a:pos x="connsiteX8673" y="connsiteY8673"/>
              </a:cxn>
              <a:cxn ang="0">
                <a:pos x="connsiteX8674" y="connsiteY8674"/>
              </a:cxn>
              <a:cxn ang="0">
                <a:pos x="connsiteX8675" y="connsiteY8675"/>
              </a:cxn>
              <a:cxn ang="0">
                <a:pos x="connsiteX8676" y="connsiteY8676"/>
              </a:cxn>
              <a:cxn ang="0">
                <a:pos x="connsiteX8677" y="connsiteY8677"/>
              </a:cxn>
              <a:cxn ang="0">
                <a:pos x="connsiteX8678" y="connsiteY8678"/>
              </a:cxn>
              <a:cxn ang="0">
                <a:pos x="connsiteX8679" y="connsiteY8679"/>
              </a:cxn>
              <a:cxn ang="0">
                <a:pos x="connsiteX8680" y="connsiteY8680"/>
              </a:cxn>
              <a:cxn ang="0">
                <a:pos x="connsiteX8681" y="connsiteY8681"/>
              </a:cxn>
              <a:cxn ang="0">
                <a:pos x="connsiteX8682" y="connsiteY8682"/>
              </a:cxn>
              <a:cxn ang="0">
                <a:pos x="connsiteX8683" y="connsiteY8683"/>
              </a:cxn>
              <a:cxn ang="0">
                <a:pos x="connsiteX8684" y="connsiteY8684"/>
              </a:cxn>
              <a:cxn ang="0">
                <a:pos x="connsiteX8685" y="connsiteY8685"/>
              </a:cxn>
              <a:cxn ang="0">
                <a:pos x="connsiteX8686" y="connsiteY8686"/>
              </a:cxn>
              <a:cxn ang="0">
                <a:pos x="connsiteX8687" y="connsiteY8687"/>
              </a:cxn>
              <a:cxn ang="0">
                <a:pos x="connsiteX8688" y="connsiteY8688"/>
              </a:cxn>
              <a:cxn ang="0">
                <a:pos x="connsiteX8689" y="connsiteY8689"/>
              </a:cxn>
              <a:cxn ang="0">
                <a:pos x="connsiteX8690" y="connsiteY8690"/>
              </a:cxn>
              <a:cxn ang="0">
                <a:pos x="connsiteX8691" y="connsiteY8691"/>
              </a:cxn>
              <a:cxn ang="0">
                <a:pos x="connsiteX8692" y="connsiteY8692"/>
              </a:cxn>
              <a:cxn ang="0">
                <a:pos x="connsiteX8693" y="connsiteY8693"/>
              </a:cxn>
              <a:cxn ang="0">
                <a:pos x="connsiteX8694" y="connsiteY8694"/>
              </a:cxn>
              <a:cxn ang="0">
                <a:pos x="connsiteX8695" y="connsiteY8695"/>
              </a:cxn>
              <a:cxn ang="0">
                <a:pos x="connsiteX8696" y="connsiteY8696"/>
              </a:cxn>
              <a:cxn ang="0">
                <a:pos x="connsiteX8697" y="connsiteY8697"/>
              </a:cxn>
              <a:cxn ang="0">
                <a:pos x="connsiteX8698" y="connsiteY8698"/>
              </a:cxn>
              <a:cxn ang="0">
                <a:pos x="connsiteX8699" y="connsiteY8699"/>
              </a:cxn>
              <a:cxn ang="0">
                <a:pos x="connsiteX8700" y="connsiteY8700"/>
              </a:cxn>
              <a:cxn ang="0">
                <a:pos x="connsiteX8701" y="connsiteY8701"/>
              </a:cxn>
              <a:cxn ang="0">
                <a:pos x="connsiteX8702" y="connsiteY8702"/>
              </a:cxn>
              <a:cxn ang="0">
                <a:pos x="connsiteX8703" y="connsiteY8703"/>
              </a:cxn>
              <a:cxn ang="0">
                <a:pos x="connsiteX8704" y="connsiteY8704"/>
              </a:cxn>
              <a:cxn ang="0">
                <a:pos x="connsiteX8705" y="connsiteY8705"/>
              </a:cxn>
              <a:cxn ang="0">
                <a:pos x="connsiteX8706" y="connsiteY8706"/>
              </a:cxn>
              <a:cxn ang="0">
                <a:pos x="connsiteX8707" y="connsiteY8707"/>
              </a:cxn>
              <a:cxn ang="0">
                <a:pos x="connsiteX8708" y="connsiteY8708"/>
              </a:cxn>
              <a:cxn ang="0">
                <a:pos x="connsiteX8709" y="connsiteY8709"/>
              </a:cxn>
              <a:cxn ang="0">
                <a:pos x="connsiteX8710" y="connsiteY8710"/>
              </a:cxn>
              <a:cxn ang="0">
                <a:pos x="connsiteX8711" y="connsiteY8711"/>
              </a:cxn>
              <a:cxn ang="0">
                <a:pos x="connsiteX8712" y="connsiteY8712"/>
              </a:cxn>
              <a:cxn ang="0">
                <a:pos x="connsiteX8713" y="connsiteY8713"/>
              </a:cxn>
              <a:cxn ang="0">
                <a:pos x="connsiteX8714" y="connsiteY8714"/>
              </a:cxn>
              <a:cxn ang="0">
                <a:pos x="connsiteX8715" y="connsiteY8715"/>
              </a:cxn>
              <a:cxn ang="0">
                <a:pos x="connsiteX8716" y="connsiteY8716"/>
              </a:cxn>
              <a:cxn ang="0">
                <a:pos x="connsiteX8717" y="connsiteY8717"/>
              </a:cxn>
              <a:cxn ang="0">
                <a:pos x="connsiteX8718" y="connsiteY8718"/>
              </a:cxn>
              <a:cxn ang="0">
                <a:pos x="connsiteX8719" y="connsiteY8719"/>
              </a:cxn>
              <a:cxn ang="0">
                <a:pos x="connsiteX8720" y="connsiteY8720"/>
              </a:cxn>
              <a:cxn ang="0">
                <a:pos x="connsiteX8721" y="connsiteY8721"/>
              </a:cxn>
              <a:cxn ang="0">
                <a:pos x="connsiteX8722" y="connsiteY8722"/>
              </a:cxn>
              <a:cxn ang="0">
                <a:pos x="connsiteX8723" y="connsiteY8723"/>
              </a:cxn>
              <a:cxn ang="0">
                <a:pos x="connsiteX8724" y="connsiteY8724"/>
              </a:cxn>
              <a:cxn ang="0">
                <a:pos x="connsiteX8725" y="connsiteY8725"/>
              </a:cxn>
              <a:cxn ang="0">
                <a:pos x="connsiteX8726" y="connsiteY8726"/>
              </a:cxn>
              <a:cxn ang="0">
                <a:pos x="connsiteX8727" y="connsiteY8727"/>
              </a:cxn>
              <a:cxn ang="0">
                <a:pos x="connsiteX8728" y="connsiteY8728"/>
              </a:cxn>
              <a:cxn ang="0">
                <a:pos x="connsiteX8729" y="connsiteY8729"/>
              </a:cxn>
              <a:cxn ang="0">
                <a:pos x="connsiteX8730" y="connsiteY8730"/>
              </a:cxn>
              <a:cxn ang="0">
                <a:pos x="connsiteX8731" y="connsiteY8731"/>
              </a:cxn>
              <a:cxn ang="0">
                <a:pos x="connsiteX8732" y="connsiteY8732"/>
              </a:cxn>
              <a:cxn ang="0">
                <a:pos x="connsiteX8733" y="connsiteY8733"/>
              </a:cxn>
              <a:cxn ang="0">
                <a:pos x="connsiteX8734" y="connsiteY8734"/>
              </a:cxn>
              <a:cxn ang="0">
                <a:pos x="connsiteX8735" y="connsiteY8735"/>
              </a:cxn>
              <a:cxn ang="0">
                <a:pos x="connsiteX8736" y="connsiteY8736"/>
              </a:cxn>
              <a:cxn ang="0">
                <a:pos x="connsiteX8737" y="connsiteY8737"/>
              </a:cxn>
              <a:cxn ang="0">
                <a:pos x="connsiteX8738" y="connsiteY8738"/>
              </a:cxn>
              <a:cxn ang="0">
                <a:pos x="connsiteX8739" y="connsiteY8739"/>
              </a:cxn>
              <a:cxn ang="0">
                <a:pos x="connsiteX8740" y="connsiteY8740"/>
              </a:cxn>
              <a:cxn ang="0">
                <a:pos x="connsiteX8741" y="connsiteY8741"/>
              </a:cxn>
              <a:cxn ang="0">
                <a:pos x="connsiteX8742" y="connsiteY8742"/>
              </a:cxn>
              <a:cxn ang="0">
                <a:pos x="connsiteX8743" y="connsiteY8743"/>
              </a:cxn>
              <a:cxn ang="0">
                <a:pos x="connsiteX8744" y="connsiteY8744"/>
              </a:cxn>
              <a:cxn ang="0">
                <a:pos x="connsiteX8745" y="connsiteY8745"/>
              </a:cxn>
              <a:cxn ang="0">
                <a:pos x="connsiteX8746" y="connsiteY8746"/>
              </a:cxn>
              <a:cxn ang="0">
                <a:pos x="connsiteX8747" y="connsiteY8747"/>
              </a:cxn>
              <a:cxn ang="0">
                <a:pos x="connsiteX8748" y="connsiteY8748"/>
              </a:cxn>
              <a:cxn ang="0">
                <a:pos x="connsiteX8749" y="connsiteY8749"/>
              </a:cxn>
              <a:cxn ang="0">
                <a:pos x="connsiteX8750" y="connsiteY8750"/>
              </a:cxn>
              <a:cxn ang="0">
                <a:pos x="connsiteX8751" y="connsiteY8751"/>
              </a:cxn>
              <a:cxn ang="0">
                <a:pos x="connsiteX8752" y="connsiteY8752"/>
              </a:cxn>
              <a:cxn ang="0">
                <a:pos x="connsiteX8753" y="connsiteY8753"/>
              </a:cxn>
              <a:cxn ang="0">
                <a:pos x="connsiteX8754" y="connsiteY8754"/>
              </a:cxn>
              <a:cxn ang="0">
                <a:pos x="connsiteX8755" y="connsiteY8755"/>
              </a:cxn>
              <a:cxn ang="0">
                <a:pos x="connsiteX8756" y="connsiteY8756"/>
              </a:cxn>
              <a:cxn ang="0">
                <a:pos x="connsiteX8757" y="connsiteY8757"/>
              </a:cxn>
              <a:cxn ang="0">
                <a:pos x="connsiteX8758" y="connsiteY8758"/>
              </a:cxn>
              <a:cxn ang="0">
                <a:pos x="connsiteX8759" y="connsiteY8759"/>
              </a:cxn>
              <a:cxn ang="0">
                <a:pos x="connsiteX8760" y="connsiteY8760"/>
              </a:cxn>
              <a:cxn ang="0">
                <a:pos x="connsiteX8761" y="connsiteY8761"/>
              </a:cxn>
              <a:cxn ang="0">
                <a:pos x="connsiteX8762" y="connsiteY8762"/>
              </a:cxn>
              <a:cxn ang="0">
                <a:pos x="connsiteX8763" y="connsiteY8763"/>
              </a:cxn>
              <a:cxn ang="0">
                <a:pos x="connsiteX8764" y="connsiteY8764"/>
              </a:cxn>
              <a:cxn ang="0">
                <a:pos x="connsiteX8765" y="connsiteY8765"/>
              </a:cxn>
              <a:cxn ang="0">
                <a:pos x="connsiteX8766" y="connsiteY8766"/>
              </a:cxn>
              <a:cxn ang="0">
                <a:pos x="connsiteX8767" y="connsiteY8767"/>
              </a:cxn>
              <a:cxn ang="0">
                <a:pos x="connsiteX8768" y="connsiteY8768"/>
              </a:cxn>
              <a:cxn ang="0">
                <a:pos x="connsiteX8769" y="connsiteY8769"/>
              </a:cxn>
              <a:cxn ang="0">
                <a:pos x="connsiteX8770" y="connsiteY8770"/>
              </a:cxn>
              <a:cxn ang="0">
                <a:pos x="connsiteX8771" y="connsiteY8771"/>
              </a:cxn>
              <a:cxn ang="0">
                <a:pos x="connsiteX8772" y="connsiteY8772"/>
              </a:cxn>
              <a:cxn ang="0">
                <a:pos x="connsiteX8773" y="connsiteY8773"/>
              </a:cxn>
              <a:cxn ang="0">
                <a:pos x="connsiteX8774" y="connsiteY8774"/>
              </a:cxn>
              <a:cxn ang="0">
                <a:pos x="connsiteX8775" y="connsiteY8775"/>
              </a:cxn>
              <a:cxn ang="0">
                <a:pos x="connsiteX8776" y="connsiteY8776"/>
              </a:cxn>
              <a:cxn ang="0">
                <a:pos x="connsiteX8777" y="connsiteY8777"/>
              </a:cxn>
              <a:cxn ang="0">
                <a:pos x="connsiteX8778" y="connsiteY8778"/>
              </a:cxn>
              <a:cxn ang="0">
                <a:pos x="connsiteX8779" y="connsiteY8779"/>
              </a:cxn>
              <a:cxn ang="0">
                <a:pos x="connsiteX8780" y="connsiteY8780"/>
              </a:cxn>
              <a:cxn ang="0">
                <a:pos x="connsiteX8781" y="connsiteY8781"/>
              </a:cxn>
              <a:cxn ang="0">
                <a:pos x="connsiteX8782" y="connsiteY8782"/>
              </a:cxn>
              <a:cxn ang="0">
                <a:pos x="connsiteX8783" y="connsiteY8783"/>
              </a:cxn>
              <a:cxn ang="0">
                <a:pos x="connsiteX8784" y="connsiteY8784"/>
              </a:cxn>
              <a:cxn ang="0">
                <a:pos x="connsiteX8785" y="connsiteY8785"/>
              </a:cxn>
              <a:cxn ang="0">
                <a:pos x="connsiteX8786" y="connsiteY8786"/>
              </a:cxn>
              <a:cxn ang="0">
                <a:pos x="connsiteX8787" y="connsiteY8787"/>
              </a:cxn>
              <a:cxn ang="0">
                <a:pos x="connsiteX8788" y="connsiteY8788"/>
              </a:cxn>
              <a:cxn ang="0">
                <a:pos x="connsiteX8789" y="connsiteY8789"/>
              </a:cxn>
              <a:cxn ang="0">
                <a:pos x="connsiteX8790" y="connsiteY8790"/>
              </a:cxn>
              <a:cxn ang="0">
                <a:pos x="connsiteX8791" y="connsiteY8791"/>
              </a:cxn>
              <a:cxn ang="0">
                <a:pos x="connsiteX8792" y="connsiteY8792"/>
              </a:cxn>
              <a:cxn ang="0">
                <a:pos x="connsiteX8793" y="connsiteY8793"/>
              </a:cxn>
              <a:cxn ang="0">
                <a:pos x="connsiteX8794" y="connsiteY8794"/>
              </a:cxn>
              <a:cxn ang="0">
                <a:pos x="connsiteX8795" y="connsiteY8795"/>
              </a:cxn>
              <a:cxn ang="0">
                <a:pos x="connsiteX8796" y="connsiteY8796"/>
              </a:cxn>
              <a:cxn ang="0">
                <a:pos x="connsiteX8797" y="connsiteY8797"/>
              </a:cxn>
              <a:cxn ang="0">
                <a:pos x="connsiteX8798" y="connsiteY8798"/>
              </a:cxn>
              <a:cxn ang="0">
                <a:pos x="connsiteX8799" y="connsiteY8799"/>
              </a:cxn>
              <a:cxn ang="0">
                <a:pos x="connsiteX8800" y="connsiteY8800"/>
              </a:cxn>
              <a:cxn ang="0">
                <a:pos x="connsiteX8801" y="connsiteY8801"/>
              </a:cxn>
              <a:cxn ang="0">
                <a:pos x="connsiteX8802" y="connsiteY8802"/>
              </a:cxn>
              <a:cxn ang="0">
                <a:pos x="connsiteX8803" y="connsiteY8803"/>
              </a:cxn>
              <a:cxn ang="0">
                <a:pos x="connsiteX8804" y="connsiteY8804"/>
              </a:cxn>
              <a:cxn ang="0">
                <a:pos x="connsiteX8805" y="connsiteY8805"/>
              </a:cxn>
              <a:cxn ang="0">
                <a:pos x="connsiteX8806" y="connsiteY8806"/>
              </a:cxn>
              <a:cxn ang="0">
                <a:pos x="connsiteX8807" y="connsiteY8807"/>
              </a:cxn>
              <a:cxn ang="0">
                <a:pos x="connsiteX8808" y="connsiteY8808"/>
              </a:cxn>
              <a:cxn ang="0">
                <a:pos x="connsiteX8809" y="connsiteY8809"/>
              </a:cxn>
              <a:cxn ang="0">
                <a:pos x="connsiteX8810" y="connsiteY8810"/>
              </a:cxn>
              <a:cxn ang="0">
                <a:pos x="connsiteX8811" y="connsiteY8811"/>
              </a:cxn>
              <a:cxn ang="0">
                <a:pos x="connsiteX8812" y="connsiteY8812"/>
              </a:cxn>
              <a:cxn ang="0">
                <a:pos x="connsiteX8813" y="connsiteY8813"/>
              </a:cxn>
              <a:cxn ang="0">
                <a:pos x="connsiteX8814" y="connsiteY8814"/>
              </a:cxn>
              <a:cxn ang="0">
                <a:pos x="connsiteX8815" y="connsiteY8815"/>
              </a:cxn>
              <a:cxn ang="0">
                <a:pos x="connsiteX8816" y="connsiteY8816"/>
              </a:cxn>
              <a:cxn ang="0">
                <a:pos x="connsiteX8817" y="connsiteY8817"/>
              </a:cxn>
              <a:cxn ang="0">
                <a:pos x="connsiteX8818" y="connsiteY8818"/>
              </a:cxn>
              <a:cxn ang="0">
                <a:pos x="connsiteX8819" y="connsiteY8819"/>
              </a:cxn>
              <a:cxn ang="0">
                <a:pos x="connsiteX8820" y="connsiteY8820"/>
              </a:cxn>
              <a:cxn ang="0">
                <a:pos x="connsiteX8821" y="connsiteY8821"/>
              </a:cxn>
              <a:cxn ang="0">
                <a:pos x="connsiteX8822" y="connsiteY8822"/>
              </a:cxn>
              <a:cxn ang="0">
                <a:pos x="connsiteX8823" y="connsiteY8823"/>
              </a:cxn>
              <a:cxn ang="0">
                <a:pos x="connsiteX8824" y="connsiteY8824"/>
              </a:cxn>
              <a:cxn ang="0">
                <a:pos x="connsiteX8825" y="connsiteY8825"/>
              </a:cxn>
              <a:cxn ang="0">
                <a:pos x="connsiteX8826" y="connsiteY8826"/>
              </a:cxn>
              <a:cxn ang="0">
                <a:pos x="connsiteX8827" y="connsiteY8827"/>
              </a:cxn>
              <a:cxn ang="0">
                <a:pos x="connsiteX8828" y="connsiteY8828"/>
              </a:cxn>
              <a:cxn ang="0">
                <a:pos x="connsiteX8829" y="connsiteY8829"/>
              </a:cxn>
              <a:cxn ang="0">
                <a:pos x="connsiteX8830" y="connsiteY8830"/>
              </a:cxn>
              <a:cxn ang="0">
                <a:pos x="connsiteX8831" y="connsiteY8831"/>
              </a:cxn>
              <a:cxn ang="0">
                <a:pos x="connsiteX8832" y="connsiteY8832"/>
              </a:cxn>
              <a:cxn ang="0">
                <a:pos x="connsiteX8833" y="connsiteY8833"/>
              </a:cxn>
              <a:cxn ang="0">
                <a:pos x="connsiteX8834" y="connsiteY8834"/>
              </a:cxn>
              <a:cxn ang="0">
                <a:pos x="connsiteX8835" y="connsiteY8835"/>
              </a:cxn>
              <a:cxn ang="0">
                <a:pos x="connsiteX8836" y="connsiteY8836"/>
              </a:cxn>
              <a:cxn ang="0">
                <a:pos x="connsiteX8837" y="connsiteY8837"/>
              </a:cxn>
              <a:cxn ang="0">
                <a:pos x="connsiteX8838" y="connsiteY8838"/>
              </a:cxn>
              <a:cxn ang="0">
                <a:pos x="connsiteX8839" y="connsiteY8839"/>
              </a:cxn>
              <a:cxn ang="0">
                <a:pos x="connsiteX8840" y="connsiteY8840"/>
              </a:cxn>
              <a:cxn ang="0">
                <a:pos x="connsiteX8841" y="connsiteY8841"/>
              </a:cxn>
              <a:cxn ang="0">
                <a:pos x="connsiteX8842" y="connsiteY8842"/>
              </a:cxn>
              <a:cxn ang="0">
                <a:pos x="connsiteX8843" y="connsiteY8843"/>
              </a:cxn>
              <a:cxn ang="0">
                <a:pos x="connsiteX8844" y="connsiteY8844"/>
              </a:cxn>
              <a:cxn ang="0">
                <a:pos x="connsiteX8845" y="connsiteY8845"/>
              </a:cxn>
              <a:cxn ang="0">
                <a:pos x="connsiteX8846" y="connsiteY8846"/>
              </a:cxn>
              <a:cxn ang="0">
                <a:pos x="connsiteX8847" y="connsiteY8847"/>
              </a:cxn>
              <a:cxn ang="0">
                <a:pos x="connsiteX8848" y="connsiteY8848"/>
              </a:cxn>
              <a:cxn ang="0">
                <a:pos x="connsiteX8849" y="connsiteY8849"/>
              </a:cxn>
              <a:cxn ang="0">
                <a:pos x="connsiteX8850" y="connsiteY8850"/>
              </a:cxn>
              <a:cxn ang="0">
                <a:pos x="connsiteX8851" y="connsiteY8851"/>
              </a:cxn>
              <a:cxn ang="0">
                <a:pos x="connsiteX8852" y="connsiteY8852"/>
              </a:cxn>
              <a:cxn ang="0">
                <a:pos x="connsiteX8853" y="connsiteY8853"/>
              </a:cxn>
              <a:cxn ang="0">
                <a:pos x="connsiteX8854" y="connsiteY8854"/>
              </a:cxn>
              <a:cxn ang="0">
                <a:pos x="connsiteX8855" y="connsiteY8855"/>
              </a:cxn>
              <a:cxn ang="0">
                <a:pos x="connsiteX8856" y="connsiteY8856"/>
              </a:cxn>
              <a:cxn ang="0">
                <a:pos x="connsiteX8857" y="connsiteY8857"/>
              </a:cxn>
              <a:cxn ang="0">
                <a:pos x="connsiteX8858" y="connsiteY8858"/>
              </a:cxn>
              <a:cxn ang="0">
                <a:pos x="connsiteX8859" y="connsiteY8859"/>
              </a:cxn>
              <a:cxn ang="0">
                <a:pos x="connsiteX8860" y="connsiteY8860"/>
              </a:cxn>
              <a:cxn ang="0">
                <a:pos x="connsiteX8861" y="connsiteY8861"/>
              </a:cxn>
              <a:cxn ang="0">
                <a:pos x="connsiteX8862" y="connsiteY8862"/>
              </a:cxn>
              <a:cxn ang="0">
                <a:pos x="connsiteX8863" y="connsiteY8863"/>
              </a:cxn>
              <a:cxn ang="0">
                <a:pos x="connsiteX8864" y="connsiteY8864"/>
              </a:cxn>
              <a:cxn ang="0">
                <a:pos x="connsiteX8865" y="connsiteY8865"/>
              </a:cxn>
              <a:cxn ang="0">
                <a:pos x="connsiteX8866" y="connsiteY8866"/>
              </a:cxn>
              <a:cxn ang="0">
                <a:pos x="connsiteX8867" y="connsiteY8867"/>
              </a:cxn>
              <a:cxn ang="0">
                <a:pos x="connsiteX8868" y="connsiteY8868"/>
              </a:cxn>
              <a:cxn ang="0">
                <a:pos x="connsiteX8869" y="connsiteY8869"/>
              </a:cxn>
              <a:cxn ang="0">
                <a:pos x="connsiteX8870" y="connsiteY8870"/>
              </a:cxn>
              <a:cxn ang="0">
                <a:pos x="connsiteX8871" y="connsiteY8871"/>
              </a:cxn>
              <a:cxn ang="0">
                <a:pos x="connsiteX8872" y="connsiteY8872"/>
              </a:cxn>
              <a:cxn ang="0">
                <a:pos x="connsiteX8873" y="connsiteY8873"/>
              </a:cxn>
              <a:cxn ang="0">
                <a:pos x="connsiteX8874" y="connsiteY8874"/>
              </a:cxn>
              <a:cxn ang="0">
                <a:pos x="connsiteX8875" y="connsiteY8875"/>
              </a:cxn>
              <a:cxn ang="0">
                <a:pos x="connsiteX8876" y="connsiteY8876"/>
              </a:cxn>
              <a:cxn ang="0">
                <a:pos x="connsiteX8877" y="connsiteY8877"/>
              </a:cxn>
              <a:cxn ang="0">
                <a:pos x="connsiteX8878" y="connsiteY8878"/>
              </a:cxn>
              <a:cxn ang="0">
                <a:pos x="connsiteX8879" y="connsiteY8879"/>
              </a:cxn>
              <a:cxn ang="0">
                <a:pos x="connsiteX8880" y="connsiteY8880"/>
              </a:cxn>
              <a:cxn ang="0">
                <a:pos x="connsiteX8881" y="connsiteY8881"/>
              </a:cxn>
              <a:cxn ang="0">
                <a:pos x="connsiteX8882" y="connsiteY8882"/>
              </a:cxn>
              <a:cxn ang="0">
                <a:pos x="connsiteX8883" y="connsiteY8883"/>
              </a:cxn>
              <a:cxn ang="0">
                <a:pos x="connsiteX8884" y="connsiteY8884"/>
              </a:cxn>
              <a:cxn ang="0">
                <a:pos x="connsiteX8885" y="connsiteY8885"/>
              </a:cxn>
              <a:cxn ang="0">
                <a:pos x="connsiteX8886" y="connsiteY8886"/>
              </a:cxn>
              <a:cxn ang="0">
                <a:pos x="connsiteX8887" y="connsiteY8887"/>
              </a:cxn>
              <a:cxn ang="0">
                <a:pos x="connsiteX8888" y="connsiteY8888"/>
              </a:cxn>
              <a:cxn ang="0">
                <a:pos x="connsiteX8889" y="connsiteY8889"/>
              </a:cxn>
              <a:cxn ang="0">
                <a:pos x="connsiteX8890" y="connsiteY8890"/>
              </a:cxn>
              <a:cxn ang="0">
                <a:pos x="connsiteX8891" y="connsiteY8891"/>
              </a:cxn>
              <a:cxn ang="0">
                <a:pos x="connsiteX8892" y="connsiteY8892"/>
              </a:cxn>
              <a:cxn ang="0">
                <a:pos x="connsiteX8893" y="connsiteY8893"/>
              </a:cxn>
              <a:cxn ang="0">
                <a:pos x="connsiteX8894" y="connsiteY8894"/>
              </a:cxn>
              <a:cxn ang="0">
                <a:pos x="connsiteX8895" y="connsiteY8895"/>
              </a:cxn>
              <a:cxn ang="0">
                <a:pos x="connsiteX8896" y="connsiteY8896"/>
              </a:cxn>
              <a:cxn ang="0">
                <a:pos x="connsiteX8897" y="connsiteY8897"/>
              </a:cxn>
              <a:cxn ang="0">
                <a:pos x="connsiteX8898" y="connsiteY8898"/>
              </a:cxn>
              <a:cxn ang="0">
                <a:pos x="connsiteX8899" y="connsiteY8899"/>
              </a:cxn>
              <a:cxn ang="0">
                <a:pos x="connsiteX8900" y="connsiteY8900"/>
              </a:cxn>
              <a:cxn ang="0">
                <a:pos x="connsiteX8901" y="connsiteY8901"/>
              </a:cxn>
              <a:cxn ang="0">
                <a:pos x="connsiteX8902" y="connsiteY8902"/>
              </a:cxn>
              <a:cxn ang="0">
                <a:pos x="connsiteX8903" y="connsiteY8903"/>
              </a:cxn>
              <a:cxn ang="0">
                <a:pos x="connsiteX8904" y="connsiteY8904"/>
              </a:cxn>
              <a:cxn ang="0">
                <a:pos x="connsiteX8905" y="connsiteY8905"/>
              </a:cxn>
              <a:cxn ang="0">
                <a:pos x="connsiteX8906" y="connsiteY8906"/>
              </a:cxn>
              <a:cxn ang="0">
                <a:pos x="connsiteX8907" y="connsiteY8907"/>
              </a:cxn>
              <a:cxn ang="0">
                <a:pos x="connsiteX8908" y="connsiteY8908"/>
              </a:cxn>
              <a:cxn ang="0">
                <a:pos x="connsiteX8909" y="connsiteY8909"/>
              </a:cxn>
              <a:cxn ang="0">
                <a:pos x="connsiteX8910" y="connsiteY8910"/>
              </a:cxn>
              <a:cxn ang="0">
                <a:pos x="connsiteX8911" y="connsiteY8911"/>
              </a:cxn>
              <a:cxn ang="0">
                <a:pos x="connsiteX8912" y="connsiteY8912"/>
              </a:cxn>
              <a:cxn ang="0">
                <a:pos x="connsiteX8913" y="connsiteY8913"/>
              </a:cxn>
              <a:cxn ang="0">
                <a:pos x="connsiteX8914" y="connsiteY8914"/>
              </a:cxn>
              <a:cxn ang="0">
                <a:pos x="connsiteX8915" y="connsiteY8915"/>
              </a:cxn>
              <a:cxn ang="0">
                <a:pos x="connsiteX8916" y="connsiteY8916"/>
              </a:cxn>
              <a:cxn ang="0">
                <a:pos x="connsiteX8917" y="connsiteY8917"/>
              </a:cxn>
              <a:cxn ang="0">
                <a:pos x="connsiteX8918" y="connsiteY8918"/>
              </a:cxn>
              <a:cxn ang="0">
                <a:pos x="connsiteX8919" y="connsiteY8919"/>
              </a:cxn>
              <a:cxn ang="0">
                <a:pos x="connsiteX8920" y="connsiteY8920"/>
              </a:cxn>
              <a:cxn ang="0">
                <a:pos x="connsiteX8921" y="connsiteY8921"/>
              </a:cxn>
              <a:cxn ang="0">
                <a:pos x="connsiteX8922" y="connsiteY8922"/>
              </a:cxn>
              <a:cxn ang="0">
                <a:pos x="connsiteX8923" y="connsiteY8923"/>
              </a:cxn>
              <a:cxn ang="0">
                <a:pos x="connsiteX8924" y="connsiteY8924"/>
              </a:cxn>
              <a:cxn ang="0">
                <a:pos x="connsiteX8925" y="connsiteY8925"/>
              </a:cxn>
              <a:cxn ang="0">
                <a:pos x="connsiteX8926" y="connsiteY8926"/>
              </a:cxn>
              <a:cxn ang="0">
                <a:pos x="connsiteX8927" y="connsiteY8927"/>
              </a:cxn>
              <a:cxn ang="0">
                <a:pos x="connsiteX8928" y="connsiteY8928"/>
              </a:cxn>
              <a:cxn ang="0">
                <a:pos x="connsiteX8929" y="connsiteY8929"/>
              </a:cxn>
              <a:cxn ang="0">
                <a:pos x="connsiteX8930" y="connsiteY8930"/>
              </a:cxn>
              <a:cxn ang="0">
                <a:pos x="connsiteX8931" y="connsiteY8931"/>
              </a:cxn>
              <a:cxn ang="0">
                <a:pos x="connsiteX8932" y="connsiteY8932"/>
              </a:cxn>
              <a:cxn ang="0">
                <a:pos x="connsiteX8933" y="connsiteY8933"/>
              </a:cxn>
              <a:cxn ang="0">
                <a:pos x="connsiteX8934" y="connsiteY8934"/>
              </a:cxn>
              <a:cxn ang="0">
                <a:pos x="connsiteX8935" y="connsiteY8935"/>
              </a:cxn>
              <a:cxn ang="0">
                <a:pos x="connsiteX8936" y="connsiteY8936"/>
              </a:cxn>
              <a:cxn ang="0">
                <a:pos x="connsiteX8937" y="connsiteY8937"/>
              </a:cxn>
              <a:cxn ang="0">
                <a:pos x="connsiteX8938" y="connsiteY8938"/>
              </a:cxn>
              <a:cxn ang="0">
                <a:pos x="connsiteX8939" y="connsiteY8939"/>
              </a:cxn>
              <a:cxn ang="0">
                <a:pos x="connsiteX8940" y="connsiteY8940"/>
              </a:cxn>
              <a:cxn ang="0">
                <a:pos x="connsiteX8941" y="connsiteY8941"/>
              </a:cxn>
              <a:cxn ang="0">
                <a:pos x="connsiteX8942" y="connsiteY8942"/>
              </a:cxn>
              <a:cxn ang="0">
                <a:pos x="connsiteX8943" y="connsiteY8943"/>
              </a:cxn>
              <a:cxn ang="0">
                <a:pos x="connsiteX8944" y="connsiteY8944"/>
              </a:cxn>
              <a:cxn ang="0">
                <a:pos x="connsiteX8945" y="connsiteY8945"/>
              </a:cxn>
              <a:cxn ang="0">
                <a:pos x="connsiteX8946" y="connsiteY8946"/>
              </a:cxn>
              <a:cxn ang="0">
                <a:pos x="connsiteX8947" y="connsiteY8947"/>
              </a:cxn>
              <a:cxn ang="0">
                <a:pos x="connsiteX8948" y="connsiteY8948"/>
              </a:cxn>
              <a:cxn ang="0">
                <a:pos x="connsiteX8949" y="connsiteY8949"/>
              </a:cxn>
              <a:cxn ang="0">
                <a:pos x="connsiteX8950" y="connsiteY8950"/>
              </a:cxn>
              <a:cxn ang="0">
                <a:pos x="connsiteX8951" y="connsiteY8951"/>
              </a:cxn>
              <a:cxn ang="0">
                <a:pos x="connsiteX8952" y="connsiteY8952"/>
              </a:cxn>
              <a:cxn ang="0">
                <a:pos x="connsiteX8953" y="connsiteY8953"/>
              </a:cxn>
              <a:cxn ang="0">
                <a:pos x="connsiteX8954" y="connsiteY8954"/>
              </a:cxn>
              <a:cxn ang="0">
                <a:pos x="connsiteX8955" y="connsiteY8955"/>
              </a:cxn>
              <a:cxn ang="0">
                <a:pos x="connsiteX8956" y="connsiteY8956"/>
              </a:cxn>
              <a:cxn ang="0">
                <a:pos x="connsiteX8957" y="connsiteY8957"/>
              </a:cxn>
              <a:cxn ang="0">
                <a:pos x="connsiteX8958" y="connsiteY8958"/>
              </a:cxn>
              <a:cxn ang="0">
                <a:pos x="connsiteX8959" y="connsiteY8959"/>
              </a:cxn>
              <a:cxn ang="0">
                <a:pos x="connsiteX8960" y="connsiteY8960"/>
              </a:cxn>
              <a:cxn ang="0">
                <a:pos x="connsiteX8961" y="connsiteY8961"/>
              </a:cxn>
              <a:cxn ang="0">
                <a:pos x="connsiteX8962" y="connsiteY8962"/>
              </a:cxn>
              <a:cxn ang="0">
                <a:pos x="connsiteX8963" y="connsiteY8963"/>
              </a:cxn>
              <a:cxn ang="0">
                <a:pos x="connsiteX8964" y="connsiteY8964"/>
              </a:cxn>
              <a:cxn ang="0">
                <a:pos x="connsiteX8965" y="connsiteY8965"/>
              </a:cxn>
              <a:cxn ang="0">
                <a:pos x="connsiteX8966" y="connsiteY8966"/>
              </a:cxn>
              <a:cxn ang="0">
                <a:pos x="connsiteX8967" y="connsiteY8967"/>
              </a:cxn>
              <a:cxn ang="0">
                <a:pos x="connsiteX8968" y="connsiteY8968"/>
              </a:cxn>
              <a:cxn ang="0">
                <a:pos x="connsiteX8969" y="connsiteY8969"/>
              </a:cxn>
              <a:cxn ang="0">
                <a:pos x="connsiteX8970" y="connsiteY8970"/>
              </a:cxn>
              <a:cxn ang="0">
                <a:pos x="connsiteX8971" y="connsiteY8971"/>
              </a:cxn>
              <a:cxn ang="0">
                <a:pos x="connsiteX8972" y="connsiteY8972"/>
              </a:cxn>
              <a:cxn ang="0">
                <a:pos x="connsiteX8973" y="connsiteY8973"/>
              </a:cxn>
              <a:cxn ang="0">
                <a:pos x="connsiteX8974" y="connsiteY8974"/>
              </a:cxn>
              <a:cxn ang="0">
                <a:pos x="connsiteX8975" y="connsiteY8975"/>
              </a:cxn>
              <a:cxn ang="0">
                <a:pos x="connsiteX8976" y="connsiteY8976"/>
              </a:cxn>
              <a:cxn ang="0">
                <a:pos x="connsiteX8977" y="connsiteY8977"/>
              </a:cxn>
              <a:cxn ang="0">
                <a:pos x="connsiteX8978" y="connsiteY8978"/>
              </a:cxn>
              <a:cxn ang="0">
                <a:pos x="connsiteX8979" y="connsiteY8979"/>
              </a:cxn>
              <a:cxn ang="0">
                <a:pos x="connsiteX8980" y="connsiteY8980"/>
              </a:cxn>
              <a:cxn ang="0">
                <a:pos x="connsiteX8981" y="connsiteY8981"/>
              </a:cxn>
              <a:cxn ang="0">
                <a:pos x="connsiteX8982" y="connsiteY8982"/>
              </a:cxn>
              <a:cxn ang="0">
                <a:pos x="connsiteX8983" y="connsiteY8983"/>
              </a:cxn>
              <a:cxn ang="0">
                <a:pos x="connsiteX8984" y="connsiteY8984"/>
              </a:cxn>
              <a:cxn ang="0">
                <a:pos x="connsiteX8985" y="connsiteY8985"/>
              </a:cxn>
              <a:cxn ang="0">
                <a:pos x="connsiteX8986" y="connsiteY8986"/>
              </a:cxn>
              <a:cxn ang="0">
                <a:pos x="connsiteX8987" y="connsiteY8987"/>
              </a:cxn>
              <a:cxn ang="0">
                <a:pos x="connsiteX8988" y="connsiteY8988"/>
              </a:cxn>
              <a:cxn ang="0">
                <a:pos x="connsiteX8989" y="connsiteY8989"/>
              </a:cxn>
              <a:cxn ang="0">
                <a:pos x="connsiteX8990" y="connsiteY8990"/>
              </a:cxn>
              <a:cxn ang="0">
                <a:pos x="connsiteX8991" y="connsiteY8991"/>
              </a:cxn>
              <a:cxn ang="0">
                <a:pos x="connsiteX8992" y="connsiteY8992"/>
              </a:cxn>
              <a:cxn ang="0">
                <a:pos x="connsiteX8993" y="connsiteY8993"/>
              </a:cxn>
              <a:cxn ang="0">
                <a:pos x="connsiteX8994" y="connsiteY8994"/>
              </a:cxn>
              <a:cxn ang="0">
                <a:pos x="connsiteX8995" y="connsiteY8995"/>
              </a:cxn>
              <a:cxn ang="0">
                <a:pos x="connsiteX8996" y="connsiteY8996"/>
              </a:cxn>
              <a:cxn ang="0">
                <a:pos x="connsiteX8997" y="connsiteY8997"/>
              </a:cxn>
              <a:cxn ang="0">
                <a:pos x="connsiteX8998" y="connsiteY8998"/>
              </a:cxn>
              <a:cxn ang="0">
                <a:pos x="connsiteX8999" y="connsiteY8999"/>
              </a:cxn>
              <a:cxn ang="0">
                <a:pos x="connsiteX9000" y="connsiteY9000"/>
              </a:cxn>
              <a:cxn ang="0">
                <a:pos x="connsiteX9001" y="connsiteY9001"/>
              </a:cxn>
              <a:cxn ang="0">
                <a:pos x="connsiteX9002" y="connsiteY9002"/>
              </a:cxn>
              <a:cxn ang="0">
                <a:pos x="connsiteX9003" y="connsiteY9003"/>
              </a:cxn>
              <a:cxn ang="0">
                <a:pos x="connsiteX9004" y="connsiteY9004"/>
              </a:cxn>
              <a:cxn ang="0">
                <a:pos x="connsiteX9005" y="connsiteY9005"/>
              </a:cxn>
              <a:cxn ang="0">
                <a:pos x="connsiteX9006" y="connsiteY9006"/>
              </a:cxn>
              <a:cxn ang="0">
                <a:pos x="connsiteX9007" y="connsiteY9007"/>
              </a:cxn>
              <a:cxn ang="0">
                <a:pos x="connsiteX9008" y="connsiteY9008"/>
              </a:cxn>
              <a:cxn ang="0">
                <a:pos x="connsiteX9009" y="connsiteY9009"/>
              </a:cxn>
              <a:cxn ang="0">
                <a:pos x="connsiteX9010" y="connsiteY9010"/>
              </a:cxn>
              <a:cxn ang="0">
                <a:pos x="connsiteX9011" y="connsiteY9011"/>
              </a:cxn>
              <a:cxn ang="0">
                <a:pos x="connsiteX9012" y="connsiteY9012"/>
              </a:cxn>
              <a:cxn ang="0">
                <a:pos x="connsiteX9013" y="connsiteY9013"/>
              </a:cxn>
              <a:cxn ang="0">
                <a:pos x="connsiteX9014" y="connsiteY9014"/>
              </a:cxn>
              <a:cxn ang="0">
                <a:pos x="connsiteX9015" y="connsiteY9015"/>
              </a:cxn>
              <a:cxn ang="0">
                <a:pos x="connsiteX9016" y="connsiteY9016"/>
              </a:cxn>
              <a:cxn ang="0">
                <a:pos x="connsiteX9017" y="connsiteY9017"/>
              </a:cxn>
              <a:cxn ang="0">
                <a:pos x="connsiteX9018" y="connsiteY9018"/>
              </a:cxn>
              <a:cxn ang="0">
                <a:pos x="connsiteX9019" y="connsiteY9019"/>
              </a:cxn>
              <a:cxn ang="0">
                <a:pos x="connsiteX9020" y="connsiteY9020"/>
              </a:cxn>
              <a:cxn ang="0">
                <a:pos x="connsiteX9021" y="connsiteY9021"/>
              </a:cxn>
              <a:cxn ang="0">
                <a:pos x="connsiteX9022" y="connsiteY9022"/>
              </a:cxn>
              <a:cxn ang="0">
                <a:pos x="connsiteX9023" y="connsiteY9023"/>
              </a:cxn>
              <a:cxn ang="0">
                <a:pos x="connsiteX9024" y="connsiteY9024"/>
              </a:cxn>
              <a:cxn ang="0">
                <a:pos x="connsiteX9025" y="connsiteY9025"/>
              </a:cxn>
              <a:cxn ang="0">
                <a:pos x="connsiteX9026" y="connsiteY9026"/>
              </a:cxn>
              <a:cxn ang="0">
                <a:pos x="connsiteX9027" y="connsiteY9027"/>
              </a:cxn>
              <a:cxn ang="0">
                <a:pos x="connsiteX9028" y="connsiteY9028"/>
              </a:cxn>
              <a:cxn ang="0">
                <a:pos x="connsiteX9029" y="connsiteY9029"/>
              </a:cxn>
              <a:cxn ang="0">
                <a:pos x="connsiteX9030" y="connsiteY9030"/>
              </a:cxn>
              <a:cxn ang="0">
                <a:pos x="connsiteX9031" y="connsiteY9031"/>
              </a:cxn>
              <a:cxn ang="0">
                <a:pos x="connsiteX9032" y="connsiteY9032"/>
              </a:cxn>
              <a:cxn ang="0">
                <a:pos x="connsiteX9033" y="connsiteY9033"/>
              </a:cxn>
              <a:cxn ang="0">
                <a:pos x="connsiteX9034" y="connsiteY9034"/>
              </a:cxn>
              <a:cxn ang="0">
                <a:pos x="connsiteX9035" y="connsiteY9035"/>
              </a:cxn>
              <a:cxn ang="0">
                <a:pos x="connsiteX9036" y="connsiteY9036"/>
              </a:cxn>
              <a:cxn ang="0">
                <a:pos x="connsiteX9037" y="connsiteY9037"/>
              </a:cxn>
              <a:cxn ang="0">
                <a:pos x="connsiteX9038" y="connsiteY9038"/>
              </a:cxn>
              <a:cxn ang="0">
                <a:pos x="connsiteX9039" y="connsiteY9039"/>
              </a:cxn>
              <a:cxn ang="0">
                <a:pos x="connsiteX9040" y="connsiteY9040"/>
              </a:cxn>
              <a:cxn ang="0">
                <a:pos x="connsiteX9041" y="connsiteY9041"/>
              </a:cxn>
              <a:cxn ang="0">
                <a:pos x="connsiteX9042" y="connsiteY9042"/>
              </a:cxn>
              <a:cxn ang="0">
                <a:pos x="connsiteX9043" y="connsiteY9043"/>
              </a:cxn>
              <a:cxn ang="0">
                <a:pos x="connsiteX9044" y="connsiteY9044"/>
              </a:cxn>
              <a:cxn ang="0">
                <a:pos x="connsiteX9045" y="connsiteY9045"/>
              </a:cxn>
              <a:cxn ang="0">
                <a:pos x="connsiteX9046" y="connsiteY9046"/>
              </a:cxn>
              <a:cxn ang="0">
                <a:pos x="connsiteX9047" y="connsiteY9047"/>
              </a:cxn>
              <a:cxn ang="0">
                <a:pos x="connsiteX9048" y="connsiteY9048"/>
              </a:cxn>
              <a:cxn ang="0">
                <a:pos x="connsiteX9049" y="connsiteY9049"/>
              </a:cxn>
              <a:cxn ang="0">
                <a:pos x="connsiteX9050" y="connsiteY9050"/>
              </a:cxn>
              <a:cxn ang="0">
                <a:pos x="connsiteX9051" y="connsiteY9051"/>
              </a:cxn>
              <a:cxn ang="0">
                <a:pos x="connsiteX9052" y="connsiteY9052"/>
              </a:cxn>
              <a:cxn ang="0">
                <a:pos x="connsiteX9053" y="connsiteY9053"/>
              </a:cxn>
              <a:cxn ang="0">
                <a:pos x="connsiteX9054" y="connsiteY9054"/>
              </a:cxn>
              <a:cxn ang="0">
                <a:pos x="connsiteX9055" y="connsiteY9055"/>
              </a:cxn>
              <a:cxn ang="0">
                <a:pos x="connsiteX9056" y="connsiteY9056"/>
              </a:cxn>
              <a:cxn ang="0">
                <a:pos x="connsiteX9057" y="connsiteY9057"/>
              </a:cxn>
              <a:cxn ang="0">
                <a:pos x="connsiteX9058" y="connsiteY9058"/>
              </a:cxn>
              <a:cxn ang="0">
                <a:pos x="connsiteX9059" y="connsiteY9059"/>
              </a:cxn>
              <a:cxn ang="0">
                <a:pos x="connsiteX9060" y="connsiteY9060"/>
              </a:cxn>
              <a:cxn ang="0">
                <a:pos x="connsiteX9061" y="connsiteY9061"/>
              </a:cxn>
              <a:cxn ang="0">
                <a:pos x="connsiteX9062" y="connsiteY9062"/>
              </a:cxn>
              <a:cxn ang="0">
                <a:pos x="connsiteX9063" y="connsiteY9063"/>
              </a:cxn>
              <a:cxn ang="0">
                <a:pos x="connsiteX9064" y="connsiteY9064"/>
              </a:cxn>
              <a:cxn ang="0">
                <a:pos x="connsiteX9065" y="connsiteY9065"/>
              </a:cxn>
              <a:cxn ang="0">
                <a:pos x="connsiteX9066" y="connsiteY9066"/>
              </a:cxn>
              <a:cxn ang="0">
                <a:pos x="connsiteX9067" y="connsiteY9067"/>
              </a:cxn>
              <a:cxn ang="0">
                <a:pos x="connsiteX9068" y="connsiteY9068"/>
              </a:cxn>
              <a:cxn ang="0">
                <a:pos x="connsiteX9069" y="connsiteY9069"/>
              </a:cxn>
              <a:cxn ang="0">
                <a:pos x="connsiteX9070" y="connsiteY9070"/>
              </a:cxn>
              <a:cxn ang="0">
                <a:pos x="connsiteX9071" y="connsiteY9071"/>
              </a:cxn>
              <a:cxn ang="0">
                <a:pos x="connsiteX9072" y="connsiteY9072"/>
              </a:cxn>
              <a:cxn ang="0">
                <a:pos x="connsiteX9073" y="connsiteY9073"/>
              </a:cxn>
              <a:cxn ang="0">
                <a:pos x="connsiteX9074" y="connsiteY9074"/>
              </a:cxn>
              <a:cxn ang="0">
                <a:pos x="connsiteX9075" y="connsiteY9075"/>
              </a:cxn>
              <a:cxn ang="0">
                <a:pos x="connsiteX9076" y="connsiteY9076"/>
              </a:cxn>
              <a:cxn ang="0">
                <a:pos x="connsiteX9077" y="connsiteY9077"/>
              </a:cxn>
              <a:cxn ang="0">
                <a:pos x="connsiteX9078" y="connsiteY9078"/>
              </a:cxn>
              <a:cxn ang="0">
                <a:pos x="connsiteX9079" y="connsiteY9079"/>
              </a:cxn>
              <a:cxn ang="0">
                <a:pos x="connsiteX9080" y="connsiteY9080"/>
              </a:cxn>
              <a:cxn ang="0">
                <a:pos x="connsiteX9081" y="connsiteY9081"/>
              </a:cxn>
              <a:cxn ang="0">
                <a:pos x="connsiteX9082" y="connsiteY9082"/>
              </a:cxn>
              <a:cxn ang="0">
                <a:pos x="connsiteX9083" y="connsiteY9083"/>
              </a:cxn>
              <a:cxn ang="0">
                <a:pos x="connsiteX9084" y="connsiteY9084"/>
              </a:cxn>
              <a:cxn ang="0">
                <a:pos x="connsiteX9085" y="connsiteY9085"/>
              </a:cxn>
              <a:cxn ang="0">
                <a:pos x="connsiteX9086" y="connsiteY9086"/>
              </a:cxn>
              <a:cxn ang="0">
                <a:pos x="connsiteX9087" y="connsiteY9087"/>
              </a:cxn>
              <a:cxn ang="0">
                <a:pos x="connsiteX9088" y="connsiteY9088"/>
              </a:cxn>
              <a:cxn ang="0">
                <a:pos x="connsiteX9089" y="connsiteY9089"/>
              </a:cxn>
              <a:cxn ang="0">
                <a:pos x="connsiteX9090" y="connsiteY9090"/>
              </a:cxn>
              <a:cxn ang="0">
                <a:pos x="connsiteX9091" y="connsiteY9091"/>
              </a:cxn>
              <a:cxn ang="0">
                <a:pos x="connsiteX9092" y="connsiteY9092"/>
              </a:cxn>
              <a:cxn ang="0">
                <a:pos x="connsiteX9093" y="connsiteY9093"/>
              </a:cxn>
              <a:cxn ang="0">
                <a:pos x="connsiteX9094" y="connsiteY9094"/>
              </a:cxn>
              <a:cxn ang="0">
                <a:pos x="connsiteX9095" y="connsiteY9095"/>
              </a:cxn>
              <a:cxn ang="0">
                <a:pos x="connsiteX9096" y="connsiteY9096"/>
              </a:cxn>
              <a:cxn ang="0">
                <a:pos x="connsiteX9097" y="connsiteY9097"/>
              </a:cxn>
              <a:cxn ang="0">
                <a:pos x="connsiteX9098" y="connsiteY9098"/>
              </a:cxn>
              <a:cxn ang="0">
                <a:pos x="connsiteX9099" y="connsiteY9099"/>
              </a:cxn>
              <a:cxn ang="0">
                <a:pos x="connsiteX9100" y="connsiteY9100"/>
              </a:cxn>
              <a:cxn ang="0">
                <a:pos x="connsiteX9101" y="connsiteY9101"/>
              </a:cxn>
              <a:cxn ang="0">
                <a:pos x="connsiteX9102" y="connsiteY9102"/>
              </a:cxn>
              <a:cxn ang="0">
                <a:pos x="connsiteX9103" y="connsiteY9103"/>
              </a:cxn>
              <a:cxn ang="0">
                <a:pos x="connsiteX9104" y="connsiteY9104"/>
              </a:cxn>
              <a:cxn ang="0">
                <a:pos x="connsiteX9105" y="connsiteY9105"/>
              </a:cxn>
              <a:cxn ang="0">
                <a:pos x="connsiteX9106" y="connsiteY9106"/>
              </a:cxn>
              <a:cxn ang="0">
                <a:pos x="connsiteX9107" y="connsiteY9107"/>
              </a:cxn>
              <a:cxn ang="0">
                <a:pos x="connsiteX9108" y="connsiteY9108"/>
              </a:cxn>
              <a:cxn ang="0">
                <a:pos x="connsiteX9109" y="connsiteY9109"/>
              </a:cxn>
              <a:cxn ang="0">
                <a:pos x="connsiteX9110" y="connsiteY9110"/>
              </a:cxn>
              <a:cxn ang="0">
                <a:pos x="connsiteX9111" y="connsiteY9111"/>
              </a:cxn>
              <a:cxn ang="0">
                <a:pos x="connsiteX9112" y="connsiteY9112"/>
              </a:cxn>
              <a:cxn ang="0">
                <a:pos x="connsiteX9113" y="connsiteY9113"/>
              </a:cxn>
              <a:cxn ang="0">
                <a:pos x="connsiteX9114" y="connsiteY9114"/>
              </a:cxn>
              <a:cxn ang="0">
                <a:pos x="connsiteX9115" y="connsiteY9115"/>
              </a:cxn>
              <a:cxn ang="0">
                <a:pos x="connsiteX9116" y="connsiteY9116"/>
              </a:cxn>
              <a:cxn ang="0">
                <a:pos x="connsiteX9117" y="connsiteY9117"/>
              </a:cxn>
              <a:cxn ang="0">
                <a:pos x="connsiteX9118" y="connsiteY9118"/>
              </a:cxn>
              <a:cxn ang="0">
                <a:pos x="connsiteX9119" y="connsiteY9119"/>
              </a:cxn>
              <a:cxn ang="0">
                <a:pos x="connsiteX9120" y="connsiteY9120"/>
              </a:cxn>
              <a:cxn ang="0">
                <a:pos x="connsiteX9121" y="connsiteY9121"/>
              </a:cxn>
              <a:cxn ang="0">
                <a:pos x="connsiteX9122" y="connsiteY9122"/>
              </a:cxn>
              <a:cxn ang="0">
                <a:pos x="connsiteX9123" y="connsiteY9123"/>
              </a:cxn>
              <a:cxn ang="0">
                <a:pos x="connsiteX9124" y="connsiteY9124"/>
              </a:cxn>
              <a:cxn ang="0">
                <a:pos x="connsiteX9125" y="connsiteY9125"/>
              </a:cxn>
              <a:cxn ang="0">
                <a:pos x="connsiteX9126" y="connsiteY9126"/>
              </a:cxn>
              <a:cxn ang="0">
                <a:pos x="connsiteX9127" y="connsiteY9127"/>
              </a:cxn>
              <a:cxn ang="0">
                <a:pos x="connsiteX9128" y="connsiteY9128"/>
              </a:cxn>
              <a:cxn ang="0">
                <a:pos x="connsiteX9129" y="connsiteY9129"/>
              </a:cxn>
              <a:cxn ang="0">
                <a:pos x="connsiteX9130" y="connsiteY9130"/>
              </a:cxn>
              <a:cxn ang="0">
                <a:pos x="connsiteX9131" y="connsiteY9131"/>
              </a:cxn>
              <a:cxn ang="0">
                <a:pos x="connsiteX9132" y="connsiteY9132"/>
              </a:cxn>
              <a:cxn ang="0">
                <a:pos x="connsiteX9133" y="connsiteY9133"/>
              </a:cxn>
              <a:cxn ang="0">
                <a:pos x="connsiteX9134" y="connsiteY9134"/>
              </a:cxn>
              <a:cxn ang="0">
                <a:pos x="connsiteX9135" y="connsiteY9135"/>
              </a:cxn>
              <a:cxn ang="0">
                <a:pos x="connsiteX9136" y="connsiteY9136"/>
              </a:cxn>
              <a:cxn ang="0">
                <a:pos x="connsiteX9137" y="connsiteY9137"/>
              </a:cxn>
              <a:cxn ang="0">
                <a:pos x="connsiteX9138" y="connsiteY9138"/>
              </a:cxn>
              <a:cxn ang="0">
                <a:pos x="connsiteX9139" y="connsiteY9139"/>
              </a:cxn>
              <a:cxn ang="0">
                <a:pos x="connsiteX9140" y="connsiteY9140"/>
              </a:cxn>
              <a:cxn ang="0">
                <a:pos x="connsiteX9141" y="connsiteY9141"/>
              </a:cxn>
              <a:cxn ang="0">
                <a:pos x="connsiteX9142" y="connsiteY9142"/>
              </a:cxn>
              <a:cxn ang="0">
                <a:pos x="connsiteX9143" y="connsiteY9143"/>
              </a:cxn>
              <a:cxn ang="0">
                <a:pos x="connsiteX9144" y="connsiteY9144"/>
              </a:cxn>
              <a:cxn ang="0">
                <a:pos x="connsiteX9145" y="connsiteY9145"/>
              </a:cxn>
              <a:cxn ang="0">
                <a:pos x="connsiteX9146" y="connsiteY9146"/>
              </a:cxn>
              <a:cxn ang="0">
                <a:pos x="connsiteX9147" y="connsiteY9147"/>
              </a:cxn>
              <a:cxn ang="0">
                <a:pos x="connsiteX9148" y="connsiteY9148"/>
              </a:cxn>
              <a:cxn ang="0">
                <a:pos x="connsiteX9149" y="connsiteY9149"/>
              </a:cxn>
              <a:cxn ang="0">
                <a:pos x="connsiteX9150" y="connsiteY9150"/>
              </a:cxn>
              <a:cxn ang="0">
                <a:pos x="connsiteX9151" y="connsiteY9151"/>
              </a:cxn>
              <a:cxn ang="0">
                <a:pos x="connsiteX9152" y="connsiteY9152"/>
              </a:cxn>
              <a:cxn ang="0">
                <a:pos x="connsiteX9153" y="connsiteY9153"/>
              </a:cxn>
              <a:cxn ang="0">
                <a:pos x="connsiteX9154" y="connsiteY9154"/>
              </a:cxn>
              <a:cxn ang="0">
                <a:pos x="connsiteX9155" y="connsiteY9155"/>
              </a:cxn>
              <a:cxn ang="0">
                <a:pos x="connsiteX9156" y="connsiteY9156"/>
              </a:cxn>
              <a:cxn ang="0">
                <a:pos x="connsiteX9157" y="connsiteY9157"/>
              </a:cxn>
              <a:cxn ang="0">
                <a:pos x="connsiteX9158" y="connsiteY9158"/>
              </a:cxn>
              <a:cxn ang="0">
                <a:pos x="connsiteX9159" y="connsiteY9159"/>
              </a:cxn>
              <a:cxn ang="0">
                <a:pos x="connsiteX9160" y="connsiteY9160"/>
              </a:cxn>
              <a:cxn ang="0">
                <a:pos x="connsiteX9161" y="connsiteY9161"/>
              </a:cxn>
              <a:cxn ang="0">
                <a:pos x="connsiteX9162" y="connsiteY9162"/>
              </a:cxn>
              <a:cxn ang="0">
                <a:pos x="connsiteX9163" y="connsiteY9163"/>
              </a:cxn>
              <a:cxn ang="0">
                <a:pos x="connsiteX9164" y="connsiteY9164"/>
              </a:cxn>
              <a:cxn ang="0">
                <a:pos x="connsiteX9165" y="connsiteY9165"/>
              </a:cxn>
              <a:cxn ang="0">
                <a:pos x="connsiteX9166" y="connsiteY9166"/>
              </a:cxn>
              <a:cxn ang="0">
                <a:pos x="connsiteX9167" y="connsiteY9167"/>
              </a:cxn>
              <a:cxn ang="0">
                <a:pos x="connsiteX9168" y="connsiteY9168"/>
              </a:cxn>
              <a:cxn ang="0">
                <a:pos x="connsiteX9169" y="connsiteY9169"/>
              </a:cxn>
              <a:cxn ang="0">
                <a:pos x="connsiteX9170" y="connsiteY9170"/>
              </a:cxn>
              <a:cxn ang="0">
                <a:pos x="connsiteX9171" y="connsiteY9171"/>
              </a:cxn>
              <a:cxn ang="0">
                <a:pos x="connsiteX9172" y="connsiteY9172"/>
              </a:cxn>
              <a:cxn ang="0">
                <a:pos x="connsiteX9173" y="connsiteY9173"/>
              </a:cxn>
              <a:cxn ang="0">
                <a:pos x="connsiteX9174" y="connsiteY9174"/>
              </a:cxn>
              <a:cxn ang="0">
                <a:pos x="connsiteX9175" y="connsiteY9175"/>
              </a:cxn>
              <a:cxn ang="0">
                <a:pos x="connsiteX9176" y="connsiteY9176"/>
              </a:cxn>
              <a:cxn ang="0">
                <a:pos x="connsiteX9177" y="connsiteY9177"/>
              </a:cxn>
              <a:cxn ang="0">
                <a:pos x="connsiteX9178" y="connsiteY9178"/>
              </a:cxn>
              <a:cxn ang="0">
                <a:pos x="connsiteX9179" y="connsiteY9179"/>
              </a:cxn>
              <a:cxn ang="0">
                <a:pos x="connsiteX9180" y="connsiteY9180"/>
              </a:cxn>
              <a:cxn ang="0">
                <a:pos x="connsiteX9181" y="connsiteY9181"/>
              </a:cxn>
              <a:cxn ang="0">
                <a:pos x="connsiteX9182" y="connsiteY9182"/>
              </a:cxn>
              <a:cxn ang="0">
                <a:pos x="connsiteX9183" y="connsiteY9183"/>
              </a:cxn>
              <a:cxn ang="0">
                <a:pos x="connsiteX9184" y="connsiteY9184"/>
              </a:cxn>
              <a:cxn ang="0">
                <a:pos x="connsiteX9185" y="connsiteY9185"/>
              </a:cxn>
              <a:cxn ang="0">
                <a:pos x="connsiteX9186" y="connsiteY9186"/>
              </a:cxn>
              <a:cxn ang="0">
                <a:pos x="connsiteX9187" y="connsiteY9187"/>
              </a:cxn>
              <a:cxn ang="0">
                <a:pos x="connsiteX9188" y="connsiteY9188"/>
              </a:cxn>
              <a:cxn ang="0">
                <a:pos x="connsiteX9189" y="connsiteY9189"/>
              </a:cxn>
              <a:cxn ang="0">
                <a:pos x="connsiteX9190" y="connsiteY9190"/>
              </a:cxn>
              <a:cxn ang="0">
                <a:pos x="connsiteX9191" y="connsiteY9191"/>
              </a:cxn>
              <a:cxn ang="0">
                <a:pos x="connsiteX9192" y="connsiteY9192"/>
              </a:cxn>
              <a:cxn ang="0">
                <a:pos x="connsiteX9193" y="connsiteY9193"/>
              </a:cxn>
              <a:cxn ang="0">
                <a:pos x="connsiteX9194" y="connsiteY9194"/>
              </a:cxn>
              <a:cxn ang="0">
                <a:pos x="connsiteX9195" y="connsiteY9195"/>
              </a:cxn>
              <a:cxn ang="0">
                <a:pos x="connsiteX9196" y="connsiteY9196"/>
              </a:cxn>
              <a:cxn ang="0">
                <a:pos x="connsiteX9197" y="connsiteY9197"/>
              </a:cxn>
              <a:cxn ang="0">
                <a:pos x="connsiteX9198" y="connsiteY9198"/>
              </a:cxn>
              <a:cxn ang="0">
                <a:pos x="connsiteX9199" y="connsiteY9199"/>
              </a:cxn>
              <a:cxn ang="0">
                <a:pos x="connsiteX9200" y="connsiteY9200"/>
              </a:cxn>
              <a:cxn ang="0">
                <a:pos x="connsiteX9201" y="connsiteY9201"/>
              </a:cxn>
              <a:cxn ang="0">
                <a:pos x="connsiteX9202" y="connsiteY9202"/>
              </a:cxn>
              <a:cxn ang="0">
                <a:pos x="connsiteX9203" y="connsiteY9203"/>
              </a:cxn>
              <a:cxn ang="0">
                <a:pos x="connsiteX9204" y="connsiteY9204"/>
              </a:cxn>
              <a:cxn ang="0">
                <a:pos x="connsiteX9205" y="connsiteY9205"/>
              </a:cxn>
              <a:cxn ang="0">
                <a:pos x="connsiteX9206" y="connsiteY9206"/>
              </a:cxn>
              <a:cxn ang="0">
                <a:pos x="connsiteX9207" y="connsiteY9207"/>
              </a:cxn>
              <a:cxn ang="0">
                <a:pos x="connsiteX9208" y="connsiteY9208"/>
              </a:cxn>
              <a:cxn ang="0">
                <a:pos x="connsiteX9209" y="connsiteY9209"/>
              </a:cxn>
              <a:cxn ang="0">
                <a:pos x="connsiteX9210" y="connsiteY9210"/>
              </a:cxn>
              <a:cxn ang="0">
                <a:pos x="connsiteX9211" y="connsiteY9211"/>
              </a:cxn>
              <a:cxn ang="0">
                <a:pos x="connsiteX9212" y="connsiteY9212"/>
              </a:cxn>
              <a:cxn ang="0">
                <a:pos x="connsiteX9213" y="connsiteY9213"/>
              </a:cxn>
              <a:cxn ang="0">
                <a:pos x="connsiteX9214" y="connsiteY9214"/>
              </a:cxn>
              <a:cxn ang="0">
                <a:pos x="connsiteX9215" y="connsiteY9215"/>
              </a:cxn>
              <a:cxn ang="0">
                <a:pos x="connsiteX9216" y="connsiteY9216"/>
              </a:cxn>
              <a:cxn ang="0">
                <a:pos x="connsiteX9217" y="connsiteY9217"/>
              </a:cxn>
              <a:cxn ang="0">
                <a:pos x="connsiteX9218" y="connsiteY9218"/>
              </a:cxn>
              <a:cxn ang="0">
                <a:pos x="connsiteX9219" y="connsiteY9219"/>
              </a:cxn>
              <a:cxn ang="0">
                <a:pos x="connsiteX9220" y="connsiteY9220"/>
              </a:cxn>
              <a:cxn ang="0">
                <a:pos x="connsiteX9221" y="connsiteY9221"/>
              </a:cxn>
              <a:cxn ang="0">
                <a:pos x="connsiteX9222" y="connsiteY9222"/>
              </a:cxn>
              <a:cxn ang="0">
                <a:pos x="connsiteX9223" y="connsiteY9223"/>
              </a:cxn>
              <a:cxn ang="0">
                <a:pos x="connsiteX9224" y="connsiteY9224"/>
              </a:cxn>
              <a:cxn ang="0">
                <a:pos x="connsiteX9225" y="connsiteY9225"/>
              </a:cxn>
              <a:cxn ang="0">
                <a:pos x="connsiteX9226" y="connsiteY9226"/>
              </a:cxn>
              <a:cxn ang="0">
                <a:pos x="connsiteX9227" y="connsiteY9227"/>
              </a:cxn>
              <a:cxn ang="0">
                <a:pos x="connsiteX9228" y="connsiteY9228"/>
              </a:cxn>
              <a:cxn ang="0">
                <a:pos x="connsiteX9229" y="connsiteY9229"/>
              </a:cxn>
              <a:cxn ang="0">
                <a:pos x="connsiteX9230" y="connsiteY9230"/>
              </a:cxn>
              <a:cxn ang="0">
                <a:pos x="connsiteX9231" y="connsiteY9231"/>
              </a:cxn>
              <a:cxn ang="0">
                <a:pos x="connsiteX9232" y="connsiteY9232"/>
              </a:cxn>
              <a:cxn ang="0">
                <a:pos x="connsiteX9233" y="connsiteY9233"/>
              </a:cxn>
              <a:cxn ang="0">
                <a:pos x="connsiteX9234" y="connsiteY9234"/>
              </a:cxn>
              <a:cxn ang="0">
                <a:pos x="connsiteX9235" y="connsiteY9235"/>
              </a:cxn>
              <a:cxn ang="0">
                <a:pos x="connsiteX9236" y="connsiteY9236"/>
              </a:cxn>
              <a:cxn ang="0">
                <a:pos x="connsiteX9237" y="connsiteY9237"/>
              </a:cxn>
              <a:cxn ang="0">
                <a:pos x="connsiteX9238" y="connsiteY9238"/>
              </a:cxn>
              <a:cxn ang="0">
                <a:pos x="connsiteX9239" y="connsiteY9239"/>
              </a:cxn>
              <a:cxn ang="0">
                <a:pos x="connsiteX9240" y="connsiteY9240"/>
              </a:cxn>
              <a:cxn ang="0">
                <a:pos x="connsiteX9241" y="connsiteY9241"/>
              </a:cxn>
              <a:cxn ang="0">
                <a:pos x="connsiteX9242" y="connsiteY9242"/>
              </a:cxn>
              <a:cxn ang="0">
                <a:pos x="connsiteX9243" y="connsiteY9243"/>
              </a:cxn>
              <a:cxn ang="0">
                <a:pos x="connsiteX9244" y="connsiteY9244"/>
              </a:cxn>
              <a:cxn ang="0">
                <a:pos x="connsiteX9245" y="connsiteY9245"/>
              </a:cxn>
              <a:cxn ang="0">
                <a:pos x="connsiteX9246" y="connsiteY9246"/>
              </a:cxn>
              <a:cxn ang="0">
                <a:pos x="connsiteX9247" y="connsiteY9247"/>
              </a:cxn>
              <a:cxn ang="0">
                <a:pos x="connsiteX9248" y="connsiteY9248"/>
              </a:cxn>
              <a:cxn ang="0">
                <a:pos x="connsiteX9249" y="connsiteY9249"/>
              </a:cxn>
              <a:cxn ang="0">
                <a:pos x="connsiteX9250" y="connsiteY9250"/>
              </a:cxn>
              <a:cxn ang="0">
                <a:pos x="connsiteX9251" y="connsiteY9251"/>
              </a:cxn>
              <a:cxn ang="0">
                <a:pos x="connsiteX9252" y="connsiteY9252"/>
              </a:cxn>
              <a:cxn ang="0">
                <a:pos x="connsiteX9253" y="connsiteY9253"/>
              </a:cxn>
              <a:cxn ang="0">
                <a:pos x="connsiteX9254" y="connsiteY9254"/>
              </a:cxn>
              <a:cxn ang="0">
                <a:pos x="connsiteX9255" y="connsiteY9255"/>
              </a:cxn>
              <a:cxn ang="0">
                <a:pos x="connsiteX9256" y="connsiteY9256"/>
              </a:cxn>
              <a:cxn ang="0">
                <a:pos x="connsiteX9257" y="connsiteY9257"/>
              </a:cxn>
              <a:cxn ang="0">
                <a:pos x="connsiteX9258" y="connsiteY9258"/>
              </a:cxn>
              <a:cxn ang="0">
                <a:pos x="connsiteX9259" y="connsiteY9259"/>
              </a:cxn>
              <a:cxn ang="0">
                <a:pos x="connsiteX9260" y="connsiteY9260"/>
              </a:cxn>
              <a:cxn ang="0">
                <a:pos x="connsiteX9261" y="connsiteY9261"/>
              </a:cxn>
              <a:cxn ang="0">
                <a:pos x="connsiteX9262" y="connsiteY9262"/>
              </a:cxn>
              <a:cxn ang="0">
                <a:pos x="connsiteX9263" y="connsiteY9263"/>
              </a:cxn>
              <a:cxn ang="0">
                <a:pos x="connsiteX9264" y="connsiteY9264"/>
              </a:cxn>
              <a:cxn ang="0">
                <a:pos x="connsiteX9265" y="connsiteY9265"/>
              </a:cxn>
              <a:cxn ang="0">
                <a:pos x="connsiteX9266" y="connsiteY9266"/>
              </a:cxn>
              <a:cxn ang="0">
                <a:pos x="connsiteX9267" y="connsiteY9267"/>
              </a:cxn>
              <a:cxn ang="0">
                <a:pos x="connsiteX9268" y="connsiteY9268"/>
              </a:cxn>
              <a:cxn ang="0">
                <a:pos x="connsiteX9269" y="connsiteY9269"/>
              </a:cxn>
              <a:cxn ang="0">
                <a:pos x="connsiteX9270" y="connsiteY9270"/>
              </a:cxn>
              <a:cxn ang="0">
                <a:pos x="connsiteX9271" y="connsiteY9271"/>
              </a:cxn>
              <a:cxn ang="0">
                <a:pos x="connsiteX9272" y="connsiteY9272"/>
              </a:cxn>
              <a:cxn ang="0">
                <a:pos x="connsiteX9273" y="connsiteY9273"/>
              </a:cxn>
              <a:cxn ang="0">
                <a:pos x="connsiteX9274" y="connsiteY9274"/>
              </a:cxn>
              <a:cxn ang="0">
                <a:pos x="connsiteX9275" y="connsiteY9275"/>
              </a:cxn>
              <a:cxn ang="0">
                <a:pos x="connsiteX9276" y="connsiteY9276"/>
              </a:cxn>
              <a:cxn ang="0">
                <a:pos x="connsiteX9277" y="connsiteY9277"/>
              </a:cxn>
              <a:cxn ang="0">
                <a:pos x="connsiteX9278" y="connsiteY9278"/>
              </a:cxn>
              <a:cxn ang="0">
                <a:pos x="connsiteX9279" y="connsiteY9279"/>
              </a:cxn>
              <a:cxn ang="0">
                <a:pos x="connsiteX9280" y="connsiteY9280"/>
              </a:cxn>
              <a:cxn ang="0">
                <a:pos x="connsiteX9281" y="connsiteY9281"/>
              </a:cxn>
              <a:cxn ang="0">
                <a:pos x="connsiteX9282" y="connsiteY9282"/>
              </a:cxn>
              <a:cxn ang="0">
                <a:pos x="connsiteX9283" y="connsiteY9283"/>
              </a:cxn>
              <a:cxn ang="0">
                <a:pos x="connsiteX9284" y="connsiteY9284"/>
              </a:cxn>
              <a:cxn ang="0">
                <a:pos x="connsiteX9285" y="connsiteY9285"/>
              </a:cxn>
              <a:cxn ang="0">
                <a:pos x="connsiteX9286" y="connsiteY9286"/>
              </a:cxn>
              <a:cxn ang="0">
                <a:pos x="connsiteX9287" y="connsiteY9287"/>
              </a:cxn>
              <a:cxn ang="0">
                <a:pos x="connsiteX9288" y="connsiteY9288"/>
              </a:cxn>
              <a:cxn ang="0">
                <a:pos x="connsiteX9289" y="connsiteY9289"/>
              </a:cxn>
              <a:cxn ang="0">
                <a:pos x="connsiteX9290" y="connsiteY9290"/>
              </a:cxn>
              <a:cxn ang="0">
                <a:pos x="connsiteX9291" y="connsiteY9291"/>
              </a:cxn>
              <a:cxn ang="0">
                <a:pos x="connsiteX9292" y="connsiteY9292"/>
              </a:cxn>
              <a:cxn ang="0">
                <a:pos x="connsiteX9293" y="connsiteY9293"/>
              </a:cxn>
              <a:cxn ang="0">
                <a:pos x="connsiteX9294" y="connsiteY9294"/>
              </a:cxn>
              <a:cxn ang="0">
                <a:pos x="connsiteX9295" y="connsiteY9295"/>
              </a:cxn>
              <a:cxn ang="0">
                <a:pos x="connsiteX9296" y="connsiteY9296"/>
              </a:cxn>
              <a:cxn ang="0">
                <a:pos x="connsiteX9297" y="connsiteY9297"/>
              </a:cxn>
              <a:cxn ang="0">
                <a:pos x="connsiteX9298" y="connsiteY9298"/>
              </a:cxn>
              <a:cxn ang="0">
                <a:pos x="connsiteX9299" y="connsiteY9299"/>
              </a:cxn>
              <a:cxn ang="0">
                <a:pos x="connsiteX9300" y="connsiteY9300"/>
              </a:cxn>
              <a:cxn ang="0">
                <a:pos x="connsiteX9301" y="connsiteY9301"/>
              </a:cxn>
              <a:cxn ang="0">
                <a:pos x="connsiteX9302" y="connsiteY9302"/>
              </a:cxn>
              <a:cxn ang="0">
                <a:pos x="connsiteX9303" y="connsiteY9303"/>
              </a:cxn>
              <a:cxn ang="0">
                <a:pos x="connsiteX9304" y="connsiteY9304"/>
              </a:cxn>
              <a:cxn ang="0">
                <a:pos x="connsiteX9305" y="connsiteY9305"/>
              </a:cxn>
              <a:cxn ang="0">
                <a:pos x="connsiteX9306" y="connsiteY9306"/>
              </a:cxn>
              <a:cxn ang="0">
                <a:pos x="connsiteX9307" y="connsiteY9307"/>
              </a:cxn>
              <a:cxn ang="0">
                <a:pos x="connsiteX9308" y="connsiteY9308"/>
              </a:cxn>
              <a:cxn ang="0">
                <a:pos x="connsiteX9309" y="connsiteY9309"/>
              </a:cxn>
              <a:cxn ang="0">
                <a:pos x="connsiteX9310" y="connsiteY9310"/>
              </a:cxn>
              <a:cxn ang="0">
                <a:pos x="connsiteX9311" y="connsiteY9311"/>
              </a:cxn>
              <a:cxn ang="0">
                <a:pos x="connsiteX9312" y="connsiteY9312"/>
              </a:cxn>
              <a:cxn ang="0">
                <a:pos x="connsiteX9313" y="connsiteY9313"/>
              </a:cxn>
              <a:cxn ang="0">
                <a:pos x="connsiteX9314" y="connsiteY9314"/>
              </a:cxn>
              <a:cxn ang="0">
                <a:pos x="connsiteX9315" y="connsiteY9315"/>
              </a:cxn>
              <a:cxn ang="0">
                <a:pos x="connsiteX9316" y="connsiteY9316"/>
              </a:cxn>
              <a:cxn ang="0">
                <a:pos x="connsiteX9317" y="connsiteY9317"/>
              </a:cxn>
              <a:cxn ang="0">
                <a:pos x="connsiteX9318" y="connsiteY9318"/>
              </a:cxn>
              <a:cxn ang="0">
                <a:pos x="connsiteX9319" y="connsiteY9319"/>
              </a:cxn>
              <a:cxn ang="0">
                <a:pos x="connsiteX9320" y="connsiteY9320"/>
              </a:cxn>
              <a:cxn ang="0">
                <a:pos x="connsiteX9321" y="connsiteY9321"/>
              </a:cxn>
              <a:cxn ang="0">
                <a:pos x="connsiteX9322" y="connsiteY9322"/>
              </a:cxn>
              <a:cxn ang="0">
                <a:pos x="connsiteX9323" y="connsiteY9323"/>
              </a:cxn>
              <a:cxn ang="0">
                <a:pos x="connsiteX9324" y="connsiteY9324"/>
              </a:cxn>
              <a:cxn ang="0">
                <a:pos x="connsiteX9325" y="connsiteY9325"/>
              </a:cxn>
              <a:cxn ang="0">
                <a:pos x="connsiteX9326" y="connsiteY9326"/>
              </a:cxn>
              <a:cxn ang="0">
                <a:pos x="connsiteX9327" y="connsiteY9327"/>
              </a:cxn>
              <a:cxn ang="0">
                <a:pos x="connsiteX9328" y="connsiteY9328"/>
              </a:cxn>
              <a:cxn ang="0">
                <a:pos x="connsiteX9329" y="connsiteY9329"/>
              </a:cxn>
              <a:cxn ang="0">
                <a:pos x="connsiteX9330" y="connsiteY9330"/>
              </a:cxn>
              <a:cxn ang="0">
                <a:pos x="connsiteX9331" y="connsiteY9331"/>
              </a:cxn>
              <a:cxn ang="0">
                <a:pos x="connsiteX9332" y="connsiteY9332"/>
              </a:cxn>
              <a:cxn ang="0">
                <a:pos x="connsiteX9333" y="connsiteY9333"/>
              </a:cxn>
              <a:cxn ang="0">
                <a:pos x="connsiteX9334" y="connsiteY9334"/>
              </a:cxn>
              <a:cxn ang="0">
                <a:pos x="connsiteX9335" y="connsiteY9335"/>
              </a:cxn>
              <a:cxn ang="0">
                <a:pos x="connsiteX9336" y="connsiteY9336"/>
              </a:cxn>
              <a:cxn ang="0">
                <a:pos x="connsiteX9337" y="connsiteY9337"/>
              </a:cxn>
              <a:cxn ang="0">
                <a:pos x="connsiteX9338" y="connsiteY9338"/>
              </a:cxn>
              <a:cxn ang="0">
                <a:pos x="connsiteX9339" y="connsiteY9339"/>
              </a:cxn>
              <a:cxn ang="0">
                <a:pos x="connsiteX9340" y="connsiteY9340"/>
              </a:cxn>
              <a:cxn ang="0">
                <a:pos x="connsiteX9341" y="connsiteY9341"/>
              </a:cxn>
              <a:cxn ang="0">
                <a:pos x="connsiteX9342" y="connsiteY9342"/>
              </a:cxn>
              <a:cxn ang="0">
                <a:pos x="connsiteX9343" y="connsiteY9343"/>
              </a:cxn>
              <a:cxn ang="0">
                <a:pos x="connsiteX9344" y="connsiteY9344"/>
              </a:cxn>
              <a:cxn ang="0">
                <a:pos x="connsiteX9345" y="connsiteY9345"/>
              </a:cxn>
              <a:cxn ang="0">
                <a:pos x="connsiteX9346" y="connsiteY9346"/>
              </a:cxn>
              <a:cxn ang="0">
                <a:pos x="connsiteX9347" y="connsiteY9347"/>
              </a:cxn>
              <a:cxn ang="0">
                <a:pos x="connsiteX9348" y="connsiteY9348"/>
              </a:cxn>
              <a:cxn ang="0">
                <a:pos x="connsiteX9349" y="connsiteY9349"/>
              </a:cxn>
              <a:cxn ang="0">
                <a:pos x="connsiteX9350" y="connsiteY9350"/>
              </a:cxn>
              <a:cxn ang="0">
                <a:pos x="connsiteX9351" y="connsiteY9351"/>
              </a:cxn>
              <a:cxn ang="0">
                <a:pos x="connsiteX9352" y="connsiteY9352"/>
              </a:cxn>
              <a:cxn ang="0">
                <a:pos x="connsiteX9353" y="connsiteY9353"/>
              </a:cxn>
              <a:cxn ang="0">
                <a:pos x="connsiteX9354" y="connsiteY9354"/>
              </a:cxn>
              <a:cxn ang="0">
                <a:pos x="connsiteX9355" y="connsiteY9355"/>
              </a:cxn>
              <a:cxn ang="0">
                <a:pos x="connsiteX9356" y="connsiteY9356"/>
              </a:cxn>
              <a:cxn ang="0">
                <a:pos x="connsiteX9357" y="connsiteY9357"/>
              </a:cxn>
              <a:cxn ang="0">
                <a:pos x="connsiteX9358" y="connsiteY9358"/>
              </a:cxn>
              <a:cxn ang="0">
                <a:pos x="connsiteX9359" y="connsiteY9359"/>
              </a:cxn>
              <a:cxn ang="0">
                <a:pos x="connsiteX9360" y="connsiteY9360"/>
              </a:cxn>
              <a:cxn ang="0">
                <a:pos x="connsiteX9361" y="connsiteY9361"/>
              </a:cxn>
              <a:cxn ang="0">
                <a:pos x="connsiteX9362" y="connsiteY9362"/>
              </a:cxn>
              <a:cxn ang="0">
                <a:pos x="connsiteX9363" y="connsiteY9363"/>
              </a:cxn>
              <a:cxn ang="0">
                <a:pos x="connsiteX9364" y="connsiteY9364"/>
              </a:cxn>
              <a:cxn ang="0">
                <a:pos x="connsiteX9365" y="connsiteY9365"/>
              </a:cxn>
              <a:cxn ang="0">
                <a:pos x="connsiteX9366" y="connsiteY9366"/>
              </a:cxn>
              <a:cxn ang="0">
                <a:pos x="connsiteX9367" y="connsiteY9367"/>
              </a:cxn>
              <a:cxn ang="0">
                <a:pos x="connsiteX9368" y="connsiteY9368"/>
              </a:cxn>
              <a:cxn ang="0">
                <a:pos x="connsiteX9369" y="connsiteY9369"/>
              </a:cxn>
              <a:cxn ang="0">
                <a:pos x="connsiteX9370" y="connsiteY9370"/>
              </a:cxn>
              <a:cxn ang="0">
                <a:pos x="connsiteX9371" y="connsiteY9371"/>
              </a:cxn>
              <a:cxn ang="0">
                <a:pos x="connsiteX9372" y="connsiteY9372"/>
              </a:cxn>
              <a:cxn ang="0">
                <a:pos x="connsiteX9373" y="connsiteY9373"/>
              </a:cxn>
              <a:cxn ang="0">
                <a:pos x="connsiteX9374" y="connsiteY9374"/>
              </a:cxn>
              <a:cxn ang="0">
                <a:pos x="connsiteX9375" y="connsiteY9375"/>
              </a:cxn>
              <a:cxn ang="0">
                <a:pos x="connsiteX9376" y="connsiteY9376"/>
              </a:cxn>
              <a:cxn ang="0">
                <a:pos x="connsiteX9377" y="connsiteY9377"/>
              </a:cxn>
              <a:cxn ang="0">
                <a:pos x="connsiteX9378" y="connsiteY9378"/>
              </a:cxn>
              <a:cxn ang="0">
                <a:pos x="connsiteX9379" y="connsiteY9379"/>
              </a:cxn>
              <a:cxn ang="0">
                <a:pos x="connsiteX9380" y="connsiteY9380"/>
              </a:cxn>
              <a:cxn ang="0">
                <a:pos x="connsiteX9381" y="connsiteY9381"/>
              </a:cxn>
              <a:cxn ang="0">
                <a:pos x="connsiteX9382" y="connsiteY9382"/>
              </a:cxn>
              <a:cxn ang="0">
                <a:pos x="connsiteX9383" y="connsiteY9383"/>
              </a:cxn>
              <a:cxn ang="0">
                <a:pos x="connsiteX9384" y="connsiteY9384"/>
              </a:cxn>
              <a:cxn ang="0">
                <a:pos x="connsiteX9385" y="connsiteY9385"/>
              </a:cxn>
              <a:cxn ang="0">
                <a:pos x="connsiteX9386" y="connsiteY9386"/>
              </a:cxn>
              <a:cxn ang="0">
                <a:pos x="connsiteX9387" y="connsiteY9387"/>
              </a:cxn>
              <a:cxn ang="0">
                <a:pos x="connsiteX9388" y="connsiteY9388"/>
              </a:cxn>
              <a:cxn ang="0">
                <a:pos x="connsiteX9389" y="connsiteY9389"/>
              </a:cxn>
              <a:cxn ang="0">
                <a:pos x="connsiteX9390" y="connsiteY9390"/>
              </a:cxn>
              <a:cxn ang="0">
                <a:pos x="connsiteX9391" y="connsiteY9391"/>
              </a:cxn>
              <a:cxn ang="0">
                <a:pos x="connsiteX9392" y="connsiteY9392"/>
              </a:cxn>
              <a:cxn ang="0">
                <a:pos x="connsiteX9393" y="connsiteY9393"/>
              </a:cxn>
              <a:cxn ang="0">
                <a:pos x="connsiteX9394" y="connsiteY9394"/>
              </a:cxn>
              <a:cxn ang="0">
                <a:pos x="connsiteX9395" y="connsiteY9395"/>
              </a:cxn>
              <a:cxn ang="0">
                <a:pos x="connsiteX9396" y="connsiteY9396"/>
              </a:cxn>
              <a:cxn ang="0">
                <a:pos x="connsiteX9397" y="connsiteY9397"/>
              </a:cxn>
              <a:cxn ang="0">
                <a:pos x="connsiteX9398" y="connsiteY9398"/>
              </a:cxn>
              <a:cxn ang="0">
                <a:pos x="connsiteX9399" y="connsiteY9399"/>
              </a:cxn>
              <a:cxn ang="0">
                <a:pos x="connsiteX9400" y="connsiteY9400"/>
              </a:cxn>
              <a:cxn ang="0">
                <a:pos x="connsiteX9401" y="connsiteY9401"/>
              </a:cxn>
              <a:cxn ang="0">
                <a:pos x="connsiteX9402" y="connsiteY9402"/>
              </a:cxn>
              <a:cxn ang="0">
                <a:pos x="connsiteX9403" y="connsiteY9403"/>
              </a:cxn>
              <a:cxn ang="0">
                <a:pos x="connsiteX9404" y="connsiteY9404"/>
              </a:cxn>
              <a:cxn ang="0">
                <a:pos x="connsiteX9405" y="connsiteY9405"/>
              </a:cxn>
              <a:cxn ang="0">
                <a:pos x="connsiteX9406" y="connsiteY9406"/>
              </a:cxn>
              <a:cxn ang="0">
                <a:pos x="connsiteX9407" y="connsiteY9407"/>
              </a:cxn>
              <a:cxn ang="0">
                <a:pos x="connsiteX9408" y="connsiteY9408"/>
              </a:cxn>
              <a:cxn ang="0">
                <a:pos x="connsiteX9409" y="connsiteY9409"/>
              </a:cxn>
              <a:cxn ang="0">
                <a:pos x="connsiteX9410" y="connsiteY9410"/>
              </a:cxn>
              <a:cxn ang="0">
                <a:pos x="connsiteX9411" y="connsiteY9411"/>
              </a:cxn>
              <a:cxn ang="0">
                <a:pos x="connsiteX9412" y="connsiteY9412"/>
              </a:cxn>
              <a:cxn ang="0">
                <a:pos x="connsiteX9413" y="connsiteY9413"/>
              </a:cxn>
              <a:cxn ang="0">
                <a:pos x="connsiteX9414" y="connsiteY9414"/>
              </a:cxn>
              <a:cxn ang="0">
                <a:pos x="connsiteX9415" y="connsiteY9415"/>
              </a:cxn>
              <a:cxn ang="0">
                <a:pos x="connsiteX9416" y="connsiteY9416"/>
              </a:cxn>
              <a:cxn ang="0">
                <a:pos x="connsiteX9417" y="connsiteY9417"/>
              </a:cxn>
              <a:cxn ang="0">
                <a:pos x="connsiteX9418" y="connsiteY9418"/>
              </a:cxn>
              <a:cxn ang="0">
                <a:pos x="connsiteX9419" y="connsiteY9419"/>
              </a:cxn>
              <a:cxn ang="0">
                <a:pos x="connsiteX9420" y="connsiteY9420"/>
              </a:cxn>
              <a:cxn ang="0">
                <a:pos x="connsiteX9421" y="connsiteY9421"/>
              </a:cxn>
              <a:cxn ang="0">
                <a:pos x="connsiteX9422" y="connsiteY9422"/>
              </a:cxn>
              <a:cxn ang="0">
                <a:pos x="connsiteX9423" y="connsiteY9423"/>
              </a:cxn>
              <a:cxn ang="0">
                <a:pos x="connsiteX9424" y="connsiteY9424"/>
              </a:cxn>
              <a:cxn ang="0">
                <a:pos x="connsiteX9425" y="connsiteY9425"/>
              </a:cxn>
              <a:cxn ang="0">
                <a:pos x="connsiteX9426" y="connsiteY9426"/>
              </a:cxn>
              <a:cxn ang="0">
                <a:pos x="connsiteX9427" y="connsiteY9427"/>
              </a:cxn>
              <a:cxn ang="0">
                <a:pos x="connsiteX9428" y="connsiteY9428"/>
              </a:cxn>
              <a:cxn ang="0">
                <a:pos x="connsiteX9429" y="connsiteY9429"/>
              </a:cxn>
              <a:cxn ang="0">
                <a:pos x="connsiteX9430" y="connsiteY9430"/>
              </a:cxn>
              <a:cxn ang="0">
                <a:pos x="connsiteX9431" y="connsiteY9431"/>
              </a:cxn>
              <a:cxn ang="0">
                <a:pos x="connsiteX9432" y="connsiteY9432"/>
              </a:cxn>
              <a:cxn ang="0">
                <a:pos x="connsiteX9433" y="connsiteY9433"/>
              </a:cxn>
              <a:cxn ang="0">
                <a:pos x="connsiteX9434" y="connsiteY9434"/>
              </a:cxn>
              <a:cxn ang="0">
                <a:pos x="connsiteX9435" y="connsiteY9435"/>
              </a:cxn>
              <a:cxn ang="0">
                <a:pos x="connsiteX9436" y="connsiteY9436"/>
              </a:cxn>
              <a:cxn ang="0">
                <a:pos x="connsiteX9437" y="connsiteY9437"/>
              </a:cxn>
              <a:cxn ang="0">
                <a:pos x="connsiteX9438" y="connsiteY9438"/>
              </a:cxn>
              <a:cxn ang="0">
                <a:pos x="connsiteX9439" y="connsiteY9439"/>
              </a:cxn>
              <a:cxn ang="0">
                <a:pos x="connsiteX9440" y="connsiteY9440"/>
              </a:cxn>
              <a:cxn ang="0">
                <a:pos x="connsiteX9441" y="connsiteY9441"/>
              </a:cxn>
              <a:cxn ang="0">
                <a:pos x="connsiteX9442" y="connsiteY9442"/>
              </a:cxn>
              <a:cxn ang="0">
                <a:pos x="connsiteX9443" y="connsiteY9443"/>
              </a:cxn>
              <a:cxn ang="0">
                <a:pos x="connsiteX9444" y="connsiteY9444"/>
              </a:cxn>
              <a:cxn ang="0">
                <a:pos x="connsiteX9445" y="connsiteY9445"/>
              </a:cxn>
              <a:cxn ang="0">
                <a:pos x="connsiteX9446" y="connsiteY9446"/>
              </a:cxn>
              <a:cxn ang="0">
                <a:pos x="connsiteX9447" y="connsiteY9447"/>
              </a:cxn>
              <a:cxn ang="0">
                <a:pos x="connsiteX9448" y="connsiteY9448"/>
              </a:cxn>
              <a:cxn ang="0">
                <a:pos x="connsiteX9449" y="connsiteY9449"/>
              </a:cxn>
              <a:cxn ang="0">
                <a:pos x="connsiteX9450" y="connsiteY9450"/>
              </a:cxn>
              <a:cxn ang="0">
                <a:pos x="connsiteX9451" y="connsiteY9451"/>
              </a:cxn>
              <a:cxn ang="0">
                <a:pos x="connsiteX9452" y="connsiteY9452"/>
              </a:cxn>
              <a:cxn ang="0">
                <a:pos x="connsiteX9453" y="connsiteY9453"/>
              </a:cxn>
              <a:cxn ang="0">
                <a:pos x="connsiteX9454" y="connsiteY9454"/>
              </a:cxn>
              <a:cxn ang="0">
                <a:pos x="connsiteX9455" y="connsiteY9455"/>
              </a:cxn>
              <a:cxn ang="0">
                <a:pos x="connsiteX9456" y="connsiteY9456"/>
              </a:cxn>
              <a:cxn ang="0">
                <a:pos x="connsiteX9457" y="connsiteY9457"/>
              </a:cxn>
              <a:cxn ang="0">
                <a:pos x="connsiteX9458" y="connsiteY9458"/>
              </a:cxn>
              <a:cxn ang="0">
                <a:pos x="connsiteX9459" y="connsiteY9459"/>
              </a:cxn>
              <a:cxn ang="0">
                <a:pos x="connsiteX9460" y="connsiteY9460"/>
              </a:cxn>
              <a:cxn ang="0">
                <a:pos x="connsiteX9461" y="connsiteY9461"/>
              </a:cxn>
              <a:cxn ang="0">
                <a:pos x="connsiteX9462" y="connsiteY9462"/>
              </a:cxn>
              <a:cxn ang="0">
                <a:pos x="connsiteX9463" y="connsiteY9463"/>
              </a:cxn>
              <a:cxn ang="0">
                <a:pos x="connsiteX9464" y="connsiteY9464"/>
              </a:cxn>
              <a:cxn ang="0">
                <a:pos x="connsiteX9465" y="connsiteY9465"/>
              </a:cxn>
              <a:cxn ang="0">
                <a:pos x="connsiteX9466" y="connsiteY9466"/>
              </a:cxn>
              <a:cxn ang="0">
                <a:pos x="connsiteX9467" y="connsiteY9467"/>
              </a:cxn>
              <a:cxn ang="0">
                <a:pos x="connsiteX9468" y="connsiteY9468"/>
              </a:cxn>
              <a:cxn ang="0">
                <a:pos x="connsiteX9469" y="connsiteY9469"/>
              </a:cxn>
              <a:cxn ang="0">
                <a:pos x="connsiteX9470" y="connsiteY9470"/>
              </a:cxn>
              <a:cxn ang="0">
                <a:pos x="connsiteX9471" y="connsiteY9471"/>
              </a:cxn>
              <a:cxn ang="0">
                <a:pos x="connsiteX9472" y="connsiteY9472"/>
              </a:cxn>
              <a:cxn ang="0">
                <a:pos x="connsiteX9473" y="connsiteY9473"/>
              </a:cxn>
              <a:cxn ang="0">
                <a:pos x="connsiteX9474" y="connsiteY9474"/>
              </a:cxn>
              <a:cxn ang="0">
                <a:pos x="connsiteX9475" y="connsiteY9475"/>
              </a:cxn>
              <a:cxn ang="0">
                <a:pos x="connsiteX9476" y="connsiteY9476"/>
              </a:cxn>
              <a:cxn ang="0">
                <a:pos x="connsiteX9477" y="connsiteY9477"/>
              </a:cxn>
              <a:cxn ang="0">
                <a:pos x="connsiteX9478" y="connsiteY9478"/>
              </a:cxn>
              <a:cxn ang="0">
                <a:pos x="connsiteX9479" y="connsiteY9479"/>
              </a:cxn>
              <a:cxn ang="0">
                <a:pos x="connsiteX9480" y="connsiteY9480"/>
              </a:cxn>
              <a:cxn ang="0">
                <a:pos x="connsiteX9481" y="connsiteY9481"/>
              </a:cxn>
              <a:cxn ang="0">
                <a:pos x="connsiteX9482" y="connsiteY9482"/>
              </a:cxn>
              <a:cxn ang="0">
                <a:pos x="connsiteX9483" y="connsiteY9483"/>
              </a:cxn>
              <a:cxn ang="0">
                <a:pos x="connsiteX9484" y="connsiteY9484"/>
              </a:cxn>
              <a:cxn ang="0">
                <a:pos x="connsiteX9485" y="connsiteY9485"/>
              </a:cxn>
              <a:cxn ang="0">
                <a:pos x="connsiteX9486" y="connsiteY9486"/>
              </a:cxn>
              <a:cxn ang="0">
                <a:pos x="connsiteX9487" y="connsiteY9487"/>
              </a:cxn>
              <a:cxn ang="0">
                <a:pos x="connsiteX9488" y="connsiteY9488"/>
              </a:cxn>
              <a:cxn ang="0">
                <a:pos x="connsiteX9489" y="connsiteY9489"/>
              </a:cxn>
              <a:cxn ang="0">
                <a:pos x="connsiteX9490" y="connsiteY9490"/>
              </a:cxn>
              <a:cxn ang="0">
                <a:pos x="connsiteX9491" y="connsiteY9491"/>
              </a:cxn>
              <a:cxn ang="0">
                <a:pos x="connsiteX9492" y="connsiteY9492"/>
              </a:cxn>
              <a:cxn ang="0">
                <a:pos x="connsiteX9493" y="connsiteY9493"/>
              </a:cxn>
              <a:cxn ang="0">
                <a:pos x="connsiteX9494" y="connsiteY9494"/>
              </a:cxn>
              <a:cxn ang="0">
                <a:pos x="connsiteX9495" y="connsiteY9495"/>
              </a:cxn>
              <a:cxn ang="0">
                <a:pos x="connsiteX9496" y="connsiteY9496"/>
              </a:cxn>
              <a:cxn ang="0">
                <a:pos x="connsiteX9497" y="connsiteY9497"/>
              </a:cxn>
              <a:cxn ang="0">
                <a:pos x="connsiteX9498" y="connsiteY9498"/>
              </a:cxn>
              <a:cxn ang="0">
                <a:pos x="connsiteX9499" y="connsiteY9499"/>
              </a:cxn>
              <a:cxn ang="0">
                <a:pos x="connsiteX9500" y="connsiteY9500"/>
              </a:cxn>
              <a:cxn ang="0">
                <a:pos x="connsiteX9501" y="connsiteY9501"/>
              </a:cxn>
              <a:cxn ang="0">
                <a:pos x="connsiteX9502" y="connsiteY9502"/>
              </a:cxn>
              <a:cxn ang="0">
                <a:pos x="connsiteX9503" y="connsiteY9503"/>
              </a:cxn>
              <a:cxn ang="0">
                <a:pos x="connsiteX9504" y="connsiteY9504"/>
              </a:cxn>
              <a:cxn ang="0">
                <a:pos x="connsiteX9505" y="connsiteY9505"/>
              </a:cxn>
              <a:cxn ang="0">
                <a:pos x="connsiteX9506" y="connsiteY9506"/>
              </a:cxn>
              <a:cxn ang="0">
                <a:pos x="connsiteX9507" y="connsiteY9507"/>
              </a:cxn>
              <a:cxn ang="0">
                <a:pos x="connsiteX9508" y="connsiteY9508"/>
              </a:cxn>
              <a:cxn ang="0">
                <a:pos x="connsiteX9509" y="connsiteY9509"/>
              </a:cxn>
              <a:cxn ang="0">
                <a:pos x="connsiteX9510" y="connsiteY9510"/>
              </a:cxn>
              <a:cxn ang="0">
                <a:pos x="connsiteX9511" y="connsiteY9511"/>
              </a:cxn>
              <a:cxn ang="0">
                <a:pos x="connsiteX9512" y="connsiteY9512"/>
              </a:cxn>
              <a:cxn ang="0">
                <a:pos x="connsiteX9513" y="connsiteY9513"/>
              </a:cxn>
              <a:cxn ang="0">
                <a:pos x="connsiteX9514" y="connsiteY9514"/>
              </a:cxn>
              <a:cxn ang="0">
                <a:pos x="connsiteX9515" y="connsiteY9515"/>
              </a:cxn>
              <a:cxn ang="0">
                <a:pos x="connsiteX9516" y="connsiteY9516"/>
              </a:cxn>
              <a:cxn ang="0">
                <a:pos x="connsiteX9517" y="connsiteY9517"/>
              </a:cxn>
              <a:cxn ang="0">
                <a:pos x="connsiteX9518" y="connsiteY9518"/>
              </a:cxn>
              <a:cxn ang="0">
                <a:pos x="connsiteX9519" y="connsiteY9519"/>
              </a:cxn>
              <a:cxn ang="0">
                <a:pos x="connsiteX9520" y="connsiteY9520"/>
              </a:cxn>
              <a:cxn ang="0">
                <a:pos x="connsiteX9521" y="connsiteY9521"/>
              </a:cxn>
              <a:cxn ang="0">
                <a:pos x="connsiteX9522" y="connsiteY9522"/>
              </a:cxn>
              <a:cxn ang="0">
                <a:pos x="connsiteX9523" y="connsiteY9523"/>
              </a:cxn>
              <a:cxn ang="0">
                <a:pos x="connsiteX9524" y="connsiteY9524"/>
              </a:cxn>
              <a:cxn ang="0">
                <a:pos x="connsiteX9525" y="connsiteY9525"/>
              </a:cxn>
              <a:cxn ang="0">
                <a:pos x="connsiteX9526" y="connsiteY9526"/>
              </a:cxn>
              <a:cxn ang="0">
                <a:pos x="connsiteX9527" y="connsiteY9527"/>
              </a:cxn>
              <a:cxn ang="0">
                <a:pos x="connsiteX9528" y="connsiteY9528"/>
              </a:cxn>
              <a:cxn ang="0">
                <a:pos x="connsiteX9529" y="connsiteY9529"/>
              </a:cxn>
              <a:cxn ang="0">
                <a:pos x="connsiteX9530" y="connsiteY9530"/>
              </a:cxn>
              <a:cxn ang="0">
                <a:pos x="connsiteX9531" y="connsiteY9531"/>
              </a:cxn>
              <a:cxn ang="0">
                <a:pos x="connsiteX9532" y="connsiteY9532"/>
              </a:cxn>
              <a:cxn ang="0">
                <a:pos x="connsiteX9533" y="connsiteY9533"/>
              </a:cxn>
              <a:cxn ang="0">
                <a:pos x="connsiteX9534" y="connsiteY9534"/>
              </a:cxn>
              <a:cxn ang="0">
                <a:pos x="connsiteX9535" y="connsiteY9535"/>
              </a:cxn>
              <a:cxn ang="0">
                <a:pos x="connsiteX9536" y="connsiteY9536"/>
              </a:cxn>
              <a:cxn ang="0">
                <a:pos x="connsiteX9537" y="connsiteY9537"/>
              </a:cxn>
              <a:cxn ang="0">
                <a:pos x="connsiteX9538" y="connsiteY9538"/>
              </a:cxn>
              <a:cxn ang="0">
                <a:pos x="connsiteX9539" y="connsiteY9539"/>
              </a:cxn>
              <a:cxn ang="0">
                <a:pos x="connsiteX9540" y="connsiteY9540"/>
              </a:cxn>
              <a:cxn ang="0">
                <a:pos x="connsiteX9541" y="connsiteY9541"/>
              </a:cxn>
              <a:cxn ang="0">
                <a:pos x="connsiteX9542" y="connsiteY9542"/>
              </a:cxn>
              <a:cxn ang="0">
                <a:pos x="connsiteX9543" y="connsiteY9543"/>
              </a:cxn>
              <a:cxn ang="0">
                <a:pos x="connsiteX9544" y="connsiteY9544"/>
              </a:cxn>
              <a:cxn ang="0">
                <a:pos x="connsiteX9545" y="connsiteY9545"/>
              </a:cxn>
              <a:cxn ang="0">
                <a:pos x="connsiteX9546" y="connsiteY9546"/>
              </a:cxn>
              <a:cxn ang="0">
                <a:pos x="connsiteX9547" y="connsiteY9547"/>
              </a:cxn>
              <a:cxn ang="0">
                <a:pos x="connsiteX9548" y="connsiteY9548"/>
              </a:cxn>
              <a:cxn ang="0">
                <a:pos x="connsiteX9549" y="connsiteY9549"/>
              </a:cxn>
              <a:cxn ang="0">
                <a:pos x="connsiteX9550" y="connsiteY9550"/>
              </a:cxn>
              <a:cxn ang="0">
                <a:pos x="connsiteX9551" y="connsiteY9551"/>
              </a:cxn>
              <a:cxn ang="0">
                <a:pos x="connsiteX9552" y="connsiteY9552"/>
              </a:cxn>
              <a:cxn ang="0">
                <a:pos x="connsiteX9553" y="connsiteY9553"/>
              </a:cxn>
              <a:cxn ang="0">
                <a:pos x="connsiteX9554" y="connsiteY9554"/>
              </a:cxn>
              <a:cxn ang="0">
                <a:pos x="connsiteX9555" y="connsiteY9555"/>
              </a:cxn>
              <a:cxn ang="0">
                <a:pos x="connsiteX9556" y="connsiteY9556"/>
              </a:cxn>
              <a:cxn ang="0">
                <a:pos x="connsiteX9557" y="connsiteY9557"/>
              </a:cxn>
              <a:cxn ang="0">
                <a:pos x="connsiteX9558" y="connsiteY9558"/>
              </a:cxn>
              <a:cxn ang="0">
                <a:pos x="connsiteX9559" y="connsiteY9559"/>
              </a:cxn>
              <a:cxn ang="0">
                <a:pos x="connsiteX9560" y="connsiteY9560"/>
              </a:cxn>
              <a:cxn ang="0">
                <a:pos x="connsiteX9561" y="connsiteY9561"/>
              </a:cxn>
              <a:cxn ang="0">
                <a:pos x="connsiteX9562" y="connsiteY9562"/>
              </a:cxn>
              <a:cxn ang="0">
                <a:pos x="connsiteX9563" y="connsiteY9563"/>
              </a:cxn>
              <a:cxn ang="0">
                <a:pos x="connsiteX9564" y="connsiteY9564"/>
              </a:cxn>
              <a:cxn ang="0">
                <a:pos x="connsiteX9565" y="connsiteY9565"/>
              </a:cxn>
              <a:cxn ang="0">
                <a:pos x="connsiteX9566" y="connsiteY9566"/>
              </a:cxn>
              <a:cxn ang="0">
                <a:pos x="connsiteX9567" y="connsiteY9567"/>
              </a:cxn>
              <a:cxn ang="0">
                <a:pos x="connsiteX9568" y="connsiteY9568"/>
              </a:cxn>
              <a:cxn ang="0">
                <a:pos x="connsiteX9569" y="connsiteY9569"/>
              </a:cxn>
              <a:cxn ang="0">
                <a:pos x="connsiteX9570" y="connsiteY9570"/>
              </a:cxn>
              <a:cxn ang="0">
                <a:pos x="connsiteX9571" y="connsiteY9571"/>
              </a:cxn>
              <a:cxn ang="0">
                <a:pos x="connsiteX9572" y="connsiteY9572"/>
              </a:cxn>
              <a:cxn ang="0">
                <a:pos x="connsiteX9573" y="connsiteY9573"/>
              </a:cxn>
              <a:cxn ang="0">
                <a:pos x="connsiteX9574" y="connsiteY9574"/>
              </a:cxn>
              <a:cxn ang="0">
                <a:pos x="connsiteX9575" y="connsiteY9575"/>
              </a:cxn>
              <a:cxn ang="0">
                <a:pos x="connsiteX9576" y="connsiteY9576"/>
              </a:cxn>
              <a:cxn ang="0">
                <a:pos x="connsiteX9577" y="connsiteY9577"/>
              </a:cxn>
              <a:cxn ang="0">
                <a:pos x="connsiteX9578" y="connsiteY9578"/>
              </a:cxn>
              <a:cxn ang="0">
                <a:pos x="connsiteX9579" y="connsiteY9579"/>
              </a:cxn>
              <a:cxn ang="0">
                <a:pos x="connsiteX9580" y="connsiteY9580"/>
              </a:cxn>
              <a:cxn ang="0">
                <a:pos x="connsiteX9581" y="connsiteY9581"/>
              </a:cxn>
              <a:cxn ang="0">
                <a:pos x="connsiteX9582" y="connsiteY9582"/>
              </a:cxn>
              <a:cxn ang="0">
                <a:pos x="connsiteX9583" y="connsiteY9583"/>
              </a:cxn>
              <a:cxn ang="0">
                <a:pos x="connsiteX9584" y="connsiteY9584"/>
              </a:cxn>
              <a:cxn ang="0">
                <a:pos x="connsiteX9585" y="connsiteY9585"/>
              </a:cxn>
              <a:cxn ang="0">
                <a:pos x="connsiteX9586" y="connsiteY9586"/>
              </a:cxn>
              <a:cxn ang="0">
                <a:pos x="connsiteX9587" y="connsiteY9587"/>
              </a:cxn>
              <a:cxn ang="0">
                <a:pos x="connsiteX9588" y="connsiteY9588"/>
              </a:cxn>
              <a:cxn ang="0">
                <a:pos x="connsiteX9589" y="connsiteY9589"/>
              </a:cxn>
              <a:cxn ang="0">
                <a:pos x="connsiteX9590" y="connsiteY9590"/>
              </a:cxn>
              <a:cxn ang="0">
                <a:pos x="connsiteX9591" y="connsiteY9591"/>
              </a:cxn>
              <a:cxn ang="0">
                <a:pos x="connsiteX9592" y="connsiteY9592"/>
              </a:cxn>
              <a:cxn ang="0">
                <a:pos x="connsiteX9593" y="connsiteY9593"/>
              </a:cxn>
              <a:cxn ang="0">
                <a:pos x="connsiteX9594" y="connsiteY9594"/>
              </a:cxn>
              <a:cxn ang="0">
                <a:pos x="connsiteX9595" y="connsiteY9595"/>
              </a:cxn>
              <a:cxn ang="0">
                <a:pos x="connsiteX9596" y="connsiteY9596"/>
              </a:cxn>
              <a:cxn ang="0">
                <a:pos x="connsiteX9597" y="connsiteY9597"/>
              </a:cxn>
              <a:cxn ang="0">
                <a:pos x="connsiteX9598" y="connsiteY9598"/>
              </a:cxn>
              <a:cxn ang="0">
                <a:pos x="connsiteX9599" y="connsiteY9599"/>
              </a:cxn>
              <a:cxn ang="0">
                <a:pos x="connsiteX9600" y="connsiteY9600"/>
              </a:cxn>
              <a:cxn ang="0">
                <a:pos x="connsiteX9601" y="connsiteY9601"/>
              </a:cxn>
              <a:cxn ang="0">
                <a:pos x="connsiteX9602" y="connsiteY9602"/>
              </a:cxn>
              <a:cxn ang="0">
                <a:pos x="connsiteX9603" y="connsiteY9603"/>
              </a:cxn>
              <a:cxn ang="0">
                <a:pos x="connsiteX9604" y="connsiteY9604"/>
              </a:cxn>
              <a:cxn ang="0">
                <a:pos x="connsiteX9605" y="connsiteY9605"/>
              </a:cxn>
              <a:cxn ang="0">
                <a:pos x="connsiteX9606" y="connsiteY9606"/>
              </a:cxn>
              <a:cxn ang="0">
                <a:pos x="connsiteX9607" y="connsiteY9607"/>
              </a:cxn>
              <a:cxn ang="0">
                <a:pos x="connsiteX9608" y="connsiteY9608"/>
              </a:cxn>
              <a:cxn ang="0">
                <a:pos x="connsiteX9609" y="connsiteY9609"/>
              </a:cxn>
              <a:cxn ang="0">
                <a:pos x="connsiteX9610" y="connsiteY9610"/>
              </a:cxn>
              <a:cxn ang="0">
                <a:pos x="connsiteX9611" y="connsiteY9611"/>
              </a:cxn>
              <a:cxn ang="0">
                <a:pos x="connsiteX9612" y="connsiteY9612"/>
              </a:cxn>
              <a:cxn ang="0">
                <a:pos x="connsiteX9613" y="connsiteY9613"/>
              </a:cxn>
              <a:cxn ang="0">
                <a:pos x="connsiteX9614" y="connsiteY9614"/>
              </a:cxn>
              <a:cxn ang="0">
                <a:pos x="connsiteX9615" y="connsiteY9615"/>
              </a:cxn>
              <a:cxn ang="0">
                <a:pos x="connsiteX9616" y="connsiteY9616"/>
              </a:cxn>
              <a:cxn ang="0">
                <a:pos x="connsiteX9617" y="connsiteY9617"/>
              </a:cxn>
              <a:cxn ang="0">
                <a:pos x="connsiteX9618" y="connsiteY9618"/>
              </a:cxn>
              <a:cxn ang="0">
                <a:pos x="connsiteX9619" y="connsiteY9619"/>
              </a:cxn>
              <a:cxn ang="0">
                <a:pos x="connsiteX9620" y="connsiteY9620"/>
              </a:cxn>
              <a:cxn ang="0">
                <a:pos x="connsiteX9621" y="connsiteY9621"/>
              </a:cxn>
              <a:cxn ang="0">
                <a:pos x="connsiteX9622" y="connsiteY9622"/>
              </a:cxn>
              <a:cxn ang="0">
                <a:pos x="connsiteX9623" y="connsiteY9623"/>
              </a:cxn>
              <a:cxn ang="0">
                <a:pos x="connsiteX9624" y="connsiteY9624"/>
              </a:cxn>
              <a:cxn ang="0">
                <a:pos x="connsiteX9625" y="connsiteY9625"/>
              </a:cxn>
              <a:cxn ang="0">
                <a:pos x="connsiteX9626" y="connsiteY9626"/>
              </a:cxn>
              <a:cxn ang="0">
                <a:pos x="connsiteX9627" y="connsiteY9627"/>
              </a:cxn>
              <a:cxn ang="0">
                <a:pos x="connsiteX9628" y="connsiteY9628"/>
              </a:cxn>
              <a:cxn ang="0">
                <a:pos x="connsiteX9629" y="connsiteY9629"/>
              </a:cxn>
              <a:cxn ang="0">
                <a:pos x="connsiteX9630" y="connsiteY9630"/>
              </a:cxn>
              <a:cxn ang="0">
                <a:pos x="connsiteX9631" y="connsiteY9631"/>
              </a:cxn>
              <a:cxn ang="0">
                <a:pos x="connsiteX9632" y="connsiteY9632"/>
              </a:cxn>
              <a:cxn ang="0">
                <a:pos x="connsiteX9633" y="connsiteY9633"/>
              </a:cxn>
              <a:cxn ang="0">
                <a:pos x="connsiteX9634" y="connsiteY9634"/>
              </a:cxn>
              <a:cxn ang="0">
                <a:pos x="connsiteX9635" y="connsiteY9635"/>
              </a:cxn>
              <a:cxn ang="0">
                <a:pos x="connsiteX9636" y="connsiteY9636"/>
              </a:cxn>
              <a:cxn ang="0">
                <a:pos x="connsiteX9637" y="connsiteY9637"/>
              </a:cxn>
              <a:cxn ang="0">
                <a:pos x="connsiteX9638" y="connsiteY9638"/>
              </a:cxn>
              <a:cxn ang="0">
                <a:pos x="connsiteX9639" y="connsiteY9639"/>
              </a:cxn>
              <a:cxn ang="0">
                <a:pos x="connsiteX9640" y="connsiteY9640"/>
              </a:cxn>
              <a:cxn ang="0">
                <a:pos x="connsiteX9641" y="connsiteY9641"/>
              </a:cxn>
              <a:cxn ang="0">
                <a:pos x="connsiteX9642" y="connsiteY9642"/>
              </a:cxn>
              <a:cxn ang="0">
                <a:pos x="connsiteX9643" y="connsiteY9643"/>
              </a:cxn>
              <a:cxn ang="0">
                <a:pos x="connsiteX9644" y="connsiteY9644"/>
              </a:cxn>
              <a:cxn ang="0">
                <a:pos x="connsiteX9645" y="connsiteY9645"/>
              </a:cxn>
              <a:cxn ang="0">
                <a:pos x="connsiteX9646" y="connsiteY9646"/>
              </a:cxn>
              <a:cxn ang="0">
                <a:pos x="connsiteX9647" y="connsiteY9647"/>
              </a:cxn>
              <a:cxn ang="0">
                <a:pos x="connsiteX9648" y="connsiteY9648"/>
              </a:cxn>
              <a:cxn ang="0">
                <a:pos x="connsiteX9649" y="connsiteY9649"/>
              </a:cxn>
              <a:cxn ang="0">
                <a:pos x="connsiteX9650" y="connsiteY9650"/>
              </a:cxn>
              <a:cxn ang="0">
                <a:pos x="connsiteX9651" y="connsiteY9651"/>
              </a:cxn>
              <a:cxn ang="0">
                <a:pos x="connsiteX9652" y="connsiteY9652"/>
              </a:cxn>
              <a:cxn ang="0">
                <a:pos x="connsiteX9653" y="connsiteY9653"/>
              </a:cxn>
              <a:cxn ang="0">
                <a:pos x="connsiteX9654" y="connsiteY9654"/>
              </a:cxn>
              <a:cxn ang="0">
                <a:pos x="connsiteX9655" y="connsiteY9655"/>
              </a:cxn>
              <a:cxn ang="0">
                <a:pos x="connsiteX9656" y="connsiteY9656"/>
              </a:cxn>
              <a:cxn ang="0">
                <a:pos x="connsiteX9657" y="connsiteY9657"/>
              </a:cxn>
              <a:cxn ang="0">
                <a:pos x="connsiteX9658" y="connsiteY9658"/>
              </a:cxn>
              <a:cxn ang="0">
                <a:pos x="connsiteX9659" y="connsiteY9659"/>
              </a:cxn>
              <a:cxn ang="0">
                <a:pos x="connsiteX9660" y="connsiteY9660"/>
              </a:cxn>
              <a:cxn ang="0">
                <a:pos x="connsiteX9661" y="connsiteY9661"/>
              </a:cxn>
              <a:cxn ang="0">
                <a:pos x="connsiteX9662" y="connsiteY9662"/>
              </a:cxn>
              <a:cxn ang="0">
                <a:pos x="connsiteX9663" y="connsiteY9663"/>
              </a:cxn>
              <a:cxn ang="0">
                <a:pos x="connsiteX9664" y="connsiteY9664"/>
              </a:cxn>
              <a:cxn ang="0">
                <a:pos x="connsiteX9665" y="connsiteY9665"/>
              </a:cxn>
              <a:cxn ang="0">
                <a:pos x="connsiteX9666" y="connsiteY9666"/>
              </a:cxn>
              <a:cxn ang="0">
                <a:pos x="connsiteX9667" y="connsiteY9667"/>
              </a:cxn>
              <a:cxn ang="0">
                <a:pos x="connsiteX9668" y="connsiteY9668"/>
              </a:cxn>
              <a:cxn ang="0">
                <a:pos x="connsiteX9669" y="connsiteY9669"/>
              </a:cxn>
              <a:cxn ang="0">
                <a:pos x="connsiteX9670" y="connsiteY9670"/>
              </a:cxn>
              <a:cxn ang="0">
                <a:pos x="connsiteX9671" y="connsiteY9671"/>
              </a:cxn>
              <a:cxn ang="0">
                <a:pos x="connsiteX9672" y="connsiteY9672"/>
              </a:cxn>
              <a:cxn ang="0">
                <a:pos x="connsiteX9673" y="connsiteY9673"/>
              </a:cxn>
              <a:cxn ang="0">
                <a:pos x="connsiteX9674" y="connsiteY9674"/>
              </a:cxn>
              <a:cxn ang="0">
                <a:pos x="connsiteX9675" y="connsiteY9675"/>
              </a:cxn>
              <a:cxn ang="0">
                <a:pos x="connsiteX9676" y="connsiteY9676"/>
              </a:cxn>
              <a:cxn ang="0">
                <a:pos x="connsiteX9677" y="connsiteY9677"/>
              </a:cxn>
              <a:cxn ang="0">
                <a:pos x="connsiteX9678" y="connsiteY9678"/>
              </a:cxn>
              <a:cxn ang="0">
                <a:pos x="connsiteX9679" y="connsiteY9679"/>
              </a:cxn>
              <a:cxn ang="0">
                <a:pos x="connsiteX9680" y="connsiteY9680"/>
              </a:cxn>
              <a:cxn ang="0">
                <a:pos x="connsiteX9681" y="connsiteY9681"/>
              </a:cxn>
              <a:cxn ang="0">
                <a:pos x="connsiteX9682" y="connsiteY9682"/>
              </a:cxn>
              <a:cxn ang="0">
                <a:pos x="connsiteX9683" y="connsiteY9683"/>
              </a:cxn>
              <a:cxn ang="0">
                <a:pos x="connsiteX9684" y="connsiteY9684"/>
              </a:cxn>
              <a:cxn ang="0">
                <a:pos x="connsiteX9685" y="connsiteY9685"/>
              </a:cxn>
              <a:cxn ang="0">
                <a:pos x="connsiteX9686" y="connsiteY9686"/>
              </a:cxn>
              <a:cxn ang="0">
                <a:pos x="connsiteX9687" y="connsiteY9687"/>
              </a:cxn>
              <a:cxn ang="0">
                <a:pos x="connsiteX9688" y="connsiteY9688"/>
              </a:cxn>
              <a:cxn ang="0">
                <a:pos x="connsiteX9689" y="connsiteY9689"/>
              </a:cxn>
              <a:cxn ang="0">
                <a:pos x="connsiteX9690" y="connsiteY9690"/>
              </a:cxn>
              <a:cxn ang="0">
                <a:pos x="connsiteX9691" y="connsiteY9691"/>
              </a:cxn>
              <a:cxn ang="0">
                <a:pos x="connsiteX9692" y="connsiteY9692"/>
              </a:cxn>
              <a:cxn ang="0">
                <a:pos x="connsiteX9693" y="connsiteY9693"/>
              </a:cxn>
              <a:cxn ang="0">
                <a:pos x="connsiteX9694" y="connsiteY9694"/>
              </a:cxn>
              <a:cxn ang="0">
                <a:pos x="connsiteX9695" y="connsiteY9695"/>
              </a:cxn>
              <a:cxn ang="0">
                <a:pos x="connsiteX9696" y="connsiteY9696"/>
              </a:cxn>
              <a:cxn ang="0">
                <a:pos x="connsiteX9697" y="connsiteY9697"/>
              </a:cxn>
              <a:cxn ang="0">
                <a:pos x="connsiteX9698" y="connsiteY9698"/>
              </a:cxn>
              <a:cxn ang="0">
                <a:pos x="connsiteX9699" y="connsiteY9699"/>
              </a:cxn>
              <a:cxn ang="0">
                <a:pos x="connsiteX9700" y="connsiteY9700"/>
              </a:cxn>
              <a:cxn ang="0">
                <a:pos x="connsiteX9701" y="connsiteY9701"/>
              </a:cxn>
              <a:cxn ang="0">
                <a:pos x="connsiteX9702" y="connsiteY9702"/>
              </a:cxn>
              <a:cxn ang="0">
                <a:pos x="connsiteX9703" y="connsiteY9703"/>
              </a:cxn>
              <a:cxn ang="0">
                <a:pos x="connsiteX9704" y="connsiteY9704"/>
              </a:cxn>
              <a:cxn ang="0">
                <a:pos x="connsiteX9705" y="connsiteY9705"/>
              </a:cxn>
              <a:cxn ang="0">
                <a:pos x="connsiteX9706" y="connsiteY9706"/>
              </a:cxn>
              <a:cxn ang="0">
                <a:pos x="connsiteX9707" y="connsiteY9707"/>
              </a:cxn>
              <a:cxn ang="0">
                <a:pos x="connsiteX9708" y="connsiteY9708"/>
              </a:cxn>
              <a:cxn ang="0">
                <a:pos x="connsiteX9709" y="connsiteY9709"/>
              </a:cxn>
              <a:cxn ang="0">
                <a:pos x="connsiteX9710" y="connsiteY9710"/>
              </a:cxn>
              <a:cxn ang="0">
                <a:pos x="connsiteX9711" y="connsiteY9711"/>
              </a:cxn>
              <a:cxn ang="0">
                <a:pos x="connsiteX9712" y="connsiteY9712"/>
              </a:cxn>
              <a:cxn ang="0">
                <a:pos x="connsiteX9713" y="connsiteY9713"/>
              </a:cxn>
              <a:cxn ang="0">
                <a:pos x="connsiteX9714" y="connsiteY9714"/>
              </a:cxn>
              <a:cxn ang="0">
                <a:pos x="connsiteX9715" y="connsiteY9715"/>
              </a:cxn>
              <a:cxn ang="0">
                <a:pos x="connsiteX9716" y="connsiteY9716"/>
              </a:cxn>
              <a:cxn ang="0">
                <a:pos x="connsiteX9717" y="connsiteY9717"/>
              </a:cxn>
              <a:cxn ang="0">
                <a:pos x="connsiteX9718" y="connsiteY9718"/>
              </a:cxn>
              <a:cxn ang="0">
                <a:pos x="connsiteX9719" y="connsiteY9719"/>
              </a:cxn>
              <a:cxn ang="0">
                <a:pos x="connsiteX9720" y="connsiteY9720"/>
              </a:cxn>
              <a:cxn ang="0">
                <a:pos x="connsiteX9721" y="connsiteY9721"/>
              </a:cxn>
              <a:cxn ang="0">
                <a:pos x="connsiteX9722" y="connsiteY9722"/>
              </a:cxn>
              <a:cxn ang="0">
                <a:pos x="connsiteX9723" y="connsiteY9723"/>
              </a:cxn>
              <a:cxn ang="0">
                <a:pos x="connsiteX9724" y="connsiteY9724"/>
              </a:cxn>
              <a:cxn ang="0">
                <a:pos x="connsiteX9725" y="connsiteY9725"/>
              </a:cxn>
              <a:cxn ang="0">
                <a:pos x="connsiteX9726" y="connsiteY9726"/>
              </a:cxn>
              <a:cxn ang="0">
                <a:pos x="connsiteX9727" y="connsiteY9727"/>
              </a:cxn>
              <a:cxn ang="0">
                <a:pos x="connsiteX9728" y="connsiteY9728"/>
              </a:cxn>
              <a:cxn ang="0">
                <a:pos x="connsiteX9729" y="connsiteY9729"/>
              </a:cxn>
              <a:cxn ang="0">
                <a:pos x="connsiteX9730" y="connsiteY9730"/>
              </a:cxn>
              <a:cxn ang="0">
                <a:pos x="connsiteX9731" y="connsiteY9731"/>
              </a:cxn>
              <a:cxn ang="0">
                <a:pos x="connsiteX9732" y="connsiteY9732"/>
              </a:cxn>
              <a:cxn ang="0">
                <a:pos x="connsiteX9733" y="connsiteY9733"/>
              </a:cxn>
              <a:cxn ang="0">
                <a:pos x="connsiteX9734" y="connsiteY9734"/>
              </a:cxn>
              <a:cxn ang="0">
                <a:pos x="connsiteX9735" y="connsiteY9735"/>
              </a:cxn>
              <a:cxn ang="0">
                <a:pos x="connsiteX9736" y="connsiteY9736"/>
              </a:cxn>
              <a:cxn ang="0">
                <a:pos x="connsiteX9737" y="connsiteY9737"/>
              </a:cxn>
              <a:cxn ang="0">
                <a:pos x="connsiteX9738" y="connsiteY9738"/>
              </a:cxn>
              <a:cxn ang="0">
                <a:pos x="connsiteX9739" y="connsiteY9739"/>
              </a:cxn>
              <a:cxn ang="0">
                <a:pos x="connsiteX9740" y="connsiteY9740"/>
              </a:cxn>
              <a:cxn ang="0">
                <a:pos x="connsiteX9741" y="connsiteY9741"/>
              </a:cxn>
              <a:cxn ang="0">
                <a:pos x="connsiteX9742" y="connsiteY9742"/>
              </a:cxn>
              <a:cxn ang="0">
                <a:pos x="connsiteX9743" y="connsiteY9743"/>
              </a:cxn>
              <a:cxn ang="0">
                <a:pos x="connsiteX9744" y="connsiteY9744"/>
              </a:cxn>
              <a:cxn ang="0">
                <a:pos x="connsiteX9745" y="connsiteY9745"/>
              </a:cxn>
              <a:cxn ang="0">
                <a:pos x="connsiteX9746" y="connsiteY9746"/>
              </a:cxn>
              <a:cxn ang="0">
                <a:pos x="connsiteX9747" y="connsiteY9747"/>
              </a:cxn>
              <a:cxn ang="0">
                <a:pos x="connsiteX9748" y="connsiteY9748"/>
              </a:cxn>
              <a:cxn ang="0">
                <a:pos x="connsiteX9749" y="connsiteY9749"/>
              </a:cxn>
              <a:cxn ang="0">
                <a:pos x="connsiteX9750" y="connsiteY9750"/>
              </a:cxn>
              <a:cxn ang="0">
                <a:pos x="connsiteX9751" y="connsiteY9751"/>
              </a:cxn>
              <a:cxn ang="0">
                <a:pos x="connsiteX9752" y="connsiteY9752"/>
              </a:cxn>
              <a:cxn ang="0">
                <a:pos x="connsiteX9753" y="connsiteY9753"/>
              </a:cxn>
              <a:cxn ang="0">
                <a:pos x="connsiteX9754" y="connsiteY9754"/>
              </a:cxn>
              <a:cxn ang="0">
                <a:pos x="connsiteX9755" y="connsiteY9755"/>
              </a:cxn>
              <a:cxn ang="0">
                <a:pos x="connsiteX9756" y="connsiteY9756"/>
              </a:cxn>
              <a:cxn ang="0">
                <a:pos x="connsiteX9757" y="connsiteY9757"/>
              </a:cxn>
              <a:cxn ang="0">
                <a:pos x="connsiteX9758" y="connsiteY9758"/>
              </a:cxn>
              <a:cxn ang="0">
                <a:pos x="connsiteX9759" y="connsiteY9759"/>
              </a:cxn>
              <a:cxn ang="0">
                <a:pos x="connsiteX9760" y="connsiteY9760"/>
              </a:cxn>
              <a:cxn ang="0">
                <a:pos x="connsiteX9761" y="connsiteY9761"/>
              </a:cxn>
              <a:cxn ang="0">
                <a:pos x="connsiteX9762" y="connsiteY9762"/>
              </a:cxn>
              <a:cxn ang="0">
                <a:pos x="connsiteX9763" y="connsiteY9763"/>
              </a:cxn>
              <a:cxn ang="0">
                <a:pos x="connsiteX9764" y="connsiteY9764"/>
              </a:cxn>
              <a:cxn ang="0">
                <a:pos x="connsiteX9765" y="connsiteY9765"/>
              </a:cxn>
              <a:cxn ang="0">
                <a:pos x="connsiteX9766" y="connsiteY9766"/>
              </a:cxn>
              <a:cxn ang="0">
                <a:pos x="connsiteX9767" y="connsiteY9767"/>
              </a:cxn>
              <a:cxn ang="0">
                <a:pos x="connsiteX9768" y="connsiteY9768"/>
              </a:cxn>
              <a:cxn ang="0">
                <a:pos x="connsiteX9769" y="connsiteY9769"/>
              </a:cxn>
              <a:cxn ang="0">
                <a:pos x="connsiteX9770" y="connsiteY9770"/>
              </a:cxn>
              <a:cxn ang="0">
                <a:pos x="connsiteX9771" y="connsiteY9771"/>
              </a:cxn>
              <a:cxn ang="0">
                <a:pos x="connsiteX9772" y="connsiteY9772"/>
              </a:cxn>
              <a:cxn ang="0">
                <a:pos x="connsiteX9773" y="connsiteY9773"/>
              </a:cxn>
              <a:cxn ang="0">
                <a:pos x="connsiteX9774" y="connsiteY9774"/>
              </a:cxn>
              <a:cxn ang="0">
                <a:pos x="connsiteX9775" y="connsiteY9775"/>
              </a:cxn>
              <a:cxn ang="0">
                <a:pos x="connsiteX9776" y="connsiteY9776"/>
              </a:cxn>
              <a:cxn ang="0">
                <a:pos x="connsiteX9777" y="connsiteY9777"/>
              </a:cxn>
              <a:cxn ang="0">
                <a:pos x="connsiteX9778" y="connsiteY9778"/>
              </a:cxn>
              <a:cxn ang="0">
                <a:pos x="connsiteX9779" y="connsiteY9779"/>
              </a:cxn>
              <a:cxn ang="0">
                <a:pos x="connsiteX9780" y="connsiteY9780"/>
              </a:cxn>
              <a:cxn ang="0">
                <a:pos x="connsiteX9781" y="connsiteY9781"/>
              </a:cxn>
              <a:cxn ang="0">
                <a:pos x="connsiteX9782" y="connsiteY9782"/>
              </a:cxn>
              <a:cxn ang="0">
                <a:pos x="connsiteX9783" y="connsiteY9783"/>
              </a:cxn>
              <a:cxn ang="0">
                <a:pos x="connsiteX9784" y="connsiteY9784"/>
              </a:cxn>
              <a:cxn ang="0">
                <a:pos x="connsiteX9785" y="connsiteY9785"/>
              </a:cxn>
              <a:cxn ang="0">
                <a:pos x="connsiteX9786" y="connsiteY9786"/>
              </a:cxn>
              <a:cxn ang="0">
                <a:pos x="connsiteX9787" y="connsiteY9787"/>
              </a:cxn>
              <a:cxn ang="0">
                <a:pos x="connsiteX9788" y="connsiteY9788"/>
              </a:cxn>
              <a:cxn ang="0">
                <a:pos x="connsiteX9789" y="connsiteY9789"/>
              </a:cxn>
              <a:cxn ang="0">
                <a:pos x="connsiteX9790" y="connsiteY9790"/>
              </a:cxn>
              <a:cxn ang="0">
                <a:pos x="connsiteX9791" y="connsiteY9791"/>
              </a:cxn>
              <a:cxn ang="0">
                <a:pos x="connsiteX9792" y="connsiteY9792"/>
              </a:cxn>
              <a:cxn ang="0">
                <a:pos x="connsiteX9793" y="connsiteY9793"/>
              </a:cxn>
              <a:cxn ang="0">
                <a:pos x="connsiteX9794" y="connsiteY9794"/>
              </a:cxn>
              <a:cxn ang="0">
                <a:pos x="connsiteX9795" y="connsiteY9795"/>
              </a:cxn>
              <a:cxn ang="0">
                <a:pos x="connsiteX9796" y="connsiteY9796"/>
              </a:cxn>
              <a:cxn ang="0">
                <a:pos x="connsiteX9797" y="connsiteY9797"/>
              </a:cxn>
              <a:cxn ang="0">
                <a:pos x="connsiteX9798" y="connsiteY9798"/>
              </a:cxn>
              <a:cxn ang="0">
                <a:pos x="connsiteX9799" y="connsiteY9799"/>
              </a:cxn>
              <a:cxn ang="0">
                <a:pos x="connsiteX9800" y="connsiteY9800"/>
              </a:cxn>
              <a:cxn ang="0">
                <a:pos x="connsiteX9801" y="connsiteY9801"/>
              </a:cxn>
              <a:cxn ang="0">
                <a:pos x="connsiteX9802" y="connsiteY9802"/>
              </a:cxn>
              <a:cxn ang="0">
                <a:pos x="connsiteX9803" y="connsiteY9803"/>
              </a:cxn>
              <a:cxn ang="0">
                <a:pos x="connsiteX9804" y="connsiteY9804"/>
              </a:cxn>
              <a:cxn ang="0">
                <a:pos x="connsiteX9805" y="connsiteY9805"/>
              </a:cxn>
              <a:cxn ang="0">
                <a:pos x="connsiteX9806" y="connsiteY9806"/>
              </a:cxn>
              <a:cxn ang="0">
                <a:pos x="connsiteX9807" y="connsiteY9807"/>
              </a:cxn>
              <a:cxn ang="0">
                <a:pos x="connsiteX9808" y="connsiteY9808"/>
              </a:cxn>
              <a:cxn ang="0">
                <a:pos x="connsiteX9809" y="connsiteY9809"/>
              </a:cxn>
              <a:cxn ang="0">
                <a:pos x="connsiteX9810" y="connsiteY9810"/>
              </a:cxn>
              <a:cxn ang="0">
                <a:pos x="connsiteX9811" y="connsiteY9811"/>
              </a:cxn>
              <a:cxn ang="0">
                <a:pos x="connsiteX9812" y="connsiteY9812"/>
              </a:cxn>
              <a:cxn ang="0">
                <a:pos x="connsiteX9813" y="connsiteY9813"/>
              </a:cxn>
              <a:cxn ang="0">
                <a:pos x="connsiteX9814" y="connsiteY9814"/>
              </a:cxn>
              <a:cxn ang="0">
                <a:pos x="connsiteX9815" y="connsiteY9815"/>
              </a:cxn>
              <a:cxn ang="0">
                <a:pos x="connsiteX9816" y="connsiteY9816"/>
              </a:cxn>
              <a:cxn ang="0">
                <a:pos x="connsiteX9817" y="connsiteY9817"/>
              </a:cxn>
              <a:cxn ang="0">
                <a:pos x="connsiteX9818" y="connsiteY9818"/>
              </a:cxn>
              <a:cxn ang="0">
                <a:pos x="connsiteX9819" y="connsiteY9819"/>
              </a:cxn>
              <a:cxn ang="0">
                <a:pos x="connsiteX9820" y="connsiteY9820"/>
              </a:cxn>
              <a:cxn ang="0">
                <a:pos x="connsiteX9821" y="connsiteY9821"/>
              </a:cxn>
              <a:cxn ang="0">
                <a:pos x="connsiteX9822" y="connsiteY9822"/>
              </a:cxn>
              <a:cxn ang="0">
                <a:pos x="connsiteX9823" y="connsiteY9823"/>
              </a:cxn>
              <a:cxn ang="0">
                <a:pos x="connsiteX9824" y="connsiteY9824"/>
              </a:cxn>
              <a:cxn ang="0">
                <a:pos x="connsiteX9825" y="connsiteY9825"/>
              </a:cxn>
              <a:cxn ang="0">
                <a:pos x="connsiteX9826" y="connsiteY9826"/>
              </a:cxn>
              <a:cxn ang="0">
                <a:pos x="connsiteX9827" y="connsiteY9827"/>
              </a:cxn>
              <a:cxn ang="0">
                <a:pos x="connsiteX9828" y="connsiteY9828"/>
              </a:cxn>
              <a:cxn ang="0">
                <a:pos x="connsiteX9829" y="connsiteY9829"/>
              </a:cxn>
              <a:cxn ang="0">
                <a:pos x="connsiteX9830" y="connsiteY9830"/>
              </a:cxn>
              <a:cxn ang="0">
                <a:pos x="connsiteX9831" y="connsiteY9831"/>
              </a:cxn>
              <a:cxn ang="0">
                <a:pos x="connsiteX9832" y="connsiteY9832"/>
              </a:cxn>
              <a:cxn ang="0">
                <a:pos x="connsiteX9833" y="connsiteY9833"/>
              </a:cxn>
              <a:cxn ang="0">
                <a:pos x="connsiteX9834" y="connsiteY9834"/>
              </a:cxn>
              <a:cxn ang="0">
                <a:pos x="connsiteX9835" y="connsiteY9835"/>
              </a:cxn>
              <a:cxn ang="0">
                <a:pos x="connsiteX9836" y="connsiteY9836"/>
              </a:cxn>
              <a:cxn ang="0">
                <a:pos x="connsiteX9837" y="connsiteY9837"/>
              </a:cxn>
              <a:cxn ang="0">
                <a:pos x="connsiteX9838" y="connsiteY9838"/>
              </a:cxn>
              <a:cxn ang="0">
                <a:pos x="connsiteX9839" y="connsiteY9839"/>
              </a:cxn>
              <a:cxn ang="0">
                <a:pos x="connsiteX9840" y="connsiteY9840"/>
              </a:cxn>
              <a:cxn ang="0">
                <a:pos x="connsiteX9841" y="connsiteY9841"/>
              </a:cxn>
              <a:cxn ang="0">
                <a:pos x="connsiteX9842" y="connsiteY9842"/>
              </a:cxn>
              <a:cxn ang="0">
                <a:pos x="connsiteX9843" y="connsiteY9843"/>
              </a:cxn>
              <a:cxn ang="0">
                <a:pos x="connsiteX9844" y="connsiteY9844"/>
              </a:cxn>
              <a:cxn ang="0">
                <a:pos x="connsiteX9845" y="connsiteY9845"/>
              </a:cxn>
              <a:cxn ang="0">
                <a:pos x="connsiteX9846" y="connsiteY9846"/>
              </a:cxn>
              <a:cxn ang="0">
                <a:pos x="connsiteX9847" y="connsiteY9847"/>
              </a:cxn>
              <a:cxn ang="0">
                <a:pos x="connsiteX9848" y="connsiteY9848"/>
              </a:cxn>
              <a:cxn ang="0">
                <a:pos x="connsiteX9849" y="connsiteY9849"/>
              </a:cxn>
              <a:cxn ang="0">
                <a:pos x="connsiteX9850" y="connsiteY9850"/>
              </a:cxn>
              <a:cxn ang="0">
                <a:pos x="connsiteX9851" y="connsiteY9851"/>
              </a:cxn>
              <a:cxn ang="0">
                <a:pos x="connsiteX9852" y="connsiteY9852"/>
              </a:cxn>
              <a:cxn ang="0">
                <a:pos x="connsiteX9853" y="connsiteY9853"/>
              </a:cxn>
              <a:cxn ang="0">
                <a:pos x="connsiteX9854" y="connsiteY9854"/>
              </a:cxn>
              <a:cxn ang="0">
                <a:pos x="connsiteX9855" y="connsiteY9855"/>
              </a:cxn>
              <a:cxn ang="0">
                <a:pos x="connsiteX9856" y="connsiteY9856"/>
              </a:cxn>
              <a:cxn ang="0">
                <a:pos x="connsiteX9857" y="connsiteY9857"/>
              </a:cxn>
              <a:cxn ang="0">
                <a:pos x="connsiteX9858" y="connsiteY9858"/>
              </a:cxn>
              <a:cxn ang="0">
                <a:pos x="connsiteX9859" y="connsiteY9859"/>
              </a:cxn>
              <a:cxn ang="0">
                <a:pos x="connsiteX9860" y="connsiteY9860"/>
              </a:cxn>
              <a:cxn ang="0">
                <a:pos x="connsiteX9861" y="connsiteY9861"/>
              </a:cxn>
              <a:cxn ang="0">
                <a:pos x="connsiteX9862" y="connsiteY9862"/>
              </a:cxn>
              <a:cxn ang="0">
                <a:pos x="connsiteX9863" y="connsiteY9863"/>
              </a:cxn>
              <a:cxn ang="0">
                <a:pos x="connsiteX9864" y="connsiteY9864"/>
              </a:cxn>
              <a:cxn ang="0">
                <a:pos x="connsiteX9865" y="connsiteY9865"/>
              </a:cxn>
              <a:cxn ang="0">
                <a:pos x="connsiteX9866" y="connsiteY9866"/>
              </a:cxn>
              <a:cxn ang="0">
                <a:pos x="connsiteX9867" y="connsiteY9867"/>
              </a:cxn>
              <a:cxn ang="0">
                <a:pos x="connsiteX9868" y="connsiteY9868"/>
              </a:cxn>
              <a:cxn ang="0">
                <a:pos x="connsiteX9869" y="connsiteY9869"/>
              </a:cxn>
              <a:cxn ang="0">
                <a:pos x="connsiteX9870" y="connsiteY9870"/>
              </a:cxn>
              <a:cxn ang="0">
                <a:pos x="connsiteX9871" y="connsiteY9871"/>
              </a:cxn>
              <a:cxn ang="0">
                <a:pos x="connsiteX9872" y="connsiteY9872"/>
              </a:cxn>
              <a:cxn ang="0">
                <a:pos x="connsiteX9873" y="connsiteY9873"/>
              </a:cxn>
              <a:cxn ang="0">
                <a:pos x="connsiteX9874" y="connsiteY9874"/>
              </a:cxn>
              <a:cxn ang="0">
                <a:pos x="connsiteX9875" y="connsiteY9875"/>
              </a:cxn>
              <a:cxn ang="0">
                <a:pos x="connsiteX9876" y="connsiteY9876"/>
              </a:cxn>
              <a:cxn ang="0">
                <a:pos x="connsiteX9877" y="connsiteY9877"/>
              </a:cxn>
              <a:cxn ang="0">
                <a:pos x="connsiteX9878" y="connsiteY9878"/>
              </a:cxn>
              <a:cxn ang="0">
                <a:pos x="connsiteX9879" y="connsiteY9879"/>
              </a:cxn>
              <a:cxn ang="0">
                <a:pos x="connsiteX9880" y="connsiteY9880"/>
              </a:cxn>
              <a:cxn ang="0">
                <a:pos x="connsiteX9881" y="connsiteY9881"/>
              </a:cxn>
              <a:cxn ang="0">
                <a:pos x="connsiteX9882" y="connsiteY9882"/>
              </a:cxn>
              <a:cxn ang="0">
                <a:pos x="connsiteX9883" y="connsiteY9883"/>
              </a:cxn>
              <a:cxn ang="0">
                <a:pos x="connsiteX9884" y="connsiteY9884"/>
              </a:cxn>
              <a:cxn ang="0">
                <a:pos x="connsiteX9885" y="connsiteY9885"/>
              </a:cxn>
              <a:cxn ang="0">
                <a:pos x="connsiteX9886" y="connsiteY9886"/>
              </a:cxn>
              <a:cxn ang="0">
                <a:pos x="connsiteX9887" y="connsiteY9887"/>
              </a:cxn>
              <a:cxn ang="0">
                <a:pos x="connsiteX9888" y="connsiteY9888"/>
              </a:cxn>
              <a:cxn ang="0">
                <a:pos x="connsiteX9889" y="connsiteY9889"/>
              </a:cxn>
              <a:cxn ang="0">
                <a:pos x="connsiteX9890" y="connsiteY9890"/>
              </a:cxn>
              <a:cxn ang="0">
                <a:pos x="connsiteX9891" y="connsiteY9891"/>
              </a:cxn>
              <a:cxn ang="0">
                <a:pos x="connsiteX9892" y="connsiteY9892"/>
              </a:cxn>
              <a:cxn ang="0">
                <a:pos x="connsiteX9893" y="connsiteY9893"/>
              </a:cxn>
              <a:cxn ang="0">
                <a:pos x="connsiteX9894" y="connsiteY9894"/>
              </a:cxn>
              <a:cxn ang="0">
                <a:pos x="connsiteX9895" y="connsiteY9895"/>
              </a:cxn>
              <a:cxn ang="0">
                <a:pos x="connsiteX9896" y="connsiteY9896"/>
              </a:cxn>
              <a:cxn ang="0">
                <a:pos x="connsiteX9897" y="connsiteY9897"/>
              </a:cxn>
              <a:cxn ang="0">
                <a:pos x="connsiteX9898" y="connsiteY9898"/>
              </a:cxn>
              <a:cxn ang="0">
                <a:pos x="connsiteX9899" y="connsiteY9899"/>
              </a:cxn>
              <a:cxn ang="0">
                <a:pos x="connsiteX9900" y="connsiteY9900"/>
              </a:cxn>
              <a:cxn ang="0">
                <a:pos x="connsiteX9901" y="connsiteY9901"/>
              </a:cxn>
              <a:cxn ang="0">
                <a:pos x="connsiteX9902" y="connsiteY9902"/>
              </a:cxn>
              <a:cxn ang="0">
                <a:pos x="connsiteX9903" y="connsiteY9903"/>
              </a:cxn>
              <a:cxn ang="0">
                <a:pos x="connsiteX9904" y="connsiteY9904"/>
              </a:cxn>
              <a:cxn ang="0">
                <a:pos x="connsiteX9905" y="connsiteY9905"/>
              </a:cxn>
              <a:cxn ang="0">
                <a:pos x="connsiteX9906" y="connsiteY9906"/>
              </a:cxn>
              <a:cxn ang="0">
                <a:pos x="connsiteX9907" y="connsiteY9907"/>
              </a:cxn>
              <a:cxn ang="0">
                <a:pos x="connsiteX9908" y="connsiteY9908"/>
              </a:cxn>
              <a:cxn ang="0">
                <a:pos x="connsiteX9909" y="connsiteY9909"/>
              </a:cxn>
              <a:cxn ang="0">
                <a:pos x="connsiteX9910" y="connsiteY9910"/>
              </a:cxn>
              <a:cxn ang="0">
                <a:pos x="connsiteX9911" y="connsiteY9911"/>
              </a:cxn>
              <a:cxn ang="0">
                <a:pos x="connsiteX9912" y="connsiteY9912"/>
              </a:cxn>
              <a:cxn ang="0">
                <a:pos x="connsiteX9913" y="connsiteY9913"/>
              </a:cxn>
              <a:cxn ang="0">
                <a:pos x="connsiteX9914" y="connsiteY9914"/>
              </a:cxn>
              <a:cxn ang="0">
                <a:pos x="connsiteX9915" y="connsiteY9915"/>
              </a:cxn>
              <a:cxn ang="0">
                <a:pos x="connsiteX9916" y="connsiteY9916"/>
              </a:cxn>
              <a:cxn ang="0">
                <a:pos x="connsiteX9917" y="connsiteY9917"/>
              </a:cxn>
              <a:cxn ang="0">
                <a:pos x="connsiteX9918" y="connsiteY9918"/>
              </a:cxn>
              <a:cxn ang="0">
                <a:pos x="connsiteX9919" y="connsiteY9919"/>
              </a:cxn>
              <a:cxn ang="0">
                <a:pos x="connsiteX9920" y="connsiteY9920"/>
              </a:cxn>
              <a:cxn ang="0">
                <a:pos x="connsiteX9921" y="connsiteY9921"/>
              </a:cxn>
              <a:cxn ang="0">
                <a:pos x="connsiteX9922" y="connsiteY9922"/>
              </a:cxn>
              <a:cxn ang="0">
                <a:pos x="connsiteX9923" y="connsiteY9923"/>
              </a:cxn>
              <a:cxn ang="0">
                <a:pos x="connsiteX9924" y="connsiteY9924"/>
              </a:cxn>
              <a:cxn ang="0">
                <a:pos x="connsiteX9925" y="connsiteY9925"/>
              </a:cxn>
              <a:cxn ang="0">
                <a:pos x="connsiteX9926" y="connsiteY9926"/>
              </a:cxn>
              <a:cxn ang="0">
                <a:pos x="connsiteX9927" y="connsiteY9927"/>
              </a:cxn>
              <a:cxn ang="0">
                <a:pos x="connsiteX9928" y="connsiteY9928"/>
              </a:cxn>
              <a:cxn ang="0">
                <a:pos x="connsiteX9929" y="connsiteY9929"/>
              </a:cxn>
              <a:cxn ang="0">
                <a:pos x="connsiteX9930" y="connsiteY9930"/>
              </a:cxn>
              <a:cxn ang="0">
                <a:pos x="connsiteX9931" y="connsiteY9931"/>
              </a:cxn>
              <a:cxn ang="0">
                <a:pos x="connsiteX9932" y="connsiteY9932"/>
              </a:cxn>
              <a:cxn ang="0">
                <a:pos x="connsiteX9933" y="connsiteY9933"/>
              </a:cxn>
              <a:cxn ang="0">
                <a:pos x="connsiteX9934" y="connsiteY9934"/>
              </a:cxn>
              <a:cxn ang="0">
                <a:pos x="connsiteX9935" y="connsiteY9935"/>
              </a:cxn>
              <a:cxn ang="0">
                <a:pos x="connsiteX9936" y="connsiteY9936"/>
              </a:cxn>
              <a:cxn ang="0">
                <a:pos x="connsiteX9937" y="connsiteY9937"/>
              </a:cxn>
              <a:cxn ang="0">
                <a:pos x="connsiteX9938" y="connsiteY9938"/>
              </a:cxn>
              <a:cxn ang="0">
                <a:pos x="connsiteX9939" y="connsiteY9939"/>
              </a:cxn>
              <a:cxn ang="0">
                <a:pos x="connsiteX9940" y="connsiteY9940"/>
              </a:cxn>
              <a:cxn ang="0">
                <a:pos x="connsiteX9941" y="connsiteY9941"/>
              </a:cxn>
              <a:cxn ang="0">
                <a:pos x="connsiteX9942" y="connsiteY9942"/>
              </a:cxn>
              <a:cxn ang="0">
                <a:pos x="connsiteX9943" y="connsiteY9943"/>
              </a:cxn>
              <a:cxn ang="0">
                <a:pos x="connsiteX9944" y="connsiteY9944"/>
              </a:cxn>
              <a:cxn ang="0">
                <a:pos x="connsiteX9945" y="connsiteY9945"/>
              </a:cxn>
              <a:cxn ang="0">
                <a:pos x="connsiteX9946" y="connsiteY9946"/>
              </a:cxn>
              <a:cxn ang="0">
                <a:pos x="connsiteX9947" y="connsiteY9947"/>
              </a:cxn>
              <a:cxn ang="0">
                <a:pos x="connsiteX9948" y="connsiteY9948"/>
              </a:cxn>
              <a:cxn ang="0">
                <a:pos x="connsiteX9949" y="connsiteY9949"/>
              </a:cxn>
              <a:cxn ang="0">
                <a:pos x="connsiteX9950" y="connsiteY9950"/>
              </a:cxn>
              <a:cxn ang="0">
                <a:pos x="connsiteX9951" y="connsiteY9951"/>
              </a:cxn>
              <a:cxn ang="0">
                <a:pos x="connsiteX9952" y="connsiteY9952"/>
              </a:cxn>
              <a:cxn ang="0">
                <a:pos x="connsiteX9953" y="connsiteY9953"/>
              </a:cxn>
              <a:cxn ang="0">
                <a:pos x="connsiteX9954" y="connsiteY9954"/>
              </a:cxn>
              <a:cxn ang="0">
                <a:pos x="connsiteX9955" y="connsiteY9955"/>
              </a:cxn>
              <a:cxn ang="0">
                <a:pos x="connsiteX9956" y="connsiteY9956"/>
              </a:cxn>
              <a:cxn ang="0">
                <a:pos x="connsiteX9957" y="connsiteY9957"/>
              </a:cxn>
              <a:cxn ang="0">
                <a:pos x="connsiteX9958" y="connsiteY9958"/>
              </a:cxn>
              <a:cxn ang="0">
                <a:pos x="connsiteX9959" y="connsiteY9959"/>
              </a:cxn>
              <a:cxn ang="0">
                <a:pos x="connsiteX9960" y="connsiteY9960"/>
              </a:cxn>
              <a:cxn ang="0">
                <a:pos x="connsiteX9961" y="connsiteY9961"/>
              </a:cxn>
              <a:cxn ang="0">
                <a:pos x="connsiteX9962" y="connsiteY9962"/>
              </a:cxn>
              <a:cxn ang="0">
                <a:pos x="connsiteX9963" y="connsiteY9963"/>
              </a:cxn>
              <a:cxn ang="0">
                <a:pos x="connsiteX9964" y="connsiteY9964"/>
              </a:cxn>
              <a:cxn ang="0">
                <a:pos x="connsiteX9965" y="connsiteY9965"/>
              </a:cxn>
              <a:cxn ang="0">
                <a:pos x="connsiteX9966" y="connsiteY9966"/>
              </a:cxn>
              <a:cxn ang="0">
                <a:pos x="connsiteX9967" y="connsiteY9967"/>
              </a:cxn>
              <a:cxn ang="0">
                <a:pos x="connsiteX9968" y="connsiteY9968"/>
              </a:cxn>
              <a:cxn ang="0">
                <a:pos x="connsiteX9969" y="connsiteY9969"/>
              </a:cxn>
              <a:cxn ang="0">
                <a:pos x="connsiteX9970" y="connsiteY9970"/>
              </a:cxn>
              <a:cxn ang="0">
                <a:pos x="connsiteX9971" y="connsiteY9971"/>
              </a:cxn>
              <a:cxn ang="0">
                <a:pos x="connsiteX9972" y="connsiteY9972"/>
              </a:cxn>
              <a:cxn ang="0">
                <a:pos x="connsiteX9973" y="connsiteY9973"/>
              </a:cxn>
              <a:cxn ang="0">
                <a:pos x="connsiteX9974" y="connsiteY9974"/>
              </a:cxn>
              <a:cxn ang="0">
                <a:pos x="connsiteX9975" y="connsiteY9975"/>
              </a:cxn>
              <a:cxn ang="0">
                <a:pos x="connsiteX9976" y="connsiteY9976"/>
              </a:cxn>
              <a:cxn ang="0">
                <a:pos x="connsiteX9977" y="connsiteY9977"/>
              </a:cxn>
              <a:cxn ang="0">
                <a:pos x="connsiteX9978" y="connsiteY9978"/>
              </a:cxn>
              <a:cxn ang="0">
                <a:pos x="connsiteX9979" y="connsiteY9979"/>
              </a:cxn>
              <a:cxn ang="0">
                <a:pos x="connsiteX9980" y="connsiteY9980"/>
              </a:cxn>
              <a:cxn ang="0">
                <a:pos x="connsiteX9981" y="connsiteY9981"/>
              </a:cxn>
              <a:cxn ang="0">
                <a:pos x="connsiteX9982" y="connsiteY9982"/>
              </a:cxn>
              <a:cxn ang="0">
                <a:pos x="connsiteX9983" y="connsiteY9983"/>
              </a:cxn>
              <a:cxn ang="0">
                <a:pos x="connsiteX9984" y="connsiteY9984"/>
              </a:cxn>
              <a:cxn ang="0">
                <a:pos x="connsiteX9985" y="connsiteY9985"/>
              </a:cxn>
              <a:cxn ang="0">
                <a:pos x="connsiteX9986" y="connsiteY9986"/>
              </a:cxn>
              <a:cxn ang="0">
                <a:pos x="connsiteX9987" y="connsiteY9987"/>
              </a:cxn>
              <a:cxn ang="0">
                <a:pos x="connsiteX9988" y="connsiteY9988"/>
              </a:cxn>
              <a:cxn ang="0">
                <a:pos x="connsiteX9989" y="connsiteY9989"/>
              </a:cxn>
              <a:cxn ang="0">
                <a:pos x="connsiteX9990" y="connsiteY9990"/>
              </a:cxn>
              <a:cxn ang="0">
                <a:pos x="connsiteX9991" y="connsiteY9991"/>
              </a:cxn>
              <a:cxn ang="0">
                <a:pos x="connsiteX9992" y="connsiteY9992"/>
              </a:cxn>
              <a:cxn ang="0">
                <a:pos x="connsiteX9993" y="connsiteY9993"/>
              </a:cxn>
              <a:cxn ang="0">
                <a:pos x="connsiteX9994" y="connsiteY9994"/>
              </a:cxn>
              <a:cxn ang="0">
                <a:pos x="connsiteX9995" y="connsiteY9995"/>
              </a:cxn>
              <a:cxn ang="0">
                <a:pos x="connsiteX9996" y="connsiteY9996"/>
              </a:cxn>
              <a:cxn ang="0">
                <a:pos x="connsiteX9997" y="connsiteY9997"/>
              </a:cxn>
              <a:cxn ang="0">
                <a:pos x="connsiteX9998" y="connsiteY9998"/>
              </a:cxn>
              <a:cxn ang="0">
                <a:pos x="connsiteX9999" y="connsiteY9999"/>
              </a:cxn>
              <a:cxn ang="0">
                <a:pos x="connsiteX10000" y="connsiteY10000"/>
              </a:cxn>
              <a:cxn ang="0">
                <a:pos x="connsiteX10001" y="connsiteY10001"/>
              </a:cxn>
              <a:cxn ang="0">
                <a:pos x="connsiteX10002" y="connsiteY10002"/>
              </a:cxn>
              <a:cxn ang="0">
                <a:pos x="connsiteX10003" y="connsiteY10003"/>
              </a:cxn>
              <a:cxn ang="0">
                <a:pos x="connsiteX10004" y="connsiteY10004"/>
              </a:cxn>
              <a:cxn ang="0">
                <a:pos x="connsiteX10005" y="connsiteY10005"/>
              </a:cxn>
              <a:cxn ang="0">
                <a:pos x="connsiteX10006" y="connsiteY10006"/>
              </a:cxn>
              <a:cxn ang="0">
                <a:pos x="connsiteX10007" y="connsiteY10007"/>
              </a:cxn>
              <a:cxn ang="0">
                <a:pos x="connsiteX10008" y="connsiteY10008"/>
              </a:cxn>
              <a:cxn ang="0">
                <a:pos x="connsiteX10009" y="connsiteY10009"/>
              </a:cxn>
              <a:cxn ang="0">
                <a:pos x="connsiteX10010" y="connsiteY10010"/>
              </a:cxn>
              <a:cxn ang="0">
                <a:pos x="connsiteX10011" y="connsiteY10011"/>
              </a:cxn>
              <a:cxn ang="0">
                <a:pos x="connsiteX10012" y="connsiteY10012"/>
              </a:cxn>
              <a:cxn ang="0">
                <a:pos x="connsiteX10013" y="connsiteY10013"/>
              </a:cxn>
              <a:cxn ang="0">
                <a:pos x="connsiteX10014" y="connsiteY10014"/>
              </a:cxn>
              <a:cxn ang="0">
                <a:pos x="connsiteX10015" y="connsiteY10015"/>
              </a:cxn>
              <a:cxn ang="0">
                <a:pos x="connsiteX10016" y="connsiteY10016"/>
              </a:cxn>
              <a:cxn ang="0">
                <a:pos x="connsiteX10017" y="connsiteY10017"/>
              </a:cxn>
              <a:cxn ang="0">
                <a:pos x="connsiteX10018" y="connsiteY10018"/>
              </a:cxn>
              <a:cxn ang="0">
                <a:pos x="connsiteX10019" y="connsiteY10019"/>
              </a:cxn>
              <a:cxn ang="0">
                <a:pos x="connsiteX10020" y="connsiteY10020"/>
              </a:cxn>
              <a:cxn ang="0">
                <a:pos x="connsiteX10021" y="connsiteY10021"/>
              </a:cxn>
              <a:cxn ang="0">
                <a:pos x="connsiteX10022" y="connsiteY10022"/>
              </a:cxn>
              <a:cxn ang="0">
                <a:pos x="connsiteX10023" y="connsiteY10023"/>
              </a:cxn>
              <a:cxn ang="0">
                <a:pos x="connsiteX10024" y="connsiteY10024"/>
              </a:cxn>
              <a:cxn ang="0">
                <a:pos x="connsiteX10025" y="connsiteY10025"/>
              </a:cxn>
              <a:cxn ang="0">
                <a:pos x="connsiteX10026" y="connsiteY10026"/>
              </a:cxn>
              <a:cxn ang="0">
                <a:pos x="connsiteX10027" y="connsiteY10027"/>
              </a:cxn>
              <a:cxn ang="0">
                <a:pos x="connsiteX10028" y="connsiteY10028"/>
              </a:cxn>
              <a:cxn ang="0">
                <a:pos x="connsiteX10029" y="connsiteY10029"/>
              </a:cxn>
              <a:cxn ang="0">
                <a:pos x="connsiteX10030" y="connsiteY10030"/>
              </a:cxn>
              <a:cxn ang="0">
                <a:pos x="connsiteX10031" y="connsiteY10031"/>
              </a:cxn>
              <a:cxn ang="0">
                <a:pos x="connsiteX10032" y="connsiteY10032"/>
              </a:cxn>
              <a:cxn ang="0">
                <a:pos x="connsiteX10033" y="connsiteY10033"/>
              </a:cxn>
              <a:cxn ang="0">
                <a:pos x="connsiteX10034" y="connsiteY10034"/>
              </a:cxn>
              <a:cxn ang="0">
                <a:pos x="connsiteX10035" y="connsiteY10035"/>
              </a:cxn>
              <a:cxn ang="0">
                <a:pos x="connsiteX10036" y="connsiteY10036"/>
              </a:cxn>
              <a:cxn ang="0">
                <a:pos x="connsiteX10037" y="connsiteY10037"/>
              </a:cxn>
              <a:cxn ang="0">
                <a:pos x="connsiteX10038" y="connsiteY10038"/>
              </a:cxn>
              <a:cxn ang="0">
                <a:pos x="connsiteX10039" y="connsiteY10039"/>
              </a:cxn>
              <a:cxn ang="0">
                <a:pos x="connsiteX10040" y="connsiteY10040"/>
              </a:cxn>
              <a:cxn ang="0">
                <a:pos x="connsiteX10041" y="connsiteY10041"/>
              </a:cxn>
              <a:cxn ang="0">
                <a:pos x="connsiteX10042" y="connsiteY10042"/>
              </a:cxn>
              <a:cxn ang="0">
                <a:pos x="connsiteX10043" y="connsiteY10043"/>
              </a:cxn>
              <a:cxn ang="0">
                <a:pos x="connsiteX10044" y="connsiteY10044"/>
              </a:cxn>
              <a:cxn ang="0">
                <a:pos x="connsiteX10045" y="connsiteY10045"/>
              </a:cxn>
              <a:cxn ang="0">
                <a:pos x="connsiteX10046" y="connsiteY10046"/>
              </a:cxn>
              <a:cxn ang="0">
                <a:pos x="connsiteX10047" y="connsiteY10047"/>
              </a:cxn>
              <a:cxn ang="0">
                <a:pos x="connsiteX10048" y="connsiteY10048"/>
              </a:cxn>
              <a:cxn ang="0">
                <a:pos x="connsiteX10049" y="connsiteY10049"/>
              </a:cxn>
              <a:cxn ang="0">
                <a:pos x="connsiteX10050" y="connsiteY10050"/>
              </a:cxn>
              <a:cxn ang="0">
                <a:pos x="connsiteX10051" y="connsiteY10051"/>
              </a:cxn>
              <a:cxn ang="0">
                <a:pos x="connsiteX10052" y="connsiteY10052"/>
              </a:cxn>
              <a:cxn ang="0">
                <a:pos x="connsiteX10053" y="connsiteY10053"/>
              </a:cxn>
              <a:cxn ang="0">
                <a:pos x="connsiteX10054" y="connsiteY10054"/>
              </a:cxn>
              <a:cxn ang="0">
                <a:pos x="connsiteX10055" y="connsiteY10055"/>
              </a:cxn>
              <a:cxn ang="0">
                <a:pos x="connsiteX10056" y="connsiteY10056"/>
              </a:cxn>
              <a:cxn ang="0">
                <a:pos x="connsiteX10057" y="connsiteY10057"/>
              </a:cxn>
              <a:cxn ang="0">
                <a:pos x="connsiteX10058" y="connsiteY10058"/>
              </a:cxn>
              <a:cxn ang="0">
                <a:pos x="connsiteX10059" y="connsiteY10059"/>
              </a:cxn>
              <a:cxn ang="0">
                <a:pos x="connsiteX10060" y="connsiteY10060"/>
              </a:cxn>
              <a:cxn ang="0">
                <a:pos x="connsiteX10061" y="connsiteY10061"/>
              </a:cxn>
              <a:cxn ang="0">
                <a:pos x="connsiteX10062" y="connsiteY10062"/>
              </a:cxn>
              <a:cxn ang="0">
                <a:pos x="connsiteX10063" y="connsiteY10063"/>
              </a:cxn>
              <a:cxn ang="0">
                <a:pos x="connsiteX10064" y="connsiteY10064"/>
              </a:cxn>
              <a:cxn ang="0">
                <a:pos x="connsiteX10065" y="connsiteY10065"/>
              </a:cxn>
              <a:cxn ang="0">
                <a:pos x="connsiteX10066" y="connsiteY10066"/>
              </a:cxn>
              <a:cxn ang="0">
                <a:pos x="connsiteX10067" y="connsiteY10067"/>
              </a:cxn>
              <a:cxn ang="0">
                <a:pos x="connsiteX10068" y="connsiteY10068"/>
              </a:cxn>
              <a:cxn ang="0">
                <a:pos x="connsiteX10069" y="connsiteY10069"/>
              </a:cxn>
              <a:cxn ang="0">
                <a:pos x="connsiteX10070" y="connsiteY10070"/>
              </a:cxn>
              <a:cxn ang="0">
                <a:pos x="connsiteX10071" y="connsiteY10071"/>
              </a:cxn>
              <a:cxn ang="0">
                <a:pos x="connsiteX10072" y="connsiteY10072"/>
              </a:cxn>
              <a:cxn ang="0">
                <a:pos x="connsiteX10073" y="connsiteY10073"/>
              </a:cxn>
              <a:cxn ang="0">
                <a:pos x="connsiteX10074" y="connsiteY10074"/>
              </a:cxn>
              <a:cxn ang="0">
                <a:pos x="connsiteX10075" y="connsiteY10075"/>
              </a:cxn>
              <a:cxn ang="0">
                <a:pos x="connsiteX10076" y="connsiteY10076"/>
              </a:cxn>
              <a:cxn ang="0">
                <a:pos x="connsiteX10077" y="connsiteY10077"/>
              </a:cxn>
              <a:cxn ang="0">
                <a:pos x="connsiteX10078" y="connsiteY10078"/>
              </a:cxn>
              <a:cxn ang="0">
                <a:pos x="connsiteX10079" y="connsiteY10079"/>
              </a:cxn>
              <a:cxn ang="0">
                <a:pos x="connsiteX10080" y="connsiteY10080"/>
              </a:cxn>
              <a:cxn ang="0">
                <a:pos x="connsiteX10081" y="connsiteY10081"/>
              </a:cxn>
              <a:cxn ang="0">
                <a:pos x="connsiteX10082" y="connsiteY10082"/>
              </a:cxn>
              <a:cxn ang="0">
                <a:pos x="connsiteX10083" y="connsiteY10083"/>
              </a:cxn>
              <a:cxn ang="0">
                <a:pos x="connsiteX10084" y="connsiteY10084"/>
              </a:cxn>
              <a:cxn ang="0">
                <a:pos x="connsiteX10085" y="connsiteY10085"/>
              </a:cxn>
              <a:cxn ang="0">
                <a:pos x="connsiteX10086" y="connsiteY10086"/>
              </a:cxn>
              <a:cxn ang="0">
                <a:pos x="connsiteX10087" y="connsiteY10087"/>
              </a:cxn>
              <a:cxn ang="0">
                <a:pos x="connsiteX10088" y="connsiteY10088"/>
              </a:cxn>
              <a:cxn ang="0">
                <a:pos x="connsiteX10089" y="connsiteY10089"/>
              </a:cxn>
              <a:cxn ang="0">
                <a:pos x="connsiteX10090" y="connsiteY10090"/>
              </a:cxn>
              <a:cxn ang="0">
                <a:pos x="connsiteX10091" y="connsiteY10091"/>
              </a:cxn>
              <a:cxn ang="0">
                <a:pos x="connsiteX10092" y="connsiteY10092"/>
              </a:cxn>
              <a:cxn ang="0">
                <a:pos x="connsiteX10093" y="connsiteY10093"/>
              </a:cxn>
              <a:cxn ang="0">
                <a:pos x="connsiteX10094" y="connsiteY10094"/>
              </a:cxn>
              <a:cxn ang="0">
                <a:pos x="connsiteX10095" y="connsiteY10095"/>
              </a:cxn>
              <a:cxn ang="0">
                <a:pos x="connsiteX10096" y="connsiteY10096"/>
              </a:cxn>
              <a:cxn ang="0">
                <a:pos x="connsiteX10097" y="connsiteY10097"/>
              </a:cxn>
              <a:cxn ang="0">
                <a:pos x="connsiteX10098" y="connsiteY10098"/>
              </a:cxn>
              <a:cxn ang="0">
                <a:pos x="connsiteX10099" y="connsiteY10099"/>
              </a:cxn>
              <a:cxn ang="0">
                <a:pos x="connsiteX10100" y="connsiteY10100"/>
              </a:cxn>
              <a:cxn ang="0">
                <a:pos x="connsiteX10101" y="connsiteY10101"/>
              </a:cxn>
              <a:cxn ang="0">
                <a:pos x="connsiteX10102" y="connsiteY10102"/>
              </a:cxn>
              <a:cxn ang="0">
                <a:pos x="connsiteX10103" y="connsiteY10103"/>
              </a:cxn>
              <a:cxn ang="0">
                <a:pos x="connsiteX10104" y="connsiteY10104"/>
              </a:cxn>
              <a:cxn ang="0">
                <a:pos x="connsiteX10105" y="connsiteY10105"/>
              </a:cxn>
              <a:cxn ang="0">
                <a:pos x="connsiteX10106" y="connsiteY10106"/>
              </a:cxn>
              <a:cxn ang="0">
                <a:pos x="connsiteX10107" y="connsiteY10107"/>
              </a:cxn>
              <a:cxn ang="0">
                <a:pos x="connsiteX10108" y="connsiteY10108"/>
              </a:cxn>
              <a:cxn ang="0">
                <a:pos x="connsiteX10109" y="connsiteY10109"/>
              </a:cxn>
              <a:cxn ang="0">
                <a:pos x="connsiteX10110" y="connsiteY10110"/>
              </a:cxn>
              <a:cxn ang="0">
                <a:pos x="connsiteX10111" y="connsiteY10111"/>
              </a:cxn>
              <a:cxn ang="0">
                <a:pos x="connsiteX10112" y="connsiteY10112"/>
              </a:cxn>
              <a:cxn ang="0">
                <a:pos x="connsiteX10113" y="connsiteY10113"/>
              </a:cxn>
              <a:cxn ang="0">
                <a:pos x="connsiteX10114" y="connsiteY10114"/>
              </a:cxn>
              <a:cxn ang="0">
                <a:pos x="connsiteX10115" y="connsiteY10115"/>
              </a:cxn>
              <a:cxn ang="0">
                <a:pos x="connsiteX10116" y="connsiteY10116"/>
              </a:cxn>
              <a:cxn ang="0">
                <a:pos x="connsiteX10117" y="connsiteY10117"/>
              </a:cxn>
              <a:cxn ang="0">
                <a:pos x="connsiteX10118" y="connsiteY10118"/>
              </a:cxn>
              <a:cxn ang="0">
                <a:pos x="connsiteX10119" y="connsiteY10119"/>
              </a:cxn>
              <a:cxn ang="0">
                <a:pos x="connsiteX10120" y="connsiteY10120"/>
              </a:cxn>
              <a:cxn ang="0">
                <a:pos x="connsiteX10121" y="connsiteY10121"/>
              </a:cxn>
              <a:cxn ang="0">
                <a:pos x="connsiteX10122" y="connsiteY10122"/>
              </a:cxn>
              <a:cxn ang="0">
                <a:pos x="connsiteX10123" y="connsiteY10123"/>
              </a:cxn>
              <a:cxn ang="0">
                <a:pos x="connsiteX10124" y="connsiteY10124"/>
              </a:cxn>
              <a:cxn ang="0">
                <a:pos x="connsiteX10125" y="connsiteY10125"/>
              </a:cxn>
              <a:cxn ang="0">
                <a:pos x="connsiteX10126" y="connsiteY10126"/>
              </a:cxn>
              <a:cxn ang="0">
                <a:pos x="connsiteX10127" y="connsiteY10127"/>
              </a:cxn>
              <a:cxn ang="0">
                <a:pos x="connsiteX10128" y="connsiteY10128"/>
              </a:cxn>
              <a:cxn ang="0">
                <a:pos x="connsiteX10129" y="connsiteY10129"/>
              </a:cxn>
              <a:cxn ang="0">
                <a:pos x="connsiteX10130" y="connsiteY10130"/>
              </a:cxn>
              <a:cxn ang="0">
                <a:pos x="connsiteX10131" y="connsiteY10131"/>
              </a:cxn>
              <a:cxn ang="0">
                <a:pos x="connsiteX10132" y="connsiteY10132"/>
              </a:cxn>
              <a:cxn ang="0">
                <a:pos x="connsiteX10133" y="connsiteY10133"/>
              </a:cxn>
              <a:cxn ang="0">
                <a:pos x="connsiteX10134" y="connsiteY10134"/>
              </a:cxn>
              <a:cxn ang="0">
                <a:pos x="connsiteX10135" y="connsiteY10135"/>
              </a:cxn>
              <a:cxn ang="0">
                <a:pos x="connsiteX10136" y="connsiteY10136"/>
              </a:cxn>
              <a:cxn ang="0">
                <a:pos x="connsiteX10137" y="connsiteY10137"/>
              </a:cxn>
              <a:cxn ang="0">
                <a:pos x="connsiteX10138" y="connsiteY10138"/>
              </a:cxn>
              <a:cxn ang="0">
                <a:pos x="connsiteX10139" y="connsiteY10139"/>
              </a:cxn>
              <a:cxn ang="0">
                <a:pos x="connsiteX10140" y="connsiteY10140"/>
              </a:cxn>
              <a:cxn ang="0">
                <a:pos x="connsiteX10141" y="connsiteY10141"/>
              </a:cxn>
              <a:cxn ang="0">
                <a:pos x="connsiteX10142" y="connsiteY10142"/>
              </a:cxn>
              <a:cxn ang="0">
                <a:pos x="connsiteX10143" y="connsiteY10143"/>
              </a:cxn>
              <a:cxn ang="0">
                <a:pos x="connsiteX10144" y="connsiteY10144"/>
              </a:cxn>
              <a:cxn ang="0">
                <a:pos x="connsiteX10145" y="connsiteY10145"/>
              </a:cxn>
              <a:cxn ang="0">
                <a:pos x="connsiteX10146" y="connsiteY10146"/>
              </a:cxn>
              <a:cxn ang="0">
                <a:pos x="connsiteX10147" y="connsiteY10147"/>
              </a:cxn>
              <a:cxn ang="0">
                <a:pos x="connsiteX10148" y="connsiteY10148"/>
              </a:cxn>
              <a:cxn ang="0">
                <a:pos x="connsiteX10149" y="connsiteY10149"/>
              </a:cxn>
              <a:cxn ang="0">
                <a:pos x="connsiteX10150" y="connsiteY10150"/>
              </a:cxn>
              <a:cxn ang="0">
                <a:pos x="connsiteX10151" y="connsiteY10151"/>
              </a:cxn>
              <a:cxn ang="0">
                <a:pos x="connsiteX10152" y="connsiteY10152"/>
              </a:cxn>
              <a:cxn ang="0">
                <a:pos x="connsiteX10153" y="connsiteY10153"/>
              </a:cxn>
              <a:cxn ang="0">
                <a:pos x="connsiteX10154" y="connsiteY10154"/>
              </a:cxn>
              <a:cxn ang="0">
                <a:pos x="connsiteX10155" y="connsiteY10155"/>
              </a:cxn>
              <a:cxn ang="0">
                <a:pos x="connsiteX10156" y="connsiteY10156"/>
              </a:cxn>
              <a:cxn ang="0">
                <a:pos x="connsiteX10157" y="connsiteY10157"/>
              </a:cxn>
              <a:cxn ang="0">
                <a:pos x="connsiteX10158" y="connsiteY10158"/>
              </a:cxn>
              <a:cxn ang="0">
                <a:pos x="connsiteX10159" y="connsiteY10159"/>
              </a:cxn>
              <a:cxn ang="0">
                <a:pos x="connsiteX10160" y="connsiteY10160"/>
              </a:cxn>
              <a:cxn ang="0">
                <a:pos x="connsiteX10161" y="connsiteY10161"/>
              </a:cxn>
              <a:cxn ang="0">
                <a:pos x="connsiteX10162" y="connsiteY10162"/>
              </a:cxn>
              <a:cxn ang="0">
                <a:pos x="connsiteX10163" y="connsiteY10163"/>
              </a:cxn>
              <a:cxn ang="0">
                <a:pos x="connsiteX10164" y="connsiteY10164"/>
              </a:cxn>
              <a:cxn ang="0">
                <a:pos x="connsiteX10165" y="connsiteY10165"/>
              </a:cxn>
              <a:cxn ang="0">
                <a:pos x="connsiteX10166" y="connsiteY10166"/>
              </a:cxn>
              <a:cxn ang="0">
                <a:pos x="connsiteX10167" y="connsiteY10167"/>
              </a:cxn>
              <a:cxn ang="0">
                <a:pos x="connsiteX10168" y="connsiteY10168"/>
              </a:cxn>
              <a:cxn ang="0">
                <a:pos x="connsiteX10169" y="connsiteY10169"/>
              </a:cxn>
              <a:cxn ang="0">
                <a:pos x="connsiteX10170" y="connsiteY10170"/>
              </a:cxn>
              <a:cxn ang="0">
                <a:pos x="connsiteX10171" y="connsiteY10171"/>
              </a:cxn>
              <a:cxn ang="0">
                <a:pos x="connsiteX10172" y="connsiteY10172"/>
              </a:cxn>
              <a:cxn ang="0">
                <a:pos x="connsiteX10173" y="connsiteY10173"/>
              </a:cxn>
              <a:cxn ang="0">
                <a:pos x="connsiteX10174" y="connsiteY10174"/>
              </a:cxn>
              <a:cxn ang="0">
                <a:pos x="connsiteX10175" y="connsiteY10175"/>
              </a:cxn>
              <a:cxn ang="0">
                <a:pos x="connsiteX10176" y="connsiteY10176"/>
              </a:cxn>
              <a:cxn ang="0">
                <a:pos x="connsiteX10177" y="connsiteY10177"/>
              </a:cxn>
              <a:cxn ang="0">
                <a:pos x="connsiteX10178" y="connsiteY10178"/>
              </a:cxn>
              <a:cxn ang="0">
                <a:pos x="connsiteX10179" y="connsiteY10179"/>
              </a:cxn>
              <a:cxn ang="0">
                <a:pos x="connsiteX10180" y="connsiteY10180"/>
              </a:cxn>
              <a:cxn ang="0">
                <a:pos x="connsiteX10181" y="connsiteY10181"/>
              </a:cxn>
              <a:cxn ang="0">
                <a:pos x="connsiteX10182" y="connsiteY10182"/>
              </a:cxn>
              <a:cxn ang="0">
                <a:pos x="connsiteX10183" y="connsiteY10183"/>
              </a:cxn>
              <a:cxn ang="0">
                <a:pos x="connsiteX10184" y="connsiteY10184"/>
              </a:cxn>
              <a:cxn ang="0">
                <a:pos x="connsiteX10185" y="connsiteY10185"/>
              </a:cxn>
              <a:cxn ang="0">
                <a:pos x="connsiteX10186" y="connsiteY10186"/>
              </a:cxn>
              <a:cxn ang="0">
                <a:pos x="connsiteX10187" y="connsiteY10187"/>
              </a:cxn>
              <a:cxn ang="0">
                <a:pos x="connsiteX10188" y="connsiteY10188"/>
              </a:cxn>
              <a:cxn ang="0">
                <a:pos x="connsiteX10189" y="connsiteY10189"/>
              </a:cxn>
              <a:cxn ang="0">
                <a:pos x="connsiteX10190" y="connsiteY10190"/>
              </a:cxn>
              <a:cxn ang="0">
                <a:pos x="connsiteX10191" y="connsiteY10191"/>
              </a:cxn>
              <a:cxn ang="0">
                <a:pos x="connsiteX10192" y="connsiteY10192"/>
              </a:cxn>
              <a:cxn ang="0">
                <a:pos x="connsiteX10193" y="connsiteY10193"/>
              </a:cxn>
              <a:cxn ang="0">
                <a:pos x="connsiteX10194" y="connsiteY10194"/>
              </a:cxn>
              <a:cxn ang="0">
                <a:pos x="connsiteX10195" y="connsiteY10195"/>
              </a:cxn>
              <a:cxn ang="0">
                <a:pos x="connsiteX10196" y="connsiteY10196"/>
              </a:cxn>
              <a:cxn ang="0">
                <a:pos x="connsiteX10197" y="connsiteY10197"/>
              </a:cxn>
              <a:cxn ang="0">
                <a:pos x="connsiteX10198" y="connsiteY10198"/>
              </a:cxn>
              <a:cxn ang="0">
                <a:pos x="connsiteX10199" y="connsiteY10199"/>
              </a:cxn>
              <a:cxn ang="0">
                <a:pos x="connsiteX10200" y="connsiteY10200"/>
              </a:cxn>
              <a:cxn ang="0">
                <a:pos x="connsiteX10201" y="connsiteY10201"/>
              </a:cxn>
              <a:cxn ang="0">
                <a:pos x="connsiteX10202" y="connsiteY10202"/>
              </a:cxn>
              <a:cxn ang="0">
                <a:pos x="connsiteX10203" y="connsiteY10203"/>
              </a:cxn>
              <a:cxn ang="0">
                <a:pos x="connsiteX10204" y="connsiteY10204"/>
              </a:cxn>
              <a:cxn ang="0">
                <a:pos x="connsiteX10205" y="connsiteY10205"/>
              </a:cxn>
              <a:cxn ang="0">
                <a:pos x="connsiteX10206" y="connsiteY10206"/>
              </a:cxn>
              <a:cxn ang="0">
                <a:pos x="connsiteX10207" y="connsiteY10207"/>
              </a:cxn>
              <a:cxn ang="0">
                <a:pos x="connsiteX10208" y="connsiteY10208"/>
              </a:cxn>
              <a:cxn ang="0">
                <a:pos x="connsiteX10209" y="connsiteY10209"/>
              </a:cxn>
              <a:cxn ang="0">
                <a:pos x="connsiteX10210" y="connsiteY10210"/>
              </a:cxn>
              <a:cxn ang="0">
                <a:pos x="connsiteX10211" y="connsiteY10211"/>
              </a:cxn>
              <a:cxn ang="0">
                <a:pos x="connsiteX10212" y="connsiteY10212"/>
              </a:cxn>
              <a:cxn ang="0">
                <a:pos x="connsiteX10213" y="connsiteY10213"/>
              </a:cxn>
              <a:cxn ang="0">
                <a:pos x="connsiteX10214" y="connsiteY10214"/>
              </a:cxn>
              <a:cxn ang="0">
                <a:pos x="connsiteX10215" y="connsiteY10215"/>
              </a:cxn>
              <a:cxn ang="0">
                <a:pos x="connsiteX10216" y="connsiteY10216"/>
              </a:cxn>
              <a:cxn ang="0">
                <a:pos x="connsiteX10217" y="connsiteY10217"/>
              </a:cxn>
              <a:cxn ang="0">
                <a:pos x="connsiteX10218" y="connsiteY10218"/>
              </a:cxn>
              <a:cxn ang="0">
                <a:pos x="connsiteX10219" y="connsiteY10219"/>
              </a:cxn>
              <a:cxn ang="0">
                <a:pos x="connsiteX10220" y="connsiteY10220"/>
              </a:cxn>
              <a:cxn ang="0">
                <a:pos x="connsiteX10221" y="connsiteY10221"/>
              </a:cxn>
              <a:cxn ang="0">
                <a:pos x="connsiteX10222" y="connsiteY10222"/>
              </a:cxn>
              <a:cxn ang="0">
                <a:pos x="connsiteX10223" y="connsiteY10223"/>
              </a:cxn>
              <a:cxn ang="0">
                <a:pos x="connsiteX10224" y="connsiteY10224"/>
              </a:cxn>
              <a:cxn ang="0">
                <a:pos x="connsiteX10225" y="connsiteY10225"/>
              </a:cxn>
              <a:cxn ang="0">
                <a:pos x="connsiteX10226" y="connsiteY10226"/>
              </a:cxn>
              <a:cxn ang="0">
                <a:pos x="connsiteX10227" y="connsiteY10227"/>
              </a:cxn>
              <a:cxn ang="0">
                <a:pos x="connsiteX10228" y="connsiteY10228"/>
              </a:cxn>
              <a:cxn ang="0">
                <a:pos x="connsiteX10229" y="connsiteY10229"/>
              </a:cxn>
              <a:cxn ang="0">
                <a:pos x="connsiteX10230" y="connsiteY10230"/>
              </a:cxn>
              <a:cxn ang="0">
                <a:pos x="connsiteX10231" y="connsiteY10231"/>
              </a:cxn>
              <a:cxn ang="0">
                <a:pos x="connsiteX10232" y="connsiteY10232"/>
              </a:cxn>
              <a:cxn ang="0">
                <a:pos x="connsiteX10233" y="connsiteY10233"/>
              </a:cxn>
              <a:cxn ang="0">
                <a:pos x="connsiteX10234" y="connsiteY10234"/>
              </a:cxn>
              <a:cxn ang="0">
                <a:pos x="connsiteX10235" y="connsiteY10235"/>
              </a:cxn>
              <a:cxn ang="0">
                <a:pos x="connsiteX10236" y="connsiteY10236"/>
              </a:cxn>
              <a:cxn ang="0">
                <a:pos x="connsiteX10237" y="connsiteY10237"/>
              </a:cxn>
              <a:cxn ang="0">
                <a:pos x="connsiteX10238" y="connsiteY10238"/>
              </a:cxn>
              <a:cxn ang="0">
                <a:pos x="connsiteX10239" y="connsiteY10239"/>
              </a:cxn>
              <a:cxn ang="0">
                <a:pos x="connsiteX10240" y="connsiteY10240"/>
              </a:cxn>
              <a:cxn ang="0">
                <a:pos x="connsiteX10241" y="connsiteY10241"/>
              </a:cxn>
              <a:cxn ang="0">
                <a:pos x="connsiteX10242" y="connsiteY10242"/>
              </a:cxn>
              <a:cxn ang="0">
                <a:pos x="connsiteX10243" y="connsiteY10243"/>
              </a:cxn>
              <a:cxn ang="0">
                <a:pos x="connsiteX10244" y="connsiteY10244"/>
              </a:cxn>
              <a:cxn ang="0">
                <a:pos x="connsiteX10245" y="connsiteY10245"/>
              </a:cxn>
              <a:cxn ang="0">
                <a:pos x="connsiteX10246" y="connsiteY10246"/>
              </a:cxn>
              <a:cxn ang="0">
                <a:pos x="connsiteX10247" y="connsiteY10247"/>
              </a:cxn>
              <a:cxn ang="0">
                <a:pos x="connsiteX10248" y="connsiteY10248"/>
              </a:cxn>
              <a:cxn ang="0">
                <a:pos x="connsiteX10249" y="connsiteY10249"/>
              </a:cxn>
              <a:cxn ang="0">
                <a:pos x="connsiteX10250" y="connsiteY10250"/>
              </a:cxn>
              <a:cxn ang="0">
                <a:pos x="connsiteX10251" y="connsiteY10251"/>
              </a:cxn>
              <a:cxn ang="0">
                <a:pos x="connsiteX10252" y="connsiteY10252"/>
              </a:cxn>
              <a:cxn ang="0">
                <a:pos x="connsiteX10253" y="connsiteY10253"/>
              </a:cxn>
              <a:cxn ang="0">
                <a:pos x="connsiteX10254" y="connsiteY10254"/>
              </a:cxn>
              <a:cxn ang="0">
                <a:pos x="connsiteX10255" y="connsiteY10255"/>
              </a:cxn>
              <a:cxn ang="0">
                <a:pos x="connsiteX10256" y="connsiteY10256"/>
              </a:cxn>
              <a:cxn ang="0">
                <a:pos x="connsiteX10257" y="connsiteY10257"/>
              </a:cxn>
              <a:cxn ang="0">
                <a:pos x="connsiteX10258" y="connsiteY10258"/>
              </a:cxn>
              <a:cxn ang="0">
                <a:pos x="connsiteX10259" y="connsiteY10259"/>
              </a:cxn>
              <a:cxn ang="0">
                <a:pos x="connsiteX10260" y="connsiteY10260"/>
              </a:cxn>
              <a:cxn ang="0">
                <a:pos x="connsiteX10261" y="connsiteY10261"/>
              </a:cxn>
              <a:cxn ang="0">
                <a:pos x="connsiteX10262" y="connsiteY10262"/>
              </a:cxn>
              <a:cxn ang="0">
                <a:pos x="connsiteX10263" y="connsiteY10263"/>
              </a:cxn>
              <a:cxn ang="0">
                <a:pos x="connsiteX10264" y="connsiteY10264"/>
              </a:cxn>
              <a:cxn ang="0">
                <a:pos x="connsiteX10265" y="connsiteY10265"/>
              </a:cxn>
              <a:cxn ang="0">
                <a:pos x="connsiteX10266" y="connsiteY10266"/>
              </a:cxn>
              <a:cxn ang="0">
                <a:pos x="connsiteX10267" y="connsiteY10267"/>
              </a:cxn>
              <a:cxn ang="0">
                <a:pos x="connsiteX10268" y="connsiteY10268"/>
              </a:cxn>
              <a:cxn ang="0">
                <a:pos x="connsiteX10269" y="connsiteY10269"/>
              </a:cxn>
              <a:cxn ang="0">
                <a:pos x="connsiteX10270" y="connsiteY10270"/>
              </a:cxn>
              <a:cxn ang="0">
                <a:pos x="connsiteX10271" y="connsiteY10271"/>
              </a:cxn>
              <a:cxn ang="0">
                <a:pos x="connsiteX10272" y="connsiteY10272"/>
              </a:cxn>
              <a:cxn ang="0">
                <a:pos x="connsiteX10273" y="connsiteY10273"/>
              </a:cxn>
              <a:cxn ang="0">
                <a:pos x="connsiteX10274" y="connsiteY10274"/>
              </a:cxn>
              <a:cxn ang="0">
                <a:pos x="connsiteX10275" y="connsiteY10275"/>
              </a:cxn>
              <a:cxn ang="0">
                <a:pos x="connsiteX10276" y="connsiteY10276"/>
              </a:cxn>
              <a:cxn ang="0">
                <a:pos x="connsiteX10277" y="connsiteY10277"/>
              </a:cxn>
              <a:cxn ang="0">
                <a:pos x="connsiteX10278" y="connsiteY10278"/>
              </a:cxn>
              <a:cxn ang="0">
                <a:pos x="connsiteX10279" y="connsiteY10279"/>
              </a:cxn>
              <a:cxn ang="0">
                <a:pos x="connsiteX10280" y="connsiteY10280"/>
              </a:cxn>
              <a:cxn ang="0">
                <a:pos x="connsiteX10281" y="connsiteY10281"/>
              </a:cxn>
              <a:cxn ang="0">
                <a:pos x="connsiteX10282" y="connsiteY10282"/>
              </a:cxn>
              <a:cxn ang="0">
                <a:pos x="connsiteX10283" y="connsiteY10283"/>
              </a:cxn>
              <a:cxn ang="0">
                <a:pos x="connsiteX10284" y="connsiteY10284"/>
              </a:cxn>
              <a:cxn ang="0">
                <a:pos x="connsiteX10285" y="connsiteY10285"/>
              </a:cxn>
              <a:cxn ang="0">
                <a:pos x="connsiteX10286" y="connsiteY10286"/>
              </a:cxn>
              <a:cxn ang="0">
                <a:pos x="connsiteX10287" y="connsiteY10287"/>
              </a:cxn>
              <a:cxn ang="0">
                <a:pos x="connsiteX10288" y="connsiteY10288"/>
              </a:cxn>
              <a:cxn ang="0">
                <a:pos x="connsiteX10289" y="connsiteY10289"/>
              </a:cxn>
              <a:cxn ang="0">
                <a:pos x="connsiteX10290" y="connsiteY10290"/>
              </a:cxn>
              <a:cxn ang="0">
                <a:pos x="connsiteX10291" y="connsiteY10291"/>
              </a:cxn>
              <a:cxn ang="0">
                <a:pos x="connsiteX10292" y="connsiteY10292"/>
              </a:cxn>
              <a:cxn ang="0">
                <a:pos x="connsiteX10293" y="connsiteY10293"/>
              </a:cxn>
              <a:cxn ang="0">
                <a:pos x="connsiteX10294" y="connsiteY10294"/>
              </a:cxn>
              <a:cxn ang="0">
                <a:pos x="connsiteX10295" y="connsiteY10295"/>
              </a:cxn>
              <a:cxn ang="0">
                <a:pos x="connsiteX10296" y="connsiteY10296"/>
              </a:cxn>
              <a:cxn ang="0">
                <a:pos x="connsiteX10297" y="connsiteY10297"/>
              </a:cxn>
              <a:cxn ang="0">
                <a:pos x="connsiteX10298" y="connsiteY10298"/>
              </a:cxn>
              <a:cxn ang="0">
                <a:pos x="connsiteX10299" y="connsiteY10299"/>
              </a:cxn>
              <a:cxn ang="0">
                <a:pos x="connsiteX10300" y="connsiteY10300"/>
              </a:cxn>
              <a:cxn ang="0">
                <a:pos x="connsiteX10301" y="connsiteY10301"/>
              </a:cxn>
              <a:cxn ang="0">
                <a:pos x="connsiteX10302" y="connsiteY10302"/>
              </a:cxn>
              <a:cxn ang="0">
                <a:pos x="connsiteX10303" y="connsiteY10303"/>
              </a:cxn>
              <a:cxn ang="0">
                <a:pos x="connsiteX10304" y="connsiteY10304"/>
              </a:cxn>
              <a:cxn ang="0">
                <a:pos x="connsiteX10305" y="connsiteY10305"/>
              </a:cxn>
              <a:cxn ang="0">
                <a:pos x="connsiteX10306" y="connsiteY10306"/>
              </a:cxn>
              <a:cxn ang="0">
                <a:pos x="connsiteX10307" y="connsiteY10307"/>
              </a:cxn>
              <a:cxn ang="0">
                <a:pos x="connsiteX10308" y="connsiteY10308"/>
              </a:cxn>
              <a:cxn ang="0">
                <a:pos x="connsiteX10309" y="connsiteY10309"/>
              </a:cxn>
              <a:cxn ang="0">
                <a:pos x="connsiteX10310" y="connsiteY10310"/>
              </a:cxn>
              <a:cxn ang="0">
                <a:pos x="connsiteX10311" y="connsiteY10311"/>
              </a:cxn>
              <a:cxn ang="0">
                <a:pos x="connsiteX10312" y="connsiteY10312"/>
              </a:cxn>
              <a:cxn ang="0">
                <a:pos x="connsiteX10313" y="connsiteY10313"/>
              </a:cxn>
              <a:cxn ang="0">
                <a:pos x="connsiteX10314" y="connsiteY10314"/>
              </a:cxn>
              <a:cxn ang="0">
                <a:pos x="connsiteX10315" y="connsiteY10315"/>
              </a:cxn>
              <a:cxn ang="0">
                <a:pos x="connsiteX10316" y="connsiteY10316"/>
              </a:cxn>
              <a:cxn ang="0">
                <a:pos x="connsiteX10317" y="connsiteY10317"/>
              </a:cxn>
              <a:cxn ang="0">
                <a:pos x="connsiteX10318" y="connsiteY10318"/>
              </a:cxn>
              <a:cxn ang="0">
                <a:pos x="connsiteX10319" y="connsiteY10319"/>
              </a:cxn>
              <a:cxn ang="0">
                <a:pos x="connsiteX10320" y="connsiteY10320"/>
              </a:cxn>
              <a:cxn ang="0">
                <a:pos x="connsiteX10321" y="connsiteY10321"/>
              </a:cxn>
              <a:cxn ang="0">
                <a:pos x="connsiteX10322" y="connsiteY10322"/>
              </a:cxn>
              <a:cxn ang="0">
                <a:pos x="connsiteX10323" y="connsiteY10323"/>
              </a:cxn>
              <a:cxn ang="0">
                <a:pos x="connsiteX10324" y="connsiteY10324"/>
              </a:cxn>
              <a:cxn ang="0">
                <a:pos x="connsiteX10325" y="connsiteY10325"/>
              </a:cxn>
              <a:cxn ang="0">
                <a:pos x="connsiteX10326" y="connsiteY10326"/>
              </a:cxn>
              <a:cxn ang="0">
                <a:pos x="connsiteX10327" y="connsiteY10327"/>
              </a:cxn>
              <a:cxn ang="0">
                <a:pos x="connsiteX10328" y="connsiteY10328"/>
              </a:cxn>
              <a:cxn ang="0">
                <a:pos x="connsiteX10329" y="connsiteY10329"/>
              </a:cxn>
              <a:cxn ang="0">
                <a:pos x="connsiteX10330" y="connsiteY10330"/>
              </a:cxn>
              <a:cxn ang="0">
                <a:pos x="connsiteX10331" y="connsiteY10331"/>
              </a:cxn>
              <a:cxn ang="0">
                <a:pos x="connsiteX10332" y="connsiteY10332"/>
              </a:cxn>
              <a:cxn ang="0">
                <a:pos x="connsiteX10333" y="connsiteY10333"/>
              </a:cxn>
              <a:cxn ang="0">
                <a:pos x="connsiteX10334" y="connsiteY10334"/>
              </a:cxn>
              <a:cxn ang="0">
                <a:pos x="connsiteX10335" y="connsiteY10335"/>
              </a:cxn>
              <a:cxn ang="0">
                <a:pos x="connsiteX10336" y="connsiteY10336"/>
              </a:cxn>
              <a:cxn ang="0">
                <a:pos x="connsiteX10337" y="connsiteY10337"/>
              </a:cxn>
              <a:cxn ang="0">
                <a:pos x="connsiteX10338" y="connsiteY10338"/>
              </a:cxn>
              <a:cxn ang="0">
                <a:pos x="connsiteX10339" y="connsiteY10339"/>
              </a:cxn>
              <a:cxn ang="0">
                <a:pos x="connsiteX10340" y="connsiteY10340"/>
              </a:cxn>
              <a:cxn ang="0">
                <a:pos x="connsiteX10341" y="connsiteY10341"/>
              </a:cxn>
              <a:cxn ang="0">
                <a:pos x="connsiteX10342" y="connsiteY10342"/>
              </a:cxn>
              <a:cxn ang="0">
                <a:pos x="connsiteX10343" y="connsiteY10343"/>
              </a:cxn>
              <a:cxn ang="0">
                <a:pos x="connsiteX10344" y="connsiteY10344"/>
              </a:cxn>
              <a:cxn ang="0">
                <a:pos x="connsiteX10345" y="connsiteY10345"/>
              </a:cxn>
              <a:cxn ang="0">
                <a:pos x="connsiteX10346" y="connsiteY10346"/>
              </a:cxn>
              <a:cxn ang="0">
                <a:pos x="connsiteX10347" y="connsiteY10347"/>
              </a:cxn>
              <a:cxn ang="0">
                <a:pos x="connsiteX10348" y="connsiteY10348"/>
              </a:cxn>
              <a:cxn ang="0">
                <a:pos x="connsiteX10349" y="connsiteY10349"/>
              </a:cxn>
              <a:cxn ang="0">
                <a:pos x="connsiteX10350" y="connsiteY10350"/>
              </a:cxn>
              <a:cxn ang="0">
                <a:pos x="connsiteX10351" y="connsiteY10351"/>
              </a:cxn>
              <a:cxn ang="0">
                <a:pos x="connsiteX10352" y="connsiteY10352"/>
              </a:cxn>
              <a:cxn ang="0">
                <a:pos x="connsiteX10353" y="connsiteY10353"/>
              </a:cxn>
              <a:cxn ang="0">
                <a:pos x="connsiteX10354" y="connsiteY10354"/>
              </a:cxn>
              <a:cxn ang="0">
                <a:pos x="connsiteX10355" y="connsiteY10355"/>
              </a:cxn>
              <a:cxn ang="0">
                <a:pos x="connsiteX10356" y="connsiteY10356"/>
              </a:cxn>
              <a:cxn ang="0">
                <a:pos x="connsiteX10357" y="connsiteY10357"/>
              </a:cxn>
              <a:cxn ang="0">
                <a:pos x="connsiteX10358" y="connsiteY10358"/>
              </a:cxn>
              <a:cxn ang="0">
                <a:pos x="connsiteX10359" y="connsiteY10359"/>
              </a:cxn>
              <a:cxn ang="0">
                <a:pos x="connsiteX10360" y="connsiteY10360"/>
              </a:cxn>
              <a:cxn ang="0">
                <a:pos x="connsiteX10361" y="connsiteY10361"/>
              </a:cxn>
              <a:cxn ang="0">
                <a:pos x="connsiteX10362" y="connsiteY10362"/>
              </a:cxn>
              <a:cxn ang="0">
                <a:pos x="connsiteX10363" y="connsiteY10363"/>
              </a:cxn>
              <a:cxn ang="0">
                <a:pos x="connsiteX10364" y="connsiteY10364"/>
              </a:cxn>
              <a:cxn ang="0">
                <a:pos x="connsiteX10365" y="connsiteY10365"/>
              </a:cxn>
              <a:cxn ang="0">
                <a:pos x="connsiteX10366" y="connsiteY10366"/>
              </a:cxn>
              <a:cxn ang="0">
                <a:pos x="connsiteX10367" y="connsiteY10367"/>
              </a:cxn>
              <a:cxn ang="0">
                <a:pos x="connsiteX10368" y="connsiteY10368"/>
              </a:cxn>
              <a:cxn ang="0">
                <a:pos x="connsiteX10369" y="connsiteY10369"/>
              </a:cxn>
              <a:cxn ang="0">
                <a:pos x="connsiteX10370" y="connsiteY10370"/>
              </a:cxn>
              <a:cxn ang="0">
                <a:pos x="connsiteX10371" y="connsiteY10371"/>
              </a:cxn>
              <a:cxn ang="0">
                <a:pos x="connsiteX10372" y="connsiteY10372"/>
              </a:cxn>
              <a:cxn ang="0">
                <a:pos x="connsiteX10373" y="connsiteY10373"/>
              </a:cxn>
              <a:cxn ang="0">
                <a:pos x="connsiteX10374" y="connsiteY10374"/>
              </a:cxn>
              <a:cxn ang="0">
                <a:pos x="connsiteX10375" y="connsiteY10375"/>
              </a:cxn>
              <a:cxn ang="0">
                <a:pos x="connsiteX10376" y="connsiteY10376"/>
              </a:cxn>
              <a:cxn ang="0">
                <a:pos x="connsiteX10377" y="connsiteY10377"/>
              </a:cxn>
              <a:cxn ang="0">
                <a:pos x="connsiteX10378" y="connsiteY10378"/>
              </a:cxn>
              <a:cxn ang="0">
                <a:pos x="connsiteX10379" y="connsiteY10379"/>
              </a:cxn>
              <a:cxn ang="0">
                <a:pos x="connsiteX10380" y="connsiteY10380"/>
              </a:cxn>
              <a:cxn ang="0">
                <a:pos x="connsiteX10381" y="connsiteY10381"/>
              </a:cxn>
              <a:cxn ang="0">
                <a:pos x="connsiteX10382" y="connsiteY10382"/>
              </a:cxn>
              <a:cxn ang="0">
                <a:pos x="connsiteX10383" y="connsiteY10383"/>
              </a:cxn>
              <a:cxn ang="0">
                <a:pos x="connsiteX10384" y="connsiteY10384"/>
              </a:cxn>
              <a:cxn ang="0">
                <a:pos x="connsiteX10385" y="connsiteY10385"/>
              </a:cxn>
              <a:cxn ang="0">
                <a:pos x="connsiteX10386" y="connsiteY10386"/>
              </a:cxn>
              <a:cxn ang="0">
                <a:pos x="connsiteX10387" y="connsiteY10387"/>
              </a:cxn>
              <a:cxn ang="0">
                <a:pos x="connsiteX10388" y="connsiteY10388"/>
              </a:cxn>
              <a:cxn ang="0">
                <a:pos x="connsiteX10389" y="connsiteY10389"/>
              </a:cxn>
              <a:cxn ang="0">
                <a:pos x="connsiteX10390" y="connsiteY10390"/>
              </a:cxn>
              <a:cxn ang="0">
                <a:pos x="connsiteX10391" y="connsiteY10391"/>
              </a:cxn>
              <a:cxn ang="0">
                <a:pos x="connsiteX10392" y="connsiteY10392"/>
              </a:cxn>
              <a:cxn ang="0">
                <a:pos x="connsiteX10393" y="connsiteY10393"/>
              </a:cxn>
              <a:cxn ang="0">
                <a:pos x="connsiteX10394" y="connsiteY10394"/>
              </a:cxn>
              <a:cxn ang="0">
                <a:pos x="connsiteX10395" y="connsiteY10395"/>
              </a:cxn>
              <a:cxn ang="0">
                <a:pos x="connsiteX10396" y="connsiteY10396"/>
              </a:cxn>
              <a:cxn ang="0">
                <a:pos x="connsiteX10397" y="connsiteY10397"/>
              </a:cxn>
              <a:cxn ang="0">
                <a:pos x="connsiteX10398" y="connsiteY10398"/>
              </a:cxn>
              <a:cxn ang="0">
                <a:pos x="connsiteX10399" y="connsiteY10399"/>
              </a:cxn>
              <a:cxn ang="0">
                <a:pos x="connsiteX10400" y="connsiteY10400"/>
              </a:cxn>
              <a:cxn ang="0">
                <a:pos x="connsiteX10401" y="connsiteY10401"/>
              </a:cxn>
              <a:cxn ang="0">
                <a:pos x="connsiteX10402" y="connsiteY10402"/>
              </a:cxn>
              <a:cxn ang="0">
                <a:pos x="connsiteX10403" y="connsiteY10403"/>
              </a:cxn>
              <a:cxn ang="0">
                <a:pos x="connsiteX10404" y="connsiteY10404"/>
              </a:cxn>
              <a:cxn ang="0">
                <a:pos x="connsiteX10405" y="connsiteY10405"/>
              </a:cxn>
              <a:cxn ang="0">
                <a:pos x="connsiteX10406" y="connsiteY10406"/>
              </a:cxn>
              <a:cxn ang="0">
                <a:pos x="connsiteX10407" y="connsiteY10407"/>
              </a:cxn>
              <a:cxn ang="0">
                <a:pos x="connsiteX10408" y="connsiteY10408"/>
              </a:cxn>
              <a:cxn ang="0">
                <a:pos x="connsiteX10409" y="connsiteY10409"/>
              </a:cxn>
              <a:cxn ang="0">
                <a:pos x="connsiteX10410" y="connsiteY10410"/>
              </a:cxn>
              <a:cxn ang="0">
                <a:pos x="connsiteX10411" y="connsiteY10411"/>
              </a:cxn>
              <a:cxn ang="0">
                <a:pos x="connsiteX10412" y="connsiteY10412"/>
              </a:cxn>
              <a:cxn ang="0">
                <a:pos x="connsiteX10413" y="connsiteY10413"/>
              </a:cxn>
              <a:cxn ang="0">
                <a:pos x="connsiteX10414" y="connsiteY10414"/>
              </a:cxn>
              <a:cxn ang="0">
                <a:pos x="connsiteX10415" y="connsiteY10415"/>
              </a:cxn>
              <a:cxn ang="0">
                <a:pos x="connsiteX10416" y="connsiteY10416"/>
              </a:cxn>
              <a:cxn ang="0">
                <a:pos x="connsiteX10417" y="connsiteY10417"/>
              </a:cxn>
              <a:cxn ang="0">
                <a:pos x="connsiteX10418" y="connsiteY10418"/>
              </a:cxn>
              <a:cxn ang="0">
                <a:pos x="connsiteX10419" y="connsiteY10419"/>
              </a:cxn>
              <a:cxn ang="0">
                <a:pos x="connsiteX10420" y="connsiteY10420"/>
              </a:cxn>
              <a:cxn ang="0">
                <a:pos x="connsiteX10421" y="connsiteY10421"/>
              </a:cxn>
              <a:cxn ang="0">
                <a:pos x="connsiteX10422" y="connsiteY10422"/>
              </a:cxn>
              <a:cxn ang="0">
                <a:pos x="connsiteX10423" y="connsiteY10423"/>
              </a:cxn>
              <a:cxn ang="0">
                <a:pos x="connsiteX10424" y="connsiteY10424"/>
              </a:cxn>
              <a:cxn ang="0">
                <a:pos x="connsiteX10425" y="connsiteY10425"/>
              </a:cxn>
              <a:cxn ang="0">
                <a:pos x="connsiteX10426" y="connsiteY10426"/>
              </a:cxn>
              <a:cxn ang="0">
                <a:pos x="connsiteX10427" y="connsiteY10427"/>
              </a:cxn>
              <a:cxn ang="0">
                <a:pos x="connsiteX10428" y="connsiteY10428"/>
              </a:cxn>
              <a:cxn ang="0">
                <a:pos x="connsiteX10429" y="connsiteY10429"/>
              </a:cxn>
              <a:cxn ang="0">
                <a:pos x="connsiteX10430" y="connsiteY10430"/>
              </a:cxn>
              <a:cxn ang="0">
                <a:pos x="connsiteX10431" y="connsiteY10431"/>
              </a:cxn>
              <a:cxn ang="0">
                <a:pos x="connsiteX10432" y="connsiteY10432"/>
              </a:cxn>
              <a:cxn ang="0">
                <a:pos x="connsiteX10433" y="connsiteY10433"/>
              </a:cxn>
              <a:cxn ang="0">
                <a:pos x="connsiteX10434" y="connsiteY10434"/>
              </a:cxn>
              <a:cxn ang="0">
                <a:pos x="connsiteX10435" y="connsiteY10435"/>
              </a:cxn>
              <a:cxn ang="0">
                <a:pos x="connsiteX10436" y="connsiteY10436"/>
              </a:cxn>
              <a:cxn ang="0">
                <a:pos x="connsiteX10437" y="connsiteY10437"/>
              </a:cxn>
              <a:cxn ang="0">
                <a:pos x="connsiteX10438" y="connsiteY10438"/>
              </a:cxn>
              <a:cxn ang="0">
                <a:pos x="connsiteX10439" y="connsiteY10439"/>
              </a:cxn>
              <a:cxn ang="0">
                <a:pos x="connsiteX10440" y="connsiteY10440"/>
              </a:cxn>
              <a:cxn ang="0">
                <a:pos x="connsiteX10441" y="connsiteY10441"/>
              </a:cxn>
              <a:cxn ang="0">
                <a:pos x="connsiteX10442" y="connsiteY10442"/>
              </a:cxn>
              <a:cxn ang="0">
                <a:pos x="connsiteX10443" y="connsiteY10443"/>
              </a:cxn>
              <a:cxn ang="0">
                <a:pos x="connsiteX10444" y="connsiteY10444"/>
              </a:cxn>
              <a:cxn ang="0">
                <a:pos x="connsiteX10445" y="connsiteY10445"/>
              </a:cxn>
              <a:cxn ang="0">
                <a:pos x="connsiteX10446" y="connsiteY10446"/>
              </a:cxn>
              <a:cxn ang="0">
                <a:pos x="connsiteX10447" y="connsiteY10447"/>
              </a:cxn>
              <a:cxn ang="0">
                <a:pos x="connsiteX10448" y="connsiteY10448"/>
              </a:cxn>
              <a:cxn ang="0">
                <a:pos x="connsiteX10449" y="connsiteY10449"/>
              </a:cxn>
              <a:cxn ang="0">
                <a:pos x="connsiteX10450" y="connsiteY10450"/>
              </a:cxn>
              <a:cxn ang="0">
                <a:pos x="connsiteX10451" y="connsiteY10451"/>
              </a:cxn>
              <a:cxn ang="0">
                <a:pos x="connsiteX10452" y="connsiteY10452"/>
              </a:cxn>
              <a:cxn ang="0">
                <a:pos x="connsiteX10453" y="connsiteY10453"/>
              </a:cxn>
              <a:cxn ang="0">
                <a:pos x="connsiteX10454" y="connsiteY10454"/>
              </a:cxn>
              <a:cxn ang="0">
                <a:pos x="connsiteX10455" y="connsiteY10455"/>
              </a:cxn>
              <a:cxn ang="0">
                <a:pos x="connsiteX10456" y="connsiteY10456"/>
              </a:cxn>
              <a:cxn ang="0">
                <a:pos x="connsiteX10457" y="connsiteY10457"/>
              </a:cxn>
              <a:cxn ang="0">
                <a:pos x="connsiteX10458" y="connsiteY10458"/>
              </a:cxn>
              <a:cxn ang="0">
                <a:pos x="connsiteX10459" y="connsiteY10459"/>
              </a:cxn>
              <a:cxn ang="0">
                <a:pos x="connsiteX10460" y="connsiteY10460"/>
              </a:cxn>
              <a:cxn ang="0">
                <a:pos x="connsiteX10461" y="connsiteY10461"/>
              </a:cxn>
              <a:cxn ang="0">
                <a:pos x="connsiteX10462" y="connsiteY10462"/>
              </a:cxn>
              <a:cxn ang="0">
                <a:pos x="connsiteX10463" y="connsiteY10463"/>
              </a:cxn>
              <a:cxn ang="0">
                <a:pos x="connsiteX10464" y="connsiteY10464"/>
              </a:cxn>
              <a:cxn ang="0">
                <a:pos x="connsiteX10465" y="connsiteY10465"/>
              </a:cxn>
              <a:cxn ang="0">
                <a:pos x="connsiteX10466" y="connsiteY10466"/>
              </a:cxn>
              <a:cxn ang="0">
                <a:pos x="connsiteX10467" y="connsiteY10467"/>
              </a:cxn>
              <a:cxn ang="0">
                <a:pos x="connsiteX10468" y="connsiteY10468"/>
              </a:cxn>
              <a:cxn ang="0">
                <a:pos x="connsiteX10469" y="connsiteY10469"/>
              </a:cxn>
              <a:cxn ang="0">
                <a:pos x="connsiteX10470" y="connsiteY10470"/>
              </a:cxn>
              <a:cxn ang="0">
                <a:pos x="connsiteX10471" y="connsiteY10471"/>
              </a:cxn>
              <a:cxn ang="0">
                <a:pos x="connsiteX10472" y="connsiteY10472"/>
              </a:cxn>
              <a:cxn ang="0">
                <a:pos x="connsiteX10473" y="connsiteY10473"/>
              </a:cxn>
              <a:cxn ang="0">
                <a:pos x="connsiteX10474" y="connsiteY10474"/>
              </a:cxn>
              <a:cxn ang="0">
                <a:pos x="connsiteX10475" y="connsiteY10475"/>
              </a:cxn>
              <a:cxn ang="0">
                <a:pos x="connsiteX10476" y="connsiteY10476"/>
              </a:cxn>
              <a:cxn ang="0">
                <a:pos x="connsiteX10477" y="connsiteY10477"/>
              </a:cxn>
              <a:cxn ang="0">
                <a:pos x="connsiteX10478" y="connsiteY10478"/>
              </a:cxn>
              <a:cxn ang="0">
                <a:pos x="connsiteX10479" y="connsiteY10479"/>
              </a:cxn>
              <a:cxn ang="0">
                <a:pos x="connsiteX10480" y="connsiteY10480"/>
              </a:cxn>
              <a:cxn ang="0">
                <a:pos x="connsiteX10481" y="connsiteY10481"/>
              </a:cxn>
              <a:cxn ang="0">
                <a:pos x="connsiteX10482" y="connsiteY10482"/>
              </a:cxn>
              <a:cxn ang="0">
                <a:pos x="connsiteX10483" y="connsiteY10483"/>
              </a:cxn>
              <a:cxn ang="0">
                <a:pos x="connsiteX10484" y="connsiteY10484"/>
              </a:cxn>
              <a:cxn ang="0">
                <a:pos x="connsiteX10485" y="connsiteY10485"/>
              </a:cxn>
              <a:cxn ang="0">
                <a:pos x="connsiteX10486" y="connsiteY10486"/>
              </a:cxn>
              <a:cxn ang="0">
                <a:pos x="connsiteX10487" y="connsiteY10487"/>
              </a:cxn>
              <a:cxn ang="0">
                <a:pos x="connsiteX10488" y="connsiteY10488"/>
              </a:cxn>
              <a:cxn ang="0">
                <a:pos x="connsiteX10489" y="connsiteY10489"/>
              </a:cxn>
              <a:cxn ang="0">
                <a:pos x="connsiteX10490" y="connsiteY10490"/>
              </a:cxn>
              <a:cxn ang="0">
                <a:pos x="connsiteX10491" y="connsiteY10491"/>
              </a:cxn>
              <a:cxn ang="0">
                <a:pos x="connsiteX10492" y="connsiteY10492"/>
              </a:cxn>
              <a:cxn ang="0">
                <a:pos x="connsiteX10493" y="connsiteY10493"/>
              </a:cxn>
              <a:cxn ang="0">
                <a:pos x="connsiteX10494" y="connsiteY10494"/>
              </a:cxn>
              <a:cxn ang="0">
                <a:pos x="connsiteX10495" y="connsiteY10495"/>
              </a:cxn>
              <a:cxn ang="0">
                <a:pos x="connsiteX10496" y="connsiteY10496"/>
              </a:cxn>
              <a:cxn ang="0">
                <a:pos x="connsiteX10497" y="connsiteY10497"/>
              </a:cxn>
              <a:cxn ang="0">
                <a:pos x="connsiteX10498" y="connsiteY10498"/>
              </a:cxn>
              <a:cxn ang="0">
                <a:pos x="connsiteX10499" y="connsiteY10499"/>
              </a:cxn>
              <a:cxn ang="0">
                <a:pos x="connsiteX10500" y="connsiteY10500"/>
              </a:cxn>
              <a:cxn ang="0">
                <a:pos x="connsiteX10501" y="connsiteY10501"/>
              </a:cxn>
              <a:cxn ang="0">
                <a:pos x="connsiteX10502" y="connsiteY10502"/>
              </a:cxn>
              <a:cxn ang="0">
                <a:pos x="connsiteX10503" y="connsiteY10503"/>
              </a:cxn>
              <a:cxn ang="0">
                <a:pos x="connsiteX10504" y="connsiteY10504"/>
              </a:cxn>
              <a:cxn ang="0">
                <a:pos x="connsiteX10505" y="connsiteY10505"/>
              </a:cxn>
              <a:cxn ang="0">
                <a:pos x="connsiteX10506" y="connsiteY10506"/>
              </a:cxn>
              <a:cxn ang="0">
                <a:pos x="connsiteX10507" y="connsiteY10507"/>
              </a:cxn>
              <a:cxn ang="0">
                <a:pos x="connsiteX10508" y="connsiteY10508"/>
              </a:cxn>
              <a:cxn ang="0">
                <a:pos x="connsiteX10509" y="connsiteY10509"/>
              </a:cxn>
              <a:cxn ang="0">
                <a:pos x="connsiteX10510" y="connsiteY10510"/>
              </a:cxn>
              <a:cxn ang="0">
                <a:pos x="connsiteX10511" y="connsiteY10511"/>
              </a:cxn>
              <a:cxn ang="0">
                <a:pos x="connsiteX10512" y="connsiteY10512"/>
              </a:cxn>
              <a:cxn ang="0">
                <a:pos x="connsiteX10513" y="connsiteY10513"/>
              </a:cxn>
              <a:cxn ang="0">
                <a:pos x="connsiteX10514" y="connsiteY10514"/>
              </a:cxn>
              <a:cxn ang="0">
                <a:pos x="connsiteX10515" y="connsiteY10515"/>
              </a:cxn>
              <a:cxn ang="0">
                <a:pos x="connsiteX10516" y="connsiteY10516"/>
              </a:cxn>
              <a:cxn ang="0">
                <a:pos x="connsiteX10517" y="connsiteY10517"/>
              </a:cxn>
              <a:cxn ang="0">
                <a:pos x="connsiteX10518" y="connsiteY10518"/>
              </a:cxn>
              <a:cxn ang="0">
                <a:pos x="connsiteX10519" y="connsiteY10519"/>
              </a:cxn>
              <a:cxn ang="0">
                <a:pos x="connsiteX10520" y="connsiteY10520"/>
              </a:cxn>
              <a:cxn ang="0">
                <a:pos x="connsiteX10521" y="connsiteY10521"/>
              </a:cxn>
              <a:cxn ang="0">
                <a:pos x="connsiteX10522" y="connsiteY10522"/>
              </a:cxn>
              <a:cxn ang="0">
                <a:pos x="connsiteX10523" y="connsiteY10523"/>
              </a:cxn>
              <a:cxn ang="0">
                <a:pos x="connsiteX10524" y="connsiteY10524"/>
              </a:cxn>
              <a:cxn ang="0">
                <a:pos x="connsiteX10525" y="connsiteY10525"/>
              </a:cxn>
              <a:cxn ang="0">
                <a:pos x="connsiteX10526" y="connsiteY10526"/>
              </a:cxn>
              <a:cxn ang="0">
                <a:pos x="connsiteX10527" y="connsiteY10527"/>
              </a:cxn>
              <a:cxn ang="0">
                <a:pos x="connsiteX10528" y="connsiteY10528"/>
              </a:cxn>
              <a:cxn ang="0">
                <a:pos x="connsiteX10529" y="connsiteY10529"/>
              </a:cxn>
              <a:cxn ang="0">
                <a:pos x="connsiteX10530" y="connsiteY10530"/>
              </a:cxn>
              <a:cxn ang="0">
                <a:pos x="connsiteX10531" y="connsiteY10531"/>
              </a:cxn>
              <a:cxn ang="0">
                <a:pos x="connsiteX10532" y="connsiteY10532"/>
              </a:cxn>
              <a:cxn ang="0">
                <a:pos x="connsiteX10533" y="connsiteY10533"/>
              </a:cxn>
              <a:cxn ang="0">
                <a:pos x="connsiteX10534" y="connsiteY10534"/>
              </a:cxn>
              <a:cxn ang="0">
                <a:pos x="connsiteX10535" y="connsiteY10535"/>
              </a:cxn>
              <a:cxn ang="0">
                <a:pos x="connsiteX10536" y="connsiteY10536"/>
              </a:cxn>
              <a:cxn ang="0">
                <a:pos x="connsiteX10537" y="connsiteY10537"/>
              </a:cxn>
              <a:cxn ang="0">
                <a:pos x="connsiteX10538" y="connsiteY10538"/>
              </a:cxn>
              <a:cxn ang="0">
                <a:pos x="connsiteX10539" y="connsiteY10539"/>
              </a:cxn>
              <a:cxn ang="0">
                <a:pos x="connsiteX10540" y="connsiteY10540"/>
              </a:cxn>
              <a:cxn ang="0">
                <a:pos x="connsiteX10541" y="connsiteY10541"/>
              </a:cxn>
              <a:cxn ang="0">
                <a:pos x="connsiteX10542" y="connsiteY10542"/>
              </a:cxn>
              <a:cxn ang="0">
                <a:pos x="connsiteX10543" y="connsiteY10543"/>
              </a:cxn>
              <a:cxn ang="0">
                <a:pos x="connsiteX10544" y="connsiteY10544"/>
              </a:cxn>
              <a:cxn ang="0">
                <a:pos x="connsiteX10545" y="connsiteY10545"/>
              </a:cxn>
              <a:cxn ang="0">
                <a:pos x="connsiteX10546" y="connsiteY10546"/>
              </a:cxn>
              <a:cxn ang="0">
                <a:pos x="connsiteX10547" y="connsiteY10547"/>
              </a:cxn>
              <a:cxn ang="0">
                <a:pos x="connsiteX10548" y="connsiteY10548"/>
              </a:cxn>
              <a:cxn ang="0">
                <a:pos x="connsiteX10549" y="connsiteY10549"/>
              </a:cxn>
              <a:cxn ang="0">
                <a:pos x="connsiteX10550" y="connsiteY10550"/>
              </a:cxn>
              <a:cxn ang="0">
                <a:pos x="connsiteX10551" y="connsiteY10551"/>
              </a:cxn>
              <a:cxn ang="0">
                <a:pos x="connsiteX10552" y="connsiteY10552"/>
              </a:cxn>
              <a:cxn ang="0">
                <a:pos x="connsiteX10553" y="connsiteY10553"/>
              </a:cxn>
              <a:cxn ang="0">
                <a:pos x="connsiteX10554" y="connsiteY10554"/>
              </a:cxn>
              <a:cxn ang="0">
                <a:pos x="connsiteX10555" y="connsiteY10555"/>
              </a:cxn>
              <a:cxn ang="0">
                <a:pos x="connsiteX10556" y="connsiteY10556"/>
              </a:cxn>
              <a:cxn ang="0">
                <a:pos x="connsiteX10557" y="connsiteY10557"/>
              </a:cxn>
              <a:cxn ang="0">
                <a:pos x="connsiteX10558" y="connsiteY10558"/>
              </a:cxn>
              <a:cxn ang="0">
                <a:pos x="connsiteX10559" y="connsiteY10559"/>
              </a:cxn>
              <a:cxn ang="0">
                <a:pos x="connsiteX10560" y="connsiteY10560"/>
              </a:cxn>
              <a:cxn ang="0">
                <a:pos x="connsiteX10561" y="connsiteY10561"/>
              </a:cxn>
              <a:cxn ang="0">
                <a:pos x="connsiteX10562" y="connsiteY10562"/>
              </a:cxn>
              <a:cxn ang="0">
                <a:pos x="connsiteX10563" y="connsiteY10563"/>
              </a:cxn>
              <a:cxn ang="0">
                <a:pos x="connsiteX10564" y="connsiteY10564"/>
              </a:cxn>
              <a:cxn ang="0">
                <a:pos x="connsiteX10565" y="connsiteY10565"/>
              </a:cxn>
              <a:cxn ang="0">
                <a:pos x="connsiteX10566" y="connsiteY10566"/>
              </a:cxn>
              <a:cxn ang="0">
                <a:pos x="connsiteX10567" y="connsiteY10567"/>
              </a:cxn>
              <a:cxn ang="0">
                <a:pos x="connsiteX10568" y="connsiteY10568"/>
              </a:cxn>
              <a:cxn ang="0">
                <a:pos x="connsiteX10569" y="connsiteY10569"/>
              </a:cxn>
              <a:cxn ang="0">
                <a:pos x="connsiteX10570" y="connsiteY10570"/>
              </a:cxn>
              <a:cxn ang="0">
                <a:pos x="connsiteX10571" y="connsiteY10571"/>
              </a:cxn>
              <a:cxn ang="0">
                <a:pos x="connsiteX10572" y="connsiteY10572"/>
              </a:cxn>
              <a:cxn ang="0">
                <a:pos x="connsiteX10573" y="connsiteY10573"/>
              </a:cxn>
              <a:cxn ang="0">
                <a:pos x="connsiteX10574" y="connsiteY10574"/>
              </a:cxn>
              <a:cxn ang="0">
                <a:pos x="connsiteX10575" y="connsiteY10575"/>
              </a:cxn>
              <a:cxn ang="0">
                <a:pos x="connsiteX10576" y="connsiteY10576"/>
              </a:cxn>
              <a:cxn ang="0">
                <a:pos x="connsiteX10577" y="connsiteY10577"/>
              </a:cxn>
              <a:cxn ang="0">
                <a:pos x="connsiteX10578" y="connsiteY10578"/>
              </a:cxn>
              <a:cxn ang="0">
                <a:pos x="connsiteX10579" y="connsiteY10579"/>
              </a:cxn>
              <a:cxn ang="0">
                <a:pos x="connsiteX10580" y="connsiteY10580"/>
              </a:cxn>
              <a:cxn ang="0">
                <a:pos x="connsiteX10581" y="connsiteY10581"/>
              </a:cxn>
              <a:cxn ang="0">
                <a:pos x="connsiteX10582" y="connsiteY10582"/>
              </a:cxn>
              <a:cxn ang="0">
                <a:pos x="connsiteX10583" y="connsiteY10583"/>
              </a:cxn>
              <a:cxn ang="0">
                <a:pos x="connsiteX10584" y="connsiteY10584"/>
              </a:cxn>
              <a:cxn ang="0">
                <a:pos x="connsiteX10585" y="connsiteY10585"/>
              </a:cxn>
              <a:cxn ang="0">
                <a:pos x="connsiteX10586" y="connsiteY10586"/>
              </a:cxn>
              <a:cxn ang="0">
                <a:pos x="connsiteX10587" y="connsiteY10587"/>
              </a:cxn>
              <a:cxn ang="0">
                <a:pos x="connsiteX10588" y="connsiteY10588"/>
              </a:cxn>
              <a:cxn ang="0">
                <a:pos x="connsiteX10589" y="connsiteY10589"/>
              </a:cxn>
              <a:cxn ang="0">
                <a:pos x="connsiteX10590" y="connsiteY10590"/>
              </a:cxn>
              <a:cxn ang="0">
                <a:pos x="connsiteX10591" y="connsiteY10591"/>
              </a:cxn>
              <a:cxn ang="0">
                <a:pos x="connsiteX10592" y="connsiteY10592"/>
              </a:cxn>
              <a:cxn ang="0">
                <a:pos x="connsiteX10593" y="connsiteY10593"/>
              </a:cxn>
              <a:cxn ang="0">
                <a:pos x="connsiteX10594" y="connsiteY10594"/>
              </a:cxn>
              <a:cxn ang="0">
                <a:pos x="connsiteX10595" y="connsiteY10595"/>
              </a:cxn>
              <a:cxn ang="0">
                <a:pos x="connsiteX10596" y="connsiteY10596"/>
              </a:cxn>
              <a:cxn ang="0">
                <a:pos x="connsiteX10597" y="connsiteY10597"/>
              </a:cxn>
              <a:cxn ang="0">
                <a:pos x="connsiteX10598" y="connsiteY10598"/>
              </a:cxn>
              <a:cxn ang="0">
                <a:pos x="connsiteX10599" y="connsiteY10599"/>
              </a:cxn>
              <a:cxn ang="0">
                <a:pos x="connsiteX10600" y="connsiteY10600"/>
              </a:cxn>
              <a:cxn ang="0">
                <a:pos x="connsiteX10601" y="connsiteY10601"/>
              </a:cxn>
              <a:cxn ang="0">
                <a:pos x="connsiteX10602" y="connsiteY10602"/>
              </a:cxn>
              <a:cxn ang="0">
                <a:pos x="connsiteX10603" y="connsiteY10603"/>
              </a:cxn>
              <a:cxn ang="0">
                <a:pos x="connsiteX10604" y="connsiteY10604"/>
              </a:cxn>
              <a:cxn ang="0">
                <a:pos x="connsiteX10605" y="connsiteY10605"/>
              </a:cxn>
              <a:cxn ang="0">
                <a:pos x="connsiteX10606" y="connsiteY10606"/>
              </a:cxn>
              <a:cxn ang="0">
                <a:pos x="connsiteX10607" y="connsiteY10607"/>
              </a:cxn>
              <a:cxn ang="0">
                <a:pos x="connsiteX10608" y="connsiteY10608"/>
              </a:cxn>
              <a:cxn ang="0">
                <a:pos x="connsiteX10609" y="connsiteY10609"/>
              </a:cxn>
              <a:cxn ang="0">
                <a:pos x="connsiteX10610" y="connsiteY10610"/>
              </a:cxn>
              <a:cxn ang="0">
                <a:pos x="connsiteX10611" y="connsiteY10611"/>
              </a:cxn>
              <a:cxn ang="0">
                <a:pos x="connsiteX10612" y="connsiteY10612"/>
              </a:cxn>
              <a:cxn ang="0">
                <a:pos x="connsiteX10613" y="connsiteY10613"/>
              </a:cxn>
              <a:cxn ang="0">
                <a:pos x="connsiteX10614" y="connsiteY10614"/>
              </a:cxn>
              <a:cxn ang="0">
                <a:pos x="connsiteX10615" y="connsiteY10615"/>
              </a:cxn>
              <a:cxn ang="0">
                <a:pos x="connsiteX10616" y="connsiteY10616"/>
              </a:cxn>
              <a:cxn ang="0">
                <a:pos x="connsiteX10617" y="connsiteY10617"/>
              </a:cxn>
              <a:cxn ang="0">
                <a:pos x="connsiteX10618" y="connsiteY10618"/>
              </a:cxn>
              <a:cxn ang="0">
                <a:pos x="connsiteX10619" y="connsiteY10619"/>
              </a:cxn>
              <a:cxn ang="0">
                <a:pos x="connsiteX10620" y="connsiteY10620"/>
              </a:cxn>
              <a:cxn ang="0">
                <a:pos x="connsiteX10621" y="connsiteY10621"/>
              </a:cxn>
              <a:cxn ang="0">
                <a:pos x="connsiteX10622" y="connsiteY10622"/>
              </a:cxn>
              <a:cxn ang="0">
                <a:pos x="connsiteX10623" y="connsiteY10623"/>
              </a:cxn>
              <a:cxn ang="0">
                <a:pos x="connsiteX10624" y="connsiteY10624"/>
              </a:cxn>
              <a:cxn ang="0">
                <a:pos x="connsiteX10625" y="connsiteY10625"/>
              </a:cxn>
              <a:cxn ang="0">
                <a:pos x="connsiteX10626" y="connsiteY10626"/>
              </a:cxn>
              <a:cxn ang="0">
                <a:pos x="connsiteX10627" y="connsiteY10627"/>
              </a:cxn>
              <a:cxn ang="0">
                <a:pos x="connsiteX10628" y="connsiteY10628"/>
              </a:cxn>
              <a:cxn ang="0">
                <a:pos x="connsiteX10629" y="connsiteY10629"/>
              </a:cxn>
              <a:cxn ang="0">
                <a:pos x="connsiteX10630" y="connsiteY10630"/>
              </a:cxn>
              <a:cxn ang="0">
                <a:pos x="connsiteX10631" y="connsiteY10631"/>
              </a:cxn>
              <a:cxn ang="0">
                <a:pos x="connsiteX10632" y="connsiteY10632"/>
              </a:cxn>
              <a:cxn ang="0">
                <a:pos x="connsiteX10633" y="connsiteY10633"/>
              </a:cxn>
              <a:cxn ang="0">
                <a:pos x="connsiteX10634" y="connsiteY10634"/>
              </a:cxn>
              <a:cxn ang="0">
                <a:pos x="connsiteX10635" y="connsiteY10635"/>
              </a:cxn>
              <a:cxn ang="0">
                <a:pos x="connsiteX10636" y="connsiteY10636"/>
              </a:cxn>
              <a:cxn ang="0">
                <a:pos x="connsiteX10637" y="connsiteY10637"/>
              </a:cxn>
              <a:cxn ang="0">
                <a:pos x="connsiteX10638" y="connsiteY10638"/>
              </a:cxn>
              <a:cxn ang="0">
                <a:pos x="connsiteX10639" y="connsiteY10639"/>
              </a:cxn>
              <a:cxn ang="0">
                <a:pos x="connsiteX10640" y="connsiteY10640"/>
              </a:cxn>
              <a:cxn ang="0">
                <a:pos x="connsiteX10641" y="connsiteY10641"/>
              </a:cxn>
              <a:cxn ang="0">
                <a:pos x="connsiteX10642" y="connsiteY10642"/>
              </a:cxn>
              <a:cxn ang="0">
                <a:pos x="connsiteX10643" y="connsiteY10643"/>
              </a:cxn>
              <a:cxn ang="0">
                <a:pos x="connsiteX10644" y="connsiteY10644"/>
              </a:cxn>
              <a:cxn ang="0">
                <a:pos x="connsiteX10645" y="connsiteY10645"/>
              </a:cxn>
              <a:cxn ang="0">
                <a:pos x="connsiteX10646" y="connsiteY10646"/>
              </a:cxn>
              <a:cxn ang="0">
                <a:pos x="connsiteX10647" y="connsiteY10647"/>
              </a:cxn>
              <a:cxn ang="0">
                <a:pos x="connsiteX10648" y="connsiteY10648"/>
              </a:cxn>
              <a:cxn ang="0">
                <a:pos x="connsiteX10649" y="connsiteY10649"/>
              </a:cxn>
              <a:cxn ang="0">
                <a:pos x="connsiteX10650" y="connsiteY10650"/>
              </a:cxn>
              <a:cxn ang="0">
                <a:pos x="connsiteX10651" y="connsiteY10651"/>
              </a:cxn>
              <a:cxn ang="0">
                <a:pos x="connsiteX10652" y="connsiteY10652"/>
              </a:cxn>
              <a:cxn ang="0">
                <a:pos x="connsiteX10653" y="connsiteY10653"/>
              </a:cxn>
              <a:cxn ang="0">
                <a:pos x="connsiteX10654" y="connsiteY10654"/>
              </a:cxn>
              <a:cxn ang="0">
                <a:pos x="connsiteX10655" y="connsiteY10655"/>
              </a:cxn>
              <a:cxn ang="0">
                <a:pos x="connsiteX10656" y="connsiteY10656"/>
              </a:cxn>
              <a:cxn ang="0">
                <a:pos x="connsiteX10657" y="connsiteY10657"/>
              </a:cxn>
              <a:cxn ang="0">
                <a:pos x="connsiteX10658" y="connsiteY10658"/>
              </a:cxn>
              <a:cxn ang="0">
                <a:pos x="connsiteX10659" y="connsiteY10659"/>
              </a:cxn>
              <a:cxn ang="0">
                <a:pos x="connsiteX10660" y="connsiteY10660"/>
              </a:cxn>
              <a:cxn ang="0">
                <a:pos x="connsiteX10661" y="connsiteY10661"/>
              </a:cxn>
              <a:cxn ang="0">
                <a:pos x="connsiteX10662" y="connsiteY10662"/>
              </a:cxn>
              <a:cxn ang="0">
                <a:pos x="connsiteX10663" y="connsiteY10663"/>
              </a:cxn>
              <a:cxn ang="0">
                <a:pos x="connsiteX10664" y="connsiteY10664"/>
              </a:cxn>
              <a:cxn ang="0">
                <a:pos x="connsiteX10665" y="connsiteY10665"/>
              </a:cxn>
              <a:cxn ang="0">
                <a:pos x="connsiteX10666" y="connsiteY10666"/>
              </a:cxn>
              <a:cxn ang="0">
                <a:pos x="connsiteX10667" y="connsiteY10667"/>
              </a:cxn>
              <a:cxn ang="0">
                <a:pos x="connsiteX10668" y="connsiteY10668"/>
              </a:cxn>
              <a:cxn ang="0">
                <a:pos x="connsiteX10669" y="connsiteY10669"/>
              </a:cxn>
              <a:cxn ang="0">
                <a:pos x="connsiteX10670" y="connsiteY10670"/>
              </a:cxn>
              <a:cxn ang="0">
                <a:pos x="connsiteX10671" y="connsiteY10671"/>
              </a:cxn>
              <a:cxn ang="0">
                <a:pos x="connsiteX10672" y="connsiteY10672"/>
              </a:cxn>
              <a:cxn ang="0">
                <a:pos x="connsiteX10673" y="connsiteY10673"/>
              </a:cxn>
              <a:cxn ang="0">
                <a:pos x="connsiteX10674" y="connsiteY10674"/>
              </a:cxn>
              <a:cxn ang="0">
                <a:pos x="connsiteX10675" y="connsiteY10675"/>
              </a:cxn>
              <a:cxn ang="0">
                <a:pos x="connsiteX10676" y="connsiteY10676"/>
              </a:cxn>
              <a:cxn ang="0">
                <a:pos x="connsiteX10677" y="connsiteY10677"/>
              </a:cxn>
              <a:cxn ang="0">
                <a:pos x="connsiteX10678" y="connsiteY10678"/>
              </a:cxn>
              <a:cxn ang="0">
                <a:pos x="connsiteX10679" y="connsiteY10679"/>
              </a:cxn>
              <a:cxn ang="0">
                <a:pos x="connsiteX10680" y="connsiteY10680"/>
              </a:cxn>
              <a:cxn ang="0">
                <a:pos x="connsiteX10681" y="connsiteY10681"/>
              </a:cxn>
              <a:cxn ang="0">
                <a:pos x="connsiteX10682" y="connsiteY10682"/>
              </a:cxn>
              <a:cxn ang="0">
                <a:pos x="connsiteX10683" y="connsiteY10683"/>
              </a:cxn>
              <a:cxn ang="0">
                <a:pos x="connsiteX10684" y="connsiteY10684"/>
              </a:cxn>
              <a:cxn ang="0">
                <a:pos x="connsiteX10685" y="connsiteY10685"/>
              </a:cxn>
              <a:cxn ang="0">
                <a:pos x="connsiteX10686" y="connsiteY10686"/>
              </a:cxn>
              <a:cxn ang="0">
                <a:pos x="connsiteX10687" y="connsiteY10687"/>
              </a:cxn>
              <a:cxn ang="0">
                <a:pos x="connsiteX10688" y="connsiteY10688"/>
              </a:cxn>
              <a:cxn ang="0">
                <a:pos x="connsiteX10689" y="connsiteY10689"/>
              </a:cxn>
              <a:cxn ang="0">
                <a:pos x="connsiteX10690" y="connsiteY10690"/>
              </a:cxn>
              <a:cxn ang="0">
                <a:pos x="connsiteX10691" y="connsiteY10691"/>
              </a:cxn>
              <a:cxn ang="0">
                <a:pos x="connsiteX10692" y="connsiteY10692"/>
              </a:cxn>
              <a:cxn ang="0">
                <a:pos x="connsiteX10693" y="connsiteY10693"/>
              </a:cxn>
              <a:cxn ang="0">
                <a:pos x="connsiteX10694" y="connsiteY10694"/>
              </a:cxn>
              <a:cxn ang="0">
                <a:pos x="connsiteX10695" y="connsiteY10695"/>
              </a:cxn>
              <a:cxn ang="0">
                <a:pos x="connsiteX10696" y="connsiteY10696"/>
              </a:cxn>
              <a:cxn ang="0">
                <a:pos x="connsiteX10697" y="connsiteY10697"/>
              </a:cxn>
              <a:cxn ang="0">
                <a:pos x="connsiteX10698" y="connsiteY10698"/>
              </a:cxn>
              <a:cxn ang="0">
                <a:pos x="connsiteX10699" y="connsiteY10699"/>
              </a:cxn>
              <a:cxn ang="0">
                <a:pos x="connsiteX10700" y="connsiteY10700"/>
              </a:cxn>
              <a:cxn ang="0">
                <a:pos x="connsiteX10701" y="connsiteY10701"/>
              </a:cxn>
              <a:cxn ang="0">
                <a:pos x="connsiteX10702" y="connsiteY10702"/>
              </a:cxn>
              <a:cxn ang="0">
                <a:pos x="connsiteX10703" y="connsiteY10703"/>
              </a:cxn>
              <a:cxn ang="0">
                <a:pos x="connsiteX10704" y="connsiteY10704"/>
              </a:cxn>
              <a:cxn ang="0">
                <a:pos x="connsiteX10705" y="connsiteY10705"/>
              </a:cxn>
              <a:cxn ang="0">
                <a:pos x="connsiteX10706" y="connsiteY10706"/>
              </a:cxn>
              <a:cxn ang="0">
                <a:pos x="connsiteX10707" y="connsiteY10707"/>
              </a:cxn>
              <a:cxn ang="0">
                <a:pos x="connsiteX10708" y="connsiteY10708"/>
              </a:cxn>
              <a:cxn ang="0">
                <a:pos x="connsiteX10709" y="connsiteY10709"/>
              </a:cxn>
              <a:cxn ang="0">
                <a:pos x="connsiteX10710" y="connsiteY10710"/>
              </a:cxn>
              <a:cxn ang="0">
                <a:pos x="connsiteX10711" y="connsiteY10711"/>
              </a:cxn>
              <a:cxn ang="0">
                <a:pos x="connsiteX10712" y="connsiteY10712"/>
              </a:cxn>
              <a:cxn ang="0">
                <a:pos x="connsiteX10713" y="connsiteY10713"/>
              </a:cxn>
              <a:cxn ang="0">
                <a:pos x="connsiteX10714" y="connsiteY10714"/>
              </a:cxn>
              <a:cxn ang="0">
                <a:pos x="connsiteX10715" y="connsiteY10715"/>
              </a:cxn>
              <a:cxn ang="0">
                <a:pos x="connsiteX10716" y="connsiteY10716"/>
              </a:cxn>
              <a:cxn ang="0">
                <a:pos x="connsiteX10717" y="connsiteY10717"/>
              </a:cxn>
              <a:cxn ang="0">
                <a:pos x="connsiteX10718" y="connsiteY10718"/>
              </a:cxn>
              <a:cxn ang="0">
                <a:pos x="connsiteX10719" y="connsiteY10719"/>
              </a:cxn>
              <a:cxn ang="0">
                <a:pos x="connsiteX10720" y="connsiteY10720"/>
              </a:cxn>
              <a:cxn ang="0">
                <a:pos x="connsiteX10721" y="connsiteY10721"/>
              </a:cxn>
              <a:cxn ang="0">
                <a:pos x="connsiteX10722" y="connsiteY10722"/>
              </a:cxn>
              <a:cxn ang="0">
                <a:pos x="connsiteX10723" y="connsiteY10723"/>
              </a:cxn>
              <a:cxn ang="0">
                <a:pos x="connsiteX10724" y="connsiteY10724"/>
              </a:cxn>
              <a:cxn ang="0">
                <a:pos x="connsiteX10725" y="connsiteY10725"/>
              </a:cxn>
              <a:cxn ang="0">
                <a:pos x="connsiteX10726" y="connsiteY10726"/>
              </a:cxn>
              <a:cxn ang="0">
                <a:pos x="connsiteX10727" y="connsiteY10727"/>
              </a:cxn>
              <a:cxn ang="0">
                <a:pos x="connsiteX10728" y="connsiteY10728"/>
              </a:cxn>
              <a:cxn ang="0">
                <a:pos x="connsiteX10729" y="connsiteY10729"/>
              </a:cxn>
              <a:cxn ang="0">
                <a:pos x="connsiteX10730" y="connsiteY10730"/>
              </a:cxn>
              <a:cxn ang="0">
                <a:pos x="connsiteX10731" y="connsiteY10731"/>
              </a:cxn>
              <a:cxn ang="0">
                <a:pos x="connsiteX10732" y="connsiteY10732"/>
              </a:cxn>
              <a:cxn ang="0">
                <a:pos x="connsiteX10733" y="connsiteY10733"/>
              </a:cxn>
              <a:cxn ang="0">
                <a:pos x="connsiteX10734" y="connsiteY10734"/>
              </a:cxn>
              <a:cxn ang="0">
                <a:pos x="connsiteX10735" y="connsiteY10735"/>
              </a:cxn>
              <a:cxn ang="0">
                <a:pos x="connsiteX10736" y="connsiteY10736"/>
              </a:cxn>
              <a:cxn ang="0">
                <a:pos x="connsiteX10737" y="connsiteY10737"/>
              </a:cxn>
              <a:cxn ang="0">
                <a:pos x="connsiteX10738" y="connsiteY10738"/>
              </a:cxn>
              <a:cxn ang="0">
                <a:pos x="connsiteX10739" y="connsiteY10739"/>
              </a:cxn>
              <a:cxn ang="0">
                <a:pos x="connsiteX10740" y="connsiteY10740"/>
              </a:cxn>
              <a:cxn ang="0">
                <a:pos x="connsiteX10741" y="connsiteY10741"/>
              </a:cxn>
              <a:cxn ang="0">
                <a:pos x="connsiteX10742" y="connsiteY10742"/>
              </a:cxn>
              <a:cxn ang="0">
                <a:pos x="connsiteX10743" y="connsiteY10743"/>
              </a:cxn>
              <a:cxn ang="0">
                <a:pos x="connsiteX10744" y="connsiteY10744"/>
              </a:cxn>
              <a:cxn ang="0">
                <a:pos x="connsiteX10745" y="connsiteY10745"/>
              </a:cxn>
              <a:cxn ang="0">
                <a:pos x="connsiteX10746" y="connsiteY10746"/>
              </a:cxn>
              <a:cxn ang="0">
                <a:pos x="connsiteX10747" y="connsiteY10747"/>
              </a:cxn>
              <a:cxn ang="0">
                <a:pos x="connsiteX10748" y="connsiteY10748"/>
              </a:cxn>
              <a:cxn ang="0">
                <a:pos x="connsiteX10749" y="connsiteY10749"/>
              </a:cxn>
              <a:cxn ang="0">
                <a:pos x="connsiteX10750" y="connsiteY10750"/>
              </a:cxn>
              <a:cxn ang="0">
                <a:pos x="connsiteX10751" y="connsiteY10751"/>
              </a:cxn>
              <a:cxn ang="0">
                <a:pos x="connsiteX10752" y="connsiteY10752"/>
              </a:cxn>
              <a:cxn ang="0">
                <a:pos x="connsiteX10753" y="connsiteY10753"/>
              </a:cxn>
              <a:cxn ang="0">
                <a:pos x="connsiteX10754" y="connsiteY10754"/>
              </a:cxn>
              <a:cxn ang="0">
                <a:pos x="connsiteX10755" y="connsiteY10755"/>
              </a:cxn>
              <a:cxn ang="0">
                <a:pos x="connsiteX10756" y="connsiteY10756"/>
              </a:cxn>
              <a:cxn ang="0">
                <a:pos x="connsiteX10757" y="connsiteY10757"/>
              </a:cxn>
              <a:cxn ang="0">
                <a:pos x="connsiteX10758" y="connsiteY10758"/>
              </a:cxn>
              <a:cxn ang="0">
                <a:pos x="connsiteX10759" y="connsiteY10759"/>
              </a:cxn>
              <a:cxn ang="0">
                <a:pos x="connsiteX10760" y="connsiteY10760"/>
              </a:cxn>
              <a:cxn ang="0">
                <a:pos x="connsiteX10761" y="connsiteY10761"/>
              </a:cxn>
              <a:cxn ang="0">
                <a:pos x="connsiteX10762" y="connsiteY10762"/>
              </a:cxn>
              <a:cxn ang="0">
                <a:pos x="connsiteX10763" y="connsiteY10763"/>
              </a:cxn>
              <a:cxn ang="0">
                <a:pos x="connsiteX10764" y="connsiteY10764"/>
              </a:cxn>
              <a:cxn ang="0">
                <a:pos x="connsiteX10765" y="connsiteY10765"/>
              </a:cxn>
              <a:cxn ang="0">
                <a:pos x="connsiteX10766" y="connsiteY10766"/>
              </a:cxn>
              <a:cxn ang="0">
                <a:pos x="connsiteX10767" y="connsiteY10767"/>
              </a:cxn>
              <a:cxn ang="0">
                <a:pos x="connsiteX10768" y="connsiteY10768"/>
              </a:cxn>
              <a:cxn ang="0">
                <a:pos x="connsiteX10769" y="connsiteY10769"/>
              </a:cxn>
              <a:cxn ang="0">
                <a:pos x="connsiteX10770" y="connsiteY10770"/>
              </a:cxn>
              <a:cxn ang="0">
                <a:pos x="connsiteX10771" y="connsiteY10771"/>
              </a:cxn>
              <a:cxn ang="0">
                <a:pos x="connsiteX10772" y="connsiteY10772"/>
              </a:cxn>
              <a:cxn ang="0">
                <a:pos x="connsiteX10773" y="connsiteY10773"/>
              </a:cxn>
              <a:cxn ang="0">
                <a:pos x="connsiteX10774" y="connsiteY10774"/>
              </a:cxn>
              <a:cxn ang="0">
                <a:pos x="connsiteX10775" y="connsiteY10775"/>
              </a:cxn>
              <a:cxn ang="0">
                <a:pos x="connsiteX10776" y="connsiteY10776"/>
              </a:cxn>
              <a:cxn ang="0">
                <a:pos x="connsiteX10777" y="connsiteY10777"/>
              </a:cxn>
              <a:cxn ang="0">
                <a:pos x="connsiteX10778" y="connsiteY10778"/>
              </a:cxn>
              <a:cxn ang="0">
                <a:pos x="connsiteX10779" y="connsiteY10779"/>
              </a:cxn>
              <a:cxn ang="0">
                <a:pos x="connsiteX10780" y="connsiteY10780"/>
              </a:cxn>
              <a:cxn ang="0">
                <a:pos x="connsiteX10781" y="connsiteY10781"/>
              </a:cxn>
              <a:cxn ang="0">
                <a:pos x="connsiteX10782" y="connsiteY10782"/>
              </a:cxn>
              <a:cxn ang="0">
                <a:pos x="connsiteX10783" y="connsiteY10783"/>
              </a:cxn>
              <a:cxn ang="0">
                <a:pos x="connsiteX10784" y="connsiteY10784"/>
              </a:cxn>
              <a:cxn ang="0">
                <a:pos x="connsiteX10785" y="connsiteY10785"/>
              </a:cxn>
              <a:cxn ang="0">
                <a:pos x="connsiteX10786" y="connsiteY10786"/>
              </a:cxn>
              <a:cxn ang="0">
                <a:pos x="connsiteX10787" y="connsiteY10787"/>
              </a:cxn>
              <a:cxn ang="0">
                <a:pos x="connsiteX10788" y="connsiteY10788"/>
              </a:cxn>
              <a:cxn ang="0">
                <a:pos x="connsiteX10789" y="connsiteY10789"/>
              </a:cxn>
              <a:cxn ang="0">
                <a:pos x="connsiteX10790" y="connsiteY10790"/>
              </a:cxn>
              <a:cxn ang="0">
                <a:pos x="connsiteX10791" y="connsiteY10791"/>
              </a:cxn>
              <a:cxn ang="0">
                <a:pos x="connsiteX10792" y="connsiteY10792"/>
              </a:cxn>
              <a:cxn ang="0">
                <a:pos x="connsiteX10793" y="connsiteY10793"/>
              </a:cxn>
              <a:cxn ang="0">
                <a:pos x="connsiteX10794" y="connsiteY10794"/>
              </a:cxn>
              <a:cxn ang="0">
                <a:pos x="connsiteX10795" y="connsiteY10795"/>
              </a:cxn>
              <a:cxn ang="0">
                <a:pos x="connsiteX10796" y="connsiteY10796"/>
              </a:cxn>
              <a:cxn ang="0">
                <a:pos x="connsiteX10797" y="connsiteY10797"/>
              </a:cxn>
              <a:cxn ang="0">
                <a:pos x="connsiteX10798" y="connsiteY10798"/>
              </a:cxn>
              <a:cxn ang="0">
                <a:pos x="connsiteX10799" y="connsiteY10799"/>
              </a:cxn>
              <a:cxn ang="0">
                <a:pos x="connsiteX10800" y="connsiteY10800"/>
              </a:cxn>
              <a:cxn ang="0">
                <a:pos x="connsiteX10801" y="connsiteY10801"/>
              </a:cxn>
              <a:cxn ang="0">
                <a:pos x="connsiteX10802" y="connsiteY10802"/>
              </a:cxn>
              <a:cxn ang="0">
                <a:pos x="connsiteX10803" y="connsiteY10803"/>
              </a:cxn>
              <a:cxn ang="0">
                <a:pos x="connsiteX10804" y="connsiteY10804"/>
              </a:cxn>
              <a:cxn ang="0">
                <a:pos x="connsiteX10805" y="connsiteY10805"/>
              </a:cxn>
              <a:cxn ang="0">
                <a:pos x="connsiteX10806" y="connsiteY10806"/>
              </a:cxn>
              <a:cxn ang="0">
                <a:pos x="connsiteX10807" y="connsiteY10807"/>
              </a:cxn>
              <a:cxn ang="0">
                <a:pos x="connsiteX10808" y="connsiteY10808"/>
              </a:cxn>
              <a:cxn ang="0">
                <a:pos x="connsiteX10809" y="connsiteY10809"/>
              </a:cxn>
              <a:cxn ang="0">
                <a:pos x="connsiteX10810" y="connsiteY10810"/>
              </a:cxn>
              <a:cxn ang="0">
                <a:pos x="connsiteX10811" y="connsiteY10811"/>
              </a:cxn>
              <a:cxn ang="0">
                <a:pos x="connsiteX10812" y="connsiteY10812"/>
              </a:cxn>
              <a:cxn ang="0">
                <a:pos x="connsiteX10813" y="connsiteY10813"/>
              </a:cxn>
              <a:cxn ang="0">
                <a:pos x="connsiteX10814" y="connsiteY10814"/>
              </a:cxn>
              <a:cxn ang="0">
                <a:pos x="connsiteX10815" y="connsiteY10815"/>
              </a:cxn>
              <a:cxn ang="0">
                <a:pos x="connsiteX10816" y="connsiteY10816"/>
              </a:cxn>
              <a:cxn ang="0">
                <a:pos x="connsiteX10817" y="connsiteY10817"/>
              </a:cxn>
              <a:cxn ang="0">
                <a:pos x="connsiteX10818" y="connsiteY10818"/>
              </a:cxn>
              <a:cxn ang="0">
                <a:pos x="connsiteX10819" y="connsiteY10819"/>
              </a:cxn>
              <a:cxn ang="0">
                <a:pos x="connsiteX10820" y="connsiteY10820"/>
              </a:cxn>
              <a:cxn ang="0">
                <a:pos x="connsiteX10821" y="connsiteY10821"/>
              </a:cxn>
              <a:cxn ang="0">
                <a:pos x="connsiteX10822" y="connsiteY10822"/>
              </a:cxn>
              <a:cxn ang="0">
                <a:pos x="connsiteX10823" y="connsiteY10823"/>
              </a:cxn>
              <a:cxn ang="0">
                <a:pos x="connsiteX10824" y="connsiteY10824"/>
              </a:cxn>
              <a:cxn ang="0">
                <a:pos x="connsiteX10825" y="connsiteY10825"/>
              </a:cxn>
              <a:cxn ang="0">
                <a:pos x="connsiteX10826" y="connsiteY10826"/>
              </a:cxn>
              <a:cxn ang="0">
                <a:pos x="connsiteX10827" y="connsiteY10827"/>
              </a:cxn>
              <a:cxn ang="0">
                <a:pos x="connsiteX10828" y="connsiteY10828"/>
              </a:cxn>
              <a:cxn ang="0">
                <a:pos x="connsiteX10829" y="connsiteY10829"/>
              </a:cxn>
              <a:cxn ang="0">
                <a:pos x="connsiteX10830" y="connsiteY10830"/>
              </a:cxn>
              <a:cxn ang="0">
                <a:pos x="connsiteX10831" y="connsiteY10831"/>
              </a:cxn>
              <a:cxn ang="0">
                <a:pos x="connsiteX10832" y="connsiteY10832"/>
              </a:cxn>
              <a:cxn ang="0">
                <a:pos x="connsiteX10833" y="connsiteY10833"/>
              </a:cxn>
              <a:cxn ang="0">
                <a:pos x="connsiteX10834" y="connsiteY10834"/>
              </a:cxn>
              <a:cxn ang="0">
                <a:pos x="connsiteX10835" y="connsiteY10835"/>
              </a:cxn>
              <a:cxn ang="0">
                <a:pos x="connsiteX10836" y="connsiteY10836"/>
              </a:cxn>
              <a:cxn ang="0">
                <a:pos x="connsiteX10837" y="connsiteY10837"/>
              </a:cxn>
              <a:cxn ang="0">
                <a:pos x="connsiteX10838" y="connsiteY10838"/>
              </a:cxn>
              <a:cxn ang="0">
                <a:pos x="connsiteX10839" y="connsiteY10839"/>
              </a:cxn>
              <a:cxn ang="0">
                <a:pos x="connsiteX10840" y="connsiteY10840"/>
              </a:cxn>
              <a:cxn ang="0">
                <a:pos x="connsiteX10841" y="connsiteY10841"/>
              </a:cxn>
              <a:cxn ang="0">
                <a:pos x="connsiteX10842" y="connsiteY10842"/>
              </a:cxn>
              <a:cxn ang="0">
                <a:pos x="connsiteX10843" y="connsiteY10843"/>
              </a:cxn>
              <a:cxn ang="0">
                <a:pos x="connsiteX10844" y="connsiteY10844"/>
              </a:cxn>
              <a:cxn ang="0">
                <a:pos x="connsiteX10845" y="connsiteY10845"/>
              </a:cxn>
              <a:cxn ang="0">
                <a:pos x="connsiteX10846" y="connsiteY10846"/>
              </a:cxn>
              <a:cxn ang="0">
                <a:pos x="connsiteX10847" y="connsiteY10847"/>
              </a:cxn>
              <a:cxn ang="0">
                <a:pos x="connsiteX10848" y="connsiteY10848"/>
              </a:cxn>
              <a:cxn ang="0">
                <a:pos x="connsiteX10849" y="connsiteY10849"/>
              </a:cxn>
              <a:cxn ang="0">
                <a:pos x="connsiteX10850" y="connsiteY10850"/>
              </a:cxn>
              <a:cxn ang="0">
                <a:pos x="connsiteX10851" y="connsiteY10851"/>
              </a:cxn>
              <a:cxn ang="0">
                <a:pos x="connsiteX10852" y="connsiteY10852"/>
              </a:cxn>
              <a:cxn ang="0">
                <a:pos x="connsiteX10853" y="connsiteY10853"/>
              </a:cxn>
              <a:cxn ang="0">
                <a:pos x="connsiteX10854" y="connsiteY10854"/>
              </a:cxn>
              <a:cxn ang="0">
                <a:pos x="connsiteX10855" y="connsiteY10855"/>
              </a:cxn>
              <a:cxn ang="0">
                <a:pos x="connsiteX10856" y="connsiteY10856"/>
              </a:cxn>
              <a:cxn ang="0">
                <a:pos x="connsiteX10857" y="connsiteY10857"/>
              </a:cxn>
              <a:cxn ang="0">
                <a:pos x="connsiteX10858" y="connsiteY10858"/>
              </a:cxn>
              <a:cxn ang="0">
                <a:pos x="connsiteX10859" y="connsiteY10859"/>
              </a:cxn>
              <a:cxn ang="0">
                <a:pos x="connsiteX10860" y="connsiteY10860"/>
              </a:cxn>
              <a:cxn ang="0">
                <a:pos x="connsiteX10861" y="connsiteY10861"/>
              </a:cxn>
              <a:cxn ang="0">
                <a:pos x="connsiteX10862" y="connsiteY10862"/>
              </a:cxn>
              <a:cxn ang="0">
                <a:pos x="connsiteX10863" y="connsiteY10863"/>
              </a:cxn>
              <a:cxn ang="0">
                <a:pos x="connsiteX10864" y="connsiteY10864"/>
              </a:cxn>
              <a:cxn ang="0">
                <a:pos x="connsiteX10865" y="connsiteY10865"/>
              </a:cxn>
              <a:cxn ang="0">
                <a:pos x="connsiteX10866" y="connsiteY10866"/>
              </a:cxn>
              <a:cxn ang="0">
                <a:pos x="connsiteX10867" y="connsiteY10867"/>
              </a:cxn>
              <a:cxn ang="0">
                <a:pos x="connsiteX10868" y="connsiteY10868"/>
              </a:cxn>
              <a:cxn ang="0">
                <a:pos x="connsiteX10869" y="connsiteY10869"/>
              </a:cxn>
              <a:cxn ang="0">
                <a:pos x="connsiteX10870" y="connsiteY10870"/>
              </a:cxn>
              <a:cxn ang="0">
                <a:pos x="connsiteX10871" y="connsiteY10871"/>
              </a:cxn>
              <a:cxn ang="0">
                <a:pos x="connsiteX10872" y="connsiteY10872"/>
              </a:cxn>
              <a:cxn ang="0">
                <a:pos x="connsiteX10873" y="connsiteY10873"/>
              </a:cxn>
              <a:cxn ang="0">
                <a:pos x="connsiteX10874" y="connsiteY10874"/>
              </a:cxn>
              <a:cxn ang="0">
                <a:pos x="connsiteX10875" y="connsiteY10875"/>
              </a:cxn>
              <a:cxn ang="0">
                <a:pos x="connsiteX10876" y="connsiteY10876"/>
              </a:cxn>
              <a:cxn ang="0">
                <a:pos x="connsiteX10877" y="connsiteY10877"/>
              </a:cxn>
              <a:cxn ang="0">
                <a:pos x="connsiteX10878" y="connsiteY10878"/>
              </a:cxn>
              <a:cxn ang="0">
                <a:pos x="connsiteX10879" y="connsiteY10879"/>
              </a:cxn>
              <a:cxn ang="0">
                <a:pos x="connsiteX10880" y="connsiteY10880"/>
              </a:cxn>
              <a:cxn ang="0">
                <a:pos x="connsiteX10881" y="connsiteY10881"/>
              </a:cxn>
              <a:cxn ang="0">
                <a:pos x="connsiteX10882" y="connsiteY10882"/>
              </a:cxn>
              <a:cxn ang="0">
                <a:pos x="connsiteX10883" y="connsiteY10883"/>
              </a:cxn>
              <a:cxn ang="0">
                <a:pos x="connsiteX10884" y="connsiteY10884"/>
              </a:cxn>
              <a:cxn ang="0">
                <a:pos x="connsiteX10885" y="connsiteY10885"/>
              </a:cxn>
              <a:cxn ang="0">
                <a:pos x="connsiteX10886" y="connsiteY10886"/>
              </a:cxn>
              <a:cxn ang="0">
                <a:pos x="connsiteX10887" y="connsiteY10887"/>
              </a:cxn>
              <a:cxn ang="0">
                <a:pos x="connsiteX10888" y="connsiteY10888"/>
              </a:cxn>
              <a:cxn ang="0">
                <a:pos x="connsiteX10889" y="connsiteY10889"/>
              </a:cxn>
              <a:cxn ang="0">
                <a:pos x="connsiteX10890" y="connsiteY10890"/>
              </a:cxn>
              <a:cxn ang="0">
                <a:pos x="connsiteX10891" y="connsiteY10891"/>
              </a:cxn>
              <a:cxn ang="0">
                <a:pos x="connsiteX10892" y="connsiteY10892"/>
              </a:cxn>
              <a:cxn ang="0">
                <a:pos x="connsiteX10893" y="connsiteY10893"/>
              </a:cxn>
              <a:cxn ang="0">
                <a:pos x="connsiteX10894" y="connsiteY10894"/>
              </a:cxn>
              <a:cxn ang="0">
                <a:pos x="connsiteX10895" y="connsiteY10895"/>
              </a:cxn>
              <a:cxn ang="0">
                <a:pos x="connsiteX10896" y="connsiteY10896"/>
              </a:cxn>
              <a:cxn ang="0">
                <a:pos x="connsiteX10897" y="connsiteY10897"/>
              </a:cxn>
              <a:cxn ang="0">
                <a:pos x="connsiteX10898" y="connsiteY10898"/>
              </a:cxn>
              <a:cxn ang="0">
                <a:pos x="connsiteX10899" y="connsiteY10899"/>
              </a:cxn>
              <a:cxn ang="0">
                <a:pos x="connsiteX10900" y="connsiteY10900"/>
              </a:cxn>
              <a:cxn ang="0">
                <a:pos x="connsiteX10901" y="connsiteY10901"/>
              </a:cxn>
              <a:cxn ang="0">
                <a:pos x="connsiteX10902" y="connsiteY10902"/>
              </a:cxn>
              <a:cxn ang="0">
                <a:pos x="connsiteX10903" y="connsiteY10903"/>
              </a:cxn>
              <a:cxn ang="0">
                <a:pos x="connsiteX10904" y="connsiteY10904"/>
              </a:cxn>
              <a:cxn ang="0">
                <a:pos x="connsiteX10905" y="connsiteY10905"/>
              </a:cxn>
              <a:cxn ang="0">
                <a:pos x="connsiteX10906" y="connsiteY10906"/>
              </a:cxn>
              <a:cxn ang="0">
                <a:pos x="connsiteX10907" y="connsiteY10907"/>
              </a:cxn>
              <a:cxn ang="0">
                <a:pos x="connsiteX10908" y="connsiteY10908"/>
              </a:cxn>
              <a:cxn ang="0">
                <a:pos x="connsiteX10909" y="connsiteY10909"/>
              </a:cxn>
              <a:cxn ang="0">
                <a:pos x="connsiteX10910" y="connsiteY10910"/>
              </a:cxn>
              <a:cxn ang="0">
                <a:pos x="connsiteX10911" y="connsiteY10911"/>
              </a:cxn>
              <a:cxn ang="0">
                <a:pos x="connsiteX10912" y="connsiteY10912"/>
              </a:cxn>
              <a:cxn ang="0">
                <a:pos x="connsiteX10913" y="connsiteY10913"/>
              </a:cxn>
              <a:cxn ang="0">
                <a:pos x="connsiteX10914" y="connsiteY10914"/>
              </a:cxn>
              <a:cxn ang="0">
                <a:pos x="connsiteX10915" y="connsiteY10915"/>
              </a:cxn>
              <a:cxn ang="0">
                <a:pos x="connsiteX10916" y="connsiteY10916"/>
              </a:cxn>
              <a:cxn ang="0">
                <a:pos x="connsiteX10917" y="connsiteY10917"/>
              </a:cxn>
              <a:cxn ang="0">
                <a:pos x="connsiteX10918" y="connsiteY10918"/>
              </a:cxn>
              <a:cxn ang="0">
                <a:pos x="connsiteX10919" y="connsiteY10919"/>
              </a:cxn>
              <a:cxn ang="0">
                <a:pos x="connsiteX10920" y="connsiteY10920"/>
              </a:cxn>
              <a:cxn ang="0">
                <a:pos x="connsiteX10921" y="connsiteY10921"/>
              </a:cxn>
              <a:cxn ang="0">
                <a:pos x="connsiteX10922" y="connsiteY10922"/>
              </a:cxn>
              <a:cxn ang="0">
                <a:pos x="connsiteX10923" y="connsiteY10923"/>
              </a:cxn>
              <a:cxn ang="0">
                <a:pos x="connsiteX10924" y="connsiteY10924"/>
              </a:cxn>
              <a:cxn ang="0">
                <a:pos x="connsiteX10925" y="connsiteY10925"/>
              </a:cxn>
              <a:cxn ang="0">
                <a:pos x="connsiteX10926" y="connsiteY10926"/>
              </a:cxn>
              <a:cxn ang="0">
                <a:pos x="connsiteX10927" y="connsiteY10927"/>
              </a:cxn>
              <a:cxn ang="0">
                <a:pos x="connsiteX10928" y="connsiteY10928"/>
              </a:cxn>
              <a:cxn ang="0">
                <a:pos x="connsiteX10929" y="connsiteY10929"/>
              </a:cxn>
              <a:cxn ang="0">
                <a:pos x="connsiteX10930" y="connsiteY10930"/>
              </a:cxn>
              <a:cxn ang="0">
                <a:pos x="connsiteX10931" y="connsiteY10931"/>
              </a:cxn>
              <a:cxn ang="0">
                <a:pos x="connsiteX10932" y="connsiteY10932"/>
              </a:cxn>
              <a:cxn ang="0">
                <a:pos x="connsiteX10933" y="connsiteY10933"/>
              </a:cxn>
              <a:cxn ang="0">
                <a:pos x="connsiteX10934" y="connsiteY10934"/>
              </a:cxn>
              <a:cxn ang="0">
                <a:pos x="connsiteX10935" y="connsiteY10935"/>
              </a:cxn>
              <a:cxn ang="0">
                <a:pos x="connsiteX10936" y="connsiteY10936"/>
              </a:cxn>
              <a:cxn ang="0">
                <a:pos x="connsiteX10937" y="connsiteY10937"/>
              </a:cxn>
              <a:cxn ang="0">
                <a:pos x="connsiteX10938" y="connsiteY10938"/>
              </a:cxn>
              <a:cxn ang="0">
                <a:pos x="connsiteX10939" y="connsiteY10939"/>
              </a:cxn>
              <a:cxn ang="0">
                <a:pos x="connsiteX10940" y="connsiteY10940"/>
              </a:cxn>
              <a:cxn ang="0">
                <a:pos x="connsiteX10941" y="connsiteY10941"/>
              </a:cxn>
              <a:cxn ang="0">
                <a:pos x="connsiteX10942" y="connsiteY10942"/>
              </a:cxn>
              <a:cxn ang="0">
                <a:pos x="connsiteX10943" y="connsiteY10943"/>
              </a:cxn>
              <a:cxn ang="0">
                <a:pos x="connsiteX10944" y="connsiteY10944"/>
              </a:cxn>
              <a:cxn ang="0">
                <a:pos x="connsiteX10945" y="connsiteY10945"/>
              </a:cxn>
              <a:cxn ang="0">
                <a:pos x="connsiteX10946" y="connsiteY10946"/>
              </a:cxn>
              <a:cxn ang="0">
                <a:pos x="connsiteX10947" y="connsiteY10947"/>
              </a:cxn>
              <a:cxn ang="0">
                <a:pos x="connsiteX10948" y="connsiteY10948"/>
              </a:cxn>
              <a:cxn ang="0">
                <a:pos x="connsiteX10949" y="connsiteY10949"/>
              </a:cxn>
              <a:cxn ang="0">
                <a:pos x="connsiteX10950" y="connsiteY10950"/>
              </a:cxn>
              <a:cxn ang="0">
                <a:pos x="connsiteX10951" y="connsiteY10951"/>
              </a:cxn>
              <a:cxn ang="0">
                <a:pos x="connsiteX10952" y="connsiteY10952"/>
              </a:cxn>
              <a:cxn ang="0">
                <a:pos x="connsiteX10953" y="connsiteY10953"/>
              </a:cxn>
              <a:cxn ang="0">
                <a:pos x="connsiteX10954" y="connsiteY10954"/>
              </a:cxn>
              <a:cxn ang="0">
                <a:pos x="connsiteX10955" y="connsiteY10955"/>
              </a:cxn>
              <a:cxn ang="0">
                <a:pos x="connsiteX10956" y="connsiteY10956"/>
              </a:cxn>
              <a:cxn ang="0">
                <a:pos x="connsiteX10957" y="connsiteY10957"/>
              </a:cxn>
              <a:cxn ang="0">
                <a:pos x="connsiteX10958" y="connsiteY10958"/>
              </a:cxn>
              <a:cxn ang="0">
                <a:pos x="connsiteX10959" y="connsiteY10959"/>
              </a:cxn>
              <a:cxn ang="0">
                <a:pos x="connsiteX10960" y="connsiteY10960"/>
              </a:cxn>
              <a:cxn ang="0">
                <a:pos x="connsiteX10961" y="connsiteY10961"/>
              </a:cxn>
              <a:cxn ang="0">
                <a:pos x="connsiteX10962" y="connsiteY10962"/>
              </a:cxn>
              <a:cxn ang="0">
                <a:pos x="connsiteX10963" y="connsiteY10963"/>
              </a:cxn>
              <a:cxn ang="0">
                <a:pos x="connsiteX10964" y="connsiteY10964"/>
              </a:cxn>
              <a:cxn ang="0">
                <a:pos x="connsiteX10965" y="connsiteY10965"/>
              </a:cxn>
              <a:cxn ang="0">
                <a:pos x="connsiteX10966" y="connsiteY10966"/>
              </a:cxn>
              <a:cxn ang="0">
                <a:pos x="connsiteX10967" y="connsiteY10967"/>
              </a:cxn>
              <a:cxn ang="0">
                <a:pos x="connsiteX10968" y="connsiteY10968"/>
              </a:cxn>
              <a:cxn ang="0">
                <a:pos x="connsiteX10969" y="connsiteY10969"/>
              </a:cxn>
              <a:cxn ang="0">
                <a:pos x="connsiteX10970" y="connsiteY10970"/>
              </a:cxn>
              <a:cxn ang="0">
                <a:pos x="connsiteX10971" y="connsiteY10971"/>
              </a:cxn>
              <a:cxn ang="0">
                <a:pos x="connsiteX10972" y="connsiteY10972"/>
              </a:cxn>
              <a:cxn ang="0">
                <a:pos x="connsiteX10973" y="connsiteY10973"/>
              </a:cxn>
              <a:cxn ang="0">
                <a:pos x="connsiteX10974" y="connsiteY10974"/>
              </a:cxn>
              <a:cxn ang="0">
                <a:pos x="connsiteX10975" y="connsiteY10975"/>
              </a:cxn>
              <a:cxn ang="0">
                <a:pos x="connsiteX10976" y="connsiteY10976"/>
              </a:cxn>
              <a:cxn ang="0">
                <a:pos x="connsiteX10977" y="connsiteY10977"/>
              </a:cxn>
              <a:cxn ang="0">
                <a:pos x="connsiteX10978" y="connsiteY10978"/>
              </a:cxn>
              <a:cxn ang="0">
                <a:pos x="connsiteX10979" y="connsiteY10979"/>
              </a:cxn>
              <a:cxn ang="0">
                <a:pos x="connsiteX10980" y="connsiteY10980"/>
              </a:cxn>
              <a:cxn ang="0">
                <a:pos x="connsiteX10981" y="connsiteY10981"/>
              </a:cxn>
              <a:cxn ang="0">
                <a:pos x="connsiteX10982" y="connsiteY10982"/>
              </a:cxn>
              <a:cxn ang="0">
                <a:pos x="connsiteX10983" y="connsiteY10983"/>
              </a:cxn>
              <a:cxn ang="0">
                <a:pos x="connsiteX10984" y="connsiteY10984"/>
              </a:cxn>
              <a:cxn ang="0">
                <a:pos x="connsiteX10985" y="connsiteY10985"/>
              </a:cxn>
              <a:cxn ang="0">
                <a:pos x="connsiteX10986" y="connsiteY10986"/>
              </a:cxn>
              <a:cxn ang="0">
                <a:pos x="connsiteX10987" y="connsiteY10987"/>
              </a:cxn>
              <a:cxn ang="0">
                <a:pos x="connsiteX10988" y="connsiteY10988"/>
              </a:cxn>
              <a:cxn ang="0">
                <a:pos x="connsiteX10989" y="connsiteY10989"/>
              </a:cxn>
              <a:cxn ang="0">
                <a:pos x="connsiteX10990" y="connsiteY10990"/>
              </a:cxn>
              <a:cxn ang="0">
                <a:pos x="connsiteX10991" y="connsiteY10991"/>
              </a:cxn>
              <a:cxn ang="0">
                <a:pos x="connsiteX10992" y="connsiteY10992"/>
              </a:cxn>
              <a:cxn ang="0">
                <a:pos x="connsiteX10993" y="connsiteY10993"/>
              </a:cxn>
              <a:cxn ang="0">
                <a:pos x="connsiteX10994" y="connsiteY10994"/>
              </a:cxn>
              <a:cxn ang="0">
                <a:pos x="connsiteX10995" y="connsiteY10995"/>
              </a:cxn>
              <a:cxn ang="0">
                <a:pos x="connsiteX10996" y="connsiteY10996"/>
              </a:cxn>
              <a:cxn ang="0">
                <a:pos x="connsiteX10997" y="connsiteY10997"/>
              </a:cxn>
              <a:cxn ang="0">
                <a:pos x="connsiteX10998" y="connsiteY10998"/>
              </a:cxn>
              <a:cxn ang="0">
                <a:pos x="connsiteX10999" y="connsiteY10999"/>
              </a:cxn>
              <a:cxn ang="0">
                <a:pos x="connsiteX11000" y="connsiteY11000"/>
              </a:cxn>
              <a:cxn ang="0">
                <a:pos x="connsiteX11001" y="connsiteY11001"/>
              </a:cxn>
              <a:cxn ang="0">
                <a:pos x="connsiteX11002" y="connsiteY11002"/>
              </a:cxn>
              <a:cxn ang="0">
                <a:pos x="connsiteX11003" y="connsiteY11003"/>
              </a:cxn>
              <a:cxn ang="0">
                <a:pos x="connsiteX11004" y="connsiteY11004"/>
              </a:cxn>
              <a:cxn ang="0">
                <a:pos x="connsiteX11005" y="connsiteY11005"/>
              </a:cxn>
              <a:cxn ang="0">
                <a:pos x="connsiteX11006" y="connsiteY11006"/>
              </a:cxn>
              <a:cxn ang="0">
                <a:pos x="connsiteX11007" y="connsiteY11007"/>
              </a:cxn>
              <a:cxn ang="0">
                <a:pos x="connsiteX11008" y="connsiteY11008"/>
              </a:cxn>
              <a:cxn ang="0">
                <a:pos x="connsiteX11009" y="connsiteY11009"/>
              </a:cxn>
              <a:cxn ang="0">
                <a:pos x="connsiteX11010" y="connsiteY11010"/>
              </a:cxn>
              <a:cxn ang="0">
                <a:pos x="connsiteX11011" y="connsiteY11011"/>
              </a:cxn>
              <a:cxn ang="0">
                <a:pos x="connsiteX11012" y="connsiteY11012"/>
              </a:cxn>
              <a:cxn ang="0">
                <a:pos x="connsiteX11013" y="connsiteY11013"/>
              </a:cxn>
              <a:cxn ang="0">
                <a:pos x="connsiteX11014" y="connsiteY11014"/>
              </a:cxn>
              <a:cxn ang="0">
                <a:pos x="connsiteX11015" y="connsiteY11015"/>
              </a:cxn>
              <a:cxn ang="0">
                <a:pos x="connsiteX11016" y="connsiteY11016"/>
              </a:cxn>
              <a:cxn ang="0">
                <a:pos x="connsiteX11017" y="connsiteY11017"/>
              </a:cxn>
              <a:cxn ang="0">
                <a:pos x="connsiteX11018" y="connsiteY11018"/>
              </a:cxn>
              <a:cxn ang="0">
                <a:pos x="connsiteX11019" y="connsiteY11019"/>
              </a:cxn>
              <a:cxn ang="0">
                <a:pos x="connsiteX11020" y="connsiteY11020"/>
              </a:cxn>
              <a:cxn ang="0">
                <a:pos x="connsiteX11021" y="connsiteY11021"/>
              </a:cxn>
              <a:cxn ang="0">
                <a:pos x="connsiteX11022" y="connsiteY11022"/>
              </a:cxn>
              <a:cxn ang="0">
                <a:pos x="connsiteX11023" y="connsiteY11023"/>
              </a:cxn>
              <a:cxn ang="0">
                <a:pos x="connsiteX11024" y="connsiteY11024"/>
              </a:cxn>
              <a:cxn ang="0">
                <a:pos x="connsiteX11025" y="connsiteY11025"/>
              </a:cxn>
              <a:cxn ang="0">
                <a:pos x="connsiteX11026" y="connsiteY11026"/>
              </a:cxn>
              <a:cxn ang="0">
                <a:pos x="connsiteX11027" y="connsiteY11027"/>
              </a:cxn>
              <a:cxn ang="0">
                <a:pos x="connsiteX11028" y="connsiteY11028"/>
              </a:cxn>
              <a:cxn ang="0">
                <a:pos x="connsiteX11029" y="connsiteY11029"/>
              </a:cxn>
              <a:cxn ang="0">
                <a:pos x="connsiteX11030" y="connsiteY11030"/>
              </a:cxn>
              <a:cxn ang="0">
                <a:pos x="connsiteX11031" y="connsiteY11031"/>
              </a:cxn>
              <a:cxn ang="0">
                <a:pos x="connsiteX11032" y="connsiteY11032"/>
              </a:cxn>
              <a:cxn ang="0">
                <a:pos x="connsiteX11033" y="connsiteY11033"/>
              </a:cxn>
              <a:cxn ang="0">
                <a:pos x="connsiteX11034" y="connsiteY11034"/>
              </a:cxn>
              <a:cxn ang="0">
                <a:pos x="connsiteX11035" y="connsiteY11035"/>
              </a:cxn>
              <a:cxn ang="0">
                <a:pos x="connsiteX11036" y="connsiteY11036"/>
              </a:cxn>
              <a:cxn ang="0">
                <a:pos x="connsiteX11037" y="connsiteY11037"/>
              </a:cxn>
              <a:cxn ang="0">
                <a:pos x="connsiteX11038" y="connsiteY11038"/>
              </a:cxn>
              <a:cxn ang="0">
                <a:pos x="connsiteX11039" y="connsiteY11039"/>
              </a:cxn>
              <a:cxn ang="0">
                <a:pos x="connsiteX11040" y="connsiteY11040"/>
              </a:cxn>
              <a:cxn ang="0">
                <a:pos x="connsiteX11041" y="connsiteY11041"/>
              </a:cxn>
              <a:cxn ang="0">
                <a:pos x="connsiteX11042" y="connsiteY11042"/>
              </a:cxn>
              <a:cxn ang="0">
                <a:pos x="connsiteX11043" y="connsiteY11043"/>
              </a:cxn>
              <a:cxn ang="0">
                <a:pos x="connsiteX11044" y="connsiteY11044"/>
              </a:cxn>
              <a:cxn ang="0">
                <a:pos x="connsiteX11045" y="connsiteY11045"/>
              </a:cxn>
              <a:cxn ang="0">
                <a:pos x="connsiteX11046" y="connsiteY11046"/>
              </a:cxn>
              <a:cxn ang="0">
                <a:pos x="connsiteX11047" y="connsiteY11047"/>
              </a:cxn>
              <a:cxn ang="0">
                <a:pos x="connsiteX11048" y="connsiteY11048"/>
              </a:cxn>
              <a:cxn ang="0">
                <a:pos x="connsiteX11049" y="connsiteY11049"/>
              </a:cxn>
              <a:cxn ang="0">
                <a:pos x="connsiteX11050" y="connsiteY11050"/>
              </a:cxn>
              <a:cxn ang="0">
                <a:pos x="connsiteX11051" y="connsiteY11051"/>
              </a:cxn>
              <a:cxn ang="0">
                <a:pos x="connsiteX11052" y="connsiteY11052"/>
              </a:cxn>
              <a:cxn ang="0">
                <a:pos x="connsiteX11053" y="connsiteY11053"/>
              </a:cxn>
              <a:cxn ang="0">
                <a:pos x="connsiteX11054" y="connsiteY11054"/>
              </a:cxn>
              <a:cxn ang="0">
                <a:pos x="connsiteX11055" y="connsiteY11055"/>
              </a:cxn>
              <a:cxn ang="0">
                <a:pos x="connsiteX11056" y="connsiteY11056"/>
              </a:cxn>
              <a:cxn ang="0">
                <a:pos x="connsiteX11057" y="connsiteY11057"/>
              </a:cxn>
              <a:cxn ang="0">
                <a:pos x="connsiteX11058" y="connsiteY11058"/>
              </a:cxn>
              <a:cxn ang="0">
                <a:pos x="connsiteX11059" y="connsiteY11059"/>
              </a:cxn>
              <a:cxn ang="0">
                <a:pos x="connsiteX11060" y="connsiteY11060"/>
              </a:cxn>
              <a:cxn ang="0">
                <a:pos x="connsiteX11061" y="connsiteY11061"/>
              </a:cxn>
              <a:cxn ang="0">
                <a:pos x="connsiteX11062" y="connsiteY11062"/>
              </a:cxn>
              <a:cxn ang="0">
                <a:pos x="connsiteX11063" y="connsiteY11063"/>
              </a:cxn>
              <a:cxn ang="0">
                <a:pos x="connsiteX11064" y="connsiteY11064"/>
              </a:cxn>
              <a:cxn ang="0">
                <a:pos x="connsiteX11065" y="connsiteY11065"/>
              </a:cxn>
              <a:cxn ang="0">
                <a:pos x="connsiteX11066" y="connsiteY11066"/>
              </a:cxn>
              <a:cxn ang="0">
                <a:pos x="connsiteX11067" y="connsiteY11067"/>
              </a:cxn>
              <a:cxn ang="0">
                <a:pos x="connsiteX11068" y="connsiteY11068"/>
              </a:cxn>
              <a:cxn ang="0">
                <a:pos x="connsiteX11069" y="connsiteY11069"/>
              </a:cxn>
              <a:cxn ang="0">
                <a:pos x="connsiteX11070" y="connsiteY11070"/>
              </a:cxn>
              <a:cxn ang="0">
                <a:pos x="connsiteX11071" y="connsiteY11071"/>
              </a:cxn>
              <a:cxn ang="0">
                <a:pos x="connsiteX11072" y="connsiteY11072"/>
              </a:cxn>
              <a:cxn ang="0">
                <a:pos x="connsiteX11073" y="connsiteY11073"/>
              </a:cxn>
              <a:cxn ang="0">
                <a:pos x="connsiteX11074" y="connsiteY11074"/>
              </a:cxn>
              <a:cxn ang="0">
                <a:pos x="connsiteX11075" y="connsiteY11075"/>
              </a:cxn>
              <a:cxn ang="0">
                <a:pos x="connsiteX11076" y="connsiteY11076"/>
              </a:cxn>
              <a:cxn ang="0">
                <a:pos x="connsiteX11077" y="connsiteY11077"/>
              </a:cxn>
              <a:cxn ang="0">
                <a:pos x="connsiteX11078" y="connsiteY11078"/>
              </a:cxn>
              <a:cxn ang="0">
                <a:pos x="connsiteX11079" y="connsiteY11079"/>
              </a:cxn>
              <a:cxn ang="0">
                <a:pos x="connsiteX11080" y="connsiteY11080"/>
              </a:cxn>
              <a:cxn ang="0">
                <a:pos x="connsiteX11081" y="connsiteY11081"/>
              </a:cxn>
              <a:cxn ang="0">
                <a:pos x="connsiteX11082" y="connsiteY11082"/>
              </a:cxn>
              <a:cxn ang="0">
                <a:pos x="connsiteX11083" y="connsiteY11083"/>
              </a:cxn>
              <a:cxn ang="0">
                <a:pos x="connsiteX11084" y="connsiteY11084"/>
              </a:cxn>
              <a:cxn ang="0">
                <a:pos x="connsiteX11085" y="connsiteY11085"/>
              </a:cxn>
              <a:cxn ang="0">
                <a:pos x="connsiteX11086" y="connsiteY11086"/>
              </a:cxn>
              <a:cxn ang="0">
                <a:pos x="connsiteX11087" y="connsiteY11087"/>
              </a:cxn>
              <a:cxn ang="0">
                <a:pos x="connsiteX11088" y="connsiteY11088"/>
              </a:cxn>
              <a:cxn ang="0">
                <a:pos x="connsiteX11089" y="connsiteY11089"/>
              </a:cxn>
              <a:cxn ang="0">
                <a:pos x="connsiteX11090" y="connsiteY11090"/>
              </a:cxn>
              <a:cxn ang="0">
                <a:pos x="connsiteX11091" y="connsiteY11091"/>
              </a:cxn>
              <a:cxn ang="0">
                <a:pos x="connsiteX11092" y="connsiteY11092"/>
              </a:cxn>
              <a:cxn ang="0">
                <a:pos x="connsiteX11093" y="connsiteY11093"/>
              </a:cxn>
              <a:cxn ang="0">
                <a:pos x="connsiteX11094" y="connsiteY11094"/>
              </a:cxn>
              <a:cxn ang="0">
                <a:pos x="connsiteX11095" y="connsiteY11095"/>
              </a:cxn>
              <a:cxn ang="0">
                <a:pos x="connsiteX11096" y="connsiteY11096"/>
              </a:cxn>
              <a:cxn ang="0">
                <a:pos x="connsiteX11097" y="connsiteY11097"/>
              </a:cxn>
              <a:cxn ang="0">
                <a:pos x="connsiteX11098" y="connsiteY11098"/>
              </a:cxn>
              <a:cxn ang="0">
                <a:pos x="connsiteX11099" y="connsiteY11099"/>
              </a:cxn>
              <a:cxn ang="0">
                <a:pos x="connsiteX11100" y="connsiteY11100"/>
              </a:cxn>
              <a:cxn ang="0">
                <a:pos x="connsiteX11101" y="connsiteY11101"/>
              </a:cxn>
              <a:cxn ang="0">
                <a:pos x="connsiteX11102" y="connsiteY11102"/>
              </a:cxn>
              <a:cxn ang="0">
                <a:pos x="connsiteX11103" y="connsiteY11103"/>
              </a:cxn>
              <a:cxn ang="0">
                <a:pos x="connsiteX11104" y="connsiteY11104"/>
              </a:cxn>
              <a:cxn ang="0">
                <a:pos x="connsiteX11105" y="connsiteY11105"/>
              </a:cxn>
              <a:cxn ang="0">
                <a:pos x="connsiteX11106" y="connsiteY11106"/>
              </a:cxn>
              <a:cxn ang="0">
                <a:pos x="connsiteX11107" y="connsiteY11107"/>
              </a:cxn>
              <a:cxn ang="0">
                <a:pos x="connsiteX11108" y="connsiteY11108"/>
              </a:cxn>
              <a:cxn ang="0">
                <a:pos x="connsiteX11109" y="connsiteY11109"/>
              </a:cxn>
              <a:cxn ang="0">
                <a:pos x="connsiteX11110" y="connsiteY11110"/>
              </a:cxn>
              <a:cxn ang="0">
                <a:pos x="connsiteX11111" y="connsiteY11111"/>
              </a:cxn>
              <a:cxn ang="0">
                <a:pos x="connsiteX11112" y="connsiteY11112"/>
              </a:cxn>
              <a:cxn ang="0">
                <a:pos x="connsiteX11113" y="connsiteY11113"/>
              </a:cxn>
              <a:cxn ang="0">
                <a:pos x="connsiteX11114" y="connsiteY11114"/>
              </a:cxn>
              <a:cxn ang="0">
                <a:pos x="connsiteX11115" y="connsiteY11115"/>
              </a:cxn>
              <a:cxn ang="0">
                <a:pos x="connsiteX11116" y="connsiteY11116"/>
              </a:cxn>
              <a:cxn ang="0">
                <a:pos x="connsiteX11117" y="connsiteY11117"/>
              </a:cxn>
              <a:cxn ang="0">
                <a:pos x="connsiteX11118" y="connsiteY11118"/>
              </a:cxn>
              <a:cxn ang="0">
                <a:pos x="connsiteX11119" y="connsiteY11119"/>
              </a:cxn>
              <a:cxn ang="0">
                <a:pos x="connsiteX11120" y="connsiteY11120"/>
              </a:cxn>
              <a:cxn ang="0">
                <a:pos x="connsiteX11121" y="connsiteY11121"/>
              </a:cxn>
              <a:cxn ang="0">
                <a:pos x="connsiteX11122" y="connsiteY11122"/>
              </a:cxn>
              <a:cxn ang="0">
                <a:pos x="connsiteX11123" y="connsiteY11123"/>
              </a:cxn>
              <a:cxn ang="0">
                <a:pos x="connsiteX11124" y="connsiteY11124"/>
              </a:cxn>
              <a:cxn ang="0">
                <a:pos x="connsiteX11125" y="connsiteY11125"/>
              </a:cxn>
              <a:cxn ang="0">
                <a:pos x="connsiteX11126" y="connsiteY11126"/>
              </a:cxn>
              <a:cxn ang="0">
                <a:pos x="connsiteX11127" y="connsiteY11127"/>
              </a:cxn>
              <a:cxn ang="0">
                <a:pos x="connsiteX11128" y="connsiteY11128"/>
              </a:cxn>
              <a:cxn ang="0">
                <a:pos x="connsiteX11129" y="connsiteY11129"/>
              </a:cxn>
              <a:cxn ang="0">
                <a:pos x="connsiteX11130" y="connsiteY11130"/>
              </a:cxn>
              <a:cxn ang="0">
                <a:pos x="connsiteX11131" y="connsiteY11131"/>
              </a:cxn>
              <a:cxn ang="0">
                <a:pos x="connsiteX11132" y="connsiteY11132"/>
              </a:cxn>
              <a:cxn ang="0">
                <a:pos x="connsiteX11133" y="connsiteY11133"/>
              </a:cxn>
              <a:cxn ang="0">
                <a:pos x="connsiteX11134" y="connsiteY11134"/>
              </a:cxn>
              <a:cxn ang="0">
                <a:pos x="connsiteX11135" y="connsiteY11135"/>
              </a:cxn>
              <a:cxn ang="0">
                <a:pos x="connsiteX11136" y="connsiteY11136"/>
              </a:cxn>
              <a:cxn ang="0">
                <a:pos x="connsiteX11137" y="connsiteY11137"/>
              </a:cxn>
              <a:cxn ang="0">
                <a:pos x="connsiteX11138" y="connsiteY11138"/>
              </a:cxn>
              <a:cxn ang="0">
                <a:pos x="connsiteX11139" y="connsiteY11139"/>
              </a:cxn>
              <a:cxn ang="0">
                <a:pos x="connsiteX11140" y="connsiteY11140"/>
              </a:cxn>
              <a:cxn ang="0">
                <a:pos x="connsiteX11141" y="connsiteY11141"/>
              </a:cxn>
              <a:cxn ang="0">
                <a:pos x="connsiteX11142" y="connsiteY11142"/>
              </a:cxn>
              <a:cxn ang="0">
                <a:pos x="connsiteX11143" y="connsiteY11143"/>
              </a:cxn>
              <a:cxn ang="0">
                <a:pos x="connsiteX11144" y="connsiteY11144"/>
              </a:cxn>
              <a:cxn ang="0">
                <a:pos x="connsiteX11145" y="connsiteY11145"/>
              </a:cxn>
              <a:cxn ang="0">
                <a:pos x="connsiteX11146" y="connsiteY11146"/>
              </a:cxn>
              <a:cxn ang="0">
                <a:pos x="connsiteX11147" y="connsiteY11147"/>
              </a:cxn>
              <a:cxn ang="0">
                <a:pos x="connsiteX11148" y="connsiteY11148"/>
              </a:cxn>
              <a:cxn ang="0">
                <a:pos x="connsiteX11149" y="connsiteY11149"/>
              </a:cxn>
              <a:cxn ang="0">
                <a:pos x="connsiteX11150" y="connsiteY11150"/>
              </a:cxn>
              <a:cxn ang="0">
                <a:pos x="connsiteX11151" y="connsiteY11151"/>
              </a:cxn>
              <a:cxn ang="0">
                <a:pos x="connsiteX11152" y="connsiteY11152"/>
              </a:cxn>
              <a:cxn ang="0">
                <a:pos x="connsiteX11153" y="connsiteY11153"/>
              </a:cxn>
              <a:cxn ang="0">
                <a:pos x="connsiteX11154" y="connsiteY11154"/>
              </a:cxn>
              <a:cxn ang="0">
                <a:pos x="connsiteX11155" y="connsiteY11155"/>
              </a:cxn>
              <a:cxn ang="0">
                <a:pos x="connsiteX11156" y="connsiteY11156"/>
              </a:cxn>
              <a:cxn ang="0">
                <a:pos x="connsiteX11157" y="connsiteY11157"/>
              </a:cxn>
              <a:cxn ang="0">
                <a:pos x="connsiteX11158" y="connsiteY11158"/>
              </a:cxn>
              <a:cxn ang="0">
                <a:pos x="connsiteX11159" y="connsiteY11159"/>
              </a:cxn>
              <a:cxn ang="0">
                <a:pos x="connsiteX11160" y="connsiteY11160"/>
              </a:cxn>
              <a:cxn ang="0">
                <a:pos x="connsiteX11161" y="connsiteY11161"/>
              </a:cxn>
              <a:cxn ang="0">
                <a:pos x="connsiteX11162" y="connsiteY11162"/>
              </a:cxn>
              <a:cxn ang="0">
                <a:pos x="connsiteX11163" y="connsiteY11163"/>
              </a:cxn>
              <a:cxn ang="0">
                <a:pos x="connsiteX11164" y="connsiteY11164"/>
              </a:cxn>
              <a:cxn ang="0">
                <a:pos x="connsiteX11165" y="connsiteY11165"/>
              </a:cxn>
              <a:cxn ang="0">
                <a:pos x="connsiteX11166" y="connsiteY11166"/>
              </a:cxn>
              <a:cxn ang="0">
                <a:pos x="connsiteX11167" y="connsiteY11167"/>
              </a:cxn>
              <a:cxn ang="0">
                <a:pos x="connsiteX11168" y="connsiteY11168"/>
              </a:cxn>
              <a:cxn ang="0">
                <a:pos x="connsiteX11169" y="connsiteY11169"/>
              </a:cxn>
              <a:cxn ang="0">
                <a:pos x="connsiteX11170" y="connsiteY11170"/>
              </a:cxn>
              <a:cxn ang="0">
                <a:pos x="connsiteX11171" y="connsiteY11171"/>
              </a:cxn>
              <a:cxn ang="0">
                <a:pos x="connsiteX11172" y="connsiteY11172"/>
              </a:cxn>
              <a:cxn ang="0">
                <a:pos x="connsiteX11173" y="connsiteY11173"/>
              </a:cxn>
              <a:cxn ang="0">
                <a:pos x="connsiteX11174" y="connsiteY11174"/>
              </a:cxn>
              <a:cxn ang="0">
                <a:pos x="connsiteX11175" y="connsiteY11175"/>
              </a:cxn>
              <a:cxn ang="0">
                <a:pos x="connsiteX11176" y="connsiteY11176"/>
              </a:cxn>
              <a:cxn ang="0">
                <a:pos x="connsiteX11177" y="connsiteY11177"/>
              </a:cxn>
              <a:cxn ang="0">
                <a:pos x="connsiteX11178" y="connsiteY11178"/>
              </a:cxn>
              <a:cxn ang="0">
                <a:pos x="connsiteX11179" y="connsiteY11179"/>
              </a:cxn>
              <a:cxn ang="0">
                <a:pos x="connsiteX11180" y="connsiteY11180"/>
              </a:cxn>
              <a:cxn ang="0">
                <a:pos x="connsiteX11181" y="connsiteY11181"/>
              </a:cxn>
              <a:cxn ang="0">
                <a:pos x="connsiteX11182" y="connsiteY11182"/>
              </a:cxn>
              <a:cxn ang="0">
                <a:pos x="connsiteX11183" y="connsiteY11183"/>
              </a:cxn>
              <a:cxn ang="0">
                <a:pos x="connsiteX11184" y="connsiteY11184"/>
              </a:cxn>
              <a:cxn ang="0">
                <a:pos x="connsiteX11185" y="connsiteY11185"/>
              </a:cxn>
              <a:cxn ang="0">
                <a:pos x="connsiteX11186" y="connsiteY11186"/>
              </a:cxn>
              <a:cxn ang="0">
                <a:pos x="connsiteX11187" y="connsiteY11187"/>
              </a:cxn>
              <a:cxn ang="0">
                <a:pos x="connsiteX11188" y="connsiteY11188"/>
              </a:cxn>
              <a:cxn ang="0">
                <a:pos x="connsiteX11189" y="connsiteY11189"/>
              </a:cxn>
              <a:cxn ang="0">
                <a:pos x="connsiteX11190" y="connsiteY11190"/>
              </a:cxn>
              <a:cxn ang="0">
                <a:pos x="connsiteX11191" y="connsiteY11191"/>
              </a:cxn>
              <a:cxn ang="0">
                <a:pos x="connsiteX11192" y="connsiteY11192"/>
              </a:cxn>
              <a:cxn ang="0">
                <a:pos x="connsiteX11193" y="connsiteY11193"/>
              </a:cxn>
              <a:cxn ang="0">
                <a:pos x="connsiteX11194" y="connsiteY11194"/>
              </a:cxn>
              <a:cxn ang="0">
                <a:pos x="connsiteX11195" y="connsiteY11195"/>
              </a:cxn>
              <a:cxn ang="0">
                <a:pos x="connsiteX11196" y="connsiteY11196"/>
              </a:cxn>
              <a:cxn ang="0">
                <a:pos x="connsiteX11197" y="connsiteY11197"/>
              </a:cxn>
              <a:cxn ang="0">
                <a:pos x="connsiteX11198" y="connsiteY11198"/>
              </a:cxn>
              <a:cxn ang="0">
                <a:pos x="connsiteX11199" y="connsiteY11199"/>
              </a:cxn>
              <a:cxn ang="0">
                <a:pos x="connsiteX11200" y="connsiteY11200"/>
              </a:cxn>
              <a:cxn ang="0">
                <a:pos x="connsiteX11201" y="connsiteY11201"/>
              </a:cxn>
              <a:cxn ang="0">
                <a:pos x="connsiteX11202" y="connsiteY11202"/>
              </a:cxn>
              <a:cxn ang="0">
                <a:pos x="connsiteX11203" y="connsiteY11203"/>
              </a:cxn>
              <a:cxn ang="0">
                <a:pos x="connsiteX11204" y="connsiteY11204"/>
              </a:cxn>
              <a:cxn ang="0">
                <a:pos x="connsiteX11205" y="connsiteY11205"/>
              </a:cxn>
              <a:cxn ang="0">
                <a:pos x="connsiteX11206" y="connsiteY11206"/>
              </a:cxn>
              <a:cxn ang="0">
                <a:pos x="connsiteX11207" y="connsiteY11207"/>
              </a:cxn>
              <a:cxn ang="0">
                <a:pos x="connsiteX11208" y="connsiteY11208"/>
              </a:cxn>
              <a:cxn ang="0">
                <a:pos x="connsiteX11209" y="connsiteY11209"/>
              </a:cxn>
              <a:cxn ang="0">
                <a:pos x="connsiteX11210" y="connsiteY11210"/>
              </a:cxn>
              <a:cxn ang="0">
                <a:pos x="connsiteX11211" y="connsiteY11211"/>
              </a:cxn>
              <a:cxn ang="0">
                <a:pos x="connsiteX11212" y="connsiteY11212"/>
              </a:cxn>
              <a:cxn ang="0">
                <a:pos x="connsiteX11213" y="connsiteY11213"/>
              </a:cxn>
              <a:cxn ang="0">
                <a:pos x="connsiteX11214" y="connsiteY11214"/>
              </a:cxn>
              <a:cxn ang="0">
                <a:pos x="connsiteX11215" y="connsiteY11215"/>
              </a:cxn>
              <a:cxn ang="0">
                <a:pos x="connsiteX11216" y="connsiteY11216"/>
              </a:cxn>
              <a:cxn ang="0">
                <a:pos x="connsiteX11217" y="connsiteY11217"/>
              </a:cxn>
              <a:cxn ang="0">
                <a:pos x="connsiteX11218" y="connsiteY11218"/>
              </a:cxn>
              <a:cxn ang="0">
                <a:pos x="connsiteX11219" y="connsiteY11219"/>
              </a:cxn>
              <a:cxn ang="0">
                <a:pos x="connsiteX11220" y="connsiteY11220"/>
              </a:cxn>
              <a:cxn ang="0">
                <a:pos x="connsiteX11221" y="connsiteY11221"/>
              </a:cxn>
              <a:cxn ang="0">
                <a:pos x="connsiteX11222" y="connsiteY11222"/>
              </a:cxn>
              <a:cxn ang="0">
                <a:pos x="connsiteX11223" y="connsiteY11223"/>
              </a:cxn>
              <a:cxn ang="0">
                <a:pos x="connsiteX11224" y="connsiteY11224"/>
              </a:cxn>
              <a:cxn ang="0">
                <a:pos x="connsiteX11225" y="connsiteY11225"/>
              </a:cxn>
              <a:cxn ang="0">
                <a:pos x="connsiteX11226" y="connsiteY11226"/>
              </a:cxn>
              <a:cxn ang="0">
                <a:pos x="connsiteX11227" y="connsiteY11227"/>
              </a:cxn>
              <a:cxn ang="0">
                <a:pos x="connsiteX11228" y="connsiteY11228"/>
              </a:cxn>
              <a:cxn ang="0">
                <a:pos x="connsiteX11229" y="connsiteY11229"/>
              </a:cxn>
              <a:cxn ang="0">
                <a:pos x="connsiteX11230" y="connsiteY11230"/>
              </a:cxn>
              <a:cxn ang="0">
                <a:pos x="connsiteX11231" y="connsiteY11231"/>
              </a:cxn>
              <a:cxn ang="0">
                <a:pos x="connsiteX11232" y="connsiteY11232"/>
              </a:cxn>
              <a:cxn ang="0">
                <a:pos x="connsiteX11233" y="connsiteY11233"/>
              </a:cxn>
              <a:cxn ang="0">
                <a:pos x="connsiteX11234" y="connsiteY11234"/>
              </a:cxn>
              <a:cxn ang="0">
                <a:pos x="connsiteX11235" y="connsiteY11235"/>
              </a:cxn>
              <a:cxn ang="0">
                <a:pos x="connsiteX11236" y="connsiteY11236"/>
              </a:cxn>
              <a:cxn ang="0">
                <a:pos x="connsiteX11237" y="connsiteY11237"/>
              </a:cxn>
              <a:cxn ang="0">
                <a:pos x="connsiteX11238" y="connsiteY11238"/>
              </a:cxn>
              <a:cxn ang="0">
                <a:pos x="connsiteX11239" y="connsiteY11239"/>
              </a:cxn>
              <a:cxn ang="0">
                <a:pos x="connsiteX11240" y="connsiteY11240"/>
              </a:cxn>
              <a:cxn ang="0">
                <a:pos x="connsiteX11241" y="connsiteY11241"/>
              </a:cxn>
              <a:cxn ang="0">
                <a:pos x="connsiteX11242" y="connsiteY11242"/>
              </a:cxn>
              <a:cxn ang="0">
                <a:pos x="connsiteX11243" y="connsiteY11243"/>
              </a:cxn>
              <a:cxn ang="0">
                <a:pos x="connsiteX11244" y="connsiteY11244"/>
              </a:cxn>
              <a:cxn ang="0">
                <a:pos x="connsiteX11245" y="connsiteY11245"/>
              </a:cxn>
              <a:cxn ang="0">
                <a:pos x="connsiteX11246" y="connsiteY11246"/>
              </a:cxn>
              <a:cxn ang="0">
                <a:pos x="connsiteX11247" y="connsiteY11247"/>
              </a:cxn>
              <a:cxn ang="0">
                <a:pos x="connsiteX11248" y="connsiteY11248"/>
              </a:cxn>
              <a:cxn ang="0">
                <a:pos x="connsiteX11249" y="connsiteY11249"/>
              </a:cxn>
              <a:cxn ang="0">
                <a:pos x="connsiteX11250" y="connsiteY11250"/>
              </a:cxn>
              <a:cxn ang="0">
                <a:pos x="connsiteX11251" y="connsiteY11251"/>
              </a:cxn>
              <a:cxn ang="0">
                <a:pos x="connsiteX11252" y="connsiteY11252"/>
              </a:cxn>
              <a:cxn ang="0">
                <a:pos x="connsiteX11253" y="connsiteY11253"/>
              </a:cxn>
              <a:cxn ang="0">
                <a:pos x="connsiteX11254" y="connsiteY11254"/>
              </a:cxn>
              <a:cxn ang="0">
                <a:pos x="connsiteX11255" y="connsiteY11255"/>
              </a:cxn>
              <a:cxn ang="0">
                <a:pos x="connsiteX11256" y="connsiteY11256"/>
              </a:cxn>
              <a:cxn ang="0">
                <a:pos x="connsiteX11257" y="connsiteY11257"/>
              </a:cxn>
              <a:cxn ang="0">
                <a:pos x="connsiteX11258" y="connsiteY11258"/>
              </a:cxn>
              <a:cxn ang="0">
                <a:pos x="connsiteX11259" y="connsiteY11259"/>
              </a:cxn>
              <a:cxn ang="0">
                <a:pos x="connsiteX11260" y="connsiteY11260"/>
              </a:cxn>
              <a:cxn ang="0">
                <a:pos x="connsiteX11261" y="connsiteY11261"/>
              </a:cxn>
              <a:cxn ang="0">
                <a:pos x="connsiteX11262" y="connsiteY11262"/>
              </a:cxn>
              <a:cxn ang="0">
                <a:pos x="connsiteX11263" y="connsiteY11263"/>
              </a:cxn>
              <a:cxn ang="0">
                <a:pos x="connsiteX11264" y="connsiteY11264"/>
              </a:cxn>
              <a:cxn ang="0">
                <a:pos x="connsiteX11265" y="connsiteY11265"/>
              </a:cxn>
              <a:cxn ang="0">
                <a:pos x="connsiteX11266" y="connsiteY11266"/>
              </a:cxn>
              <a:cxn ang="0">
                <a:pos x="connsiteX11267" y="connsiteY11267"/>
              </a:cxn>
              <a:cxn ang="0">
                <a:pos x="connsiteX11268" y="connsiteY11268"/>
              </a:cxn>
              <a:cxn ang="0">
                <a:pos x="connsiteX11269" y="connsiteY11269"/>
              </a:cxn>
              <a:cxn ang="0">
                <a:pos x="connsiteX11270" y="connsiteY11270"/>
              </a:cxn>
              <a:cxn ang="0">
                <a:pos x="connsiteX11271" y="connsiteY11271"/>
              </a:cxn>
              <a:cxn ang="0">
                <a:pos x="connsiteX11272" y="connsiteY11272"/>
              </a:cxn>
              <a:cxn ang="0">
                <a:pos x="connsiteX11273" y="connsiteY11273"/>
              </a:cxn>
              <a:cxn ang="0">
                <a:pos x="connsiteX11274" y="connsiteY11274"/>
              </a:cxn>
              <a:cxn ang="0">
                <a:pos x="connsiteX11275" y="connsiteY11275"/>
              </a:cxn>
              <a:cxn ang="0">
                <a:pos x="connsiteX11276" y="connsiteY11276"/>
              </a:cxn>
              <a:cxn ang="0">
                <a:pos x="connsiteX11277" y="connsiteY11277"/>
              </a:cxn>
              <a:cxn ang="0">
                <a:pos x="connsiteX11278" y="connsiteY11278"/>
              </a:cxn>
              <a:cxn ang="0">
                <a:pos x="connsiteX11279" y="connsiteY11279"/>
              </a:cxn>
              <a:cxn ang="0">
                <a:pos x="connsiteX11280" y="connsiteY11280"/>
              </a:cxn>
              <a:cxn ang="0">
                <a:pos x="connsiteX11281" y="connsiteY11281"/>
              </a:cxn>
              <a:cxn ang="0">
                <a:pos x="connsiteX11282" y="connsiteY11282"/>
              </a:cxn>
              <a:cxn ang="0">
                <a:pos x="connsiteX11283" y="connsiteY11283"/>
              </a:cxn>
              <a:cxn ang="0">
                <a:pos x="connsiteX11284" y="connsiteY11284"/>
              </a:cxn>
              <a:cxn ang="0">
                <a:pos x="connsiteX11285" y="connsiteY11285"/>
              </a:cxn>
              <a:cxn ang="0">
                <a:pos x="connsiteX11286" y="connsiteY11286"/>
              </a:cxn>
              <a:cxn ang="0">
                <a:pos x="connsiteX11287" y="connsiteY11287"/>
              </a:cxn>
              <a:cxn ang="0">
                <a:pos x="connsiteX11288" y="connsiteY11288"/>
              </a:cxn>
              <a:cxn ang="0">
                <a:pos x="connsiteX11289" y="connsiteY11289"/>
              </a:cxn>
              <a:cxn ang="0">
                <a:pos x="connsiteX11290" y="connsiteY11290"/>
              </a:cxn>
              <a:cxn ang="0">
                <a:pos x="connsiteX11291" y="connsiteY11291"/>
              </a:cxn>
              <a:cxn ang="0">
                <a:pos x="connsiteX11292" y="connsiteY11292"/>
              </a:cxn>
              <a:cxn ang="0">
                <a:pos x="connsiteX11293" y="connsiteY11293"/>
              </a:cxn>
              <a:cxn ang="0">
                <a:pos x="connsiteX11294" y="connsiteY11294"/>
              </a:cxn>
              <a:cxn ang="0">
                <a:pos x="connsiteX11295" y="connsiteY11295"/>
              </a:cxn>
              <a:cxn ang="0">
                <a:pos x="connsiteX11296" y="connsiteY11296"/>
              </a:cxn>
              <a:cxn ang="0">
                <a:pos x="connsiteX11297" y="connsiteY11297"/>
              </a:cxn>
              <a:cxn ang="0">
                <a:pos x="connsiteX11298" y="connsiteY11298"/>
              </a:cxn>
              <a:cxn ang="0">
                <a:pos x="connsiteX11299" y="connsiteY11299"/>
              </a:cxn>
              <a:cxn ang="0">
                <a:pos x="connsiteX11300" y="connsiteY11300"/>
              </a:cxn>
              <a:cxn ang="0">
                <a:pos x="connsiteX11301" y="connsiteY11301"/>
              </a:cxn>
              <a:cxn ang="0">
                <a:pos x="connsiteX11302" y="connsiteY11302"/>
              </a:cxn>
              <a:cxn ang="0">
                <a:pos x="connsiteX11303" y="connsiteY11303"/>
              </a:cxn>
              <a:cxn ang="0">
                <a:pos x="connsiteX11304" y="connsiteY11304"/>
              </a:cxn>
              <a:cxn ang="0">
                <a:pos x="connsiteX11305" y="connsiteY11305"/>
              </a:cxn>
              <a:cxn ang="0">
                <a:pos x="connsiteX11306" y="connsiteY11306"/>
              </a:cxn>
              <a:cxn ang="0">
                <a:pos x="connsiteX11307" y="connsiteY11307"/>
              </a:cxn>
              <a:cxn ang="0">
                <a:pos x="connsiteX11308" y="connsiteY11308"/>
              </a:cxn>
              <a:cxn ang="0">
                <a:pos x="connsiteX11309" y="connsiteY11309"/>
              </a:cxn>
              <a:cxn ang="0">
                <a:pos x="connsiteX11310" y="connsiteY11310"/>
              </a:cxn>
              <a:cxn ang="0">
                <a:pos x="connsiteX11311" y="connsiteY11311"/>
              </a:cxn>
              <a:cxn ang="0">
                <a:pos x="connsiteX11312" y="connsiteY11312"/>
              </a:cxn>
              <a:cxn ang="0">
                <a:pos x="connsiteX11313" y="connsiteY11313"/>
              </a:cxn>
              <a:cxn ang="0">
                <a:pos x="connsiteX11314" y="connsiteY11314"/>
              </a:cxn>
              <a:cxn ang="0">
                <a:pos x="connsiteX11315" y="connsiteY11315"/>
              </a:cxn>
              <a:cxn ang="0">
                <a:pos x="connsiteX11316" y="connsiteY11316"/>
              </a:cxn>
              <a:cxn ang="0">
                <a:pos x="connsiteX11317" y="connsiteY11317"/>
              </a:cxn>
              <a:cxn ang="0">
                <a:pos x="connsiteX11318" y="connsiteY11318"/>
              </a:cxn>
              <a:cxn ang="0">
                <a:pos x="connsiteX11319" y="connsiteY11319"/>
              </a:cxn>
              <a:cxn ang="0">
                <a:pos x="connsiteX11320" y="connsiteY11320"/>
              </a:cxn>
              <a:cxn ang="0">
                <a:pos x="connsiteX11321" y="connsiteY11321"/>
              </a:cxn>
              <a:cxn ang="0">
                <a:pos x="connsiteX11322" y="connsiteY11322"/>
              </a:cxn>
              <a:cxn ang="0">
                <a:pos x="connsiteX11323" y="connsiteY11323"/>
              </a:cxn>
              <a:cxn ang="0">
                <a:pos x="connsiteX11324" y="connsiteY11324"/>
              </a:cxn>
              <a:cxn ang="0">
                <a:pos x="connsiteX11325" y="connsiteY11325"/>
              </a:cxn>
              <a:cxn ang="0">
                <a:pos x="connsiteX11326" y="connsiteY11326"/>
              </a:cxn>
              <a:cxn ang="0">
                <a:pos x="connsiteX11327" y="connsiteY11327"/>
              </a:cxn>
              <a:cxn ang="0">
                <a:pos x="connsiteX11328" y="connsiteY11328"/>
              </a:cxn>
              <a:cxn ang="0">
                <a:pos x="connsiteX11329" y="connsiteY11329"/>
              </a:cxn>
              <a:cxn ang="0">
                <a:pos x="connsiteX11330" y="connsiteY11330"/>
              </a:cxn>
              <a:cxn ang="0">
                <a:pos x="connsiteX11331" y="connsiteY11331"/>
              </a:cxn>
              <a:cxn ang="0">
                <a:pos x="connsiteX11332" y="connsiteY11332"/>
              </a:cxn>
              <a:cxn ang="0">
                <a:pos x="connsiteX11333" y="connsiteY11333"/>
              </a:cxn>
              <a:cxn ang="0">
                <a:pos x="connsiteX11334" y="connsiteY11334"/>
              </a:cxn>
              <a:cxn ang="0">
                <a:pos x="connsiteX11335" y="connsiteY11335"/>
              </a:cxn>
              <a:cxn ang="0">
                <a:pos x="connsiteX11336" y="connsiteY11336"/>
              </a:cxn>
              <a:cxn ang="0">
                <a:pos x="connsiteX11337" y="connsiteY11337"/>
              </a:cxn>
              <a:cxn ang="0">
                <a:pos x="connsiteX11338" y="connsiteY11338"/>
              </a:cxn>
              <a:cxn ang="0">
                <a:pos x="connsiteX11339" y="connsiteY11339"/>
              </a:cxn>
              <a:cxn ang="0">
                <a:pos x="connsiteX11340" y="connsiteY11340"/>
              </a:cxn>
              <a:cxn ang="0">
                <a:pos x="connsiteX11341" y="connsiteY11341"/>
              </a:cxn>
              <a:cxn ang="0">
                <a:pos x="connsiteX11342" y="connsiteY11342"/>
              </a:cxn>
              <a:cxn ang="0">
                <a:pos x="connsiteX11343" y="connsiteY11343"/>
              </a:cxn>
              <a:cxn ang="0">
                <a:pos x="connsiteX11344" y="connsiteY11344"/>
              </a:cxn>
              <a:cxn ang="0">
                <a:pos x="connsiteX11345" y="connsiteY11345"/>
              </a:cxn>
              <a:cxn ang="0">
                <a:pos x="connsiteX11346" y="connsiteY11346"/>
              </a:cxn>
              <a:cxn ang="0">
                <a:pos x="connsiteX11347" y="connsiteY11347"/>
              </a:cxn>
              <a:cxn ang="0">
                <a:pos x="connsiteX11348" y="connsiteY11348"/>
              </a:cxn>
              <a:cxn ang="0">
                <a:pos x="connsiteX11349" y="connsiteY11349"/>
              </a:cxn>
              <a:cxn ang="0">
                <a:pos x="connsiteX11350" y="connsiteY11350"/>
              </a:cxn>
              <a:cxn ang="0">
                <a:pos x="connsiteX11351" y="connsiteY11351"/>
              </a:cxn>
              <a:cxn ang="0">
                <a:pos x="connsiteX11352" y="connsiteY11352"/>
              </a:cxn>
              <a:cxn ang="0">
                <a:pos x="connsiteX11353" y="connsiteY11353"/>
              </a:cxn>
              <a:cxn ang="0">
                <a:pos x="connsiteX11354" y="connsiteY11354"/>
              </a:cxn>
              <a:cxn ang="0">
                <a:pos x="connsiteX11355" y="connsiteY11355"/>
              </a:cxn>
              <a:cxn ang="0">
                <a:pos x="connsiteX11356" y="connsiteY11356"/>
              </a:cxn>
              <a:cxn ang="0">
                <a:pos x="connsiteX11357" y="connsiteY11357"/>
              </a:cxn>
              <a:cxn ang="0">
                <a:pos x="connsiteX11358" y="connsiteY11358"/>
              </a:cxn>
              <a:cxn ang="0">
                <a:pos x="connsiteX11359" y="connsiteY11359"/>
              </a:cxn>
              <a:cxn ang="0">
                <a:pos x="connsiteX11360" y="connsiteY11360"/>
              </a:cxn>
              <a:cxn ang="0">
                <a:pos x="connsiteX11361" y="connsiteY11361"/>
              </a:cxn>
              <a:cxn ang="0">
                <a:pos x="connsiteX11362" y="connsiteY11362"/>
              </a:cxn>
              <a:cxn ang="0">
                <a:pos x="connsiteX11363" y="connsiteY11363"/>
              </a:cxn>
              <a:cxn ang="0">
                <a:pos x="connsiteX11364" y="connsiteY11364"/>
              </a:cxn>
              <a:cxn ang="0">
                <a:pos x="connsiteX11365" y="connsiteY11365"/>
              </a:cxn>
              <a:cxn ang="0">
                <a:pos x="connsiteX11366" y="connsiteY11366"/>
              </a:cxn>
              <a:cxn ang="0">
                <a:pos x="connsiteX11367" y="connsiteY11367"/>
              </a:cxn>
              <a:cxn ang="0">
                <a:pos x="connsiteX11368" y="connsiteY11368"/>
              </a:cxn>
              <a:cxn ang="0">
                <a:pos x="connsiteX11369" y="connsiteY11369"/>
              </a:cxn>
              <a:cxn ang="0">
                <a:pos x="connsiteX11370" y="connsiteY11370"/>
              </a:cxn>
              <a:cxn ang="0">
                <a:pos x="connsiteX11371" y="connsiteY11371"/>
              </a:cxn>
              <a:cxn ang="0">
                <a:pos x="connsiteX11372" y="connsiteY11372"/>
              </a:cxn>
              <a:cxn ang="0">
                <a:pos x="connsiteX11373" y="connsiteY11373"/>
              </a:cxn>
              <a:cxn ang="0">
                <a:pos x="connsiteX11374" y="connsiteY11374"/>
              </a:cxn>
              <a:cxn ang="0">
                <a:pos x="connsiteX11375" y="connsiteY11375"/>
              </a:cxn>
              <a:cxn ang="0">
                <a:pos x="connsiteX11376" y="connsiteY11376"/>
              </a:cxn>
              <a:cxn ang="0">
                <a:pos x="connsiteX11377" y="connsiteY11377"/>
              </a:cxn>
              <a:cxn ang="0">
                <a:pos x="connsiteX11378" y="connsiteY11378"/>
              </a:cxn>
              <a:cxn ang="0">
                <a:pos x="connsiteX11379" y="connsiteY11379"/>
              </a:cxn>
              <a:cxn ang="0">
                <a:pos x="connsiteX11380" y="connsiteY11380"/>
              </a:cxn>
              <a:cxn ang="0">
                <a:pos x="connsiteX11381" y="connsiteY11381"/>
              </a:cxn>
              <a:cxn ang="0">
                <a:pos x="connsiteX11382" y="connsiteY11382"/>
              </a:cxn>
              <a:cxn ang="0">
                <a:pos x="connsiteX11383" y="connsiteY11383"/>
              </a:cxn>
              <a:cxn ang="0">
                <a:pos x="connsiteX11384" y="connsiteY11384"/>
              </a:cxn>
              <a:cxn ang="0">
                <a:pos x="connsiteX11385" y="connsiteY11385"/>
              </a:cxn>
              <a:cxn ang="0">
                <a:pos x="connsiteX11386" y="connsiteY11386"/>
              </a:cxn>
              <a:cxn ang="0">
                <a:pos x="connsiteX11387" y="connsiteY11387"/>
              </a:cxn>
              <a:cxn ang="0">
                <a:pos x="connsiteX11388" y="connsiteY11388"/>
              </a:cxn>
              <a:cxn ang="0">
                <a:pos x="connsiteX11389" y="connsiteY11389"/>
              </a:cxn>
              <a:cxn ang="0">
                <a:pos x="connsiteX11390" y="connsiteY11390"/>
              </a:cxn>
              <a:cxn ang="0">
                <a:pos x="connsiteX11391" y="connsiteY11391"/>
              </a:cxn>
              <a:cxn ang="0">
                <a:pos x="connsiteX11392" y="connsiteY11392"/>
              </a:cxn>
              <a:cxn ang="0">
                <a:pos x="connsiteX11393" y="connsiteY11393"/>
              </a:cxn>
              <a:cxn ang="0">
                <a:pos x="connsiteX11394" y="connsiteY11394"/>
              </a:cxn>
              <a:cxn ang="0">
                <a:pos x="connsiteX11395" y="connsiteY11395"/>
              </a:cxn>
              <a:cxn ang="0">
                <a:pos x="connsiteX11396" y="connsiteY11396"/>
              </a:cxn>
              <a:cxn ang="0">
                <a:pos x="connsiteX11397" y="connsiteY11397"/>
              </a:cxn>
              <a:cxn ang="0">
                <a:pos x="connsiteX11398" y="connsiteY11398"/>
              </a:cxn>
              <a:cxn ang="0">
                <a:pos x="connsiteX11399" y="connsiteY11399"/>
              </a:cxn>
              <a:cxn ang="0">
                <a:pos x="connsiteX11400" y="connsiteY11400"/>
              </a:cxn>
              <a:cxn ang="0">
                <a:pos x="connsiteX11401" y="connsiteY11401"/>
              </a:cxn>
              <a:cxn ang="0">
                <a:pos x="connsiteX11402" y="connsiteY11402"/>
              </a:cxn>
              <a:cxn ang="0">
                <a:pos x="connsiteX11403" y="connsiteY11403"/>
              </a:cxn>
              <a:cxn ang="0">
                <a:pos x="connsiteX11404" y="connsiteY11404"/>
              </a:cxn>
              <a:cxn ang="0">
                <a:pos x="connsiteX11405" y="connsiteY11405"/>
              </a:cxn>
              <a:cxn ang="0">
                <a:pos x="connsiteX11406" y="connsiteY11406"/>
              </a:cxn>
              <a:cxn ang="0">
                <a:pos x="connsiteX11407" y="connsiteY11407"/>
              </a:cxn>
              <a:cxn ang="0">
                <a:pos x="connsiteX11408" y="connsiteY11408"/>
              </a:cxn>
              <a:cxn ang="0">
                <a:pos x="connsiteX11409" y="connsiteY11409"/>
              </a:cxn>
              <a:cxn ang="0">
                <a:pos x="connsiteX11410" y="connsiteY11410"/>
              </a:cxn>
              <a:cxn ang="0">
                <a:pos x="connsiteX11411" y="connsiteY11411"/>
              </a:cxn>
              <a:cxn ang="0">
                <a:pos x="connsiteX11412" y="connsiteY11412"/>
              </a:cxn>
              <a:cxn ang="0">
                <a:pos x="connsiteX11413" y="connsiteY11413"/>
              </a:cxn>
              <a:cxn ang="0">
                <a:pos x="connsiteX11414" y="connsiteY11414"/>
              </a:cxn>
              <a:cxn ang="0">
                <a:pos x="connsiteX11415" y="connsiteY11415"/>
              </a:cxn>
              <a:cxn ang="0">
                <a:pos x="connsiteX11416" y="connsiteY11416"/>
              </a:cxn>
              <a:cxn ang="0">
                <a:pos x="connsiteX11417" y="connsiteY11417"/>
              </a:cxn>
              <a:cxn ang="0">
                <a:pos x="connsiteX11418" y="connsiteY11418"/>
              </a:cxn>
              <a:cxn ang="0">
                <a:pos x="connsiteX11419" y="connsiteY11419"/>
              </a:cxn>
              <a:cxn ang="0">
                <a:pos x="connsiteX11420" y="connsiteY11420"/>
              </a:cxn>
              <a:cxn ang="0">
                <a:pos x="connsiteX11421" y="connsiteY11421"/>
              </a:cxn>
              <a:cxn ang="0">
                <a:pos x="connsiteX11422" y="connsiteY11422"/>
              </a:cxn>
              <a:cxn ang="0">
                <a:pos x="connsiteX11423" y="connsiteY11423"/>
              </a:cxn>
              <a:cxn ang="0">
                <a:pos x="connsiteX11424" y="connsiteY11424"/>
              </a:cxn>
              <a:cxn ang="0">
                <a:pos x="connsiteX11425" y="connsiteY11425"/>
              </a:cxn>
              <a:cxn ang="0">
                <a:pos x="connsiteX11426" y="connsiteY11426"/>
              </a:cxn>
              <a:cxn ang="0">
                <a:pos x="connsiteX11427" y="connsiteY11427"/>
              </a:cxn>
              <a:cxn ang="0">
                <a:pos x="connsiteX11428" y="connsiteY11428"/>
              </a:cxn>
              <a:cxn ang="0">
                <a:pos x="connsiteX11429" y="connsiteY11429"/>
              </a:cxn>
              <a:cxn ang="0">
                <a:pos x="connsiteX11430" y="connsiteY11430"/>
              </a:cxn>
              <a:cxn ang="0">
                <a:pos x="connsiteX11431" y="connsiteY11431"/>
              </a:cxn>
              <a:cxn ang="0">
                <a:pos x="connsiteX11432" y="connsiteY11432"/>
              </a:cxn>
              <a:cxn ang="0">
                <a:pos x="connsiteX11433" y="connsiteY11433"/>
              </a:cxn>
              <a:cxn ang="0">
                <a:pos x="connsiteX11434" y="connsiteY11434"/>
              </a:cxn>
              <a:cxn ang="0">
                <a:pos x="connsiteX11435" y="connsiteY11435"/>
              </a:cxn>
              <a:cxn ang="0">
                <a:pos x="connsiteX11436" y="connsiteY11436"/>
              </a:cxn>
              <a:cxn ang="0">
                <a:pos x="connsiteX11437" y="connsiteY11437"/>
              </a:cxn>
              <a:cxn ang="0">
                <a:pos x="connsiteX11438" y="connsiteY11438"/>
              </a:cxn>
              <a:cxn ang="0">
                <a:pos x="connsiteX11439" y="connsiteY11439"/>
              </a:cxn>
              <a:cxn ang="0">
                <a:pos x="connsiteX11440" y="connsiteY11440"/>
              </a:cxn>
              <a:cxn ang="0">
                <a:pos x="connsiteX11441" y="connsiteY11441"/>
              </a:cxn>
              <a:cxn ang="0">
                <a:pos x="connsiteX11442" y="connsiteY11442"/>
              </a:cxn>
              <a:cxn ang="0">
                <a:pos x="connsiteX11443" y="connsiteY11443"/>
              </a:cxn>
              <a:cxn ang="0">
                <a:pos x="connsiteX11444" y="connsiteY11444"/>
              </a:cxn>
              <a:cxn ang="0">
                <a:pos x="connsiteX11445" y="connsiteY11445"/>
              </a:cxn>
              <a:cxn ang="0">
                <a:pos x="connsiteX11446" y="connsiteY11446"/>
              </a:cxn>
              <a:cxn ang="0">
                <a:pos x="connsiteX11447" y="connsiteY11447"/>
              </a:cxn>
              <a:cxn ang="0">
                <a:pos x="connsiteX11448" y="connsiteY11448"/>
              </a:cxn>
              <a:cxn ang="0">
                <a:pos x="connsiteX11449" y="connsiteY11449"/>
              </a:cxn>
              <a:cxn ang="0">
                <a:pos x="connsiteX11450" y="connsiteY11450"/>
              </a:cxn>
              <a:cxn ang="0">
                <a:pos x="connsiteX11451" y="connsiteY11451"/>
              </a:cxn>
              <a:cxn ang="0">
                <a:pos x="connsiteX11452" y="connsiteY11452"/>
              </a:cxn>
              <a:cxn ang="0">
                <a:pos x="connsiteX11453" y="connsiteY11453"/>
              </a:cxn>
              <a:cxn ang="0">
                <a:pos x="connsiteX11454" y="connsiteY11454"/>
              </a:cxn>
              <a:cxn ang="0">
                <a:pos x="connsiteX11455" y="connsiteY11455"/>
              </a:cxn>
              <a:cxn ang="0">
                <a:pos x="connsiteX11456" y="connsiteY11456"/>
              </a:cxn>
              <a:cxn ang="0">
                <a:pos x="connsiteX11457" y="connsiteY11457"/>
              </a:cxn>
              <a:cxn ang="0">
                <a:pos x="connsiteX11458" y="connsiteY11458"/>
              </a:cxn>
              <a:cxn ang="0">
                <a:pos x="connsiteX11459" y="connsiteY11459"/>
              </a:cxn>
              <a:cxn ang="0">
                <a:pos x="connsiteX11460" y="connsiteY11460"/>
              </a:cxn>
              <a:cxn ang="0">
                <a:pos x="connsiteX11461" y="connsiteY11461"/>
              </a:cxn>
              <a:cxn ang="0">
                <a:pos x="connsiteX11462" y="connsiteY11462"/>
              </a:cxn>
              <a:cxn ang="0">
                <a:pos x="connsiteX11463" y="connsiteY11463"/>
              </a:cxn>
              <a:cxn ang="0">
                <a:pos x="connsiteX11464" y="connsiteY11464"/>
              </a:cxn>
              <a:cxn ang="0">
                <a:pos x="connsiteX11465" y="connsiteY11465"/>
              </a:cxn>
              <a:cxn ang="0">
                <a:pos x="connsiteX11466" y="connsiteY11466"/>
              </a:cxn>
              <a:cxn ang="0">
                <a:pos x="connsiteX11467" y="connsiteY11467"/>
              </a:cxn>
              <a:cxn ang="0">
                <a:pos x="connsiteX11468" y="connsiteY11468"/>
              </a:cxn>
              <a:cxn ang="0">
                <a:pos x="connsiteX11469" y="connsiteY11469"/>
              </a:cxn>
              <a:cxn ang="0">
                <a:pos x="connsiteX11470" y="connsiteY11470"/>
              </a:cxn>
              <a:cxn ang="0">
                <a:pos x="connsiteX11471" y="connsiteY11471"/>
              </a:cxn>
              <a:cxn ang="0">
                <a:pos x="connsiteX11472" y="connsiteY11472"/>
              </a:cxn>
              <a:cxn ang="0">
                <a:pos x="connsiteX11473" y="connsiteY11473"/>
              </a:cxn>
              <a:cxn ang="0">
                <a:pos x="connsiteX11474" y="connsiteY11474"/>
              </a:cxn>
              <a:cxn ang="0">
                <a:pos x="connsiteX11475" y="connsiteY11475"/>
              </a:cxn>
              <a:cxn ang="0">
                <a:pos x="connsiteX11476" y="connsiteY11476"/>
              </a:cxn>
              <a:cxn ang="0">
                <a:pos x="connsiteX11477" y="connsiteY11477"/>
              </a:cxn>
              <a:cxn ang="0">
                <a:pos x="connsiteX11478" y="connsiteY11478"/>
              </a:cxn>
              <a:cxn ang="0">
                <a:pos x="connsiteX11479" y="connsiteY11479"/>
              </a:cxn>
              <a:cxn ang="0">
                <a:pos x="connsiteX11480" y="connsiteY11480"/>
              </a:cxn>
              <a:cxn ang="0">
                <a:pos x="connsiteX11481" y="connsiteY11481"/>
              </a:cxn>
              <a:cxn ang="0">
                <a:pos x="connsiteX11482" y="connsiteY11482"/>
              </a:cxn>
              <a:cxn ang="0">
                <a:pos x="connsiteX11483" y="connsiteY11483"/>
              </a:cxn>
              <a:cxn ang="0">
                <a:pos x="connsiteX11484" y="connsiteY11484"/>
              </a:cxn>
              <a:cxn ang="0">
                <a:pos x="connsiteX11485" y="connsiteY11485"/>
              </a:cxn>
              <a:cxn ang="0">
                <a:pos x="connsiteX11486" y="connsiteY11486"/>
              </a:cxn>
              <a:cxn ang="0">
                <a:pos x="connsiteX11487" y="connsiteY11487"/>
              </a:cxn>
              <a:cxn ang="0">
                <a:pos x="connsiteX11488" y="connsiteY11488"/>
              </a:cxn>
              <a:cxn ang="0">
                <a:pos x="connsiteX11489" y="connsiteY11489"/>
              </a:cxn>
              <a:cxn ang="0">
                <a:pos x="connsiteX11490" y="connsiteY11490"/>
              </a:cxn>
              <a:cxn ang="0">
                <a:pos x="connsiteX11491" y="connsiteY11491"/>
              </a:cxn>
              <a:cxn ang="0">
                <a:pos x="connsiteX11492" y="connsiteY11492"/>
              </a:cxn>
              <a:cxn ang="0">
                <a:pos x="connsiteX11493" y="connsiteY11493"/>
              </a:cxn>
              <a:cxn ang="0">
                <a:pos x="connsiteX11494" y="connsiteY11494"/>
              </a:cxn>
              <a:cxn ang="0">
                <a:pos x="connsiteX11495" y="connsiteY11495"/>
              </a:cxn>
              <a:cxn ang="0">
                <a:pos x="connsiteX11496" y="connsiteY11496"/>
              </a:cxn>
              <a:cxn ang="0">
                <a:pos x="connsiteX11497" y="connsiteY11497"/>
              </a:cxn>
              <a:cxn ang="0">
                <a:pos x="connsiteX11498" y="connsiteY11498"/>
              </a:cxn>
              <a:cxn ang="0">
                <a:pos x="connsiteX11499" y="connsiteY11499"/>
              </a:cxn>
              <a:cxn ang="0">
                <a:pos x="connsiteX11500" y="connsiteY11500"/>
              </a:cxn>
              <a:cxn ang="0">
                <a:pos x="connsiteX11501" y="connsiteY11501"/>
              </a:cxn>
              <a:cxn ang="0">
                <a:pos x="connsiteX11502" y="connsiteY11502"/>
              </a:cxn>
              <a:cxn ang="0">
                <a:pos x="connsiteX11503" y="connsiteY11503"/>
              </a:cxn>
              <a:cxn ang="0">
                <a:pos x="connsiteX11504" y="connsiteY11504"/>
              </a:cxn>
              <a:cxn ang="0">
                <a:pos x="connsiteX11505" y="connsiteY11505"/>
              </a:cxn>
              <a:cxn ang="0">
                <a:pos x="connsiteX11506" y="connsiteY11506"/>
              </a:cxn>
              <a:cxn ang="0">
                <a:pos x="connsiteX11507" y="connsiteY11507"/>
              </a:cxn>
              <a:cxn ang="0">
                <a:pos x="connsiteX11508" y="connsiteY11508"/>
              </a:cxn>
              <a:cxn ang="0">
                <a:pos x="connsiteX11509" y="connsiteY11509"/>
              </a:cxn>
              <a:cxn ang="0">
                <a:pos x="connsiteX11510" y="connsiteY11510"/>
              </a:cxn>
              <a:cxn ang="0">
                <a:pos x="connsiteX11511" y="connsiteY11511"/>
              </a:cxn>
              <a:cxn ang="0">
                <a:pos x="connsiteX11512" y="connsiteY11512"/>
              </a:cxn>
              <a:cxn ang="0">
                <a:pos x="connsiteX11513" y="connsiteY11513"/>
              </a:cxn>
              <a:cxn ang="0">
                <a:pos x="connsiteX11514" y="connsiteY11514"/>
              </a:cxn>
              <a:cxn ang="0">
                <a:pos x="connsiteX11515" y="connsiteY11515"/>
              </a:cxn>
              <a:cxn ang="0">
                <a:pos x="connsiteX11516" y="connsiteY11516"/>
              </a:cxn>
              <a:cxn ang="0">
                <a:pos x="connsiteX11517" y="connsiteY11517"/>
              </a:cxn>
              <a:cxn ang="0">
                <a:pos x="connsiteX11518" y="connsiteY11518"/>
              </a:cxn>
              <a:cxn ang="0">
                <a:pos x="connsiteX11519" y="connsiteY11519"/>
              </a:cxn>
              <a:cxn ang="0">
                <a:pos x="connsiteX11520" y="connsiteY11520"/>
              </a:cxn>
              <a:cxn ang="0">
                <a:pos x="connsiteX11521" y="connsiteY11521"/>
              </a:cxn>
              <a:cxn ang="0">
                <a:pos x="connsiteX11522" y="connsiteY11522"/>
              </a:cxn>
              <a:cxn ang="0">
                <a:pos x="connsiteX11523" y="connsiteY11523"/>
              </a:cxn>
              <a:cxn ang="0">
                <a:pos x="connsiteX11524" y="connsiteY11524"/>
              </a:cxn>
              <a:cxn ang="0">
                <a:pos x="connsiteX11525" y="connsiteY11525"/>
              </a:cxn>
              <a:cxn ang="0">
                <a:pos x="connsiteX11526" y="connsiteY11526"/>
              </a:cxn>
              <a:cxn ang="0">
                <a:pos x="connsiteX11527" y="connsiteY11527"/>
              </a:cxn>
              <a:cxn ang="0">
                <a:pos x="connsiteX11528" y="connsiteY11528"/>
              </a:cxn>
              <a:cxn ang="0">
                <a:pos x="connsiteX11529" y="connsiteY11529"/>
              </a:cxn>
              <a:cxn ang="0">
                <a:pos x="connsiteX11530" y="connsiteY11530"/>
              </a:cxn>
              <a:cxn ang="0">
                <a:pos x="connsiteX11531" y="connsiteY11531"/>
              </a:cxn>
              <a:cxn ang="0">
                <a:pos x="connsiteX11532" y="connsiteY11532"/>
              </a:cxn>
              <a:cxn ang="0">
                <a:pos x="connsiteX11533" y="connsiteY11533"/>
              </a:cxn>
              <a:cxn ang="0">
                <a:pos x="connsiteX11534" y="connsiteY11534"/>
              </a:cxn>
              <a:cxn ang="0">
                <a:pos x="connsiteX11535" y="connsiteY11535"/>
              </a:cxn>
              <a:cxn ang="0">
                <a:pos x="connsiteX11536" y="connsiteY11536"/>
              </a:cxn>
              <a:cxn ang="0">
                <a:pos x="connsiteX11537" y="connsiteY11537"/>
              </a:cxn>
              <a:cxn ang="0">
                <a:pos x="connsiteX11538" y="connsiteY11538"/>
              </a:cxn>
              <a:cxn ang="0">
                <a:pos x="connsiteX11539" y="connsiteY11539"/>
              </a:cxn>
              <a:cxn ang="0">
                <a:pos x="connsiteX11540" y="connsiteY11540"/>
              </a:cxn>
              <a:cxn ang="0">
                <a:pos x="connsiteX11541" y="connsiteY11541"/>
              </a:cxn>
              <a:cxn ang="0">
                <a:pos x="connsiteX11542" y="connsiteY11542"/>
              </a:cxn>
              <a:cxn ang="0">
                <a:pos x="connsiteX11543" y="connsiteY11543"/>
              </a:cxn>
              <a:cxn ang="0">
                <a:pos x="connsiteX11544" y="connsiteY11544"/>
              </a:cxn>
              <a:cxn ang="0">
                <a:pos x="connsiteX11545" y="connsiteY11545"/>
              </a:cxn>
              <a:cxn ang="0">
                <a:pos x="connsiteX11546" y="connsiteY11546"/>
              </a:cxn>
              <a:cxn ang="0">
                <a:pos x="connsiteX11547" y="connsiteY11547"/>
              </a:cxn>
              <a:cxn ang="0">
                <a:pos x="connsiteX11548" y="connsiteY11548"/>
              </a:cxn>
              <a:cxn ang="0">
                <a:pos x="connsiteX11549" y="connsiteY11549"/>
              </a:cxn>
              <a:cxn ang="0">
                <a:pos x="connsiteX11550" y="connsiteY11550"/>
              </a:cxn>
              <a:cxn ang="0">
                <a:pos x="connsiteX11551" y="connsiteY11551"/>
              </a:cxn>
              <a:cxn ang="0">
                <a:pos x="connsiteX11552" y="connsiteY11552"/>
              </a:cxn>
              <a:cxn ang="0">
                <a:pos x="connsiteX11553" y="connsiteY11553"/>
              </a:cxn>
              <a:cxn ang="0">
                <a:pos x="connsiteX11554" y="connsiteY11554"/>
              </a:cxn>
              <a:cxn ang="0">
                <a:pos x="connsiteX11555" y="connsiteY11555"/>
              </a:cxn>
              <a:cxn ang="0">
                <a:pos x="connsiteX11556" y="connsiteY11556"/>
              </a:cxn>
              <a:cxn ang="0">
                <a:pos x="connsiteX11557" y="connsiteY11557"/>
              </a:cxn>
              <a:cxn ang="0">
                <a:pos x="connsiteX11558" y="connsiteY11558"/>
              </a:cxn>
              <a:cxn ang="0">
                <a:pos x="connsiteX11559" y="connsiteY11559"/>
              </a:cxn>
              <a:cxn ang="0">
                <a:pos x="connsiteX11560" y="connsiteY11560"/>
              </a:cxn>
              <a:cxn ang="0">
                <a:pos x="connsiteX11561" y="connsiteY11561"/>
              </a:cxn>
              <a:cxn ang="0">
                <a:pos x="connsiteX11562" y="connsiteY11562"/>
              </a:cxn>
              <a:cxn ang="0">
                <a:pos x="connsiteX11563" y="connsiteY11563"/>
              </a:cxn>
              <a:cxn ang="0">
                <a:pos x="connsiteX11564" y="connsiteY11564"/>
              </a:cxn>
              <a:cxn ang="0">
                <a:pos x="connsiteX11565" y="connsiteY11565"/>
              </a:cxn>
              <a:cxn ang="0">
                <a:pos x="connsiteX11566" y="connsiteY11566"/>
              </a:cxn>
              <a:cxn ang="0">
                <a:pos x="connsiteX11567" y="connsiteY11567"/>
              </a:cxn>
              <a:cxn ang="0">
                <a:pos x="connsiteX11568" y="connsiteY11568"/>
              </a:cxn>
              <a:cxn ang="0">
                <a:pos x="connsiteX11569" y="connsiteY11569"/>
              </a:cxn>
              <a:cxn ang="0">
                <a:pos x="connsiteX11570" y="connsiteY11570"/>
              </a:cxn>
              <a:cxn ang="0">
                <a:pos x="connsiteX11571" y="connsiteY11571"/>
              </a:cxn>
              <a:cxn ang="0">
                <a:pos x="connsiteX11572" y="connsiteY11572"/>
              </a:cxn>
              <a:cxn ang="0">
                <a:pos x="connsiteX11573" y="connsiteY11573"/>
              </a:cxn>
              <a:cxn ang="0">
                <a:pos x="connsiteX11574" y="connsiteY11574"/>
              </a:cxn>
              <a:cxn ang="0">
                <a:pos x="connsiteX11575" y="connsiteY11575"/>
              </a:cxn>
              <a:cxn ang="0">
                <a:pos x="connsiteX11576" y="connsiteY11576"/>
              </a:cxn>
              <a:cxn ang="0">
                <a:pos x="connsiteX11577" y="connsiteY11577"/>
              </a:cxn>
              <a:cxn ang="0">
                <a:pos x="connsiteX11578" y="connsiteY11578"/>
              </a:cxn>
              <a:cxn ang="0">
                <a:pos x="connsiteX11579" y="connsiteY11579"/>
              </a:cxn>
              <a:cxn ang="0">
                <a:pos x="connsiteX11580" y="connsiteY11580"/>
              </a:cxn>
              <a:cxn ang="0">
                <a:pos x="connsiteX11581" y="connsiteY11581"/>
              </a:cxn>
              <a:cxn ang="0">
                <a:pos x="connsiteX11582" y="connsiteY11582"/>
              </a:cxn>
              <a:cxn ang="0">
                <a:pos x="connsiteX11583" y="connsiteY11583"/>
              </a:cxn>
              <a:cxn ang="0">
                <a:pos x="connsiteX11584" y="connsiteY11584"/>
              </a:cxn>
              <a:cxn ang="0">
                <a:pos x="connsiteX11585" y="connsiteY11585"/>
              </a:cxn>
              <a:cxn ang="0">
                <a:pos x="connsiteX11586" y="connsiteY11586"/>
              </a:cxn>
              <a:cxn ang="0">
                <a:pos x="connsiteX11587" y="connsiteY11587"/>
              </a:cxn>
              <a:cxn ang="0">
                <a:pos x="connsiteX11588" y="connsiteY11588"/>
              </a:cxn>
              <a:cxn ang="0">
                <a:pos x="connsiteX11589" y="connsiteY11589"/>
              </a:cxn>
              <a:cxn ang="0">
                <a:pos x="connsiteX11590" y="connsiteY11590"/>
              </a:cxn>
              <a:cxn ang="0">
                <a:pos x="connsiteX11591" y="connsiteY11591"/>
              </a:cxn>
              <a:cxn ang="0">
                <a:pos x="connsiteX11592" y="connsiteY11592"/>
              </a:cxn>
              <a:cxn ang="0">
                <a:pos x="connsiteX11593" y="connsiteY11593"/>
              </a:cxn>
              <a:cxn ang="0">
                <a:pos x="connsiteX11594" y="connsiteY11594"/>
              </a:cxn>
              <a:cxn ang="0">
                <a:pos x="connsiteX11595" y="connsiteY11595"/>
              </a:cxn>
              <a:cxn ang="0">
                <a:pos x="connsiteX11596" y="connsiteY11596"/>
              </a:cxn>
              <a:cxn ang="0">
                <a:pos x="connsiteX11597" y="connsiteY11597"/>
              </a:cxn>
              <a:cxn ang="0">
                <a:pos x="connsiteX11598" y="connsiteY11598"/>
              </a:cxn>
              <a:cxn ang="0">
                <a:pos x="connsiteX11599" y="connsiteY11599"/>
              </a:cxn>
              <a:cxn ang="0">
                <a:pos x="connsiteX11600" y="connsiteY11600"/>
              </a:cxn>
              <a:cxn ang="0">
                <a:pos x="connsiteX11601" y="connsiteY11601"/>
              </a:cxn>
              <a:cxn ang="0">
                <a:pos x="connsiteX11602" y="connsiteY11602"/>
              </a:cxn>
              <a:cxn ang="0">
                <a:pos x="connsiteX11603" y="connsiteY11603"/>
              </a:cxn>
              <a:cxn ang="0">
                <a:pos x="connsiteX11604" y="connsiteY11604"/>
              </a:cxn>
              <a:cxn ang="0">
                <a:pos x="connsiteX11605" y="connsiteY11605"/>
              </a:cxn>
              <a:cxn ang="0">
                <a:pos x="connsiteX11606" y="connsiteY11606"/>
              </a:cxn>
              <a:cxn ang="0">
                <a:pos x="connsiteX11607" y="connsiteY11607"/>
              </a:cxn>
              <a:cxn ang="0">
                <a:pos x="connsiteX11608" y="connsiteY11608"/>
              </a:cxn>
              <a:cxn ang="0">
                <a:pos x="connsiteX11609" y="connsiteY11609"/>
              </a:cxn>
              <a:cxn ang="0">
                <a:pos x="connsiteX11610" y="connsiteY11610"/>
              </a:cxn>
              <a:cxn ang="0">
                <a:pos x="connsiteX11611" y="connsiteY11611"/>
              </a:cxn>
              <a:cxn ang="0">
                <a:pos x="connsiteX11612" y="connsiteY11612"/>
              </a:cxn>
              <a:cxn ang="0">
                <a:pos x="connsiteX11613" y="connsiteY11613"/>
              </a:cxn>
              <a:cxn ang="0">
                <a:pos x="connsiteX11614" y="connsiteY11614"/>
              </a:cxn>
              <a:cxn ang="0">
                <a:pos x="connsiteX11615" y="connsiteY11615"/>
              </a:cxn>
              <a:cxn ang="0">
                <a:pos x="connsiteX11616" y="connsiteY11616"/>
              </a:cxn>
              <a:cxn ang="0">
                <a:pos x="connsiteX11617" y="connsiteY11617"/>
              </a:cxn>
              <a:cxn ang="0">
                <a:pos x="connsiteX11618" y="connsiteY11618"/>
              </a:cxn>
              <a:cxn ang="0">
                <a:pos x="connsiteX11619" y="connsiteY11619"/>
              </a:cxn>
              <a:cxn ang="0">
                <a:pos x="connsiteX11620" y="connsiteY11620"/>
              </a:cxn>
              <a:cxn ang="0">
                <a:pos x="connsiteX11621" y="connsiteY11621"/>
              </a:cxn>
              <a:cxn ang="0">
                <a:pos x="connsiteX11622" y="connsiteY11622"/>
              </a:cxn>
              <a:cxn ang="0">
                <a:pos x="connsiteX11623" y="connsiteY11623"/>
              </a:cxn>
              <a:cxn ang="0">
                <a:pos x="connsiteX11624" y="connsiteY11624"/>
              </a:cxn>
              <a:cxn ang="0">
                <a:pos x="connsiteX11625" y="connsiteY11625"/>
              </a:cxn>
              <a:cxn ang="0">
                <a:pos x="connsiteX11626" y="connsiteY11626"/>
              </a:cxn>
              <a:cxn ang="0">
                <a:pos x="connsiteX11627" y="connsiteY11627"/>
              </a:cxn>
              <a:cxn ang="0">
                <a:pos x="connsiteX11628" y="connsiteY11628"/>
              </a:cxn>
              <a:cxn ang="0">
                <a:pos x="connsiteX11629" y="connsiteY11629"/>
              </a:cxn>
              <a:cxn ang="0">
                <a:pos x="connsiteX11630" y="connsiteY11630"/>
              </a:cxn>
              <a:cxn ang="0">
                <a:pos x="connsiteX11631" y="connsiteY11631"/>
              </a:cxn>
              <a:cxn ang="0">
                <a:pos x="connsiteX11632" y="connsiteY11632"/>
              </a:cxn>
              <a:cxn ang="0">
                <a:pos x="connsiteX11633" y="connsiteY11633"/>
              </a:cxn>
              <a:cxn ang="0">
                <a:pos x="connsiteX11634" y="connsiteY11634"/>
              </a:cxn>
              <a:cxn ang="0">
                <a:pos x="connsiteX11635" y="connsiteY11635"/>
              </a:cxn>
              <a:cxn ang="0">
                <a:pos x="connsiteX11636" y="connsiteY11636"/>
              </a:cxn>
              <a:cxn ang="0">
                <a:pos x="connsiteX11637" y="connsiteY11637"/>
              </a:cxn>
              <a:cxn ang="0">
                <a:pos x="connsiteX11638" y="connsiteY11638"/>
              </a:cxn>
              <a:cxn ang="0">
                <a:pos x="connsiteX11639" y="connsiteY11639"/>
              </a:cxn>
              <a:cxn ang="0">
                <a:pos x="connsiteX11640" y="connsiteY11640"/>
              </a:cxn>
              <a:cxn ang="0">
                <a:pos x="connsiteX11641" y="connsiteY11641"/>
              </a:cxn>
              <a:cxn ang="0">
                <a:pos x="connsiteX11642" y="connsiteY11642"/>
              </a:cxn>
              <a:cxn ang="0">
                <a:pos x="connsiteX11643" y="connsiteY11643"/>
              </a:cxn>
              <a:cxn ang="0">
                <a:pos x="connsiteX11644" y="connsiteY11644"/>
              </a:cxn>
              <a:cxn ang="0">
                <a:pos x="connsiteX11645" y="connsiteY11645"/>
              </a:cxn>
              <a:cxn ang="0">
                <a:pos x="connsiteX11646" y="connsiteY11646"/>
              </a:cxn>
              <a:cxn ang="0">
                <a:pos x="connsiteX11647" y="connsiteY11647"/>
              </a:cxn>
              <a:cxn ang="0">
                <a:pos x="connsiteX11648" y="connsiteY11648"/>
              </a:cxn>
              <a:cxn ang="0">
                <a:pos x="connsiteX11649" y="connsiteY11649"/>
              </a:cxn>
              <a:cxn ang="0">
                <a:pos x="connsiteX11650" y="connsiteY11650"/>
              </a:cxn>
              <a:cxn ang="0">
                <a:pos x="connsiteX11651" y="connsiteY11651"/>
              </a:cxn>
              <a:cxn ang="0">
                <a:pos x="connsiteX11652" y="connsiteY11652"/>
              </a:cxn>
              <a:cxn ang="0">
                <a:pos x="connsiteX11653" y="connsiteY11653"/>
              </a:cxn>
              <a:cxn ang="0">
                <a:pos x="connsiteX11654" y="connsiteY11654"/>
              </a:cxn>
              <a:cxn ang="0">
                <a:pos x="connsiteX11655" y="connsiteY11655"/>
              </a:cxn>
              <a:cxn ang="0">
                <a:pos x="connsiteX11656" y="connsiteY11656"/>
              </a:cxn>
              <a:cxn ang="0">
                <a:pos x="connsiteX11657" y="connsiteY11657"/>
              </a:cxn>
              <a:cxn ang="0">
                <a:pos x="connsiteX11658" y="connsiteY11658"/>
              </a:cxn>
              <a:cxn ang="0">
                <a:pos x="connsiteX11659" y="connsiteY11659"/>
              </a:cxn>
              <a:cxn ang="0">
                <a:pos x="connsiteX11660" y="connsiteY11660"/>
              </a:cxn>
              <a:cxn ang="0">
                <a:pos x="connsiteX11661" y="connsiteY11661"/>
              </a:cxn>
              <a:cxn ang="0">
                <a:pos x="connsiteX11662" y="connsiteY11662"/>
              </a:cxn>
              <a:cxn ang="0">
                <a:pos x="connsiteX11663" y="connsiteY11663"/>
              </a:cxn>
              <a:cxn ang="0">
                <a:pos x="connsiteX11664" y="connsiteY11664"/>
              </a:cxn>
              <a:cxn ang="0">
                <a:pos x="connsiteX11665" y="connsiteY11665"/>
              </a:cxn>
              <a:cxn ang="0">
                <a:pos x="connsiteX11666" y="connsiteY11666"/>
              </a:cxn>
              <a:cxn ang="0">
                <a:pos x="connsiteX11667" y="connsiteY11667"/>
              </a:cxn>
              <a:cxn ang="0">
                <a:pos x="connsiteX11668" y="connsiteY11668"/>
              </a:cxn>
              <a:cxn ang="0">
                <a:pos x="connsiteX11669" y="connsiteY11669"/>
              </a:cxn>
              <a:cxn ang="0">
                <a:pos x="connsiteX11670" y="connsiteY11670"/>
              </a:cxn>
              <a:cxn ang="0">
                <a:pos x="connsiteX11671" y="connsiteY11671"/>
              </a:cxn>
              <a:cxn ang="0">
                <a:pos x="connsiteX11672" y="connsiteY11672"/>
              </a:cxn>
              <a:cxn ang="0">
                <a:pos x="connsiteX11673" y="connsiteY11673"/>
              </a:cxn>
              <a:cxn ang="0">
                <a:pos x="connsiteX11674" y="connsiteY11674"/>
              </a:cxn>
              <a:cxn ang="0">
                <a:pos x="connsiteX11675" y="connsiteY11675"/>
              </a:cxn>
              <a:cxn ang="0">
                <a:pos x="connsiteX11676" y="connsiteY11676"/>
              </a:cxn>
              <a:cxn ang="0">
                <a:pos x="connsiteX11677" y="connsiteY11677"/>
              </a:cxn>
              <a:cxn ang="0">
                <a:pos x="connsiteX11678" y="connsiteY11678"/>
              </a:cxn>
              <a:cxn ang="0">
                <a:pos x="connsiteX11679" y="connsiteY11679"/>
              </a:cxn>
              <a:cxn ang="0">
                <a:pos x="connsiteX11680" y="connsiteY11680"/>
              </a:cxn>
              <a:cxn ang="0">
                <a:pos x="connsiteX11681" y="connsiteY11681"/>
              </a:cxn>
              <a:cxn ang="0">
                <a:pos x="connsiteX11682" y="connsiteY11682"/>
              </a:cxn>
              <a:cxn ang="0">
                <a:pos x="connsiteX11683" y="connsiteY11683"/>
              </a:cxn>
              <a:cxn ang="0">
                <a:pos x="connsiteX11684" y="connsiteY11684"/>
              </a:cxn>
              <a:cxn ang="0">
                <a:pos x="connsiteX11685" y="connsiteY11685"/>
              </a:cxn>
              <a:cxn ang="0">
                <a:pos x="connsiteX11686" y="connsiteY11686"/>
              </a:cxn>
              <a:cxn ang="0">
                <a:pos x="connsiteX11687" y="connsiteY11687"/>
              </a:cxn>
              <a:cxn ang="0">
                <a:pos x="connsiteX11688" y="connsiteY11688"/>
              </a:cxn>
              <a:cxn ang="0">
                <a:pos x="connsiteX11689" y="connsiteY11689"/>
              </a:cxn>
              <a:cxn ang="0">
                <a:pos x="connsiteX11690" y="connsiteY11690"/>
              </a:cxn>
              <a:cxn ang="0">
                <a:pos x="connsiteX11691" y="connsiteY11691"/>
              </a:cxn>
              <a:cxn ang="0">
                <a:pos x="connsiteX11692" y="connsiteY11692"/>
              </a:cxn>
              <a:cxn ang="0">
                <a:pos x="connsiteX11693" y="connsiteY11693"/>
              </a:cxn>
              <a:cxn ang="0">
                <a:pos x="connsiteX11694" y="connsiteY11694"/>
              </a:cxn>
              <a:cxn ang="0">
                <a:pos x="connsiteX11695" y="connsiteY11695"/>
              </a:cxn>
              <a:cxn ang="0">
                <a:pos x="connsiteX11696" y="connsiteY11696"/>
              </a:cxn>
              <a:cxn ang="0">
                <a:pos x="connsiteX11697" y="connsiteY11697"/>
              </a:cxn>
              <a:cxn ang="0">
                <a:pos x="connsiteX11698" y="connsiteY11698"/>
              </a:cxn>
              <a:cxn ang="0">
                <a:pos x="connsiteX11699" y="connsiteY11699"/>
              </a:cxn>
              <a:cxn ang="0">
                <a:pos x="connsiteX11700" y="connsiteY11700"/>
              </a:cxn>
              <a:cxn ang="0">
                <a:pos x="connsiteX11701" y="connsiteY11701"/>
              </a:cxn>
              <a:cxn ang="0">
                <a:pos x="connsiteX11702" y="connsiteY11702"/>
              </a:cxn>
              <a:cxn ang="0">
                <a:pos x="connsiteX11703" y="connsiteY11703"/>
              </a:cxn>
              <a:cxn ang="0">
                <a:pos x="connsiteX11704" y="connsiteY11704"/>
              </a:cxn>
              <a:cxn ang="0">
                <a:pos x="connsiteX11705" y="connsiteY11705"/>
              </a:cxn>
              <a:cxn ang="0">
                <a:pos x="connsiteX11706" y="connsiteY11706"/>
              </a:cxn>
              <a:cxn ang="0">
                <a:pos x="connsiteX11707" y="connsiteY11707"/>
              </a:cxn>
              <a:cxn ang="0">
                <a:pos x="connsiteX11708" y="connsiteY11708"/>
              </a:cxn>
              <a:cxn ang="0">
                <a:pos x="connsiteX11709" y="connsiteY11709"/>
              </a:cxn>
              <a:cxn ang="0">
                <a:pos x="connsiteX11710" y="connsiteY11710"/>
              </a:cxn>
              <a:cxn ang="0">
                <a:pos x="connsiteX11711" y="connsiteY11711"/>
              </a:cxn>
              <a:cxn ang="0">
                <a:pos x="connsiteX11712" y="connsiteY11712"/>
              </a:cxn>
              <a:cxn ang="0">
                <a:pos x="connsiteX11713" y="connsiteY11713"/>
              </a:cxn>
              <a:cxn ang="0">
                <a:pos x="connsiteX11714" y="connsiteY11714"/>
              </a:cxn>
              <a:cxn ang="0">
                <a:pos x="connsiteX11715" y="connsiteY11715"/>
              </a:cxn>
              <a:cxn ang="0">
                <a:pos x="connsiteX11716" y="connsiteY11716"/>
              </a:cxn>
              <a:cxn ang="0">
                <a:pos x="connsiteX11717" y="connsiteY11717"/>
              </a:cxn>
              <a:cxn ang="0">
                <a:pos x="connsiteX11718" y="connsiteY11718"/>
              </a:cxn>
              <a:cxn ang="0">
                <a:pos x="connsiteX11719" y="connsiteY11719"/>
              </a:cxn>
              <a:cxn ang="0">
                <a:pos x="connsiteX11720" y="connsiteY11720"/>
              </a:cxn>
              <a:cxn ang="0">
                <a:pos x="connsiteX11721" y="connsiteY11721"/>
              </a:cxn>
              <a:cxn ang="0">
                <a:pos x="connsiteX11722" y="connsiteY11722"/>
              </a:cxn>
              <a:cxn ang="0">
                <a:pos x="connsiteX11723" y="connsiteY11723"/>
              </a:cxn>
              <a:cxn ang="0">
                <a:pos x="connsiteX11724" y="connsiteY11724"/>
              </a:cxn>
              <a:cxn ang="0">
                <a:pos x="connsiteX11725" y="connsiteY11725"/>
              </a:cxn>
              <a:cxn ang="0">
                <a:pos x="connsiteX11726" y="connsiteY11726"/>
              </a:cxn>
              <a:cxn ang="0">
                <a:pos x="connsiteX11727" y="connsiteY11727"/>
              </a:cxn>
              <a:cxn ang="0">
                <a:pos x="connsiteX11728" y="connsiteY11728"/>
              </a:cxn>
              <a:cxn ang="0">
                <a:pos x="connsiteX11729" y="connsiteY11729"/>
              </a:cxn>
              <a:cxn ang="0">
                <a:pos x="connsiteX11730" y="connsiteY11730"/>
              </a:cxn>
              <a:cxn ang="0">
                <a:pos x="connsiteX11731" y="connsiteY11731"/>
              </a:cxn>
              <a:cxn ang="0">
                <a:pos x="connsiteX11732" y="connsiteY11732"/>
              </a:cxn>
              <a:cxn ang="0">
                <a:pos x="connsiteX11733" y="connsiteY11733"/>
              </a:cxn>
              <a:cxn ang="0">
                <a:pos x="connsiteX11734" y="connsiteY11734"/>
              </a:cxn>
              <a:cxn ang="0">
                <a:pos x="connsiteX11735" y="connsiteY11735"/>
              </a:cxn>
              <a:cxn ang="0">
                <a:pos x="connsiteX11736" y="connsiteY11736"/>
              </a:cxn>
              <a:cxn ang="0">
                <a:pos x="connsiteX11737" y="connsiteY11737"/>
              </a:cxn>
              <a:cxn ang="0">
                <a:pos x="connsiteX11738" y="connsiteY11738"/>
              </a:cxn>
              <a:cxn ang="0">
                <a:pos x="connsiteX11739" y="connsiteY11739"/>
              </a:cxn>
              <a:cxn ang="0">
                <a:pos x="connsiteX11740" y="connsiteY11740"/>
              </a:cxn>
              <a:cxn ang="0">
                <a:pos x="connsiteX11741" y="connsiteY11741"/>
              </a:cxn>
              <a:cxn ang="0">
                <a:pos x="connsiteX11742" y="connsiteY11742"/>
              </a:cxn>
              <a:cxn ang="0">
                <a:pos x="connsiteX11743" y="connsiteY11743"/>
              </a:cxn>
              <a:cxn ang="0">
                <a:pos x="connsiteX11744" y="connsiteY11744"/>
              </a:cxn>
              <a:cxn ang="0">
                <a:pos x="connsiteX11745" y="connsiteY11745"/>
              </a:cxn>
              <a:cxn ang="0">
                <a:pos x="connsiteX11746" y="connsiteY11746"/>
              </a:cxn>
              <a:cxn ang="0">
                <a:pos x="connsiteX11747" y="connsiteY11747"/>
              </a:cxn>
              <a:cxn ang="0">
                <a:pos x="connsiteX11748" y="connsiteY11748"/>
              </a:cxn>
              <a:cxn ang="0">
                <a:pos x="connsiteX11749" y="connsiteY11749"/>
              </a:cxn>
              <a:cxn ang="0">
                <a:pos x="connsiteX11750" y="connsiteY11750"/>
              </a:cxn>
              <a:cxn ang="0">
                <a:pos x="connsiteX11751" y="connsiteY11751"/>
              </a:cxn>
              <a:cxn ang="0">
                <a:pos x="connsiteX11752" y="connsiteY11752"/>
              </a:cxn>
              <a:cxn ang="0">
                <a:pos x="connsiteX11753" y="connsiteY11753"/>
              </a:cxn>
              <a:cxn ang="0">
                <a:pos x="connsiteX11754" y="connsiteY11754"/>
              </a:cxn>
              <a:cxn ang="0">
                <a:pos x="connsiteX11755" y="connsiteY11755"/>
              </a:cxn>
              <a:cxn ang="0">
                <a:pos x="connsiteX11756" y="connsiteY11756"/>
              </a:cxn>
              <a:cxn ang="0">
                <a:pos x="connsiteX11757" y="connsiteY11757"/>
              </a:cxn>
              <a:cxn ang="0">
                <a:pos x="connsiteX11758" y="connsiteY11758"/>
              </a:cxn>
              <a:cxn ang="0">
                <a:pos x="connsiteX11759" y="connsiteY11759"/>
              </a:cxn>
              <a:cxn ang="0">
                <a:pos x="connsiteX11760" y="connsiteY11760"/>
              </a:cxn>
              <a:cxn ang="0">
                <a:pos x="connsiteX11761" y="connsiteY11761"/>
              </a:cxn>
              <a:cxn ang="0">
                <a:pos x="connsiteX11762" y="connsiteY11762"/>
              </a:cxn>
              <a:cxn ang="0">
                <a:pos x="connsiteX11763" y="connsiteY11763"/>
              </a:cxn>
              <a:cxn ang="0">
                <a:pos x="connsiteX11764" y="connsiteY11764"/>
              </a:cxn>
              <a:cxn ang="0">
                <a:pos x="connsiteX11765" y="connsiteY11765"/>
              </a:cxn>
              <a:cxn ang="0">
                <a:pos x="connsiteX11766" y="connsiteY11766"/>
              </a:cxn>
              <a:cxn ang="0">
                <a:pos x="connsiteX11767" y="connsiteY11767"/>
              </a:cxn>
              <a:cxn ang="0">
                <a:pos x="connsiteX11768" y="connsiteY11768"/>
              </a:cxn>
              <a:cxn ang="0">
                <a:pos x="connsiteX11769" y="connsiteY11769"/>
              </a:cxn>
              <a:cxn ang="0">
                <a:pos x="connsiteX11770" y="connsiteY11770"/>
              </a:cxn>
              <a:cxn ang="0">
                <a:pos x="connsiteX11771" y="connsiteY11771"/>
              </a:cxn>
              <a:cxn ang="0">
                <a:pos x="connsiteX11772" y="connsiteY11772"/>
              </a:cxn>
              <a:cxn ang="0">
                <a:pos x="connsiteX11773" y="connsiteY11773"/>
              </a:cxn>
              <a:cxn ang="0">
                <a:pos x="connsiteX11774" y="connsiteY11774"/>
              </a:cxn>
              <a:cxn ang="0">
                <a:pos x="connsiteX11775" y="connsiteY11775"/>
              </a:cxn>
              <a:cxn ang="0">
                <a:pos x="connsiteX11776" y="connsiteY11776"/>
              </a:cxn>
              <a:cxn ang="0">
                <a:pos x="connsiteX11777" y="connsiteY11777"/>
              </a:cxn>
              <a:cxn ang="0">
                <a:pos x="connsiteX11778" y="connsiteY11778"/>
              </a:cxn>
              <a:cxn ang="0">
                <a:pos x="connsiteX11779" y="connsiteY11779"/>
              </a:cxn>
              <a:cxn ang="0">
                <a:pos x="connsiteX11780" y="connsiteY11780"/>
              </a:cxn>
              <a:cxn ang="0">
                <a:pos x="connsiteX11781" y="connsiteY11781"/>
              </a:cxn>
              <a:cxn ang="0">
                <a:pos x="connsiteX11782" y="connsiteY11782"/>
              </a:cxn>
              <a:cxn ang="0">
                <a:pos x="connsiteX11783" y="connsiteY11783"/>
              </a:cxn>
              <a:cxn ang="0">
                <a:pos x="connsiteX11784" y="connsiteY11784"/>
              </a:cxn>
              <a:cxn ang="0">
                <a:pos x="connsiteX11785" y="connsiteY11785"/>
              </a:cxn>
              <a:cxn ang="0">
                <a:pos x="connsiteX11786" y="connsiteY11786"/>
              </a:cxn>
              <a:cxn ang="0">
                <a:pos x="connsiteX11787" y="connsiteY11787"/>
              </a:cxn>
              <a:cxn ang="0">
                <a:pos x="connsiteX11788" y="connsiteY11788"/>
              </a:cxn>
              <a:cxn ang="0">
                <a:pos x="connsiteX11789" y="connsiteY11789"/>
              </a:cxn>
              <a:cxn ang="0">
                <a:pos x="connsiteX11790" y="connsiteY11790"/>
              </a:cxn>
              <a:cxn ang="0">
                <a:pos x="connsiteX11791" y="connsiteY11791"/>
              </a:cxn>
              <a:cxn ang="0">
                <a:pos x="connsiteX11792" y="connsiteY11792"/>
              </a:cxn>
              <a:cxn ang="0">
                <a:pos x="connsiteX11793" y="connsiteY11793"/>
              </a:cxn>
              <a:cxn ang="0">
                <a:pos x="connsiteX11794" y="connsiteY11794"/>
              </a:cxn>
              <a:cxn ang="0">
                <a:pos x="connsiteX11795" y="connsiteY11795"/>
              </a:cxn>
              <a:cxn ang="0">
                <a:pos x="connsiteX11796" y="connsiteY11796"/>
              </a:cxn>
              <a:cxn ang="0">
                <a:pos x="connsiteX11797" y="connsiteY11797"/>
              </a:cxn>
              <a:cxn ang="0">
                <a:pos x="connsiteX11798" y="connsiteY11798"/>
              </a:cxn>
              <a:cxn ang="0">
                <a:pos x="connsiteX11799" y="connsiteY11799"/>
              </a:cxn>
              <a:cxn ang="0">
                <a:pos x="connsiteX11800" y="connsiteY11800"/>
              </a:cxn>
              <a:cxn ang="0">
                <a:pos x="connsiteX11801" y="connsiteY11801"/>
              </a:cxn>
              <a:cxn ang="0">
                <a:pos x="connsiteX11802" y="connsiteY11802"/>
              </a:cxn>
              <a:cxn ang="0">
                <a:pos x="connsiteX11803" y="connsiteY11803"/>
              </a:cxn>
              <a:cxn ang="0">
                <a:pos x="connsiteX11804" y="connsiteY11804"/>
              </a:cxn>
              <a:cxn ang="0">
                <a:pos x="connsiteX11805" y="connsiteY11805"/>
              </a:cxn>
              <a:cxn ang="0">
                <a:pos x="connsiteX11806" y="connsiteY11806"/>
              </a:cxn>
              <a:cxn ang="0">
                <a:pos x="connsiteX11807" y="connsiteY11807"/>
              </a:cxn>
              <a:cxn ang="0">
                <a:pos x="connsiteX11808" y="connsiteY11808"/>
              </a:cxn>
              <a:cxn ang="0">
                <a:pos x="connsiteX11809" y="connsiteY11809"/>
              </a:cxn>
              <a:cxn ang="0">
                <a:pos x="connsiteX11810" y="connsiteY11810"/>
              </a:cxn>
              <a:cxn ang="0">
                <a:pos x="connsiteX11811" y="connsiteY11811"/>
              </a:cxn>
              <a:cxn ang="0">
                <a:pos x="connsiteX11812" y="connsiteY11812"/>
              </a:cxn>
              <a:cxn ang="0">
                <a:pos x="connsiteX11813" y="connsiteY11813"/>
              </a:cxn>
              <a:cxn ang="0">
                <a:pos x="connsiteX11814" y="connsiteY11814"/>
              </a:cxn>
              <a:cxn ang="0">
                <a:pos x="connsiteX11815" y="connsiteY11815"/>
              </a:cxn>
              <a:cxn ang="0">
                <a:pos x="connsiteX11816" y="connsiteY11816"/>
              </a:cxn>
              <a:cxn ang="0">
                <a:pos x="connsiteX11817" y="connsiteY11817"/>
              </a:cxn>
              <a:cxn ang="0">
                <a:pos x="connsiteX11818" y="connsiteY11818"/>
              </a:cxn>
              <a:cxn ang="0">
                <a:pos x="connsiteX11819" y="connsiteY11819"/>
              </a:cxn>
              <a:cxn ang="0">
                <a:pos x="connsiteX11820" y="connsiteY11820"/>
              </a:cxn>
              <a:cxn ang="0">
                <a:pos x="connsiteX11821" y="connsiteY11821"/>
              </a:cxn>
              <a:cxn ang="0">
                <a:pos x="connsiteX11822" y="connsiteY11822"/>
              </a:cxn>
              <a:cxn ang="0">
                <a:pos x="connsiteX11823" y="connsiteY11823"/>
              </a:cxn>
              <a:cxn ang="0">
                <a:pos x="connsiteX11824" y="connsiteY11824"/>
              </a:cxn>
              <a:cxn ang="0">
                <a:pos x="connsiteX11825" y="connsiteY11825"/>
              </a:cxn>
              <a:cxn ang="0">
                <a:pos x="connsiteX11826" y="connsiteY11826"/>
              </a:cxn>
              <a:cxn ang="0">
                <a:pos x="connsiteX11827" y="connsiteY11827"/>
              </a:cxn>
              <a:cxn ang="0">
                <a:pos x="connsiteX11828" y="connsiteY11828"/>
              </a:cxn>
              <a:cxn ang="0">
                <a:pos x="connsiteX11829" y="connsiteY11829"/>
              </a:cxn>
              <a:cxn ang="0">
                <a:pos x="connsiteX11830" y="connsiteY11830"/>
              </a:cxn>
              <a:cxn ang="0">
                <a:pos x="connsiteX11831" y="connsiteY11831"/>
              </a:cxn>
              <a:cxn ang="0">
                <a:pos x="connsiteX11832" y="connsiteY11832"/>
              </a:cxn>
              <a:cxn ang="0">
                <a:pos x="connsiteX11833" y="connsiteY11833"/>
              </a:cxn>
              <a:cxn ang="0">
                <a:pos x="connsiteX11834" y="connsiteY11834"/>
              </a:cxn>
              <a:cxn ang="0">
                <a:pos x="connsiteX11835" y="connsiteY11835"/>
              </a:cxn>
              <a:cxn ang="0">
                <a:pos x="connsiteX11836" y="connsiteY11836"/>
              </a:cxn>
              <a:cxn ang="0">
                <a:pos x="connsiteX11837" y="connsiteY11837"/>
              </a:cxn>
              <a:cxn ang="0">
                <a:pos x="connsiteX11838" y="connsiteY11838"/>
              </a:cxn>
              <a:cxn ang="0">
                <a:pos x="connsiteX11839" y="connsiteY11839"/>
              </a:cxn>
              <a:cxn ang="0">
                <a:pos x="connsiteX11840" y="connsiteY11840"/>
              </a:cxn>
              <a:cxn ang="0">
                <a:pos x="connsiteX11841" y="connsiteY11841"/>
              </a:cxn>
              <a:cxn ang="0">
                <a:pos x="connsiteX11842" y="connsiteY11842"/>
              </a:cxn>
              <a:cxn ang="0">
                <a:pos x="connsiteX11843" y="connsiteY11843"/>
              </a:cxn>
              <a:cxn ang="0">
                <a:pos x="connsiteX11844" y="connsiteY11844"/>
              </a:cxn>
              <a:cxn ang="0">
                <a:pos x="connsiteX11845" y="connsiteY11845"/>
              </a:cxn>
              <a:cxn ang="0">
                <a:pos x="connsiteX11846" y="connsiteY11846"/>
              </a:cxn>
              <a:cxn ang="0">
                <a:pos x="connsiteX11847" y="connsiteY11847"/>
              </a:cxn>
              <a:cxn ang="0">
                <a:pos x="connsiteX11848" y="connsiteY11848"/>
              </a:cxn>
              <a:cxn ang="0">
                <a:pos x="connsiteX11849" y="connsiteY11849"/>
              </a:cxn>
              <a:cxn ang="0">
                <a:pos x="connsiteX11850" y="connsiteY11850"/>
              </a:cxn>
              <a:cxn ang="0">
                <a:pos x="connsiteX11851" y="connsiteY11851"/>
              </a:cxn>
              <a:cxn ang="0">
                <a:pos x="connsiteX11852" y="connsiteY11852"/>
              </a:cxn>
              <a:cxn ang="0">
                <a:pos x="connsiteX11853" y="connsiteY11853"/>
              </a:cxn>
              <a:cxn ang="0">
                <a:pos x="connsiteX11854" y="connsiteY11854"/>
              </a:cxn>
              <a:cxn ang="0">
                <a:pos x="connsiteX11855" y="connsiteY11855"/>
              </a:cxn>
              <a:cxn ang="0">
                <a:pos x="connsiteX11856" y="connsiteY11856"/>
              </a:cxn>
              <a:cxn ang="0">
                <a:pos x="connsiteX11857" y="connsiteY11857"/>
              </a:cxn>
              <a:cxn ang="0">
                <a:pos x="connsiteX11858" y="connsiteY11858"/>
              </a:cxn>
              <a:cxn ang="0">
                <a:pos x="connsiteX11859" y="connsiteY11859"/>
              </a:cxn>
              <a:cxn ang="0">
                <a:pos x="connsiteX11860" y="connsiteY11860"/>
              </a:cxn>
              <a:cxn ang="0">
                <a:pos x="connsiteX11861" y="connsiteY11861"/>
              </a:cxn>
              <a:cxn ang="0">
                <a:pos x="connsiteX11862" y="connsiteY11862"/>
              </a:cxn>
              <a:cxn ang="0">
                <a:pos x="connsiteX11863" y="connsiteY11863"/>
              </a:cxn>
              <a:cxn ang="0">
                <a:pos x="connsiteX11864" y="connsiteY11864"/>
              </a:cxn>
              <a:cxn ang="0">
                <a:pos x="connsiteX11865" y="connsiteY11865"/>
              </a:cxn>
              <a:cxn ang="0">
                <a:pos x="connsiteX11866" y="connsiteY11866"/>
              </a:cxn>
              <a:cxn ang="0">
                <a:pos x="connsiteX11867" y="connsiteY11867"/>
              </a:cxn>
              <a:cxn ang="0">
                <a:pos x="connsiteX11868" y="connsiteY11868"/>
              </a:cxn>
              <a:cxn ang="0">
                <a:pos x="connsiteX11869" y="connsiteY11869"/>
              </a:cxn>
              <a:cxn ang="0">
                <a:pos x="connsiteX11870" y="connsiteY11870"/>
              </a:cxn>
              <a:cxn ang="0">
                <a:pos x="connsiteX11871" y="connsiteY11871"/>
              </a:cxn>
              <a:cxn ang="0">
                <a:pos x="connsiteX11872" y="connsiteY11872"/>
              </a:cxn>
              <a:cxn ang="0">
                <a:pos x="connsiteX11873" y="connsiteY11873"/>
              </a:cxn>
              <a:cxn ang="0">
                <a:pos x="connsiteX11874" y="connsiteY11874"/>
              </a:cxn>
              <a:cxn ang="0">
                <a:pos x="connsiteX11875" y="connsiteY11875"/>
              </a:cxn>
              <a:cxn ang="0">
                <a:pos x="connsiteX11876" y="connsiteY11876"/>
              </a:cxn>
              <a:cxn ang="0">
                <a:pos x="connsiteX11877" y="connsiteY11877"/>
              </a:cxn>
              <a:cxn ang="0">
                <a:pos x="connsiteX11878" y="connsiteY11878"/>
              </a:cxn>
              <a:cxn ang="0">
                <a:pos x="connsiteX11879" y="connsiteY11879"/>
              </a:cxn>
              <a:cxn ang="0">
                <a:pos x="connsiteX11880" y="connsiteY11880"/>
              </a:cxn>
              <a:cxn ang="0">
                <a:pos x="connsiteX11881" y="connsiteY11881"/>
              </a:cxn>
              <a:cxn ang="0">
                <a:pos x="connsiteX11882" y="connsiteY11882"/>
              </a:cxn>
              <a:cxn ang="0">
                <a:pos x="connsiteX11883" y="connsiteY11883"/>
              </a:cxn>
              <a:cxn ang="0">
                <a:pos x="connsiteX11884" y="connsiteY11884"/>
              </a:cxn>
              <a:cxn ang="0">
                <a:pos x="connsiteX11885" y="connsiteY11885"/>
              </a:cxn>
              <a:cxn ang="0">
                <a:pos x="connsiteX11886" y="connsiteY11886"/>
              </a:cxn>
              <a:cxn ang="0">
                <a:pos x="connsiteX11887" y="connsiteY11887"/>
              </a:cxn>
              <a:cxn ang="0">
                <a:pos x="connsiteX11888" y="connsiteY11888"/>
              </a:cxn>
              <a:cxn ang="0">
                <a:pos x="connsiteX11889" y="connsiteY11889"/>
              </a:cxn>
              <a:cxn ang="0">
                <a:pos x="connsiteX11890" y="connsiteY11890"/>
              </a:cxn>
              <a:cxn ang="0">
                <a:pos x="connsiteX11891" y="connsiteY11891"/>
              </a:cxn>
              <a:cxn ang="0">
                <a:pos x="connsiteX11892" y="connsiteY11892"/>
              </a:cxn>
              <a:cxn ang="0">
                <a:pos x="connsiteX11893" y="connsiteY11893"/>
              </a:cxn>
              <a:cxn ang="0">
                <a:pos x="connsiteX11894" y="connsiteY11894"/>
              </a:cxn>
              <a:cxn ang="0">
                <a:pos x="connsiteX11895" y="connsiteY11895"/>
              </a:cxn>
              <a:cxn ang="0">
                <a:pos x="connsiteX11896" y="connsiteY11896"/>
              </a:cxn>
              <a:cxn ang="0">
                <a:pos x="connsiteX11897" y="connsiteY11897"/>
              </a:cxn>
              <a:cxn ang="0">
                <a:pos x="connsiteX11898" y="connsiteY11898"/>
              </a:cxn>
              <a:cxn ang="0">
                <a:pos x="connsiteX11899" y="connsiteY11899"/>
              </a:cxn>
              <a:cxn ang="0">
                <a:pos x="connsiteX11900" y="connsiteY11900"/>
              </a:cxn>
              <a:cxn ang="0">
                <a:pos x="connsiteX11901" y="connsiteY11901"/>
              </a:cxn>
              <a:cxn ang="0">
                <a:pos x="connsiteX11902" y="connsiteY11902"/>
              </a:cxn>
              <a:cxn ang="0">
                <a:pos x="connsiteX11903" y="connsiteY11903"/>
              </a:cxn>
              <a:cxn ang="0">
                <a:pos x="connsiteX11904" y="connsiteY11904"/>
              </a:cxn>
              <a:cxn ang="0">
                <a:pos x="connsiteX11905" y="connsiteY11905"/>
              </a:cxn>
              <a:cxn ang="0">
                <a:pos x="connsiteX11906" y="connsiteY11906"/>
              </a:cxn>
              <a:cxn ang="0">
                <a:pos x="connsiteX11907" y="connsiteY11907"/>
              </a:cxn>
              <a:cxn ang="0">
                <a:pos x="connsiteX11908" y="connsiteY11908"/>
              </a:cxn>
              <a:cxn ang="0">
                <a:pos x="connsiteX11909" y="connsiteY11909"/>
              </a:cxn>
              <a:cxn ang="0">
                <a:pos x="connsiteX11910" y="connsiteY11910"/>
              </a:cxn>
              <a:cxn ang="0">
                <a:pos x="connsiteX11911" y="connsiteY11911"/>
              </a:cxn>
              <a:cxn ang="0">
                <a:pos x="connsiteX11912" y="connsiteY11912"/>
              </a:cxn>
              <a:cxn ang="0">
                <a:pos x="connsiteX11913" y="connsiteY11913"/>
              </a:cxn>
              <a:cxn ang="0">
                <a:pos x="connsiteX11914" y="connsiteY11914"/>
              </a:cxn>
              <a:cxn ang="0">
                <a:pos x="connsiteX11915" y="connsiteY11915"/>
              </a:cxn>
              <a:cxn ang="0">
                <a:pos x="connsiteX11916" y="connsiteY11916"/>
              </a:cxn>
              <a:cxn ang="0">
                <a:pos x="connsiteX11917" y="connsiteY11917"/>
              </a:cxn>
              <a:cxn ang="0">
                <a:pos x="connsiteX11918" y="connsiteY11918"/>
              </a:cxn>
              <a:cxn ang="0">
                <a:pos x="connsiteX11919" y="connsiteY11919"/>
              </a:cxn>
              <a:cxn ang="0">
                <a:pos x="connsiteX11920" y="connsiteY11920"/>
              </a:cxn>
              <a:cxn ang="0">
                <a:pos x="connsiteX11921" y="connsiteY11921"/>
              </a:cxn>
              <a:cxn ang="0">
                <a:pos x="connsiteX11922" y="connsiteY11922"/>
              </a:cxn>
              <a:cxn ang="0">
                <a:pos x="connsiteX11923" y="connsiteY11923"/>
              </a:cxn>
              <a:cxn ang="0">
                <a:pos x="connsiteX11924" y="connsiteY11924"/>
              </a:cxn>
              <a:cxn ang="0">
                <a:pos x="connsiteX11925" y="connsiteY11925"/>
              </a:cxn>
              <a:cxn ang="0">
                <a:pos x="connsiteX11926" y="connsiteY11926"/>
              </a:cxn>
              <a:cxn ang="0">
                <a:pos x="connsiteX11927" y="connsiteY11927"/>
              </a:cxn>
              <a:cxn ang="0">
                <a:pos x="connsiteX11928" y="connsiteY11928"/>
              </a:cxn>
              <a:cxn ang="0">
                <a:pos x="connsiteX11929" y="connsiteY11929"/>
              </a:cxn>
              <a:cxn ang="0">
                <a:pos x="connsiteX11930" y="connsiteY11930"/>
              </a:cxn>
              <a:cxn ang="0">
                <a:pos x="connsiteX11931" y="connsiteY11931"/>
              </a:cxn>
              <a:cxn ang="0">
                <a:pos x="connsiteX11932" y="connsiteY11932"/>
              </a:cxn>
              <a:cxn ang="0">
                <a:pos x="connsiteX11933" y="connsiteY11933"/>
              </a:cxn>
              <a:cxn ang="0">
                <a:pos x="connsiteX11934" y="connsiteY11934"/>
              </a:cxn>
              <a:cxn ang="0">
                <a:pos x="connsiteX11935" y="connsiteY11935"/>
              </a:cxn>
              <a:cxn ang="0">
                <a:pos x="connsiteX11936" y="connsiteY11936"/>
              </a:cxn>
              <a:cxn ang="0">
                <a:pos x="connsiteX11937" y="connsiteY11937"/>
              </a:cxn>
              <a:cxn ang="0">
                <a:pos x="connsiteX11938" y="connsiteY11938"/>
              </a:cxn>
              <a:cxn ang="0">
                <a:pos x="connsiteX11939" y="connsiteY11939"/>
              </a:cxn>
              <a:cxn ang="0">
                <a:pos x="connsiteX11940" y="connsiteY11940"/>
              </a:cxn>
              <a:cxn ang="0">
                <a:pos x="connsiteX11941" y="connsiteY11941"/>
              </a:cxn>
              <a:cxn ang="0">
                <a:pos x="connsiteX11942" y="connsiteY11942"/>
              </a:cxn>
              <a:cxn ang="0">
                <a:pos x="connsiteX11943" y="connsiteY11943"/>
              </a:cxn>
              <a:cxn ang="0">
                <a:pos x="connsiteX11944" y="connsiteY11944"/>
              </a:cxn>
              <a:cxn ang="0">
                <a:pos x="connsiteX11945" y="connsiteY11945"/>
              </a:cxn>
              <a:cxn ang="0">
                <a:pos x="connsiteX11946" y="connsiteY11946"/>
              </a:cxn>
              <a:cxn ang="0">
                <a:pos x="connsiteX11947" y="connsiteY11947"/>
              </a:cxn>
              <a:cxn ang="0">
                <a:pos x="connsiteX11948" y="connsiteY11948"/>
              </a:cxn>
              <a:cxn ang="0">
                <a:pos x="connsiteX11949" y="connsiteY11949"/>
              </a:cxn>
              <a:cxn ang="0">
                <a:pos x="connsiteX11950" y="connsiteY11950"/>
              </a:cxn>
              <a:cxn ang="0">
                <a:pos x="connsiteX11951" y="connsiteY11951"/>
              </a:cxn>
              <a:cxn ang="0">
                <a:pos x="connsiteX11952" y="connsiteY11952"/>
              </a:cxn>
              <a:cxn ang="0">
                <a:pos x="connsiteX11953" y="connsiteY11953"/>
              </a:cxn>
              <a:cxn ang="0">
                <a:pos x="connsiteX11954" y="connsiteY11954"/>
              </a:cxn>
              <a:cxn ang="0">
                <a:pos x="connsiteX11955" y="connsiteY11955"/>
              </a:cxn>
              <a:cxn ang="0">
                <a:pos x="connsiteX11956" y="connsiteY11956"/>
              </a:cxn>
              <a:cxn ang="0">
                <a:pos x="connsiteX11957" y="connsiteY11957"/>
              </a:cxn>
              <a:cxn ang="0">
                <a:pos x="connsiteX11958" y="connsiteY11958"/>
              </a:cxn>
              <a:cxn ang="0">
                <a:pos x="connsiteX11959" y="connsiteY11959"/>
              </a:cxn>
              <a:cxn ang="0">
                <a:pos x="connsiteX11960" y="connsiteY11960"/>
              </a:cxn>
              <a:cxn ang="0">
                <a:pos x="connsiteX11961" y="connsiteY11961"/>
              </a:cxn>
              <a:cxn ang="0">
                <a:pos x="connsiteX11962" y="connsiteY11962"/>
              </a:cxn>
              <a:cxn ang="0">
                <a:pos x="connsiteX11963" y="connsiteY11963"/>
              </a:cxn>
              <a:cxn ang="0">
                <a:pos x="connsiteX11964" y="connsiteY11964"/>
              </a:cxn>
              <a:cxn ang="0">
                <a:pos x="connsiteX11965" y="connsiteY11965"/>
              </a:cxn>
              <a:cxn ang="0">
                <a:pos x="connsiteX11966" y="connsiteY11966"/>
              </a:cxn>
              <a:cxn ang="0">
                <a:pos x="connsiteX11967" y="connsiteY11967"/>
              </a:cxn>
              <a:cxn ang="0">
                <a:pos x="connsiteX11968" y="connsiteY11968"/>
              </a:cxn>
              <a:cxn ang="0">
                <a:pos x="connsiteX11969" y="connsiteY11969"/>
              </a:cxn>
              <a:cxn ang="0">
                <a:pos x="connsiteX11970" y="connsiteY11970"/>
              </a:cxn>
              <a:cxn ang="0">
                <a:pos x="connsiteX11971" y="connsiteY11971"/>
              </a:cxn>
              <a:cxn ang="0">
                <a:pos x="connsiteX11972" y="connsiteY11972"/>
              </a:cxn>
              <a:cxn ang="0">
                <a:pos x="connsiteX11973" y="connsiteY11973"/>
              </a:cxn>
              <a:cxn ang="0">
                <a:pos x="connsiteX11974" y="connsiteY11974"/>
              </a:cxn>
              <a:cxn ang="0">
                <a:pos x="connsiteX11975" y="connsiteY11975"/>
              </a:cxn>
              <a:cxn ang="0">
                <a:pos x="connsiteX11976" y="connsiteY11976"/>
              </a:cxn>
              <a:cxn ang="0">
                <a:pos x="connsiteX11977" y="connsiteY11977"/>
              </a:cxn>
              <a:cxn ang="0">
                <a:pos x="connsiteX11978" y="connsiteY11978"/>
              </a:cxn>
              <a:cxn ang="0">
                <a:pos x="connsiteX11979" y="connsiteY11979"/>
              </a:cxn>
              <a:cxn ang="0">
                <a:pos x="connsiteX11980" y="connsiteY11980"/>
              </a:cxn>
              <a:cxn ang="0">
                <a:pos x="connsiteX11981" y="connsiteY11981"/>
              </a:cxn>
              <a:cxn ang="0">
                <a:pos x="connsiteX11982" y="connsiteY11982"/>
              </a:cxn>
              <a:cxn ang="0">
                <a:pos x="connsiteX11983" y="connsiteY11983"/>
              </a:cxn>
              <a:cxn ang="0">
                <a:pos x="connsiteX11984" y="connsiteY11984"/>
              </a:cxn>
              <a:cxn ang="0">
                <a:pos x="connsiteX11985" y="connsiteY11985"/>
              </a:cxn>
              <a:cxn ang="0">
                <a:pos x="connsiteX11986" y="connsiteY11986"/>
              </a:cxn>
              <a:cxn ang="0">
                <a:pos x="connsiteX11987" y="connsiteY11987"/>
              </a:cxn>
              <a:cxn ang="0">
                <a:pos x="connsiteX11988" y="connsiteY11988"/>
              </a:cxn>
              <a:cxn ang="0">
                <a:pos x="connsiteX11989" y="connsiteY11989"/>
              </a:cxn>
              <a:cxn ang="0">
                <a:pos x="connsiteX11990" y="connsiteY11990"/>
              </a:cxn>
              <a:cxn ang="0">
                <a:pos x="connsiteX11991" y="connsiteY11991"/>
              </a:cxn>
              <a:cxn ang="0">
                <a:pos x="connsiteX11992" y="connsiteY11992"/>
              </a:cxn>
              <a:cxn ang="0">
                <a:pos x="connsiteX11993" y="connsiteY11993"/>
              </a:cxn>
              <a:cxn ang="0">
                <a:pos x="connsiteX11994" y="connsiteY11994"/>
              </a:cxn>
              <a:cxn ang="0">
                <a:pos x="connsiteX11995" y="connsiteY11995"/>
              </a:cxn>
              <a:cxn ang="0">
                <a:pos x="connsiteX11996" y="connsiteY11996"/>
              </a:cxn>
              <a:cxn ang="0">
                <a:pos x="connsiteX11997" y="connsiteY11997"/>
              </a:cxn>
              <a:cxn ang="0">
                <a:pos x="connsiteX11998" y="connsiteY11998"/>
              </a:cxn>
              <a:cxn ang="0">
                <a:pos x="connsiteX11999" y="connsiteY11999"/>
              </a:cxn>
              <a:cxn ang="0">
                <a:pos x="connsiteX12000" y="connsiteY12000"/>
              </a:cxn>
              <a:cxn ang="0">
                <a:pos x="connsiteX12001" y="connsiteY12001"/>
              </a:cxn>
              <a:cxn ang="0">
                <a:pos x="connsiteX12002" y="connsiteY12002"/>
              </a:cxn>
              <a:cxn ang="0">
                <a:pos x="connsiteX12003" y="connsiteY12003"/>
              </a:cxn>
              <a:cxn ang="0">
                <a:pos x="connsiteX12004" y="connsiteY12004"/>
              </a:cxn>
              <a:cxn ang="0">
                <a:pos x="connsiteX12005" y="connsiteY12005"/>
              </a:cxn>
              <a:cxn ang="0">
                <a:pos x="connsiteX12006" y="connsiteY12006"/>
              </a:cxn>
              <a:cxn ang="0">
                <a:pos x="connsiteX12007" y="connsiteY12007"/>
              </a:cxn>
              <a:cxn ang="0">
                <a:pos x="connsiteX12008" y="connsiteY12008"/>
              </a:cxn>
              <a:cxn ang="0">
                <a:pos x="connsiteX12009" y="connsiteY12009"/>
              </a:cxn>
              <a:cxn ang="0">
                <a:pos x="connsiteX12010" y="connsiteY12010"/>
              </a:cxn>
              <a:cxn ang="0">
                <a:pos x="connsiteX12011" y="connsiteY12011"/>
              </a:cxn>
              <a:cxn ang="0">
                <a:pos x="connsiteX12012" y="connsiteY12012"/>
              </a:cxn>
              <a:cxn ang="0">
                <a:pos x="connsiteX12013" y="connsiteY12013"/>
              </a:cxn>
              <a:cxn ang="0">
                <a:pos x="connsiteX12014" y="connsiteY12014"/>
              </a:cxn>
              <a:cxn ang="0">
                <a:pos x="connsiteX12015" y="connsiteY12015"/>
              </a:cxn>
              <a:cxn ang="0">
                <a:pos x="connsiteX12016" y="connsiteY12016"/>
              </a:cxn>
              <a:cxn ang="0">
                <a:pos x="connsiteX12017" y="connsiteY12017"/>
              </a:cxn>
              <a:cxn ang="0">
                <a:pos x="connsiteX12018" y="connsiteY12018"/>
              </a:cxn>
              <a:cxn ang="0">
                <a:pos x="connsiteX12019" y="connsiteY12019"/>
              </a:cxn>
              <a:cxn ang="0">
                <a:pos x="connsiteX12020" y="connsiteY12020"/>
              </a:cxn>
              <a:cxn ang="0">
                <a:pos x="connsiteX12021" y="connsiteY12021"/>
              </a:cxn>
              <a:cxn ang="0">
                <a:pos x="connsiteX12022" y="connsiteY12022"/>
              </a:cxn>
              <a:cxn ang="0">
                <a:pos x="connsiteX12023" y="connsiteY12023"/>
              </a:cxn>
              <a:cxn ang="0">
                <a:pos x="connsiteX12024" y="connsiteY12024"/>
              </a:cxn>
              <a:cxn ang="0">
                <a:pos x="connsiteX12025" y="connsiteY12025"/>
              </a:cxn>
              <a:cxn ang="0">
                <a:pos x="connsiteX12026" y="connsiteY12026"/>
              </a:cxn>
              <a:cxn ang="0">
                <a:pos x="connsiteX12027" y="connsiteY12027"/>
              </a:cxn>
              <a:cxn ang="0">
                <a:pos x="connsiteX12028" y="connsiteY12028"/>
              </a:cxn>
              <a:cxn ang="0">
                <a:pos x="connsiteX12029" y="connsiteY12029"/>
              </a:cxn>
              <a:cxn ang="0">
                <a:pos x="connsiteX12030" y="connsiteY12030"/>
              </a:cxn>
              <a:cxn ang="0">
                <a:pos x="connsiteX12031" y="connsiteY12031"/>
              </a:cxn>
              <a:cxn ang="0">
                <a:pos x="connsiteX12032" y="connsiteY12032"/>
              </a:cxn>
              <a:cxn ang="0">
                <a:pos x="connsiteX12033" y="connsiteY12033"/>
              </a:cxn>
              <a:cxn ang="0">
                <a:pos x="connsiteX12034" y="connsiteY12034"/>
              </a:cxn>
              <a:cxn ang="0">
                <a:pos x="connsiteX12035" y="connsiteY12035"/>
              </a:cxn>
              <a:cxn ang="0">
                <a:pos x="connsiteX12036" y="connsiteY12036"/>
              </a:cxn>
              <a:cxn ang="0">
                <a:pos x="connsiteX12037" y="connsiteY12037"/>
              </a:cxn>
              <a:cxn ang="0">
                <a:pos x="connsiteX12038" y="connsiteY12038"/>
              </a:cxn>
              <a:cxn ang="0">
                <a:pos x="connsiteX12039" y="connsiteY12039"/>
              </a:cxn>
              <a:cxn ang="0">
                <a:pos x="connsiteX12040" y="connsiteY12040"/>
              </a:cxn>
              <a:cxn ang="0">
                <a:pos x="connsiteX12041" y="connsiteY12041"/>
              </a:cxn>
              <a:cxn ang="0">
                <a:pos x="connsiteX12042" y="connsiteY12042"/>
              </a:cxn>
              <a:cxn ang="0">
                <a:pos x="connsiteX12043" y="connsiteY12043"/>
              </a:cxn>
              <a:cxn ang="0">
                <a:pos x="connsiteX12044" y="connsiteY12044"/>
              </a:cxn>
              <a:cxn ang="0">
                <a:pos x="connsiteX12045" y="connsiteY12045"/>
              </a:cxn>
              <a:cxn ang="0">
                <a:pos x="connsiteX12046" y="connsiteY12046"/>
              </a:cxn>
              <a:cxn ang="0">
                <a:pos x="connsiteX12047" y="connsiteY12047"/>
              </a:cxn>
              <a:cxn ang="0">
                <a:pos x="connsiteX12048" y="connsiteY12048"/>
              </a:cxn>
              <a:cxn ang="0">
                <a:pos x="connsiteX12049" y="connsiteY12049"/>
              </a:cxn>
              <a:cxn ang="0">
                <a:pos x="connsiteX12050" y="connsiteY12050"/>
              </a:cxn>
              <a:cxn ang="0">
                <a:pos x="connsiteX12051" y="connsiteY12051"/>
              </a:cxn>
              <a:cxn ang="0">
                <a:pos x="connsiteX12052" y="connsiteY12052"/>
              </a:cxn>
              <a:cxn ang="0">
                <a:pos x="connsiteX12053" y="connsiteY12053"/>
              </a:cxn>
              <a:cxn ang="0">
                <a:pos x="connsiteX12054" y="connsiteY12054"/>
              </a:cxn>
              <a:cxn ang="0">
                <a:pos x="connsiteX12055" y="connsiteY12055"/>
              </a:cxn>
              <a:cxn ang="0">
                <a:pos x="connsiteX12056" y="connsiteY12056"/>
              </a:cxn>
              <a:cxn ang="0">
                <a:pos x="connsiteX12057" y="connsiteY12057"/>
              </a:cxn>
              <a:cxn ang="0">
                <a:pos x="connsiteX12058" y="connsiteY12058"/>
              </a:cxn>
              <a:cxn ang="0">
                <a:pos x="connsiteX12059" y="connsiteY12059"/>
              </a:cxn>
              <a:cxn ang="0">
                <a:pos x="connsiteX12060" y="connsiteY12060"/>
              </a:cxn>
              <a:cxn ang="0">
                <a:pos x="connsiteX12061" y="connsiteY12061"/>
              </a:cxn>
              <a:cxn ang="0">
                <a:pos x="connsiteX12062" y="connsiteY12062"/>
              </a:cxn>
              <a:cxn ang="0">
                <a:pos x="connsiteX12063" y="connsiteY12063"/>
              </a:cxn>
              <a:cxn ang="0">
                <a:pos x="connsiteX12064" y="connsiteY12064"/>
              </a:cxn>
              <a:cxn ang="0">
                <a:pos x="connsiteX12065" y="connsiteY12065"/>
              </a:cxn>
              <a:cxn ang="0">
                <a:pos x="connsiteX12066" y="connsiteY12066"/>
              </a:cxn>
              <a:cxn ang="0">
                <a:pos x="connsiteX12067" y="connsiteY12067"/>
              </a:cxn>
              <a:cxn ang="0">
                <a:pos x="connsiteX12068" y="connsiteY12068"/>
              </a:cxn>
              <a:cxn ang="0">
                <a:pos x="connsiteX12069" y="connsiteY12069"/>
              </a:cxn>
              <a:cxn ang="0">
                <a:pos x="connsiteX12070" y="connsiteY12070"/>
              </a:cxn>
              <a:cxn ang="0">
                <a:pos x="connsiteX12071" y="connsiteY12071"/>
              </a:cxn>
              <a:cxn ang="0">
                <a:pos x="connsiteX12072" y="connsiteY12072"/>
              </a:cxn>
              <a:cxn ang="0">
                <a:pos x="connsiteX12073" y="connsiteY12073"/>
              </a:cxn>
              <a:cxn ang="0">
                <a:pos x="connsiteX12074" y="connsiteY12074"/>
              </a:cxn>
              <a:cxn ang="0">
                <a:pos x="connsiteX12075" y="connsiteY12075"/>
              </a:cxn>
              <a:cxn ang="0">
                <a:pos x="connsiteX12076" y="connsiteY12076"/>
              </a:cxn>
              <a:cxn ang="0">
                <a:pos x="connsiteX12077" y="connsiteY12077"/>
              </a:cxn>
              <a:cxn ang="0">
                <a:pos x="connsiteX12078" y="connsiteY12078"/>
              </a:cxn>
              <a:cxn ang="0">
                <a:pos x="connsiteX12079" y="connsiteY12079"/>
              </a:cxn>
              <a:cxn ang="0">
                <a:pos x="connsiteX12080" y="connsiteY12080"/>
              </a:cxn>
              <a:cxn ang="0">
                <a:pos x="connsiteX12081" y="connsiteY12081"/>
              </a:cxn>
              <a:cxn ang="0">
                <a:pos x="connsiteX12082" y="connsiteY12082"/>
              </a:cxn>
              <a:cxn ang="0">
                <a:pos x="connsiteX12083" y="connsiteY12083"/>
              </a:cxn>
              <a:cxn ang="0">
                <a:pos x="connsiteX12084" y="connsiteY12084"/>
              </a:cxn>
              <a:cxn ang="0">
                <a:pos x="connsiteX12085" y="connsiteY12085"/>
              </a:cxn>
              <a:cxn ang="0">
                <a:pos x="connsiteX12086" y="connsiteY12086"/>
              </a:cxn>
              <a:cxn ang="0">
                <a:pos x="connsiteX12087" y="connsiteY12087"/>
              </a:cxn>
              <a:cxn ang="0">
                <a:pos x="connsiteX12088" y="connsiteY12088"/>
              </a:cxn>
              <a:cxn ang="0">
                <a:pos x="connsiteX12089" y="connsiteY12089"/>
              </a:cxn>
              <a:cxn ang="0">
                <a:pos x="connsiteX12090" y="connsiteY12090"/>
              </a:cxn>
              <a:cxn ang="0">
                <a:pos x="connsiteX12091" y="connsiteY12091"/>
              </a:cxn>
              <a:cxn ang="0">
                <a:pos x="connsiteX12092" y="connsiteY12092"/>
              </a:cxn>
              <a:cxn ang="0">
                <a:pos x="connsiteX12093" y="connsiteY12093"/>
              </a:cxn>
              <a:cxn ang="0">
                <a:pos x="connsiteX12094" y="connsiteY12094"/>
              </a:cxn>
              <a:cxn ang="0">
                <a:pos x="connsiteX12095" y="connsiteY12095"/>
              </a:cxn>
              <a:cxn ang="0">
                <a:pos x="connsiteX12096" y="connsiteY12096"/>
              </a:cxn>
              <a:cxn ang="0">
                <a:pos x="connsiteX12097" y="connsiteY12097"/>
              </a:cxn>
              <a:cxn ang="0">
                <a:pos x="connsiteX12098" y="connsiteY12098"/>
              </a:cxn>
              <a:cxn ang="0">
                <a:pos x="connsiteX12099" y="connsiteY12099"/>
              </a:cxn>
              <a:cxn ang="0">
                <a:pos x="connsiteX12100" y="connsiteY12100"/>
              </a:cxn>
              <a:cxn ang="0">
                <a:pos x="connsiteX12101" y="connsiteY12101"/>
              </a:cxn>
              <a:cxn ang="0">
                <a:pos x="connsiteX12102" y="connsiteY12102"/>
              </a:cxn>
              <a:cxn ang="0">
                <a:pos x="connsiteX12103" y="connsiteY12103"/>
              </a:cxn>
              <a:cxn ang="0">
                <a:pos x="connsiteX12104" y="connsiteY12104"/>
              </a:cxn>
              <a:cxn ang="0">
                <a:pos x="connsiteX12105" y="connsiteY12105"/>
              </a:cxn>
              <a:cxn ang="0">
                <a:pos x="connsiteX12106" y="connsiteY12106"/>
              </a:cxn>
              <a:cxn ang="0">
                <a:pos x="connsiteX12107" y="connsiteY12107"/>
              </a:cxn>
              <a:cxn ang="0">
                <a:pos x="connsiteX12108" y="connsiteY12108"/>
              </a:cxn>
              <a:cxn ang="0">
                <a:pos x="connsiteX12109" y="connsiteY12109"/>
              </a:cxn>
              <a:cxn ang="0">
                <a:pos x="connsiteX12110" y="connsiteY12110"/>
              </a:cxn>
              <a:cxn ang="0">
                <a:pos x="connsiteX12111" y="connsiteY12111"/>
              </a:cxn>
              <a:cxn ang="0">
                <a:pos x="connsiteX12112" y="connsiteY12112"/>
              </a:cxn>
              <a:cxn ang="0">
                <a:pos x="connsiteX12113" y="connsiteY12113"/>
              </a:cxn>
              <a:cxn ang="0">
                <a:pos x="connsiteX12114" y="connsiteY12114"/>
              </a:cxn>
              <a:cxn ang="0">
                <a:pos x="connsiteX12115" y="connsiteY12115"/>
              </a:cxn>
              <a:cxn ang="0">
                <a:pos x="connsiteX12116" y="connsiteY12116"/>
              </a:cxn>
              <a:cxn ang="0">
                <a:pos x="connsiteX12117" y="connsiteY12117"/>
              </a:cxn>
              <a:cxn ang="0">
                <a:pos x="connsiteX12118" y="connsiteY12118"/>
              </a:cxn>
              <a:cxn ang="0">
                <a:pos x="connsiteX12119" y="connsiteY12119"/>
              </a:cxn>
              <a:cxn ang="0">
                <a:pos x="connsiteX12120" y="connsiteY12120"/>
              </a:cxn>
              <a:cxn ang="0">
                <a:pos x="connsiteX12121" y="connsiteY12121"/>
              </a:cxn>
              <a:cxn ang="0">
                <a:pos x="connsiteX12122" y="connsiteY12122"/>
              </a:cxn>
              <a:cxn ang="0">
                <a:pos x="connsiteX12123" y="connsiteY12123"/>
              </a:cxn>
              <a:cxn ang="0">
                <a:pos x="connsiteX12124" y="connsiteY12124"/>
              </a:cxn>
              <a:cxn ang="0">
                <a:pos x="connsiteX12125" y="connsiteY12125"/>
              </a:cxn>
              <a:cxn ang="0">
                <a:pos x="connsiteX12126" y="connsiteY12126"/>
              </a:cxn>
              <a:cxn ang="0">
                <a:pos x="connsiteX12127" y="connsiteY12127"/>
              </a:cxn>
              <a:cxn ang="0">
                <a:pos x="connsiteX12128" y="connsiteY12128"/>
              </a:cxn>
              <a:cxn ang="0">
                <a:pos x="connsiteX12129" y="connsiteY12129"/>
              </a:cxn>
              <a:cxn ang="0">
                <a:pos x="connsiteX12130" y="connsiteY12130"/>
              </a:cxn>
              <a:cxn ang="0">
                <a:pos x="connsiteX12131" y="connsiteY12131"/>
              </a:cxn>
              <a:cxn ang="0">
                <a:pos x="connsiteX12132" y="connsiteY12132"/>
              </a:cxn>
              <a:cxn ang="0">
                <a:pos x="connsiteX12133" y="connsiteY12133"/>
              </a:cxn>
              <a:cxn ang="0">
                <a:pos x="connsiteX12134" y="connsiteY12134"/>
              </a:cxn>
              <a:cxn ang="0">
                <a:pos x="connsiteX12135" y="connsiteY12135"/>
              </a:cxn>
              <a:cxn ang="0">
                <a:pos x="connsiteX12136" y="connsiteY12136"/>
              </a:cxn>
              <a:cxn ang="0">
                <a:pos x="connsiteX12137" y="connsiteY12137"/>
              </a:cxn>
              <a:cxn ang="0">
                <a:pos x="connsiteX12138" y="connsiteY12138"/>
              </a:cxn>
              <a:cxn ang="0">
                <a:pos x="connsiteX12139" y="connsiteY12139"/>
              </a:cxn>
              <a:cxn ang="0">
                <a:pos x="connsiteX12140" y="connsiteY12140"/>
              </a:cxn>
              <a:cxn ang="0">
                <a:pos x="connsiteX12141" y="connsiteY12141"/>
              </a:cxn>
              <a:cxn ang="0">
                <a:pos x="connsiteX12142" y="connsiteY12142"/>
              </a:cxn>
              <a:cxn ang="0">
                <a:pos x="connsiteX12143" y="connsiteY12143"/>
              </a:cxn>
              <a:cxn ang="0">
                <a:pos x="connsiteX12144" y="connsiteY12144"/>
              </a:cxn>
              <a:cxn ang="0">
                <a:pos x="connsiteX12145" y="connsiteY12145"/>
              </a:cxn>
              <a:cxn ang="0">
                <a:pos x="connsiteX12146" y="connsiteY12146"/>
              </a:cxn>
              <a:cxn ang="0">
                <a:pos x="connsiteX12147" y="connsiteY12147"/>
              </a:cxn>
              <a:cxn ang="0">
                <a:pos x="connsiteX12148" y="connsiteY12148"/>
              </a:cxn>
              <a:cxn ang="0">
                <a:pos x="connsiteX12149" y="connsiteY12149"/>
              </a:cxn>
              <a:cxn ang="0">
                <a:pos x="connsiteX12150" y="connsiteY12150"/>
              </a:cxn>
              <a:cxn ang="0">
                <a:pos x="connsiteX12151" y="connsiteY12151"/>
              </a:cxn>
              <a:cxn ang="0">
                <a:pos x="connsiteX12152" y="connsiteY12152"/>
              </a:cxn>
              <a:cxn ang="0">
                <a:pos x="connsiteX12153" y="connsiteY12153"/>
              </a:cxn>
              <a:cxn ang="0">
                <a:pos x="connsiteX12154" y="connsiteY12154"/>
              </a:cxn>
              <a:cxn ang="0">
                <a:pos x="connsiteX12155" y="connsiteY12155"/>
              </a:cxn>
              <a:cxn ang="0">
                <a:pos x="connsiteX12156" y="connsiteY12156"/>
              </a:cxn>
              <a:cxn ang="0">
                <a:pos x="connsiteX12157" y="connsiteY12157"/>
              </a:cxn>
              <a:cxn ang="0">
                <a:pos x="connsiteX12158" y="connsiteY12158"/>
              </a:cxn>
              <a:cxn ang="0">
                <a:pos x="connsiteX12159" y="connsiteY12159"/>
              </a:cxn>
              <a:cxn ang="0">
                <a:pos x="connsiteX12160" y="connsiteY12160"/>
              </a:cxn>
              <a:cxn ang="0">
                <a:pos x="connsiteX12161" y="connsiteY12161"/>
              </a:cxn>
              <a:cxn ang="0">
                <a:pos x="connsiteX12162" y="connsiteY12162"/>
              </a:cxn>
              <a:cxn ang="0">
                <a:pos x="connsiteX12163" y="connsiteY12163"/>
              </a:cxn>
              <a:cxn ang="0">
                <a:pos x="connsiteX12164" y="connsiteY12164"/>
              </a:cxn>
              <a:cxn ang="0">
                <a:pos x="connsiteX12165" y="connsiteY12165"/>
              </a:cxn>
              <a:cxn ang="0">
                <a:pos x="connsiteX12166" y="connsiteY12166"/>
              </a:cxn>
              <a:cxn ang="0">
                <a:pos x="connsiteX12167" y="connsiteY12167"/>
              </a:cxn>
              <a:cxn ang="0">
                <a:pos x="connsiteX12168" y="connsiteY12168"/>
              </a:cxn>
              <a:cxn ang="0">
                <a:pos x="connsiteX12169" y="connsiteY12169"/>
              </a:cxn>
              <a:cxn ang="0">
                <a:pos x="connsiteX12170" y="connsiteY12170"/>
              </a:cxn>
              <a:cxn ang="0">
                <a:pos x="connsiteX12171" y="connsiteY12171"/>
              </a:cxn>
              <a:cxn ang="0">
                <a:pos x="connsiteX12172" y="connsiteY12172"/>
              </a:cxn>
              <a:cxn ang="0">
                <a:pos x="connsiteX12173" y="connsiteY12173"/>
              </a:cxn>
              <a:cxn ang="0">
                <a:pos x="connsiteX12174" y="connsiteY12174"/>
              </a:cxn>
              <a:cxn ang="0">
                <a:pos x="connsiteX12175" y="connsiteY12175"/>
              </a:cxn>
              <a:cxn ang="0">
                <a:pos x="connsiteX12176" y="connsiteY12176"/>
              </a:cxn>
              <a:cxn ang="0">
                <a:pos x="connsiteX12177" y="connsiteY12177"/>
              </a:cxn>
              <a:cxn ang="0">
                <a:pos x="connsiteX12178" y="connsiteY12178"/>
              </a:cxn>
              <a:cxn ang="0">
                <a:pos x="connsiteX12179" y="connsiteY12179"/>
              </a:cxn>
              <a:cxn ang="0">
                <a:pos x="connsiteX12180" y="connsiteY12180"/>
              </a:cxn>
              <a:cxn ang="0">
                <a:pos x="connsiteX12181" y="connsiteY12181"/>
              </a:cxn>
              <a:cxn ang="0">
                <a:pos x="connsiteX12182" y="connsiteY12182"/>
              </a:cxn>
              <a:cxn ang="0">
                <a:pos x="connsiteX12183" y="connsiteY12183"/>
              </a:cxn>
              <a:cxn ang="0">
                <a:pos x="connsiteX12184" y="connsiteY12184"/>
              </a:cxn>
              <a:cxn ang="0">
                <a:pos x="connsiteX12185" y="connsiteY12185"/>
              </a:cxn>
              <a:cxn ang="0">
                <a:pos x="connsiteX12186" y="connsiteY12186"/>
              </a:cxn>
              <a:cxn ang="0">
                <a:pos x="connsiteX12187" y="connsiteY12187"/>
              </a:cxn>
              <a:cxn ang="0">
                <a:pos x="connsiteX12188" y="connsiteY12188"/>
              </a:cxn>
              <a:cxn ang="0">
                <a:pos x="connsiteX12189" y="connsiteY12189"/>
              </a:cxn>
              <a:cxn ang="0">
                <a:pos x="connsiteX12190" y="connsiteY12190"/>
              </a:cxn>
              <a:cxn ang="0">
                <a:pos x="connsiteX12191" y="connsiteY12191"/>
              </a:cxn>
              <a:cxn ang="0">
                <a:pos x="connsiteX12192" y="connsiteY12192"/>
              </a:cxn>
              <a:cxn ang="0">
                <a:pos x="connsiteX12193" y="connsiteY12193"/>
              </a:cxn>
              <a:cxn ang="0">
                <a:pos x="connsiteX12194" y="connsiteY12194"/>
              </a:cxn>
              <a:cxn ang="0">
                <a:pos x="connsiteX12195" y="connsiteY12195"/>
              </a:cxn>
              <a:cxn ang="0">
                <a:pos x="connsiteX12196" y="connsiteY12196"/>
              </a:cxn>
              <a:cxn ang="0">
                <a:pos x="connsiteX12197" y="connsiteY12197"/>
              </a:cxn>
              <a:cxn ang="0">
                <a:pos x="connsiteX12198" y="connsiteY12198"/>
              </a:cxn>
              <a:cxn ang="0">
                <a:pos x="connsiteX12199" y="connsiteY12199"/>
              </a:cxn>
              <a:cxn ang="0">
                <a:pos x="connsiteX12200" y="connsiteY12200"/>
              </a:cxn>
              <a:cxn ang="0">
                <a:pos x="connsiteX12201" y="connsiteY12201"/>
              </a:cxn>
              <a:cxn ang="0">
                <a:pos x="connsiteX12202" y="connsiteY12202"/>
              </a:cxn>
              <a:cxn ang="0">
                <a:pos x="connsiteX12203" y="connsiteY12203"/>
              </a:cxn>
              <a:cxn ang="0">
                <a:pos x="connsiteX12204" y="connsiteY12204"/>
              </a:cxn>
              <a:cxn ang="0">
                <a:pos x="connsiteX12205" y="connsiteY12205"/>
              </a:cxn>
              <a:cxn ang="0">
                <a:pos x="connsiteX12206" y="connsiteY12206"/>
              </a:cxn>
              <a:cxn ang="0">
                <a:pos x="connsiteX12207" y="connsiteY12207"/>
              </a:cxn>
              <a:cxn ang="0">
                <a:pos x="connsiteX12208" y="connsiteY12208"/>
              </a:cxn>
              <a:cxn ang="0">
                <a:pos x="connsiteX12209" y="connsiteY12209"/>
              </a:cxn>
              <a:cxn ang="0">
                <a:pos x="connsiteX12210" y="connsiteY12210"/>
              </a:cxn>
              <a:cxn ang="0">
                <a:pos x="connsiteX12211" y="connsiteY12211"/>
              </a:cxn>
              <a:cxn ang="0">
                <a:pos x="connsiteX12212" y="connsiteY12212"/>
              </a:cxn>
              <a:cxn ang="0">
                <a:pos x="connsiteX12213" y="connsiteY12213"/>
              </a:cxn>
              <a:cxn ang="0">
                <a:pos x="connsiteX12214" y="connsiteY12214"/>
              </a:cxn>
              <a:cxn ang="0">
                <a:pos x="connsiteX12215" y="connsiteY12215"/>
              </a:cxn>
              <a:cxn ang="0">
                <a:pos x="connsiteX12216" y="connsiteY12216"/>
              </a:cxn>
              <a:cxn ang="0">
                <a:pos x="connsiteX12217" y="connsiteY12217"/>
              </a:cxn>
              <a:cxn ang="0">
                <a:pos x="connsiteX12218" y="connsiteY12218"/>
              </a:cxn>
              <a:cxn ang="0">
                <a:pos x="connsiteX12219" y="connsiteY12219"/>
              </a:cxn>
              <a:cxn ang="0">
                <a:pos x="connsiteX12220" y="connsiteY12220"/>
              </a:cxn>
              <a:cxn ang="0">
                <a:pos x="connsiteX12221" y="connsiteY12221"/>
              </a:cxn>
              <a:cxn ang="0">
                <a:pos x="connsiteX12222" y="connsiteY12222"/>
              </a:cxn>
              <a:cxn ang="0">
                <a:pos x="connsiteX12223" y="connsiteY12223"/>
              </a:cxn>
              <a:cxn ang="0">
                <a:pos x="connsiteX12224" y="connsiteY12224"/>
              </a:cxn>
              <a:cxn ang="0">
                <a:pos x="connsiteX12225" y="connsiteY12225"/>
              </a:cxn>
              <a:cxn ang="0">
                <a:pos x="connsiteX12226" y="connsiteY12226"/>
              </a:cxn>
              <a:cxn ang="0">
                <a:pos x="connsiteX12227" y="connsiteY12227"/>
              </a:cxn>
              <a:cxn ang="0">
                <a:pos x="connsiteX12228" y="connsiteY12228"/>
              </a:cxn>
              <a:cxn ang="0">
                <a:pos x="connsiteX12229" y="connsiteY12229"/>
              </a:cxn>
              <a:cxn ang="0">
                <a:pos x="connsiteX12230" y="connsiteY12230"/>
              </a:cxn>
              <a:cxn ang="0">
                <a:pos x="connsiteX12231" y="connsiteY12231"/>
              </a:cxn>
              <a:cxn ang="0">
                <a:pos x="connsiteX12232" y="connsiteY12232"/>
              </a:cxn>
              <a:cxn ang="0">
                <a:pos x="connsiteX12233" y="connsiteY12233"/>
              </a:cxn>
              <a:cxn ang="0">
                <a:pos x="connsiteX12234" y="connsiteY12234"/>
              </a:cxn>
              <a:cxn ang="0">
                <a:pos x="connsiteX12235" y="connsiteY12235"/>
              </a:cxn>
              <a:cxn ang="0">
                <a:pos x="connsiteX12236" y="connsiteY12236"/>
              </a:cxn>
              <a:cxn ang="0">
                <a:pos x="connsiteX12237" y="connsiteY12237"/>
              </a:cxn>
              <a:cxn ang="0">
                <a:pos x="connsiteX12238" y="connsiteY12238"/>
              </a:cxn>
              <a:cxn ang="0">
                <a:pos x="connsiteX12239" y="connsiteY12239"/>
              </a:cxn>
              <a:cxn ang="0">
                <a:pos x="connsiteX12240" y="connsiteY12240"/>
              </a:cxn>
              <a:cxn ang="0">
                <a:pos x="connsiteX12241" y="connsiteY12241"/>
              </a:cxn>
              <a:cxn ang="0">
                <a:pos x="connsiteX12242" y="connsiteY12242"/>
              </a:cxn>
              <a:cxn ang="0">
                <a:pos x="connsiteX12243" y="connsiteY12243"/>
              </a:cxn>
              <a:cxn ang="0">
                <a:pos x="connsiteX12244" y="connsiteY12244"/>
              </a:cxn>
              <a:cxn ang="0">
                <a:pos x="connsiteX12245" y="connsiteY12245"/>
              </a:cxn>
              <a:cxn ang="0">
                <a:pos x="connsiteX12246" y="connsiteY12246"/>
              </a:cxn>
              <a:cxn ang="0">
                <a:pos x="connsiteX12247" y="connsiteY12247"/>
              </a:cxn>
              <a:cxn ang="0">
                <a:pos x="connsiteX12248" y="connsiteY12248"/>
              </a:cxn>
              <a:cxn ang="0">
                <a:pos x="connsiteX12249" y="connsiteY12249"/>
              </a:cxn>
              <a:cxn ang="0">
                <a:pos x="connsiteX12250" y="connsiteY12250"/>
              </a:cxn>
              <a:cxn ang="0">
                <a:pos x="connsiteX12251" y="connsiteY12251"/>
              </a:cxn>
              <a:cxn ang="0">
                <a:pos x="connsiteX12252" y="connsiteY12252"/>
              </a:cxn>
              <a:cxn ang="0">
                <a:pos x="connsiteX12253" y="connsiteY12253"/>
              </a:cxn>
              <a:cxn ang="0">
                <a:pos x="connsiteX12254" y="connsiteY12254"/>
              </a:cxn>
              <a:cxn ang="0">
                <a:pos x="connsiteX12255" y="connsiteY12255"/>
              </a:cxn>
              <a:cxn ang="0">
                <a:pos x="connsiteX12256" y="connsiteY12256"/>
              </a:cxn>
              <a:cxn ang="0">
                <a:pos x="connsiteX12257" y="connsiteY12257"/>
              </a:cxn>
              <a:cxn ang="0">
                <a:pos x="connsiteX12258" y="connsiteY12258"/>
              </a:cxn>
              <a:cxn ang="0">
                <a:pos x="connsiteX12259" y="connsiteY12259"/>
              </a:cxn>
              <a:cxn ang="0">
                <a:pos x="connsiteX12260" y="connsiteY12260"/>
              </a:cxn>
              <a:cxn ang="0">
                <a:pos x="connsiteX12261" y="connsiteY12261"/>
              </a:cxn>
              <a:cxn ang="0">
                <a:pos x="connsiteX12262" y="connsiteY12262"/>
              </a:cxn>
              <a:cxn ang="0">
                <a:pos x="connsiteX12263" y="connsiteY12263"/>
              </a:cxn>
              <a:cxn ang="0">
                <a:pos x="connsiteX12264" y="connsiteY12264"/>
              </a:cxn>
              <a:cxn ang="0">
                <a:pos x="connsiteX12265" y="connsiteY12265"/>
              </a:cxn>
              <a:cxn ang="0">
                <a:pos x="connsiteX12266" y="connsiteY12266"/>
              </a:cxn>
              <a:cxn ang="0">
                <a:pos x="connsiteX12267" y="connsiteY12267"/>
              </a:cxn>
              <a:cxn ang="0">
                <a:pos x="connsiteX12268" y="connsiteY12268"/>
              </a:cxn>
              <a:cxn ang="0">
                <a:pos x="connsiteX12269" y="connsiteY12269"/>
              </a:cxn>
              <a:cxn ang="0">
                <a:pos x="connsiteX12270" y="connsiteY12270"/>
              </a:cxn>
              <a:cxn ang="0">
                <a:pos x="connsiteX12271" y="connsiteY12271"/>
              </a:cxn>
              <a:cxn ang="0">
                <a:pos x="connsiteX12272" y="connsiteY12272"/>
              </a:cxn>
              <a:cxn ang="0">
                <a:pos x="connsiteX12273" y="connsiteY12273"/>
              </a:cxn>
              <a:cxn ang="0">
                <a:pos x="connsiteX12274" y="connsiteY12274"/>
              </a:cxn>
              <a:cxn ang="0">
                <a:pos x="connsiteX12275" y="connsiteY12275"/>
              </a:cxn>
              <a:cxn ang="0">
                <a:pos x="connsiteX12276" y="connsiteY12276"/>
              </a:cxn>
              <a:cxn ang="0">
                <a:pos x="connsiteX12277" y="connsiteY12277"/>
              </a:cxn>
              <a:cxn ang="0">
                <a:pos x="connsiteX12278" y="connsiteY12278"/>
              </a:cxn>
              <a:cxn ang="0">
                <a:pos x="connsiteX12279" y="connsiteY12279"/>
              </a:cxn>
              <a:cxn ang="0">
                <a:pos x="connsiteX12280" y="connsiteY12280"/>
              </a:cxn>
              <a:cxn ang="0">
                <a:pos x="connsiteX12281" y="connsiteY12281"/>
              </a:cxn>
              <a:cxn ang="0">
                <a:pos x="connsiteX12282" y="connsiteY12282"/>
              </a:cxn>
              <a:cxn ang="0">
                <a:pos x="connsiteX12283" y="connsiteY12283"/>
              </a:cxn>
              <a:cxn ang="0">
                <a:pos x="connsiteX12284" y="connsiteY12284"/>
              </a:cxn>
              <a:cxn ang="0">
                <a:pos x="connsiteX12285" y="connsiteY12285"/>
              </a:cxn>
              <a:cxn ang="0">
                <a:pos x="connsiteX12286" y="connsiteY12286"/>
              </a:cxn>
              <a:cxn ang="0">
                <a:pos x="connsiteX12287" y="connsiteY12287"/>
              </a:cxn>
              <a:cxn ang="0">
                <a:pos x="connsiteX12288" y="connsiteY12288"/>
              </a:cxn>
              <a:cxn ang="0">
                <a:pos x="connsiteX12289" y="connsiteY12289"/>
              </a:cxn>
              <a:cxn ang="0">
                <a:pos x="connsiteX12290" y="connsiteY12290"/>
              </a:cxn>
              <a:cxn ang="0">
                <a:pos x="connsiteX12291" y="connsiteY12291"/>
              </a:cxn>
              <a:cxn ang="0">
                <a:pos x="connsiteX12292" y="connsiteY12292"/>
              </a:cxn>
              <a:cxn ang="0">
                <a:pos x="connsiteX12293" y="connsiteY12293"/>
              </a:cxn>
              <a:cxn ang="0">
                <a:pos x="connsiteX12294" y="connsiteY12294"/>
              </a:cxn>
              <a:cxn ang="0">
                <a:pos x="connsiteX12295" y="connsiteY12295"/>
              </a:cxn>
              <a:cxn ang="0">
                <a:pos x="connsiteX12296" y="connsiteY12296"/>
              </a:cxn>
              <a:cxn ang="0">
                <a:pos x="connsiteX12297" y="connsiteY12297"/>
              </a:cxn>
              <a:cxn ang="0">
                <a:pos x="connsiteX12298" y="connsiteY12298"/>
              </a:cxn>
              <a:cxn ang="0">
                <a:pos x="connsiteX12299" y="connsiteY12299"/>
              </a:cxn>
              <a:cxn ang="0">
                <a:pos x="connsiteX12300" y="connsiteY12300"/>
              </a:cxn>
              <a:cxn ang="0">
                <a:pos x="connsiteX12301" y="connsiteY12301"/>
              </a:cxn>
              <a:cxn ang="0">
                <a:pos x="connsiteX12302" y="connsiteY12302"/>
              </a:cxn>
              <a:cxn ang="0">
                <a:pos x="connsiteX12303" y="connsiteY12303"/>
              </a:cxn>
              <a:cxn ang="0">
                <a:pos x="connsiteX12304" y="connsiteY12304"/>
              </a:cxn>
              <a:cxn ang="0">
                <a:pos x="connsiteX12305" y="connsiteY12305"/>
              </a:cxn>
              <a:cxn ang="0">
                <a:pos x="connsiteX12306" y="connsiteY12306"/>
              </a:cxn>
              <a:cxn ang="0">
                <a:pos x="connsiteX12307" y="connsiteY12307"/>
              </a:cxn>
              <a:cxn ang="0">
                <a:pos x="connsiteX12308" y="connsiteY12308"/>
              </a:cxn>
              <a:cxn ang="0">
                <a:pos x="connsiteX12309" y="connsiteY12309"/>
              </a:cxn>
              <a:cxn ang="0">
                <a:pos x="connsiteX12310" y="connsiteY12310"/>
              </a:cxn>
              <a:cxn ang="0">
                <a:pos x="connsiteX12311" y="connsiteY12311"/>
              </a:cxn>
              <a:cxn ang="0">
                <a:pos x="connsiteX12312" y="connsiteY12312"/>
              </a:cxn>
              <a:cxn ang="0">
                <a:pos x="connsiteX12313" y="connsiteY12313"/>
              </a:cxn>
              <a:cxn ang="0">
                <a:pos x="connsiteX12314" y="connsiteY12314"/>
              </a:cxn>
              <a:cxn ang="0">
                <a:pos x="connsiteX12315" y="connsiteY12315"/>
              </a:cxn>
              <a:cxn ang="0">
                <a:pos x="connsiteX12316" y="connsiteY12316"/>
              </a:cxn>
              <a:cxn ang="0">
                <a:pos x="connsiteX12317" y="connsiteY12317"/>
              </a:cxn>
              <a:cxn ang="0">
                <a:pos x="connsiteX12318" y="connsiteY12318"/>
              </a:cxn>
              <a:cxn ang="0">
                <a:pos x="connsiteX12319" y="connsiteY12319"/>
              </a:cxn>
              <a:cxn ang="0">
                <a:pos x="connsiteX12320" y="connsiteY12320"/>
              </a:cxn>
              <a:cxn ang="0">
                <a:pos x="connsiteX12321" y="connsiteY12321"/>
              </a:cxn>
              <a:cxn ang="0">
                <a:pos x="connsiteX12322" y="connsiteY12322"/>
              </a:cxn>
              <a:cxn ang="0">
                <a:pos x="connsiteX12323" y="connsiteY12323"/>
              </a:cxn>
              <a:cxn ang="0">
                <a:pos x="connsiteX12324" y="connsiteY12324"/>
              </a:cxn>
              <a:cxn ang="0">
                <a:pos x="connsiteX12325" y="connsiteY12325"/>
              </a:cxn>
              <a:cxn ang="0">
                <a:pos x="connsiteX12326" y="connsiteY12326"/>
              </a:cxn>
              <a:cxn ang="0">
                <a:pos x="connsiteX12327" y="connsiteY12327"/>
              </a:cxn>
              <a:cxn ang="0">
                <a:pos x="connsiteX12328" y="connsiteY12328"/>
              </a:cxn>
              <a:cxn ang="0">
                <a:pos x="connsiteX12329" y="connsiteY12329"/>
              </a:cxn>
              <a:cxn ang="0">
                <a:pos x="connsiteX12330" y="connsiteY12330"/>
              </a:cxn>
              <a:cxn ang="0">
                <a:pos x="connsiteX12331" y="connsiteY12331"/>
              </a:cxn>
              <a:cxn ang="0">
                <a:pos x="connsiteX12332" y="connsiteY12332"/>
              </a:cxn>
              <a:cxn ang="0">
                <a:pos x="connsiteX12333" y="connsiteY12333"/>
              </a:cxn>
              <a:cxn ang="0">
                <a:pos x="connsiteX12334" y="connsiteY12334"/>
              </a:cxn>
              <a:cxn ang="0">
                <a:pos x="connsiteX12335" y="connsiteY12335"/>
              </a:cxn>
              <a:cxn ang="0">
                <a:pos x="connsiteX12336" y="connsiteY12336"/>
              </a:cxn>
              <a:cxn ang="0">
                <a:pos x="connsiteX12337" y="connsiteY12337"/>
              </a:cxn>
              <a:cxn ang="0">
                <a:pos x="connsiteX12338" y="connsiteY12338"/>
              </a:cxn>
              <a:cxn ang="0">
                <a:pos x="connsiteX12339" y="connsiteY12339"/>
              </a:cxn>
              <a:cxn ang="0">
                <a:pos x="connsiteX12340" y="connsiteY12340"/>
              </a:cxn>
              <a:cxn ang="0">
                <a:pos x="connsiteX12341" y="connsiteY12341"/>
              </a:cxn>
              <a:cxn ang="0">
                <a:pos x="connsiteX12342" y="connsiteY12342"/>
              </a:cxn>
              <a:cxn ang="0">
                <a:pos x="connsiteX12343" y="connsiteY12343"/>
              </a:cxn>
              <a:cxn ang="0">
                <a:pos x="connsiteX12344" y="connsiteY12344"/>
              </a:cxn>
              <a:cxn ang="0">
                <a:pos x="connsiteX12345" y="connsiteY12345"/>
              </a:cxn>
              <a:cxn ang="0">
                <a:pos x="connsiteX12346" y="connsiteY12346"/>
              </a:cxn>
              <a:cxn ang="0">
                <a:pos x="connsiteX12347" y="connsiteY12347"/>
              </a:cxn>
              <a:cxn ang="0">
                <a:pos x="connsiteX12348" y="connsiteY12348"/>
              </a:cxn>
              <a:cxn ang="0">
                <a:pos x="connsiteX12349" y="connsiteY12349"/>
              </a:cxn>
              <a:cxn ang="0">
                <a:pos x="connsiteX12350" y="connsiteY12350"/>
              </a:cxn>
              <a:cxn ang="0">
                <a:pos x="connsiteX12351" y="connsiteY12351"/>
              </a:cxn>
              <a:cxn ang="0">
                <a:pos x="connsiteX12352" y="connsiteY12352"/>
              </a:cxn>
              <a:cxn ang="0">
                <a:pos x="connsiteX12353" y="connsiteY12353"/>
              </a:cxn>
              <a:cxn ang="0">
                <a:pos x="connsiteX12354" y="connsiteY12354"/>
              </a:cxn>
              <a:cxn ang="0">
                <a:pos x="connsiteX12355" y="connsiteY12355"/>
              </a:cxn>
              <a:cxn ang="0">
                <a:pos x="connsiteX12356" y="connsiteY12356"/>
              </a:cxn>
              <a:cxn ang="0">
                <a:pos x="connsiteX12357" y="connsiteY12357"/>
              </a:cxn>
              <a:cxn ang="0">
                <a:pos x="connsiteX12358" y="connsiteY12358"/>
              </a:cxn>
              <a:cxn ang="0">
                <a:pos x="connsiteX12359" y="connsiteY12359"/>
              </a:cxn>
              <a:cxn ang="0">
                <a:pos x="connsiteX12360" y="connsiteY12360"/>
              </a:cxn>
              <a:cxn ang="0">
                <a:pos x="connsiteX12361" y="connsiteY12361"/>
              </a:cxn>
              <a:cxn ang="0">
                <a:pos x="connsiteX12362" y="connsiteY12362"/>
              </a:cxn>
              <a:cxn ang="0">
                <a:pos x="connsiteX12363" y="connsiteY12363"/>
              </a:cxn>
              <a:cxn ang="0">
                <a:pos x="connsiteX12364" y="connsiteY12364"/>
              </a:cxn>
              <a:cxn ang="0">
                <a:pos x="connsiteX12365" y="connsiteY12365"/>
              </a:cxn>
              <a:cxn ang="0">
                <a:pos x="connsiteX12366" y="connsiteY12366"/>
              </a:cxn>
              <a:cxn ang="0">
                <a:pos x="connsiteX12367" y="connsiteY12367"/>
              </a:cxn>
              <a:cxn ang="0">
                <a:pos x="connsiteX12368" y="connsiteY12368"/>
              </a:cxn>
              <a:cxn ang="0">
                <a:pos x="connsiteX12369" y="connsiteY12369"/>
              </a:cxn>
              <a:cxn ang="0">
                <a:pos x="connsiteX12370" y="connsiteY12370"/>
              </a:cxn>
              <a:cxn ang="0">
                <a:pos x="connsiteX12371" y="connsiteY12371"/>
              </a:cxn>
              <a:cxn ang="0">
                <a:pos x="connsiteX12372" y="connsiteY12372"/>
              </a:cxn>
              <a:cxn ang="0">
                <a:pos x="connsiteX12373" y="connsiteY12373"/>
              </a:cxn>
              <a:cxn ang="0">
                <a:pos x="connsiteX12374" y="connsiteY12374"/>
              </a:cxn>
              <a:cxn ang="0">
                <a:pos x="connsiteX12375" y="connsiteY12375"/>
              </a:cxn>
              <a:cxn ang="0">
                <a:pos x="connsiteX12376" y="connsiteY12376"/>
              </a:cxn>
              <a:cxn ang="0">
                <a:pos x="connsiteX12377" y="connsiteY12377"/>
              </a:cxn>
              <a:cxn ang="0">
                <a:pos x="connsiteX12378" y="connsiteY12378"/>
              </a:cxn>
              <a:cxn ang="0">
                <a:pos x="connsiteX12379" y="connsiteY12379"/>
              </a:cxn>
              <a:cxn ang="0">
                <a:pos x="connsiteX12380" y="connsiteY12380"/>
              </a:cxn>
              <a:cxn ang="0">
                <a:pos x="connsiteX12381" y="connsiteY12381"/>
              </a:cxn>
              <a:cxn ang="0">
                <a:pos x="connsiteX12382" y="connsiteY12382"/>
              </a:cxn>
              <a:cxn ang="0">
                <a:pos x="connsiteX12383" y="connsiteY12383"/>
              </a:cxn>
              <a:cxn ang="0">
                <a:pos x="connsiteX12384" y="connsiteY12384"/>
              </a:cxn>
              <a:cxn ang="0">
                <a:pos x="connsiteX12385" y="connsiteY12385"/>
              </a:cxn>
              <a:cxn ang="0">
                <a:pos x="connsiteX12386" y="connsiteY12386"/>
              </a:cxn>
              <a:cxn ang="0">
                <a:pos x="connsiteX12387" y="connsiteY12387"/>
              </a:cxn>
              <a:cxn ang="0">
                <a:pos x="connsiteX12388" y="connsiteY12388"/>
              </a:cxn>
              <a:cxn ang="0">
                <a:pos x="connsiteX12389" y="connsiteY12389"/>
              </a:cxn>
              <a:cxn ang="0">
                <a:pos x="connsiteX12390" y="connsiteY12390"/>
              </a:cxn>
              <a:cxn ang="0">
                <a:pos x="connsiteX12391" y="connsiteY12391"/>
              </a:cxn>
              <a:cxn ang="0">
                <a:pos x="connsiteX12392" y="connsiteY12392"/>
              </a:cxn>
              <a:cxn ang="0">
                <a:pos x="connsiteX12393" y="connsiteY12393"/>
              </a:cxn>
              <a:cxn ang="0">
                <a:pos x="connsiteX12394" y="connsiteY12394"/>
              </a:cxn>
              <a:cxn ang="0">
                <a:pos x="connsiteX12395" y="connsiteY12395"/>
              </a:cxn>
              <a:cxn ang="0">
                <a:pos x="connsiteX12396" y="connsiteY12396"/>
              </a:cxn>
              <a:cxn ang="0">
                <a:pos x="connsiteX12397" y="connsiteY12397"/>
              </a:cxn>
              <a:cxn ang="0">
                <a:pos x="connsiteX12398" y="connsiteY12398"/>
              </a:cxn>
              <a:cxn ang="0">
                <a:pos x="connsiteX12399" y="connsiteY12399"/>
              </a:cxn>
              <a:cxn ang="0">
                <a:pos x="connsiteX12400" y="connsiteY12400"/>
              </a:cxn>
              <a:cxn ang="0">
                <a:pos x="connsiteX12401" y="connsiteY12401"/>
              </a:cxn>
              <a:cxn ang="0">
                <a:pos x="connsiteX12402" y="connsiteY12402"/>
              </a:cxn>
              <a:cxn ang="0">
                <a:pos x="connsiteX12403" y="connsiteY12403"/>
              </a:cxn>
              <a:cxn ang="0">
                <a:pos x="connsiteX12404" y="connsiteY12404"/>
              </a:cxn>
              <a:cxn ang="0">
                <a:pos x="connsiteX12405" y="connsiteY12405"/>
              </a:cxn>
              <a:cxn ang="0">
                <a:pos x="connsiteX12406" y="connsiteY12406"/>
              </a:cxn>
              <a:cxn ang="0">
                <a:pos x="connsiteX12407" y="connsiteY12407"/>
              </a:cxn>
              <a:cxn ang="0">
                <a:pos x="connsiteX12408" y="connsiteY12408"/>
              </a:cxn>
              <a:cxn ang="0">
                <a:pos x="connsiteX12409" y="connsiteY12409"/>
              </a:cxn>
              <a:cxn ang="0">
                <a:pos x="connsiteX12410" y="connsiteY12410"/>
              </a:cxn>
              <a:cxn ang="0">
                <a:pos x="connsiteX12411" y="connsiteY12411"/>
              </a:cxn>
              <a:cxn ang="0">
                <a:pos x="connsiteX12412" y="connsiteY12412"/>
              </a:cxn>
              <a:cxn ang="0">
                <a:pos x="connsiteX12413" y="connsiteY12413"/>
              </a:cxn>
              <a:cxn ang="0">
                <a:pos x="connsiteX12414" y="connsiteY12414"/>
              </a:cxn>
              <a:cxn ang="0">
                <a:pos x="connsiteX12415" y="connsiteY12415"/>
              </a:cxn>
              <a:cxn ang="0">
                <a:pos x="connsiteX12416" y="connsiteY12416"/>
              </a:cxn>
              <a:cxn ang="0">
                <a:pos x="connsiteX12417" y="connsiteY12417"/>
              </a:cxn>
              <a:cxn ang="0">
                <a:pos x="connsiteX12418" y="connsiteY12418"/>
              </a:cxn>
              <a:cxn ang="0">
                <a:pos x="connsiteX12419" y="connsiteY12419"/>
              </a:cxn>
              <a:cxn ang="0">
                <a:pos x="connsiteX12420" y="connsiteY12420"/>
              </a:cxn>
              <a:cxn ang="0">
                <a:pos x="connsiteX12421" y="connsiteY12421"/>
              </a:cxn>
              <a:cxn ang="0">
                <a:pos x="connsiteX12422" y="connsiteY12422"/>
              </a:cxn>
              <a:cxn ang="0">
                <a:pos x="connsiteX12423" y="connsiteY12423"/>
              </a:cxn>
              <a:cxn ang="0">
                <a:pos x="connsiteX12424" y="connsiteY12424"/>
              </a:cxn>
              <a:cxn ang="0">
                <a:pos x="connsiteX12425" y="connsiteY12425"/>
              </a:cxn>
              <a:cxn ang="0">
                <a:pos x="connsiteX12426" y="connsiteY12426"/>
              </a:cxn>
              <a:cxn ang="0">
                <a:pos x="connsiteX12427" y="connsiteY12427"/>
              </a:cxn>
              <a:cxn ang="0">
                <a:pos x="connsiteX12428" y="connsiteY12428"/>
              </a:cxn>
              <a:cxn ang="0">
                <a:pos x="connsiteX12429" y="connsiteY12429"/>
              </a:cxn>
              <a:cxn ang="0">
                <a:pos x="connsiteX12430" y="connsiteY12430"/>
              </a:cxn>
              <a:cxn ang="0">
                <a:pos x="connsiteX12431" y="connsiteY12431"/>
              </a:cxn>
              <a:cxn ang="0">
                <a:pos x="connsiteX12432" y="connsiteY12432"/>
              </a:cxn>
              <a:cxn ang="0">
                <a:pos x="connsiteX12433" y="connsiteY12433"/>
              </a:cxn>
              <a:cxn ang="0">
                <a:pos x="connsiteX12434" y="connsiteY12434"/>
              </a:cxn>
              <a:cxn ang="0">
                <a:pos x="connsiteX12435" y="connsiteY12435"/>
              </a:cxn>
              <a:cxn ang="0">
                <a:pos x="connsiteX12436" y="connsiteY12436"/>
              </a:cxn>
              <a:cxn ang="0">
                <a:pos x="connsiteX12437" y="connsiteY12437"/>
              </a:cxn>
              <a:cxn ang="0">
                <a:pos x="connsiteX12438" y="connsiteY12438"/>
              </a:cxn>
              <a:cxn ang="0">
                <a:pos x="connsiteX12439" y="connsiteY12439"/>
              </a:cxn>
              <a:cxn ang="0">
                <a:pos x="connsiteX12440" y="connsiteY12440"/>
              </a:cxn>
              <a:cxn ang="0">
                <a:pos x="connsiteX12441" y="connsiteY12441"/>
              </a:cxn>
              <a:cxn ang="0">
                <a:pos x="connsiteX12442" y="connsiteY12442"/>
              </a:cxn>
              <a:cxn ang="0">
                <a:pos x="connsiteX12443" y="connsiteY12443"/>
              </a:cxn>
              <a:cxn ang="0">
                <a:pos x="connsiteX12444" y="connsiteY12444"/>
              </a:cxn>
              <a:cxn ang="0">
                <a:pos x="connsiteX12445" y="connsiteY12445"/>
              </a:cxn>
              <a:cxn ang="0">
                <a:pos x="connsiteX12446" y="connsiteY12446"/>
              </a:cxn>
              <a:cxn ang="0">
                <a:pos x="connsiteX12447" y="connsiteY12447"/>
              </a:cxn>
              <a:cxn ang="0">
                <a:pos x="connsiteX12448" y="connsiteY12448"/>
              </a:cxn>
              <a:cxn ang="0">
                <a:pos x="connsiteX12449" y="connsiteY12449"/>
              </a:cxn>
              <a:cxn ang="0">
                <a:pos x="connsiteX12450" y="connsiteY12450"/>
              </a:cxn>
              <a:cxn ang="0">
                <a:pos x="connsiteX12451" y="connsiteY12451"/>
              </a:cxn>
              <a:cxn ang="0">
                <a:pos x="connsiteX12452" y="connsiteY12452"/>
              </a:cxn>
              <a:cxn ang="0">
                <a:pos x="connsiteX12453" y="connsiteY12453"/>
              </a:cxn>
              <a:cxn ang="0">
                <a:pos x="connsiteX12454" y="connsiteY12454"/>
              </a:cxn>
              <a:cxn ang="0">
                <a:pos x="connsiteX12455" y="connsiteY12455"/>
              </a:cxn>
              <a:cxn ang="0">
                <a:pos x="connsiteX12456" y="connsiteY12456"/>
              </a:cxn>
              <a:cxn ang="0">
                <a:pos x="connsiteX12457" y="connsiteY12457"/>
              </a:cxn>
              <a:cxn ang="0">
                <a:pos x="connsiteX12458" y="connsiteY12458"/>
              </a:cxn>
              <a:cxn ang="0">
                <a:pos x="connsiteX12459" y="connsiteY12459"/>
              </a:cxn>
              <a:cxn ang="0">
                <a:pos x="connsiteX12460" y="connsiteY12460"/>
              </a:cxn>
              <a:cxn ang="0">
                <a:pos x="connsiteX12461" y="connsiteY12461"/>
              </a:cxn>
              <a:cxn ang="0">
                <a:pos x="connsiteX12462" y="connsiteY12462"/>
              </a:cxn>
              <a:cxn ang="0">
                <a:pos x="connsiteX12463" y="connsiteY12463"/>
              </a:cxn>
              <a:cxn ang="0">
                <a:pos x="connsiteX12464" y="connsiteY12464"/>
              </a:cxn>
              <a:cxn ang="0">
                <a:pos x="connsiteX12465" y="connsiteY12465"/>
              </a:cxn>
              <a:cxn ang="0">
                <a:pos x="connsiteX12466" y="connsiteY12466"/>
              </a:cxn>
              <a:cxn ang="0">
                <a:pos x="connsiteX12467" y="connsiteY12467"/>
              </a:cxn>
              <a:cxn ang="0">
                <a:pos x="connsiteX12468" y="connsiteY12468"/>
              </a:cxn>
              <a:cxn ang="0">
                <a:pos x="connsiteX12469" y="connsiteY12469"/>
              </a:cxn>
              <a:cxn ang="0">
                <a:pos x="connsiteX12470" y="connsiteY12470"/>
              </a:cxn>
              <a:cxn ang="0">
                <a:pos x="connsiteX12471" y="connsiteY12471"/>
              </a:cxn>
              <a:cxn ang="0">
                <a:pos x="connsiteX12472" y="connsiteY12472"/>
              </a:cxn>
              <a:cxn ang="0">
                <a:pos x="connsiteX12473" y="connsiteY12473"/>
              </a:cxn>
              <a:cxn ang="0">
                <a:pos x="connsiteX12474" y="connsiteY12474"/>
              </a:cxn>
              <a:cxn ang="0">
                <a:pos x="connsiteX12475" y="connsiteY12475"/>
              </a:cxn>
              <a:cxn ang="0">
                <a:pos x="connsiteX12476" y="connsiteY12476"/>
              </a:cxn>
              <a:cxn ang="0">
                <a:pos x="connsiteX12477" y="connsiteY12477"/>
              </a:cxn>
              <a:cxn ang="0">
                <a:pos x="connsiteX12478" y="connsiteY12478"/>
              </a:cxn>
              <a:cxn ang="0">
                <a:pos x="connsiteX12479" y="connsiteY12479"/>
              </a:cxn>
              <a:cxn ang="0">
                <a:pos x="connsiteX12480" y="connsiteY12480"/>
              </a:cxn>
              <a:cxn ang="0">
                <a:pos x="connsiteX12481" y="connsiteY12481"/>
              </a:cxn>
              <a:cxn ang="0">
                <a:pos x="connsiteX12482" y="connsiteY12482"/>
              </a:cxn>
              <a:cxn ang="0">
                <a:pos x="connsiteX12483" y="connsiteY12483"/>
              </a:cxn>
              <a:cxn ang="0">
                <a:pos x="connsiteX12484" y="connsiteY12484"/>
              </a:cxn>
              <a:cxn ang="0">
                <a:pos x="connsiteX12485" y="connsiteY12485"/>
              </a:cxn>
              <a:cxn ang="0">
                <a:pos x="connsiteX12486" y="connsiteY12486"/>
              </a:cxn>
              <a:cxn ang="0">
                <a:pos x="connsiteX12487" y="connsiteY12487"/>
              </a:cxn>
              <a:cxn ang="0">
                <a:pos x="connsiteX12488" y="connsiteY12488"/>
              </a:cxn>
              <a:cxn ang="0">
                <a:pos x="connsiteX12489" y="connsiteY12489"/>
              </a:cxn>
              <a:cxn ang="0">
                <a:pos x="connsiteX12490" y="connsiteY12490"/>
              </a:cxn>
              <a:cxn ang="0">
                <a:pos x="connsiteX12491" y="connsiteY12491"/>
              </a:cxn>
              <a:cxn ang="0">
                <a:pos x="connsiteX12492" y="connsiteY12492"/>
              </a:cxn>
              <a:cxn ang="0">
                <a:pos x="connsiteX12493" y="connsiteY12493"/>
              </a:cxn>
              <a:cxn ang="0">
                <a:pos x="connsiteX12494" y="connsiteY12494"/>
              </a:cxn>
              <a:cxn ang="0">
                <a:pos x="connsiteX12495" y="connsiteY12495"/>
              </a:cxn>
              <a:cxn ang="0">
                <a:pos x="connsiteX12496" y="connsiteY12496"/>
              </a:cxn>
              <a:cxn ang="0">
                <a:pos x="connsiteX12497" y="connsiteY12497"/>
              </a:cxn>
              <a:cxn ang="0">
                <a:pos x="connsiteX12498" y="connsiteY12498"/>
              </a:cxn>
              <a:cxn ang="0">
                <a:pos x="connsiteX12499" y="connsiteY12499"/>
              </a:cxn>
              <a:cxn ang="0">
                <a:pos x="connsiteX12500" y="connsiteY12500"/>
              </a:cxn>
              <a:cxn ang="0">
                <a:pos x="connsiteX12501" y="connsiteY12501"/>
              </a:cxn>
              <a:cxn ang="0">
                <a:pos x="connsiteX12502" y="connsiteY12502"/>
              </a:cxn>
              <a:cxn ang="0">
                <a:pos x="connsiteX12503" y="connsiteY12503"/>
              </a:cxn>
              <a:cxn ang="0">
                <a:pos x="connsiteX12504" y="connsiteY12504"/>
              </a:cxn>
              <a:cxn ang="0">
                <a:pos x="connsiteX12505" y="connsiteY12505"/>
              </a:cxn>
              <a:cxn ang="0">
                <a:pos x="connsiteX12506" y="connsiteY12506"/>
              </a:cxn>
              <a:cxn ang="0">
                <a:pos x="connsiteX12507" y="connsiteY12507"/>
              </a:cxn>
              <a:cxn ang="0">
                <a:pos x="connsiteX12508" y="connsiteY12508"/>
              </a:cxn>
              <a:cxn ang="0">
                <a:pos x="connsiteX12509" y="connsiteY12509"/>
              </a:cxn>
              <a:cxn ang="0">
                <a:pos x="connsiteX12510" y="connsiteY12510"/>
              </a:cxn>
              <a:cxn ang="0">
                <a:pos x="connsiteX12511" y="connsiteY12511"/>
              </a:cxn>
              <a:cxn ang="0">
                <a:pos x="connsiteX12512" y="connsiteY12512"/>
              </a:cxn>
              <a:cxn ang="0">
                <a:pos x="connsiteX12513" y="connsiteY12513"/>
              </a:cxn>
              <a:cxn ang="0">
                <a:pos x="connsiteX12514" y="connsiteY12514"/>
              </a:cxn>
              <a:cxn ang="0">
                <a:pos x="connsiteX12515" y="connsiteY12515"/>
              </a:cxn>
              <a:cxn ang="0">
                <a:pos x="connsiteX12516" y="connsiteY12516"/>
              </a:cxn>
              <a:cxn ang="0">
                <a:pos x="connsiteX12517" y="connsiteY12517"/>
              </a:cxn>
              <a:cxn ang="0">
                <a:pos x="connsiteX12518" y="connsiteY12518"/>
              </a:cxn>
              <a:cxn ang="0">
                <a:pos x="connsiteX12519" y="connsiteY12519"/>
              </a:cxn>
              <a:cxn ang="0">
                <a:pos x="connsiteX12520" y="connsiteY12520"/>
              </a:cxn>
              <a:cxn ang="0">
                <a:pos x="connsiteX12521" y="connsiteY12521"/>
              </a:cxn>
              <a:cxn ang="0">
                <a:pos x="connsiteX12522" y="connsiteY12522"/>
              </a:cxn>
              <a:cxn ang="0">
                <a:pos x="connsiteX12523" y="connsiteY12523"/>
              </a:cxn>
              <a:cxn ang="0">
                <a:pos x="connsiteX12524" y="connsiteY12524"/>
              </a:cxn>
              <a:cxn ang="0">
                <a:pos x="connsiteX12525" y="connsiteY12525"/>
              </a:cxn>
              <a:cxn ang="0">
                <a:pos x="connsiteX12526" y="connsiteY12526"/>
              </a:cxn>
              <a:cxn ang="0">
                <a:pos x="connsiteX12527" y="connsiteY12527"/>
              </a:cxn>
              <a:cxn ang="0">
                <a:pos x="connsiteX12528" y="connsiteY12528"/>
              </a:cxn>
              <a:cxn ang="0">
                <a:pos x="connsiteX12529" y="connsiteY12529"/>
              </a:cxn>
              <a:cxn ang="0">
                <a:pos x="connsiteX12530" y="connsiteY12530"/>
              </a:cxn>
              <a:cxn ang="0">
                <a:pos x="connsiteX12531" y="connsiteY12531"/>
              </a:cxn>
              <a:cxn ang="0">
                <a:pos x="connsiteX12532" y="connsiteY12532"/>
              </a:cxn>
              <a:cxn ang="0">
                <a:pos x="connsiteX12533" y="connsiteY12533"/>
              </a:cxn>
              <a:cxn ang="0">
                <a:pos x="connsiteX12534" y="connsiteY12534"/>
              </a:cxn>
              <a:cxn ang="0">
                <a:pos x="connsiteX12535" y="connsiteY12535"/>
              </a:cxn>
              <a:cxn ang="0">
                <a:pos x="connsiteX12536" y="connsiteY12536"/>
              </a:cxn>
              <a:cxn ang="0">
                <a:pos x="connsiteX12537" y="connsiteY12537"/>
              </a:cxn>
              <a:cxn ang="0">
                <a:pos x="connsiteX12538" y="connsiteY12538"/>
              </a:cxn>
              <a:cxn ang="0">
                <a:pos x="connsiteX12539" y="connsiteY12539"/>
              </a:cxn>
              <a:cxn ang="0">
                <a:pos x="connsiteX12540" y="connsiteY12540"/>
              </a:cxn>
              <a:cxn ang="0">
                <a:pos x="connsiteX12541" y="connsiteY12541"/>
              </a:cxn>
              <a:cxn ang="0">
                <a:pos x="connsiteX12542" y="connsiteY12542"/>
              </a:cxn>
              <a:cxn ang="0">
                <a:pos x="connsiteX12543" y="connsiteY12543"/>
              </a:cxn>
              <a:cxn ang="0">
                <a:pos x="connsiteX12544" y="connsiteY12544"/>
              </a:cxn>
              <a:cxn ang="0">
                <a:pos x="connsiteX12545" y="connsiteY12545"/>
              </a:cxn>
              <a:cxn ang="0">
                <a:pos x="connsiteX12546" y="connsiteY12546"/>
              </a:cxn>
              <a:cxn ang="0">
                <a:pos x="connsiteX12547" y="connsiteY12547"/>
              </a:cxn>
              <a:cxn ang="0">
                <a:pos x="connsiteX12548" y="connsiteY12548"/>
              </a:cxn>
              <a:cxn ang="0">
                <a:pos x="connsiteX12549" y="connsiteY12549"/>
              </a:cxn>
              <a:cxn ang="0">
                <a:pos x="connsiteX12550" y="connsiteY12550"/>
              </a:cxn>
              <a:cxn ang="0">
                <a:pos x="connsiteX12551" y="connsiteY12551"/>
              </a:cxn>
              <a:cxn ang="0">
                <a:pos x="connsiteX12552" y="connsiteY12552"/>
              </a:cxn>
              <a:cxn ang="0">
                <a:pos x="connsiteX12553" y="connsiteY12553"/>
              </a:cxn>
              <a:cxn ang="0">
                <a:pos x="connsiteX12554" y="connsiteY12554"/>
              </a:cxn>
              <a:cxn ang="0">
                <a:pos x="connsiteX12555" y="connsiteY12555"/>
              </a:cxn>
              <a:cxn ang="0">
                <a:pos x="connsiteX12556" y="connsiteY12556"/>
              </a:cxn>
              <a:cxn ang="0">
                <a:pos x="connsiteX12557" y="connsiteY12557"/>
              </a:cxn>
              <a:cxn ang="0">
                <a:pos x="connsiteX12558" y="connsiteY12558"/>
              </a:cxn>
              <a:cxn ang="0">
                <a:pos x="connsiteX12559" y="connsiteY12559"/>
              </a:cxn>
              <a:cxn ang="0">
                <a:pos x="connsiteX12560" y="connsiteY12560"/>
              </a:cxn>
              <a:cxn ang="0">
                <a:pos x="connsiteX12561" y="connsiteY12561"/>
              </a:cxn>
              <a:cxn ang="0">
                <a:pos x="connsiteX12562" y="connsiteY12562"/>
              </a:cxn>
              <a:cxn ang="0">
                <a:pos x="connsiteX12563" y="connsiteY12563"/>
              </a:cxn>
              <a:cxn ang="0">
                <a:pos x="connsiteX12564" y="connsiteY12564"/>
              </a:cxn>
              <a:cxn ang="0">
                <a:pos x="connsiteX12565" y="connsiteY12565"/>
              </a:cxn>
              <a:cxn ang="0">
                <a:pos x="connsiteX12566" y="connsiteY12566"/>
              </a:cxn>
              <a:cxn ang="0">
                <a:pos x="connsiteX12567" y="connsiteY12567"/>
              </a:cxn>
              <a:cxn ang="0">
                <a:pos x="connsiteX12568" y="connsiteY12568"/>
              </a:cxn>
              <a:cxn ang="0">
                <a:pos x="connsiteX12569" y="connsiteY12569"/>
              </a:cxn>
              <a:cxn ang="0">
                <a:pos x="connsiteX12570" y="connsiteY12570"/>
              </a:cxn>
              <a:cxn ang="0">
                <a:pos x="connsiteX12571" y="connsiteY12571"/>
              </a:cxn>
              <a:cxn ang="0">
                <a:pos x="connsiteX12572" y="connsiteY12572"/>
              </a:cxn>
              <a:cxn ang="0">
                <a:pos x="connsiteX12573" y="connsiteY12573"/>
              </a:cxn>
              <a:cxn ang="0">
                <a:pos x="connsiteX12574" y="connsiteY12574"/>
              </a:cxn>
              <a:cxn ang="0">
                <a:pos x="connsiteX12575" y="connsiteY12575"/>
              </a:cxn>
              <a:cxn ang="0">
                <a:pos x="connsiteX12576" y="connsiteY12576"/>
              </a:cxn>
              <a:cxn ang="0">
                <a:pos x="connsiteX12577" y="connsiteY12577"/>
              </a:cxn>
              <a:cxn ang="0">
                <a:pos x="connsiteX12578" y="connsiteY12578"/>
              </a:cxn>
              <a:cxn ang="0">
                <a:pos x="connsiteX12579" y="connsiteY12579"/>
              </a:cxn>
              <a:cxn ang="0">
                <a:pos x="connsiteX12580" y="connsiteY12580"/>
              </a:cxn>
              <a:cxn ang="0">
                <a:pos x="connsiteX12581" y="connsiteY12581"/>
              </a:cxn>
              <a:cxn ang="0">
                <a:pos x="connsiteX12582" y="connsiteY12582"/>
              </a:cxn>
              <a:cxn ang="0">
                <a:pos x="connsiteX12583" y="connsiteY12583"/>
              </a:cxn>
              <a:cxn ang="0">
                <a:pos x="connsiteX12584" y="connsiteY12584"/>
              </a:cxn>
              <a:cxn ang="0">
                <a:pos x="connsiteX12585" y="connsiteY12585"/>
              </a:cxn>
              <a:cxn ang="0">
                <a:pos x="connsiteX12586" y="connsiteY12586"/>
              </a:cxn>
              <a:cxn ang="0">
                <a:pos x="connsiteX12587" y="connsiteY12587"/>
              </a:cxn>
              <a:cxn ang="0">
                <a:pos x="connsiteX12588" y="connsiteY12588"/>
              </a:cxn>
              <a:cxn ang="0">
                <a:pos x="connsiteX12589" y="connsiteY12589"/>
              </a:cxn>
              <a:cxn ang="0">
                <a:pos x="connsiteX12590" y="connsiteY12590"/>
              </a:cxn>
              <a:cxn ang="0">
                <a:pos x="connsiteX12591" y="connsiteY12591"/>
              </a:cxn>
              <a:cxn ang="0">
                <a:pos x="connsiteX12592" y="connsiteY12592"/>
              </a:cxn>
              <a:cxn ang="0">
                <a:pos x="connsiteX12593" y="connsiteY12593"/>
              </a:cxn>
              <a:cxn ang="0">
                <a:pos x="connsiteX12594" y="connsiteY12594"/>
              </a:cxn>
              <a:cxn ang="0">
                <a:pos x="connsiteX12595" y="connsiteY12595"/>
              </a:cxn>
              <a:cxn ang="0">
                <a:pos x="connsiteX12596" y="connsiteY12596"/>
              </a:cxn>
              <a:cxn ang="0">
                <a:pos x="connsiteX12597" y="connsiteY12597"/>
              </a:cxn>
              <a:cxn ang="0">
                <a:pos x="connsiteX12598" y="connsiteY12598"/>
              </a:cxn>
              <a:cxn ang="0">
                <a:pos x="connsiteX12599" y="connsiteY12599"/>
              </a:cxn>
              <a:cxn ang="0">
                <a:pos x="connsiteX12600" y="connsiteY12600"/>
              </a:cxn>
              <a:cxn ang="0">
                <a:pos x="connsiteX12601" y="connsiteY12601"/>
              </a:cxn>
              <a:cxn ang="0">
                <a:pos x="connsiteX12602" y="connsiteY12602"/>
              </a:cxn>
              <a:cxn ang="0">
                <a:pos x="connsiteX12603" y="connsiteY12603"/>
              </a:cxn>
              <a:cxn ang="0">
                <a:pos x="connsiteX12604" y="connsiteY12604"/>
              </a:cxn>
              <a:cxn ang="0">
                <a:pos x="connsiteX12605" y="connsiteY12605"/>
              </a:cxn>
              <a:cxn ang="0">
                <a:pos x="connsiteX12606" y="connsiteY12606"/>
              </a:cxn>
              <a:cxn ang="0">
                <a:pos x="connsiteX12607" y="connsiteY12607"/>
              </a:cxn>
              <a:cxn ang="0">
                <a:pos x="connsiteX12608" y="connsiteY12608"/>
              </a:cxn>
              <a:cxn ang="0">
                <a:pos x="connsiteX12609" y="connsiteY12609"/>
              </a:cxn>
              <a:cxn ang="0">
                <a:pos x="connsiteX12610" y="connsiteY12610"/>
              </a:cxn>
              <a:cxn ang="0">
                <a:pos x="connsiteX12611" y="connsiteY12611"/>
              </a:cxn>
              <a:cxn ang="0">
                <a:pos x="connsiteX12612" y="connsiteY12612"/>
              </a:cxn>
              <a:cxn ang="0">
                <a:pos x="connsiteX12613" y="connsiteY12613"/>
              </a:cxn>
              <a:cxn ang="0">
                <a:pos x="connsiteX12614" y="connsiteY12614"/>
              </a:cxn>
              <a:cxn ang="0">
                <a:pos x="connsiteX12615" y="connsiteY12615"/>
              </a:cxn>
              <a:cxn ang="0">
                <a:pos x="connsiteX12616" y="connsiteY12616"/>
              </a:cxn>
              <a:cxn ang="0">
                <a:pos x="connsiteX12617" y="connsiteY12617"/>
              </a:cxn>
              <a:cxn ang="0">
                <a:pos x="connsiteX12618" y="connsiteY12618"/>
              </a:cxn>
              <a:cxn ang="0">
                <a:pos x="connsiteX12619" y="connsiteY12619"/>
              </a:cxn>
              <a:cxn ang="0">
                <a:pos x="connsiteX12620" y="connsiteY12620"/>
              </a:cxn>
              <a:cxn ang="0">
                <a:pos x="connsiteX12621" y="connsiteY12621"/>
              </a:cxn>
              <a:cxn ang="0">
                <a:pos x="connsiteX12622" y="connsiteY12622"/>
              </a:cxn>
              <a:cxn ang="0">
                <a:pos x="connsiteX12623" y="connsiteY12623"/>
              </a:cxn>
              <a:cxn ang="0">
                <a:pos x="connsiteX12624" y="connsiteY12624"/>
              </a:cxn>
              <a:cxn ang="0">
                <a:pos x="connsiteX12625" y="connsiteY12625"/>
              </a:cxn>
              <a:cxn ang="0">
                <a:pos x="connsiteX12626" y="connsiteY12626"/>
              </a:cxn>
              <a:cxn ang="0">
                <a:pos x="connsiteX12627" y="connsiteY12627"/>
              </a:cxn>
              <a:cxn ang="0">
                <a:pos x="connsiteX12628" y="connsiteY12628"/>
              </a:cxn>
              <a:cxn ang="0">
                <a:pos x="connsiteX12629" y="connsiteY12629"/>
              </a:cxn>
              <a:cxn ang="0">
                <a:pos x="connsiteX12630" y="connsiteY12630"/>
              </a:cxn>
              <a:cxn ang="0">
                <a:pos x="connsiteX12631" y="connsiteY12631"/>
              </a:cxn>
              <a:cxn ang="0">
                <a:pos x="connsiteX12632" y="connsiteY12632"/>
              </a:cxn>
              <a:cxn ang="0">
                <a:pos x="connsiteX12633" y="connsiteY12633"/>
              </a:cxn>
              <a:cxn ang="0">
                <a:pos x="connsiteX12634" y="connsiteY12634"/>
              </a:cxn>
              <a:cxn ang="0">
                <a:pos x="connsiteX12635" y="connsiteY12635"/>
              </a:cxn>
              <a:cxn ang="0">
                <a:pos x="connsiteX12636" y="connsiteY12636"/>
              </a:cxn>
              <a:cxn ang="0">
                <a:pos x="connsiteX12637" y="connsiteY12637"/>
              </a:cxn>
              <a:cxn ang="0">
                <a:pos x="connsiteX12638" y="connsiteY12638"/>
              </a:cxn>
              <a:cxn ang="0">
                <a:pos x="connsiteX12639" y="connsiteY12639"/>
              </a:cxn>
              <a:cxn ang="0">
                <a:pos x="connsiteX12640" y="connsiteY12640"/>
              </a:cxn>
              <a:cxn ang="0">
                <a:pos x="connsiteX12641" y="connsiteY12641"/>
              </a:cxn>
              <a:cxn ang="0">
                <a:pos x="connsiteX12642" y="connsiteY12642"/>
              </a:cxn>
              <a:cxn ang="0">
                <a:pos x="connsiteX12643" y="connsiteY12643"/>
              </a:cxn>
              <a:cxn ang="0">
                <a:pos x="connsiteX12644" y="connsiteY12644"/>
              </a:cxn>
              <a:cxn ang="0">
                <a:pos x="connsiteX12645" y="connsiteY12645"/>
              </a:cxn>
              <a:cxn ang="0">
                <a:pos x="connsiteX12646" y="connsiteY12646"/>
              </a:cxn>
              <a:cxn ang="0">
                <a:pos x="connsiteX12647" y="connsiteY12647"/>
              </a:cxn>
              <a:cxn ang="0">
                <a:pos x="connsiteX12648" y="connsiteY12648"/>
              </a:cxn>
              <a:cxn ang="0">
                <a:pos x="connsiteX12649" y="connsiteY12649"/>
              </a:cxn>
              <a:cxn ang="0">
                <a:pos x="connsiteX12650" y="connsiteY12650"/>
              </a:cxn>
              <a:cxn ang="0">
                <a:pos x="connsiteX12651" y="connsiteY12651"/>
              </a:cxn>
              <a:cxn ang="0">
                <a:pos x="connsiteX12652" y="connsiteY12652"/>
              </a:cxn>
              <a:cxn ang="0">
                <a:pos x="connsiteX12653" y="connsiteY12653"/>
              </a:cxn>
              <a:cxn ang="0">
                <a:pos x="connsiteX12654" y="connsiteY12654"/>
              </a:cxn>
              <a:cxn ang="0">
                <a:pos x="connsiteX12655" y="connsiteY12655"/>
              </a:cxn>
              <a:cxn ang="0">
                <a:pos x="connsiteX12656" y="connsiteY12656"/>
              </a:cxn>
              <a:cxn ang="0">
                <a:pos x="connsiteX12657" y="connsiteY12657"/>
              </a:cxn>
              <a:cxn ang="0">
                <a:pos x="connsiteX12658" y="connsiteY12658"/>
              </a:cxn>
              <a:cxn ang="0">
                <a:pos x="connsiteX12659" y="connsiteY12659"/>
              </a:cxn>
              <a:cxn ang="0">
                <a:pos x="connsiteX12660" y="connsiteY12660"/>
              </a:cxn>
              <a:cxn ang="0">
                <a:pos x="connsiteX12661" y="connsiteY12661"/>
              </a:cxn>
              <a:cxn ang="0">
                <a:pos x="connsiteX12662" y="connsiteY12662"/>
              </a:cxn>
              <a:cxn ang="0">
                <a:pos x="connsiteX12663" y="connsiteY12663"/>
              </a:cxn>
              <a:cxn ang="0">
                <a:pos x="connsiteX12664" y="connsiteY12664"/>
              </a:cxn>
              <a:cxn ang="0">
                <a:pos x="connsiteX12665" y="connsiteY12665"/>
              </a:cxn>
              <a:cxn ang="0">
                <a:pos x="connsiteX12666" y="connsiteY12666"/>
              </a:cxn>
              <a:cxn ang="0">
                <a:pos x="connsiteX12667" y="connsiteY12667"/>
              </a:cxn>
              <a:cxn ang="0">
                <a:pos x="connsiteX12668" y="connsiteY12668"/>
              </a:cxn>
              <a:cxn ang="0">
                <a:pos x="connsiteX12669" y="connsiteY12669"/>
              </a:cxn>
              <a:cxn ang="0">
                <a:pos x="connsiteX12670" y="connsiteY12670"/>
              </a:cxn>
              <a:cxn ang="0">
                <a:pos x="connsiteX12671" y="connsiteY12671"/>
              </a:cxn>
              <a:cxn ang="0">
                <a:pos x="connsiteX12672" y="connsiteY12672"/>
              </a:cxn>
              <a:cxn ang="0">
                <a:pos x="connsiteX12673" y="connsiteY12673"/>
              </a:cxn>
              <a:cxn ang="0">
                <a:pos x="connsiteX12674" y="connsiteY12674"/>
              </a:cxn>
              <a:cxn ang="0">
                <a:pos x="connsiteX12675" y="connsiteY12675"/>
              </a:cxn>
              <a:cxn ang="0">
                <a:pos x="connsiteX12676" y="connsiteY12676"/>
              </a:cxn>
              <a:cxn ang="0">
                <a:pos x="connsiteX12677" y="connsiteY12677"/>
              </a:cxn>
              <a:cxn ang="0">
                <a:pos x="connsiteX12678" y="connsiteY12678"/>
              </a:cxn>
              <a:cxn ang="0">
                <a:pos x="connsiteX12679" y="connsiteY12679"/>
              </a:cxn>
              <a:cxn ang="0">
                <a:pos x="connsiteX12680" y="connsiteY12680"/>
              </a:cxn>
              <a:cxn ang="0">
                <a:pos x="connsiteX12681" y="connsiteY12681"/>
              </a:cxn>
              <a:cxn ang="0">
                <a:pos x="connsiteX12682" y="connsiteY12682"/>
              </a:cxn>
              <a:cxn ang="0">
                <a:pos x="connsiteX12683" y="connsiteY12683"/>
              </a:cxn>
              <a:cxn ang="0">
                <a:pos x="connsiteX12684" y="connsiteY12684"/>
              </a:cxn>
              <a:cxn ang="0">
                <a:pos x="connsiteX12685" y="connsiteY12685"/>
              </a:cxn>
              <a:cxn ang="0">
                <a:pos x="connsiteX12686" y="connsiteY12686"/>
              </a:cxn>
              <a:cxn ang="0">
                <a:pos x="connsiteX12687" y="connsiteY12687"/>
              </a:cxn>
              <a:cxn ang="0">
                <a:pos x="connsiteX12688" y="connsiteY12688"/>
              </a:cxn>
              <a:cxn ang="0">
                <a:pos x="connsiteX12689" y="connsiteY12689"/>
              </a:cxn>
              <a:cxn ang="0">
                <a:pos x="connsiteX12690" y="connsiteY12690"/>
              </a:cxn>
              <a:cxn ang="0">
                <a:pos x="connsiteX12691" y="connsiteY12691"/>
              </a:cxn>
              <a:cxn ang="0">
                <a:pos x="connsiteX12692" y="connsiteY12692"/>
              </a:cxn>
              <a:cxn ang="0">
                <a:pos x="connsiteX12693" y="connsiteY12693"/>
              </a:cxn>
              <a:cxn ang="0">
                <a:pos x="connsiteX12694" y="connsiteY12694"/>
              </a:cxn>
              <a:cxn ang="0">
                <a:pos x="connsiteX12695" y="connsiteY12695"/>
              </a:cxn>
              <a:cxn ang="0">
                <a:pos x="connsiteX12696" y="connsiteY12696"/>
              </a:cxn>
              <a:cxn ang="0">
                <a:pos x="connsiteX12697" y="connsiteY12697"/>
              </a:cxn>
              <a:cxn ang="0">
                <a:pos x="connsiteX12698" y="connsiteY12698"/>
              </a:cxn>
              <a:cxn ang="0">
                <a:pos x="connsiteX12699" y="connsiteY12699"/>
              </a:cxn>
              <a:cxn ang="0">
                <a:pos x="connsiteX12700" y="connsiteY12700"/>
              </a:cxn>
              <a:cxn ang="0">
                <a:pos x="connsiteX12701" y="connsiteY12701"/>
              </a:cxn>
              <a:cxn ang="0">
                <a:pos x="connsiteX12702" y="connsiteY12702"/>
              </a:cxn>
              <a:cxn ang="0">
                <a:pos x="connsiteX12703" y="connsiteY12703"/>
              </a:cxn>
              <a:cxn ang="0">
                <a:pos x="connsiteX12704" y="connsiteY12704"/>
              </a:cxn>
              <a:cxn ang="0">
                <a:pos x="connsiteX12705" y="connsiteY12705"/>
              </a:cxn>
              <a:cxn ang="0">
                <a:pos x="connsiteX12706" y="connsiteY12706"/>
              </a:cxn>
              <a:cxn ang="0">
                <a:pos x="connsiteX12707" y="connsiteY12707"/>
              </a:cxn>
              <a:cxn ang="0">
                <a:pos x="connsiteX12708" y="connsiteY12708"/>
              </a:cxn>
              <a:cxn ang="0">
                <a:pos x="connsiteX12709" y="connsiteY12709"/>
              </a:cxn>
              <a:cxn ang="0">
                <a:pos x="connsiteX12710" y="connsiteY12710"/>
              </a:cxn>
              <a:cxn ang="0">
                <a:pos x="connsiteX12711" y="connsiteY12711"/>
              </a:cxn>
              <a:cxn ang="0">
                <a:pos x="connsiteX12712" y="connsiteY12712"/>
              </a:cxn>
              <a:cxn ang="0">
                <a:pos x="connsiteX12713" y="connsiteY12713"/>
              </a:cxn>
              <a:cxn ang="0">
                <a:pos x="connsiteX12714" y="connsiteY12714"/>
              </a:cxn>
              <a:cxn ang="0">
                <a:pos x="connsiteX12715" y="connsiteY12715"/>
              </a:cxn>
              <a:cxn ang="0">
                <a:pos x="connsiteX12716" y="connsiteY12716"/>
              </a:cxn>
              <a:cxn ang="0">
                <a:pos x="connsiteX12717" y="connsiteY12717"/>
              </a:cxn>
              <a:cxn ang="0">
                <a:pos x="connsiteX12718" y="connsiteY12718"/>
              </a:cxn>
              <a:cxn ang="0">
                <a:pos x="connsiteX12719" y="connsiteY12719"/>
              </a:cxn>
              <a:cxn ang="0">
                <a:pos x="connsiteX12720" y="connsiteY12720"/>
              </a:cxn>
              <a:cxn ang="0">
                <a:pos x="connsiteX12721" y="connsiteY12721"/>
              </a:cxn>
              <a:cxn ang="0">
                <a:pos x="connsiteX12722" y="connsiteY12722"/>
              </a:cxn>
              <a:cxn ang="0">
                <a:pos x="connsiteX12723" y="connsiteY12723"/>
              </a:cxn>
              <a:cxn ang="0">
                <a:pos x="connsiteX12724" y="connsiteY12724"/>
              </a:cxn>
              <a:cxn ang="0">
                <a:pos x="connsiteX12725" y="connsiteY12725"/>
              </a:cxn>
              <a:cxn ang="0">
                <a:pos x="connsiteX12726" y="connsiteY12726"/>
              </a:cxn>
              <a:cxn ang="0">
                <a:pos x="connsiteX12727" y="connsiteY12727"/>
              </a:cxn>
              <a:cxn ang="0">
                <a:pos x="connsiteX12728" y="connsiteY12728"/>
              </a:cxn>
              <a:cxn ang="0">
                <a:pos x="connsiteX12729" y="connsiteY12729"/>
              </a:cxn>
              <a:cxn ang="0">
                <a:pos x="connsiteX12730" y="connsiteY12730"/>
              </a:cxn>
              <a:cxn ang="0">
                <a:pos x="connsiteX12731" y="connsiteY12731"/>
              </a:cxn>
              <a:cxn ang="0">
                <a:pos x="connsiteX12732" y="connsiteY12732"/>
              </a:cxn>
              <a:cxn ang="0">
                <a:pos x="connsiteX12733" y="connsiteY12733"/>
              </a:cxn>
              <a:cxn ang="0">
                <a:pos x="connsiteX12734" y="connsiteY12734"/>
              </a:cxn>
              <a:cxn ang="0">
                <a:pos x="connsiteX12735" y="connsiteY12735"/>
              </a:cxn>
              <a:cxn ang="0">
                <a:pos x="connsiteX12736" y="connsiteY12736"/>
              </a:cxn>
              <a:cxn ang="0">
                <a:pos x="connsiteX12737" y="connsiteY12737"/>
              </a:cxn>
              <a:cxn ang="0">
                <a:pos x="connsiteX12738" y="connsiteY12738"/>
              </a:cxn>
              <a:cxn ang="0">
                <a:pos x="connsiteX12739" y="connsiteY12739"/>
              </a:cxn>
              <a:cxn ang="0">
                <a:pos x="connsiteX12740" y="connsiteY12740"/>
              </a:cxn>
              <a:cxn ang="0">
                <a:pos x="connsiteX12741" y="connsiteY12741"/>
              </a:cxn>
              <a:cxn ang="0">
                <a:pos x="connsiteX12742" y="connsiteY12742"/>
              </a:cxn>
              <a:cxn ang="0">
                <a:pos x="connsiteX12743" y="connsiteY12743"/>
              </a:cxn>
              <a:cxn ang="0">
                <a:pos x="connsiteX12744" y="connsiteY12744"/>
              </a:cxn>
              <a:cxn ang="0">
                <a:pos x="connsiteX12745" y="connsiteY12745"/>
              </a:cxn>
              <a:cxn ang="0">
                <a:pos x="connsiteX12746" y="connsiteY12746"/>
              </a:cxn>
              <a:cxn ang="0">
                <a:pos x="connsiteX12747" y="connsiteY12747"/>
              </a:cxn>
              <a:cxn ang="0">
                <a:pos x="connsiteX12748" y="connsiteY12748"/>
              </a:cxn>
              <a:cxn ang="0">
                <a:pos x="connsiteX12749" y="connsiteY12749"/>
              </a:cxn>
              <a:cxn ang="0">
                <a:pos x="connsiteX12750" y="connsiteY12750"/>
              </a:cxn>
              <a:cxn ang="0">
                <a:pos x="connsiteX12751" y="connsiteY12751"/>
              </a:cxn>
              <a:cxn ang="0">
                <a:pos x="connsiteX12752" y="connsiteY12752"/>
              </a:cxn>
              <a:cxn ang="0">
                <a:pos x="connsiteX12753" y="connsiteY12753"/>
              </a:cxn>
              <a:cxn ang="0">
                <a:pos x="connsiteX12754" y="connsiteY12754"/>
              </a:cxn>
              <a:cxn ang="0">
                <a:pos x="connsiteX12755" y="connsiteY12755"/>
              </a:cxn>
              <a:cxn ang="0">
                <a:pos x="connsiteX12756" y="connsiteY12756"/>
              </a:cxn>
              <a:cxn ang="0">
                <a:pos x="connsiteX12757" y="connsiteY12757"/>
              </a:cxn>
              <a:cxn ang="0">
                <a:pos x="connsiteX12758" y="connsiteY12758"/>
              </a:cxn>
              <a:cxn ang="0">
                <a:pos x="connsiteX12759" y="connsiteY12759"/>
              </a:cxn>
              <a:cxn ang="0">
                <a:pos x="connsiteX12760" y="connsiteY12760"/>
              </a:cxn>
              <a:cxn ang="0">
                <a:pos x="connsiteX12761" y="connsiteY12761"/>
              </a:cxn>
              <a:cxn ang="0">
                <a:pos x="connsiteX12762" y="connsiteY12762"/>
              </a:cxn>
              <a:cxn ang="0">
                <a:pos x="connsiteX12763" y="connsiteY12763"/>
              </a:cxn>
              <a:cxn ang="0">
                <a:pos x="connsiteX12764" y="connsiteY12764"/>
              </a:cxn>
              <a:cxn ang="0">
                <a:pos x="connsiteX12765" y="connsiteY12765"/>
              </a:cxn>
              <a:cxn ang="0">
                <a:pos x="connsiteX12766" y="connsiteY12766"/>
              </a:cxn>
              <a:cxn ang="0">
                <a:pos x="connsiteX12767" y="connsiteY12767"/>
              </a:cxn>
              <a:cxn ang="0">
                <a:pos x="connsiteX12768" y="connsiteY12768"/>
              </a:cxn>
              <a:cxn ang="0">
                <a:pos x="connsiteX12769" y="connsiteY12769"/>
              </a:cxn>
              <a:cxn ang="0">
                <a:pos x="connsiteX12770" y="connsiteY12770"/>
              </a:cxn>
              <a:cxn ang="0">
                <a:pos x="connsiteX12771" y="connsiteY12771"/>
              </a:cxn>
              <a:cxn ang="0">
                <a:pos x="connsiteX12772" y="connsiteY12772"/>
              </a:cxn>
              <a:cxn ang="0">
                <a:pos x="connsiteX12773" y="connsiteY12773"/>
              </a:cxn>
              <a:cxn ang="0">
                <a:pos x="connsiteX12774" y="connsiteY12774"/>
              </a:cxn>
              <a:cxn ang="0">
                <a:pos x="connsiteX12775" y="connsiteY12775"/>
              </a:cxn>
              <a:cxn ang="0">
                <a:pos x="connsiteX12776" y="connsiteY12776"/>
              </a:cxn>
              <a:cxn ang="0">
                <a:pos x="connsiteX12777" y="connsiteY12777"/>
              </a:cxn>
              <a:cxn ang="0">
                <a:pos x="connsiteX12778" y="connsiteY12778"/>
              </a:cxn>
              <a:cxn ang="0">
                <a:pos x="connsiteX12779" y="connsiteY12779"/>
              </a:cxn>
              <a:cxn ang="0">
                <a:pos x="connsiteX12780" y="connsiteY12780"/>
              </a:cxn>
              <a:cxn ang="0">
                <a:pos x="connsiteX12781" y="connsiteY12781"/>
              </a:cxn>
              <a:cxn ang="0">
                <a:pos x="connsiteX12782" y="connsiteY12782"/>
              </a:cxn>
              <a:cxn ang="0">
                <a:pos x="connsiteX12783" y="connsiteY12783"/>
              </a:cxn>
              <a:cxn ang="0">
                <a:pos x="connsiteX12784" y="connsiteY12784"/>
              </a:cxn>
              <a:cxn ang="0">
                <a:pos x="connsiteX12785" y="connsiteY12785"/>
              </a:cxn>
              <a:cxn ang="0">
                <a:pos x="connsiteX12786" y="connsiteY12786"/>
              </a:cxn>
              <a:cxn ang="0">
                <a:pos x="connsiteX12787" y="connsiteY12787"/>
              </a:cxn>
              <a:cxn ang="0">
                <a:pos x="connsiteX12788" y="connsiteY12788"/>
              </a:cxn>
              <a:cxn ang="0">
                <a:pos x="connsiteX12789" y="connsiteY12789"/>
              </a:cxn>
              <a:cxn ang="0">
                <a:pos x="connsiteX12790" y="connsiteY12790"/>
              </a:cxn>
              <a:cxn ang="0">
                <a:pos x="connsiteX12791" y="connsiteY12791"/>
              </a:cxn>
              <a:cxn ang="0">
                <a:pos x="connsiteX12792" y="connsiteY12792"/>
              </a:cxn>
              <a:cxn ang="0">
                <a:pos x="connsiteX12793" y="connsiteY12793"/>
              </a:cxn>
              <a:cxn ang="0">
                <a:pos x="connsiteX12794" y="connsiteY12794"/>
              </a:cxn>
              <a:cxn ang="0">
                <a:pos x="connsiteX12795" y="connsiteY12795"/>
              </a:cxn>
              <a:cxn ang="0">
                <a:pos x="connsiteX12796" y="connsiteY12796"/>
              </a:cxn>
              <a:cxn ang="0">
                <a:pos x="connsiteX12797" y="connsiteY12797"/>
              </a:cxn>
              <a:cxn ang="0">
                <a:pos x="connsiteX12798" y="connsiteY12798"/>
              </a:cxn>
              <a:cxn ang="0">
                <a:pos x="connsiteX12799" y="connsiteY12799"/>
              </a:cxn>
              <a:cxn ang="0">
                <a:pos x="connsiteX12800" y="connsiteY12800"/>
              </a:cxn>
              <a:cxn ang="0">
                <a:pos x="connsiteX12801" y="connsiteY12801"/>
              </a:cxn>
              <a:cxn ang="0">
                <a:pos x="connsiteX12802" y="connsiteY12802"/>
              </a:cxn>
              <a:cxn ang="0">
                <a:pos x="connsiteX12803" y="connsiteY12803"/>
              </a:cxn>
              <a:cxn ang="0">
                <a:pos x="connsiteX12804" y="connsiteY12804"/>
              </a:cxn>
              <a:cxn ang="0">
                <a:pos x="connsiteX12805" y="connsiteY12805"/>
              </a:cxn>
              <a:cxn ang="0">
                <a:pos x="connsiteX12806" y="connsiteY12806"/>
              </a:cxn>
              <a:cxn ang="0">
                <a:pos x="connsiteX12807" y="connsiteY12807"/>
              </a:cxn>
              <a:cxn ang="0">
                <a:pos x="connsiteX12808" y="connsiteY12808"/>
              </a:cxn>
              <a:cxn ang="0">
                <a:pos x="connsiteX12809" y="connsiteY12809"/>
              </a:cxn>
              <a:cxn ang="0">
                <a:pos x="connsiteX12810" y="connsiteY12810"/>
              </a:cxn>
              <a:cxn ang="0">
                <a:pos x="connsiteX12811" y="connsiteY12811"/>
              </a:cxn>
              <a:cxn ang="0">
                <a:pos x="connsiteX12812" y="connsiteY12812"/>
              </a:cxn>
              <a:cxn ang="0">
                <a:pos x="connsiteX12813" y="connsiteY12813"/>
              </a:cxn>
              <a:cxn ang="0">
                <a:pos x="connsiteX12814" y="connsiteY12814"/>
              </a:cxn>
              <a:cxn ang="0">
                <a:pos x="connsiteX12815" y="connsiteY12815"/>
              </a:cxn>
              <a:cxn ang="0">
                <a:pos x="connsiteX12816" y="connsiteY12816"/>
              </a:cxn>
              <a:cxn ang="0">
                <a:pos x="connsiteX12817" y="connsiteY12817"/>
              </a:cxn>
              <a:cxn ang="0">
                <a:pos x="connsiteX12818" y="connsiteY12818"/>
              </a:cxn>
              <a:cxn ang="0">
                <a:pos x="connsiteX12819" y="connsiteY12819"/>
              </a:cxn>
              <a:cxn ang="0">
                <a:pos x="connsiteX12820" y="connsiteY12820"/>
              </a:cxn>
              <a:cxn ang="0">
                <a:pos x="connsiteX12821" y="connsiteY12821"/>
              </a:cxn>
              <a:cxn ang="0">
                <a:pos x="connsiteX12822" y="connsiteY12822"/>
              </a:cxn>
              <a:cxn ang="0">
                <a:pos x="connsiteX12823" y="connsiteY12823"/>
              </a:cxn>
              <a:cxn ang="0">
                <a:pos x="connsiteX12824" y="connsiteY12824"/>
              </a:cxn>
              <a:cxn ang="0">
                <a:pos x="connsiteX12825" y="connsiteY12825"/>
              </a:cxn>
              <a:cxn ang="0">
                <a:pos x="connsiteX12826" y="connsiteY12826"/>
              </a:cxn>
              <a:cxn ang="0">
                <a:pos x="connsiteX12827" y="connsiteY12827"/>
              </a:cxn>
              <a:cxn ang="0">
                <a:pos x="connsiteX12828" y="connsiteY12828"/>
              </a:cxn>
              <a:cxn ang="0">
                <a:pos x="connsiteX12829" y="connsiteY12829"/>
              </a:cxn>
              <a:cxn ang="0">
                <a:pos x="connsiteX12830" y="connsiteY12830"/>
              </a:cxn>
              <a:cxn ang="0">
                <a:pos x="connsiteX12831" y="connsiteY12831"/>
              </a:cxn>
              <a:cxn ang="0">
                <a:pos x="connsiteX12832" y="connsiteY12832"/>
              </a:cxn>
              <a:cxn ang="0">
                <a:pos x="connsiteX12833" y="connsiteY12833"/>
              </a:cxn>
              <a:cxn ang="0">
                <a:pos x="connsiteX12834" y="connsiteY12834"/>
              </a:cxn>
              <a:cxn ang="0">
                <a:pos x="connsiteX12835" y="connsiteY12835"/>
              </a:cxn>
              <a:cxn ang="0">
                <a:pos x="connsiteX12836" y="connsiteY12836"/>
              </a:cxn>
              <a:cxn ang="0">
                <a:pos x="connsiteX12837" y="connsiteY12837"/>
              </a:cxn>
              <a:cxn ang="0">
                <a:pos x="connsiteX12838" y="connsiteY12838"/>
              </a:cxn>
              <a:cxn ang="0">
                <a:pos x="connsiteX12839" y="connsiteY12839"/>
              </a:cxn>
              <a:cxn ang="0">
                <a:pos x="connsiteX12840" y="connsiteY12840"/>
              </a:cxn>
              <a:cxn ang="0">
                <a:pos x="connsiteX12841" y="connsiteY12841"/>
              </a:cxn>
              <a:cxn ang="0">
                <a:pos x="connsiteX12842" y="connsiteY12842"/>
              </a:cxn>
              <a:cxn ang="0">
                <a:pos x="connsiteX12843" y="connsiteY12843"/>
              </a:cxn>
              <a:cxn ang="0">
                <a:pos x="connsiteX12844" y="connsiteY12844"/>
              </a:cxn>
              <a:cxn ang="0">
                <a:pos x="connsiteX12845" y="connsiteY12845"/>
              </a:cxn>
              <a:cxn ang="0">
                <a:pos x="connsiteX12846" y="connsiteY12846"/>
              </a:cxn>
              <a:cxn ang="0">
                <a:pos x="connsiteX12847" y="connsiteY12847"/>
              </a:cxn>
              <a:cxn ang="0">
                <a:pos x="connsiteX12848" y="connsiteY12848"/>
              </a:cxn>
              <a:cxn ang="0">
                <a:pos x="connsiteX12849" y="connsiteY12849"/>
              </a:cxn>
              <a:cxn ang="0">
                <a:pos x="connsiteX12850" y="connsiteY12850"/>
              </a:cxn>
              <a:cxn ang="0">
                <a:pos x="connsiteX12851" y="connsiteY12851"/>
              </a:cxn>
              <a:cxn ang="0">
                <a:pos x="connsiteX12852" y="connsiteY12852"/>
              </a:cxn>
              <a:cxn ang="0">
                <a:pos x="connsiteX12853" y="connsiteY12853"/>
              </a:cxn>
              <a:cxn ang="0">
                <a:pos x="connsiteX12854" y="connsiteY12854"/>
              </a:cxn>
              <a:cxn ang="0">
                <a:pos x="connsiteX12855" y="connsiteY12855"/>
              </a:cxn>
              <a:cxn ang="0">
                <a:pos x="connsiteX12856" y="connsiteY12856"/>
              </a:cxn>
              <a:cxn ang="0">
                <a:pos x="connsiteX12857" y="connsiteY12857"/>
              </a:cxn>
              <a:cxn ang="0">
                <a:pos x="connsiteX12858" y="connsiteY12858"/>
              </a:cxn>
              <a:cxn ang="0">
                <a:pos x="connsiteX12859" y="connsiteY12859"/>
              </a:cxn>
              <a:cxn ang="0">
                <a:pos x="connsiteX12860" y="connsiteY12860"/>
              </a:cxn>
              <a:cxn ang="0">
                <a:pos x="connsiteX12861" y="connsiteY12861"/>
              </a:cxn>
              <a:cxn ang="0">
                <a:pos x="connsiteX12862" y="connsiteY12862"/>
              </a:cxn>
              <a:cxn ang="0">
                <a:pos x="connsiteX12863" y="connsiteY12863"/>
              </a:cxn>
              <a:cxn ang="0">
                <a:pos x="connsiteX12864" y="connsiteY12864"/>
              </a:cxn>
              <a:cxn ang="0">
                <a:pos x="connsiteX12865" y="connsiteY12865"/>
              </a:cxn>
              <a:cxn ang="0">
                <a:pos x="connsiteX12866" y="connsiteY12866"/>
              </a:cxn>
              <a:cxn ang="0">
                <a:pos x="connsiteX12867" y="connsiteY12867"/>
              </a:cxn>
              <a:cxn ang="0">
                <a:pos x="connsiteX12868" y="connsiteY12868"/>
              </a:cxn>
              <a:cxn ang="0">
                <a:pos x="connsiteX12869" y="connsiteY12869"/>
              </a:cxn>
              <a:cxn ang="0">
                <a:pos x="connsiteX12870" y="connsiteY12870"/>
              </a:cxn>
              <a:cxn ang="0">
                <a:pos x="connsiteX12871" y="connsiteY12871"/>
              </a:cxn>
              <a:cxn ang="0">
                <a:pos x="connsiteX12872" y="connsiteY12872"/>
              </a:cxn>
              <a:cxn ang="0">
                <a:pos x="connsiteX12873" y="connsiteY12873"/>
              </a:cxn>
              <a:cxn ang="0">
                <a:pos x="connsiteX12874" y="connsiteY12874"/>
              </a:cxn>
              <a:cxn ang="0">
                <a:pos x="connsiteX12875" y="connsiteY12875"/>
              </a:cxn>
              <a:cxn ang="0">
                <a:pos x="connsiteX12876" y="connsiteY12876"/>
              </a:cxn>
              <a:cxn ang="0">
                <a:pos x="connsiteX12877" y="connsiteY12877"/>
              </a:cxn>
              <a:cxn ang="0">
                <a:pos x="connsiteX12878" y="connsiteY12878"/>
              </a:cxn>
              <a:cxn ang="0">
                <a:pos x="connsiteX12879" y="connsiteY12879"/>
              </a:cxn>
              <a:cxn ang="0">
                <a:pos x="connsiteX12880" y="connsiteY12880"/>
              </a:cxn>
              <a:cxn ang="0">
                <a:pos x="connsiteX12881" y="connsiteY12881"/>
              </a:cxn>
              <a:cxn ang="0">
                <a:pos x="connsiteX12882" y="connsiteY12882"/>
              </a:cxn>
              <a:cxn ang="0">
                <a:pos x="connsiteX12883" y="connsiteY12883"/>
              </a:cxn>
              <a:cxn ang="0">
                <a:pos x="connsiteX12884" y="connsiteY12884"/>
              </a:cxn>
              <a:cxn ang="0">
                <a:pos x="connsiteX12885" y="connsiteY12885"/>
              </a:cxn>
              <a:cxn ang="0">
                <a:pos x="connsiteX12886" y="connsiteY12886"/>
              </a:cxn>
              <a:cxn ang="0">
                <a:pos x="connsiteX12887" y="connsiteY12887"/>
              </a:cxn>
              <a:cxn ang="0">
                <a:pos x="connsiteX12888" y="connsiteY12888"/>
              </a:cxn>
              <a:cxn ang="0">
                <a:pos x="connsiteX12889" y="connsiteY12889"/>
              </a:cxn>
              <a:cxn ang="0">
                <a:pos x="connsiteX12890" y="connsiteY12890"/>
              </a:cxn>
              <a:cxn ang="0">
                <a:pos x="connsiteX12891" y="connsiteY12891"/>
              </a:cxn>
              <a:cxn ang="0">
                <a:pos x="connsiteX12892" y="connsiteY12892"/>
              </a:cxn>
              <a:cxn ang="0">
                <a:pos x="connsiteX12893" y="connsiteY12893"/>
              </a:cxn>
              <a:cxn ang="0">
                <a:pos x="connsiteX12894" y="connsiteY12894"/>
              </a:cxn>
              <a:cxn ang="0">
                <a:pos x="connsiteX12895" y="connsiteY12895"/>
              </a:cxn>
              <a:cxn ang="0">
                <a:pos x="connsiteX12896" y="connsiteY12896"/>
              </a:cxn>
              <a:cxn ang="0">
                <a:pos x="connsiteX12897" y="connsiteY12897"/>
              </a:cxn>
              <a:cxn ang="0">
                <a:pos x="connsiteX12898" y="connsiteY12898"/>
              </a:cxn>
              <a:cxn ang="0">
                <a:pos x="connsiteX12899" y="connsiteY12899"/>
              </a:cxn>
              <a:cxn ang="0">
                <a:pos x="connsiteX12900" y="connsiteY12900"/>
              </a:cxn>
              <a:cxn ang="0">
                <a:pos x="connsiteX12901" y="connsiteY12901"/>
              </a:cxn>
              <a:cxn ang="0">
                <a:pos x="connsiteX12902" y="connsiteY12902"/>
              </a:cxn>
              <a:cxn ang="0">
                <a:pos x="connsiteX12903" y="connsiteY12903"/>
              </a:cxn>
              <a:cxn ang="0">
                <a:pos x="connsiteX12904" y="connsiteY12904"/>
              </a:cxn>
              <a:cxn ang="0">
                <a:pos x="connsiteX12905" y="connsiteY12905"/>
              </a:cxn>
              <a:cxn ang="0">
                <a:pos x="connsiteX12906" y="connsiteY12906"/>
              </a:cxn>
              <a:cxn ang="0">
                <a:pos x="connsiteX12907" y="connsiteY12907"/>
              </a:cxn>
              <a:cxn ang="0">
                <a:pos x="connsiteX12908" y="connsiteY12908"/>
              </a:cxn>
              <a:cxn ang="0">
                <a:pos x="connsiteX12909" y="connsiteY12909"/>
              </a:cxn>
              <a:cxn ang="0">
                <a:pos x="connsiteX12910" y="connsiteY12910"/>
              </a:cxn>
              <a:cxn ang="0">
                <a:pos x="connsiteX12911" y="connsiteY12911"/>
              </a:cxn>
              <a:cxn ang="0">
                <a:pos x="connsiteX12912" y="connsiteY12912"/>
              </a:cxn>
              <a:cxn ang="0">
                <a:pos x="connsiteX12913" y="connsiteY12913"/>
              </a:cxn>
              <a:cxn ang="0">
                <a:pos x="connsiteX12914" y="connsiteY12914"/>
              </a:cxn>
              <a:cxn ang="0">
                <a:pos x="connsiteX12915" y="connsiteY12915"/>
              </a:cxn>
              <a:cxn ang="0">
                <a:pos x="connsiteX12916" y="connsiteY12916"/>
              </a:cxn>
              <a:cxn ang="0">
                <a:pos x="connsiteX12917" y="connsiteY12917"/>
              </a:cxn>
              <a:cxn ang="0">
                <a:pos x="connsiteX12918" y="connsiteY12918"/>
              </a:cxn>
              <a:cxn ang="0">
                <a:pos x="connsiteX12919" y="connsiteY12919"/>
              </a:cxn>
              <a:cxn ang="0">
                <a:pos x="connsiteX12920" y="connsiteY12920"/>
              </a:cxn>
              <a:cxn ang="0">
                <a:pos x="connsiteX12921" y="connsiteY12921"/>
              </a:cxn>
              <a:cxn ang="0">
                <a:pos x="connsiteX12922" y="connsiteY12922"/>
              </a:cxn>
              <a:cxn ang="0">
                <a:pos x="connsiteX12923" y="connsiteY12923"/>
              </a:cxn>
              <a:cxn ang="0">
                <a:pos x="connsiteX12924" y="connsiteY12924"/>
              </a:cxn>
              <a:cxn ang="0">
                <a:pos x="connsiteX12925" y="connsiteY12925"/>
              </a:cxn>
              <a:cxn ang="0">
                <a:pos x="connsiteX12926" y="connsiteY12926"/>
              </a:cxn>
              <a:cxn ang="0">
                <a:pos x="connsiteX12927" y="connsiteY12927"/>
              </a:cxn>
              <a:cxn ang="0">
                <a:pos x="connsiteX12928" y="connsiteY12928"/>
              </a:cxn>
              <a:cxn ang="0">
                <a:pos x="connsiteX12929" y="connsiteY12929"/>
              </a:cxn>
              <a:cxn ang="0">
                <a:pos x="connsiteX12930" y="connsiteY12930"/>
              </a:cxn>
              <a:cxn ang="0">
                <a:pos x="connsiteX12931" y="connsiteY12931"/>
              </a:cxn>
              <a:cxn ang="0">
                <a:pos x="connsiteX12932" y="connsiteY12932"/>
              </a:cxn>
              <a:cxn ang="0">
                <a:pos x="connsiteX12933" y="connsiteY12933"/>
              </a:cxn>
              <a:cxn ang="0">
                <a:pos x="connsiteX12934" y="connsiteY12934"/>
              </a:cxn>
              <a:cxn ang="0">
                <a:pos x="connsiteX12935" y="connsiteY12935"/>
              </a:cxn>
              <a:cxn ang="0">
                <a:pos x="connsiteX12936" y="connsiteY12936"/>
              </a:cxn>
              <a:cxn ang="0">
                <a:pos x="connsiteX12937" y="connsiteY12937"/>
              </a:cxn>
              <a:cxn ang="0">
                <a:pos x="connsiteX12938" y="connsiteY12938"/>
              </a:cxn>
              <a:cxn ang="0">
                <a:pos x="connsiteX12939" y="connsiteY12939"/>
              </a:cxn>
              <a:cxn ang="0">
                <a:pos x="connsiteX12940" y="connsiteY12940"/>
              </a:cxn>
              <a:cxn ang="0">
                <a:pos x="connsiteX12941" y="connsiteY12941"/>
              </a:cxn>
              <a:cxn ang="0">
                <a:pos x="connsiteX12942" y="connsiteY12942"/>
              </a:cxn>
              <a:cxn ang="0">
                <a:pos x="connsiteX12943" y="connsiteY12943"/>
              </a:cxn>
              <a:cxn ang="0">
                <a:pos x="connsiteX12944" y="connsiteY12944"/>
              </a:cxn>
              <a:cxn ang="0">
                <a:pos x="connsiteX12945" y="connsiteY12945"/>
              </a:cxn>
              <a:cxn ang="0">
                <a:pos x="connsiteX12946" y="connsiteY12946"/>
              </a:cxn>
              <a:cxn ang="0">
                <a:pos x="connsiteX12947" y="connsiteY12947"/>
              </a:cxn>
              <a:cxn ang="0">
                <a:pos x="connsiteX12948" y="connsiteY12948"/>
              </a:cxn>
              <a:cxn ang="0">
                <a:pos x="connsiteX12949" y="connsiteY12949"/>
              </a:cxn>
              <a:cxn ang="0">
                <a:pos x="connsiteX12950" y="connsiteY12950"/>
              </a:cxn>
              <a:cxn ang="0">
                <a:pos x="connsiteX12951" y="connsiteY12951"/>
              </a:cxn>
              <a:cxn ang="0">
                <a:pos x="connsiteX12952" y="connsiteY12952"/>
              </a:cxn>
              <a:cxn ang="0">
                <a:pos x="connsiteX12953" y="connsiteY12953"/>
              </a:cxn>
              <a:cxn ang="0">
                <a:pos x="connsiteX12954" y="connsiteY12954"/>
              </a:cxn>
              <a:cxn ang="0">
                <a:pos x="connsiteX12955" y="connsiteY12955"/>
              </a:cxn>
              <a:cxn ang="0">
                <a:pos x="connsiteX12956" y="connsiteY12956"/>
              </a:cxn>
              <a:cxn ang="0">
                <a:pos x="connsiteX12957" y="connsiteY12957"/>
              </a:cxn>
              <a:cxn ang="0">
                <a:pos x="connsiteX12958" y="connsiteY12958"/>
              </a:cxn>
              <a:cxn ang="0">
                <a:pos x="connsiteX12959" y="connsiteY12959"/>
              </a:cxn>
              <a:cxn ang="0">
                <a:pos x="connsiteX12960" y="connsiteY12960"/>
              </a:cxn>
              <a:cxn ang="0">
                <a:pos x="connsiteX12961" y="connsiteY12961"/>
              </a:cxn>
              <a:cxn ang="0">
                <a:pos x="connsiteX12962" y="connsiteY12962"/>
              </a:cxn>
              <a:cxn ang="0">
                <a:pos x="connsiteX12963" y="connsiteY12963"/>
              </a:cxn>
              <a:cxn ang="0">
                <a:pos x="connsiteX12964" y="connsiteY12964"/>
              </a:cxn>
              <a:cxn ang="0">
                <a:pos x="connsiteX12965" y="connsiteY12965"/>
              </a:cxn>
              <a:cxn ang="0">
                <a:pos x="connsiteX12966" y="connsiteY12966"/>
              </a:cxn>
              <a:cxn ang="0">
                <a:pos x="connsiteX12967" y="connsiteY12967"/>
              </a:cxn>
              <a:cxn ang="0">
                <a:pos x="connsiteX12968" y="connsiteY12968"/>
              </a:cxn>
              <a:cxn ang="0">
                <a:pos x="connsiteX12969" y="connsiteY12969"/>
              </a:cxn>
              <a:cxn ang="0">
                <a:pos x="connsiteX12970" y="connsiteY12970"/>
              </a:cxn>
              <a:cxn ang="0">
                <a:pos x="connsiteX12971" y="connsiteY12971"/>
              </a:cxn>
              <a:cxn ang="0">
                <a:pos x="connsiteX12972" y="connsiteY12972"/>
              </a:cxn>
              <a:cxn ang="0">
                <a:pos x="connsiteX12973" y="connsiteY12973"/>
              </a:cxn>
              <a:cxn ang="0">
                <a:pos x="connsiteX12974" y="connsiteY12974"/>
              </a:cxn>
              <a:cxn ang="0">
                <a:pos x="connsiteX12975" y="connsiteY12975"/>
              </a:cxn>
              <a:cxn ang="0">
                <a:pos x="connsiteX12976" y="connsiteY12976"/>
              </a:cxn>
              <a:cxn ang="0">
                <a:pos x="connsiteX12977" y="connsiteY12977"/>
              </a:cxn>
              <a:cxn ang="0">
                <a:pos x="connsiteX12978" y="connsiteY12978"/>
              </a:cxn>
              <a:cxn ang="0">
                <a:pos x="connsiteX12979" y="connsiteY12979"/>
              </a:cxn>
              <a:cxn ang="0">
                <a:pos x="connsiteX12980" y="connsiteY12980"/>
              </a:cxn>
              <a:cxn ang="0">
                <a:pos x="connsiteX12981" y="connsiteY12981"/>
              </a:cxn>
              <a:cxn ang="0">
                <a:pos x="connsiteX12982" y="connsiteY12982"/>
              </a:cxn>
              <a:cxn ang="0">
                <a:pos x="connsiteX12983" y="connsiteY12983"/>
              </a:cxn>
              <a:cxn ang="0">
                <a:pos x="connsiteX12984" y="connsiteY12984"/>
              </a:cxn>
              <a:cxn ang="0">
                <a:pos x="connsiteX12985" y="connsiteY12985"/>
              </a:cxn>
              <a:cxn ang="0">
                <a:pos x="connsiteX12986" y="connsiteY12986"/>
              </a:cxn>
              <a:cxn ang="0">
                <a:pos x="connsiteX12987" y="connsiteY12987"/>
              </a:cxn>
              <a:cxn ang="0">
                <a:pos x="connsiteX12988" y="connsiteY12988"/>
              </a:cxn>
              <a:cxn ang="0">
                <a:pos x="connsiteX12989" y="connsiteY12989"/>
              </a:cxn>
              <a:cxn ang="0">
                <a:pos x="connsiteX12990" y="connsiteY12990"/>
              </a:cxn>
              <a:cxn ang="0">
                <a:pos x="connsiteX12991" y="connsiteY12991"/>
              </a:cxn>
              <a:cxn ang="0">
                <a:pos x="connsiteX12992" y="connsiteY12992"/>
              </a:cxn>
              <a:cxn ang="0">
                <a:pos x="connsiteX12993" y="connsiteY12993"/>
              </a:cxn>
              <a:cxn ang="0">
                <a:pos x="connsiteX12994" y="connsiteY12994"/>
              </a:cxn>
              <a:cxn ang="0">
                <a:pos x="connsiteX12995" y="connsiteY12995"/>
              </a:cxn>
              <a:cxn ang="0">
                <a:pos x="connsiteX12996" y="connsiteY12996"/>
              </a:cxn>
              <a:cxn ang="0">
                <a:pos x="connsiteX12997" y="connsiteY12997"/>
              </a:cxn>
              <a:cxn ang="0">
                <a:pos x="connsiteX12998" y="connsiteY12998"/>
              </a:cxn>
              <a:cxn ang="0">
                <a:pos x="connsiteX12999" y="connsiteY12999"/>
              </a:cxn>
              <a:cxn ang="0">
                <a:pos x="connsiteX13000" y="connsiteY13000"/>
              </a:cxn>
              <a:cxn ang="0">
                <a:pos x="connsiteX13001" y="connsiteY13001"/>
              </a:cxn>
              <a:cxn ang="0">
                <a:pos x="connsiteX13002" y="connsiteY13002"/>
              </a:cxn>
              <a:cxn ang="0">
                <a:pos x="connsiteX13003" y="connsiteY13003"/>
              </a:cxn>
              <a:cxn ang="0">
                <a:pos x="connsiteX13004" y="connsiteY13004"/>
              </a:cxn>
              <a:cxn ang="0">
                <a:pos x="connsiteX13005" y="connsiteY13005"/>
              </a:cxn>
              <a:cxn ang="0">
                <a:pos x="connsiteX13006" y="connsiteY13006"/>
              </a:cxn>
              <a:cxn ang="0">
                <a:pos x="connsiteX13007" y="connsiteY13007"/>
              </a:cxn>
              <a:cxn ang="0">
                <a:pos x="connsiteX13008" y="connsiteY13008"/>
              </a:cxn>
              <a:cxn ang="0">
                <a:pos x="connsiteX13009" y="connsiteY13009"/>
              </a:cxn>
              <a:cxn ang="0">
                <a:pos x="connsiteX13010" y="connsiteY13010"/>
              </a:cxn>
              <a:cxn ang="0">
                <a:pos x="connsiteX13011" y="connsiteY13011"/>
              </a:cxn>
              <a:cxn ang="0">
                <a:pos x="connsiteX13012" y="connsiteY13012"/>
              </a:cxn>
              <a:cxn ang="0">
                <a:pos x="connsiteX13013" y="connsiteY13013"/>
              </a:cxn>
              <a:cxn ang="0">
                <a:pos x="connsiteX13014" y="connsiteY13014"/>
              </a:cxn>
              <a:cxn ang="0">
                <a:pos x="connsiteX13015" y="connsiteY13015"/>
              </a:cxn>
              <a:cxn ang="0">
                <a:pos x="connsiteX13016" y="connsiteY13016"/>
              </a:cxn>
              <a:cxn ang="0">
                <a:pos x="connsiteX13017" y="connsiteY13017"/>
              </a:cxn>
              <a:cxn ang="0">
                <a:pos x="connsiteX13018" y="connsiteY13018"/>
              </a:cxn>
              <a:cxn ang="0">
                <a:pos x="connsiteX13019" y="connsiteY13019"/>
              </a:cxn>
              <a:cxn ang="0">
                <a:pos x="connsiteX13020" y="connsiteY13020"/>
              </a:cxn>
              <a:cxn ang="0">
                <a:pos x="connsiteX13021" y="connsiteY13021"/>
              </a:cxn>
              <a:cxn ang="0">
                <a:pos x="connsiteX13022" y="connsiteY13022"/>
              </a:cxn>
              <a:cxn ang="0">
                <a:pos x="connsiteX13023" y="connsiteY13023"/>
              </a:cxn>
              <a:cxn ang="0">
                <a:pos x="connsiteX13024" y="connsiteY13024"/>
              </a:cxn>
              <a:cxn ang="0">
                <a:pos x="connsiteX13025" y="connsiteY13025"/>
              </a:cxn>
              <a:cxn ang="0">
                <a:pos x="connsiteX13026" y="connsiteY13026"/>
              </a:cxn>
              <a:cxn ang="0">
                <a:pos x="connsiteX13027" y="connsiteY13027"/>
              </a:cxn>
              <a:cxn ang="0">
                <a:pos x="connsiteX13028" y="connsiteY13028"/>
              </a:cxn>
              <a:cxn ang="0">
                <a:pos x="connsiteX13029" y="connsiteY13029"/>
              </a:cxn>
              <a:cxn ang="0">
                <a:pos x="connsiteX13030" y="connsiteY13030"/>
              </a:cxn>
              <a:cxn ang="0">
                <a:pos x="connsiteX13031" y="connsiteY13031"/>
              </a:cxn>
              <a:cxn ang="0">
                <a:pos x="connsiteX13032" y="connsiteY13032"/>
              </a:cxn>
              <a:cxn ang="0">
                <a:pos x="connsiteX13033" y="connsiteY13033"/>
              </a:cxn>
              <a:cxn ang="0">
                <a:pos x="connsiteX13034" y="connsiteY13034"/>
              </a:cxn>
              <a:cxn ang="0">
                <a:pos x="connsiteX13035" y="connsiteY13035"/>
              </a:cxn>
              <a:cxn ang="0">
                <a:pos x="connsiteX13036" y="connsiteY13036"/>
              </a:cxn>
              <a:cxn ang="0">
                <a:pos x="connsiteX13037" y="connsiteY13037"/>
              </a:cxn>
              <a:cxn ang="0">
                <a:pos x="connsiteX13038" y="connsiteY13038"/>
              </a:cxn>
              <a:cxn ang="0">
                <a:pos x="connsiteX13039" y="connsiteY13039"/>
              </a:cxn>
              <a:cxn ang="0">
                <a:pos x="connsiteX13040" y="connsiteY13040"/>
              </a:cxn>
              <a:cxn ang="0">
                <a:pos x="connsiteX13041" y="connsiteY13041"/>
              </a:cxn>
              <a:cxn ang="0">
                <a:pos x="connsiteX13042" y="connsiteY13042"/>
              </a:cxn>
              <a:cxn ang="0">
                <a:pos x="connsiteX13043" y="connsiteY13043"/>
              </a:cxn>
              <a:cxn ang="0">
                <a:pos x="connsiteX13044" y="connsiteY13044"/>
              </a:cxn>
              <a:cxn ang="0">
                <a:pos x="connsiteX13045" y="connsiteY13045"/>
              </a:cxn>
              <a:cxn ang="0">
                <a:pos x="connsiteX13046" y="connsiteY13046"/>
              </a:cxn>
              <a:cxn ang="0">
                <a:pos x="connsiteX13047" y="connsiteY13047"/>
              </a:cxn>
              <a:cxn ang="0">
                <a:pos x="connsiteX13048" y="connsiteY13048"/>
              </a:cxn>
              <a:cxn ang="0">
                <a:pos x="connsiteX13049" y="connsiteY13049"/>
              </a:cxn>
              <a:cxn ang="0">
                <a:pos x="connsiteX13050" y="connsiteY13050"/>
              </a:cxn>
              <a:cxn ang="0">
                <a:pos x="connsiteX13051" y="connsiteY13051"/>
              </a:cxn>
              <a:cxn ang="0">
                <a:pos x="connsiteX13052" y="connsiteY13052"/>
              </a:cxn>
              <a:cxn ang="0">
                <a:pos x="connsiteX13053" y="connsiteY13053"/>
              </a:cxn>
              <a:cxn ang="0">
                <a:pos x="connsiteX13054" y="connsiteY13054"/>
              </a:cxn>
              <a:cxn ang="0">
                <a:pos x="connsiteX13055" y="connsiteY13055"/>
              </a:cxn>
              <a:cxn ang="0">
                <a:pos x="connsiteX13056" y="connsiteY13056"/>
              </a:cxn>
              <a:cxn ang="0">
                <a:pos x="connsiteX13057" y="connsiteY13057"/>
              </a:cxn>
              <a:cxn ang="0">
                <a:pos x="connsiteX13058" y="connsiteY13058"/>
              </a:cxn>
              <a:cxn ang="0">
                <a:pos x="connsiteX13059" y="connsiteY13059"/>
              </a:cxn>
              <a:cxn ang="0">
                <a:pos x="connsiteX13060" y="connsiteY13060"/>
              </a:cxn>
              <a:cxn ang="0">
                <a:pos x="connsiteX13061" y="connsiteY13061"/>
              </a:cxn>
              <a:cxn ang="0">
                <a:pos x="connsiteX13062" y="connsiteY13062"/>
              </a:cxn>
              <a:cxn ang="0">
                <a:pos x="connsiteX13063" y="connsiteY13063"/>
              </a:cxn>
              <a:cxn ang="0">
                <a:pos x="connsiteX13064" y="connsiteY13064"/>
              </a:cxn>
              <a:cxn ang="0">
                <a:pos x="connsiteX13065" y="connsiteY13065"/>
              </a:cxn>
              <a:cxn ang="0">
                <a:pos x="connsiteX13066" y="connsiteY13066"/>
              </a:cxn>
              <a:cxn ang="0">
                <a:pos x="connsiteX13067" y="connsiteY13067"/>
              </a:cxn>
              <a:cxn ang="0">
                <a:pos x="connsiteX13068" y="connsiteY13068"/>
              </a:cxn>
              <a:cxn ang="0">
                <a:pos x="connsiteX13069" y="connsiteY13069"/>
              </a:cxn>
              <a:cxn ang="0">
                <a:pos x="connsiteX13070" y="connsiteY13070"/>
              </a:cxn>
              <a:cxn ang="0">
                <a:pos x="connsiteX13071" y="connsiteY13071"/>
              </a:cxn>
              <a:cxn ang="0">
                <a:pos x="connsiteX13072" y="connsiteY13072"/>
              </a:cxn>
              <a:cxn ang="0">
                <a:pos x="connsiteX13073" y="connsiteY13073"/>
              </a:cxn>
              <a:cxn ang="0">
                <a:pos x="connsiteX13074" y="connsiteY13074"/>
              </a:cxn>
              <a:cxn ang="0">
                <a:pos x="connsiteX13075" y="connsiteY13075"/>
              </a:cxn>
              <a:cxn ang="0">
                <a:pos x="connsiteX13076" y="connsiteY13076"/>
              </a:cxn>
              <a:cxn ang="0">
                <a:pos x="connsiteX13077" y="connsiteY13077"/>
              </a:cxn>
              <a:cxn ang="0">
                <a:pos x="connsiteX13078" y="connsiteY13078"/>
              </a:cxn>
              <a:cxn ang="0">
                <a:pos x="connsiteX13079" y="connsiteY13079"/>
              </a:cxn>
              <a:cxn ang="0">
                <a:pos x="connsiteX13080" y="connsiteY13080"/>
              </a:cxn>
              <a:cxn ang="0">
                <a:pos x="connsiteX13081" y="connsiteY13081"/>
              </a:cxn>
              <a:cxn ang="0">
                <a:pos x="connsiteX13082" y="connsiteY13082"/>
              </a:cxn>
              <a:cxn ang="0">
                <a:pos x="connsiteX13083" y="connsiteY13083"/>
              </a:cxn>
              <a:cxn ang="0">
                <a:pos x="connsiteX13084" y="connsiteY13084"/>
              </a:cxn>
              <a:cxn ang="0">
                <a:pos x="connsiteX13085" y="connsiteY13085"/>
              </a:cxn>
              <a:cxn ang="0">
                <a:pos x="connsiteX13086" y="connsiteY13086"/>
              </a:cxn>
              <a:cxn ang="0">
                <a:pos x="connsiteX13087" y="connsiteY13087"/>
              </a:cxn>
              <a:cxn ang="0">
                <a:pos x="connsiteX13088" y="connsiteY13088"/>
              </a:cxn>
              <a:cxn ang="0">
                <a:pos x="connsiteX13089" y="connsiteY13089"/>
              </a:cxn>
              <a:cxn ang="0">
                <a:pos x="connsiteX13090" y="connsiteY13090"/>
              </a:cxn>
              <a:cxn ang="0">
                <a:pos x="connsiteX13091" y="connsiteY13091"/>
              </a:cxn>
              <a:cxn ang="0">
                <a:pos x="connsiteX13092" y="connsiteY13092"/>
              </a:cxn>
              <a:cxn ang="0">
                <a:pos x="connsiteX13093" y="connsiteY13093"/>
              </a:cxn>
              <a:cxn ang="0">
                <a:pos x="connsiteX13094" y="connsiteY13094"/>
              </a:cxn>
              <a:cxn ang="0">
                <a:pos x="connsiteX13095" y="connsiteY13095"/>
              </a:cxn>
              <a:cxn ang="0">
                <a:pos x="connsiteX13096" y="connsiteY13096"/>
              </a:cxn>
              <a:cxn ang="0">
                <a:pos x="connsiteX13097" y="connsiteY13097"/>
              </a:cxn>
              <a:cxn ang="0">
                <a:pos x="connsiteX13098" y="connsiteY13098"/>
              </a:cxn>
              <a:cxn ang="0">
                <a:pos x="connsiteX13099" y="connsiteY13099"/>
              </a:cxn>
              <a:cxn ang="0">
                <a:pos x="connsiteX13100" y="connsiteY13100"/>
              </a:cxn>
              <a:cxn ang="0">
                <a:pos x="connsiteX13101" y="connsiteY13101"/>
              </a:cxn>
              <a:cxn ang="0">
                <a:pos x="connsiteX13102" y="connsiteY13102"/>
              </a:cxn>
              <a:cxn ang="0">
                <a:pos x="connsiteX13103" y="connsiteY13103"/>
              </a:cxn>
              <a:cxn ang="0">
                <a:pos x="connsiteX13104" y="connsiteY13104"/>
              </a:cxn>
              <a:cxn ang="0">
                <a:pos x="connsiteX13105" y="connsiteY13105"/>
              </a:cxn>
              <a:cxn ang="0">
                <a:pos x="connsiteX13106" y="connsiteY13106"/>
              </a:cxn>
              <a:cxn ang="0">
                <a:pos x="connsiteX13107" y="connsiteY13107"/>
              </a:cxn>
              <a:cxn ang="0">
                <a:pos x="connsiteX13108" y="connsiteY13108"/>
              </a:cxn>
              <a:cxn ang="0">
                <a:pos x="connsiteX13109" y="connsiteY13109"/>
              </a:cxn>
              <a:cxn ang="0">
                <a:pos x="connsiteX13110" y="connsiteY13110"/>
              </a:cxn>
              <a:cxn ang="0">
                <a:pos x="connsiteX13111" y="connsiteY13111"/>
              </a:cxn>
              <a:cxn ang="0">
                <a:pos x="connsiteX13112" y="connsiteY13112"/>
              </a:cxn>
              <a:cxn ang="0">
                <a:pos x="connsiteX13113" y="connsiteY13113"/>
              </a:cxn>
              <a:cxn ang="0">
                <a:pos x="connsiteX13114" y="connsiteY13114"/>
              </a:cxn>
              <a:cxn ang="0">
                <a:pos x="connsiteX13115" y="connsiteY13115"/>
              </a:cxn>
              <a:cxn ang="0">
                <a:pos x="connsiteX13116" y="connsiteY13116"/>
              </a:cxn>
              <a:cxn ang="0">
                <a:pos x="connsiteX13117" y="connsiteY13117"/>
              </a:cxn>
              <a:cxn ang="0">
                <a:pos x="connsiteX13118" y="connsiteY13118"/>
              </a:cxn>
              <a:cxn ang="0">
                <a:pos x="connsiteX13119" y="connsiteY13119"/>
              </a:cxn>
              <a:cxn ang="0">
                <a:pos x="connsiteX13120" y="connsiteY13120"/>
              </a:cxn>
              <a:cxn ang="0">
                <a:pos x="connsiteX13121" y="connsiteY13121"/>
              </a:cxn>
              <a:cxn ang="0">
                <a:pos x="connsiteX13122" y="connsiteY13122"/>
              </a:cxn>
              <a:cxn ang="0">
                <a:pos x="connsiteX13123" y="connsiteY13123"/>
              </a:cxn>
              <a:cxn ang="0">
                <a:pos x="connsiteX13124" y="connsiteY13124"/>
              </a:cxn>
              <a:cxn ang="0">
                <a:pos x="connsiteX13125" y="connsiteY13125"/>
              </a:cxn>
              <a:cxn ang="0">
                <a:pos x="connsiteX13126" y="connsiteY13126"/>
              </a:cxn>
              <a:cxn ang="0">
                <a:pos x="connsiteX13127" y="connsiteY13127"/>
              </a:cxn>
              <a:cxn ang="0">
                <a:pos x="connsiteX13128" y="connsiteY13128"/>
              </a:cxn>
              <a:cxn ang="0">
                <a:pos x="connsiteX13129" y="connsiteY13129"/>
              </a:cxn>
              <a:cxn ang="0">
                <a:pos x="connsiteX13130" y="connsiteY13130"/>
              </a:cxn>
              <a:cxn ang="0">
                <a:pos x="connsiteX13131" y="connsiteY13131"/>
              </a:cxn>
              <a:cxn ang="0">
                <a:pos x="connsiteX13132" y="connsiteY13132"/>
              </a:cxn>
              <a:cxn ang="0">
                <a:pos x="connsiteX13133" y="connsiteY13133"/>
              </a:cxn>
              <a:cxn ang="0">
                <a:pos x="connsiteX13134" y="connsiteY13134"/>
              </a:cxn>
              <a:cxn ang="0">
                <a:pos x="connsiteX13135" y="connsiteY13135"/>
              </a:cxn>
              <a:cxn ang="0">
                <a:pos x="connsiteX13136" y="connsiteY13136"/>
              </a:cxn>
              <a:cxn ang="0">
                <a:pos x="connsiteX13137" y="connsiteY13137"/>
              </a:cxn>
              <a:cxn ang="0">
                <a:pos x="connsiteX13138" y="connsiteY13138"/>
              </a:cxn>
              <a:cxn ang="0">
                <a:pos x="connsiteX13139" y="connsiteY13139"/>
              </a:cxn>
              <a:cxn ang="0">
                <a:pos x="connsiteX13140" y="connsiteY13140"/>
              </a:cxn>
              <a:cxn ang="0">
                <a:pos x="connsiteX13141" y="connsiteY13141"/>
              </a:cxn>
              <a:cxn ang="0">
                <a:pos x="connsiteX13142" y="connsiteY13142"/>
              </a:cxn>
              <a:cxn ang="0">
                <a:pos x="connsiteX13143" y="connsiteY13143"/>
              </a:cxn>
              <a:cxn ang="0">
                <a:pos x="connsiteX13144" y="connsiteY13144"/>
              </a:cxn>
              <a:cxn ang="0">
                <a:pos x="connsiteX13145" y="connsiteY13145"/>
              </a:cxn>
              <a:cxn ang="0">
                <a:pos x="connsiteX13146" y="connsiteY13146"/>
              </a:cxn>
              <a:cxn ang="0">
                <a:pos x="connsiteX13147" y="connsiteY13147"/>
              </a:cxn>
              <a:cxn ang="0">
                <a:pos x="connsiteX13148" y="connsiteY13148"/>
              </a:cxn>
              <a:cxn ang="0">
                <a:pos x="connsiteX13149" y="connsiteY13149"/>
              </a:cxn>
              <a:cxn ang="0">
                <a:pos x="connsiteX13150" y="connsiteY13150"/>
              </a:cxn>
              <a:cxn ang="0">
                <a:pos x="connsiteX13151" y="connsiteY13151"/>
              </a:cxn>
              <a:cxn ang="0">
                <a:pos x="connsiteX13152" y="connsiteY13152"/>
              </a:cxn>
              <a:cxn ang="0">
                <a:pos x="connsiteX13153" y="connsiteY13153"/>
              </a:cxn>
              <a:cxn ang="0">
                <a:pos x="connsiteX13154" y="connsiteY13154"/>
              </a:cxn>
              <a:cxn ang="0">
                <a:pos x="connsiteX13155" y="connsiteY13155"/>
              </a:cxn>
              <a:cxn ang="0">
                <a:pos x="connsiteX13156" y="connsiteY13156"/>
              </a:cxn>
              <a:cxn ang="0">
                <a:pos x="connsiteX13157" y="connsiteY13157"/>
              </a:cxn>
              <a:cxn ang="0">
                <a:pos x="connsiteX13158" y="connsiteY13158"/>
              </a:cxn>
              <a:cxn ang="0">
                <a:pos x="connsiteX13159" y="connsiteY13159"/>
              </a:cxn>
              <a:cxn ang="0">
                <a:pos x="connsiteX13160" y="connsiteY13160"/>
              </a:cxn>
              <a:cxn ang="0">
                <a:pos x="connsiteX13161" y="connsiteY13161"/>
              </a:cxn>
              <a:cxn ang="0">
                <a:pos x="connsiteX13162" y="connsiteY13162"/>
              </a:cxn>
              <a:cxn ang="0">
                <a:pos x="connsiteX13163" y="connsiteY13163"/>
              </a:cxn>
              <a:cxn ang="0">
                <a:pos x="connsiteX13164" y="connsiteY13164"/>
              </a:cxn>
              <a:cxn ang="0">
                <a:pos x="connsiteX13165" y="connsiteY13165"/>
              </a:cxn>
              <a:cxn ang="0">
                <a:pos x="connsiteX13166" y="connsiteY13166"/>
              </a:cxn>
              <a:cxn ang="0">
                <a:pos x="connsiteX13167" y="connsiteY13167"/>
              </a:cxn>
              <a:cxn ang="0">
                <a:pos x="connsiteX13168" y="connsiteY13168"/>
              </a:cxn>
              <a:cxn ang="0">
                <a:pos x="connsiteX13169" y="connsiteY13169"/>
              </a:cxn>
              <a:cxn ang="0">
                <a:pos x="connsiteX13170" y="connsiteY13170"/>
              </a:cxn>
              <a:cxn ang="0">
                <a:pos x="connsiteX13171" y="connsiteY13171"/>
              </a:cxn>
              <a:cxn ang="0">
                <a:pos x="connsiteX13172" y="connsiteY13172"/>
              </a:cxn>
              <a:cxn ang="0">
                <a:pos x="connsiteX13173" y="connsiteY13173"/>
              </a:cxn>
              <a:cxn ang="0">
                <a:pos x="connsiteX13174" y="connsiteY13174"/>
              </a:cxn>
              <a:cxn ang="0">
                <a:pos x="connsiteX13175" y="connsiteY13175"/>
              </a:cxn>
              <a:cxn ang="0">
                <a:pos x="connsiteX13176" y="connsiteY13176"/>
              </a:cxn>
              <a:cxn ang="0">
                <a:pos x="connsiteX13177" y="connsiteY13177"/>
              </a:cxn>
              <a:cxn ang="0">
                <a:pos x="connsiteX13178" y="connsiteY13178"/>
              </a:cxn>
              <a:cxn ang="0">
                <a:pos x="connsiteX13179" y="connsiteY13179"/>
              </a:cxn>
              <a:cxn ang="0">
                <a:pos x="connsiteX13180" y="connsiteY13180"/>
              </a:cxn>
              <a:cxn ang="0">
                <a:pos x="connsiteX13181" y="connsiteY13181"/>
              </a:cxn>
              <a:cxn ang="0">
                <a:pos x="connsiteX13182" y="connsiteY13182"/>
              </a:cxn>
              <a:cxn ang="0">
                <a:pos x="connsiteX13183" y="connsiteY13183"/>
              </a:cxn>
              <a:cxn ang="0">
                <a:pos x="connsiteX13184" y="connsiteY13184"/>
              </a:cxn>
              <a:cxn ang="0">
                <a:pos x="connsiteX13185" y="connsiteY13185"/>
              </a:cxn>
              <a:cxn ang="0">
                <a:pos x="connsiteX13186" y="connsiteY13186"/>
              </a:cxn>
              <a:cxn ang="0">
                <a:pos x="connsiteX13187" y="connsiteY13187"/>
              </a:cxn>
              <a:cxn ang="0">
                <a:pos x="connsiteX13188" y="connsiteY13188"/>
              </a:cxn>
              <a:cxn ang="0">
                <a:pos x="connsiteX13189" y="connsiteY13189"/>
              </a:cxn>
              <a:cxn ang="0">
                <a:pos x="connsiteX13190" y="connsiteY13190"/>
              </a:cxn>
              <a:cxn ang="0">
                <a:pos x="connsiteX13191" y="connsiteY13191"/>
              </a:cxn>
              <a:cxn ang="0">
                <a:pos x="connsiteX13192" y="connsiteY13192"/>
              </a:cxn>
              <a:cxn ang="0">
                <a:pos x="connsiteX13193" y="connsiteY13193"/>
              </a:cxn>
              <a:cxn ang="0">
                <a:pos x="connsiteX13194" y="connsiteY13194"/>
              </a:cxn>
              <a:cxn ang="0">
                <a:pos x="connsiteX13195" y="connsiteY13195"/>
              </a:cxn>
              <a:cxn ang="0">
                <a:pos x="connsiteX13196" y="connsiteY13196"/>
              </a:cxn>
              <a:cxn ang="0">
                <a:pos x="connsiteX13197" y="connsiteY13197"/>
              </a:cxn>
              <a:cxn ang="0">
                <a:pos x="connsiteX13198" y="connsiteY13198"/>
              </a:cxn>
              <a:cxn ang="0">
                <a:pos x="connsiteX13199" y="connsiteY13199"/>
              </a:cxn>
              <a:cxn ang="0">
                <a:pos x="connsiteX13200" y="connsiteY13200"/>
              </a:cxn>
              <a:cxn ang="0">
                <a:pos x="connsiteX13201" y="connsiteY13201"/>
              </a:cxn>
              <a:cxn ang="0">
                <a:pos x="connsiteX13202" y="connsiteY13202"/>
              </a:cxn>
              <a:cxn ang="0">
                <a:pos x="connsiteX13203" y="connsiteY13203"/>
              </a:cxn>
              <a:cxn ang="0">
                <a:pos x="connsiteX13204" y="connsiteY13204"/>
              </a:cxn>
              <a:cxn ang="0">
                <a:pos x="connsiteX13205" y="connsiteY13205"/>
              </a:cxn>
              <a:cxn ang="0">
                <a:pos x="connsiteX13206" y="connsiteY13206"/>
              </a:cxn>
              <a:cxn ang="0">
                <a:pos x="connsiteX13207" y="connsiteY13207"/>
              </a:cxn>
              <a:cxn ang="0">
                <a:pos x="connsiteX13208" y="connsiteY13208"/>
              </a:cxn>
              <a:cxn ang="0">
                <a:pos x="connsiteX13209" y="connsiteY13209"/>
              </a:cxn>
              <a:cxn ang="0">
                <a:pos x="connsiteX13210" y="connsiteY13210"/>
              </a:cxn>
              <a:cxn ang="0">
                <a:pos x="connsiteX13211" y="connsiteY13211"/>
              </a:cxn>
              <a:cxn ang="0">
                <a:pos x="connsiteX13212" y="connsiteY13212"/>
              </a:cxn>
              <a:cxn ang="0">
                <a:pos x="connsiteX13213" y="connsiteY13213"/>
              </a:cxn>
              <a:cxn ang="0">
                <a:pos x="connsiteX13214" y="connsiteY13214"/>
              </a:cxn>
              <a:cxn ang="0">
                <a:pos x="connsiteX13215" y="connsiteY13215"/>
              </a:cxn>
              <a:cxn ang="0">
                <a:pos x="connsiteX13216" y="connsiteY13216"/>
              </a:cxn>
              <a:cxn ang="0">
                <a:pos x="connsiteX13217" y="connsiteY13217"/>
              </a:cxn>
              <a:cxn ang="0">
                <a:pos x="connsiteX13218" y="connsiteY13218"/>
              </a:cxn>
              <a:cxn ang="0">
                <a:pos x="connsiteX13219" y="connsiteY13219"/>
              </a:cxn>
              <a:cxn ang="0">
                <a:pos x="connsiteX13220" y="connsiteY13220"/>
              </a:cxn>
              <a:cxn ang="0">
                <a:pos x="connsiteX13221" y="connsiteY13221"/>
              </a:cxn>
              <a:cxn ang="0">
                <a:pos x="connsiteX13222" y="connsiteY13222"/>
              </a:cxn>
              <a:cxn ang="0">
                <a:pos x="connsiteX13223" y="connsiteY13223"/>
              </a:cxn>
              <a:cxn ang="0">
                <a:pos x="connsiteX13224" y="connsiteY13224"/>
              </a:cxn>
              <a:cxn ang="0">
                <a:pos x="connsiteX13225" y="connsiteY13225"/>
              </a:cxn>
              <a:cxn ang="0">
                <a:pos x="connsiteX13226" y="connsiteY13226"/>
              </a:cxn>
              <a:cxn ang="0">
                <a:pos x="connsiteX13227" y="connsiteY13227"/>
              </a:cxn>
              <a:cxn ang="0">
                <a:pos x="connsiteX13228" y="connsiteY13228"/>
              </a:cxn>
              <a:cxn ang="0">
                <a:pos x="connsiteX13229" y="connsiteY13229"/>
              </a:cxn>
              <a:cxn ang="0">
                <a:pos x="connsiteX13230" y="connsiteY13230"/>
              </a:cxn>
              <a:cxn ang="0">
                <a:pos x="connsiteX13231" y="connsiteY13231"/>
              </a:cxn>
              <a:cxn ang="0">
                <a:pos x="connsiteX13232" y="connsiteY13232"/>
              </a:cxn>
              <a:cxn ang="0">
                <a:pos x="connsiteX13233" y="connsiteY13233"/>
              </a:cxn>
              <a:cxn ang="0">
                <a:pos x="connsiteX13234" y="connsiteY13234"/>
              </a:cxn>
              <a:cxn ang="0">
                <a:pos x="connsiteX13235" y="connsiteY13235"/>
              </a:cxn>
              <a:cxn ang="0">
                <a:pos x="connsiteX13236" y="connsiteY13236"/>
              </a:cxn>
              <a:cxn ang="0">
                <a:pos x="connsiteX13237" y="connsiteY13237"/>
              </a:cxn>
              <a:cxn ang="0">
                <a:pos x="connsiteX13238" y="connsiteY13238"/>
              </a:cxn>
              <a:cxn ang="0">
                <a:pos x="connsiteX13239" y="connsiteY13239"/>
              </a:cxn>
              <a:cxn ang="0">
                <a:pos x="connsiteX13240" y="connsiteY13240"/>
              </a:cxn>
              <a:cxn ang="0">
                <a:pos x="connsiteX13241" y="connsiteY13241"/>
              </a:cxn>
              <a:cxn ang="0">
                <a:pos x="connsiteX13242" y="connsiteY13242"/>
              </a:cxn>
              <a:cxn ang="0">
                <a:pos x="connsiteX13243" y="connsiteY13243"/>
              </a:cxn>
              <a:cxn ang="0">
                <a:pos x="connsiteX13244" y="connsiteY13244"/>
              </a:cxn>
              <a:cxn ang="0">
                <a:pos x="connsiteX13245" y="connsiteY13245"/>
              </a:cxn>
              <a:cxn ang="0">
                <a:pos x="connsiteX13246" y="connsiteY13246"/>
              </a:cxn>
              <a:cxn ang="0">
                <a:pos x="connsiteX13247" y="connsiteY13247"/>
              </a:cxn>
              <a:cxn ang="0">
                <a:pos x="connsiteX13248" y="connsiteY13248"/>
              </a:cxn>
              <a:cxn ang="0">
                <a:pos x="connsiteX13249" y="connsiteY13249"/>
              </a:cxn>
              <a:cxn ang="0">
                <a:pos x="connsiteX13250" y="connsiteY13250"/>
              </a:cxn>
              <a:cxn ang="0">
                <a:pos x="connsiteX13251" y="connsiteY13251"/>
              </a:cxn>
              <a:cxn ang="0">
                <a:pos x="connsiteX13252" y="connsiteY13252"/>
              </a:cxn>
              <a:cxn ang="0">
                <a:pos x="connsiteX13253" y="connsiteY13253"/>
              </a:cxn>
              <a:cxn ang="0">
                <a:pos x="connsiteX13254" y="connsiteY13254"/>
              </a:cxn>
              <a:cxn ang="0">
                <a:pos x="connsiteX13255" y="connsiteY13255"/>
              </a:cxn>
              <a:cxn ang="0">
                <a:pos x="connsiteX13256" y="connsiteY13256"/>
              </a:cxn>
              <a:cxn ang="0">
                <a:pos x="connsiteX13257" y="connsiteY13257"/>
              </a:cxn>
              <a:cxn ang="0">
                <a:pos x="connsiteX13258" y="connsiteY13258"/>
              </a:cxn>
              <a:cxn ang="0">
                <a:pos x="connsiteX13259" y="connsiteY13259"/>
              </a:cxn>
              <a:cxn ang="0">
                <a:pos x="connsiteX13260" y="connsiteY13260"/>
              </a:cxn>
              <a:cxn ang="0">
                <a:pos x="connsiteX13261" y="connsiteY13261"/>
              </a:cxn>
              <a:cxn ang="0">
                <a:pos x="connsiteX13262" y="connsiteY13262"/>
              </a:cxn>
              <a:cxn ang="0">
                <a:pos x="connsiteX13263" y="connsiteY13263"/>
              </a:cxn>
              <a:cxn ang="0">
                <a:pos x="connsiteX13264" y="connsiteY13264"/>
              </a:cxn>
              <a:cxn ang="0">
                <a:pos x="connsiteX13265" y="connsiteY13265"/>
              </a:cxn>
              <a:cxn ang="0">
                <a:pos x="connsiteX13266" y="connsiteY13266"/>
              </a:cxn>
              <a:cxn ang="0">
                <a:pos x="connsiteX13267" y="connsiteY13267"/>
              </a:cxn>
              <a:cxn ang="0">
                <a:pos x="connsiteX13268" y="connsiteY13268"/>
              </a:cxn>
              <a:cxn ang="0">
                <a:pos x="connsiteX13269" y="connsiteY13269"/>
              </a:cxn>
              <a:cxn ang="0">
                <a:pos x="connsiteX13270" y="connsiteY13270"/>
              </a:cxn>
              <a:cxn ang="0">
                <a:pos x="connsiteX13271" y="connsiteY13271"/>
              </a:cxn>
              <a:cxn ang="0">
                <a:pos x="connsiteX13272" y="connsiteY13272"/>
              </a:cxn>
              <a:cxn ang="0">
                <a:pos x="connsiteX13273" y="connsiteY13273"/>
              </a:cxn>
              <a:cxn ang="0">
                <a:pos x="connsiteX13274" y="connsiteY13274"/>
              </a:cxn>
              <a:cxn ang="0">
                <a:pos x="connsiteX13275" y="connsiteY13275"/>
              </a:cxn>
              <a:cxn ang="0">
                <a:pos x="connsiteX13276" y="connsiteY13276"/>
              </a:cxn>
              <a:cxn ang="0">
                <a:pos x="connsiteX13277" y="connsiteY13277"/>
              </a:cxn>
              <a:cxn ang="0">
                <a:pos x="connsiteX13278" y="connsiteY13278"/>
              </a:cxn>
              <a:cxn ang="0">
                <a:pos x="connsiteX13279" y="connsiteY13279"/>
              </a:cxn>
              <a:cxn ang="0">
                <a:pos x="connsiteX13280" y="connsiteY13280"/>
              </a:cxn>
              <a:cxn ang="0">
                <a:pos x="connsiteX13281" y="connsiteY13281"/>
              </a:cxn>
              <a:cxn ang="0">
                <a:pos x="connsiteX13282" y="connsiteY13282"/>
              </a:cxn>
              <a:cxn ang="0">
                <a:pos x="connsiteX13283" y="connsiteY13283"/>
              </a:cxn>
              <a:cxn ang="0">
                <a:pos x="connsiteX13284" y="connsiteY13284"/>
              </a:cxn>
              <a:cxn ang="0">
                <a:pos x="connsiteX13285" y="connsiteY13285"/>
              </a:cxn>
              <a:cxn ang="0">
                <a:pos x="connsiteX13286" y="connsiteY13286"/>
              </a:cxn>
              <a:cxn ang="0">
                <a:pos x="connsiteX13287" y="connsiteY13287"/>
              </a:cxn>
              <a:cxn ang="0">
                <a:pos x="connsiteX13288" y="connsiteY13288"/>
              </a:cxn>
              <a:cxn ang="0">
                <a:pos x="connsiteX13289" y="connsiteY13289"/>
              </a:cxn>
              <a:cxn ang="0">
                <a:pos x="connsiteX13290" y="connsiteY13290"/>
              </a:cxn>
              <a:cxn ang="0">
                <a:pos x="connsiteX13291" y="connsiteY13291"/>
              </a:cxn>
              <a:cxn ang="0">
                <a:pos x="connsiteX13292" y="connsiteY13292"/>
              </a:cxn>
              <a:cxn ang="0">
                <a:pos x="connsiteX13293" y="connsiteY13293"/>
              </a:cxn>
              <a:cxn ang="0">
                <a:pos x="connsiteX13294" y="connsiteY13294"/>
              </a:cxn>
              <a:cxn ang="0">
                <a:pos x="connsiteX13295" y="connsiteY13295"/>
              </a:cxn>
              <a:cxn ang="0">
                <a:pos x="connsiteX13296" y="connsiteY13296"/>
              </a:cxn>
              <a:cxn ang="0">
                <a:pos x="connsiteX13297" y="connsiteY13297"/>
              </a:cxn>
              <a:cxn ang="0">
                <a:pos x="connsiteX13298" y="connsiteY13298"/>
              </a:cxn>
              <a:cxn ang="0">
                <a:pos x="connsiteX13299" y="connsiteY13299"/>
              </a:cxn>
              <a:cxn ang="0">
                <a:pos x="connsiteX13300" y="connsiteY13300"/>
              </a:cxn>
              <a:cxn ang="0">
                <a:pos x="connsiteX13301" y="connsiteY13301"/>
              </a:cxn>
              <a:cxn ang="0">
                <a:pos x="connsiteX13302" y="connsiteY13302"/>
              </a:cxn>
              <a:cxn ang="0">
                <a:pos x="connsiteX13303" y="connsiteY13303"/>
              </a:cxn>
              <a:cxn ang="0">
                <a:pos x="connsiteX13304" y="connsiteY13304"/>
              </a:cxn>
              <a:cxn ang="0">
                <a:pos x="connsiteX13305" y="connsiteY13305"/>
              </a:cxn>
              <a:cxn ang="0">
                <a:pos x="connsiteX13306" y="connsiteY13306"/>
              </a:cxn>
              <a:cxn ang="0">
                <a:pos x="connsiteX13307" y="connsiteY13307"/>
              </a:cxn>
              <a:cxn ang="0">
                <a:pos x="connsiteX13308" y="connsiteY13308"/>
              </a:cxn>
              <a:cxn ang="0">
                <a:pos x="connsiteX13309" y="connsiteY13309"/>
              </a:cxn>
              <a:cxn ang="0">
                <a:pos x="connsiteX13310" y="connsiteY13310"/>
              </a:cxn>
              <a:cxn ang="0">
                <a:pos x="connsiteX13311" y="connsiteY13311"/>
              </a:cxn>
              <a:cxn ang="0">
                <a:pos x="connsiteX13312" y="connsiteY13312"/>
              </a:cxn>
              <a:cxn ang="0">
                <a:pos x="connsiteX13313" y="connsiteY13313"/>
              </a:cxn>
              <a:cxn ang="0">
                <a:pos x="connsiteX13314" y="connsiteY13314"/>
              </a:cxn>
              <a:cxn ang="0">
                <a:pos x="connsiteX13315" y="connsiteY13315"/>
              </a:cxn>
              <a:cxn ang="0">
                <a:pos x="connsiteX13316" y="connsiteY13316"/>
              </a:cxn>
              <a:cxn ang="0">
                <a:pos x="connsiteX13317" y="connsiteY13317"/>
              </a:cxn>
              <a:cxn ang="0">
                <a:pos x="connsiteX13318" y="connsiteY13318"/>
              </a:cxn>
              <a:cxn ang="0">
                <a:pos x="connsiteX13319" y="connsiteY13319"/>
              </a:cxn>
              <a:cxn ang="0">
                <a:pos x="connsiteX13320" y="connsiteY13320"/>
              </a:cxn>
              <a:cxn ang="0">
                <a:pos x="connsiteX13321" y="connsiteY13321"/>
              </a:cxn>
              <a:cxn ang="0">
                <a:pos x="connsiteX13322" y="connsiteY13322"/>
              </a:cxn>
              <a:cxn ang="0">
                <a:pos x="connsiteX13323" y="connsiteY13323"/>
              </a:cxn>
              <a:cxn ang="0">
                <a:pos x="connsiteX13324" y="connsiteY13324"/>
              </a:cxn>
              <a:cxn ang="0">
                <a:pos x="connsiteX13325" y="connsiteY13325"/>
              </a:cxn>
              <a:cxn ang="0">
                <a:pos x="connsiteX13326" y="connsiteY13326"/>
              </a:cxn>
              <a:cxn ang="0">
                <a:pos x="connsiteX13327" y="connsiteY13327"/>
              </a:cxn>
              <a:cxn ang="0">
                <a:pos x="connsiteX13328" y="connsiteY13328"/>
              </a:cxn>
              <a:cxn ang="0">
                <a:pos x="connsiteX13329" y="connsiteY13329"/>
              </a:cxn>
              <a:cxn ang="0">
                <a:pos x="connsiteX13330" y="connsiteY13330"/>
              </a:cxn>
              <a:cxn ang="0">
                <a:pos x="connsiteX13331" y="connsiteY13331"/>
              </a:cxn>
              <a:cxn ang="0">
                <a:pos x="connsiteX13332" y="connsiteY13332"/>
              </a:cxn>
              <a:cxn ang="0">
                <a:pos x="connsiteX13333" y="connsiteY13333"/>
              </a:cxn>
              <a:cxn ang="0">
                <a:pos x="connsiteX13334" y="connsiteY13334"/>
              </a:cxn>
              <a:cxn ang="0">
                <a:pos x="connsiteX13335" y="connsiteY13335"/>
              </a:cxn>
              <a:cxn ang="0">
                <a:pos x="connsiteX13336" y="connsiteY13336"/>
              </a:cxn>
              <a:cxn ang="0">
                <a:pos x="connsiteX13337" y="connsiteY13337"/>
              </a:cxn>
              <a:cxn ang="0">
                <a:pos x="connsiteX13338" y="connsiteY13338"/>
              </a:cxn>
              <a:cxn ang="0">
                <a:pos x="connsiteX13339" y="connsiteY13339"/>
              </a:cxn>
              <a:cxn ang="0">
                <a:pos x="connsiteX13340" y="connsiteY13340"/>
              </a:cxn>
              <a:cxn ang="0">
                <a:pos x="connsiteX13341" y="connsiteY13341"/>
              </a:cxn>
              <a:cxn ang="0">
                <a:pos x="connsiteX13342" y="connsiteY13342"/>
              </a:cxn>
              <a:cxn ang="0">
                <a:pos x="connsiteX13343" y="connsiteY13343"/>
              </a:cxn>
              <a:cxn ang="0">
                <a:pos x="connsiteX13344" y="connsiteY13344"/>
              </a:cxn>
              <a:cxn ang="0">
                <a:pos x="connsiteX13345" y="connsiteY13345"/>
              </a:cxn>
              <a:cxn ang="0">
                <a:pos x="connsiteX13346" y="connsiteY13346"/>
              </a:cxn>
              <a:cxn ang="0">
                <a:pos x="connsiteX13347" y="connsiteY13347"/>
              </a:cxn>
              <a:cxn ang="0">
                <a:pos x="connsiteX13348" y="connsiteY13348"/>
              </a:cxn>
              <a:cxn ang="0">
                <a:pos x="connsiteX13349" y="connsiteY13349"/>
              </a:cxn>
              <a:cxn ang="0">
                <a:pos x="connsiteX13350" y="connsiteY13350"/>
              </a:cxn>
              <a:cxn ang="0">
                <a:pos x="connsiteX13351" y="connsiteY13351"/>
              </a:cxn>
              <a:cxn ang="0">
                <a:pos x="connsiteX13352" y="connsiteY13352"/>
              </a:cxn>
              <a:cxn ang="0">
                <a:pos x="connsiteX13353" y="connsiteY13353"/>
              </a:cxn>
              <a:cxn ang="0">
                <a:pos x="connsiteX13354" y="connsiteY13354"/>
              </a:cxn>
              <a:cxn ang="0">
                <a:pos x="connsiteX13355" y="connsiteY13355"/>
              </a:cxn>
              <a:cxn ang="0">
                <a:pos x="connsiteX13356" y="connsiteY13356"/>
              </a:cxn>
              <a:cxn ang="0">
                <a:pos x="connsiteX13357" y="connsiteY13357"/>
              </a:cxn>
              <a:cxn ang="0">
                <a:pos x="connsiteX13358" y="connsiteY13358"/>
              </a:cxn>
              <a:cxn ang="0">
                <a:pos x="connsiteX13359" y="connsiteY13359"/>
              </a:cxn>
              <a:cxn ang="0">
                <a:pos x="connsiteX13360" y="connsiteY13360"/>
              </a:cxn>
              <a:cxn ang="0">
                <a:pos x="connsiteX13361" y="connsiteY13361"/>
              </a:cxn>
              <a:cxn ang="0">
                <a:pos x="connsiteX13362" y="connsiteY13362"/>
              </a:cxn>
              <a:cxn ang="0">
                <a:pos x="connsiteX13363" y="connsiteY13363"/>
              </a:cxn>
              <a:cxn ang="0">
                <a:pos x="connsiteX13364" y="connsiteY13364"/>
              </a:cxn>
              <a:cxn ang="0">
                <a:pos x="connsiteX13365" y="connsiteY13365"/>
              </a:cxn>
              <a:cxn ang="0">
                <a:pos x="connsiteX13366" y="connsiteY13366"/>
              </a:cxn>
              <a:cxn ang="0">
                <a:pos x="connsiteX13367" y="connsiteY13367"/>
              </a:cxn>
              <a:cxn ang="0">
                <a:pos x="connsiteX13368" y="connsiteY13368"/>
              </a:cxn>
              <a:cxn ang="0">
                <a:pos x="connsiteX13369" y="connsiteY13369"/>
              </a:cxn>
              <a:cxn ang="0">
                <a:pos x="connsiteX13370" y="connsiteY13370"/>
              </a:cxn>
              <a:cxn ang="0">
                <a:pos x="connsiteX13371" y="connsiteY13371"/>
              </a:cxn>
              <a:cxn ang="0">
                <a:pos x="connsiteX13372" y="connsiteY13372"/>
              </a:cxn>
              <a:cxn ang="0">
                <a:pos x="connsiteX13373" y="connsiteY13373"/>
              </a:cxn>
              <a:cxn ang="0">
                <a:pos x="connsiteX13374" y="connsiteY13374"/>
              </a:cxn>
              <a:cxn ang="0">
                <a:pos x="connsiteX13375" y="connsiteY13375"/>
              </a:cxn>
              <a:cxn ang="0">
                <a:pos x="connsiteX13376" y="connsiteY13376"/>
              </a:cxn>
              <a:cxn ang="0">
                <a:pos x="connsiteX13377" y="connsiteY13377"/>
              </a:cxn>
              <a:cxn ang="0">
                <a:pos x="connsiteX13378" y="connsiteY13378"/>
              </a:cxn>
              <a:cxn ang="0">
                <a:pos x="connsiteX13379" y="connsiteY13379"/>
              </a:cxn>
              <a:cxn ang="0">
                <a:pos x="connsiteX13380" y="connsiteY13380"/>
              </a:cxn>
              <a:cxn ang="0">
                <a:pos x="connsiteX13381" y="connsiteY13381"/>
              </a:cxn>
              <a:cxn ang="0">
                <a:pos x="connsiteX13382" y="connsiteY13382"/>
              </a:cxn>
              <a:cxn ang="0">
                <a:pos x="connsiteX13383" y="connsiteY13383"/>
              </a:cxn>
              <a:cxn ang="0">
                <a:pos x="connsiteX13384" y="connsiteY13384"/>
              </a:cxn>
              <a:cxn ang="0">
                <a:pos x="connsiteX13385" y="connsiteY13385"/>
              </a:cxn>
              <a:cxn ang="0">
                <a:pos x="connsiteX13386" y="connsiteY13386"/>
              </a:cxn>
              <a:cxn ang="0">
                <a:pos x="connsiteX13387" y="connsiteY13387"/>
              </a:cxn>
              <a:cxn ang="0">
                <a:pos x="connsiteX13388" y="connsiteY13388"/>
              </a:cxn>
              <a:cxn ang="0">
                <a:pos x="connsiteX13389" y="connsiteY13389"/>
              </a:cxn>
              <a:cxn ang="0">
                <a:pos x="connsiteX13390" y="connsiteY13390"/>
              </a:cxn>
              <a:cxn ang="0">
                <a:pos x="connsiteX13391" y="connsiteY13391"/>
              </a:cxn>
              <a:cxn ang="0">
                <a:pos x="connsiteX13392" y="connsiteY13392"/>
              </a:cxn>
              <a:cxn ang="0">
                <a:pos x="connsiteX13393" y="connsiteY13393"/>
              </a:cxn>
              <a:cxn ang="0">
                <a:pos x="connsiteX13394" y="connsiteY13394"/>
              </a:cxn>
              <a:cxn ang="0">
                <a:pos x="connsiteX13395" y="connsiteY13395"/>
              </a:cxn>
              <a:cxn ang="0">
                <a:pos x="connsiteX13396" y="connsiteY13396"/>
              </a:cxn>
              <a:cxn ang="0">
                <a:pos x="connsiteX13397" y="connsiteY13397"/>
              </a:cxn>
              <a:cxn ang="0">
                <a:pos x="connsiteX13398" y="connsiteY13398"/>
              </a:cxn>
              <a:cxn ang="0">
                <a:pos x="connsiteX13399" y="connsiteY13399"/>
              </a:cxn>
              <a:cxn ang="0">
                <a:pos x="connsiteX13400" y="connsiteY13400"/>
              </a:cxn>
              <a:cxn ang="0">
                <a:pos x="connsiteX13401" y="connsiteY13401"/>
              </a:cxn>
              <a:cxn ang="0">
                <a:pos x="connsiteX13402" y="connsiteY13402"/>
              </a:cxn>
              <a:cxn ang="0">
                <a:pos x="connsiteX13403" y="connsiteY13403"/>
              </a:cxn>
              <a:cxn ang="0">
                <a:pos x="connsiteX13404" y="connsiteY13404"/>
              </a:cxn>
              <a:cxn ang="0">
                <a:pos x="connsiteX13405" y="connsiteY13405"/>
              </a:cxn>
              <a:cxn ang="0">
                <a:pos x="connsiteX13406" y="connsiteY13406"/>
              </a:cxn>
              <a:cxn ang="0">
                <a:pos x="connsiteX13407" y="connsiteY13407"/>
              </a:cxn>
              <a:cxn ang="0">
                <a:pos x="connsiteX13408" y="connsiteY13408"/>
              </a:cxn>
              <a:cxn ang="0">
                <a:pos x="connsiteX13409" y="connsiteY13409"/>
              </a:cxn>
              <a:cxn ang="0">
                <a:pos x="connsiteX13410" y="connsiteY13410"/>
              </a:cxn>
              <a:cxn ang="0">
                <a:pos x="connsiteX13411" y="connsiteY13411"/>
              </a:cxn>
              <a:cxn ang="0">
                <a:pos x="connsiteX13412" y="connsiteY13412"/>
              </a:cxn>
              <a:cxn ang="0">
                <a:pos x="connsiteX13413" y="connsiteY13413"/>
              </a:cxn>
              <a:cxn ang="0">
                <a:pos x="connsiteX13414" y="connsiteY13414"/>
              </a:cxn>
              <a:cxn ang="0">
                <a:pos x="connsiteX13415" y="connsiteY13415"/>
              </a:cxn>
              <a:cxn ang="0">
                <a:pos x="connsiteX13416" y="connsiteY13416"/>
              </a:cxn>
              <a:cxn ang="0">
                <a:pos x="connsiteX13417" y="connsiteY13417"/>
              </a:cxn>
              <a:cxn ang="0">
                <a:pos x="connsiteX13418" y="connsiteY13418"/>
              </a:cxn>
              <a:cxn ang="0">
                <a:pos x="connsiteX13419" y="connsiteY13419"/>
              </a:cxn>
              <a:cxn ang="0">
                <a:pos x="connsiteX13420" y="connsiteY13420"/>
              </a:cxn>
              <a:cxn ang="0">
                <a:pos x="connsiteX13421" y="connsiteY13421"/>
              </a:cxn>
              <a:cxn ang="0">
                <a:pos x="connsiteX13422" y="connsiteY13422"/>
              </a:cxn>
              <a:cxn ang="0">
                <a:pos x="connsiteX13423" y="connsiteY13423"/>
              </a:cxn>
              <a:cxn ang="0">
                <a:pos x="connsiteX13424" y="connsiteY13424"/>
              </a:cxn>
              <a:cxn ang="0">
                <a:pos x="connsiteX13425" y="connsiteY13425"/>
              </a:cxn>
              <a:cxn ang="0">
                <a:pos x="connsiteX13426" y="connsiteY13426"/>
              </a:cxn>
              <a:cxn ang="0">
                <a:pos x="connsiteX13427" y="connsiteY13427"/>
              </a:cxn>
              <a:cxn ang="0">
                <a:pos x="connsiteX13428" y="connsiteY13428"/>
              </a:cxn>
              <a:cxn ang="0">
                <a:pos x="connsiteX13429" y="connsiteY13429"/>
              </a:cxn>
              <a:cxn ang="0">
                <a:pos x="connsiteX13430" y="connsiteY13430"/>
              </a:cxn>
              <a:cxn ang="0">
                <a:pos x="connsiteX13431" y="connsiteY13431"/>
              </a:cxn>
              <a:cxn ang="0">
                <a:pos x="connsiteX13432" y="connsiteY13432"/>
              </a:cxn>
              <a:cxn ang="0">
                <a:pos x="connsiteX13433" y="connsiteY13433"/>
              </a:cxn>
              <a:cxn ang="0">
                <a:pos x="connsiteX13434" y="connsiteY13434"/>
              </a:cxn>
              <a:cxn ang="0">
                <a:pos x="connsiteX13435" y="connsiteY13435"/>
              </a:cxn>
              <a:cxn ang="0">
                <a:pos x="connsiteX13436" y="connsiteY13436"/>
              </a:cxn>
              <a:cxn ang="0">
                <a:pos x="connsiteX13437" y="connsiteY13437"/>
              </a:cxn>
              <a:cxn ang="0">
                <a:pos x="connsiteX13438" y="connsiteY13438"/>
              </a:cxn>
              <a:cxn ang="0">
                <a:pos x="connsiteX13439" y="connsiteY13439"/>
              </a:cxn>
              <a:cxn ang="0">
                <a:pos x="connsiteX13440" y="connsiteY13440"/>
              </a:cxn>
              <a:cxn ang="0">
                <a:pos x="connsiteX13441" y="connsiteY13441"/>
              </a:cxn>
              <a:cxn ang="0">
                <a:pos x="connsiteX13442" y="connsiteY13442"/>
              </a:cxn>
              <a:cxn ang="0">
                <a:pos x="connsiteX13443" y="connsiteY13443"/>
              </a:cxn>
              <a:cxn ang="0">
                <a:pos x="connsiteX13444" y="connsiteY13444"/>
              </a:cxn>
              <a:cxn ang="0">
                <a:pos x="connsiteX13445" y="connsiteY13445"/>
              </a:cxn>
              <a:cxn ang="0">
                <a:pos x="connsiteX13446" y="connsiteY13446"/>
              </a:cxn>
              <a:cxn ang="0">
                <a:pos x="connsiteX13447" y="connsiteY13447"/>
              </a:cxn>
              <a:cxn ang="0">
                <a:pos x="connsiteX13448" y="connsiteY13448"/>
              </a:cxn>
              <a:cxn ang="0">
                <a:pos x="connsiteX13449" y="connsiteY13449"/>
              </a:cxn>
              <a:cxn ang="0">
                <a:pos x="connsiteX13450" y="connsiteY13450"/>
              </a:cxn>
              <a:cxn ang="0">
                <a:pos x="connsiteX13451" y="connsiteY13451"/>
              </a:cxn>
              <a:cxn ang="0">
                <a:pos x="connsiteX13452" y="connsiteY13452"/>
              </a:cxn>
              <a:cxn ang="0">
                <a:pos x="connsiteX13453" y="connsiteY13453"/>
              </a:cxn>
              <a:cxn ang="0">
                <a:pos x="connsiteX13454" y="connsiteY13454"/>
              </a:cxn>
              <a:cxn ang="0">
                <a:pos x="connsiteX13455" y="connsiteY13455"/>
              </a:cxn>
              <a:cxn ang="0">
                <a:pos x="connsiteX13456" y="connsiteY13456"/>
              </a:cxn>
              <a:cxn ang="0">
                <a:pos x="connsiteX13457" y="connsiteY13457"/>
              </a:cxn>
              <a:cxn ang="0">
                <a:pos x="connsiteX13458" y="connsiteY13458"/>
              </a:cxn>
              <a:cxn ang="0">
                <a:pos x="connsiteX13459" y="connsiteY13459"/>
              </a:cxn>
              <a:cxn ang="0">
                <a:pos x="connsiteX13460" y="connsiteY13460"/>
              </a:cxn>
              <a:cxn ang="0">
                <a:pos x="connsiteX13461" y="connsiteY13461"/>
              </a:cxn>
              <a:cxn ang="0">
                <a:pos x="connsiteX13462" y="connsiteY13462"/>
              </a:cxn>
              <a:cxn ang="0">
                <a:pos x="connsiteX13463" y="connsiteY13463"/>
              </a:cxn>
              <a:cxn ang="0">
                <a:pos x="connsiteX13464" y="connsiteY13464"/>
              </a:cxn>
              <a:cxn ang="0">
                <a:pos x="connsiteX13465" y="connsiteY13465"/>
              </a:cxn>
              <a:cxn ang="0">
                <a:pos x="connsiteX13466" y="connsiteY13466"/>
              </a:cxn>
              <a:cxn ang="0">
                <a:pos x="connsiteX13467" y="connsiteY13467"/>
              </a:cxn>
              <a:cxn ang="0">
                <a:pos x="connsiteX13468" y="connsiteY13468"/>
              </a:cxn>
              <a:cxn ang="0">
                <a:pos x="connsiteX13469" y="connsiteY13469"/>
              </a:cxn>
              <a:cxn ang="0">
                <a:pos x="connsiteX13470" y="connsiteY13470"/>
              </a:cxn>
              <a:cxn ang="0">
                <a:pos x="connsiteX13471" y="connsiteY13471"/>
              </a:cxn>
              <a:cxn ang="0">
                <a:pos x="connsiteX13472" y="connsiteY13472"/>
              </a:cxn>
              <a:cxn ang="0">
                <a:pos x="connsiteX13473" y="connsiteY13473"/>
              </a:cxn>
              <a:cxn ang="0">
                <a:pos x="connsiteX13474" y="connsiteY13474"/>
              </a:cxn>
              <a:cxn ang="0">
                <a:pos x="connsiteX13475" y="connsiteY13475"/>
              </a:cxn>
              <a:cxn ang="0">
                <a:pos x="connsiteX13476" y="connsiteY13476"/>
              </a:cxn>
              <a:cxn ang="0">
                <a:pos x="connsiteX13477" y="connsiteY13477"/>
              </a:cxn>
              <a:cxn ang="0">
                <a:pos x="connsiteX13478" y="connsiteY13478"/>
              </a:cxn>
              <a:cxn ang="0">
                <a:pos x="connsiteX13479" y="connsiteY13479"/>
              </a:cxn>
              <a:cxn ang="0">
                <a:pos x="connsiteX13480" y="connsiteY13480"/>
              </a:cxn>
              <a:cxn ang="0">
                <a:pos x="connsiteX13481" y="connsiteY13481"/>
              </a:cxn>
              <a:cxn ang="0">
                <a:pos x="connsiteX13482" y="connsiteY13482"/>
              </a:cxn>
              <a:cxn ang="0">
                <a:pos x="connsiteX13483" y="connsiteY13483"/>
              </a:cxn>
              <a:cxn ang="0">
                <a:pos x="connsiteX13484" y="connsiteY13484"/>
              </a:cxn>
              <a:cxn ang="0">
                <a:pos x="connsiteX13485" y="connsiteY13485"/>
              </a:cxn>
              <a:cxn ang="0">
                <a:pos x="connsiteX13486" y="connsiteY13486"/>
              </a:cxn>
              <a:cxn ang="0">
                <a:pos x="connsiteX13487" y="connsiteY13487"/>
              </a:cxn>
              <a:cxn ang="0">
                <a:pos x="connsiteX13488" y="connsiteY13488"/>
              </a:cxn>
              <a:cxn ang="0">
                <a:pos x="connsiteX13489" y="connsiteY13489"/>
              </a:cxn>
              <a:cxn ang="0">
                <a:pos x="connsiteX13490" y="connsiteY13490"/>
              </a:cxn>
              <a:cxn ang="0">
                <a:pos x="connsiteX13491" y="connsiteY13491"/>
              </a:cxn>
              <a:cxn ang="0">
                <a:pos x="connsiteX13492" y="connsiteY13492"/>
              </a:cxn>
              <a:cxn ang="0">
                <a:pos x="connsiteX13493" y="connsiteY13493"/>
              </a:cxn>
              <a:cxn ang="0">
                <a:pos x="connsiteX13494" y="connsiteY13494"/>
              </a:cxn>
              <a:cxn ang="0">
                <a:pos x="connsiteX13495" y="connsiteY13495"/>
              </a:cxn>
              <a:cxn ang="0">
                <a:pos x="connsiteX13496" y="connsiteY13496"/>
              </a:cxn>
              <a:cxn ang="0">
                <a:pos x="connsiteX13497" y="connsiteY13497"/>
              </a:cxn>
              <a:cxn ang="0">
                <a:pos x="connsiteX13498" y="connsiteY13498"/>
              </a:cxn>
              <a:cxn ang="0">
                <a:pos x="connsiteX13499" y="connsiteY13499"/>
              </a:cxn>
              <a:cxn ang="0">
                <a:pos x="connsiteX13500" y="connsiteY13500"/>
              </a:cxn>
              <a:cxn ang="0">
                <a:pos x="connsiteX13501" y="connsiteY13501"/>
              </a:cxn>
              <a:cxn ang="0">
                <a:pos x="connsiteX13502" y="connsiteY13502"/>
              </a:cxn>
              <a:cxn ang="0">
                <a:pos x="connsiteX13503" y="connsiteY13503"/>
              </a:cxn>
              <a:cxn ang="0">
                <a:pos x="connsiteX13504" y="connsiteY13504"/>
              </a:cxn>
              <a:cxn ang="0">
                <a:pos x="connsiteX13505" y="connsiteY13505"/>
              </a:cxn>
              <a:cxn ang="0">
                <a:pos x="connsiteX13506" y="connsiteY13506"/>
              </a:cxn>
              <a:cxn ang="0">
                <a:pos x="connsiteX13507" y="connsiteY13507"/>
              </a:cxn>
              <a:cxn ang="0">
                <a:pos x="connsiteX13508" y="connsiteY13508"/>
              </a:cxn>
              <a:cxn ang="0">
                <a:pos x="connsiteX13509" y="connsiteY13509"/>
              </a:cxn>
              <a:cxn ang="0">
                <a:pos x="connsiteX13510" y="connsiteY13510"/>
              </a:cxn>
              <a:cxn ang="0">
                <a:pos x="connsiteX13511" y="connsiteY13511"/>
              </a:cxn>
              <a:cxn ang="0">
                <a:pos x="connsiteX13512" y="connsiteY13512"/>
              </a:cxn>
              <a:cxn ang="0">
                <a:pos x="connsiteX13513" y="connsiteY13513"/>
              </a:cxn>
              <a:cxn ang="0">
                <a:pos x="connsiteX13514" y="connsiteY13514"/>
              </a:cxn>
              <a:cxn ang="0">
                <a:pos x="connsiteX13515" y="connsiteY13515"/>
              </a:cxn>
              <a:cxn ang="0">
                <a:pos x="connsiteX13516" y="connsiteY13516"/>
              </a:cxn>
              <a:cxn ang="0">
                <a:pos x="connsiteX13517" y="connsiteY13517"/>
              </a:cxn>
              <a:cxn ang="0">
                <a:pos x="connsiteX13518" y="connsiteY13518"/>
              </a:cxn>
              <a:cxn ang="0">
                <a:pos x="connsiteX13519" y="connsiteY13519"/>
              </a:cxn>
              <a:cxn ang="0">
                <a:pos x="connsiteX13520" y="connsiteY13520"/>
              </a:cxn>
              <a:cxn ang="0">
                <a:pos x="connsiteX13521" y="connsiteY13521"/>
              </a:cxn>
              <a:cxn ang="0">
                <a:pos x="connsiteX13522" y="connsiteY13522"/>
              </a:cxn>
              <a:cxn ang="0">
                <a:pos x="connsiteX13523" y="connsiteY13523"/>
              </a:cxn>
              <a:cxn ang="0">
                <a:pos x="connsiteX13524" y="connsiteY13524"/>
              </a:cxn>
              <a:cxn ang="0">
                <a:pos x="connsiteX13525" y="connsiteY13525"/>
              </a:cxn>
              <a:cxn ang="0">
                <a:pos x="connsiteX13526" y="connsiteY13526"/>
              </a:cxn>
              <a:cxn ang="0">
                <a:pos x="connsiteX13527" y="connsiteY13527"/>
              </a:cxn>
              <a:cxn ang="0">
                <a:pos x="connsiteX13528" y="connsiteY13528"/>
              </a:cxn>
              <a:cxn ang="0">
                <a:pos x="connsiteX13529" y="connsiteY13529"/>
              </a:cxn>
              <a:cxn ang="0">
                <a:pos x="connsiteX13530" y="connsiteY13530"/>
              </a:cxn>
              <a:cxn ang="0">
                <a:pos x="connsiteX13531" y="connsiteY13531"/>
              </a:cxn>
              <a:cxn ang="0">
                <a:pos x="connsiteX13532" y="connsiteY13532"/>
              </a:cxn>
              <a:cxn ang="0">
                <a:pos x="connsiteX13533" y="connsiteY13533"/>
              </a:cxn>
              <a:cxn ang="0">
                <a:pos x="connsiteX13534" y="connsiteY13534"/>
              </a:cxn>
              <a:cxn ang="0">
                <a:pos x="connsiteX13535" y="connsiteY13535"/>
              </a:cxn>
              <a:cxn ang="0">
                <a:pos x="connsiteX13536" y="connsiteY13536"/>
              </a:cxn>
              <a:cxn ang="0">
                <a:pos x="connsiteX13537" y="connsiteY13537"/>
              </a:cxn>
              <a:cxn ang="0">
                <a:pos x="connsiteX13538" y="connsiteY13538"/>
              </a:cxn>
              <a:cxn ang="0">
                <a:pos x="connsiteX13539" y="connsiteY13539"/>
              </a:cxn>
              <a:cxn ang="0">
                <a:pos x="connsiteX13540" y="connsiteY13540"/>
              </a:cxn>
              <a:cxn ang="0">
                <a:pos x="connsiteX13541" y="connsiteY13541"/>
              </a:cxn>
              <a:cxn ang="0">
                <a:pos x="connsiteX13542" y="connsiteY13542"/>
              </a:cxn>
              <a:cxn ang="0">
                <a:pos x="connsiteX13543" y="connsiteY13543"/>
              </a:cxn>
              <a:cxn ang="0">
                <a:pos x="connsiteX13544" y="connsiteY13544"/>
              </a:cxn>
              <a:cxn ang="0">
                <a:pos x="connsiteX13545" y="connsiteY13545"/>
              </a:cxn>
              <a:cxn ang="0">
                <a:pos x="connsiteX13546" y="connsiteY13546"/>
              </a:cxn>
              <a:cxn ang="0">
                <a:pos x="connsiteX13547" y="connsiteY13547"/>
              </a:cxn>
              <a:cxn ang="0">
                <a:pos x="connsiteX13548" y="connsiteY13548"/>
              </a:cxn>
              <a:cxn ang="0">
                <a:pos x="connsiteX13549" y="connsiteY13549"/>
              </a:cxn>
              <a:cxn ang="0">
                <a:pos x="connsiteX13550" y="connsiteY13550"/>
              </a:cxn>
              <a:cxn ang="0">
                <a:pos x="connsiteX13551" y="connsiteY13551"/>
              </a:cxn>
              <a:cxn ang="0">
                <a:pos x="connsiteX13552" y="connsiteY13552"/>
              </a:cxn>
              <a:cxn ang="0">
                <a:pos x="connsiteX13553" y="connsiteY13553"/>
              </a:cxn>
              <a:cxn ang="0">
                <a:pos x="connsiteX13554" y="connsiteY13554"/>
              </a:cxn>
              <a:cxn ang="0">
                <a:pos x="connsiteX13555" y="connsiteY13555"/>
              </a:cxn>
              <a:cxn ang="0">
                <a:pos x="connsiteX13556" y="connsiteY13556"/>
              </a:cxn>
              <a:cxn ang="0">
                <a:pos x="connsiteX13557" y="connsiteY13557"/>
              </a:cxn>
              <a:cxn ang="0">
                <a:pos x="connsiteX13558" y="connsiteY13558"/>
              </a:cxn>
              <a:cxn ang="0">
                <a:pos x="connsiteX13559" y="connsiteY13559"/>
              </a:cxn>
              <a:cxn ang="0">
                <a:pos x="connsiteX13560" y="connsiteY13560"/>
              </a:cxn>
              <a:cxn ang="0">
                <a:pos x="connsiteX13561" y="connsiteY13561"/>
              </a:cxn>
              <a:cxn ang="0">
                <a:pos x="connsiteX13562" y="connsiteY13562"/>
              </a:cxn>
              <a:cxn ang="0">
                <a:pos x="connsiteX13563" y="connsiteY13563"/>
              </a:cxn>
              <a:cxn ang="0">
                <a:pos x="connsiteX13564" y="connsiteY13564"/>
              </a:cxn>
              <a:cxn ang="0">
                <a:pos x="connsiteX13565" y="connsiteY13565"/>
              </a:cxn>
              <a:cxn ang="0">
                <a:pos x="connsiteX13566" y="connsiteY13566"/>
              </a:cxn>
              <a:cxn ang="0">
                <a:pos x="connsiteX13567" y="connsiteY13567"/>
              </a:cxn>
              <a:cxn ang="0">
                <a:pos x="connsiteX13568" y="connsiteY13568"/>
              </a:cxn>
              <a:cxn ang="0">
                <a:pos x="connsiteX13569" y="connsiteY13569"/>
              </a:cxn>
              <a:cxn ang="0">
                <a:pos x="connsiteX13570" y="connsiteY13570"/>
              </a:cxn>
              <a:cxn ang="0">
                <a:pos x="connsiteX13571" y="connsiteY13571"/>
              </a:cxn>
              <a:cxn ang="0">
                <a:pos x="connsiteX13572" y="connsiteY13572"/>
              </a:cxn>
              <a:cxn ang="0">
                <a:pos x="connsiteX13573" y="connsiteY13573"/>
              </a:cxn>
              <a:cxn ang="0">
                <a:pos x="connsiteX13574" y="connsiteY13574"/>
              </a:cxn>
              <a:cxn ang="0">
                <a:pos x="connsiteX13575" y="connsiteY13575"/>
              </a:cxn>
              <a:cxn ang="0">
                <a:pos x="connsiteX13576" y="connsiteY13576"/>
              </a:cxn>
              <a:cxn ang="0">
                <a:pos x="connsiteX13577" y="connsiteY13577"/>
              </a:cxn>
              <a:cxn ang="0">
                <a:pos x="connsiteX13578" y="connsiteY13578"/>
              </a:cxn>
              <a:cxn ang="0">
                <a:pos x="connsiteX13579" y="connsiteY13579"/>
              </a:cxn>
              <a:cxn ang="0">
                <a:pos x="connsiteX13580" y="connsiteY13580"/>
              </a:cxn>
              <a:cxn ang="0">
                <a:pos x="connsiteX13581" y="connsiteY13581"/>
              </a:cxn>
              <a:cxn ang="0">
                <a:pos x="connsiteX13582" y="connsiteY13582"/>
              </a:cxn>
              <a:cxn ang="0">
                <a:pos x="connsiteX13583" y="connsiteY13583"/>
              </a:cxn>
              <a:cxn ang="0">
                <a:pos x="connsiteX13584" y="connsiteY13584"/>
              </a:cxn>
              <a:cxn ang="0">
                <a:pos x="connsiteX13585" y="connsiteY13585"/>
              </a:cxn>
              <a:cxn ang="0">
                <a:pos x="connsiteX13586" y="connsiteY13586"/>
              </a:cxn>
              <a:cxn ang="0">
                <a:pos x="connsiteX13587" y="connsiteY13587"/>
              </a:cxn>
              <a:cxn ang="0">
                <a:pos x="connsiteX13588" y="connsiteY13588"/>
              </a:cxn>
              <a:cxn ang="0">
                <a:pos x="connsiteX13589" y="connsiteY13589"/>
              </a:cxn>
              <a:cxn ang="0">
                <a:pos x="connsiteX13590" y="connsiteY13590"/>
              </a:cxn>
              <a:cxn ang="0">
                <a:pos x="connsiteX13591" y="connsiteY13591"/>
              </a:cxn>
              <a:cxn ang="0">
                <a:pos x="connsiteX13592" y="connsiteY13592"/>
              </a:cxn>
              <a:cxn ang="0">
                <a:pos x="connsiteX13593" y="connsiteY13593"/>
              </a:cxn>
              <a:cxn ang="0">
                <a:pos x="connsiteX13594" y="connsiteY13594"/>
              </a:cxn>
              <a:cxn ang="0">
                <a:pos x="connsiteX13595" y="connsiteY13595"/>
              </a:cxn>
              <a:cxn ang="0">
                <a:pos x="connsiteX13596" y="connsiteY13596"/>
              </a:cxn>
              <a:cxn ang="0">
                <a:pos x="connsiteX13597" y="connsiteY13597"/>
              </a:cxn>
              <a:cxn ang="0">
                <a:pos x="connsiteX13598" y="connsiteY13598"/>
              </a:cxn>
              <a:cxn ang="0">
                <a:pos x="connsiteX13599" y="connsiteY13599"/>
              </a:cxn>
              <a:cxn ang="0">
                <a:pos x="connsiteX13600" y="connsiteY13600"/>
              </a:cxn>
              <a:cxn ang="0">
                <a:pos x="connsiteX13601" y="connsiteY13601"/>
              </a:cxn>
              <a:cxn ang="0">
                <a:pos x="connsiteX13602" y="connsiteY13602"/>
              </a:cxn>
              <a:cxn ang="0">
                <a:pos x="connsiteX13603" y="connsiteY13603"/>
              </a:cxn>
              <a:cxn ang="0">
                <a:pos x="connsiteX13604" y="connsiteY13604"/>
              </a:cxn>
              <a:cxn ang="0">
                <a:pos x="connsiteX13605" y="connsiteY13605"/>
              </a:cxn>
              <a:cxn ang="0">
                <a:pos x="connsiteX13606" y="connsiteY13606"/>
              </a:cxn>
              <a:cxn ang="0">
                <a:pos x="connsiteX13607" y="connsiteY13607"/>
              </a:cxn>
              <a:cxn ang="0">
                <a:pos x="connsiteX13608" y="connsiteY13608"/>
              </a:cxn>
              <a:cxn ang="0">
                <a:pos x="connsiteX13609" y="connsiteY13609"/>
              </a:cxn>
              <a:cxn ang="0">
                <a:pos x="connsiteX13610" y="connsiteY13610"/>
              </a:cxn>
              <a:cxn ang="0">
                <a:pos x="connsiteX13611" y="connsiteY13611"/>
              </a:cxn>
              <a:cxn ang="0">
                <a:pos x="connsiteX13612" y="connsiteY13612"/>
              </a:cxn>
              <a:cxn ang="0">
                <a:pos x="connsiteX13613" y="connsiteY13613"/>
              </a:cxn>
              <a:cxn ang="0">
                <a:pos x="connsiteX13614" y="connsiteY13614"/>
              </a:cxn>
              <a:cxn ang="0">
                <a:pos x="connsiteX13615" y="connsiteY13615"/>
              </a:cxn>
              <a:cxn ang="0">
                <a:pos x="connsiteX13616" y="connsiteY13616"/>
              </a:cxn>
              <a:cxn ang="0">
                <a:pos x="connsiteX13617" y="connsiteY13617"/>
              </a:cxn>
              <a:cxn ang="0">
                <a:pos x="connsiteX13618" y="connsiteY13618"/>
              </a:cxn>
              <a:cxn ang="0">
                <a:pos x="connsiteX13619" y="connsiteY13619"/>
              </a:cxn>
              <a:cxn ang="0">
                <a:pos x="connsiteX13620" y="connsiteY13620"/>
              </a:cxn>
              <a:cxn ang="0">
                <a:pos x="connsiteX13621" y="connsiteY13621"/>
              </a:cxn>
              <a:cxn ang="0">
                <a:pos x="connsiteX13622" y="connsiteY13622"/>
              </a:cxn>
              <a:cxn ang="0">
                <a:pos x="connsiteX13623" y="connsiteY13623"/>
              </a:cxn>
              <a:cxn ang="0">
                <a:pos x="connsiteX13624" y="connsiteY13624"/>
              </a:cxn>
              <a:cxn ang="0">
                <a:pos x="connsiteX13625" y="connsiteY13625"/>
              </a:cxn>
              <a:cxn ang="0">
                <a:pos x="connsiteX13626" y="connsiteY13626"/>
              </a:cxn>
              <a:cxn ang="0">
                <a:pos x="connsiteX13627" y="connsiteY13627"/>
              </a:cxn>
              <a:cxn ang="0">
                <a:pos x="connsiteX13628" y="connsiteY13628"/>
              </a:cxn>
              <a:cxn ang="0">
                <a:pos x="connsiteX13629" y="connsiteY13629"/>
              </a:cxn>
              <a:cxn ang="0">
                <a:pos x="connsiteX13630" y="connsiteY13630"/>
              </a:cxn>
              <a:cxn ang="0">
                <a:pos x="connsiteX13631" y="connsiteY13631"/>
              </a:cxn>
              <a:cxn ang="0">
                <a:pos x="connsiteX13632" y="connsiteY13632"/>
              </a:cxn>
              <a:cxn ang="0">
                <a:pos x="connsiteX13633" y="connsiteY13633"/>
              </a:cxn>
              <a:cxn ang="0">
                <a:pos x="connsiteX13634" y="connsiteY13634"/>
              </a:cxn>
              <a:cxn ang="0">
                <a:pos x="connsiteX13635" y="connsiteY13635"/>
              </a:cxn>
              <a:cxn ang="0">
                <a:pos x="connsiteX13636" y="connsiteY13636"/>
              </a:cxn>
              <a:cxn ang="0">
                <a:pos x="connsiteX13637" y="connsiteY13637"/>
              </a:cxn>
              <a:cxn ang="0">
                <a:pos x="connsiteX13638" y="connsiteY13638"/>
              </a:cxn>
              <a:cxn ang="0">
                <a:pos x="connsiteX13639" y="connsiteY13639"/>
              </a:cxn>
              <a:cxn ang="0">
                <a:pos x="connsiteX13640" y="connsiteY13640"/>
              </a:cxn>
              <a:cxn ang="0">
                <a:pos x="connsiteX13641" y="connsiteY13641"/>
              </a:cxn>
              <a:cxn ang="0">
                <a:pos x="connsiteX13642" y="connsiteY13642"/>
              </a:cxn>
              <a:cxn ang="0">
                <a:pos x="connsiteX13643" y="connsiteY13643"/>
              </a:cxn>
              <a:cxn ang="0">
                <a:pos x="connsiteX13644" y="connsiteY13644"/>
              </a:cxn>
              <a:cxn ang="0">
                <a:pos x="connsiteX13645" y="connsiteY13645"/>
              </a:cxn>
              <a:cxn ang="0">
                <a:pos x="connsiteX13646" y="connsiteY13646"/>
              </a:cxn>
              <a:cxn ang="0">
                <a:pos x="connsiteX13647" y="connsiteY13647"/>
              </a:cxn>
              <a:cxn ang="0">
                <a:pos x="connsiteX13648" y="connsiteY13648"/>
              </a:cxn>
              <a:cxn ang="0">
                <a:pos x="connsiteX13649" y="connsiteY13649"/>
              </a:cxn>
              <a:cxn ang="0">
                <a:pos x="connsiteX13650" y="connsiteY13650"/>
              </a:cxn>
              <a:cxn ang="0">
                <a:pos x="connsiteX13651" y="connsiteY13651"/>
              </a:cxn>
              <a:cxn ang="0">
                <a:pos x="connsiteX13652" y="connsiteY13652"/>
              </a:cxn>
              <a:cxn ang="0">
                <a:pos x="connsiteX13653" y="connsiteY13653"/>
              </a:cxn>
              <a:cxn ang="0">
                <a:pos x="connsiteX13654" y="connsiteY13654"/>
              </a:cxn>
              <a:cxn ang="0">
                <a:pos x="connsiteX13655" y="connsiteY13655"/>
              </a:cxn>
              <a:cxn ang="0">
                <a:pos x="connsiteX13656" y="connsiteY13656"/>
              </a:cxn>
              <a:cxn ang="0">
                <a:pos x="connsiteX13657" y="connsiteY13657"/>
              </a:cxn>
              <a:cxn ang="0">
                <a:pos x="connsiteX13658" y="connsiteY13658"/>
              </a:cxn>
              <a:cxn ang="0">
                <a:pos x="connsiteX13659" y="connsiteY13659"/>
              </a:cxn>
              <a:cxn ang="0">
                <a:pos x="connsiteX13660" y="connsiteY13660"/>
              </a:cxn>
              <a:cxn ang="0">
                <a:pos x="connsiteX13661" y="connsiteY13661"/>
              </a:cxn>
              <a:cxn ang="0">
                <a:pos x="connsiteX13662" y="connsiteY13662"/>
              </a:cxn>
              <a:cxn ang="0">
                <a:pos x="connsiteX13663" y="connsiteY13663"/>
              </a:cxn>
              <a:cxn ang="0">
                <a:pos x="connsiteX13664" y="connsiteY13664"/>
              </a:cxn>
              <a:cxn ang="0">
                <a:pos x="connsiteX13665" y="connsiteY13665"/>
              </a:cxn>
              <a:cxn ang="0">
                <a:pos x="connsiteX13666" y="connsiteY13666"/>
              </a:cxn>
              <a:cxn ang="0">
                <a:pos x="connsiteX13667" y="connsiteY13667"/>
              </a:cxn>
              <a:cxn ang="0">
                <a:pos x="connsiteX13668" y="connsiteY13668"/>
              </a:cxn>
              <a:cxn ang="0">
                <a:pos x="connsiteX13669" y="connsiteY13669"/>
              </a:cxn>
              <a:cxn ang="0">
                <a:pos x="connsiteX13670" y="connsiteY13670"/>
              </a:cxn>
              <a:cxn ang="0">
                <a:pos x="connsiteX13671" y="connsiteY13671"/>
              </a:cxn>
              <a:cxn ang="0">
                <a:pos x="connsiteX13672" y="connsiteY13672"/>
              </a:cxn>
              <a:cxn ang="0">
                <a:pos x="connsiteX13673" y="connsiteY13673"/>
              </a:cxn>
              <a:cxn ang="0">
                <a:pos x="connsiteX13674" y="connsiteY13674"/>
              </a:cxn>
              <a:cxn ang="0">
                <a:pos x="connsiteX13675" y="connsiteY13675"/>
              </a:cxn>
              <a:cxn ang="0">
                <a:pos x="connsiteX13676" y="connsiteY13676"/>
              </a:cxn>
              <a:cxn ang="0">
                <a:pos x="connsiteX13677" y="connsiteY13677"/>
              </a:cxn>
              <a:cxn ang="0">
                <a:pos x="connsiteX13678" y="connsiteY13678"/>
              </a:cxn>
              <a:cxn ang="0">
                <a:pos x="connsiteX13679" y="connsiteY13679"/>
              </a:cxn>
              <a:cxn ang="0">
                <a:pos x="connsiteX13680" y="connsiteY13680"/>
              </a:cxn>
              <a:cxn ang="0">
                <a:pos x="connsiteX13681" y="connsiteY13681"/>
              </a:cxn>
              <a:cxn ang="0">
                <a:pos x="connsiteX13682" y="connsiteY13682"/>
              </a:cxn>
              <a:cxn ang="0">
                <a:pos x="connsiteX13683" y="connsiteY13683"/>
              </a:cxn>
              <a:cxn ang="0">
                <a:pos x="connsiteX13684" y="connsiteY13684"/>
              </a:cxn>
              <a:cxn ang="0">
                <a:pos x="connsiteX13685" y="connsiteY13685"/>
              </a:cxn>
              <a:cxn ang="0">
                <a:pos x="connsiteX13686" y="connsiteY13686"/>
              </a:cxn>
              <a:cxn ang="0">
                <a:pos x="connsiteX13687" y="connsiteY13687"/>
              </a:cxn>
              <a:cxn ang="0">
                <a:pos x="connsiteX13688" y="connsiteY13688"/>
              </a:cxn>
              <a:cxn ang="0">
                <a:pos x="connsiteX13689" y="connsiteY13689"/>
              </a:cxn>
              <a:cxn ang="0">
                <a:pos x="connsiteX13690" y="connsiteY13690"/>
              </a:cxn>
              <a:cxn ang="0">
                <a:pos x="connsiteX13691" y="connsiteY13691"/>
              </a:cxn>
              <a:cxn ang="0">
                <a:pos x="connsiteX13692" y="connsiteY13692"/>
              </a:cxn>
              <a:cxn ang="0">
                <a:pos x="connsiteX13693" y="connsiteY13693"/>
              </a:cxn>
              <a:cxn ang="0">
                <a:pos x="connsiteX13694" y="connsiteY13694"/>
              </a:cxn>
              <a:cxn ang="0">
                <a:pos x="connsiteX13695" y="connsiteY13695"/>
              </a:cxn>
              <a:cxn ang="0">
                <a:pos x="connsiteX13696" y="connsiteY13696"/>
              </a:cxn>
              <a:cxn ang="0">
                <a:pos x="connsiteX13697" y="connsiteY13697"/>
              </a:cxn>
              <a:cxn ang="0">
                <a:pos x="connsiteX13698" y="connsiteY13698"/>
              </a:cxn>
              <a:cxn ang="0">
                <a:pos x="connsiteX13699" y="connsiteY13699"/>
              </a:cxn>
              <a:cxn ang="0">
                <a:pos x="connsiteX13700" y="connsiteY13700"/>
              </a:cxn>
              <a:cxn ang="0">
                <a:pos x="connsiteX13701" y="connsiteY13701"/>
              </a:cxn>
              <a:cxn ang="0">
                <a:pos x="connsiteX13702" y="connsiteY13702"/>
              </a:cxn>
              <a:cxn ang="0">
                <a:pos x="connsiteX13703" y="connsiteY13703"/>
              </a:cxn>
              <a:cxn ang="0">
                <a:pos x="connsiteX13704" y="connsiteY13704"/>
              </a:cxn>
              <a:cxn ang="0">
                <a:pos x="connsiteX13705" y="connsiteY13705"/>
              </a:cxn>
              <a:cxn ang="0">
                <a:pos x="connsiteX13706" y="connsiteY13706"/>
              </a:cxn>
              <a:cxn ang="0">
                <a:pos x="connsiteX13707" y="connsiteY13707"/>
              </a:cxn>
              <a:cxn ang="0">
                <a:pos x="connsiteX13708" y="connsiteY13708"/>
              </a:cxn>
              <a:cxn ang="0">
                <a:pos x="connsiteX13709" y="connsiteY13709"/>
              </a:cxn>
              <a:cxn ang="0">
                <a:pos x="connsiteX13710" y="connsiteY13710"/>
              </a:cxn>
              <a:cxn ang="0">
                <a:pos x="connsiteX13711" y="connsiteY13711"/>
              </a:cxn>
              <a:cxn ang="0">
                <a:pos x="connsiteX13712" y="connsiteY13712"/>
              </a:cxn>
              <a:cxn ang="0">
                <a:pos x="connsiteX13713" y="connsiteY13713"/>
              </a:cxn>
              <a:cxn ang="0">
                <a:pos x="connsiteX13714" y="connsiteY13714"/>
              </a:cxn>
              <a:cxn ang="0">
                <a:pos x="connsiteX13715" y="connsiteY13715"/>
              </a:cxn>
              <a:cxn ang="0">
                <a:pos x="connsiteX13716" y="connsiteY13716"/>
              </a:cxn>
              <a:cxn ang="0">
                <a:pos x="connsiteX13717" y="connsiteY13717"/>
              </a:cxn>
              <a:cxn ang="0">
                <a:pos x="connsiteX13718" y="connsiteY13718"/>
              </a:cxn>
              <a:cxn ang="0">
                <a:pos x="connsiteX13719" y="connsiteY13719"/>
              </a:cxn>
              <a:cxn ang="0">
                <a:pos x="connsiteX13720" y="connsiteY13720"/>
              </a:cxn>
              <a:cxn ang="0">
                <a:pos x="connsiteX13721" y="connsiteY13721"/>
              </a:cxn>
              <a:cxn ang="0">
                <a:pos x="connsiteX13722" y="connsiteY13722"/>
              </a:cxn>
              <a:cxn ang="0">
                <a:pos x="connsiteX13723" y="connsiteY13723"/>
              </a:cxn>
              <a:cxn ang="0">
                <a:pos x="connsiteX13724" y="connsiteY13724"/>
              </a:cxn>
              <a:cxn ang="0">
                <a:pos x="connsiteX13725" y="connsiteY13725"/>
              </a:cxn>
              <a:cxn ang="0">
                <a:pos x="connsiteX13726" y="connsiteY13726"/>
              </a:cxn>
              <a:cxn ang="0">
                <a:pos x="connsiteX13727" y="connsiteY13727"/>
              </a:cxn>
              <a:cxn ang="0">
                <a:pos x="connsiteX13728" y="connsiteY13728"/>
              </a:cxn>
              <a:cxn ang="0">
                <a:pos x="connsiteX13729" y="connsiteY13729"/>
              </a:cxn>
              <a:cxn ang="0">
                <a:pos x="connsiteX13730" y="connsiteY13730"/>
              </a:cxn>
              <a:cxn ang="0">
                <a:pos x="connsiteX13731" y="connsiteY13731"/>
              </a:cxn>
              <a:cxn ang="0">
                <a:pos x="connsiteX13732" y="connsiteY13732"/>
              </a:cxn>
              <a:cxn ang="0">
                <a:pos x="connsiteX13733" y="connsiteY13733"/>
              </a:cxn>
              <a:cxn ang="0">
                <a:pos x="connsiteX13734" y="connsiteY13734"/>
              </a:cxn>
              <a:cxn ang="0">
                <a:pos x="connsiteX13735" y="connsiteY13735"/>
              </a:cxn>
              <a:cxn ang="0">
                <a:pos x="connsiteX13736" y="connsiteY13736"/>
              </a:cxn>
              <a:cxn ang="0">
                <a:pos x="connsiteX13737" y="connsiteY13737"/>
              </a:cxn>
              <a:cxn ang="0">
                <a:pos x="connsiteX13738" y="connsiteY13738"/>
              </a:cxn>
              <a:cxn ang="0">
                <a:pos x="connsiteX13739" y="connsiteY13739"/>
              </a:cxn>
              <a:cxn ang="0">
                <a:pos x="connsiteX13740" y="connsiteY13740"/>
              </a:cxn>
              <a:cxn ang="0">
                <a:pos x="connsiteX13741" y="connsiteY13741"/>
              </a:cxn>
              <a:cxn ang="0">
                <a:pos x="connsiteX13742" y="connsiteY13742"/>
              </a:cxn>
              <a:cxn ang="0">
                <a:pos x="connsiteX13743" y="connsiteY13743"/>
              </a:cxn>
              <a:cxn ang="0">
                <a:pos x="connsiteX13744" y="connsiteY13744"/>
              </a:cxn>
              <a:cxn ang="0">
                <a:pos x="connsiteX13745" y="connsiteY13745"/>
              </a:cxn>
              <a:cxn ang="0">
                <a:pos x="connsiteX13746" y="connsiteY13746"/>
              </a:cxn>
              <a:cxn ang="0">
                <a:pos x="connsiteX13747" y="connsiteY13747"/>
              </a:cxn>
              <a:cxn ang="0">
                <a:pos x="connsiteX13748" y="connsiteY13748"/>
              </a:cxn>
              <a:cxn ang="0">
                <a:pos x="connsiteX13749" y="connsiteY13749"/>
              </a:cxn>
              <a:cxn ang="0">
                <a:pos x="connsiteX13750" y="connsiteY13750"/>
              </a:cxn>
              <a:cxn ang="0">
                <a:pos x="connsiteX13751" y="connsiteY13751"/>
              </a:cxn>
              <a:cxn ang="0">
                <a:pos x="connsiteX13752" y="connsiteY13752"/>
              </a:cxn>
              <a:cxn ang="0">
                <a:pos x="connsiteX13753" y="connsiteY13753"/>
              </a:cxn>
              <a:cxn ang="0">
                <a:pos x="connsiteX13754" y="connsiteY13754"/>
              </a:cxn>
              <a:cxn ang="0">
                <a:pos x="connsiteX13755" y="connsiteY13755"/>
              </a:cxn>
              <a:cxn ang="0">
                <a:pos x="connsiteX13756" y="connsiteY13756"/>
              </a:cxn>
              <a:cxn ang="0">
                <a:pos x="connsiteX13757" y="connsiteY13757"/>
              </a:cxn>
              <a:cxn ang="0">
                <a:pos x="connsiteX13758" y="connsiteY13758"/>
              </a:cxn>
              <a:cxn ang="0">
                <a:pos x="connsiteX13759" y="connsiteY13759"/>
              </a:cxn>
              <a:cxn ang="0">
                <a:pos x="connsiteX13760" y="connsiteY13760"/>
              </a:cxn>
              <a:cxn ang="0">
                <a:pos x="connsiteX13761" y="connsiteY13761"/>
              </a:cxn>
              <a:cxn ang="0">
                <a:pos x="connsiteX13762" y="connsiteY13762"/>
              </a:cxn>
              <a:cxn ang="0">
                <a:pos x="connsiteX13763" y="connsiteY13763"/>
              </a:cxn>
              <a:cxn ang="0">
                <a:pos x="connsiteX13764" y="connsiteY13764"/>
              </a:cxn>
              <a:cxn ang="0">
                <a:pos x="connsiteX13765" y="connsiteY13765"/>
              </a:cxn>
              <a:cxn ang="0">
                <a:pos x="connsiteX13766" y="connsiteY13766"/>
              </a:cxn>
              <a:cxn ang="0">
                <a:pos x="connsiteX13767" y="connsiteY13767"/>
              </a:cxn>
              <a:cxn ang="0">
                <a:pos x="connsiteX13768" y="connsiteY13768"/>
              </a:cxn>
              <a:cxn ang="0">
                <a:pos x="connsiteX13769" y="connsiteY13769"/>
              </a:cxn>
              <a:cxn ang="0">
                <a:pos x="connsiteX13770" y="connsiteY13770"/>
              </a:cxn>
              <a:cxn ang="0">
                <a:pos x="connsiteX13771" y="connsiteY13771"/>
              </a:cxn>
              <a:cxn ang="0">
                <a:pos x="connsiteX13772" y="connsiteY13772"/>
              </a:cxn>
              <a:cxn ang="0">
                <a:pos x="connsiteX13773" y="connsiteY13773"/>
              </a:cxn>
              <a:cxn ang="0">
                <a:pos x="connsiteX13774" y="connsiteY13774"/>
              </a:cxn>
              <a:cxn ang="0">
                <a:pos x="connsiteX13775" y="connsiteY13775"/>
              </a:cxn>
              <a:cxn ang="0">
                <a:pos x="connsiteX13776" y="connsiteY13776"/>
              </a:cxn>
              <a:cxn ang="0">
                <a:pos x="connsiteX13777" y="connsiteY13777"/>
              </a:cxn>
              <a:cxn ang="0">
                <a:pos x="connsiteX13778" y="connsiteY13778"/>
              </a:cxn>
              <a:cxn ang="0">
                <a:pos x="connsiteX13779" y="connsiteY13779"/>
              </a:cxn>
              <a:cxn ang="0">
                <a:pos x="connsiteX13780" y="connsiteY13780"/>
              </a:cxn>
              <a:cxn ang="0">
                <a:pos x="connsiteX13781" y="connsiteY13781"/>
              </a:cxn>
              <a:cxn ang="0">
                <a:pos x="connsiteX13782" y="connsiteY13782"/>
              </a:cxn>
              <a:cxn ang="0">
                <a:pos x="connsiteX13783" y="connsiteY13783"/>
              </a:cxn>
              <a:cxn ang="0">
                <a:pos x="connsiteX13784" y="connsiteY13784"/>
              </a:cxn>
              <a:cxn ang="0">
                <a:pos x="connsiteX13785" y="connsiteY13785"/>
              </a:cxn>
              <a:cxn ang="0">
                <a:pos x="connsiteX13786" y="connsiteY13786"/>
              </a:cxn>
              <a:cxn ang="0">
                <a:pos x="connsiteX13787" y="connsiteY13787"/>
              </a:cxn>
              <a:cxn ang="0">
                <a:pos x="connsiteX13788" y="connsiteY13788"/>
              </a:cxn>
              <a:cxn ang="0">
                <a:pos x="connsiteX13789" y="connsiteY13789"/>
              </a:cxn>
              <a:cxn ang="0">
                <a:pos x="connsiteX13790" y="connsiteY13790"/>
              </a:cxn>
              <a:cxn ang="0">
                <a:pos x="connsiteX13791" y="connsiteY13791"/>
              </a:cxn>
              <a:cxn ang="0">
                <a:pos x="connsiteX13792" y="connsiteY13792"/>
              </a:cxn>
              <a:cxn ang="0">
                <a:pos x="connsiteX13793" y="connsiteY13793"/>
              </a:cxn>
              <a:cxn ang="0">
                <a:pos x="connsiteX13794" y="connsiteY13794"/>
              </a:cxn>
              <a:cxn ang="0">
                <a:pos x="connsiteX13795" y="connsiteY13795"/>
              </a:cxn>
              <a:cxn ang="0">
                <a:pos x="connsiteX13796" y="connsiteY13796"/>
              </a:cxn>
              <a:cxn ang="0">
                <a:pos x="connsiteX13797" y="connsiteY13797"/>
              </a:cxn>
              <a:cxn ang="0">
                <a:pos x="connsiteX13798" y="connsiteY13798"/>
              </a:cxn>
              <a:cxn ang="0">
                <a:pos x="connsiteX13799" y="connsiteY13799"/>
              </a:cxn>
              <a:cxn ang="0">
                <a:pos x="connsiteX13800" y="connsiteY13800"/>
              </a:cxn>
              <a:cxn ang="0">
                <a:pos x="connsiteX13801" y="connsiteY13801"/>
              </a:cxn>
              <a:cxn ang="0">
                <a:pos x="connsiteX13802" y="connsiteY13802"/>
              </a:cxn>
              <a:cxn ang="0">
                <a:pos x="connsiteX13803" y="connsiteY13803"/>
              </a:cxn>
              <a:cxn ang="0">
                <a:pos x="connsiteX13804" y="connsiteY13804"/>
              </a:cxn>
              <a:cxn ang="0">
                <a:pos x="connsiteX13805" y="connsiteY13805"/>
              </a:cxn>
              <a:cxn ang="0">
                <a:pos x="connsiteX13806" y="connsiteY13806"/>
              </a:cxn>
              <a:cxn ang="0">
                <a:pos x="connsiteX13807" y="connsiteY13807"/>
              </a:cxn>
              <a:cxn ang="0">
                <a:pos x="connsiteX13808" y="connsiteY13808"/>
              </a:cxn>
              <a:cxn ang="0">
                <a:pos x="connsiteX13809" y="connsiteY13809"/>
              </a:cxn>
              <a:cxn ang="0">
                <a:pos x="connsiteX13810" y="connsiteY13810"/>
              </a:cxn>
              <a:cxn ang="0">
                <a:pos x="connsiteX13811" y="connsiteY13811"/>
              </a:cxn>
              <a:cxn ang="0">
                <a:pos x="connsiteX13812" y="connsiteY13812"/>
              </a:cxn>
              <a:cxn ang="0">
                <a:pos x="connsiteX13813" y="connsiteY13813"/>
              </a:cxn>
              <a:cxn ang="0">
                <a:pos x="connsiteX13814" y="connsiteY13814"/>
              </a:cxn>
              <a:cxn ang="0">
                <a:pos x="connsiteX13815" y="connsiteY13815"/>
              </a:cxn>
              <a:cxn ang="0">
                <a:pos x="connsiteX13816" y="connsiteY13816"/>
              </a:cxn>
              <a:cxn ang="0">
                <a:pos x="connsiteX13817" y="connsiteY13817"/>
              </a:cxn>
              <a:cxn ang="0">
                <a:pos x="connsiteX13818" y="connsiteY13818"/>
              </a:cxn>
              <a:cxn ang="0">
                <a:pos x="connsiteX13819" y="connsiteY13819"/>
              </a:cxn>
              <a:cxn ang="0">
                <a:pos x="connsiteX13820" y="connsiteY13820"/>
              </a:cxn>
              <a:cxn ang="0">
                <a:pos x="connsiteX13821" y="connsiteY13821"/>
              </a:cxn>
              <a:cxn ang="0">
                <a:pos x="connsiteX13822" y="connsiteY13822"/>
              </a:cxn>
              <a:cxn ang="0">
                <a:pos x="connsiteX13823" y="connsiteY13823"/>
              </a:cxn>
              <a:cxn ang="0">
                <a:pos x="connsiteX13824" y="connsiteY13824"/>
              </a:cxn>
              <a:cxn ang="0">
                <a:pos x="connsiteX13825" y="connsiteY13825"/>
              </a:cxn>
              <a:cxn ang="0">
                <a:pos x="connsiteX13826" y="connsiteY13826"/>
              </a:cxn>
              <a:cxn ang="0">
                <a:pos x="connsiteX13827" y="connsiteY13827"/>
              </a:cxn>
              <a:cxn ang="0">
                <a:pos x="connsiteX13828" y="connsiteY13828"/>
              </a:cxn>
              <a:cxn ang="0">
                <a:pos x="connsiteX13829" y="connsiteY13829"/>
              </a:cxn>
              <a:cxn ang="0">
                <a:pos x="connsiteX13830" y="connsiteY13830"/>
              </a:cxn>
              <a:cxn ang="0">
                <a:pos x="connsiteX13831" y="connsiteY13831"/>
              </a:cxn>
              <a:cxn ang="0">
                <a:pos x="connsiteX13832" y="connsiteY13832"/>
              </a:cxn>
              <a:cxn ang="0">
                <a:pos x="connsiteX13833" y="connsiteY13833"/>
              </a:cxn>
              <a:cxn ang="0">
                <a:pos x="connsiteX13834" y="connsiteY13834"/>
              </a:cxn>
              <a:cxn ang="0">
                <a:pos x="connsiteX13835" y="connsiteY13835"/>
              </a:cxn>
              <a:cxn ang="0">
                <a:pos x="connsiteX13836" y="connsiteY13836"/>
              </a:cxn>
              <a:cxn ang="0">
                <a:pos x="connsiteX13837" y="connsiteY13837"/>
              </a:cxn>
              <a:cxn ang="0">
                <a:pos x="connsiteX13838" y="connsiteY13838"/>
              </a:cxn>
              <a:cxn ang="0">
                <a:pos x="connsiteX13839" y="connsiteY13839"/>
              </a:cxn>
              <a:cxn ang="0">
                <a:pos x="connsiteX13840" y="connsiteY13840"/>
              </a:cxn>
              <a:cxn ang="0">
                <a:pos x="connsiteX13841" y="connsiteY13841"/>
              </a:cxn>
              <a:cxn ang="0">
                <a:pos x="connsiteX13842" y="connsiteY13842"/>
              </a:cxn>
              <a:cxn ang="0">
                <a:pos x="connsiteX13843" y="connsiteY13843"/>
              </a:cxn>
              <a:cxn ang="0">
                <a:pos x="connsiteX13844" y="connsiteY13844"/>
              </a:cxn>
              <a:cxn ang="0">
                <a:pos x="connsiteX13845" y="connsiteY13845"/>
              </a:cxn>
              <a:cxn ang="0">
                <a:pos x="connsiteX13846" y="connsiteY13846"/>
              </a:cxn>
              <a:cxn ang="0">
                <a:pos x="connsiteX13847" y="connsiteY13847"/>
              </a:cxn>
              <a:cxn ang="0">
                <a:pos x="connsiteX13848" y="connsiteY13848"/>
              </a:cxn>
              <a:cxn ang="0">
                <a:pos x="connsiteX13849" y="connsiteY13849"/>
              </a:cxn>
              <a:cxn ang="0">
                <a:pos x="connsiteX13850" y="connsiteY13850"/>
              </a:cxn>
              <a:cxn ang="0">
                <a:pos x="connsiteX13851" y="connsiteY13851"/>
              </a:cxn>
              <a:cxn ang="0">
                <a:pos x="connsiteX13852" y="connsiteY13852"/>
              </a:cxn>
              <a:cxn ang="0">
                <a:pos x="connsiteX13853" y="connsiteY13853"/>
              </a:cxn>
              <a:cxn ang="0">
                <a:pos x="connsiteX13854" y="connsiteY13854"/>
              </a:cxn>
              <a:cxn ang="0">
                <a:pos x="connsiteX13855" y="connsiteY13855"/>
              </a:cxn>
              <a:cxn ang="0">
                <a:pos x="connsiteX13856" y="connsiteY13856"/>
              </a:cxn>
              <a:cxn ang="0">
                <a:pos x="connsiteX13857" y="connsiteY13857"/>
              </a:cxn>
              <a:cxn ang="0">
                <a:pos x="connsiteX13858" y="connsiteY13858"/>
              </a:cxn>
              <a:cxn ang="0">
                <a:pos x="connsiteX13859" y="connsiteY13859"/>
              </a:cxn>
              <a:cxn ang="0">
                <a:pos x="connsiteX13860" y="connsiteY13860"/>
              </a:cxn>
              <a:cxn ang="0">
                <a:pos x="connsiteX13861" y="connsiteY13861"/>
              </a:cxn>
              <a:cxn ang="0">
                <a:pos x="connsiteX13862" y="connsiteY13862"/>
              </a:cxn>
              <a:cxn ang="0">
                <a:pos x="connsiteX13863" y="connsiteY13863"/>
              </a:cxn>
              <a:cxn ang="0">
                <a:pos x="connsiteX13864" y="connsiteY13864"/>
              </a:cxn>
              <a:cxn ang="0">
                <a:pos x="connsiteX13865" y="connsiteY13865"/>
              </a:cxn>
              <a:cxn ang="0">
                <a:pos x="connsiteX13866" y="connsiteY13866"/>
              </a:cxn>
              <a:cxn ang="0">
                <a:pos x="connsiteX13867" y="connsiteY13867"/>
              </a:cxn>
              <a:cxn ang="0">
                <a:pos x="connsiteX13868" y="connsiteY13868"/>
              </a:cxn>
              <a:cxn ang="0">
                <a:pos x="connsiteX13869" y="connsiteY13869"/>
              </a:cxn>
              <a:cxn ang="0">
                <a:pos x="connsiteX13870" y="connsiteY13870"/>
              </a:cxn>
              <a:cxn ang="0">
                <a:pos x="connsiteX13871" y="connsiteY13871"/>
              </a:cxn>
              <a:cxn ang="0">
                <a:pos x="connsiteX13872" y="connsiteY13872"/>
              </a:cxn>
              <a:cxn ang="0">
                <a:pos x="connsiteX13873" y="connsiteY13873"/>
              </a:cxn>
              <a:cxn ang="0">
                <a:pos x="connsiteX13874" y="connsiteY13874"/>
              </a:cxn>
              <a:cxn ang="0">
                <a:pos x="connsiteX13875" y="connsiteY13875"/>
              </a:cxn>
              <a:cxn ang="0">
                <a:pos x="connsiteX13876" y="connsiteY13876"/>
              </a:cxn>
              <a:cxn ang="0">
                <a:pos x="connsiteX13877" y="connsiteY13877"/>
              </a:cxn>
              <a:cxn ang="0">
                <a:pos x="connsiteX13878" y="connsiteY13878"/>
              </a:cxn>
              <a:cxn ang="0">
                <a:pos x="connsiteX13879" y="connsiteY13879"/>
              </a:cxn>
              <a:cxn ang="0">
                <a:pos x="connsiteX13880" y="connsiteY13880"/>
              </a:cxn>
              <a:cxn ang="0">
                <a:pos x="connsiteX13881" y="connsiteY13881"/>
              </a:cxn>
              <a:cxn ang="0">
                <a:pos x="connsiteX13882" y="connsiteY13882"/>
              </a:cxn>
              <a:cxn ang="0">
                <a:pos x="connsiteX13883" y="connsiteY13883"/>
              </a:cxn>
              <a:cxn ang="0">
                <a:pos x="connsiteX13884" y="connsiteY13884"/>
              </a:cxn>
              <a:cxn ang="0">
                <a:pos x="connsiteX13885" y="connsiteY13885"/>
              </a:cxn>
              <a:cxn ang="0">
                <a:pos x="connsiteX13886" y="connsiteY13886"/>
              </a:cxn>
              <a:cxn ang="0">
                <a:pos x="connsiteX13887" y="connsiteY13887"/>
              </a:cxn>
              <a:cxn ang="0">
                <a:pos x="connsiteX13888" y="connsiteY13888"/>
              </a:cxn>
              <a:cxn ang="0">
                <a:pos x="connsiteX13889" y="connsiteY13889"/>
              </a:cxn>
              <a:cxn ang="0">
                <a:pos x="connsiteX13890" y="connsiteY13890"/>
              </a:cxn>
              <a:cxn ang="0">
                <a:pos x="connsiteX13891" y="connsiteY13891"/>
              </a:cxn>
              <a:cxn ang="0">
                <a:pos x="connsiteX13892" y="connsiteY13892"/>
              </a:cxn>
              <a:cxn ang="0">
                <a:pos x="connsiteX13893" y="connsiteY13893"/>
              </a:cxn>
              <a:cxn ang="0">
                <a:pos x="connsiteX13894" y="connsiteY13894"/>
              </a:cxn>
              <a:cxn ang="0">
                <a:pos x="connsiteX13895" y="connsiteY13895"/>
              </a:cxn>
              <a:cxn ang="0">
                <a:pos x="connsiteX13896" y="connsiteY13896"/>
              </a:cxn>
              <a:cxn ang="0">
                <a:pos x="connsiteX13897" y="connsiteY13897"/>
              </a:cxn>
              <a:cxn ang="0">
                <a:pos x="connsiteX13898" y="connsiteY13898"/>
              </a:cxn>
              <a:cxn ang="0">
                <a:pos x="connsiteX13899" y="connsiteY13899"/>
              </a:cxn>
              <a:cxn ang="0">
                <a:pos x="connsiteX13900" y="connsiteY13900"/>
              </a:cxn>
              <a:cxn ang="0">
                <a:pos x="connsiteX13901" y="connsiteY13901"/>
              </a:cxn>
              <a:cxn ang="0">
                <a:pos x="connsiteX13902" y="connsiteY13902"/>
              </a:cxn>
              <a:cxn ang="0">
                <a:pos x="connsiteX13903" y="connsiteY13903"/>
              </a:cxn>
              <a:cxn ang="0">
                <a:pos x="connsiteX13904" y="connsiteY13904"/>
              </a:cxn>
              <a:cxn ang="0">
                <a:pos x="connsiteX13905" y="connsiteY13905"/>
              </a:cxn>
              <a:cxn ang="0">
                <a:pos x="connsiteX13906" y="connsiteY13906"/>
              </a:cxn>
              <a:cxn ang="0">
                <a:pos x="connsiteX13907" y="connsiteY13907"/>
              </a:cxn>
              <a:cxn ang="0">
                <a:pos x="connsiteX13908" y="connsiteY13908"/>
              </a:cxn>
              <a:cxn ang="0">
                <a:pos x="connsiteX13909" y="connsiteY13909"/>
              </a:cxn>
              <a:cxn ang="0">
                <a:pos x="connsiteX13910" y="connsiteY13910"/>
              </a:cxn>
              <a:cxn ang="0">
                <a:pos x="connsiteX13911" y="connsiteY13911"/>
              </a:cxn>
              <a:cxn ang="0">
                <a:pos x="connsiteX13912" y="connsiteY13912"/>
              </a:cxn>
              <a:cxn ang="0">
                <a:pos x="connsiteX13913" y="connsiteY13913"/>
              </a:cxn>
              <a:cxn ang="0">
                <a:pos x="connsiteX13914" y="connsiteY13914"/>
              </a:cxn>
              <a:cxn ang="0">
                <a:pos x="connsiteX13915" y="connsiteY13915"/>
              </a:cxn>
              <a:cxn ang="0">
                <a:pos x="connsiteX13916" y="connsiteY13916"/>
              </a:cxn>
              <a:cxn ang="0">
                <a:pos x="connsiteX13917" y="connsiteY13917"/>
              </a:cxn>
              <a:cxn ang="0">
                <a:pos x="connsiteX13918" y="connsiteY13918"/>
              </a:cxn>
              <a:cxn ang="0">
                <a:pos x="connsiteX13919" y="connsiteY13919"/>
              </a:cxn>
              <a:cxn ang="0">
                <a:pos x="connsiteX13920" y="connsiteY13920"/>
              </a:cxn>
              <a:cxn ang="0">
                <a:pos x="connsiteX13921" y="connsiteY13921"/>
              </a:cxn>
              <a:cxn ang="0">
                <a:pos x="connsiteX13922" y="connsiteY13922"/>
              </a:cxn>
              <a:cxn ang="0">
                <a:pos x="connsiteX13923" y="connsiteY13923"/>
              </a:cxn>
              <a:cxn ang="0">
                <a:pos x="connsiteX13924" y="connsiteY13924"/>
              </a:cxn>
              <a:cxn ang="0">
                <a:pos x="connsiteX13925" y="connsiteY13925"/>
              </a:cxn>
              <a:cxn ang="0">
                <a:pos x="connsiteX13926" y="connsiteY13926"/>
              </a:cxn>
              <a:cxn ang="0">
                <a:pos x="connsiteX13927" y="connsiteY13927"/>
              </a:cxn>
              <a:cxn ang="0">
                <a:pos x="connsiteX13928" y="connsiteY13928"/>
              </a:cxn>
              <a:cxn ang="0">
                <a:pos x="connsiteX13929" y="connsiteY13929"/>
              </a:cxn>
              <a:cxn ang="0">
                <a:pos x="connsiteX13930" y="connsiteY13930"/>
              </a:cxn>
              <a:cxn ang="0">
                <a:pos x="connsiteX13931" y="connsiteY13931"/>
              </a:cxn>
              <a:cxn ang="0">
                <a:pos x="connsiteX13932" y="connsiteY13932"/>
              </a:cxn>
              <a:cxn ang="0">
                <a:pos x="connsiteX13933" y="connsiteY13933"/>
              </a:cxn>
              <a:cxn ang="0">
                <a:pos x="connsiteX13934" y="connsiteY13934"/>
              </a:cxn>
              <a:cxn ang="0">
                <a:pos x="connsiteX13935" y="connsiteY13935"/>
              </a:cxn>
              <a:cxn ang="0">
                <a:pos x="connsiteX13936" y="connsiteY13936"/>
              </a:cxn>
              <a:cxn ang="0">
                <a:pos x="connsiteX13937" y="connsiteY13937"/>
              </a:cxn>
              <a:cxn ang="0">
                <a:pos x="connsiteX13938" y="connsiteY13938"/>
              </a:cxn>
              <a:cxn ang="0">
                <a:pos x="connsiteX13939" y="connsiteY13939"/>
              </a:cxn>
              <a:cxn ang="0">
                <a:pos x="connsiteX13940" y="connsiteY13940"/>
              </a:cxn>
              <a:cxn ang="0">
                <a:pos x="connsiteX13941" y="connsiteY13941"/>
              </a:cxn>
              <a:cxn ang="0">
                <a:pos x="connsiteX13942" y="connsiteY13942"/>
              </a:cxn>
              <a:cxn ang="0">
                <a:pos x="connsiteX13943" y="connsiteY13943"/>
              </a:cxn>
              <a:cxn ang="0">
                <a:pos x="connsiteX13944" y="connsiteY13944"/>
              </a:cxn>
              <a:cxn ang="0">
                <a:pos x="connsiteX13945" y="connsiteY13945"/>
              </a:cxn>
              <a:cxn ang="0">
                <a:pos x="connsiteX13946" y="connsiteY13946"/>
              </a:cxn>
              <a:cxn ang="0">
                <a:pos x="connsiteX13947" y="connsiteY13947"/>
              </a:cxn>
              <a:cxn ang="0">
                <a:pos x="connsiteX13948" y="connsiteY13948"/>
              </a:cxn>
              <a:cxn ang="0">
                <a:pos x="connsiteX13949" y="connsiteY13949"/>
              </a:cxn>
              <a:cxn ang="0">
                <a:pos x="connsiteX13950" y="connsiteY13950"/>
              </a:cxn>
              <a:cxn ang="0">
                <a:pos x="connsiteX13951" y="connsiteY13951"/>
              </a:cxn>
              <a:cxn ang="0">
                <a:pos x="connsiteX13952" y="connsiteY13952"/>
              </a:cxn>
              <a:cxn ang="0">
                <a:pos x="connsiteX13953" y="connsiteY13953"/>
              </a:cxn>
              <a:cxn ang="0">
                <a:pos x="connsiteX13954" y="connsiteY13954"/>
              </a:cxn>
              <a:cxn ang="0">
                <a:pos x="connsiteX13955" y="connsiteY13955"/>
              </a:cxn>
              <a:cxn ang="0">
                <a:pos x="connsiteX13956" y="connsiteY13956"/>
              </a:cxn>
              <a:cxn ang="0">
                <a:pos x="connsiteX13957" y="connsiteY13957"/>
              </a:cxn>
              <a:cxn ang="0">
                <a:pos x="connsiteX13958" y="connsiteY13958"/>
              </a:cxn>
              <a:cxn ang="0">
                <a:pos x="connsiteX13959" y="connsiteY13959"/>
              </a:cxn>
              <a:cxn ang="0">
                <a:pos x="connsiteX13960" y="connsiteY13960"/>
              </a:cxn>
              <a:cxn ang="0">
                <a:pos x="connsiteX13961" y="connsiteY13961"/>
              </a:cxn>
              <a:cxn ang="0">
                <a:pos x="connsiteX13962" y="connsiteY13962"/>
              </a:cxn>
              <a:cxn ang="0">
                <a:pos x="connsiteX13963" y="connsiteY13963"/>
              </a:cxn>
              <a:cxn ang="0">
                <a:pos x="connsiteX13964" y="connsiteY13964"/>
              </a:cxn>
              <a:cxn ang="0">
                <a:pos x="connsiteX13965" y="connsiteY13965"/>
              </a:cxn>
              <a:cxn ang="0">
                <a:pos x="connsiteX13966" y="connsiteY13966"/>
              </a:cxn>
              <a:cxn ang="0">
                <a:pos x="connsiteX13967" y="connsiteY13967"/>
              </a:cxn>
              <a:cxn ang="0">
                <a:pos x="connsiteX13968" y="connsiteY13968"/>
              </a:cxn>
              <a:cxn ang="0">
                <a:pos x="connsiteX13969" y="connsiteY13969"/>
              </a:cxn>
              <a:cxn ang="0">
                <a:pos x="connsiteX13970" y="connsiteY13970"/>
              </a:cxn>
              <a:cxn ang="0">
                <a:pos x="connsiteX13971" y="connsiteY13971"/>
              </a:cxn>
              <a:cxn ang="0">
                <a:pos x="connsiteX13972" y="connsiteY13972"/>
              </a:cxn>
              <a:cxn ang="0">
                <a:pos x="connsiteX13973" y="connsiteY13973"/>
              </a:cxn>
              <a:cxn ang="0">
                <a:pos x="connsiteX13974" y="connsiteY13974"/>
              </a:cxn>
              <a:cxn ang="0">
                <a:pos x="connsiteX13975" y="connsiteY13975"/>
              </a:cxn>
              <a:cxn ang="0">
                <a:pos x="connsiteX13976" y="connsiteY13976"/>
              </a:cxn>
              <a:cxn ang="0">
                <a:pos x="connsiteX13977" y="connsiteY13977"/>
              </a:cxn>
              <a:cxn ang="0">
                <a:pos x="connsiteX13978" y="connsiteY13978"/>
              </a:cxn>
              <a:cxn ang="0">
                <a:pos x="connsiteX13979" y="connsiteY13979"/>
              </a:cxn>
              <a:cxn ang="0">
                <a:pos x="connsiteX13980" y="connsiteY13980"/>
              </a:cxn>
              <a:cxn ang="0">
                <a:pos x="connsiteX13981" y="connsiteY13981"/>
              </a:cxn>
              <a:cxn ang="0">
                <a:pos x="connsiteX13982" y="connsiteY13982"/>
              </a:cxn>
              <a:cxn ang="0">
                <a:pos x="connsiteX13983" y="connsiteY13983"/>
              </a:cxn>
              <a:cxn ang="0">
                <a:pos x="connsiteX13984" y="connsiteY13984"/>
              </a:cxn>
              <a:cxn ang="0">
                <a:pos x="connsiteX13985" y="connsiteY13985"/>
              </a:cxn>
              <a:cxn ang="0">
                <a:pos x="connsiteX13986" y="connsiteY13986"/>
              </a:cxn>
              <a:cxn ang="0">
                <a:pos x="connsiteX13987" y="connsiteY13987"/>
              </a:cxn>
              <a:cxn ang="0">
                <a:pos x="connsiteX13988" y="connsiteY13988"/>
              </a:cxn>
              <a:cxn ang="0">
                <a:pos x="connsiteX13989" y="connsiteY13989"/>
              </a:cxn>
              <a:cxn ang="0">
                <a:pos x="connsiteX13990" y="connsiteY13990"/>
              </a:cxn>
              <a:cxn ang="0">
                <a:pos x="connsiteX13991" y="connsiteY13991"/>
              </a:cxn>
              <a:cxn ang="0">
                <a:pos x="connsiteX13992" y="connsiteY13992"/>
              </a:cxn>
              <a:cxn ang="0">
                <a:pos x="connsiteX13993" y="connsiteY13993"/>
              </a:cxn>
              <a:cxn ang="0">
                <a:pos x="connsiteX13994" y="connsiteY13994"/>
              </a:cxn>
              <a:cxn ang="0">
                <a:pos x="connsiteX13995" y="connsiteY13995"/>
              </a:cxn>
              <a:cxn ang="0">
                <a:pos x="connsiteX13996" y="connsiteY13996"/>
              </a:cxn>
              <a:cxn ang="0">
                <a:pos x="connsiteX13997" y="connsiteY13997"/>
              </a:cxn>
              <a:cxn ang="0">
                <a:pos x="connsiteX13998" y="connsiteY13998"/>
              </a:cxn>
              <a:cxn ang="0">
                <a:pos x="connsiteX13999" y="connsiteY13999"/>
              </a:cxn>
              <a:cxn ang="0">
                <a:pos x="connsiteX14000" y="connsiteY14000"/>
              </a:cxn>
              <a:cxn ang="0">
                <a:pos x="connsiteX14001" y="connsiteY14001"/>
              </a:cxn>
              <a:cxn ang="0">
                <a:pos x="connsiteX14002" y="connsiteY14002"/>
              </a:cxn>
              <a:cxn ang="0">
                <a:pos x="connsiteX14003" y="connsiteY14003"/>
              </a:cxn>
              <a:cxn ang="0">
                <a:pos x="connsiteX14004" y="connsiteY14004"/>
              </a:cxn>
              <a:cxn ang="0">
                <a:pos x="connsiteX14005" y="connsiteY14005"/>
              </a:cxn>
              <a:cxn ang="0">
                <a:pos x="connsiteX14006" y="connsiteY14006"/>
              </a:cxn>
              <a:cxn ang="0">
                <a:pos x="connsiteX14007" y="connsiteY14007"/>
              </a:cxn>
              <a:cxn ang="0">
                <a:pos x="connsiteX14008" y="connsiteY14008"/>
              </a:cxn>
              <a:cxn ang="0">
                <a:pos x="connsiteX14009" y="connsiteY14009"/>
              </a:cxn>
              <a:cxn ang="0">
                <a:pos x="connsiteX14010" y="connsiteY14010"/>
              </a:cxn>
              <a:cxn ang="0">
                <a:pos x="connsiteX14011" y="connsiteY14011"/>
              </a:cxn>
              <a:cxn ang="0">
                <a:pos x="connsiteX14012" y="connsiteY14012"/>
              </a:cxn>
              <a:cxn ang="0">
                <a:pos x="connsiteX14013" y="connsiteY14013"/>
              </a:cxn>
              <a:cxn ang="0">
                <a:pos x="connsiteX14014" y="connsiteY14014"/>
              </a:cxn>
              <a:cxn ang="0">
                <a:pos x="connsiteX14015" y="connsiteY14015"/>
              </a:cxn>
              <a:cxn ang="0">
                <a:pos x="connsiteX14016" y="connsiteY14016"/>
              </a:cxn>
              <a:cxn ang="0">
                <a:pos x="connsiteX14017" y="connsiteY14017"/>
              </a:cxn>
              <a:cxn ang="0">
                <a:pos x="connsiteX14018" y="connsiteY14018"/>
              </a:cxn>
              <a:cxn ang="0">
                <a:pos x="connsiteX14019" y="connsiteY14019"/>
              </a:cxn>
              <a:cxn ang="0">
                <a:pos x="connsiteX14020" y="connsiteY14020"/>
              </a:cxn>
              <a:cxn ang="0">
                <a:pos x="connsiteX14021" y="connsiteY14021"/>
              </a:cxn>
              <a:cxn ang="0">
                <a:pos x="connsiteX14022" y="connsiteY14022"/>
              </a:cxn>
              <a:cxn ang="0">
                <a:pos x="connsiteX14023" y="connsiteY14023"/>
              </a:cxn>
              <a:cxn ang="0">
                <a:pos x="connsiteX14024" y="connsiteY14024"/>
              </a:cxn>
              <a:cxn ang="0">
                <a:pos x="connsiteX14025" y="connsiteY14025"/>
              </a:cxn>
              <a:cxn ang="0">
                <a:pos x="connsiteX14026" y="connsiteY14026"/>
              </a:cxn>
              <a:cxn ang="0">
                <a:pos x="connsiteX14027" y="connsiteY14027"/>
              </a:cxn>
              <a:cxn ang="0">
                <a:pos x="connsiteX14028" y="connsiteY14028"/>
              </a:cxn>
              <a:cxn ang="0">
                <a:pos x="connsiteX14029" y="connsiteY14029"/>
              </a:cxn>
              <a:cxn ang="0">
                <a:pos x="connsiteX14030" y="connsiteY14030"/>
              </a:cxn>
              <a:cxn ang="0">
                <a:pos x="connsiteX14031" y="connsiteY14031"/>
              </a:cxn>
              <a:cxn ang="0">
                <a:pos x="connsiteX14032" y="connsiteY14032"/>
              </a:cxn>
              <a:cxn ang="0">
                <a:pos x="connsiteX14033" y="connsiteY14033"/>
              </a:cxn>
              <a:cxn ang="0">
                <a:pos x="connsiteX14034" y="connsiteY14034"/>
              </a:cxn>
              <a:cxn ang="0">
                <a:pos x="connsiteX14035" y="connsiteY14035"/>
              </a:cxn>
              <a:cxn ang="0">
                <a:pos x="connsiteX14036" y="connsiteY14036"/>
              </a:cxn>
              <a:cxn ang="0">
                <a:pos x="connsiteX14037" y="connsiteY14037"/>
              </a:cxn>
              <a:cxn ang="0">
                <a:pos x="connsiteX14038" y="connsiteY14038"/>
              </a:cxn>
              <a:cxn ang="0">
                <a:pos x="connsiteX14039" y="connsiteY14039"/>
              </a:cxn>
              <a:cxn ang="0">
                <a:pos x="connsiteX14040" y="connsiteY14040"/>
              </a:cxn>
              <a:cxn ang="0">
                <a:pos x="connsiteX14041" y="connsiteY14041"/>
              </a:cxn>
              <a:cxn ang="0">
                <a:pos x="connsiteX14042" y="connsiteY14042"/>
              </a:cxn>
              <a:cxn ang="0">
                <a:pos x="connsiteX14043" y="connsiteY14043"/>
              </a:cxn>
              <a:cxn ang="0">
                <a:pos x="connsiteX14044" y="connsiteY14044"/>
              </a:cxn>
              <a:cxn ang="0">
                <a:pos x="connsiteX14045" y="connsiteY14045"/>
              </a:cxn>
              <a:cxn ang="0">
                <a:pos x="connsiteX14046" y="connsiteY14046"/>
              </a:cxn>
              <a:cxn ang="0">
                <a:pos x="connsiteX14047" y="connsiteY14047"/>
              </a:cxn>
              <a:cxn ang="0">
                <a:pos x="connsiteX14048" y="connsiteY14048"/>
              </a:cxn>
              <a:cxn ang="0">
                <a:pos x="connsiteX14049" y="connsiteY14049"/>
              </a:cxn>
              <a:cxn ang="0">
                <a:pos x="connsiteX14050" y="connsiteY14050"/>
              </a:cxn>
              <a:cxn ang="0">
                <a:pos x="connsiteX14051" y="connsiteY14051"/>
              </a:cxn>
              <a:cxn ang="0">
                <a:pos x="connsiteX14052" y="connsiteY14052"/>
              </a:cxn>
              <a:cxn ang="0">
                <a:pos x="connsiteX14053" y="connsiteY14053"/>
              </a:cxn>
              <a:cxn ang="0">
                <a:pos x="connsiteX14054" y="connsiteY14054"/>
              </a:cxn>
              <a:cxn ang="0">
                <a:pos x="connsiteX14055" y="connsiteY14055"/>
              </a:cxn>
              <a:cxn ang="0">
                <a:pos x="connsiteX14056" y="connsiteY14056"/>
              </a:cxn>
              <a:cxn ang="0">
                <a:pos x="connsiteX14057" y="connsiteY14057"/>
              </a:cxn>
              <a:cxn ang="0">
                <a:pos x="connsiteX14058" y="connsiteY14058"/>
              </a:cxn>
              <a:cxn ang="0">
                <a:pos x="connsiteX14059" y="connsiteY14059"/>
              </a:cxn>
              <a:cxn ang="0">
                <a:pos x="connsiteX14060" y="connsiteY14060"/>
              </a:cxn>
              <a:cxn ang="0">
                <a:pos x="connsiteX14061" y="connsiteY14061"/>
              </a:cxn>
              <a:cxn ang="0">
                <a:pos x="connsiteX14062" y="connsiteY14062"/>
              </a:cxn>
              <a:cxn ang="0">
                <a:pos x="connsiteX14063" y="connsiteY14063"/>
              </a:cxn>
              <a:cxn ang="0">
                <a:pos x="connsiteX14064" y="connsiteY14064"/>
              </a:cxn>
              <a:cxn ang="0">
                <a:pos x="connsiteX14065" y="connsiteY14065"/>
              </a:cxn>
              <a:cxn ang="0">
                <a:pos x="connsiteX14066" y="connsiteY14066"/>
              </a:cxn>
              <a:cxn ang="0">
                <a:pos x="connsiteX14067" y="connsiteY14067"/>
              </a:cxn>
              <a:cxn ang="0">
                <a:pos x="connsiteX14068" y="connsiteY14068"/>
              </a:cxn>
              <a:cxn ang="0">
                <a:pos x="connsiteX14069" y="connsiteY14069"/>
              </a:cxn>
              <a:cxn ang="0">
                <a:pos x="connsiteX14070" y="connsiteY14070"/>
              </a:cxn>
              <a:cxn ang="0">
                <a:pos x="connsiteX14071" y="connsiteY14071"/>
              </a:cxn>
              <a:cxn ang="0">
                <a:pos x="connsiteX14072" y="connsiteY14072"/>
              </a:cxn>
              <a:cxn ang="0">
                <a:pos x="connsiteX14073" y="connsiteY14073"/>
              </a:cxn>
              <a:cxn ang="0">
                <a:pos x="connsiteX14074" y="connsiteY14074"/>
              </a:cxn>
              <a:cxn ang="0">
                <a:pos x="connsiteX14075" y="connsiteY14075"/>
              </a:cxn>
              <a:cxn ang="0">
                <a:pos x="connsiteX14076" y="connsiteY14076"/>
              </a:cxn>
              <a:cxn ang="0">
                <a:pos x="connsiteX14077" y="connsiteY14077"/>
              </a:cxn>
              <a:cxn ang="0">
                <a:pos x="connsiteX14078" y="connsiteY14078"/>
              </a:cxn>
              <a:cxn ang="0">
                <a:pos x="connsiteX14079" y="connsiteY14079"/>
              </a:cxn>
              <a:cxn ang="0">
                <a:pos x="connsiteX14080" y="connsiteY14080"/>
              </a:cxn>
              <a:cxn ang="0">
                <a:pos x="connsiteX14081" y="connsiteY14081"/>
              </a:cxn>
              <a:cxn ang="0">
                <a:pos x="connsiteX14082" y="connsiteY14082"/>
              </a:cxn>
              <a:cxn ang="0">
                <a:pos x="connsiteX14083" y="connsiteY14083"/>
              </a:cxn>
              <a:cxn ang="0">
                <a:pos x="connsiteX14084" y="connsiteY14084"/>
              </a:cxn>
              <a:cxn ang="0">
                <a:pos x="connsiteX14085" y="connsiteY14085"/>
              </a:cxn>
              <a:cxn ang="0">
                <a:pos x="connsiteX14086" y="connsiteY14086"/>
              </a:cxn>
              <a:cxn ang="0">
                <a:pos x="connsiteX14087" y="connsiteY14087"/>
              </a:cxn>
              <a:cxn ang="0">
                <a:pos x="connsiteX14088" y="connsiteY14088"/>
              </a:cxn>
              <a:cxn ang="0">
                <a:pos x="connsiteX14089" y="connsiteY14089"/>
              </a:cxn>
              <a:cxn ang="0">
                <a:pos x="connsiteX14090" y="connsiteY14090"/>
              </a:cxn>
              <a:cxn ang="0">
                <a:pos x="connsiteX14091" y="connsiteY14091"/>
              </a:cxn>
              <a:cxn ang="0">
                <a:pos x="connsiteX14092" y="connsiteY14092"/>
              </a:cxn>
              <a:cxn ang="0">
                <a:pos x="connsiteX14093" y="connsiteY14093"/>
              </a:cxn>
              <a:cxn ang="0">
                <a:pos x="connsiteX14094" y="connsiteY14094"/>
              </a:cxn>
              <a:cxn ang="0">
                <a:pos x="connsiteX14095" y="connsiteY14095"/>
              </a:cxn>
              <a:cxn ang="0">
                <a:pos x="connsiteX14096" y="connsiteY14096"/>
              </a:cxn>
              <a:cxn ang="0">
                <a:pos x="connsiteX14097" y="connsiteY14097"/>
              </a:cxn>
              <a:cxn ang="0">
                <a:pos x="connsiteX14098" y="connsiteY14098"/>
              </a:cxn>
              <a:cxn ang="0">
                <a:pos x="connsiteX14099" y="connsiteY14099"/>
              </a:cxn>
              <a:cxn ang="0">
                <a:pos x="connsiteX14100" y="connsiteY14100"/>
              </a:cxn>
              <a:cxn ang="0">
                <a:pos x="connsiteX14101" y="connsiteY14101"/>
              </a:cxn>
              <a:cxn ang="0">
                <a:pos x="connsiteX14102" y="connsiteY14102"/>
              </a:cxn>
              <a:cxn ang="0">
                <a:pos x="connsiteX14103" y="connsiteY14103"/>
              </a:cxn>
              <a:cxn ang="0">
                <a:pos x="connsiteX14104" y="connsiteY14104"/>
              </a:cxn>
              <a:cxn ang="0">
                <a:pos x="connsiteX14105" y="connsiteY14105"/>
              </a:cxn>
              <a:cxn ang="0">
                <a:pos x="connsiteX14106" y="connsiteY14106"/>
              </a:cxn>
              <a:cxn ang="0">
                <a:pos x="connsiteX14107" y="connsiteY14107"/>
              </a:cxn>
              <a:cxn ang="0">
                <a:pos x="connsiteX14108" y="connsiteY14108"/>
              </a:cxn>
              <a:cxn ang="0">
                <a:pos x="connsiteX14109" y="connsiteY14109"/>
              </a:cxn>
              <a:cxn ang="0">
                <a:pos x="connsiteX14110" y="connsiteY14110"/>
              </a:cxn>
              <a:cxn ang="0">
                <a:pos x="connsiteX14111" y="connsiteY14111"/>
              </a:cxn>
              <a:cxn ang="0">
                <a:pos x="connsiteX14112" y="connsiteY14112"/>
              </a:cxn>
              <a:cxn ang="0">
                <a:pos x="connsiteX14113" y="connsiteY14113"/>
              </a:cxn>
              <a:cxn ang="0">
                <a:pos x="connsiteX14114" y="connsiteY14114"/>
              </a:cxn>
              <a:cxn ang="0">
                <a:pos x="connsiteX14115" y="connsiteY14115"/>
              </a:cxn>
              <a:cxn ang="0">
                <a:pos x="connsiteX14116" y="connsiteY14116"/>
              </a:cxn>
              <a:cxn ang="0">
                <a:pos x="connsiteX14117" y="connsiteY14117"/>
              </a:cxn>
              <a:cxn ang="0">
                <a:pos x="connsiteX14118" y="connsiteY14118"/>
              </a:cxn>
              <a:cxn ang="0">
                <a:pos x="connsiteX14119" y="connsiteY14119"/>
              </a:cxn>
              <a:cxn ang="0">
                <a:pos x="connsiteX14120" y="connsiteY14120"/>
              </a:cxn>
              <a:cxn ang="0">
                <a:pos x="connsiteX14121" y="connsiteY14121"/>
              </a:cxn>
              <a:cxn ang="0">
                <a:pos x="connsiteX14122" y="connsiteY14122"/>
              </a:cxn>
              <a:cxn ang="0">
                <a:pos x="connsiteX14123" y="connsiteY14123"/>
              </a:cxn>
              <a:cxn ang="0">
                <a:pos x="connsiteX14124" y="connsiteY14124"/>
              </a:cxn>
              <a:cxn ang="0">
                <a:pos x="connsiteX14125" y="connsiteY14125"/>
              </a:cxn>
              <a:cxn ang="0">
                <a:pos x="connsiteX14126" y="connsiteY14126"/>
              </a:cxn>
              <a:cxn ang="0">
                <a:pos x="connsiteX14127" y="connsiteY14127"/>
              </a:cxn>
              <a:cxn ang="0">
                <a:pos x="connsiteX14128" y="connsiteY14128"/>
              </a:cxn>
              <a:cxn ang="0">
                <a:pos x="connsiteX14129" y="connsiteY14129"/>
              </a:cxn>
              <a:cxn ang="0">
                <a:pos x="connsiteX14130" y="connsiteY14130"/>
              </a:cxn>
              <a:cxn ang="0">
                <a:pos x="connsiteX14131" y="connsiteY14131"/>
              </a:cxn>
              <a:cxn ang="0">
                <a:pos x="connsiteX14132" y="connsiteY14132"/>
              </a:cxn>
              <a:cxn ang="0">
                <a:pos x="connsiteX14133" y="connsiteY14133"/>
              </a:cxn>
              <a:cxn ang="0">
                <a:pos x="connsiteX14134" y="connsiteY14134"/>
              </a:cxn>
              <a:cxn ang="0">
                <a:pos x="connsiteX14135" y="connsiteY14135"/>
              </a:cxn>
              <a:cxn ang="0">
                <a:pos x="connsiteX14136" y="connsiteY14136"/>
              </a:cxn>
              <a:cxn ang="0">
                <a:pos x="connsiteX14137" y="connsiteY14137"/>
              </a:cxn>
              <a:cxn ang="0">
                <a:pos x="connsiteX14138" y="connsiteY14138"/>
              </a:cxn>
              <a:cxn ang="0">
                <a:pos x="connsiteX14139" y="connsiteY14139"/>
              </a:cxn>
              <a:cxn ang="0">
                <a:pos x="connsiteX14140" y="connsiteY14140"/>
              </a:cxn>
              <a:cxn ang="0">
                <a:pos x="connsiteX14141" y="connsiteY14141"/>
              </a:cxn>
              <a:cxn ang="0">
                <a:pos x="connsiteX14142" y="connsiteY14142"/>
              </a:cxn>
              <a:cxn ang="0">
                <a:pos x="connsiteX14143" y="connsiteY14143"/>
              </a:cxn>
              <a:cxn ang="0">
                <a:pos x="connsiteX14144" y="connsiteY14144"/>
              </a:cxn>
              <a:cxn ang="0">
                <a:pos x="connsiteX14145" y="connsiteY14145"/>
              </a:cxn>
              <a:cxn ang="0">
                <a:pos x="connsiteX14146" y="connsiteY14146"/>
              </a:cxn>
              <a:cxn ang="0">
                <a:pos x="connsiteX14147" y="connsiteY14147"/>
              </a:cxn>
              <a:cxn ang="0">
                <a:pos x="connsiteX14148" y="connsiteY14148"/>
              </a:cxn>
              <a:cxn ang="0">
                <a:pos x="connsiteX14149" y="connsiteY14149"/>
              </a:cxn>
              <a:cxn ang="0">
                <a:pos x="connsiteX14150" y="connsiteY14150"/>
              </a:cxn>
              <a:cxn ang="0">
                <a:pos x="connsiteX14151" y="connsiteY14151"/>
              </a:cxn>
              <a:cxn ang="0">
                <a:pos x="connsiteX14152" y="connsiteY14152"/>
              </a:cxn>
              <a:cxn ang="0">
                <a:pos x="connsiteX14153" y="connsiteY14153"/>
              </a:cxn>
              <a:cxn ang="0">
                <a:pos x="connsiteX14154" y="connsiteY14154"/>
              </a:cxn>
              <a:cxn ang="0">
                <a:pos x="connsiteX14155" y="connsiteY14155"/>
              </a:cxn>
              <a:cxn ang="0">
                <a:pos x="connsiteX14156" y="connsiteY14156"/>
              </a:cxn>
              <a:cxn ang="0">
                <a:pos x="connsiteX14157" y="connsiteY14157"/>
              </a:cxn>
              <a:cxn ang="0">
                <a:pos x="connsiteX14158" y="connsiteY14158"/>
              </a:cxn>
              <a:cxn ang="0">
                <a:pos x="connsiteX14159" y="connsiteY14159"/>
              </a:cxn>
              <a:cxn ang="0">
                <a:pos x="connsiteX14160" y="connsiteY14160"/>
              </a:cxn>
              <a:cxn ang="0">
                <a:pos x="connsiteX14161" y="connsiteY14161"/>
              </a:cxn>
              <a:cxn ang="0">
                <a:pos x="connsiteX14162" y="connsiteY14162"/>
              </a:cxn>
              <a:cxn ang="0">
                <a:pos x="connsiteX14163" y="connsiteY14163"/>
              </a:cxn>
              <a:cxn ang="0">
                <a:pos x="connsiteX14164" y="connsiteY14164"/>
              </a:cxn>
              <a:cxn ang="0">
                <a:pos x="connsiteX14165" y="connsiteY14165"/>
              </a:cxn>
              <a:cxn ang="0">
                <a:pos x="connsiteX14166" y="connsiteY14166"/>
              </a:cxn>
              <a:cxn ang="0">
                <a:pos x="connsiteX14167" y="connsiteY14167"/>
              </a:cxn>
              <a:cxn ang="0">
                <a:pos x="connsiteX14168" y="connsiteY14168"/>
              </a:cxn>
              <a:cxn ang="0">
                <a:pos x="connsiteX14169" y="connsiteY14169"/>
              </a:cxn>
              <a:cxn ang="0">
                <a:pos x="connsiteX14170" y="connsiteY14170"/>
              </a:cxn>
              <a:cxn ang="0">
                <a:pos x="connsiteX14171" y="connsiteY14171"/>
              </a:cxn>
              <a:cxn ang="0">
                <a:pos x="connsiteX14172" y="connsiteY14172"/>
              </a:cxn>
              <a:cxn ang="0">
                <a:pos x="connsiteX14173" y="connsiteY14173"/>
              </a:cxn>
              <a:cxn ang="0">
                <a:pos x="connsiteX14174" y="connsiteY14174"/>
              </a:cxn>
              <a:cxn ang="0">
                <a:pos x="connsiteX14175" y="connsiteY14175"/>
              </a:cxn>
              <a:cxn ang="0">
                <a:pos x="connsiteX14176" y="connsiteY14176"/>
              </a:cxn>
              <a:cxn ang="0">
                <a:pos x="connsiteX14177" y="connsiteY14177"/>
              </a:cxn>
              <a:cxn ang="0">
                <a:pos x="connsiteX14178" y="connsiteY14178"/>
              </a:cxn>
              <a:cxn ang="0">
                <a:pos x="connsiteX14179" y="connsiteY14179"/>
              </a:cxn>
              <a:cxn ang="0">
                <a:pos x="connsiteX14180" y="connsiteY14180"/>
              </a:cxn>
              <a:cxn ang="0">
                <a:pos x="connsiteX14181" y="connsiteY14181"/>
              </a:cxn>
              <a:cxn ang="0">
                <a:pos x="connsiteX14182" y="connsiteY14182"/>
              </a:cxn>
              <a:cxn ang="0">
                <a:pos x="connsiteX14183" y="connsiteY14183"/>
              </a:cxn>
              <a:cxn ang="0">
                <a:pos x="connsiteX14184" y="connsiteY14184"/>
              </a:cxn>
              <a:cxn ang="0">
                <a:pos x="connsiteX14185" y="connsiteY14185"/>
              </a:cxn>
              <a:cxn ang="0">
                <a:pos x="connsiteX14186" y="connsiteY14186"/>
              </a:cxn>
              <a:cxn ang="0">
                <a:pos x="connsiteX14187" y="connsiteY14187"/>
              </a:cxn>
              <a:cxn ang="0">
                <a:pos x="connsiteX14188" y="connsiteY14188"/>
              </a:cxn>
              <a:cxn ang="0">
                <a:pos x="connsiteX14189" y="connsiteY14189"/>
              </a:cxn>
              <a:cxn ang="0">
                <a:pos x="connsiteX14190" y="connsiteY14190"/>
              </a:cxn>
              <a:cxn ang="0">
                <a:pos x="connsiteX14191" y="connsiteY14191"/>
              </a:cxn>
              <a:cxn ang="0">
                <a:pos x="connsiteX14192" y="connsiteY14192"/>
              </a:cxn>
              <a:cxn ang="0">
                <a:pos x="connsiteX14193" y="connsiteY14193"/>
              </a:cxn>
              <a:cxn ang="0">
                <a:pos x="connsiteX14194" y="connsiteY14194"/>
              </a:cxn>
              <a:cxn ang="0">
                <a:pos x="connsiteX14195" y="connsiteY14195"/>
              </a:cxn>
              <a:cxn ang="0">
                <a:pos x="connsiteX14196" y="connsiteY14196"/>
              </a:cxn>
              <a:cxn ang="0">
                <a:pos x="connsiteX14197" y="connsiteY14197"/>
              </a:cxn>
              <a:cxn ang="0">
                <a:pos x="connsiteX14198" y="connsiteY14198"/>
              </a:cxn>
              <a:cxn ang="0">
                <a:pos x="connsiteX14199" y="connsiteY14199"/>
              </a:cxn>
              <a:cxn ang="0">
                <a:pos x="connsiteX14200" y="connsiteY14200"/>
              </a:cxn>
              <a:cxn ang="0">
                <a:pos x="connsiteX14201" y="connsiteY14201"/>
              </a:cxn>
              <a:cxn ang="0">
                <a:pos x="connsiteX14202" y="connsiteY14202"/>
              </a:cxn>
              <a:cxn ang="0">
                <a:pos x="connsiteX14203" y="connsiteY14203"/>
              </a:cxn>
              <a:cxn ang="0">
                <a:pos x="connsiteX14204" y="connsiteY14204"/>
              </a:cxn>
              <a:cxn ang="0">
                <a:pos x="connsiteX14205" y="connsiteY14205"/>
              </a:cxn>
              <a:cxn ang="0">
                <a:pos x="connsiteX14206" y="connsiteY14206"/>
              </a:cxn>
              <a:cxn ang="0">
                <a:pos x="connsiteX14207" y="connsiteY14207"/>
              </a:cxn>
              <a:cxn ang="0">
                <a:pos x="connsiteX14208" y="connsiteY14208"/>
              </a:cxn>
              <a:cxn ang="0">
                <a:pos x="connsiteX14209" y="connsiteY14209"/>
              </a:cxn>
              <a:cxn ang="0">
                <a:pos x="connsiteX14210" y="connsiteY14210"/>
              </a:cxn>
              <a:cxn ang="0">
                <a:pos x="connsiteX14211" y="connsiteY14211"/>
              </a:cxn>
              <a:cxn ang="0">
                <a:pos x="connsiteX14212" y="connsiteY14212"/>
              </a:cxn>
              <a:cxn ang="0">
                <a:pos x="connsiteX14213" y="connsiteY14213"/>
              </a:cxn>
              <a:cxn ang="0">
                <a:pos x="connsiteX14214" y="connsiteY14214"/>
              </a:cxn>
              <a:cxn ang="0">
                <a:pos x="connsiteX14215" y="connsiteY14215"/>
              </a:cxn>
              <a:cxn ang="0">
                <a:pos x="connsiteX14216" y="connsiteY14216"/>
              </a:cxn>
              <a:cxn ang="0">
                <a:pos x="connsiteX14217" y="connsiteY14217"/>
              </a:cxn>
              <a:cxn ang="0">
                <a:pos x="connsiteX14218" y="connsiteY14218"/>
              </a:cxn>
              <a:cxn ang="0">
                <a:pos x="connsiteX14219" y="connsiteY14219"/>
              </a:cxn>
              <a:cxn ang="0">
                <a:pos x="connsiteX14220" y="connsiteY14220"/>
              </a:cxn>
              <a:cxn ang="0">
                <a:pos x="connsiteX14221" y="connsiteY14221"/>
              </a:cxn>
              <a:cxn ang="0">
                <a:pos x="connsiteX14222" y="connsiteY14222"/>
              </a:cxn>
              <a:cxn ang="0">
                <a:pos x="connsiteX14223" y="connsiteY14223"/>
              </a:cxn>
              <a:cxn ang="0">
                <a:pos x="connsiteX14224" y="connsiteY14224"/>
              </a:cxn>
              <a:cxn ang="0">
                <a:pos x="connsiteX14225" y="connsiteY14225"/>
              </a:cxn>
              <a:cxn ang="0">
                <a:pos x="connsiteX14226" y="connsiteY14226"/>
              </a:cxn>
              <a:cxn ang="0">
                <a:pos x="connsiteX14227" y="connsiteY14227"/>
              </a:cxn>
              <a:cxn ang="0">
                <a:pos x="connsiteX14228" y="connsiteY14228"/>
              </a:cxn>
              <a:cxn ang="0">
                <a:pos x="connsiteX14229" y="connsiteY14229"/>
              </a:cxn>
              <a:cxn ang="0">
                <a:pos x="connsiteX14230" y="connsiteY14230"/>
              </a:cxn>
              <a:cxn ang="0">
                <a:pos x="connsiteX14231" y="connsiteY14231"/>
              </a:cxn>
              <a:cxn ang="0">
                <a:pos x="connsiteX14232" y="connsiteY14232"/>
              </a:cxn>
              <a:cxn ang="0">
                <a:pos x="connsiteX14233" y="connsiteY14233"/>
              </a:cxn>
              <a:cxn ang="0">
                <a:pos x="connsiteX14234" y="connsiteY14234"/>
              </a:cxn>
              <a:cxn ang="0">
                <a:pos x="connsiteX14235" y="connsiteY14235"/>
              </a:cxn>
              <a:cxn ang="0">
                <a:pos x="connsiteX14236" y="connsiteY14236"/>
              </a:cxn>
              <a:cxn ang="0">
                <a:pos x="connsiteX14237" y="connsiteY14237"/>
              </a:cxn>
              <a:cxn ang="0">
                <a:pos x="connsiteX14238" y="connsiteY14238"/>
              </a:cxn>
              <a:cxn ang="0">
                <a:pos x="connsiteX14239" y="connsiteY14239"/>
              </a:cxn>
              <a:cxn ang="0">
                <a:pos x="connsiteX14240" y="connsiteY14240"/>
              </a:cxn>
              <a:cxn ang="0">
                <a:pos x="connsiteX14241" y="connsiteY14241"/>
              </a:cxn>
              <a:cxn ang="0">
                <a:pos x="connsiteX14242" y="connsiteY14242"/>
              </a:cxn>
              <a:cxn ang="0">
                <a:pos x="connsiteX14243" y="connsiteY14243"/>
              </a:cxn>
              <a:cxn ang="0">
                <a:pos x="connsiteX14244" y="connsiteY14244"/>
              </a:cxn>
              <a:cxn ang="0">
                <a:pos x="connsiteX14245" y="connsiteY14245"/>
              </a:cxn>
              <a:cxn ang="0">
                <a:pos x="connsiteX14246" y="connsiteY14246"/>
              </a:cxn>
              <a:cxn ang="0">
                <a:pos x="connsiteX14247" y="connsiteY14247"/>
              </a:cxn>
              <a:cxn ang="0">
                <a:pos x="connsiteX14248" y="connsiteY14248"/>
              </a:cxn>
              <a:cxn ang="0">
                <a:pos x="connsiteX14249" y="connsiteY14249"/>
              </a:cxn>
              <a:cxn ang="0">
                <a:pos x="connsiteX14250" y="connsiteY14250"/>
              </a:cxn>
              <a:cxn ang="0">
                <a:pos x="connsiteX14251" y="connsiteY14251"/>
              </a:cxn>
              <a:cxn ang="0">
                <a:pos x="connsiteX14252" y="connsiteY14252"/>
              </a:cxn>
              <a:cxn ang="0">
                <a:pos x="connsiteX14253" y="connsiteY14253"/>
              </a:cxn>
              <a:cxn ang="0">
                <a:pos x="connsiteX14254" y="connsiteY14254"/>
              </a:cxn>
              <a:cxn ang="0">
                <a:pos x="connsiteX14255" y="connsiteY14255"/>
              </a:cxn>
              <a:cxn ang="0">
                <a:pos x="connsiteX14256" y="connsiteY14256"/>
              </a:cxn>
              <a:cxn ang="0">
                <a:pos x="connsiteX14257" y="connsiteY14257"/>
              </a:cxn>
              <a:cxn ang="0">
                <a:pos x="connsiteX14258" y="connsiteY14258"/>
              </a:cxn>
              <a:cxn ang="0">
                <a:pos x="connsiteX14259" y="connsiteY14259"/>
              </a:cxn>
              <a:cxn ang="0">
                <a:pos x="connsiteX14260" y="connsiteY14260"/>
              </a:cxn>
              <a:cxn ang="0">
                <a:pos x="connsiteX14261" y="connsiteY14261"/>
              </a:cxn>
              <a:cxn ang="0">
                <a:pos x="connsiteX14262" y="connsiteY14262"/>
              </a:cxn>
              <a:cxn ang="0">
                <a:pos x="connsiteX14263" y="connsiteY14263"/>
              </a:cxn>
              <a:cxn ang="0">
                <a:pos x="connsiteX14264" y="connsiteY14264"/>
              </a:cxn>
              <a:cxn ang="0">
                <a:pos x="connsiteX14265" y="connsiteY14265"/>
              </a:cxn>
              <a:cxn ang="0">
                <a:pos x="connsiteX14266" y="connsiteY14266"/>
              </a:cxn>
              <a:cxn ang="0">
                <a:pos x="connsiteX14267" y="connsiteY14267"/>
              </a:cxn>
              <a:cxn ang="0">
                <a:pos x="connsiteX14268" y="connsiteY14268"/>
              </a:cxn>
              <a:cxn ang="0">
                <a:pos x="connsiteX14269" y="connsiteY14269"/>
              </a:cxn>
              <a:cxn ang="0">
                <a:pos x="connsiteX14270" y="connsiteY14270"/>
              </a:cxn>
              <a:cxn ang="0">
                <a:pos x="connsiteX14271" y="connsiteY14271"/>
              </a:cxn>
              <a:cxn ang="0">
                <a:pos x="connsiteX14272" y="connsiteY14272"/>
              </a:cxn>
              <a:cxn ang="0">
                <a:pos x="connsiteX14273" y="connsiteY14273"/>
              </a:cxn>
              <a:cxn ang="0">
                <a:pos x="connsiteX14274" y="connsiteY14274"/>
              </a:cxn>
              <a:cxn ang="0">
                <a:pos x="connsiteX14275" y="connsiteY14275"/>
              </a:cxn>
              <a:cxn ang="0">
                <a:pos x="connsiteX14276" y="connsiteY14276"/>
              </a:cxn>
              <a:cxn ang="0">
                <a:pos x="connsiteX14277" y="connsiteY14277"/>
              </a:cxn>
              <a:cxn ang="0">
                <a:pos x="connsiteX14278" y="connsiteY14278"/>
              </a:cxn>
              <a:cxn ang="0">
                <a:pos x="connsiteX14279" y="connsiteY14279"/>
              </a:cxn>
              <a:cxn ang="0">
                <a:pos x="connsiteX14280" y="connsiteY14280"/>
              </a:cxn>
              <a:cxn ang="0">
                <a:pos x="connsiteX14281" y="connsiteY14281"/>
              </a:cxn>
              <a:cxn ang="0">
                <a:pos x="connsiteX14282" y="connsiteY14282"/>
              </a:cxn>
              <a:cxn ang="0">
                <a:pos x="connsiteX14283" y="connsiteY14283"/>
              </a:cxn>
              <a:cxn ang="0">
                <a:pos x="connsiteX14284" y="connsiteY14284"/>
              </a:cxn>
              <a:cxn ang="0">
                <a:pos x="connsiteX14285" y="connsiteY14285"/>
              </a:cxn>
              <a:cxn ang="0">
                <a:pos x="connsiteX14286" y="connsiteY14286"/>
              </a:cxn>
              <a:cxn ang="0">
                <a:pos x="connsiteX14287" y="connsiteY14287"/>
              </a:cxn>
              <a:cxn ang="0">
                <a:pos x="connsiteX14288" y="connsiteY14288"/>
              </a:cxn>
              <a:cxn ang="0">
                <a:pos x="connsiteX14289" y="connsiteY14289"/>
              </a:cxn>
              <a:cxn ang="0">
                <a:pos x="connsiteX14290" y="connsiteY14290"/>
              </a:cxn>
              <a:cxn ang="0">
                <a:pos x="connsiteX14291" y="connsiteY14291"/>
              </a:cxn>
              <a:cxn ang="0">
                <a:pos x="connsiteX14292" y="connsiteY14292"/>
              </a:cxn>
              <a:cxn ang="0">
                <a:pos x="connsiteX14293" y="connsiteY14293"/>
              </a:cxn>
              <a:cxn ang="0">
                <a:pos x="connsiteX14294" y="connsiteY14294"/>
              </a:cxn>
              <a:cxn ang="0">
                <a:pos x="connsiteX14295" y="connsiteY14295"/>
              </a:cxn>
              <a:cxn ang="0">
                <a:pos x="connsiteX14296" y="connsiteY14296"/>
              </a:cxn>
              <a:cxn ang="0">
                <a:pos x="connsiteX14297" y="connsiteY14297"/>
              </a:cxn>
              <a:cxn ang="0">
                <a:pos x="connsiteX14298" y="connsiteY14298"/>
              </a:cxn>
              <a:cxn ang="0">
                <a:pos x="connsiteX14299" y="connsiteY14299"/>
              </a:cxn>
              <a:cxn ang="0">
                <a:pos x="connsiteX14300" y="connsiteY14300"/>
              </a:cxn>
              <a:cxn ang="0">
                <a:pos x="connsiteX14301" y="connsiteY14301"/>
              </a:cxn>
              <a:cxn ang="0">
                <a:pos x="connsiteX14302" y="connsiteY14302"/>
              </a:cxn>
              <a:cxn ang="0">
                <a:pos x="connsiteX14303" y="connsiteY14303"/>
              </a:cxn>
              <a:cxn ang="0">
                <a:pos x="connsiteX14304" y="connsiteY14304"/>
              </a:cxn>
              <a:cxn ang="0">
                <a:pos x="connsiteX14305" y="connsiteY14305"/>
              </a:cxn>
              <a:cxn ang="0">
                <a:pos x="connsiteX14306" y="connsiteY14306"/>
              </a:cxn>
              <a:cxn ang="0">
                <a:pos x="connsiteX14307" y="connsiteY14307"/>
              </a:cxn>
              <a:cxn ang="0">
                <a:pos x="connsiteX14308" y="connsiteY14308"/>
              </a:cxn>
              <a:cxn ang="0">
                <a:pos x="connsiteX14309" y="connsiteY14309"/>
              </a:cxn>
              <a:cxn ang="0">
                <a:pos x="connsiteX14310" y="connsiteY14310"/>
              </a:cxn>
              <a:cxn ang="0">
                <a:pos x="connsiteX14311" y="connsiteY14311"/>
              </a:cxn>
              <a:cxn ang="0">
                <a:pos x="connsiteX14312" y="connsiteY14312"/>
              </a:cxn>
              <a:cxn ang="0">
                <a:pos x="connsiteX14313" y="connsiteY14313"/>
              </a:cxn>
              <a:cxn ang="0">
                <a:pos x="connsiteX14314" y="connsiteY14314"/>
              </a:cxn>
              <a:cxn ang="0">
                <a:pos x="connsiteX14315" y="connsiteY14315"/>
              </a:cxn>
              <a:cxn ang="0">
                <a:pos x="connsiteX14316" y="connsiteY14316"/>
              </a:cxn>
              <a:cxn ang="0">
                <a:pos x="connsiteX14317" y="connsiteY14317"/>
              </a:cxn>
              <a:cxn ang="0">
                <a:pos x="connsiteX14318" y="connsiteY14318"/>
              </a:cxn>
              <a:cxn ang="0">
                <a:pos x="connsiteX14319" y="connsiteY14319"/>
              </a:cxn>
              <a:cxn ang="0">
                <a:pos x="connsiteX14320" y="connsiteY14320"/>
              </a:cxn>
              <a:cxn ang="0">
                <a:pos x="connsiteX14321" y="connsiteY14321"/>
              </a:cxn>
              <a:cxn ang="0">
                <a:pos x="connsiteX14322" y="connsiteY14322"/>
              </a:cxn>
              <a:cxn ang="0">
                <a:pos x="connsiteX14323" y="connsiteY14323"/>
              </a:cxn>
              <a:cxn ang="0">
                <a:pos x="connsiteX14324" y="connsiteY14324"/>
              </a:cxn>
              <a:cxn ang="0">
                <a:pos x="connsiteX14325" y="connsiteY14325"/>
              </a:cxn>
              <a:cxn ang="0">
                <a:pos x="connsiteX14326" y="connsiteY14326"/>
              </a:cxn>
              <a:cxn ang="0">
                <a:pos x="connsiteX14327" y="connsiteY14327"/>
              </a:cxn>
              <a:cxn ang="0">
                <a:pos x="connsiteX14328" y="connsiteY14328"/>
              </a:cxn>
              <a:cxn ang="0">
                <a:pos x="connsiteX14329" y="connsiteY14329"/>
              </a:cxn>
              <a:cxn ang="0">
                <a:pos x="connsiteX14330" y="connsiteY14330"/>
              </a:cxn>
              <a:cxn ang="0">
                <a:pos x="connsiteX14331" y="connsiteY14331"/>
              </a:cxn>
              <a:cxn ang="0">
                <a:pos x="connsiteX14332" y="connsiteY14332"/>
              </a:cxn>
              <a:cxn ang="0">
                <a:pos x="connsiteX14333" y="connsiteY14333"/>
              </a:cxn>
              <a:cxn ang="0">
                <a:pos x="connsiteX14334" y="connsiteY14334"/>
              </a:cxn>
              <a:cxn ang="0">
                <a:pos x="connsiteX14335" y="connsiteY14335"/>
              </a:cxn>
              <a:cxn ang="0">
                <a:pos x="connsiteX14336" y="connsiteY14336"/>
              </a:cxn>
              <a:cxn ang="0">
                <a:pos x="connsiteX14337" y="connsiteY14337"/>
              </a:cxn>
              <a:cxn ang="0">
                <a:pos x="connsiteX14338" y="connsiteY14338"/>
              </a:cxn>
              <a:cxn ang="0">
                <a:pos x="connsiteX14339" y="connsiteY14339"/>
              </a:cxn>
              <a:cxn ang="0">
                <a:pos x="connsiteX14340" y="connsiteY14340"/>
              </a:cxn>
              <a:cxn ang="0">
                <a:pos x="connsiteX14341" y="connsiteY14341"/>
              </a:cxn>
              <a:cxn ang="0">
                <a:pos x="connsiteX14342" y="connsiteY14342"/>
              </a:cxn>
              <a:cxn ang="0">
                <a:pos x="connsiteX14343" y="connsiteY14343"/>
              </a:cxn>
              <a:cxn ang="0">
                <a:pos x="connsiteX14344" y="connsiteY14344"/>
              </a:cxn>
              <a:cxn ang="0">
                <a:pos x="connsiteX14345" y="connsiteY14345"/>
              </a:cxn>
              <a:cxn ang="0">
                <a:pos x="connsiteX14346" y="connsiteY14346"/>
              </a:cxn>
              <a:cxn ang="0">
                <a:pos x="connsiteX14347" y="connsiteY14347"/>
              </a:cxn>
              <a:cxn ang="0">
                <a:pos x="connsiteX14348" y="connsiteY14348"/>
              </a:cxn>
              <a:cxn ang="0">
                <a:pos x="connsiteX14349" y="connsiteY14349"/>
              </a:cxn>
              <a:cxn ang="0">
                <a:pos x="connsiteX14350" y="connsiteY14350"/>
              </a:cxn>
              <a:cxn ang="0">
                <a:pos x="connsiteX14351" y="connsiteY14351"/>
              </a:cxn>
              <a:cxn ang="0">
                <a:pos x="connsiteX14352" y="connsiteY14352"/>
              </a:cxn>
              <a:cxn ang="0">
                <a:pos x="connsiteX14353" y="connsiteY14353"/>
              </a:cxn>
              <a:cxn ang="0">
                <a:pos x="connsiteX14354" y="connsiteY14354"/>
              </a:cxn>
              <a:cxn ang="0">
                <a:pos x="connsiteX14355" y="connsiteY14355"/>
              </a:cxn>
              <a:cxn ang="0">
                <a:pos x="connsiteX14356" y="connsiteY14356"/>
              </a:cxn>
              <a:cxn ang="0">
                <a:pos x="connsiteX14357" y="connsiteY14357"/>
              </a:cxn>
              <a:cxn ang="0">
                <a:pos x="connsiteX14358" y="connsiteY14358"/>
              </a:cxn>
              <a:cxn ang="0">
                <a:pos x="connsiteX14359" y="connsiteY14359"/>
              </a:cxn>
              <a:cxn ang="0">
                <a:pos x="connsiteX14360" y="connsiteY14360"/>
              </a:cxn>
              <a:cxn ang="0">
                <a:pos x="connsiteX14361" y="connsiteY14361"/>
              </a:cxn>
              <a:cxn ang="0">
                <a:pos x="connsiteX14362" y="connsiteY14362"/>
              </a:cxn>
              <a:cxn ang="0">
                <a:pos x="connsiteX14363" y="connsiteY14363"/>
              </a:cxn>
              <a:cxn ang="0">
                <a:pos x="connsiteX14364" y="connsiteY14364"/>
              </a:cxn>
              <a:cxn ang="0">
                <a:pos x="connsiteX14365" y="connsiteY14365"/>
              </a:cxn>
              <a:cxn ang="0">
                <a:pos x="connsiteX14366" y="connsiteY14366"/>
              </a:cxn>
              <a:cxn ang="0">
                <a:pos x="connsiteX14367" y="connsiteY14367"/>
              </a:cxn>
              <a:cxn ang="0">
                <a:pos x="connsiteX14368" y="connsiteY14368"/>
              </a:cxn>
              <a:cxn ang="0">
                <a:pos x="connsiteX14369" y="connsiteY14369"/>
              </a:cxn>
              <a:cxn ang="0">
                <a:pos x="connsiteX14370" y="connsiteY14370"/>
              </a:cxn>
              <a:cxn ang="0">
                <a:pos x="connsiteX14371" y="connsiteY14371"/>
              </a:cxn>
              <a:cxn ang="0">
                <a:pos x="connsiteX14372" y="connsiteY14372"/>
              </a:cxn>
              <a:cxn ang="0">
                <a:pos x="connsiteX14373" y="connsiteY14373"/>
              </a:cxn>
              <a:cxn ang="0">
                <a:pos x="connsiteX14374" y="connsiteY14374"/>
              </a:cxn>
              <a:cxn ang="0">
                <a:pos x="connsiteX14375" y="connsiteY14375"/>
              </a:cxn>
              <a:cxn ang="0">
                <a:pos x="connsiteX14376" y="connsiteY14376"/>
              </a:cxn>
              <a:cxn ang="0">
                <a:pos x="connsiteX14377" y="connsiteY14377"/>
              </a:cxn>
              <a:cxn ang="0">
                <a:pos x="connsiteX14378" y="connsiteY14378"/>
              </a:cxn>
              <a:cxn ang="0">
                <a:pos x="connsiteX14379" y="connsiteY14379"/>
              </a:cxn>
              <a:cxn ang="0">
                <a:pos x="connsiteX14380" y="connsiteY14380"/>
              </a:cxn>
              <a:cxn ang="0">
                <a:pos x="connsiteX14381" y="connsiteY14381"/>
              </a:cxn>
              <a:cxn ang="0">
                <a:pos x="connsiteX14382" y="connsiteY14382"/>
              </a:cxn>
              <a:cxn ang="0">
                <a:pos x="connsiteX14383" y="connsiteY14383"/>
              </a:cxn>
              <a:cxn ang="0">
                <a:pos x="connsiteX14384" y="connsiteY14384"/>
              </a:cxn>
              <a:cxn ang="0">
                <a:pos x="connsiteX14385" y="connsiteY14385"/>
              </a:cxn>
              <a:cxn ang="0">
                <a:pos x="connsiteX14386" y="connsiteY14386"/>
              </a:cxn>
              <a:cxn ang="0">
                <a:pos x="connsiteX14387" y="connsiteY14387"/>
              </a:cxn>
              <a:cxn ang="0">
                <a:pos x="connsiteX14388" y="connsiteY14388"/>
              </a:cxn>
              <a:cxn ang="0">
                <a:pos x="connsiteX14389" y="connsiteY14389"/>
              </a:cxn>
              <a:cxn ang="0">
                <a:pos x="connsiteX14390" y="connsiteY14390"/>
              </a:cxn>
              <a:cxn ang="0">
                <a:pos x="connsiteX14391" y="connsiteY14391"/>
              </a:cxn>
              <a:cxn ang="0">
                <a:pos x="connsiteX14392" y="connsiteY14392"/>
              </a:cxn>
              <a:cxn ang="0">
                <a:pos x="connsiteX14393" y="connsiteY14393"/>
              </a:cxn>
              <a:cxn ang="0">
                <a:pos x="connsiteX14394" y="connsiteY14394"/>
              </a:cxn>
              <a:cxn ang="0">
                <a:pos x="connsiteX14395" y="connsiteY14395"/>
              </a:cxn>
              <a:cxn ang="0">
                <a:pos x="connsiteX14396" y="connsiteY14396"/>
              </a:cxn>
              <a:cxn ang="0">
                <a:pos x="connsiteX14397" y="connsiteY14397"/>
              </a:cxn>
              <a:cxn ang="0">
                <a:pos x="connsiteX14398" y="connsiteY14398"/>
              </a:cxn>
              <a:cxn ang="0">
                <a:pos x="connsiteX14399" y="connsiteY14399"/>
              </a:cxn>
              <a:cxn ang="0">
                <a:pos x="connsiteX14400" y="connsiteY14400"/>
              </a:cxn>
              <a:cxn ang="0">
                <a:pos x="connsiteX14401" y="connsiteY14401"/>
              </a:cxn>
              <a:cxn ang="0">
                <a:pos x="connsiteX14402" y="connsiteY14402"/>
              </a:cxn>
              <a:cxn ang="0">
                <a:pos x="connsiteX14403" y="connsiteY14403"/>
              </a:cxn>
              <a:cxn ang="0">
                <a:pos x="connsiteX14404" y="connsiteY14404"/>
              </a:cxn>
              <a:cxn ang="0">
                <a:pos x="connsiteX14405" y="connsiteY14405"/>
              </a:cxn>
              <a:cxn ang="0">
                <a:pos x="connsiteX14406" y="connsiteY14406"/>
              </a:cxn>
              <a:cxn ang="0">
                <a:pos x="connsiteX14407" y="connsiteY14407"/>
              </a:cxn>
              <a:cxn ang="0">
                <a:pos x="connsiteX14408" y="connsiteY14408"/>
              </a:cxn>
              <a:cxn ang="0">
                <a:pos x="connsiteX14409" y="connsiteY14409"/>
              </a:cxn>
              <a:cxn ang="0">
                <a:pos x="connsiteX14410" y="connsiteY14410"/>
              </a:cxn>
              <a:cxn ang="0">
                <a:pos x="connsiteX14411" y="connsiteY14411"/>
              </a:cxn>
              <a:cxn ang="0">
                <a:pos x="connsiteX14412" y="connsiteY14412"/>
              </a:cxn>
              <a:cxn ang="0">
                <a:pos x="connsiteX14413" y="connsiteY14413"/>
              </a:cxn>
              <a:cxn ang="0">
                <a:pos x="connsiteX14414" y="connsiteY14414"/>
              </a:cxn>
              <a:cxn ang="0">
                <a:pos x="connsiteX14415" y="connsiteY14415"/>
              </a:cxn>
              <a:cxn ang="0">
                <a:pos x="connsiteX14416" y="connsiteY14416"/>
              </a:cxn>
              <a:cxn ang="0">
                <a:pos x="connsiteX14417" y="connsiteY14417"/>
              </a:cxn>
              <a:cxn ang="0">
                <a:pos x="connsiteX14418" y="connsiteY14418"/>
              </a:cxn>
              <a:cxn ang="0">
                <a:pos x="connsiteX14419" y="connsiteY14419"/>
              </a:cxn>
              <a:cxn ang="0">
                <a:pos x="connsiteX14420" y="connsiteY14420"/>
              </a:cxn>
              <a:cxn ang="0">
                <a:pos x="connsiteX14421" y="connsiteY14421"/>
              </a:cxn>
              <a:cxn ang="0">
                <a:pos x="connsiteX14422" y="connsiteY14422"/>
              </a:cxn>
              <a:cxn ang="0">
                <a:pos x="connsiteX14423" y="connsiteY14423"/>
              </a:cxn>
              <a:cxn ang="0">
                <a:pos x="connsiteX14424" y="connsiteY14424"/>
              </a:cxn>
              <a:cxn ang="0">
                <a:pos x="connsiteX14425" y="connsiteY14425"/>
              </a:cxn>
              <a:cxn ang="0">
                <a:pos x="connsiteX14426" y="connsiteY14426"/>
              </a:cxn>
              <a:cxn ang="0">
                <a:pos x="connsiteX14427" y="connsiteY14427"/>
              </a:cxn>
              <a:cxn ang="0">
                <a:pos x="connsiteX14428" y="connsiteY14428"/>
              </a:cxn>
              <a:cxn ang="0">
                <a:pos x="connsiteX14429" y="connsiteY14429"/>
              </a:cxn>
              <a:cxn ang="0">
                <a:pos x="connsiteX14430" y="connsiteY14430"/>
              </a:cxn>
              <a:cxn ang="0">
                <a:pos x="connsiteX14431" y="connsiteY14431"/>
              </a:cxn>
              <a:cxn ang="0">
                <a:pos x="connsiteX14432" y="connsiteY14432"/>
              </a:cxn>
              <a:cxn ang="0">
                <a:pos x="connsiteX14433" y="connsiteY14433"/>
              </a:cxn>
              <a:cxn ang="0">
                <a:pos x="connsiteX14434" y="connsiteY14434"/>
              </a:cxn>
              <a:cxn ang="0">
                <a:pos x="connsiteX14435" y="connsiteY14435"/>
              </a:cxn>
              <a:cxn ang="0">
                <a:pos x="connsiteX14436" y="connsiteY14436"/>
              </a:cxn>
              <a:cxn ang="0">
                <a:pos x="connsiteX14437" y="connsiteY14437"/>
              </a:cxn>
              <a:cxn ang="0">
                <a:pos x="connsiteX14438" y="connsiteY14438"/>
              </a:cxn>
              <a:cxn ang="0">
                <a:pos x="connsiteX14439" y="connsiteY14439"/>
              </a:cxn>
              <a:cxn ang="0">
                <a:pos x="connsiteX14440" y="connsiteY14440"/>
              </a:cxn>
              <a:cxn ang="0">
                <a:pos x="connsiteX14441" y="connsiteY14441"/>
              </a:cxn>
              <a:cxn ang="0">
                <a:pos x="connsiteX14442" y="connsiteY14442"/>
              </a:cxn>
              <a:cxn ang="0">
                <a:pos x="connsiteX14443" y="connsiteY14443"/>
              </a:cxn>
              <a:cxn ang="0">
                <a:pos x="connsiteX14444" y="connsiteY14444"/>
              </a:cxn>
              <a:cxn ang="0">
                <a:pos x="connsiteX14445" y="connsiteY14445"/>
              </a:cxn>
              <a:cxn ang="0">
                <a:pos x="connsiteX14446" y="connsiteY14446"/>
              </a:cxn>
              <a:cxn ang="0">
                <a:pos x="connsiteX14447" y="connsiteY14447"/>
              </a:cxn>
              <a:cxn ang="0">
                <a:pos x="connsiteX14448" y="connsiteY14448"/>
              </a:cxn>
              <a:cxn ang="0">
                <a:pos x="connsiteX14449" y="connsiteY14449"/>
              </a:cxn>
              <a:cxn ang="0">
                <a:pos x="connsiteX14450" y="connsiteY14450"/>
              </a:cxn>
              <a:cxn ang="0">
                <a:pos x="connsiteX14451" y="connsiteY14451"/>
              </a:cxn>
              <a:cxn ang="0">
                <a:pos x="connsiteX14452" y="connsiteY14452"/>
              </a:cxn>
              <a:cxn ang="0">
                <a:pos x="connsiteX14453" y="connsiteY14453"/>
              </a:cxn>
              <a:cxn ang="0">
                <a:pos x="connsiteX14454" y="connsiteY14454"/>
              </a:cxn>
              <a:cxn ang="0">
                <a:pos x="connsiteX14455" y="connsiteY14455"/>
              </a:cxn>
              <a:cxn ang="0">
                <a:pos x="connsiteX14456" y="connsiteY14456"/>
              </a:cxn>
              <a:cxn ang="0">
                <a:pos x="connsiteX14457" y="connsiteY14457"/>
              </a:cxn>
              <a:cxn ang="0">
                <a:pos x="connsiteX14458" y="connsiteY14458"/>
              </a:cxn>
              <a:cxn ang="0">
                <a:pos x="connsiteX14459" y="connsiteY14459"/>
              </a:cxn>
              <a:cxn ang="0">
                <a:pos x="connsiteX14460" y="connsiteY14460"/>
              </a:cxn>
              <a:cxn ang="0">
                <a:pos x="connsiteX14461" y="connsiteY14461"/>
              </a:cxn>
              <a:cxn ang="0">
                <a:pos x="connsiteX14462" y="connsiteY14462"/>
              </a:cxn>
              <a:cxn ang="0">
                <a:pos x="connsiteX14463" y="connsiteY14463"/>
              </a:cxn>
              <a:cxn ang="0">
                <a:pos x="connsiteX14464" y="connsiteY14464"/>
              </a:cxn>
              <a:cxn ang="0">
                <a:pos x="connsiteX14465" y="connsiteY14465"/>
              </a:cxn>
              <a:cxn ang="0">
                <a:pos x="connsiteX14466" y="connsiteY14466"/>
              </a:cxn>
              <a:cxn ang="0">
                <a:pos x="connsiteX14467" y="connsiteY14467"/>
              </a:cxn>
              <a:cxn ang="0">
                <a:pos x="connsiteX14468" y="connsiteY14468"/>
              </a:cxn>
              <a:cxn ang="0">
                <a:pos x="connsiteX14469" y="connsiteY14469"/>
              </a:cxn>
              <a:cxn ang="0">
                <a:pos x="connsiteX14470" y="connsiteY14470"/>
              </a:cxn>
              <a:cxn ang="0">
                <a:pos x="connsiteX14471" y="connsiteY14471"/>
              </a:cxn>
              <a:cxn ang="0">
                <a:pos x="connsiteX14472" y="connsiteY14472"/>
              </a:cxn>
              <a:cxn ang="0">
                <a:pos x="connsiteX14473" y="connsiteY14473"/>
              </a:cxn>
              <a:cxn ang="0">
                <a:pos x="connsiteX14474" y="connsiteY14474"/>
              </a:cxn>
              <a:cxn ang="0">
                <a:pos x="connsiteX14475" y="connsiteY14475"/>
              </a:cxn>
              <a:cxn ang="0">
                <a:pos x="connsiteX14476" y="connsiteY14476"/>
              </a:cxn>
              <a:cxn ang="0">
                <a:pos x="connsiteX14477" y="connsiteY14477"/>
              </a:cxn>
              <a:cxn ang="0">
                <a:pos x="connsiteX14478" y="connsiteY14478"/>
              </a:cxn>
              <a:cxn ang="0">
                <a:pos x="connsiteX14479" y="connsiteY14479"/>
              </a:cxn>
              <a:cxn ang="0">
                <a:pos x="connsiteX14480" y="connsiteY14480"/>
              </a:cxn>
              <a:cxn ang="0">
                <a:pos x="connsiteX14481" y="connsiteY14481"/>
              </a:cxn>
              <a:cxn ang="0">
                <a:pos x="connsiteX14482" y="connsiteY14482"/>
              </a:cxn>
              <a:cxn ang="0">
                <a:pos x="connsiteX14483" y="connsiteY14483"/>
              </a:cxn>
              <a:cxn ang="0">
                <a:pos x="connsiteX14484" y="connsiteY14484"/>
              </a:cxn>
              <a:cxn ang="0">
                <a:pos x="connsiteX14485" y="connsiteY14485"/>
              </a:cxn>
              <a:cxn ang="0">
                <a:pos x="connsiteX14486" y="connsiteY14486"/>
              </a:cxn>
              <a:cxn ang="0">
                <a:pos x="connsiteX14487" y="connsiteY14487"/>
              </a:cxn>
              <a:cxn ang="0">
                <a:pos x="connsiteX14488" y="connsiteY14488"/>
              </a:cxn>
              <a:cxn ang="0">
                <a:pos x="connsiteX14489" y="connsiteY14489"/>
              </a:cxn>
              <a:cxn ang="0">
                <a:pos x="connsiteX14490" y="connsiteY14490"/>
              </a:cxn>
              <a:cxn ang="0">
                <a:pos x="connsiteX14491" y="connsiteY14491"/>
              </a:cxn>
              <a:cxn ang="0">
                <a:pos x="connsiteX14492" y="connsiteY14492"/>
              </a:cxn>
              <a:cxn ang="0">
                <a:pos x="connsiteX14493" y="connsiteY14493"/>
              </a:cxn>
              <a:cxn ang="0">
                <a:pos x="connsiteX14494" y="connsiteY14494"/>
              </a:cxn>
              <a:cxn ang="0">
                <a:pos x="connsiteX14495" y="connsiteY14495"/>
              </a:cxn>
              <a:cxn ang="0">
                <a:pos x="connsiteX14496" y="connsiteY14496"/>
              </a:cxn>
              <a:cxn ang="0">
                <a:pos x="connsiteX14497" y="connsiteY14497"/>
              </a:cxn>
              <a:cxn ang="0">
                <a:pos x="connsiteX14498" y="connsiteY14498"/>
              </a:cxn>
              <a:cxn ang="0">
                <a:pos x="connsiteX14499" y="connsiteY14499"/>
              </a:cxn>
              <a:cxn ang="0">
                <a:pos x="connsiteX14500" y="connsiteY14500"/>
              </a:cxn>
              <a:cxn ang="0">
                <a:pos x="connsiteX14501" y="connsiteY14501"/>
              </a:cxn>
              <a:cxn ang="0">
                <a:pos x="connsiteX14502" y="connsiteY14502"/>
              </a:cxn>
              <a:cxn ang="0">
                <a:pos x="connsiteX14503" y="connsiteY14503"/>
              </a:cxn>
              <a:cxn ang="0">
                <a:pos x="connsiteX14504" y="connsiteY14504"/>
              </a:cxn>
              <a:cxn ang="0">
                <a:pos x="connsiteX14505" y="connsiteY14505"/>
              </a:cxn>
              <a:cxn ang="0">
                <a:pos x="connsiteX14506" y="connsiteY14506"/>
              </a:cxn>
              <a:cxn ang="0">
                <a:pos x="connsiteX14507" y="connsiteY14507"/>
              </a:cxn>
              <a:cxn ang="0">
                <a:pos x="connsiteX14508" y="connsiteY14508"/>
              </a:cxn>
              <a:cxn ang="0">
                <a:pos x="connsiteX14509" y="connsiteY14509"/>
              </a:cxn>
              <a:cxn ang="0">
                <a:pos x="connsiteX14510" y="connsiteY14510"/>
              </a:cxn>
              <a:cxn ang="0">
                <a:pos x="connsiteX14511" y="connsiteY14511"/>
              </a:cxn>
              <a:cxn ang="0">
                <a:pos x="connsiteX14512" y="connsiteY14512"/>
              </a:cxn>
              <a:cxn ang="0">
                <a:pos x="connsiteX14513" y="connsiteY14513"/>
              </a:cxn>
              <a:cxn ang="0">
                <a:pos x="connsiteX14514" y="connsiteY14514"/>
              </a:cxn>
              <a:cxn ang="0">
                <a:pos x="connsiteX14515" y="connsiteY14515"/>
              </a:cxn>
              <a:cxn ang="0">
                <a:pos x="connsiteX14516" y="connsiteY14516"/>
              </a:cxn>
              <a:cxn ang="0">
                <a:pos x="connsiteX14517" y="connsiteY14517"/>
              </a:cxn>
              <a:cxn ang="0">
                <a:pos x="connsiteX14518" y="connsiteY14518"/>
              </a:cxn>
              <a:cxn ang="0">
                <a:pos x="connsiteX14519" y="connsiteY14519"/>
              </a:cxn>
              <a:cxn ang="0">
                <a:pos x="connsiteX14520" y="connsiteY14520"/>
              </a:cxn>
              <a:cxn ang="0">
                <a:pos x="connsiteX14521" y="connsiteY14521"/>
              </a:cxn>
              <a:cxn ang="0">
                <a:pos x="connsiteX14522" y="connsiteY14522"/>
              </a:cxn>
              <a:cxn ang="0">
                <a:pos x="connsiteX14523" y="connsiteY14523"/>
              </a:cxn>
              <a:cxn ang="0">
                <a:pos x="connsiteX14524" y="connsiteY14524"/>
              </a:cxn>
              <a:cxn ang="0">
                <a:pos x="connsiteX14525" y="connsiteY14525"/>
              </a:cxn>
              <a:cxn ang="0">
                <a:pos x="connsiteX14526" y="connsiteY14526"/>
              </a:cxn>
              <a:cxn ang="0">
                <a:pos x="connsiteX14527" y="connsiteY14527"/>
              </a:cxn>
              <a:cxn ang="0">
                <a:pos x="connsiteX14528" y="connsiteY14528"/>
              </a:cxn>
              <a:cxn ang="0">
                <a:pos x="connsiteX14529" y="connsiteY14529"/>
              </a:cxn>
              <a:cxn ang="0">
                <a:pos x="connsiteX14530" y="connsiteY14530"/>
              </a:cxn>
              <a:cxn ang="0">
                <a:pos x="connsiteX14531" y="connsiteY14531"/>
              </a:cxn>
              <a:cxn ang="0">
                <a:pos x="connsiteX14532" y="connsiteY14532"/>
              </a:cxn>
              <a:cxn ang="0">
                <a:pos x="connsiteX14533" y="connsiteY14533"/>
              </a:cxn>
              <a:cxn ang="0">
                <a:pos x="connsiteX14534" y="connsiteY14534"/>
              </a:cxn>
              <a:cxn ang="0">
                <a:pos x="connsiteX14535" y="connsiteY14535"/>
              </a:cxn>
              <a:cxn ang="0">
                <a:pos x="connsiteX14536" y="connsiteY14536"/>
              </a:cxn>
              <a:cxn ang="0">
                <a:pos x="connsiteX14537" y="connsiteY14537"/>
              </a:cxn>
              <a:cxn ang="0">
                <a:pos x="connsiteX14538" y="connsiteY14538"/>
              </a:cxn>
              <a:cxn ang="0">
                <a:pos x="connsiteX14539" y="connsiteY14539"/>
              </a:cxn>
              <a:cxn ang="0">
                <a:pos x="connsiteX14540" y="connsiteY14540"/>
              </a:cxn>
              <a:cxn ang="0">
                <a:pos x="connsiteX14541" y="connsiteY14541"/>
              </a:cxn>
              <a:cxn ang="0">
                <a:pos x="connsiteX14542" y="connsiteY14542"/>
              </a:cxn>
              <a:cxn ang="0">
                <a:pos x="connsiteX14543" y="connsiteY14543"/>
              </a:cxn>
              <a:cxn ang="0">
                <a:pos x="connsiteX14544" y="connsiteY14544"/>
              </a:cxn>
              <a:cxn ang="0">
                <a:pos x="connsiteX14545" y="connsiteY14545"/>
              </a:cxn>
              <a:cxn ang="0">
                <a:pos x="connsiteX14546" y="connsiteY14546"/>
              </a:cxn>
              <a:cxn ang="0">
                <a:pos x="connsiteX14547" y="connsiteY14547"/>
              </a:cxn>
              <a:cxn ang="0">
                <a:pos x="connsiteX14548" y="connsiteY14548"/>
              </a:cxn>
              <a:cxn ang="0">
                <a:pos x="connsiteX14549" y="connsiteY14549"/>
              </a:cxn>
              <a:cxn ang="0">
                <a:pos x="connsiteX14550" y="connsiteY14550"/>
              </a:cxn>
              <a:cxn ang="0">
                <a:pos x="connsiteX14551" y="connsiteY14551"/>
              </a:cxn>
              <a:cxn ang="0">
                <a:pos x="connsiteX14552" y="connsiteY14552"/>
              </a:cxn>
              <a:cxn ang="0">
                <a:pos x="connsiteX14553" y="connsiteY14553"/>
              </a:cxn>
              <a:cxn ang="0">
                <a:pos x="connsiteX14554" y="connsiteY14554"/>
              </a:cxn>
              <a:cxn ang="0">
                <a:pos x="connsiteX14555" y="connsiteY14555"/>
              </a:cxn>
              <a:cxn ang="0">
                <a:pos x="connsiteX14556" y="connsiteY14556"/>
              </a:cxn>
              <a:cxn ang="0">
                <a:pos x="connsiteX14557" y="connsiteY14557"/>
              </a:cxn>
              <a:cxn ang="0">
                <a:pos x="connsiteX14558" y="connsiteY14558"/>
              </a:cxn>
              <a:cxn ang="0">
                <a:pos x="connsiteX14559" y="connsiteY14559"/>
              </a:cxn>
              <a:cxn ang="0">
                <a:pos x="connsiteX14560" y="connsiteY14560"/>
              </a:cxn>
              <a:cxn ang="0">
                <a:pos x="connsiteX14561" y="connsiteY14561"/>
              </a:cxn>
              <a:cxn ang="0">
                <a:pos x="connsiteX14562" y="connsiteY14562"/>
              </a:cxn>
              <a:cxn ang="0">
                <a:pos x="connsiteX14563" y="connsiteY14563"/>
              </a:cxn>
              <a:cxn ang="0">
                <a:pos x="connsiteX14564" y="connsiteY14564"/>
              </a:cxn>
              <a:cxn ang="0">
                <a:pos x="connsiteX14565" y="connsiteY14565"/>
              </a:cxn>
              <a:cxn ang="0">
                <a:pos x="connsiteX14566" y="connsiteY14566"/>
              </a:cxn>
              <a:cxn ang="0">
                <a:pos x="connsiteX14567" y="connsiteY14567"/>
              </a:cxn>
              <a:cxn ang="0">
                <a:pos x="connsiteX14568" y="connsiteY14568"/>
              </a:cxn>
              <a:cxn ang="0">
                <a:pos x="connsiteX14569" y="connsiteY14569"/>
              </a:cxn>
              <a:cxn ang="0">
                <a:pos x="connsiteX14570" y="connsiteY14570"/>
              </a:cxn>
              <a:cxn ang="0">
                <a:pos x="connsiteX14571" y="connsiteY14571"/>
              </a:cxn>
              <a:cxn ang="0">
                <a:pos x="connsiteX14572" y="connsiteY14572"/>
              </a:cxn>
              <a:cxn ang="0">
                <a:pos x="connsiteX14573" y="connsiteY14573"/>
              </a:cxn>
              <a:cxn ang="0">
                <a:pos x="connsiteX14574" y="connsiteY14574"/>
              </a:cxn>
              <a:cxn ang="0">
                <a:pos x="connsiteX14575" y="connsiteY14575"/>
              </a:cxn>
              <a:cxn ang="0">
                <a:pos x="connsiteX14576" y="connsiteY14576"/>
              </a:cxn>
              <a:cxn ang="0">
                <a:pos x="connsiteX14577" y="connsiteY14577"/>
              </a:cxn>
              <a:cxn ang="0">
                <a:pos x="connsiteX14578" y="connsiteY14578"/>
              </a:cxn>
              <a:cxn ang="0">
                <a:pos x="connsiteX14579" y="connsiteY14579"/>
              </a:cxn>
              <a:cxn ang="0">
                <a:pos x="connsiteX14580" y="connsiteY14580"/>
              </a:cxn>
              <a:cxn ang="0">
                <a:pos x="connsiteX14581" y="connsiteY14581"/>
              </a:cxn>
              <a:cxn ang="0">
                <a:pos x="connsiteX14582" y="connsiteY14582"/>
              </a:cxn>
              <a:cxn ang="0">
                <a:pos x="connsiteX14583" y="connsiteY14583"/>
              </a:cxn>
              <a:cxn ang="0">
                <a:pos x="connsiteX14584" y="connsiteY14584"/>
              </a:cxn>
              <a:cxn ang="0">
                <a:pos x="connsiteX14585" y="connsiteY14585"/>
              </a:cxn>
              <a:cxn ang="0">
                <a:pos x="connsiteX14586" y="connsiteY14586"/>
              </a:cxn>
              <a:cxn ang="0">
                <a:pos x="connsiteX14587" y="connsiteY14587"/>
              </a:cxn>
              <a:cxn ang="0">
                <a:pos x="connsiteX14588" y="connsiteY14588"/>
              </a:cxn>
              <a:cxn ang="0">
                <a:pos x="connsiteX14589" y="connsiteY14589"/>
              </a:cxn>
              <a:cxn ang="0">
                <a:pos x="connsiteX14590" y="connsiteY14590"/>
              </a:cxn>
              <a:cxn ang="0">
                <a:pos x="connsiteX14591" y="connsiteY14591"/>
              </a:cxn>
              <a:cxn ang="0">
                <a:pos x="connsiteX14592" y="connsiteY14592"/>
              </a:cxn>
              <a:cxn ang="0">
                <a:pos x="connsiteX14593" y="connsiteY14593"/>
              </a:cxn>
              <a:cxn ang="0">
                <a:pos x="connsiteX14594" y="connsiteY14594"/>
              </a:cxn>
              <a:cxn ang="0">
                <a:pos x="connsiteX14595" y="connsiteY14595"/>
              </a:cxn>
              <a:cxn ang="0">
                <a:pos x="connsiteX14596" y="connsiteY14596"/>
              </a:cxn>
              <a:cxn ang="0">
                <a:pos x="connsiteX14597" y="connsiteY14597"/>
              </a:cxn>
              <a:cxn ang="0">
                <a:pos x="connsiteX14598" y="connsiteY14598"/>
              </a:cxn>
              <a:cxn ang="0">
                <a:pos x="connsiteX14599" y="connsiteY14599"/>
              </a:cxn>
              <a:cxn ang="0">
                <a:pos x="connsiteX14600" y="connsiteY14600"/>
              </a:cxn>
              <a:cxn ang="0">
                <a:pos x="connsiteX14601" y="connsiteY14601"/>
              </a:cxn>
              <a:cxn ang="0">
                <a:pos x="connsiteX14602" y="connsiteY14602"/>
              </a:cxn>
              <a:cxn ang="0">
                <a:pos x="connsiteX14603" y="connsiteY14603"/>
              </a:cxn>
              <a:cxn ang="0">
                <a:pos x="connsiteX14604" y="connsiteY14604"/>
              </a:cxn>
              <a:cxn ang="0">
                <a:pos x="connsiteX14605" y="connsiteY14605"/>
              </a:cxn>
              <a:cxn ang="0">
                <a:pos x="connsiteX14606" y="connsiteY14606"/>
              </a:cxn>
              <a:cxn ang="0">
                <a:pos x="connsiteX14607" y="connsiteY14607"/>
              </a:cxn>
              <a:cxn ang="0">
                <a:pos x="connsiteX14608" y="connsiteY14608"/>
              </a:cxn>
              <a:cxn ang="0">
                <a:pos x="connsiteX14609" y="connsiteY14609"/>
              </a:cxn>
              <a:cxn ang="0">
                <a:pos x="connsiteX14610" y="connsiteY14610"/>
              </a:cxn>
              <a:cxn ang="0">
                <a:pos x="connsiteX14611" y="connsiteY14611"/>
              </a:cxn>
              <a:cxn ang="0">
                <a:pos x="connsiteX14612" y="connsiteY14612"/>
              </a:cxn>
              <a:cxn ang="0">
                <a:pos x="connsiteX14613" y="connsiteY14613"/>
              </a:cxn>
              <a:cxn ang="0">
                <a:pos x="connsiteX14614" y="connsiteY14614"/>
              </a:cxn>
              <a:cxn ang="0">
                <a:pos x="connsiteX14615" y="connsiteY14615"/>
              </a:cxn>
              <a:cxn ang="0">
                <a:pos x="connsiteX14616" y="connsiteY14616"/>
              </a:cxn>
              <a:cxn ang="0">
                <a:pos x="connsiteX14617" y="connsiteY14617"/>
              </a:cxn>
              <a:cxn ang="0">
                <a:pos x="connsiteX14618" y="connsiteY14618"/>
              </a:cxn>
              <a:cxn ang="0">
                <a:pos x="connsiteX14619" y="connsiteY14619"/>
              </a:cxn>
              <a:cxn ang="0">
                <a:pos x="connsiteX14620" y="connsiteY14620"/>
              </a:cxn>
              <a:cxn ang="0">
                <a:pos x="connsiteX14621" y="connsiteY14621"/>
              </a:cxn>
              <a:cxn ang="0">
                <a:pos x="connsiteX14622" y="connsiteY14622"/>
              </a:cxn>
              <a:cxn ang="0">
                <a:pos x="connsiteX14623" y="connsiteY14623"/>
              </a:cxn>
              <a:cxn ang="0">
                <a:pos x="connsiteX14624" y="connsiteY14624"/>
              </a:cxn>
              <a:cxn ang="0">
                <a:pos x="connsiteX14625" y="connsiteY14625"/>
              </a:cxn>
              <a:cxn ang="0">
                <a:pos x="connsiteX14626" y="connsiteY14626"/>
              </a:cxn>
              <a:cxn ang="0">
                <a:pos x="connsiteX14627" y="connsiteY14627"/>
              </a:cxn>
              <a:cxn ang="0">
                <a:pos x="connsiteX14628" y="connsiteY14628"/>
              </a:cxn>
              <a:cxn ang="0">
                <a:pos x="connsiteX14629" y="connsiteY14629"/>
              </a:cxn>
              <a:cxn ang="0">
                <a:pos x="connsiteX14630" y="connsiteY14630"/>
              </a:cxn>
              <a:cxn ang="0">
                <a:pos x="connsiteX14631" y="connsiteY14631"/>
              </a:cxn>
              <a:cxn ang="0">
                <a:pos x="connsiteX14632" y="connsiteY14632"/>
              </a:cxn>
              <a:cxn ang="0">
                <a:pos x="connsiteX14633" y="connsiteY14633"/>
              </a:cxn>
              <a:cxn ang="0">
                <a:pos x="connsiteX14634" y="connsiteY14634"/>
              </a:cxn>
              <a:cxn ang="0">
                <a:pos x="connsiteX14635" y="connsiteY14635"/>
              </a:cxn>
              <a:cxn ang="0">
                <a:pos x="connsiteX14636" y="connsiteY14636"/>
              </a:cxn>
              <a:cxn ang="0">
                <a:pos x="connsiteX14637" y="connsiteY14637"/>
              </a:cxn>
              <a:cxn ang="0">
                <a:pos x="connsiteX14638" y="connsiteY14638"/>
              </a:cxn>
              <a:cxn ang="0">
                <a:pos x="connsiteX14639" y="connsiteY14639"/>
              </a:cxn>
              <a:cxn ang="0">
                <a:pos x="connsiteX14640" y="connsiteY14640"/>
              </a:cxn>
              <a:cxn ang="0">
                <a:pos x="connsiteX14641" y="connsiteY14641"/>
              </a:cxn>
              <a:cxn ang="0">
                <a:pos x="connsiteX14642" y="connsiteY14642"/>
              </a:cxn>
              <a:cxn ang="0">
                <a:pos x="connsiteX14643" y="connsiteY14643"/>
              </a:cxn>
              <a:cxn ang="0">
                <a:pos x="connsiteX14644" y="connsiteY14644"/>
              </a:cxn>
              <a:cxn ang="0">
                <a:pos x="connsiteX14645" y="connsiteY14645"/>
              </a:cxn>
              <a:cxn ang="0">
                <a:pos x="connsiteX14646" y="connsiteY14646"/>
              </a:cxn>
              <a:cxn ang="0">
                <a:pos x="connsiteX14647" y="connsiteY14647"/>
              </a:cxn>
              <a:cxn ang="0">
                <a:pos x="connsiteX14648" y="connsiteY14648"/>
              </a:cxn>
              <a:cxn ang="0">
                <a:pos x="connsiteX14649" y="connsiteY14649"/>
              </a:cxn>
              <a:cxn ang="0">
                <a:pos x="connsiteX14650" y="connsiteY14650"/>
              </a:cxn>
              <a:cxn ang="0">
                <a:pos x="connsiteX14651" y="connsiteY14651"/>
              </a:cxn>
              <a:cxn ang="0">
                <a:pos x="connsiteX14652" y="connsiteY14652"/>
              </a:cxn>
              <a:cxn ang="0">
                <a:pos x="connsiteX14653" y="connsiteY14653"/>
              </a:cxn>
              <a:cxn ang="0">
                <a:pos x="connsiteX14654" y="connsiteY14654"/>
              </a:cxn>
              <a:cxn ang="0">
                <a:pos x="connsiteX14655" y="connsiteY14655"/>
              </a:cxn>
              <a:cxn ang="0">
                <a:pos x="connsiteX14656" y="connsiteY14656"/>
              </a:cxn>
              <a:cxn ang="0">
                <a:pos x="connsiteX14657" y="connsiteY14657"/>
              </a:cxn>
              <a:cxn ang="0">
                <a:pos x="connsiteX14658" y="connsiteY14658"/>
              </a:cxn>
              <a:cxn ang="0">
                <a:pos x="connsiteX14659" y="connsiteY14659"/>
              </a:cxn>
              <a:cxn ang="0">
                <a:pos x="connsiteX14660" y="connsiteY14660"/>
              </a:cxn>
              <a:cxn ang="0">
                <a:pos x="connsiteX14661" y="connsiteY14661"/>
              </a:cxn>
              <a:cxn ang="0">
                <a:pos x="connsiteX14662" y="connsiteY14662"/>
              </a:cxn>
              <a:cxn ang="0">
                <a:pos x="connsiteX14663" y="connsiteY14663"/>
              </a:cxn>
              <a:cxn ang="0">
                <a:pos x="connsiteX14664" y="connsiteY14664"/>
              </a:cxn>
              <a:cxn ang="0">
                <a:pos x="connsiteX14665" y="connsiteY14665"/>
              </a:cxn>
              <a:cxn ang="0">
                <a:pos x="connsiteX14666" y="connsiteY14666"/>
              </a:cxn>
              <a:cxn ang="0">
                <a:pos x="connsiteX14667" y="connsiteY14667"/>
              </a:cxn>
              <a:cxn ang="0">
                <a:pos x="connsiteX14668" y="connsiteY14668"/>
              </a:cxn>
              <a:cxn ang="0">
                <a:pos x="connsiteX14669" y="connsiteY14669"/>
              </a:cxn>
              <a:cxn ang="0">
                <a:pos x="connsiteX14670" y="connsiteY14670"/>
              </a:cxn>
              <a:cxn ang="0">
                <a:pos x="connsiteX14671" y="connsiteY14671"/>
              </a:cxn>
              <a:cxn ang="0">
                <a:pos x="connsiteX14672" y="connsiteY14672"/>
              </a:cxn>
              <a:cxn ang="0">
                <a:pos x="connsiteX14673" y="connsiteY14673"/>
              </a:cxn>
              <a:cxn ang="0">
                <a:pos x="connsiteX14674" y="connsiteY14674"/>
              </a:cxn>
              <a:cxn ang="0">
                <a:pos x="connsiteX14675" y="connsiteY14675"/>
              </a:cxn>
              <a:cxn ang="0">
                <a:pos x="connsiteX14676" y="connsiteY14676"/>
              </a:cxn>
              <a:cxn ang="0">
                <a:pos x="connsiteX14677" y="connsiteY14677"/>
              </a:cxn>
              <a:cxn ang="0">
                <a:pos x="connsiteX14678" y="connsiteY14678"/>
              </a:cxn>
              <a:cxn ang="0">
                <a:pos x="connsiteX14679" y="connsiteY14679"/>
              </a:cxn>
              <a:cxn ang="0">
                <a:pos x="connsiteX14680" y="connsiteY14680"/>
              </a:cxn>
              <a:cxn ang="0">
                <a:pos x="connsiteX14681" y="connsiteY14681"/>
              </a:cxn>
              <a:cxn ang="0">
                <a:pos x="connsiteX14682" y="connsiteY14682"/>
              </a:cxn>
              <a:cxn ang="0">
                <a:pos x="connsiteX14683" y="connsiteY14683"/>
              </a:cxn>
              <a:cxn ang="0">
                <a:pos x="connsiteX14684" y="connsiteY14684"/>
              </a:cxn>
              <a:cxn ang="0">
                <a:pos x="connsiteX14685" y="connsiteY14685"/>
              </a:cxn>
              <a:cxn ang="0">
                <a:pos x="connsiteX14686" y="connsiteY14686"/>
              </a:cxn>
              <a:cxn ang="0">
                <a:pos x="connsiteX14687" y="connsiteY14687"/>
              </a:cxn>
              <a:cxn ang="0">
                <a:pos x="connsiteX14688" y="connsiteY14688"/>
              </a:cxn>
              <a:cxn ang="0">
                <a:pos x="connsiteX14689" y="connsiteY14689"/>
              </a:cxn>
              <a:cxn ang="0">
                <a:pos x="connsiteX14690" y="connsiteY14690"/>
              </a:cxn>
              <a:cxn ang="0">
                <a:pos x="connsiteX14691" y="connsiteY14691"/>
              </a:cxn>
              <a:cxn ang="0">
                <a:pos x="connsiteX14692" y="connsiteY14692"/>
              </a:cxn>
              <a:cxn ang="0">
                <a:pos x="connsiteX14693" y="connsiteY14693"/>
              </a:cxn>
              <a:cxn ang="0">
                <a:pos x="connsiteX14694" y="connsiteY14694"/>
              </a:cxn>
              <a:cxn ang="0">
                <a:pos x="connsiteX14695" y="connsiteY14695"/>
              </a:cxn>
              <a:cxn ang="0">
                <a:pos x="connsiteX14696" y="connsiteY14696"/>
              </a:cxn>
              <a:cxn ang="0">
                <a:pos x="connsiteX14697" y="connsiteY14697"/>
              </a:cxn>
              <a:cxn ang="0">
                <a:pos x="connsiteX14698" y="connsiteY14698"/>
              </a:cxn>
              <a:cxn ang="0">
                <a:pos x="connsiteX14699" y="connsiteY14699"/>
              </a:cxn>
              <a:cxn ang="0">
                <a:pos x="connsiteX14700" y="connsiteY14700"/>
              </a:cxn>
              <a:cxn ang="0">
                <a:pos x="connsiteX14701" y="connsiteY14701"/>
              </a:cxn>
              <a:cxn ang="0">
                <a:pos x="connsiteX14702" y="connsiteY14702"/>
              </a:cxn>
              <a:cxn ang="0">
                <a:pos x="connsiteX14703" y="connsiteY14703"/>
              </a:cxn>
              <a:cxn ang="0">
                <a:pos x="connsiteX14704" y="connsiteY14704"/>
              </a:cxn>
              <a:cxn ang="0">
                <a:pos x="connsiteX14705" y="connsiteY14705"/>
              </a:cxn>
              <a:cxn ang="0">
                <a:pos x="connsiteX14706" y="connsiteY14706"/>
              </a:cxn>
              <a:cxn ang="0">
                <a:pos x="connsiteX14707" y="connsiteY14707"/>
              </a:cxn>
              <a:cxn ang="0">
                <a:pos x="connsiteX14708" y="connsiteY14708"/>
              </a:cxn>
              <a:cxn ang="0">
                <a:pos x="connsiteX14709" y="connsiteY14709"/>
              </a:cxn>
              <a:cxn ang="0">
                <a:pos x="connsiteX14710" y="connsiteY14710"/>
              </a:cxn>
              <a:cxn ang="0">
                <a:pos x="connsiteX14711" y="connsiteY14711"/>
              </a:cxn>
              <a:cxn ang="0">
                <a:pos x="connsiteX14712" y="connsiteY14712"/>
              </a:cxn>
              <a:cxn ang="0">
                <a:pos x="connsiteX14713" y="connsiteY14713"/>
              </a:cxn>
              <a:cxn ang="0">
                <a:pos x="connsiteX14714" y="connsiteY14714"/>
              </a:cxn>
              <a:cxn ang="0">
                <a:pos x="connsiteX14715" y="connsiteY14715"/>
              </a:cxn>
              <a:cxn ang="0">
                <a:pos x="connsiteX14716" y="connsiteY14716"/>
              </a:cxn>
              <a:cxn ang="0">
                <a:pos x="connsiteX14717" y="connsiteY14717"/>
              </a:cxn>
              <a:cxn ang="0">
                <a:pos x="connsiteX14718" y="connsiteY14718"/>
              </a:cxn>
              <a:cxn ang="0">
                <a:pos x="connsiteX14719" y="connsiteY14719"/>
              </a:cxn>
              <a:cxn ang="0">
                <a:pos x="connsiteX14720" y="connsiteY14720"/>
              </a:cxn>
              <a:cxn ang="0">
                <a:pos x="connsiteX14721" y="connsiteY14721"/>
              </a:cxn>
              <a:cxn ang="0">
                <a:pos x="connsiteX14722" y="connsiteY14722"/>
              </a:cxn>
              <a:cxn ang="0">
                <a:pos x="connsiteX14723" y="connsiteY14723"/>
              </a:cxn>
              <a:cxn ang="0">
                <a:pos x="connsiteX14724" y="connsiteY14724"/>
              </a:cxn>
              <a:cxn ang="0">
                <a:pos x="connsiteX14725" y="connsiteY14725"/>
              </a:cxn>
              <a:cxn ang="0">
                <a:pos x="connsiteX14726" y="connsiteY14726"/>
              </a:cxn>
              <a:cxn ang="0">
                <a:pos x="connsiteX14727" y="connsiteY14727"/>
              </a:cxn>
              <a:cxn ang="0">
                <a:pos x="connsiteX14728" y="connsiteY14728"/>
              </a:cxn>
              <a:cxn ang="0">
                <a:pos x="connsiteX14729" y="connsiteY14729"/>
              </a:cxn>
              <a:cxn ang="0">
                <a:pos x="connsiteX14730" y="connsiteY14730"/>
              </a:cxn>
              <a:cxn ang="0">
                <a:pos x="connsiteX14731" y="connsiteY14731"/>
              </a:cxn>
              <a:cxn ang="0">
                <a:pos x="connsiteX14732" y="connsiteY14732"/>
              </a:cxn>
              <a:cxn ang="0">
                <a:pos x="connsiteX14733" y="connsiteY14733"/>
              </a:cxn>
              <a:cxn ang="0">
                <a:pos x="connsiteX14734" y="connsiteY14734"/>
              </a:cxn>
              <a:cxn ang="0">
                <a:pos x="connsiteX14735" y="connsiteY14735"/>
              </a:cxn>
              <a:cxn ang="0">
                <a:pos x="connsiteX14736" y="connsiteY14736"/>
              </a:cxn>
              <a:cxn ang="0">
                <a:pos x="connsiteX14737" y="connsiteY14737"/>
              </a:cxn>
              <a:cxn ang="0">
                <a:pos x="connsiteX14738" y="connsiteY14738"/>
              </a:cxn>
              <a:cxn ang="0">
                <a:pos x="connsiteX14739" y="connsiteY14739"/>
              </a:cxn>
              <a:cxn ang="0">
                <a:pos x="connsiteX14740" y="connsiteY14740"/>
              </a:cxn>
              <a:cxn ang="0">
                <a:pos x="connsiteX14741" y="connsiteY14741"/>
              </a:cxn>
              <a:cxn ang="0">
                <a:pos x="connsiteX14742" y="connsiteY14742"/>
              </a:cxn>
              <a:cxn ang="0">
                <a:pos x="connsiteX14743" y="connsiteY14743"/>
              </a:cxn>
              <a:cxn ang="0">
                <a:pos x="connsiteX14744" y="connsiteY14744"/>
              </a:cxn>
              <a:cxn ang="0">
                <a:pos x="connsiteX14745" y="connsiteY14745"/>
              </a:cxn>
              <a:cxn ang="0">
                <a:pos x="connsiteX14746" y="connsiteY14746"/>
              </a:cxn>
              <a:cxn ang="0">
                <a:pos x="connsiteX14747" y="connsiteY14747"/>
              </a:cxn>
              <a:cxn ang="0">
                <a:pos x="connsiteX14748" y="connsiteY14748"/>
              </a:cxn>
              <a:cxn ang="0">
                <a:pos x="connsiteX14749" y="connsiteY14749"/>
              </a:cxn>
              <a:cxn ang="0">
                <a:pos x="connsiteX14750" y="connsiteY14750"/>
              </a:cxn>
              <a:cxn ang="0">
                <a:pos x="connsiteX14751" y="connsiteY14751"/>
              </a:cxn>
              <a:cxn ang="0">
                <a:pos x="connsiteX14752" y="connsiteY14752"/>
              </a:cxn>
              <a:cxn ang="0">
                <a:pos x="connsiteX14753" y="connsiteY14753"/>
              </a:cxn>
              <a:cxn ang="0">
                <a:pos x="connsiteX14754" y="connsiteY14754"/>
              </a:cxn>
              <a:cxn ang="0">
                <a:pos x="connsiteX14755" y="connsiteY14755"/>
              </a:cxn>
              <a:cxn ang="0">
                <a:pos x="connsiteX14756" y="connsiteY14756"/>
              </a:cxn>
              <a:cxn ang="0">
                <a:pos x="connsiteX14757" y="connsiteY14757"/>
              </a:cxn>
              <a:cxn ang="0">
                <a:pos x="connsiteX14758" y="connsiteY14758"/>
              </a:cxn>
              <a:cxn ang="0">
                <a:pos x="connsiteX14759" y="connsiteY14759"/>
              </a:cxn>
              <a:cxn ang="0">
                <a:pos x="connsiteX14760" y="connsiteY14760"/>
              </a:cxn>
              <a:cxn ang="0">
                <a:pos x="connsiteX14761" y="connsiteY14761"/>
              </a:cxn>
              <a:cxn ang="0">
                <a:pos x="connsiteX14762" y="connsiteY14762"/>
              </a:cxn>
              <a:cxn ang="0">
                <a:pos x="connsiteX14763" y="connsiteY14763"/>
              </a:cxn>
              <a:cxn ang="0">
                <a:pos x="connsiteX14764" y="connsiteY14764"/>
              </a:cxn>
              <a:cxn ang="0">
                <a:pos x="connsiteX14765" y="connsiteY14765"/>
              </a:cxn>
              <a:cxn ang="0">
                <a:pos x="connsiteX14766" y="connsiteY14766"/>
              </a:cxn>
              <a:cxn ang="0">
                <a:pos x="connsiteX14767" y="connsiteY14767"/>
              </a:cxn>
              <a:cxn ang="0">
                <a:pos x="connsiteX14768" y="connsiteY14768"/>
              </a:cxn>
              <a:cxn ang="0">
                <a:pos x="connsiteX14769" y="connsiteY14769"/>
              </a:cxn>
              <a:cxn ang="0">
                <a:pos x="connsiteX14770" y="connsiteY14770"/>
              </a:cxn>
              <a:cxn ang="0">
                <a:pos x="connsiteX14771" y="connsiteY14771"/>
              </a:cxn>
              <a:cxn ang="0">
                <a:pos x="connsiteX14772" y="connsiteY14772"/>
              </a:cxn>
              <a:cxn ang="0">
                <a:pos x="connsiteX14773" y="connsiteY14773"/>
              </a:cxn>
              <a:cxn ang="0">
                <a:pos x="connsiteX14774" y="connsiteY14774"/>
              </a:cxn>
              <a:cxn ang="0">
                <a:pos x="connsiteX14775" y="connsiteY14775"/>
              </a:cxn>
              <a:cxn ang="0">
                <a:pos x="connsiteX14776" y="connsiteY14776"/>
              </a:cxn>
              <a:cxn ang="0">
                <a:pos x="connsiteX14777" y="connsiteY14777"/>
              </a:cxn>
              <a:cxn ang="0">
                <a:pos x="connsiteX14778" y="connsiteY14778"/>
              </a:cxn>
              <a:cxn ang="0">
                <a:pos x="connsiteX14779" y="connsiteY14779"/>
              </a:cxn>
              <a:cxn ang="0">
                <a:pos x="connsiteX14780" y="connsiteY14780"/>
              </a:cxn>
              <a:cxn ang="0">
                <a:pos x="connsiteX14781" y="connsiteY14781"/>
              </a:cxn>
              <a:cxn ang="0">
                <a:pos x="connsiteX14782" y="connsiteY14782"/>
              </a:cxn>
              <a:cxn ang="0">
                <a:pos x="connsiteX14783" y="connsiteY14783"/>
              </a:cxn>
              <a:cxn ang="0">
                <a:pos x="connsiteX14784" y="connsiteY14784"/>
              </a:cxn>
              <a:cxn ang="0">
                <a:pos x="connsiteX14785" y="connsiteY14785"/>
              </a:cxn>
              <a:cxn ang="0">
                <a:pos x="connsiteX14786" y="connsiteY14786"/>
              </a:cxn>
              <a:cxn ang="0">
                <a:pos x="connsiteX14787" y="connsiteY14787"/>
              </a:cxn>
              <a:cxn ang="0">
                <a:pos x="connsiteX14788" y="connsiteY14788"/>
              </a:cxn>
              <a:cxn ang="0">
                <a:pos x="connsiteX14789" y="connsiteY14789"/>
              </a:cxn>
              <a:cxn ang="0">
                <a:pos x="connsiteX14790" y="connsiteY14790"/>
              </a:cxn>
              <a:cxn ang="0">
                <a:pos x="connsiteX14791" y="connsiteY14791"/>
              </a:cxn>
              <a:cxn ang="0">
                <a:pos x="connsiteX14792" y="connsiteY14792"/>
              </a:cxn>
              <a:cxn ang="0">
                <a:pos x="connsiteX14793" y="connsiteY14793"/>
              </a:cxn>
              <a:cxn ang="0">
                <a:pos x="connsiteX14794" y="connsiteY14794"/>
              </a:cxn>
              <a:cxn ang="0">
                <a:pos x="connsiteX14795" y="connsiteY14795"/>
              </a:cxn>
              <a:cxn ang="0">
                <a:pos x="connsiteX14796" y="connsiteY14796"/>
              </a:cxn>
              <a:cxn ang="0">
                <a:pos x="connsiteX14797" y="connsiteY14797"/>
              </a:cxn>
              <a:cxn ang="0">
                <a:pos x="connsiteX14798" y="connsiteY14798"/>
              </a:cxn>
              <a:cxn ang="0">
                <a:pos x="connsiteX14799" y="connsiteY14799"/>
              </a:cxn>
              <a:cxn ang="0">
                <a:pos x="connsiteX14800" y="connsiteY14800"/>
              </a:cxn>
              <a:cxn ang="0">
                <a:pos x="connsiteX14801" y="connsiteY14801"/>
              </a:cxn>
              <a:cxn ang="0">
                <a:pos x="connsiteX14802" y="connsiteY14802"/>
              </a:cxn>
              <a:cxn ang="0">
                <a:pos x="connsiteX14803" y="connsiteY14803"/>
              </a:cxn>
              <a:cxn ang="0">
                <a:pos x="connsiteX14804" y="connsiteY14804"/>
              </a:cxn>
              <a:cxn ang="0">
                <a:pos x="connsiteX14805" y="connsiteY14805"/>
              </a:cxn>
              <a:cxn ang="0">
                <a:pos x="connsiteX14806" y="connsiteY14806"/>
              </a:cxn>
              <a:cxn ang="0">
                <a:pos x="connsiteX14807" y="connsiteY14807"/>
              </a:cxn>
              <a:cxn ang="0">
                <a:pos x="connsiteX14808" y="connsiteY14808"/>
              </a:cxn>
              <a:cxn ang="0">
                <a:pos x="connsiteX14809" y="connsiteY14809"/>
              </a:cxn>
              <a:cxn ang="0">
                <a:pos x="connsiteX14810" y="connsiteY14810"/>
              </a:cxn>
              <a:cxn ang="0">
                <a:pos x="connsiteX14811" y="connsiteY14811"/>
              </a:cxn>
              <a:cxn ang="0">
                <a:pos x="connsiteX14812" y="connsiteY14812"/>
              </a:cxn>
              <a:cxn ang="0">
                <a:pos x="connsiteX14813" y="connsiteY14813"/>
              </a:cxn>
              <a:cxn ang="0">
                <a:pos x="connsiteX14814" y="connsiteY14814"/>
              </a:cxn>
              <a:cxn ang="0">
                <a:pos x="connsiteX14815" y="connsiteY14815"/>
              </a:cxn>
              <a:cxn ang="0">
                <a:pos x="connsiteX14816" y="connsiteY14816"/>
              </a:cxn>
              <a:cxn ang="0">
                <a:pos x="connsiteX14817" y="connsiteY14817"/>
              </a:cxn>
              <a:cxn ang="0">
                <a:pos x="connsiteX14818" y="connsiteY14818"/>
              </a:cxn>
              <a:cxn ang="0">
                <a:pos x="connsiteX14819" y="connsiteY14819"/>
              </a:cxn>
              <a:cxn ang="0">
                <a:pos x="connsiteX14820" y="connsiteY14820"/>
              </a:cxn>
              <a:cxn ang="0">
                <a:pos x="connsiteX14821" y="connsiteY14821"/>
              </a:cxn>
              <a:cxn ang="0">
                <a:pos x="connsiteX14822" y="connsiteY14822"/>
              </a:cxn>
              <a:cxn ang="0">
                <a:pos x="connsiteX14823" y="connsiteY14823"/>
              </a:cxn>
              <a:cxn ang="0">
                <a:pos x="connsiteX14824" y="connsiteY14824"/>
              </a:cxn>
              <a:cxn ang="0">
                <a:pos x="connsiteX14825" y="connsiteY14825"/>
              </a:cxn>
              <a:cxn ang="0">
                <a:pos x="connsiteX14826" y="connsiteY14826"/>
              </a:cxn>
              <a:cxn ang="0">
                <a:pos x="connsiteX14827" y="connsiteY14827"/>
              </a:cxn>
              <a:cxn ang="0">
                <a:pos x="connsiteX14828" y="connsiteY14828"/>
              </a:cxn>
              <a:cxn ang="0">
                <a:pos x="connsiteX14829" y="connsiteY14829"/>
              </a:cxn>
              <a:cxn ang="0">
                <a:pos x="connsiteX14830" y="connsiteY14830"/>
              </a:cxn>
              <a:cxn ang="0">
                <a:pos x="connsiteX14831" y="connsiteY14831"/>
              </a:cxn>
              <a:cxn ang="0">
                <a:pos x="connsiteX14832" y="connsiteY14832"/>
              </a:cxn>
              <a:cxn ang="0">
                <a:pos x="connsiteX14833" y="connsiteY14833"/>
              </a:cxn>
              <a:cxn ang="0">
                <a:pos x="connsiteX14834" y="connsiteY14834"/>
              </a:cxn>
              <a:cxn ang="0">
                <a:pos x="connsiteX14835" y="connsiteY14835"/>
              </a:cxn>
              <a:cxn ang="0">
                <a:pos x="connsiteX14836" y="connsiteY14836"/>
              </a:cxn>
              <a:cxn ang="0">
                <a:pos x="connsiteX14837" y="connsiteY14837"/>
              </a:cxn>
              <a:cxn ang="0">
                <a:pos x="connsiteX14838" y="connsiteY14838"/>
              </a:cxn>
              <a:cxn ang="0">
                <a:pos x="connsiteX14839" y="connsiteY14839"/>
              </a:cxn>
              <a:cxn ang="0">
                <a:pos x="connsiteX14840" y="connsiteY14840"/>
              </a:cxn>
              <a:cxn ang="0">
                <a:pos x="connsiteX14841" y="connsiteY14841"/>
              </a:cxn>
              <a:cxn ang="0">
                <a:pos x="connsiteX14842" y="connsiteY14842"/>
              </a:cxn>
              <a:cxn ang="0">
                <a:pos x="connsiteX14843" y="connsiteY14843"/>
              </a:cxn>
              <a:cxn ang="0">
                <a:pos x="connsiteX14844" y="connsiteY14844"/>
              </a:cxn>
              <a:cxn ang="0">
                <a:pos x="connsiteX14845" y="connsiteY14845"/>
              </a:cxn>
              <a:cxn ang="0">
                <a:pos x="connsiteX14846" y="connsiteY14846"/>
              </a:cxn>
              <a:cxn ang="0">
                <a:pos x="connsiteX14847" y="connsiteY14847"/>
              </a:cxn>
              <a:cxn ang="0">
                <a:pos x="connsiteX14848" y="connsiteY14848"/>
              </a:cxn>
              <a:cxn ang="0">
                <a:pos x="connsiteX14849" y="connsiteY14849"/>
              </a:cxn>
              <a:cxn ang="0">
                <a:pos x="connsiteX14850" y="connsiteY14850"/>
              </a:cxn>
              <a:cxn ang="0">
                <a:pos x="connsiteX14851" y="connsiteY14851"/>
              </a:cxn>
              <a:cxn ang="0">
                <a:pos x="connsiteX14852" y="connsiteY14852"/>
              </a:cxn>
              <a:cxn ang="0">
                <a:pos x="connsiteX14853" y="connsiteY14853"/>
              </a:cxn>
              <a:cxn ang="0">
                <a:pos x="connsiteX14854" y="connsiteY14854"/>
              </a:cxn>
              <a:cxn ang="0">
                <a:pos x="connsiteX14855" y="connsiteY14855"/>
              </a:cxn>
              <a:cxn ang="0">
                <a:pos x="connsiteX14856" y="connsiteY14856"/>
              </a:cxn>
              <a:cxn ang="0">
                <a:pos x="connsiteX14857" y="connsiteY14857"/>
              </a:cxn>
              <a:cxn ang="0">
                <a:pos x="connsiteX14858" y="connsiteY14858"/>
              </a:cxn>
              <a:cxn ang="0">
                <a:pos x="connsiteX14859" y="connsiteY14859"/>
              </a:cxn>
              <a:cxn ang="0">
                <a:pos x="connsiteX14860" y="connsiteY14860"/>
              </a:cxn>
              <a:cxn ang="0">
                <a:pos x="connsiteX14861" y="connsiteY14861"/>
              </a:cxn>
              <a:cxn ang="0">
                <a:pos x="connsiteX14862" y="connsiteY14862"/>
              </a:cxn>
              <a:cxn ang="0">
                <a:pos x="connsiteX14863" y="connsiteY14863"/>
              </a:cxn>
              <a:cxn ang="0">
                <a:pos x="connsiteX14864" y="connsiteY14864"/>
              </a:cxn>
              <a:cxn ang="0">
                <a:pos x="connsiteX14865" y="connsiteY14865"/>
              </a:cxn>
              <a:cxn ang="0">
                <a:pos x="connsiteX14866" y="connsiteY14866"/>
              </a:cxn>
              <a:cxn ang="0">
                <a:pos x="connsiteX14867" y="connsiteY14867"/>
              </a:cxn>
              <a:cxn ang="0">
                <a:pos x="connsiteX14868" y="connsiteY14868"/>
              </a:cxn>
              <a:cxn ang="0">
                <a:pos x="connsiteX14869" y="connsiteY14869"/>
              </a:cxn>
              <a:cxn ang="0">
                <a:pos x="connsiteX14870" y="connsiteY14870"/>
              </a:cxn>
              <a:cxn ang="0">
                <a:pos x="connsiteX14871" y="connsiteY14871"/>
              </a:cxn>
              <a:cxn ang="0">
                <a:pos x="connsiteX14872" y="connsiteY14872"/>
              </a:cxn>
              <a:cxn ang="0">
                <a:pos x="connsiteX14873" y="connsiteY14873"/>
              </a:cxn>
              <a:cxn ang="0">
                <a:pos x="connsiteX14874" y="connsiteY14874"/>
              </a:cxn>
              <a:cxn ang="0">
                <a:pos x="connsiteX14875" y="connsiteY14875"/>
              </a:cxn>
              <a:cxn ang="0">
                <a:pos x="connsiteX14876" y="connsiteY14876"/>
              </a:cxn>
              <a:cxn ang="0">
                <a:pos x="connsiteX14877" y="connsiteY14877"/>
              </a:cxn>
              <a:cxn ang="0">
                <a:pos x="connsiteX14878" y="connsiteY14878"/>
              </a:cxn>
              <a:cxn ang="0">
                <a:pos x="connsiteX14879" y="connsiteY14879"/>
              </a:cxn>
              <a:cxn ang="0">
                <a:pos x="connsiteX14880" y="connsiteY14880"/>
              </a:cxn>
              <a:cxn ang="0">
                <a:pos x="connsiteX14881" y="connsiteY14881"/>
              </a:cxn>
              <a:cxn ang="0">
                <a:pos x="connsiteX14882" y="connsiteY14882"/>
              </a:cxn>
              <a:cxn ang="0">
                <a:pos x="connsiteX14883" y="connsiteY14883"/>
              </a:cxn>
              <a:cxn ang="0">
                <a:pos x="connsiteX14884" y="connsiteY14884"/>
              </a:cxn>
              <a:cxn ang="0">
                <a:pos x="connsiteX14885" y="connsiteY14885"/>
              </a:cxn>
              <a:cxn ang="0">
                <a:pos x="connsiteX14886" y="connsiteY14886"/>
              </a:cxn>
              <a:cxn ang="0">
                <a:pos x="connsiteX14887" y="connsiteY14887"/>
              </a:cxn>
              <a:cxn ang="0">
                <a:pos x="connsiteX14888" y="connsiteY14888"/>
              </a:cxn>
              <a:cxn ang="0">
                <a:pos x="connsiteX14889" y="connsiteY14889"/>
              </a:cxn>
              <a:cxn ang="0">
                <a:pos x="connsiteX14890" y="connsiteY14890"/>
              </a:cxn>
              <a:cxn ang="0">
                <a:pos x="connsiteX14891" y="connsiteY14891"/>
              </a:cxn>
              <a:cxn ang="0">
                <a:pos x="connsiteX14892" y="connsiteY14892"/>
              </a:cxn>
              <a:cxn ang="0">
                <a:pos x="connsiteX14893" y="connsiteY14893"/>
              </a:cxn>
              <a:cxn ang="0">
                <a:pos x="connsiteX14894" y="connsiteY14894"/>
              </a:cxn>
              <a:cxn ang="0">
                <a:pos x="connsiteX14895" y="connsiteY14895"/>
              </a:cxn>
              <a:cxn ang="0">
                <a:pos x="connsiteX14896" y="connsiteY14896"/>
              </a:cxn>
              <a:cxn ang="0">
                <a:pos x="connsiteX14897" y="connsiteY14897"/>
              </a:cxn>
              <a:cxn ang="0">
                <a:pos x="connsiteX14898" y="connsiteY14898"/>
              </a:cxn>
              <a:cxn ang="0">
                <a:pos x="connsiteX14899" y="connsiteY14899"/>
              </a:cxn>
              <a:cxn ang="0">
                <a:pos x="connsiteX14900" y="connsiteY14900"/>
              </a:cxn>
              <a:cxn ang="0">
                <a:pos x="connsiteX14901" y="connsiteY14901"/>
              </a:cxn>
              <a:cxn ang="0">
                <a:pos x="connsiteX14902" y="connsiteY14902"/>
              </a:cxn>
              <a:cxn ang="0">
                <a:pos x="connsiteX14903" y="connsiteY14903"/>
              </a:cxn>
              <a:cxn ang="0">
                <a:pos x="connsiteX14904" y="connsiteY14904"/>
              </a:cxn>
              <a:cxn ang="0">
                <a:pos x="connsiteX14905" y="connsiteY14905"/>
              </a:cxn>
              <a:cxn ang="0">
                <a:pos x="connsiteX14906" y="connsiteY14906"/>
              </a:cxn>
              <a:cxn ang="0">
                <a:pos x="connsiteX14907" y="connsiteY14907"/>
              </a:cxn>
              <a:cxn ang="0">
                <a:pos x="connsiteX14908" y="connsiteY14908"/>
              </a:cxn>
              <a:cxn ang="0">
                <a:pos x="connsiteX14909" y="connsiteY14909"/>
              </a:cxn>
              <a:cxn ang="0">
                <a:pos x="connsiteX14910" y="connsiteY14910"/>
              </a:cxn>
              <a:cxn ang="0">
                <a:pos x="connsiteX14911" y="connsiteY14911"/>
              </a:cxn>
              <a:cxn ang="0">
                <a:pos x="connsiteX14912" y="connsiteY14912"/>
              </a:cxn>
              <a:cxn ang="0">
                <a:pos x="connsiteX14913" y="connsiteY14913"/>
              </a:cxn>
              <a:cxn ang="0">
                <a:pos x="connsiteX14914" y="connsiteY14914"/>
              </a:cxn>
              <a:cxn ang="0">
                <a:pos x="connsiteX14915" y="connsiteY14915"/>
              </a:cxn>
              <a:cxn ang="0">
                <a:pos x="connsiteX14916" y="connsiteY14916"/>
              </a:cxn>
              <a:cxn ang="0">
                <a:pos x="connsiteX14917" y="connsiteY14917"/>
              </a:cxn>
              <a:cxn ang="0">
                <a:pos x="connsiteX14918" y="connsiteY14918"/>
              </a:cxn>
              <a:cxn ang="0">
                <a:pos x="connsiteX14919" y="connsiteY14919"/>
              </a:cxn>
              <a:cxn ang="0">
                <a:pos x="connsiteX14920" y="connsiteY14920"/>
              </a:cxn>
              <a:cxn ang="0">
                <a:pos x="connsiteX14921" y="connsiteY14921"/>
              </a:cxn>
              <a:cxn ang="0">
                <a:pos x="connsiteX14922" y="connsiteY14922"/>
              </a:cxn>
              <a:cxn ang="0">
                <a:pos x="connsiteX14923" y="connsiteY14923"/>
              </a:cxn>
              <a:cxn ang="0">
                <a:pos x="connsiteX14924" y="connsiteY14924"/>
              </a:cxn>
              <a:cxn ang="0">
                <a:pos x="connsiteX14925" y="connsiteY14925"/>
              </a:cxn>
              <a:cxn ang="0">
                <a:pos x="connsiteX14926" y="connsiteY14926"/>
              </a:cxn>
              <a:cxn ang="0">
                <a:pos x="connsiteX14927" y="connsiteY14927"/>
              </a:cxn>
              <a:cxn ang="0">
                <a:pos x="connsiteX14928" y="connsiteY14928"/>
              </a:cxn>
              <a:cxn ang="0">
                <a:pos x="connsiteX14929" y="connsiteY14929"/>
              </a:cxn>
              <a:cxn ang="0">
                <a:pos x="connsiteX14930" y="connsiteY14930"/>
              </a:cxn>
              <a:cxn ang="0">
                <a:pos x="connsiteX14931" y="connsiteY14931"/>
              </a:cxn>
              <a:cxn ang="0">
                <a:pos x="connsiteX14932" y="connsiteY14932"/>
              </a:cxn>
              <a:cxn ang="0">
                <a:pos x="connsiteX14933" y="connsiteY14933"/>
              </a:cxn>
              <a:cxn ang="0">
                <a:pos x="connsiteX14934" y="connsiteY14934"/>
              </a:cxn>
              <a:cxn ang="0">
                <a:pos x="connsiteX14935" y="connsiteY14935"/>
              </a:cxn>
              <a:cxn ang="0">
                <a:pos x="connsiteX14936" y="connsiteY14936"/>
              </a:cxn>
              <a:cxn ang="0">
                <a:pos x="connsiteX14937" y="connsiteY14937"/>
              </a:cxn>
              <a:cxn ang="0">
                <a:pos x="connsiteX14938" y="connsiteY14938"/>
              </a:cxn>
              <a:cxn ang="0">
                <a:pos x="connsiteX14939" y="connsiteY14939"/>
              </a:cxn>
              <a:cxn ang="0">
                <a:pos x="connsiteX14940" y="connsiteY14940"/>
              </a:cxn>
              <a:cxn ang="0">
                <a:pos x="connsiteX14941" y="connsiteY14941"/>
              </a:cxn>
              <a:cxn ang="0">
                <a:pos x="connsiteX14942" y="connsiteY14942"/>
              </a:cxn>
              <a:cxn ang="0">
                <a:pos x="connsiteX14943" y="connsiteY14943"/>
              </a:cxn>
              <a:cxn ang="0">
                <a:pos x="connsiteX14944" y="connsiteY14944"/>
              </a:cxn>
              <a:cxn ang="0">
                <a:pos x="connsiteX14945" y="connsiteY14945"/>
              </a:cxn>
              <a:cxn ang="0">
                <a:pos x="connsiteX14946" y="connsiteY14946"/>
              </a:cxn>
              <a:cxn ang="0">
                <a:pos x="connsiteX14947" y="connsiteY14947"/>
              </a:cxn>
              <a:cxn ang="0">
                <a:pos x="connsiteX14948" y="connsiteY14948"/>
              </a:cxn>
              <a:cxn ang="0">
                <a:pos x="connsiteX14949" y="connsiteY14949"/>
              </a:cxn>
              <a:cxn ang="0">
                <a:pos x="connsiteX14950" y="connsiteY14950"/>
              </a:cxn>
              <a:cxn ang="0">
                <a:pos x="connsiteX14951" y="connsiteY14951"/>
              </a:cxn>
              <a:cxn ang="0">
                <a:pos x="connsiteX14952" y="connsiteY14952"/>
              </a:cxn>
              <a:cxn ang="0">
                <a:pos x="connsiteX14953" y="connsiteY14953"/>
              </a:cxn>
              <a:cxn ang="0">
                <a:pos x="connsiteX14954" y="connsiteY14954"/>
              </a:cxn>
              <a:cxn ang="0">
                <a:pos x="connsiteX14955" y="connsiteY14955"/>
              </a:cxn>
              <a:cxn ang="0">
                <a:pos x="connsiteX14956" y="connsiteY14956"/>
              </a:cxn>
              <a:cxn ang="0">
                <a:pos x="connsiteX14957" y="connsiteY14957"/>
              </a:cxn>
              <a:cxn ang="0">
                <a:pos x="connsiteX14958" y="connsiteY14958"/>
              </a:cxn>
              <a:cxn ang="0">
                <a:pos x="connsiteX14959" y="connsiteY14959"/>
              </a:cxn>
              <a:cxn ang="0">
                <a:pos x="connsiteX14960" y="connsiteY14960"/>
              </a:cxn>
              <a:cxn ang="0">
                <a:pos x="connsiteX14961" y="connsiteY14961"/>
              </a:cxn>
              <a:cxn ang="0">
                <a:pos x="connsiteX14962" y="connsiteY14962"/>
              </a:cxn>
              <a:cxn ang="0">
                <a:pos x="connsiteX14963" y="connsiteY14963"/>
              </a:cxn>
              <a:cxn ang="0">
                <a:pos x="connsiteX14964" y="connsiteY14964"/>
              </a:cxn>
              <a:cxn ang="0">
                <a:pos x="connsiteX14965" y="connsiteY14965"/>
              </a:cxn>
              <a:cxn ang="0">
                <a:pos x="connsiteX14966" y="connsiteY14966"/>
              </a:cxn>
              <a:cxn ang="0">
                <a:pos x="connsiteX14967" y="connsiteY14967"/>
              </a:cxn>
              <a:cxn ang="0">
                <a:pos x="connsiteX14968" y="connsiteY14968"/>
              </a:cxn>
              <a:cxn ang="0">
                <a:pos x="connsiteX14969" y="connsiteY14969"/>
              </a:cxn>
              <a:cxn ang="0">
                <a:pos x="connsiteX14970" y="connsiteY14970"/>
              </a:cxn>
              <a:cxn ang="0">
                <a:pos x="connsiteX14971" y="connsiteY14971"/>
              </a:cxn>
              <a:cxn ang="0">
                <a:pos x="connsiteX14972" y="connsiteY14972"/>
              </a:cxn>
              <a:cxn ang="0">
                <a:pos x="connsiteX14973" y="connsiteY14973"/>
              </a:cxn>
              <a:cxn ang="0">
                <a:pos x="connsiteX14974" y="connsiteY14974"/>
              </a:cxn>
              <a:cxn ang="0">
                <a:pos x="connsiteX14975" y="connsiteY14975"/>
              </a:cxn>
              <a:cxn ang="0">
                <a:pos x="connsiteX14976" y="connsiteY14976"/>
              </a:cxn>
              <a:cxn ang="0">
                <a:pos x="connsiteX14977" y="connsiteY14977"/>
              </a:cxn>
              <a:cxn ang="0">
                <a:pos x="connsiteX14978" y="connsiteY14978"/>
              </a:cxn>
              <a:cxn ang="0">
                <a:pos x="connsiteX14979" y="connsiteY14979"/>
              </a:cxn>
              <a:cxn ang="0">
                <a:pos x="connsiteX14980" y="connsiteY14980"/>
              </a:cxn>
              <a:cxn ang="0">
                <a:pos x="connsiteX14981" y="connsiteY14981"/>
              </a:cxn>
              <a:cxn ang="0">
                <a:pos x="connsiteX14982" y="connsiteY14982"/>
              </a:cxn>
              <a:cxn ang="0">
                <a:pos x="connsiteX14983" y="connsiteY14983"/>
              </a:cxn>
              <a:cxn ang="0">
                <a:pos x="connsiteX14984" y="connsiteY14984"/>
              </a:cxn>
              <a:cxn ang="0">
                <a:pos x="connsiteX14985" y="connsiteY14985"/>
              </a:cxn>
              <a:cxn ang="0">
                <a:pos x="connsiteX14986" y="connsiteY14986"/>
              </a:cxn>
              <a:cxn ang="0">
                <a:pos x="connsiteX14987" y="connsiteY14987"/>
              </a:cxn>
              <a:cxn ang="0">
                <a:pos x="connsiteX14988" y="connsiteY14988"/>
              </a:cxn>
              <a:cxn ang="0">
                <a:pos x="connsiteX14989" y="connsiteY14989"/>
              </a:cxn>
              <a:cxn ang="0">
                <a:pos x="connsiteX14990" y="connsiteY14990"/>
              </a:cxn>
              <a:cxn ang="0">
                <a:pos x="connsiteX14991" y="connsiteY14991"/>
              </a:cxn>
              <a:cxn ang="0">
                <a:pos x="connsiteX14992" y="connsiteY14992"/>
              </a:cxn>
              <a:cxn ang="0">
                <a:pos x="connsiteX14993" y="connsiteY14993"/>
              </a:cxn>
              <a:cxn ang="0">
                <a:pos x="connsiteX14994" y="connsiteY14994"/>
              </a:cxn>
              <a:cxn ang="0">
                <a:pos x="connsiteX14995" y="connsiteY14995"/>
              </a:cxn>
              <a:cxn ang="0">
                <a:pos x="connsiteX14996" y="connsiteY14996"/>
              </a:cxn>
              <a:cxn ang="0">
                <a:pos x="connsiteX14997" y="connsiteY14997"/>
              </a:cxn>
              <a:cxn ang="0">
                <a:pos x="connsiteX14998" y="connsiteY14998"/>
              </a:cxn>
              <a:cxn ang="0">
                <a:pos x="connsiteX14999" y="connsiteY14999"/>
              </a:cxn>
              <a:cxn ang="0">
                <a:pos x="connsiteX15000" y="connsiteY15000"/>
              </a:cxn>
              <a:cxn ang="0">
                <a:pos x="connsiteX15001" y="connsiteY15001"/>
              </a:cxn>
              <a:cxn ang="0">
                <a:pos x="connsiteX15002" y="connsiteY15002"/>
              </a:cxn>
              <a:cxn ang="0">
                <a:pos x="connsiteX15003" y="connsiteY15003"/>
              </a:cxn>
              <a:cxn ang="0">
                <a:pos x="connsiteX15004" y="connsiteY15004"/>
              </a:cxn>
              <a:cxn ang="0">
                <a:pos x="connsiteX15005" y="connsiteY15005"/>
              </a:cxn>
              <a:cxn ang="0">
                <a:pos x="connsiteX15006" y="connsiteY15006"/>
              </a:cxn>
              <a:cxn ang="0">
                <a:pos x="connsiteX15007" y="connsiteY15007"/>
              </a:cxn>
              <a:cxn ang="0">
                <a:pos x="connsiteX15008" y="connsiteY15008"/>
              </a:cxn>
              <a:cxn ang="0">
                <a:pos x="connsiteX15009" y="connsiteY15009"/>
              </a:cxn>
              <a:cxn ang="0">
                <a:pos x="connsiteX15010" y="connsiteY15010"/>
              </a:cxn>
              <a:cxn ang="0">
                <a:pos x="connsiteX15011" y="connsiteY15011"/>
              </a:cxn>
              <a:cxn ang="0">
                <a:pos x="connsiteX15012" y="connsiteY15012"/>
              </a:cxn>
              <a:cxn ang="0">
                <a:pos x="connsiteX15013" y="connsiteY15013"/>
              </a:cxn>
              <a:cxn ang="0">
                <a:pos x="connsiteX15014" y="connsiteY15014"/>
              </a:cxn>
              <a:cxn ang="0">
                <a:pos x="connsiteX15015" y="connsiteY15015"/>
              </a:cxn>
              <a:cxn ang="0">
                <a:pos x="connsiteX15016" y="connsiteY15016"/>
              </a:cxn>
              <a:cxn ang="0">
                <a:pos x="connsiteX15017" y="connsiteY15017"/>
              </a:cxn>
              <a:cxn ang="0">
                <a:pos x="connsiteX15018" y="connsiteY15018"/>
              </a:cxn>
              <a:cxn ang="0">
                <a:pos x="connsiteX15019" y="connsiteY15019"/>
              </a:cxn>
              <a:cxn ang="0">
                <a:pos x="connsiteX15020" y="connsiteY15020"/>
              </a:cxn>
              <a:cxn ang="0">
                <a:pos x="connsiteX15021" y="connsiteY15021"/>
              </a:cxn>
              <a:cxn ang="0">
                <a:pos x="connsiteX15022" y="connsiteY15022"/>
              </a:cxn>
              <a:cxn ang="0">
                <a:pos x="connsiteX15023" y="connsiteY15023"/>
              </a:cxn>
              <a:cxn ang="0">
                <a:pos x="connsiteX15024" y="connsiteY15024"/>
              </a:cxn>
              <a:cxn ang="0">
                <a:pos x="connsiteX15025" y="connsiteY15025"/>
              </a:cxn>
              <a:cxn ang="0">
                <a:pos x="connsiteX15026" y="connsiteY15026"/>
              </a:cxn>
              <a:cxn ang="0">
                <a:pos x="connsiteX15027" y="connsiteY15027"/>
              </a:cxn>
              <a:cxn ang="0">
                <a:pos x="connsiteX15028" y="connsiteY15028"/>
              </a:cxn>
              <a:cxn ang="0">
                <a:pos x="connsiteX15029" y="connsiteY15029"/>
              </a:cxn>
              <a:cxn ang="0">
                <a:pos x="connsiteX15030" y="connsiteY15030"/>
              </a:cxn>
              <a:cxn ang="0">
                <a:pos x="connsiteX15031" y="connsiteY15031"/>
              </a:cxn>
              <a:cxn ang="0">
                <a:pos x="connsiteX15032" y="connsiteY15032"/>
              </a:cxn>
              <a:cxn ang="0">
                <a:pos x="connsiteX15033" y="connsiteY15033"/>
              </a:cxn>
              <a:cxn ang="0">
                <a:pos x="connsiteX15034" y="connsiteY15034"/>
              </a:cxn>
              <a:cxn ang="0">
                <a:pos x="connsiteX15035" y="connsiteY15035"/>
              </a:cxn>
              <a:cxn ang="0">
                <a:pos x="connsiteX15036" y="connsiteY15036"/>
              </a:cxn>
              <a:cxn ang="0">
                <a:pos x="connsiteX15037" y="connsiteY15037"/>
              </a:cxn>
              <a:cxn ang="0">
                <a:pos x="connsiteX15038" y="connsiteY15038"/>
              </a:cxn>
              <a:cxn ang="0">
                <a:pos x="connsiteX15039" y="connsiteY15039"/>
              </a:cxn>
              <a:cxn ang="0">
                <a:pos x="connsiteX15040" y="connsiteY15040"/>
              </a:cxn>
              <a:cxn ang="0">
                <a:pos x="connsiteX15041" y="connsiteY15041"/>
              </a:cxn>
              <a:cxn ang="0">
                <a:pos x="connsiteX15042" y="connsiteY15042"/>
              </a:cxn>
              <a:cxn ang="0">
                <a:pos x="connsiteX15043" y="connsiteY15043"/>
              </a:cxn>
              <a:cxn ang="0">
                <a:pos x="connsiteX15044" y="connsiteY15044"/>
              </a:cxn>
              <a:cxn ang="0">
                <a:pos x="connsiteX15045" y="connsiteY15045"/>
              </a:cxn>
              <a:cxn ang="0">
                <a:pos x="connsiteX15046" y="connsiteY15046"/>
              </a:cxn>
              <a:cxn ang="0">
                <a:pos x="connsiteX15047" y="connsiteY15047"/>
              </a:cxn>
              <a:cxn ang="0">
                <a:pos x="connsiteX15048" y="connsiteY15048"/>
              </a:cxn>
              <a:cxn ang="0">
                <a:pos x="connsiteX15049" y="connsiteY15049"/>
              </a:cxn>
              <a:cxn ang="0">
                <a:pos x="connsiteX15050" y="connsiteY15050"/>
              </a:cxn>
              <a:cxn ang="0">
                <a:pos x="connsiteX15051" y="connsiteY15051"/>
              </a:cxn>
              <a:cxn ang="0">
                <a:pos x="connsiteX15052" y="connsiteY15052"/>
              </a:cxn>
              <a:cxn ang="0">
                <a:pos x="connsiteX15053" y="connsiteY15053"/>
              </a:cxn>
              <a:cxn ang="0">
                <a:pos x="connsiteX15054" y="connsiteY15054"/>
              </a:cxn>
              <a:cxn ang="0">
                <a:pos x="connsiteX15055" y="connsiteY15055"/>
              </a:cxn>
              <a:cxn ang="0">
                <a:pos x="connsiteX15056" y="connsiteY15056"/>
              </a:cxn>
              <a:cxn ang="0">
                <a:pos x="connsiteX15057" y="connsiteY15057"/>
              </a:cxn>
              <a:cxn ang="0">
                <a:pos x="connsiteX15058" y="connsiteY15058"/>
              </a:cxn>
              <a:cxn ang="0">
                <a:pos x="connsiteX15059" y="connsiteY15059"/>
              </a:cxn>
              <a:cxn ang="0">
                <a:pos x="connsiteX15060" y="connsiteY15060"/>
              </a:cxn>
              <a:cxn ang="0">
                <a:pos x="connsiteX15061" y="connsiteY15061"/>
              </a:cxn>
              <a:cxn ang="0">
                <a:pos x="connsiteX15062" y="connsiteY15062"/>
              </a:cxn>
              <a:cxn ang="0">
                <a:pos x="connsiteX15063" y="connsiteY15063"/>
              </a:cxn>
              <a:cxn ang="0">
                <a:pos x="connsiteX15064" y="connsiteY15064"/>
              </a:cxn>
              <a:cxn ang="0">
                <a:pos x="connsiteX15065" y="connsiteY15065"/>
              </a:cxn>
              <a:cxn ang="0">
                <a:pos x="connsiteX15066" y="connsiteY15066"/>
              </a:cxn>
              <a:cxn ang="0">
                <a:pos x="connsiteX15067" y="connsiteY15067"/>
              </a:cxn>
              <a:cxn ang="0">
                <a:pos x="connsiteX15068" y="connsiteY15068"/>
              </a:cxn>
              <a:cxn ang="0">
                <a:pos x="connsiteX15069" y="connsiteY15069"/>
              </a:cxn>
              <a:cxn ang="0">
                <a:pos x="connsiteX15070" y="connsiteY15070"/>
              </a:cxn>
              <a:cxn ang="0">
                <a:pos x="connsiteX15071" y="connsiteY15071"/>
              </a:cxn>
              <a:cxn ang="0">
                <a:pos x="connsiteX15072" y="connsiteY15072"/>
              </a:cxn>
              <a:cxn ang="0">
                <a:pos x="connsiteX15073" y="connsiteY15073"/>
              </a:cxn>
              <a:cxn ang="0">
                <a:pos x="connsiteX15074" y="connsiteY15074"/>
              </a:cxn>
              <a:cxn ang="0">
                <a:pos x="connsiteX15075" y="connsiteY15075"/>
              </a:cxn>
              <a:cxn ang="0">
                <a:pos x="connsiteX15076" y="connsiteY15076"/>
              </a:cxn>
              <a:cxn ang="0">
                <a:pos x="connsiteX15077" y="connsiteY15077"/>
              </a:cxn>
              <a:cxn ang="0">
                <a:pos x="connsiteX15078" y="connsiteY15078"/>
              </a:cxn>
              <a:cxn ang="0">
                <a:pos x="connsiteX15079" y="connsiteY15079"/>
              </a:cxn>
              <a:cxn ang="0">
                <a:pos x="connsiteX15080" y="connsiteY15080"/>
              </a:cxn>
              <a:cxn ang="0">
                <a:pos x="connsiteX15081" y="connsiteY15081"/>
              </a:cxn>
              <a:cxn ang="0">
                <a:pos x="connsiteX15082" y="connsiteY15082"/>
              </a:cxn>
              <a:cxn ang="0">
                <a:pos x="connsiteX15083" y="connsiteY15083"/>
              </a:cxn>
              <a:cxn ang="0">
                <a:pos x="connsiteX15084" y="connsiteY15084"/>
              </a:cxn>
              <a:cxn ang="0">
                <a:pos x="connsiteX15085" y="connsiteY15085"/>
              </a:cxn>
              <a:cxn ang="0">
                <a:pos x="connsiteX15086" y="connsiteY15086"/>
              </a:cxn>
              <a:cxn ang="0">
                <a:pos x="connsiteX15087" y="connsiteY15087"/>
              </a:cxn>
              <a:cxn ang="0">
                <a:pos x="connsiteX15088" y="connsiteY15088"/>
              </a:cxn>
              <a:cxn ang="0">
                <a:pos x="connsiteX15089" y="connsiteY15089"/>
              </a:cxn>
              <a:cxn ang="0">
                <a:pos x="connsiteX15090" y="connsiteY15090"/>
              </a:cxn>
              <a:cxn ang="0">
                <a:pos x="connsiteX15091" y="connsiteY15091"/>
              </a:cxn>
              <a:cxn ang="0">
                <a:pos x="connsiteX15092" y="connsiteY15092"/>
              </a:cxn>
              <a:cxn ang="0">
                <a:pos x="connsiteX15093" y="connsiteY15093"/>
              </a:cxn>
              <a:cxn ang="0">
                <a:pos x="connsiteX15094" y="connsiteY15094"/>
              </a:cxn>
              <a:cxn ang="0">
                <a:pos x="connsiteX15095" y="connsiteY15095"/>
              </a:cxn>
              <a:cxn ang="0">
                <a:pos x="connsiteX15096" y="connsiteY15096"/>
              </a:cxn>
              <a:cxn ang="0">
                <a:pos x="connsiteX15097" y="connsiteY15097"/>
              </a:cxn>
              <a:cxn ang="0">
                <a:pos x="connsiteX15098" y="connsiteY15098"/>
              </a:cxn>
              <a:cxn ang="0">
                <a:pos x="connsiteX15099" y="connsiteY15099"/>
              </a:cxn>
              <a:cxn ang="0">
                <a:pos x="connsiteX15100" y="connsiteY15100"/>
              </a:cxn>
              <a:cxn ang="0">
                <a:pos x="connsiteX15101" y="connsiteY15101"/>
              </a:cxn>
              <a:cxn ang="0">
                <a:pos x="connsiteX15102" y="connsiteY15102"/>
              </a:cxn>
              <a:cxn ang="0">
                <a:pos x="connsiteX15103" y="connsiteY15103"/>
              </a:cxn>
              <a:cxn ang="0">
                <a:pos x="connsiteX15104" y="connsiteY15104"/>
              </a:cxn>
              <a:cxn ang="0">
                <a:pos x="connsiteX15105" y="connsiteY15105"/>
              </a:cxn>
              <a:cxn ang="0">
                <a:pos x="connsiteX15106" y="connsiteY15106"/>
              </a:cxn>
              <a:cxn ang="0">
                <a:pos x="connsiteX15107" y="connsiteY15107"/>
              </a:cxn>
              <a:cxn ang="0">
                <a:pos x="connsiteX15108" y="connsiteY15108"/>
              </a:cxn>
              <a:cxn ang="0">
                <a:pos x="connsiteX15109" y="connsiteY15109"/>
              </a:cxn>
              <a:cxn ang="0">
                <a:pos x="connsiteX15110" y="connsiteY15110"/>
              </a:cxn>
              <a:cxn ang="0">
                <a:pos x="connsiteX15111" y="connsiteY15111"/>
              </a:cxn>
              <a:cxn ang="0">
                <a:pos x="connsiteX15112" y="connsiteY15112"/>
              </a:cxn>
              <a:cxn ang="0">
                <a:pos x="connsiteX15113" y="connsiteY15113"/>
              </a:cxn>
              <a:cxn ang="0">
                <a:pos x="connsiteX15114" y="connsiteY15114"/>
              </a:cxn>
              <a:cxn ang="0">
                <a:pos x="connsiteX15115" y="connsiteY15115"/>
              </a:cxn>
              <a:cxn ang="0">
                <a:pos x="connsiteX15116" y="connsiteY15116"/>
              </a:cxn>
              <a:cxn ang="0">
                <a:pos x="connsiteX15117" y="connsiteY15117"/>
              </a:cxn>
              <a:cxn ang="0">
                <a:pos x="connsiteX15118" y="connsiteY15118"/>
              </a:cxn>
              <a:cxn ang="0">
                <a:pos x="connsiteX15119" y="connsiteY15119"/>
              </a:cxn>
              <a:cxn ang="0">
                <a:pos x="connsiteX15120" y="connsiteY15120"/>
              </a:cxn>
              <a:cxn ang="0">
                <a:pos x="connsiteX15121" y="connsiteY15121"/>
              </a:cxn>
              <a:cxn ang="0">
                <a:pos x="connsiteX15122" y="connsiteY15122"/>
              </a:cxn>
              <a:cxn ang="0">
                <a:pos x="connsiteX15123" y="connsiteY15123"/>
              </a:cxn>
              <a:cxn ang="0">
                <a:pos x="connsiteX15124" y="connsiteY15124"/>
              </a:cxn>
              <a:cxn ang="0">
                <a:pos x="connsiteX15125" y="connsiteY15125"/>
              </a:cxn>
              <a:cxn ang="0">
                <a:pos x="connsiteX15126" y="connsiteY15126"/>
              </a:cxn>
              <a:cxn ang="0">
                <a:pos x="connsiteX15127" y="connsiteY15127"/>
              </a:cxn>
              <a:cxn ang="0">
                <a:pos x="connsiteX15128" y="connsiteY15128"/>
              </a:cxn>
              <a:cxn ang="0">
                <a:pos x="connsiteX15129" y="connsiteY15129"/>
              </a:cxn>
              <a:cxn ang="0">
                <a:pos x="connsiteX15130" y="connsiteY15130"/>
              </a:cxn>
              <a:cxn ang="0">
                <a:pos x="connsiteX15131" y="connsiteY15131"/>
              </a:cxn>
              <a:cxn ang="0">
                <a:pos x="connsiteX15132" y="connsiteY15132"/>
              </a:cxn>
              <a:cxn ang="0">
                <a:pos x="connsiteX15133" y="connsiteY15133"/>
              </a:cxn>
              <a:cxn ang="0">
                <a:pos x="connsiteX15134" y="connsiteY15134"/>
              </a:cxn>
              <a:cxn ang="0">
                <a:pos x="connsiteX15135" y="connsiteY15135"/>
              </a:cxn>
              <a:cxn ang="0">
                <a:pos x="connsiteX15136" y="connsiteY15136"/>
              </a:cxn>
              <a:cxn ang="0">
                <a:pos x="connsiteX15137" y="connsiteY15137"/>
              </a:cxn>
              <a:cxn ang="0">
                <a:pos x="connsiteX15138" y="connsiteY15138"/>
              </a:cxn>
              <a:cxn ang="0">
                <a:pos x="connsiteX15139" y="connsiteY15139"/>
              </a:cxn>
              <a:cxn ang="0">
                <a:pos x="connsiteX15140" y="connsiteY15140"/>
              </a:cxn>
              <a:cxn ang="0">
                <a:pos x="connsiteX15141" y="connsiteY15141"/>
              </a:cxn>
              <a:cxn ang="0">
                <a:pos x="connsiteX15142" y="connsiteY15142"/>
              </a:cxn>
              <a:cxn ang="0">
                <a:pos x="connsiteX15143" y="connsiteY15143"/>
              </a:cxn>
              <a:cxn ang="0">
                <a:pos x="connsiteX15144" y="connsiteY15144"/>
              </a:cxn>
              <a:cxn ang="0">
                <a:pos x="connsiteX15145" y="connsiteY15145"/>
              </a:cxn>
              <a:cxn ang="0">
                <a:pos x="connsiteX15146" y="connsiteY15146"/>
              </a:cxn>
              <a:cxn ang="0">
                <a:pos x="connsiteX15147" y="connsiteY15147"/>
              </a:cxn>
              <a:cxn ang="0">
                <a:pos x="connsiteX15148" y="connsiteY15148"/>
              </a:cxn>
              <a:cxn ang="0">
                <a:pos x="connsiteX15149" y="connsiteY15149"/>
              </a:cxn>
              <a:cxn ang="0">
                <a:pos x="connsiteX15150" y="connsiteY15150"/>
              </a:cxn>
              <a:cxn ang="0">
                <a:pos x="connsiteX15151" y="connsiteY15151"/>
              </a:cxn>
              <a:cxn ang="0">
                <a:pos x="connsiteX15152" y="connsiteY15152"/>
              </a:cxn>
              <a:cxn ang="0">
                <a:pos x="connsiteX15153" y="connsiteY15153"/>
              </a:cxn>
              <a:cxn ang="0">
                <a:pos x="connsiteX15154" y="connsiteY15154"/>
              </a:cxn>
              <a:cxn ang="0">
                <a:pos x="connsiteX15155" y="connsiteY15155"/>
              </a:cxn>
              <a:cxn ang="0">
                <a:pos x="connsiteX15156" y="connsiteY15156"/>
              </a:cxn>
              <a:cxn ang="0">
                <a:pos x="connsiteX15157" y="connsiteY15157"/>
              </a:cxn>
              <a:cxn ang="0">
                <a:pos x="connsiteX15158" y="connsiteY15158"/>
              </a:cxn>
              <a:cxn ang="0">
                <a:pos x="connsiteX15159" y="connsiteY15159"/>
              </a:cxn>
              <a:cxn ang="0">
                <a:pos x="connsiteX15160" y="connsiteY15160"/>
              </a:cxn>
              <a:cxn ang="0">
                <a:pos x="connsiteX15161" y="connsiteY15161"/>
              </a:cxn>
              <a:cxn ang="0">
                <a:pos x="connsiteX15162" y="connsiteY15162"/>
              </a:cxn>
              <a:cxn ang="0">
                <a:pos x="connsiteX15163" y="connsiteY15163"/>
              </a:cxn>
              <a:cxn ang="0">
                <a:pos x="connsiteX15164" y="connsiteY15164"/>
              </a:cxn>
              <a:cxn ang="0">
                <a:pos x="connsiteX15165" y="connsiteY15165"/>
              </a:cxn>
              <a:cxn ang="0">
                <a:pos x="connsiteX15166" y="connsiteY15166"/>
              </a:cxn>
              <a:cxn ang="0">
                <a:pos x="connsiteX15167" y="connsiteY15167"/>
              </a:cxn>
              <a:cxn ang="0">
                <a:pos x="connsiteX15168" y="connsiteY15168"/>
              </a:cxn>
              <a:cxn ang="0">
                <a:pos x="connsiteX15169" y="connsiteY15169"/>
              </a:cxn>
              <a:cxn ang="0">
                <a:pos x="connsiteX15170" y="connsiteY15170"/>
              </a:cxn>
              <a:cxn ang="0">
                <a:pos x="connsiteX15171" y="connsiteY15171"/>
              </a:cxn>
              <a:cxn ang="0">
                <a:pos x="connsiteX15172" y="connsiteY15172"/>
              </a:cxn>
              <a:cxn ang="0">
                <a:pos x="connsiteX15173" y="connsiteY15173"/>
              </a:cxn>
              <a:cxn ang="0">
                <a:pos x="connsiteX15174" y="connsiteY15174"/>
              </a:cxn>
              <a:cxn ang="0">
                <a:pos x="connsiteX15175" y="connsiteY15175"/>
              </a:cxn>
              <a:cxn ang="0">
                <a:pos x="connsiteX15176" y="connsiteY15176"/>
              </a:cxn>
              <a:cxn ang="0">
                <a:pos x="connsiteX15177" y="connsiteY15177"/>
              </a:cxn>
              <a:cxn ang="0">
                <a:pos x="connsiteX15178" y="connsiteY15178"/>
              </a:cxn>
              <a:cxn ang="0">
                <a:pos x="connsiteX15179" y="connsiteY15179"/>
              </a:cxn>
              <a:cxn ang="0">
                <a:pos x="connsiteX15180" y="connsiteY15180"/>
              </a:cxn>
              <a:cxn ang="0">
                <a:pos x="connsiteX15181" y="connsiteY15181"/>
              </a:cxn>
              <a:cxn ang="0">
                <a:pos x="connsiteX15182" y="connsiteY15182"/>
              </a:cxn>
              <a:cxn ang="0">
                <a:pos x="connsiteX15183" y="connsiteY15183"/>
              </a:cxn>
              <a:cxn ang="0">
                <a:pos x="connsiteX15184" y="connsiteY15184"/>
              </a:cxn>
              <a:cxn ang="0">
                <a:pos x="connsiteX15185" y="connsiteY15185"/>
              </a:cxn>
              <a:cxn ang="0">
                <a:pos x="connsiteX15186" y="connsiteY15186"/>
              </a:cxn>
              <a:cxn ang="0">
                <a:pos x="connsiteX15187" y="connsiteY15187"/>
              </a:cxn>
              <a:cxn ang="0">
                <a:pos x="connsiteX15188" y="connsiteY15188"/>
              </a:cxn>
              <a:cxn ang="0">
                <a:pos x="connsiteX15189" y="connsiteY15189"/>
              </a:cxn>
              <a:cxn ang="0">
                <a:pos x="connsiteX15190" y="connsiteY15190"/>
              </a:cxn>
              <a:cxn ang="0">
                <a:pos x="connsiteX15191" y="connsiteY15191"/>
              </a:cxn>
              <a:cxn ang="0">
                <a:pos x="connsiteX15192" y="connsiteY15192"/>
              </a:cxn>
              <a:cxn ang="0">
                <a:pos x="connsiteX15193" y="connsiteY15193"/>
              </a:cxn>
              <a:cxn ang="0">
                <a:pos x="connsiteX15194" y="connsiteY15194"/>
              </a:cxn>
              <a:cxn ang="0">
                <a:pos x="connsiteX15195" y="connsiteY15195"/>
              </a:cxn>
              <a:cxn ang="0">
                <a:pos x="connsiteX15196" y="connsiteY15196"/>
              </a:cxn>
              <a:cxn ang="0">
                <a:pos x="connsiteX15197" y="connsiteY15197"/>
              </a:cxn>
              <a:cxn ang="0">
                <a:pos x="connsiteX15198" y="connsiteY15198"/>
              </a:cxn>
              <a:cxn ang="0">
                <a:pos x="connsiteX15199" y="connsiteY15199"/>
              </a:cxn>
              <a:cxn ang="0">
                <a:pos x="connsiteX15200" y="connsiteY15200"/>
              </a:cxn>
              <a:cxn ang="0">
                <a:pos x="connsiteX15201" y="connsiteY15201"/>
              </a:cxn>
              <a:cxn ang="0">
                <a:pos x="connsiteX15202" y="connsiteY15202"/>
              </a:cxn>
              <a:cxn ang="0">
                <a:pos x="connsiteX15203" y="connsiteY15203"/>
              </a:cxn>
              <a:cxn ang="0">
                <a:pos x="connsiteX15204" y="connsiteY15204"/>
              </a:cxn>
              <a:cxn ang="0">
                <a:pos x="connsiteX15205" y="connsiteY15205"/>
              </a:cxn>
              <a:cxn ang="0">
                <a:pos x="connsiteX15206" y="connsiteY15206"/>
              </a:cxn>
              <a:cxn ang="0">
                <a:pos x="connsiteX15207" y="connsiteY15207"/>
              </a:cxn>
              <a:cxn ang="0">
                <a:pos x="connsiteX15208" y="connsiteY15208"/>
              </a:cxn>
              <a:cxn ang="0">
                <a:pos x="connsiteX15209" y="connsiteY15209"/>
              </a:cxn>
              <a:cxn ang="0">
                <a:pos x="connsiteX15210" y="connsiteY15210"/>
              </a:cxn>
              <a:cxn ang="0">
                <a:pos x="connsiteX15211" y="connsiteY15211"/>
              </a:cxn>
              <a:cxn ang="0">
                <a:pos x="connsiteX15212" y="connsiteY15212"/>
              </a:cxn>
              <a:cxn ang="0">
                <a:pos x="connsiteX15213" y="connsiteY15213"/>
              </a:cxn>
              <a:cxn ang="0">
                <a:pos x="connsiteX15214" y="connsiteY15214"/>
              </a:cxn>
              <a:cxn ang="0">
                <a:pos x="connsiteX15215" y="connsiteY15215"/>
              </a:cxn>
              <a:cxn ang="0">
                <a:pos x="connsiteX15216" y="connsiteY15216"/>
              </a:cxn>
              <a:cxn ang="0">
                <a:pos x="connsiteX15217" y="connsiteY15217"/>
              </a:cxn>
              <a:cxn ang="0">
                <a:pos x="connsiteX15218" y="connsiteY15218"/>
              </a:cxn>
              <a:cxn ang="0">
                <a:pos x="connsiteX15219" y="connsiteY15219"/>
              </a:cxn>
              <a:cxn ang="0">
                <a:pos x="connsiteX15220" y="connsiteY15220"/>
              </a:cxn>
              <a:cxn ang="0">
                <a:pos x="connsiteX15221" y="connsiteY15221"/>
              </a:cxn>
              <a:cxn ang="0">
                <a:pos x="connsiteX15222" y="connsiteY15222"/>
              </a:cxn>
              <a:cxn ang="0">
                <a:pos x="connsiteX15223" y="connsiteY15223"/>
              </a:cxn>
              <a:cxn ang="0">
                <a:pos x="connsiteX15224" y="connsiteY15224"/>
              </a:cxn>
              <a:cxn ang="0">
                <a:pos x="connsiteX15225" y="connsiteY15225"/>
              </a:cxn>
              <a:cxn ang="0">
                <a:pos x="connsiteX15226" y="connsiteY15226"/>
              </a:cxn>
              <a:cxn ang="0">
                <a:pos x="connsiteX15227" y="connsiteY15227"/>
              </a:cxn>
              <a:cxn ang="0">
                <a:pos x="connsiteX15228" y="connsiteY15228"/>
              </a:cxn>
              <a:cxn ang="0">
                <a:pos x="connsiteX15229" y="connsiteY15229"/>
              </a:cxn>
              <a:cxn ang="0">
                <a:pos x="connsiteX15230" y="connsiteY15230"/>
              </a:cxn>
              <a:cxn ang="0">
                <a:pos x="connsiteX15231" y="connsiteY15231"/>
              </a:cxn>
              <a:cxn ang="0">
                <a:pos x="connsiteX15232" y="connsiteY15232"/>
              </a:cxn>
              <a:cxn ang="0">
                <a:pos x="connsiteX15233" y="connsiteY15233"/>
              </a:cxn>
              <a:cxn ang="0">
                <a:pos x="connsiteX15234" y="connsiteY15234"/>
              </a:cxn>
              <a:cxn ang="0">
                <a:pos x="connsiteX15235" y="connsiteY15235"/>
              </a:cxn>
              <a:cxn ang="0">
                <a:pos x="connsiteX15236" y="connsiteY15236"/>
              </a:cxn>
              <a:cxn ang="0">
                <a:pos x="connsiteX15237" y="connsiteY15237"/>
              </a:cxn>
              <a:cxn ang="0">
                <a:pos x="connsiteX15238" y="connsiteY15238"/>
              </a:cxn>
              <a:cxn ang="0">
                <a:pos x="connsiteX15239" y="connsiteY15239"/>
              </a:cxn>
              <a:cxn ang="0">
                <a:pos x="connsiteX15240" y="connsiteY15240"/>
              </a:cxn>
              <a:cxn ang="0">
                <a:pos x="connsiteX15241" y="connsiteY15241"/>
              </a:cxn>
              <a:cxn ang="0">
                <a:pos x="connsiteX15242" y="connsiteY15242"/>
              </a:cxn>
              <a:cxn ang="0">
                <a:pos x="connsiteX15243" y="connsiteY15243"/>
              </a:cxn>
              <a:cxn ang="0">
                <a:pos x="connsiteX15244" y="connsiteY15244"/>
              </a:cxn>
              <a:cxn ang="0">
                <a:pos x="connsiteX15245" y="connsiteY15245"/>
              </a:cxn>
              <a:cxn ang="0">
                <a:pos x="connsiteX15246" y="connsiteY15246"/>
              </a:cxn>
              <a:cxn ang="0">
                <a:pos x="connsiteX15247" y="connsiteY15247"/>
              </a:cxn>
              <a:cxn ang="0">
                <a:pos x="connsiteX15248" y="connsiteY15248"/>
              </a:cxn>
              <a:cxn ang="0">
                <a:pos x="connsiteX15249" y="connsiteY15249"/>
              </a:cxn>
              <a:cxn ang="0">
                <a:pos x="connsiteX15250" y="connsiteY15250"/>
              </a:cxn>
              <a:cxn ang="0">
                <a:pos x="connsiteX15251" y="connsiteY15251"/>
              </a:cxn>
              <a:cxn ang="0">
                <a:pos x="connsiteX15252" y="connsiteY15252"/>
              </a:cxn>
              <a:cxn ang="0">
                <a:pos x="connsiteX15253" y="connsiteY15253"/>
              </a:cxn>
              <a:cxn ang="0">
                <a:pos x="connsiteX15254" y="connsiteY15254"/>
              </a:cxn>
              <a:cxn ang="0">
                <a:pos x="connsiteX15255" y="connsiteY15255"/>
              </a:cxn>
              <a:cxn ang="0">
                <a:pos x="connsiteX15256" y="connsiteY15256"/>
              </a:cxn>
              <a:cxn ang="0">
                <a:pos x="connsiteX15257" y="connsiteY15257"/>
              </a:cxn>
              <a:cxn ang="0">
                <a:pos x="connsiteX15258" y="connsiteY15258"/>
              </a:cxn>
              <a:cxn ang="0">
                <a:pos x="connsiteX15259" y="connsiteY15259"/>
              </a:cxn>
              <a:cxn ang="0">
                <a:pos x="connsiteX15260" y="connsiteY15260"/>
              </a:cxn>
              <a:cxn ang="0">
                <a:pos x="connsiteX15261" y="connsiteY15261"/>
              </a:cxn>
              <a:cxn ang="0">
                <a:pos x="connsiteX15262" y="connsiteY15262"/>
              </a:cxn>
              <a:cxn ang="0">
                <a:pos x="connsiteX15263" y="connsiteY15263"/>
              </a:cxn>
              <a:cxn ang="0">
                <a:pos x="connsiteX15264" y="connsiteY15264"/>
              </a:cxn>
              <a:cxn ang="0">
                <a:pos x="connsiteX15265" y="connsiteY15265"/>
              </a:cxn>
              <a:cxn ang="0">
                <a:pos x="connsiteX15266" y="connsiteY15266"/>
              </a:cxn>
              <a:cxn ang="0">
                <a:pos x="connsiteX15267" y="connsiteY15267"/>
              </a:cxn>
              <a:cxn ang="0">
                <a:pos x="connsiteX15268" y="connsiteY15268"/>
              </a:cxn>
              <a:cxn ang="0">
                <a:pos x="connsiteX15269" y="connsiteY15269"/>
              </a:cxn>
              <a:cxn ang="0">
                <a:pos x="connsiteX15270" y="connsiteY15270"/>
              </a:cxn>
              <a:cxn ang="0">
                <a:pos x="connsiteX15271" y="connsiteY15271"/>
              </a:cxn>
              <a:cxn ang="0">
                <a:pos x="connsiteX15272" y="connsiteY15272"/>
              </a:cxn>
              <a:cxn ang="0">
                <a:pos x="connsiteX15273" y="connsiteY15273"/>
              </a:cxn>
              <a:cxn ang="0">
                <a:pos x="connsiteX15274" y="connsiteY15274"/>
              </a:cxn>
              <a:cxn ang="0">
                <a:pos x="connsiteX15275" y="connsiteY15275"/>
              </a:cxn>
              <a:cxn ang="0">
                <a:pos x="connsiteX15276" y="connsiteY15276"/>
              </a:cxn>
              <a:cxn ang="0">
                <a:pos x="connsiteX15277" y="connsiteY15277"/>
              </a:cxn>
              <a:cxn ang="0">
                <a:pos x="connsiteX15278" y="connsiteY15278"/>
              </a:cxn>
              <a:cxn ang="0">
                <a:pos x="connsiteX15279" y="connsiteY15279"/>
              </a:cxn>
              <a:cxn ang="0">
                <a:pos x="connsiteX15280" y="connsiteY15280"/>
              </a:cxn>
              <a:cxn ang="0">
                <a:pos x="connsiteX15281" y="connsiteY15281"/>
              </a:cxn>
              <a:cxn ang="0">
                <a:pos x="connsiteX15282" y="connsiteY15282"/>
              </a:cxn>
              <a:cxn ang="0">
                <a:pos x="connsiteX15283" y="connsiteY15283"/>
              </a:cxn>
              <a:cxn ang="0">
                <a:pos x="connsiteX15284" y="connsiteY15284"/>
              </a:cxn>
              <a:cxn ang="0">
                <a:pos x="connsiteX15285" y="connsiteY15285"/>
              </a:cxn>
              <a:cxn ang="0">
                <a:pos x="connsiteX15286" y="connsiteY15286"/>
              </a:cxn>
              <a:cxn ang="0">
                <a:pos x="connsiteX15287" y="connsiteY15287"/>
              </a:cxn>
              <a:cxn ang="0">
                <a:pos x="connsiteX15288" y="connsiteY15288"/>
              </a:cxn>
              <a:cxn ang="0">
                <a:pos x="connsiteX15289" y="connsiteY15289"/>
              </a:cxn>
              <a:cxn ang="0">
                <a:pos x="connsiteX15290" y="connsiteY15290"/>
              </a:cxn>
              <a:cxn ang="0">
                <a:pos x="connsiteX15291" y="connsiteY15291"/>
              </a:cxn>
              <a:cxn ang="0">
                <a:pos x="connsiteX15292" y="connsiteY15292"/>
              </a:cxn>
              <a:cxn ang="0">
                <a:pos x="connsiteX15293" y="connsiteY15293"/>
              </a:cxn>
              <a:cxn ang="0">
                <a:pos x="connsiteX15294" y="connsiteY15294"/>
              </a:cxn>
              <a:cxn ang="0">
                <a:pos x="connsiteX15295" y="connsiteY15295"/>
              </a:cxn>
              <a:cxn ang="0">
                <a:pos x="connsiteX15296" y="connsiteY15296"/>
              </a:cxn>
              <a:cxn ang="0">
                <a:pos x="connsiteX15297" y="connsiteY15297"/>
              </a:cxn>
              <a:cxn ang="0">
                <a:pos x="connsiteX15298" y="connsiteY15298"/>
              </a:cxn>
              <a:cxn ang="0">
                <a:pos x="connsiteX15299" y="connsiteY15299"/>
              </a:cxn>
              <a:cxn ang="0">
                <a:pos x="connsiteX15300" y="connsiteY15300"/>
              </a:cxn>
              <a:cxn ang="0">
                <a:pos x="connsiteX15301" y="connsiteY15301"/>
              </a:cxn>
              <a:cxn ang="0">
                <a:pos x="connsiteX15302" y="connsiteY15302"/>
              </a:cxn>
              <a:cxn ang="0">
                <a:pos x="connsiteX15303" y="connsiteY15303"/>
              </a:cxn>
              <a:cxn ang="0">
                <a:pos x="connsiteX15304" y="connsiteY15304"/>
              </a:cxn>
              <a:cxn ang="0">
                <a:pos x="connsiteX15305" y="connsiteY15305"/>
              </a:cxn>
              <a:cxn ang="0">
                <a:pos x="connsiteX15306" y="connsiteY15306"/>
              </a:cxn>
              <a:cxn ang="0">
                <a:pos x="connsiteX15307" y="connsiteY15307"/>
              </a:cxn>
              <a:cxn ang="0">
                <a:pos x="connsiteX15308" y="connsiteY15308"/>
              </a:cxn>
              <a:cxn ang="0">
                <a:pos x="connsiteX15309" y="connsiteY15309"/>
              </a:cxn>
              <a:cxn ang="0">
                <a:pos x="connsiteX15310" y="connsiteY15310"/>
              </a:cxn>
              <a:cxn ang="0">
                <a:pos x="connsiteX15311" y="connsiteY15311"/>
              </a:cxn>
              <a:cxn ang="0">
                <a:pos x="connsiteX15312" y="connsiteY15312"/>
              </a:cxn>
              <a:cxn ang="0">
                <a:pos x="connsiteX15313" y="connsiteY15313"/>
              </a:cxn>
              <a:cxn ang="0">
                <a:pos x="connsiteX15314" y="connsiteY15314"/>
              </a:cxn>
              <a:cxn ang="0">
                <a:pos x="connsiteX15315" y="connsiteY15315"/>
              </a:cxn>
              <a:cxn ang="0">
                <a:pos x="connsiteX15316" y="connsiteY15316"/>
              </a:cxn>
              <a:cxn ang="0">
                <a:pos x="connsiteX15317" y="connsiteY15317"/>
              </a:cxn>
              <a:cxn ang="0">
                <a:pos x="connsiteX15318" y="connsiteY15318"/>
              </a:cxn>
              <a:cxn ang="0">
                <a:pos x="connsiteX15319" y="connsiteY15319"/>
              </a:cxn>
              <a:cxn ang="0">
                <a:pos x="connsiteX15320" y="connsiteY15320"/>
              </a:cxn>
              <a:cxn ang="0">
                <a:pos x="connsiteX15321" y="connsiteY15321"/>
              </a:cxn>
              <a:cxn ang="0">
                <a:pos x="connsiteX15322" y="connsiteY15322"/>
              </a:cxn>
              <a:cxn ang="0">
                <a:pos x="connsiteX15323" y="connsiteY15323"/>
              </a:cxn>
              <a:cxn ang="0">
                <a:pos x="connsiteX15324" y="connsiteY15324"/>
              </a:cxn>
              <a:cxn ang="0">
                <a:pos x="connsiteX15325" y="connsiteY15325"/>
              </a:cxn>
              <a:cxn ang="0">
                <a:pos x="connsiteX15326" y="connsiteY15326"/>
              </a:cxn>
              <a:cxn ang="0">
                <a:pos x="connsiteX15327" y="connsiteY15327"/>
              </a:cxn>
              <a:cxn ang="0">
                <a:pos x="connsiteX15328" y="connsiteY15328"/>
              </a:cxn>
              <a:cxn ang="0">
                <a:pos x="connsiteX15329" y="connsiteY15329"/>
              </a:cxn>
              <a:cxn ang="0">
                <a:pos x="connsiteX15330" y="connsiteY15330"/>
              </a:cxn>
              <a:cxn ang="0">
                <a:pos x="connsiteX15331" y="connsiteY15331"/>
              </a:cxn>
              <a:cxn ang="0">
                <a:pos x="connsiteX15332" y="connsiteY15332"/>
              </a:cxn>
              <a:cxn ang="0">
                <a:pos x="connsiteX15333" y="connsiteY15333"/>
              </a:cxn>
              <a:cxn ang="0">
                <a:pos x="connsiteX15334" y="connsiteY15334"/>
              </a:cxn>
              <a:cxn ang="0">
                <a:pos x="connsiteX15335" y="connsiteY15335"/>
              </a:cxn>
              <a:cxn ang="0">
                <a:pos x="connsiteX15336" y="connsiteY15336"/>
              </a:cxn>
              <a:cxn ang="0">
                <a:pos x="connsiteX15337" y="connsiteY15337"/>
              </a:cxn>
              <a:cxn ang="0">
                <a:pos x="connsiteX15338" y="connsiteY15338"/>
              </a:cxn>
              <a:cxn ang="0">
                <a:pos x="connsiteX15339" y="connsiteY15339"/>
              </a:cxn>
              <a:cxn ang="0">
                <a:pos x="connsiteX15340" y="connsiteY15340"/>
              </a:cxn>
              <a:cxn ang="0">
                <a:pos x="connsiteX15341" y="connsiteY15341"/>
              </a:cxn>
              <a:cxn ang="0">
                <a:pos x="connsiteX15342" y="connsiteY15342"/>
              </a:cxn>
              <a:cxn ang="0">
                <a:pos x="connsiteX15343" y="connsiteY15343"/>
              </a:cxn>
              <a:cxn ang="0">
                <a:pos x="connsiteX15344" y="connsiteY15344"/>
              </a:cxn>
              <a:cxn ang="0">
                <a:pos x="connsiteX15345" y="connsiteY15345"/>
              </a:cxn>
              <a:cxn ang="0">
                <a:pos x="connsiteX15346" y="connsiteY15346"/>
              </a:cxn>
              <a:cxn ang="0">
                <a:pos x="connsiteX15347" y="connsiteY15347"/>
              </a:cxn>
              <a:cxn ang="0">
                <a:pos x="connsiteX15348" y="connsiteY15348"/>
              </a:cxn>
              <a:cxn ang="0">
                <a:pos x="connsiteX15349" y="connsiteY15349"/>
              </a:cxn>
              <a:cxn ang="0">
                <a:pos x="connsiteX15350" y="connsiteY15350"/>
              </a:cxn>
              <a:cxn ang="0">
                <a:pos x="connsiteX15351" y="connsiteY15351"/>
              </a:cxn>
              <a:cxn ang="0">
                <a:pos x="connsiteX15352" y="connsiteY15352"/>
              </a:cxn>
              <a:cxn ang="0">
                <a:pos x="connsiteX15353" y="connsiteY15353"/>
              </a:cxn>
              <a:cxn ang="0">
                <a:pos x="connsiteX15354" y="connsiteY15354"/>
              </a:cxn>
              <a:cxn ang="0">
                <a:pos x="connsiteX15355" y="connsiteY15355"/>
              </a:cxn>
              <a:cxn ang="0">
                <a:pos x="connsiteX15356" y="connsiteY15356"/>
              </a:cxn>
              <a:cxn ang="0">
                <a:pos x="connsiteX15357" y="connsiteY15357"/>
              </a:cxn>
              <a:cxn ang="0">
                <a:pos x="connsiteX15358" y="connsiteY15358"/>
              </a:cxn>
              <a:cxn ang="0">
                <a:pos x="connsiteX15359" y="connsiteY15359"/>
              </a:cxn>
              <a:cxn ang="0">
                <a:pos x="connsiteX15360" y="connsiteY15360"/>
              </a:cxn>
              <a:cxn ang="0">
                <a:pos x="connsiteX15361" y="connsiteY15361"/>
              </a:cxn>
              <a:cxn ang="0">
                <a:pos x="connsiteX15362" y="connsiteY15362"/>
              </a:cxn>
              <a:cxn ang="0">
                <a:pos x="connsiteX15363" y="connsiteY15363"/>
              </a:cxn>
              <a:cxn ang="0">
                <a:pos x="connsiteX15364" y="connsiteY15364"/>
              </a:cxn>
              <a:cxn ang="0">
                <a:pos x="connsiteX15365" y="connsiteY15365"/>
              </a:cxn>
              <a:cxn ang="0">
                <a:pos x="connsiteX15366" y="connsiteY15366"/>
              </a:cxn>
              <a:cxn ang="0">
                <a:pos x="connsiteX15367" y="connsiteY15367"/>
              </a:cxn>
              <a:cxn ang="0">
                <a:pos x="connsiteX15368" y="connsiteY15368"/>
              </a:cxn>
              <a:cxn ang="0">
                <a:pos x="connsiteX15369" y="connsiteY15369"/>
              </a:cxn>
              <a:cxn ang="0">
                <a:pos x="connsiteX15370" y="connsiteY15370"/>
              </a:cxn>
              <a:cxn ang="0">
                <a:pos x="connsiteX15371" y="connsiteY15371"/>
              </a:cxn>
              <a:cxn ang="0">
                <a:pos x="connsiteX15372" y="connsiteY15372"/>
              </a:cxn>
              <a:cxn ang="0">
                <a:pos x="connsiteX15373" y="connsiteY15373"/>
              </a:cxn>
              <a:cxn ang="0">
                <a:pos x="connsiteX15374" y="connsiteY15374"/>
              </a:cxn>
              <a:cxn ang="0">
                <a:pos x="connsiteX15375" y="connsiteY15375"/>
              </a:cxn>
              <a:cxn ang="0">
                <a:pos x="connsiteX15376" y="connsiteY15376"/>
              </a:cxn>
              <a:cxn ang="0">
                <a:pos x="connsiteX15377" y="connsiteY15377"/>
              </a:cxn>
              <a:cxn ang="0">
                <a:pos x="connsiteX15378" y="connsiteY15378"/>
              </a:cxn>
              <a:cxn ang="0">
                <a:pos x="connsiteX15379" y="connsiteY15379"/>
              </a:cxn>
              <a:cxn ang="0">
                <a:pos x="connsiteX15380" y="connsiteY15380"/>
              </a:cxn>
              <a:cxn ang="0">
                <a:pos x="connsiteX15381" y="connsiteY15381"/>
              </a:cxn>
              <a:cxn ang="0">
                <a:pos x="connsiteX15382" y="connsiteY15382"/>
              </a:cxn>
              <a:cxn ang="0">
                <a:pos x="connsiteX15383" y="connsiteY15383"/>
              </a:cxn>
              <a:cxn ang="0">
                <a:pos x="connsiteX15384" y="connsiteY15384"/>
              </a:cxn>
              <a:cxn ang="0">
                <a:pos x="connsiteX15385" y="connsiteY15385"/>
              </a:cxn>
              <a:cxn ang="0">
                <a:pos x="connsiteX15386" y="connsiteY15386"/>
              </a:cxn>
              <a:cxn ang="0">
                <a:pos x="connsiteX15387" y="connsiteY15387"/>
              </a:cxn>
              <a:cxn ang="0">
                <a:pos x="connsiteX15388" y="connsiteY15388"/>
              </a:cxn>
              <a:cxn ang="0">
                <a:pos x="connsiteX15389" y="connsiteY15389"/>
              </a:cxn>
              <a:cxn ang="0">
                <a:pos x="connsiteX15390" y="connsiteY15390"/>
              </a:cxn>
              <a:cxn ang="0">
                <a:pos x="connsiteX15391" y="connsiteY15391"/>
              </a:cxn>
              <a:cxn ang="0">
                <a:pos x="connsiteX15392" y="connsiteY15392"/>
              </a:cxn>
              <a:cxn ang="0">
                <a:pos x="connsiteX15393" y="connsiteY15393"/>
              </a:cxn>
              <a:cxn ang="0">
                <a:pos x="connsiteX15394" y="connsiteY15394"/>
              </a:cxn>
              <a:cxn ang="0">
                <a:pos x="connsiteX15395" y="connsiteY15395"/>
              </a:cxn>
              <a:cxn ang="0">
                <a:pos x="connsiteX15396" y="connsiteY15396"/>
              </a:cxn>
              <a:cxn ang="0">
                <a:pos x="connsiteX15397" y="connsiteY15397"/>
              </a:cxn>
              <a:cxn ang="0">
                <a:pos x="connsiteX15398" y="connsiteY15398"/>
              </a:cxn>
              <a:cxn ang="0">
                <a:pos x="connsiteX15399" y="connsiteY15399"/>
              </a:cxn>
              <a:cxn ang="0">
                <a:pos x="connsiteX15400" y="connsiteY15400"/>
              </a:cxn>
              <a:cxn ang="0">
                <a:pos x="connsiteX15401" y="connsiteY15401"/>
              </a:cxn>
              <a:cxn ang="0">
                <a:pos x="connsiteX15402" y="connsiteY15402"/>
              </a:cxn>
              <a:cxn ang="0">
                <a:pos x="connsiteX15403" y="connsiteY15403"/>
              </a:cxn>
              <a:cxn ang="0">
                <a:pos x="connsiteX15404" y="connsiteY15404"/>
              </a:cxn>
              <a:cxn ang="0">
                <a:pos x="connsiteX15405" y="connsiteY15405"/>
              </a:cxn>
              <a:cxn ang="0">
                <a:pos x="connsiteX15406" y="connsiteY15406"/>
              </a:cxn>
              <a:cxn ang="0">
                <a:pos x="connsiteX15407" y="connsiteY15407"/>
              </a:cxn>
              <a:cxn ang="0">
                <a:pos x="connsiteX15408" y="connsiteY15408"/>
              </a:cxn>
              <a:cxn ang="0">
                <a:pos x="connsiteX15409" y="connsiteY15409"/>
              </a:cxn>
              <a:cxn ang="0">
                <a:pos x="connsiteX15410" y="connsiteY15410"/>
              </a:cxn>
              <a:cxn ang="0">
                <a:pos x="connsiteX15411" y="connsiteY15411"/>
              </a:cxn>
              <a:cxn ang="0">
                <a:pos x="connsiteX15412" y="connsiteY15412"/>
              </a:cxn>
              <a:cxn ang="0">
                <a:pos x="connsiteX15413" y="connsiteY15413"/>
              </a:cxn>
              <a:cxn ang="0">
                <a:pos x="connsiteX15414" y="connsiteY15414"/>
              </a:cxn>
              <a:cxn ang="0">
                <a:pos x="connsiteX15415" y="connsiteY15415"/>
              </a:cxn>
              <a:cxn ang="0">
                <a:pos x="connsiteX15416" y="connsiteY15416"/>
              </a:cxn>
              <a:cxn ang="0">
                <a:pos x="connsiteX15417" y="connsiteY15417"/>
              </a:cxn>
              <a:cxn ang="0">
                <a:pos x="connsiteX15418" y="connsiteY15418"/>
              </a:cxn>
              <a:cxn ang="0">
                <a:pos x="connsiteX15419" y="connsiteY15419"/>
              </a:cxn>
              <a:cxn ang="0">
                <a:pos x="connsiteX15420" y="connsiteY15420"/>
              </a:cxn>
              <a:cxn ang="0">
                <a:pos x="connsiteX15421" y="connsiteY15421"/>
              </a:cxn>
              <a:cxn ang="0">
                <a:pos x="connsiteX15422" y="connsiteY15422"/>
              </a:cxn>
              <a:cxn ang="0">
                <a:pos x="connsiteX15423" y="connsiteY15423"/>
              </a:cxn>
              <a:cxn ang="0">
                <a:pos x="connsiteX15424" y="connsiteY15424"/>
              </a:cxn>
              <a:cxn ang="0">
                <a:pos x="connsiteX15425" y="connsiteY15425"/>
              </a:cxn>
              <a:cxn ang="0">
                <a:pos x="connsiteX15426" y="connsiteY15426"/>
              </a:cxn>
              <a:cxn ang="0">
                <a:pos x="connsiteX15427" y="connsiteY15427"/>
              </a:cxn>
              <a:cxn ang="0">
                <a:pos x="connsiteX15428" y="connsiteY15428"/>
              </a:cxn>
              <a:cxn ang="0">
                <a:pos x="connsiteX15429" y="connsiteY15429"/>
              </a:cxn>
              <a:cxn ang="0">
                <a:pos x="connsiteX15430" y="connsiteY15430"/>
              </a:cxn>
              <a:cxn ang="0">
                <a:pos x="connsiteX15431" y="connsiteY15431"/>
              </a:cxn>
              <a:cxn ang="0">
                <a:pos x="connsiteX15432" y="connsiteY15432"/>
              </a:cxn>
              <a:cxn ang="0">
                <a:pos x="connsiteX15433" y="connsiteY15433"/>
              </a:cxn>
              <a:cxn ang="0">
                <a:pos x="connsiteX15434" y="connsiteY15434"/>
              </a:cxn>
              <a:cxn ang="0">
                <a:pos x="connsiteX15435" y="connsiteY15435"/>
              </a:cxn>
              <a:cxn ang="0">
                <a:pos x="connsiteX15436" y="connsiteY15436"/>
              </a:cxn>
              <a:cxn ang="0">
                <a:pos x="connsiteX15437" y="connsiteY15437"/>
              </a:cxn>
              <a:cxn ang="0">
                <a:pos x="connsiteX15438" y="connsiteY15438"/>
              </a:cxn>
              <a:cxn ang="0">
                <a:pos x="connsiteX15439" y="connsiteY15439"/>
              </a:cxn>
              <a:cxn ang="0">
                <a:pos x="connsiteX15440" y="connsiteY15440"/>
              </a:cxn>
              <a:cxn ang="0">
                <a:pos x="connsiteX15441" y="connsiteY15441"/>
              </a:cxn>
              <a:cxn ang="0">
                <a:pos x="connsiteX15442" y="connsiteY15442"/>
              </a:cxn>
              <a:cxn ang="0">
                <a:pos x="connsiteX15443" y="connsiteY15443"/>
              </a:cxn>
              <a:cxn ang="0">
                <a:pos x="connsiteX15444" y="connsiteY15444"/>
              </a:cxn>
              <a:cxn ang="0">
                <a:pos x="connsiteX15445" y="connsiteY15445"/>
              </a:cxn>
              <a:cxn ang="0">
                <a:pos x="connsiteX15446" y="connsiteY15446"/>
              </a:cxn>
              <a:cxn ang="0">
                <a:pos x="connsiteX15447" y="connsiteY15447"/>
              </a:cxn>
              <a:cxn ang="0">
                <a:pos x="connsiteX15448" y="connsiteY15448"/>
              </a:cxn>
              <a:cxn ang="0">
                <a:pos x="connsiteX15449" y="connsiteY15449"/>
              </a:cxn>
              <a:cxn ang="0">
                <a:pos x="connsiteX15450" y="connsiteY15450"/>
              </a:cxn>
              <a:cxn ang="0">
                <a:pos x="connsiteX15451" y="connsiteY15451"/>
              </a:cxn>
              <a:cxn ang="0">
                <a:pos x="connsiteX15452" y="connsiteY15452"/>
              </a:cxn>
              <a:cxn ang="0">
                <a:pos x="connsiteX15453" y="connsiteY15453"/>
              </a:cxn>
              <a:cxn ang="0">
                <a:pos x="connsiteX15454" y="connsiteY15454"/>
              </a:cxn>
              <a:cxn ang="0">
                <a:pos x="connsiteX15455" y="connsiteY15455"/>
              </a:cxn>
              <a:cxn ang="0">
                <a:pos x="connsiteX15456" y="connsiteY15456"/>
              </a:cxn>
              <a:cxn ang="0">
                <a:pos x="connsiteX15457" y="connsiteY15457"/>
              </a:cxn>
              <a:cxn ang="0">
                <a:pos x="connsiteX15458" y="connsiteY15458"/>
              </a:cxn>
              <a:cxn ang="0">
                <a:pos x="connsiteX15459" y="connsiteY15459"/>
              </a:cxn>
              <a:cxn ang="0">
                <a:pos x="connsiteX15460" y="connsiteY15460"/>
              </a:cxn>
              <a:cxn ang="0">
                <a:pos x="connsiteX15461" y="connsiteY15461"/>
              </a:cxn>
              <a:cxn ang="0">
                <a:pos x="connsiteX15462" y="connsiteY15462"/>
              </a:cxn>
              <a:cxn ang="0">
                <a:pos x="connsiteX15463" y="connsiteY15463"/>
              </a:cxn>
              <a:cxn ang="0">
                <a:pos x="connsiteX15464" y="connsiteY15464"/>
              </a:cxn>
              <a:cxn ang="0">
                <a:pos x="connsiteX15465" y="connsiteY15465"/>
              </a:cxn>
              <a:cxn ang="0">
                <a:pos x="connsiteX15466" y="connsiteY15466"/>
              </a:cxn>
              <a:cxn ang="0">
                <a:pos x="connsiteX15467" y="connsiteY15467"/>
              </a:cxn>
              <a:cxn ang="0">
                <a:pos x="connsiteX15468" y="connsiteY15468"/>
              </a:cxn>
              <a:cxn ang="0">
                <a:pos x="connsiteX15469" y="connsiteY15469"/>
              </a:cxn>
              <a:cxn ang="0">
                <a:pos x="connsiteX15470" y="connsiteY15470"/>
              </a:cxn>
              <a:cxn ang="0">
                <a:pos x="connsiteX15471" y="connsiteY15471"/>
              </a:cxn>
              <a:cxn ang="0">
                <a:pos x="connsiteX15472" y="connsiteY15472"/>
              </a:cxn>
              <a:cxn ang="0">
                <a:pos x="connsiteX15473" y="connsiteY15473"/>
              </a:cxn>
              <a:cxn ang="0">
                <a:pos x="connsiteX15474" y="connsiteY15474"/>
              </a:cxn>
              <a:cxn ang="0">
                <a:pos x="connsiteX15475" y="connsiteY15475"/>
              </a:cxn>
              <a:cxn ang="0">
                <a:pos x="connsiteX15476" y="connsiteY15476"/>
              </a:cxn>
              <a:cxn ang="0">
                <a:pos x="connsiteX15477" y="connsiteY15477"/>
              </a:cxn>
              <a:cxn ang="0">
                <a:pos x="connsiteX15478" y="connsiteY15478"/>
              </a:cxn>
              <a:cxn ang="0">
                <a:pos x="connsiteX15479" y="connsiteY15479"/>
              </a:cxn>
              <a:cxn ang="0">
                <a:pos x="connsiteX15480" y="connsiteY15480"/>
              </a:cxn>
              <a:cxn ang="0">
                <a:pos x="connsiteX15481" y="connsiteY15481"/>
              </a:cxn>
              <a:cxn ang="0">
                <a:pos x="connsiteX15482" y="connsiteY15482"/>
              </a:cxn>
              <a:cxn ang="0">
                <a:pos x="connsiteX15483" y="connsiteY15483"/>
              </a:cxn>
              <a:cxn ang="0">
                <a:pos x="connsiteX15484" y="connsiteY15484"/>
              </a:cxn>
              <a:cxn ang="0">
                <a:pos x="connsiteX15485" y="connsiteY15485"/>
              </a:cxn>
              <a:cxn ang="0">
                <a:pos x="connsiteX15486" y="connsiteY15486"/>
              </a:cxn>
              <a:cxn ang="0">
                <a:pos x="connsiteX15487" y="connsiteY15487"/>
              </a:cxn>
              <a:cxn ang="0">
                <a:pos x="connsiteX15488" y="connsiteY15488"/>
              </a:cxn>
              <a:cxn ang="0">
                <a:pos x="connsiteX15489" y="connsiteY15489"/>
              </a:cxn>
              <a:cxn ang="0">
                <a:pos x="connsiteX15490" y="connsiteY15490"/>
              </a:cxn>
              <a:cxn ang="0">
                <a:pos x="connsiteX15491" y="connsiteY15491"/>
              </a:cxn>
              <a:cxn ang="0">
                <a:pos x="connsiteX15492" y="connsiteY15492"/>
              </a:cxn>
              <a:cxn ang="0">
                <a:pos x="connsiteX15493" y="connsiteY15493"/>
              </a:cxn>
              <a:cxn ang="0">
                <a:pos x="connsiteX15494" y="connsiteY15494"/>
              </a:cxn>
              <a:cxn ang="0">
                <a:pos x="connsiteX15495" y="connsiteY15495"/>
              </a:cxn>
              <a:cxn ang="0">
                <a:pos x="connsiteX15496" y="connsiteY15496"/>
              </a:cxn>
              <a:cxn ang="0">
                <a:pos x="connsiteX15497" y="connsiteY15497"/>
              </a:cxn>
              <a:cxn ang="0">
                <a:pos x="connsiteX15498" y="connsiteY15498"/>
              </a:cxn>
              <a:cxn ang="0">
                <a:pos x="connsiteX15499" y="connsiteY15499"/>
              </a:cxn>
              <a:cxn ang="0">
                <a:pos x="connsiteX15500" y="connsiteY15500"/>
              </a:cxn>
              <a:cxn ang="0">
                <a:pos x="connsiteX15501" y="connsiteY15501"/>
              </a:cxn>
              <a:cxn ang="0">
                <a:pos x="connsiteX15502" y="connsiteY15502"/>
              </a:cxn>
              <a:cxn ang="0">
                <a:pos x="connsiteX15503" y="connsiteY15503"/>
              </a:cxn>
              <a:cxn ang="0">
                <a:pos x="connsiteX15504" y="connsiteY15504"/>
              </a:cxn>
              <a:cxn ang="0">
                <a:pos x="connsiteX15505" y="connsiteY15505"/>
              </a:cxn>
              <a:cxn ang="0">
                <a:pos x="connsiteX15506" y="connsiteY15506"/>
              </a:cxn>
              <a:cxn ang="0">
                <a:pos x="connsiteX15507" y="connsiteY15507"/>
              </a:cxn>
              <a:cxn ang="0">
                <a:pos x="connsiteX15508" y="connsiteY15508"/>
              </a:cxn>
              <a:cxn ang="0">
                <a:pos x="connsiteX15509" y="connsiteY15509"/>
              </a:cxn>
              <a:cxn ang="0">
                <a:pos x="connsiteX15510" y="connsiteY15510"/>
              </a:cxn>
              <a:cxn ang="0">
                <a:pos x="connsiteX15511" y="connsiteY15511"/>
              </a:cxn>
              <a:cxn ang="0">
                <a:pos x="connsiteX15512" y="connsiteY15512"/>
              </a:cxn>
              <a:cxn ang="0">
                <a:pos x="connsiteX15513" y="connsiteY15513"/>
              </a:cxn>
              <a:cxn ang="0">
                <a:pos x="connsiteX15514" y="connsiteY15514"/>
              </a:cxn>
              <a:cxn ang="0">
                <a:pos x="connsiteX15515" y="connsiteY15515"/>
              </a:cxn>
              <a:cxn ang="0">
                <a:pos x="connsiteX15516" y="connsiteY15516"/>
              </a:cxn>
              <a:cxn ang="0">
                <a:pos x="connsiteX15517" y="connsiteY15517"/>
              </a:cxn>
              <a:cxn ang="0">
                <a:pos x="connsiteX15518" y="connsiteY15518"/>
              </a:cxn>
              <a:cxn ang="0">
                <a:pos x="connsiteX15519" y="connsiteY15519"/>
              </a:cxn>
              <a:cxn ang="0">
                <a:pos x="connsiteX15520" y="connsiteY15520"/>
              </a:cxn>
              <a:cxn ang="0">
                <a:pos x="connsiteX15521" y="connsiteY15521"/>
              </a:cxn>
              <a:cxn ang="0">
                <a:pos x="connsiteX15522" y="connsiteY15522"/>
              </a:cxn>
              <a:cxn ang="0">
                <a:pos x="connsiteX15523" y="connsiteY15523"/>
              </a:cxn>
              <a:cxn ang="0">
                <a:pos x="connsiteX15524" y="connsiteY15524"/>
              </a:cxn>
              <a:cxn ang="0">
                <a:pos x="connsiteX15525" y="connsiteY15525"/>
              </a:cxn>
              <a:cxn ang="0">
                <a:pos x="connsiteX15526" y="connsiteY15526"/>
              </a:cxn>
              <a:cxn ang="0">
                <a:pos x="connsiteX15527" y="connsiteY15527"/>
              </a:cxn>
              <a:cxn ang="0">
                <a:pos x="connsiteX15528" y="connsiteY15528"/>
              </a:cxn>
              <a:cxn ang="0">
                <a:pos x="connsiteX15529" y="connsiteY15529"/>
              </a:cxn>
              <a:cxn ang="0">
                <a:pos x="connsiteX15530" y="connsiteY15530"/>
              </a:cxn>
              <a:cxn ang="0">
                <a:pos x="connsiteX15531" y="connsiteY15531"/>
              </a:cxn>
              <a:cxn ang="0">
                <a:pos x="connsiteX15532" y="connsiteY15532"/>
              </a:cxn>
              <a:cxn ang="0">
                <a:pos x="connsiteX15533" y="connsiteY15533"/>
              </a:cxn>
              <a:cxn ang="0">
                <a:pos x="connsiteX15534" y="connsiteY15534"/>
              </a:cxn>
              <a:cxn ang="0">
                <a:pos x="connsiteX15535" y="connsiteY15535"/>
              </a:cxn>
              <a:cxn ang="0">
                <a:pos x="connsiteX15536" y="connsiteY15536"/>
              </a:cxn>
              <a:cxn ang="0">
                <a:pos x="connsiteX15537" y="connsiteY15537"/>
              </a:cxn>
              <a:cxn ang="0">
                <a:pos x="connsiteX15538" y="connsiteY15538"/>
              </a:cxn>
              <a:cxn ang="0">
                <a:pos x="connsiteX15539" y="connsiteY15539"/>
              </a:cxn>
              <a:cxn ang="0">
                <a:pos x="connsiteX15540" y="connsiteY15540"/>
              </a:cxn>
              <a:cxn ang="0">
                <a:pos x="connsiteX15541" y="connsiteY15541"/>
              </a:cxn>
              <a:cxn ang="0">
                <a:pos x="connsiteX15542" y="connsiteY15542"/>
              </a:cxn>
              <a:cxn ang="0">
                <a:pos x="connsiteX15543" y="connsiteY15543"/>
              </a:cxn>
              <a:cxn ang="0">
                <a:pos x="connsiteX15544" y="connsiteY15544"/>
              </a:cxn>
              <a:cxn ang="0">
                <a:pos x="connsiteX15545" y="connsiteY15545"/>
              </a:cxn>
              <a:cxn ang="0">
                <a:pos x="connsiteX15546" y="connsiteY15546"/>
              </a:cxn>
              <a:cxn ang="0">
                <a:pos x="connsiteX15547" y="connsiteY15547"/>
              </a:cxn>
              <a:cxn ang="0">
                <a:pos x="connsiteX15548" y="connsiteY15548"/>
              </a:cxn>
              <a:cxn ang="0">
                <a:pos x="connsiteX15549" y="connsiteY15549"/>
              </a:cxn>
              <a:cxn ang="0">
                <a:pos x="connsiteX15550" y="connsiteY15550"/>
              </a:cxn>
              <a:cxn ang="0">
                <a:pos x="connsiteX15551" y="connsiteY15551"/>
              </a:cxn>
              <a:cxn ang="0">
                <a:pos x="connsiteX15552" y="connsiteY15552"/>
              </a:cxn>
              <a:cxn ang="0">
                <a:pos x="connsiteX15553" y="connsiteY15553"/>
              </a:cxn>
              <a:cxn ang="0">
                <a:pos x="connsiteX15554" y="connsiteY15554"/>
              </a:cxn>
              <a:cxn ang="0">
                <a:pos x="connsiteX15555" y="connsiteY15555"/>
              </a:cxn>
              <a:cxn ang="0">
                <a:pos x="connsiteX15556" y="connsiteY15556"/>
              </a:cxn>
              <a:cxn ang="0">
                <a:pos x="connsiteX15557" y="connsiteY15557"/>
              </a:cxn>
              <a:cxn ang="0">
                <a:pos x="connsiteX15558" y="connsiteY15558"/>
              </a:cxn>
              <a:cxn ang="0">
                <a:pos x="connsiteX15559" y="connsiteY15559"/>
              </a:cxn>
              <a:cxn ang="0">
                <a:pos x="connsiteX15560" y="connsiteY15560"/>
              </a:cxn>
              <a:cxn ang="0">
                <a:pos x="connsiteX15561" y="connsiteY15561"/>
              </a:cxn>
              <a:cxn ang="0">
                <a:pos x="connsiteX15562" y="connsiteY15562"/>
              </a:cxn>
              <a:cxn ang="0">
                <a:pos x="connsiteX15563" y="connsiteY15563"/>
              </a:cxn>
              <a:cxn ang="0">
                <a:pos x="connsiteX15564" y="connsiteY15564"/>
              </a:cxn>
              <a:cxn ang="0">
                <a:pos x="connsiteX15565" y="connsiteY15565"/>
              </a:cxn>
              <a:cxn ang="0">
                <a:pos x="connsiteX15566" y="connsiteY15566"/>
              </a:cxn>
              <a:cxn ang="0">
                <a:pos x="connsiteX15567" y="connsiteY15567"/>
              </a:cxn>
              <a:cxn ang="0">
                <a:pos x="connsiteX15568" y="connsiteY15568"/>
              </a:cxn>
              <a:cxn ang="0">
                <a:pos x="connsiteX15569" y="connsiteY15569"/>
              </a:cxn>
              <a:cxn ang="0">
                <a:pos x="connsiteX15570" y="connsiteY15570"/>
              </a:cxn>
              <a:cxn ang="0">
                <a:pos x="connsiteX15571" y="connsiteY15571"/>
              </a:cxn>
              <a:cxn ang="0">
                <a:pos x="connsiteX15572" y="connsiteY15572"/>
              </a:cxn>
              <a:cxn ang="0">
                <a:pos x="connsiteX15573" y="connsiteY15573"/>
              </a:cxn>
              <a:cxn ang="0">
                <a:pos x="connsiteX15574" y="connsiteY15574"/>
              </a:cxn>
              <a:cxn ang="0">
                <a:pos x="connsiteX15575" y="connsiteY15575"/>
              </a:cxn>
              <a:cxn ang="0">
                <a:pos x="connsiteX15576" y="connsiteY15576"/>
              </a:cxn>
              <a:cxn ang="0">
                <a:pos x="connsiteX15577" y="connsiteY15577"/>
              </a:cxn>
              <a:cxn ang="0">
                <a:pos x="connsiteX15578" y="connsiteY15578"/>
              </a:cxn>
              <a:cxn ang="0">
                <a:pos x="connsiteX15579" y="connsiteY15579"/>
              </a:cxn>
              <a:cxn ang="0">
                <a:pos x="connsiteX15580" y="connsiteY15580"/>
              </a:cxn>
              <a:cxn ang="0">
                <a:pos x="connsiteX15581" y="connsiteY15581"/>
              </a:cxn>
              <a:cxn ang="0">
                <a:pos x="connsiteX15582" y="connsiteY15582"/>
              </a:cxn>
              <a:cxn ang="0">
                <a:pos x="connsiteX15583" y="connsiteY15583"/>
              </a:cxn>
              <a:cxn ang="0">
                <a:pos x="connsiteX15584" y="connsiteY15584"/>
              </a:cxn>
              <a:cxn ang="0">
                <a:pos x="connsiteX15585" y="connsiteY15585"/>
              </a:cxn>
              <a:cxn ang="0">
                <a:pos x="connsiteX15586" y="connsiteY15586"/>
              </a:cxn>
              <a:cxn ang="0">
                <a:pos x="connsiteX15587" y="connsiteY15587"/>
              </a:cxn>
              <a:cxn ang="0">
                <a:pos x="connsiteX15588" y="connsiteY15588"/>
              </a:cxn>
              <a:cxn ang="0">
                <a:pos x="connsiteX15589" y="connsiteY15589"/>
              </a:cxn>
              <a:cxn ang="0">
                <a:pos x="connsiteX15590" y="connsiteY15590"/>
              </a:cxn>
              <a:cxn ang="0">
                <a:pos x="connsiteX15591" y="connsiteY15591"/>
              </a:cxn>
              <a:cxn ang="0">
                <a:pos x="connsiteX15592" y="connsiteY15592"/>
              </a:cxn>
              <a:cxn ang="0">
                <a:pos x="connsiteX15593" y="connsiteY15593"/>
              </a:cxn>
              <a:cxn ang="0">
                <a:pos x="connsiteX15594" y="connsiteY15594"/>
              </a:cxn>
              <a:cxn ang="0">
                <a:pos x="connsiteX15595" y="connsiteY15595"/>
              </a:cxn>
              <a:cxn ang="0">
                <a:pos x="connsiteX15596" y="connsiteY15596"/>
              </a:cxn>
              <a:cxn ang="0">
                <a:pos x="connsiteX15597" y="connsiteY15597"/>
              </a:cxn>
              <a:cxn ang="0">
                <a:pos x="connsiteX15598" y="connsiteY15598"/>
              </a:cxn>
              <a:cxn ang="0">
                <a:pos x="connsiteX15599" y="connsiteY15599"/>
              </a:cxn>
              <a:cxn ang="0">
                <a:pos x="connsiteX15600" y="connsiteY15600"/>
              </a:cxn>
              <a:cxn ang="0">
                <a:pos x="connsiteX15601" y="connsiteY15601"/>
              </a:cxn>
              <a:cxn ang="0">
                <a:pos x="connsiteX15602" y="connsiteY15602"/>
              </a:cxn>
              <a:cxn ang="0">
                <a:pos x="connsiteX15603" y="connsiteY15603"/>
              </a:cxn>
              <a:cxn ang="0">
                <a:pos x="connsiteX15604" y="connsiteY15604"/>
              </a:cxn>
              <a:cxn ang="0">
                <a:pos x="connsiteX15605" y="connsiteY15605"/>
              </a:cxn>
              <a:cxn ang="0">
                <a:pos x="connsiteX15606" y="connsiteY15606"/>
              </a:cxn>
              <a:cxn ang="0">
                <a:pos x="connsiteX15607" y="connsiteY15607"/>
              </a:cxn>
              <a:cxn ang="0">
                <a:pos x="connsiteX15608" y="connsiteY15608"/>
              </a:cxn>
              <a:cxn ang="0">
                <a:pos x="connsiteX15609" y="connsiteY15609"/>
              </a:cxn>
              <a:cxn ang="0">
                <a:pos x="connsiteX15610" y="connsiteY15610"/>
              </a:cxn>
              <a:cxn ang="0">
                <a:pos x="connsiteX15611" y="connsiteY15611"/>
              </a:cxn>
              <a:cxn ang="0">
                <a:pos x="connsiteX15612" y="connsiteY15612"/>
              </a:cxn>
              <a:cxn ang="0">
                <a:pos x="connsiteX15613" y="connsiteY15613"/>
              </a:cxn>
              <a:cxn ang="0">
                <a:pos x="connsiteX15614" y="connsiteY15614"/>
              </a:cxn>
              <a:cxn ang="0">
                <a:pos x="connsiteX15615" y="connsiteY15615"/>
              </a:cxn>
              <a:cxn ang="0">
                <a:pos x="connsiteX15616" y="connsiteY15616"/>
              </a:cxn>
              <a:cxn ang="0">
                <a:pos x="connsiteX15617" y="connsiteY15617"/>
              </a:cxn>
              <a:cxn ang="0">
                <a:pos x="connsiteX15618" y="connsiteY15618"/>
              </a:cxn>
              <a:cxn ang="0">
                <a:pos x="connsiteX15619" y="connsiteY15619"/>
              </a:cxn>
              <a:cxn ang="0">
                <a:pos x="connsiteX15620" y="connsiteY15620"/>
              </a:cxn>
              <a:cxn ang="0">
                <a:pos x="connsiteX15621" y="connsiteY15621"/>
              </a:cxn>
              <a:cxn ang="0">
                <a:pos x="connsiteX15622" y="connsiteY15622"/>
              </a:cxn>
              <a:cxn ang="0">
                <a:pos x="connsiteX15623" y="connsiteY15623"/>
              </a:cxn>
              <a:cxn ang="0">
                <a:pos x="connsiteX15624" y="connsiteY15624"/>
              </a:cxn>
              <a:cxn ang="0">
                <a:pos x="connsiteX15625" y="connsiteY15625"/>
              </a:cxn>
              <a:cxn ang="0">
                <a:pos x="connsiteX15626" y="connsiteY15626"/>
              </a:cxn>
              <a:cxn ang="0">
                <a:pos x="connsiteX15627" y="connsiteY15627"/>
              </a:cxn>
              <a:cxn ang="0">
                <a:pos x="connsiteX15628" y="connsiteY15628"/>
              </a:cxn>
              <a:cxn ang="0">
                <a:pos x="connsiteX15629" y="connsiteY15629"/>
              </a:cxn>
              <a:cxn ang="0">
                <a:pos x="connsiteX15630" y="connsiteY15630"/>
              </a:cxn>
              <a:cxn ang="0">
                <a:pos x="connsiteX15631" y="connsiteY15631"/>
              </a:cxn>
              <a:cxn ang="0">
                <a:pos x="connsiteX15632" y="connsiteY15632"/>
              </a:cxn>
              <a:cxn ang="0">
                <a:pos x="connsiteX15633" y="connsiteY15633"/>
              </a:cxn>
              <a:cxn ang="0">
                <a:pos x="connsiteX15634" y="connsiteY15634"/>
              </a:cxn>
              <a:cxn ang="0">
                <a:pos x="connsiteX15635" y="connsiteY15635"/>
              </a:cxn>
              <a:cxn ang="0">
                <a:pos x="connsiteX15636" y="connsiteY15636"/>
              </a:cxn>
              <a:cxn ang="0">
                <a:pos x="connsiteX15637" y="connsiteY15637"/>
              </a:cxn>
              <a:cxn ang="0">
                <a:pos x="connsiteX15638" y="connsiteY15638"/>
              </a:cxn>
              <a:cxn ang="0">
                <a:pos x="connsiteX15639" y="connsiteY15639"/>
              </a:cxn>
              <a:cxn ang="0">
                <a:pos x="connsiteX15640" y="connsiteY15640"/>
              </a:cxn>
              <a:cxn ang="0">
                <a:pos x="connsiteX15641" y="connsiteY15641"/>
              </a:cxn>
              <a:cxn ang="0">
                <a:pos x="connsiteX15642" y="connsiteY15642"/>
              </a:cxn>
              <a:cxn ang="0">
                <a:pos x="connsiteX15643" y="connsiteY15643"/>
              </a:cxn>
              <a:cxn ang="0">
                <a:pos x="connsiteX15644" y="connsiteY15644"/>
              </a:cxn>
              <a:cxn ang="0">
                <a:pos x="connsiteX15645" y="connsiteY15645"/>
              </a:cxn>
              <a:cxn ang="0">
                <a:pos x="connsiteX15646" y="connsiteY15646"/>
              </a:cxn>
              <a:cxn ang="0">
                <a:pos x="connsiteX15647" y="connsiteY15647"/>
              </a:cxn>
              <a:cxn ang="0">
                <a:pos x="connsiteX15648" y="connsiteY15648"/>
              </a:cxn>
              <a:cxn ang="0">
                <a:pos x="connsiteX15649" y="connsiteY15649"/>
              </a:cxn>
              <a:cxn ang="0">
                <a:pos x="connsiteX15650" y="connsiteY15650"/>
              </a:cxn>
              <a:cxn ang="0">
                <a:pos x="connsiteX15651" y="connsiteY15651"/>
              </a:cxn>
              <a:cxn ang="0">
                <a:pos x="connsiteX15652" y="connsiteY15652"/>
              </a:cxn>
              <a:cxn ang="0">
                <a:pos x="connsiteX15653" y="connsiteY15653"/>
              </a:cxn>
              <a:cxn ang="0">
                <a:pos x="connsiteX15654" y="connsiteY15654"/>
              </a:cxn>
              <a:cxn ang="0">
                <a:pos x="connsiteX15655" y="connsiteY15655"/>
              </a:cxn>
              <a:cxn ang="0">
                <a:pos x="connsiteX15656" y="connsiteY15656"/>
              </a:cxn>
              <a:cxn ang="0">
                <a:pos x="connsiteX15657" y="connsiteY15657"/>
              </a:cxn>
              <a:cxn ang="0">
                <a:pos x="connsiteX15658" y="connsiteY15658"/>
              </a:cxn>
              <a:cxn ang="0">
                <a:pos x="connsiteX15659" y="connsiteY15659"/>
              </a:cxn>
              <a:cxn ang="0">
                <a:pos x="connsiteX15660" y="connsiteY15660"/>
              </a:cxn>
              <a:cxn ang="0">
                <a:pos x="connsiteX15661" y="connsiteY15661"/>
              </a:cxn>
              <a:cxn ang="0">
                <a:pos x="connsiteX15662" y="connsiteY15662"/>
              </a:cxn>
              <a:cxn ang="0">
                <a:pos x="connsiteX15663" y="connsiteY15663"/>
              </a:cxn>
              <a:cxn ang="0">
                <a:pos x="connsiteX15664" y="connsiteY15664"/>
              </a:cxn>
              <a:cxn ang="0">
                <a:pos x="connsiteX15665" y="connsiteY15665"/>
              </a:cxn>
              <a:cxn ang="0">
                <a:pos x="connsiteX15666" y="connsiteY15666"/>
              </a:cxn>
              <a:cxn ang="0">
                <a:pos x="connsiteX15667" y="connsiteY15667"/>
              </a:cxn>
              <a:cxn ang="0">
                <a:pos x="connsiteX15668" y="connsiteY15668"/>
              </a:cxn>
              <a:cxn ang="0">
                <a:pos x="connsiteX15669" y="connsiteY15669"/>
              </a:cxn>
              <a:cxn ang="0">
                <a:pos x="connsiteX15670" y="connsiteY15670"/>
              </a:cxn>
              <a:cxn ang="0">
                <a:pos x="connsiteX15671" y="connsiteY15671"/>
              </a:cxn>
              <a:cxn ang="0">
                <a:pos x="connsiteX15672" y="connsiteY15672"/>
              </a:cxn>
              <a:cxn ang="0">
                <a:pos x="connsiteX15673" y="connsiteY15673"/>
              </a:cxn>
              <a:cxn ang="0">
                <a:pos x="connsiteX15674" y="connsiteY15674"/>
              </a:cxn>
              <a:cxn ang="0">
                <a:pos x="connsiteX15675" y="connsiteY15675"/>
              </a:cxn>
              <a:cxn ang="0">
                <a:pos x="connsiteX15676" y="connsiteY15676"/>
              </a:cxn>
              <a:cxn ang="0">
                <a:pos x="connsiteX15677" y="connsiteY15677"/>
              </a:cxn>
              <a:cxn ang="0">
                <a:pos x="connsiteX15678" y="connsiteY15678"/>
              </a:cxn>
              <a:cxn ang="0">
                <a:pos x="connsiteX15679" y="connsiteY15679"/>
              </a:cxn>
              <a:cxn ang="0">
                <a:pos x="connsiteX15680" y="connsiteY15680"/>
              </a:cxn>
              <a:cxn ang="0">
                <a:pos x="connsiteX15681" y="connsiteY15681"/>
              </a:cxn>
              <a:cxn ang="0">
                <a:pos x="connsiteX15682" y="connsiteY15682"/>
              </a:cxn>
              <a:cxn ang="0">
                <a:pos x="connsiteX15683" y="connsiteY15683"/>
              </a:cxn>
              <a:cxn ang="0">
                <a:pos x="connsiteX15684" y="connsiteY15684"/>
              </a:cxn>
              <a:cxn ang="0">
                <a:pos x="connsiteX15685" y="connsiteY15685"/>
              </a:cxn>
              <a:cxn ang="0">
                <a:pos x="connsiteX15686" y="connsiteY15686"/>
              </a:cxn>
              <a:cxn ang="0">
                <a:pos x="connsiteX15687" y="connsiteY15687"/>
              </a:cxn>
              <a:cxn ang="0">
                <a:pos x="connsiteX15688" y="connsiteY15688"/>
              </a:cxn>
              <a:cxn ang="0">
                <a:pos x="connsiteX15689" y="connsiteY15689"/>
              </a:cxn>
              <a:cxn ang="0">
                <a:pos x="connsiteX15690" y="connsiteY15690"/>
              </a:cxn>
              <a:cxn ang="0">
                <a:pos x="connsiteX15691" y="connsiteY15691"/>
              </a:cxn>
              <a:cxn ang="0">
                <a:pos x="connsiteX15692" y="connsiteY15692"/>
              </a:cxn>
              <a:cxn ang="0">
                <a:pos x="connsiteX15693" y="connsiteY15693"/>
              </a:cxn>
              <a:cxn ang="0">
                <a:pos x="connsiteX15694" y="connsiteY15694"/>
              </a:cxn>
              <a:cxn ang="0">
                <a:pos x="connsiteX15695" y="connsiteY15695"/>
              </a:cxn>
              <a:cxn ang="0">
                <a:pos x="connsiteX15696" y="connsiteY15696"/>
              </a:cxn>
              <a:cxn ang="0">
                <a:pos x="connsiteX15697" y="connsiteY15697"/>
              </a:cxn>
              <a:cxn ang="0">
                <a:pos x="connsiteX15698" y="connsiteY15698"/>
              </a:cxn>
              <a:cxn ang="0">
                <a:pos x="connsiteX15699" y="connsiteY15699"/>
              </a:cxn>
              <a:cxn ang="0">
                <a:pos x="connsiteX15700" y="connsiteY15700"/>
              </a:cxn>
              <a:cxn ang="0">
                <a:pos x="connsiteX15701" y="connsiteY15701"/>
              </a:cxn>
              <a:cxn ang="0">
                <a:pos x="connsiteX15702" y="connsiteY15702"/>
              </a:cxn>
              <a:cxn ang="0">
                <a:pos x="connsiteX15703" y="connsiteY15703"/>
              </a:cxn>
              <a:cxn ang="0">
                <a:pos x="connsiteX15704" y="connsiteY15704"/>
              </a:cxn>
              <a:cxn ang="0">
                <a:pos x="connsiteX15705" y="connsiteY15705"/>
              </a:cxn>
              <a:cxn ang="0">
                <a:pos x="connsiteX15706" y="connsiteY15706"/>
              </a:cxn>
              <a:cxn ang="0">
                <a:pos x="connsiteX15707" y="connsiteY15707"/>
              </a:cxn>
              <a:cxn ang="0">
                <a:pos x="connsiteX15708" y="connsiteY15708"/>
              </a:cxn>
              <a:cxn ang="0">
                <a:pos x="connsiteX15709" y="connsiteY15709"/>
              </a:cxn>
              <a:cxn ang="0">
                <a:pos x="connsiteX15710" y="connsiteY15710"/>
              </a:cxn>
              <a:cxn ang="0">
                <a:pos x="connsiteX15711" y="connsiteY15711"/>
              </a:cxn>
              <a:cxn ang="0">
                <a:pos x="connsiteX15712" y="connsiteY15712"/>
              </a:cxn>
              <a:cxn ang="0">
                <a:pos x="connsiteX15713" y="connsiteY15713"/>
              </a:cxn>
              <a:cxn ang="0">
                <a:pos x="connsiteX15714" y="connsiteY15714"/>
              </a:cxn>
              <a:cxn ang="0">
                <a:pos x="connsiteX15715" y="connsiteY15715"/>
              </a:cxn>
              <a:cxn ang="0">
                <a:pos x="connsiteX15716" y="connsiteY15716"/>
              </a:cxn>
              <a:cxn ang="0">
                <a:pos x="connsiteX15717" y="connsiteY15717"/>
              </a:cxn>
              <a:cxn ang="0">
                <a:pos x="connsiteX15718" y="connsiteY15718"/>
              </a:cxn>
              <a:cxn ang="0">
                <a:pos x="connsiteX15719" y="connsiteY15719"/>
              </a:cxn>
              <a:cxn ang="0">
                <a:pos x="connsiteX15720" y="connsiteY15720"/>
              </a:cxn>
              <a:cxn ang="0">
                <a:pos x="connsiteX15721" y="connsiteY15721"/>
              </a:cxn>
              <a:cxn ang="0">
                <a:pos x="connsiteX15722" y="connsiteY15722"/>
              </a:cxn>
              <a:cxn ang="0">
                <a:pos x="connsiteX15723" y="connsiteY15723"/>
              </a:cxn>
              <a:cxn ang="0">
                <a:pos x="connsiteX15724" y="connsiteY15724"/>
              </a:cxn>
              <a:cxn ang="0">
                <a:pos x="connsiteX15725" y="connsiteY15725"/>
              </a:cxn>
              <a:cxn ang="0">
                <a:pos x="connsiteX15726" y="connsiteY15726"/>
              </a:cxn>
              <a:cxn ang="0">
                <a:pos x="connsiteX15727" y="connsiteY15727"/>
              </a:cxn>
              <a:cxn ang="0">
                <a:pos x="connsiteX15728" y="connsiteY15728"/>
              </a:cxn>
              <a:cxn ang="0">
                <a:pos x="connsiteX15729" y="connsiteY15729"/>
              </a:cxn>
              <a:cxn ang="0">
                <a:pos x="connsiteX15730" y="connsiteY15730"/>
              </a:cxn>
              <a:cxn ang="0">
                <a:pos x="connsiteX15731" y="connsiteY15731"/>
              </a:cxn>
              <a:cxn ang="0">
                <a:pos x="connsiteX15732" y="connsiteY15732"/>
              </a:cxn>
              <a:cxn ang="0">
                <a:pos x="connsiteX15733" y="connsiteY15733"/>
              </a:cxn>
              <a:cxn ang="0">
                <a:pos x="connsiteX15734" y="connsiteY15734"/>
              </a:cxn>
              <a:cxn ang="0">
                <a:pos x="connsiteX15735" y="connsiteY15735"/>
              </a:cxn>
              <a:cxn ang="0">
                <a:pos x="connsiteX15736" y="connsiteY15736"/>
              </a:cxn>
              <a:cxn ang="0">
                <a:pos x="connsiteX15737" y="connsiteY15737"/>
              </a:cxn>
              <a:cxn ang="0">
                <a:pos x="connsiteX15738" y="connsiteY15738"/>
              </a:cxn>
              <a:cxn ang="0">
                <a:pos x="connsiteX15739" y="connsiteY15739"/>
              </a:cxn>
              <a:cxn ang="0">
                <a:pos x="connsiteX15740" y="connsiteY15740"/>
              </a:cxn>
              <a:cxn ang="0">
                <a:pos x="connsiteX15741" y="connsiteY15741"/>
              </a:cxn>
              <a:cxn ang="0">
                <a:pos x="connsiteX15742" y="connsiteY15742"/>
              </a:cxn>
              <a:cxn ang="0">
                <a:pos x="connsiteX15743" y="connsiteY15743"/>
              </a:cxn>
              <a:cxn ang="0">
                <a:pos x="connsiteX15744" y="connsiteY15744"/>
              </a:cxn>
              <a:cxn ang="0">
                <a:pos x="connsiteX15745" y="connsiteY15745"/>
              </a:cxn>
              <a:cxn ang="0">
                <a:pos x="connsiteX15746" y="connsiteY15746"/>
              </a:cxn>
              <a:cxn ang="0">
                <a:pos x="connsiteX15747" y="connsiteY15747"/>
              </a:cxn>
              <a:cxn ang="0">
                <a:pos x="connsiteX15748" y="connsiteY15748"/>
              </a:cxn>
              <a:cxn ang="0">
                <a:pos x="connsiteX15749" y="connsiteY15749"/>
              </a:cxn>
              <a:cxn ang="0">
                <a:pos x="connsiteX15750" y="connsiteY15750"/>
              </a:cxn>
              <a:cxn ang="0">
                <a:pos x="connsiteX15751" y="connsiteY15751"/>
              </a:cxn>
              <a:cxn ang="0">
                <a:pos x="connsiteX15752" y="connsiteY15752"/>
              </a:cxn>
              <a:cxn ang="0">
                <a:pos x="connsiteX15753" y="connsiteY15753"/>
              </a:cxn>
              <a:cxn ang="0">
                <a:pos x="connsiteX15754" y="connsiteY15754"/>
              </a:cxn>
              <a:cxn ang="0">
                <a:pos x="connsiteX15755" y="connsiteY15755"/>
              </a:cxn>
              <a:cxn ang="0">
                <a:pos x="connsiteX15756" y="connsiteY15756"/>
              </a:cxn>
              <a:cxn ang="0">
                <a:pos x="connsiteX15757" y="connsiteY15757"/>
              </a:cxn>
              <a:cxn ang="0">
                <a:pos x="connsiteX15758" y="connsiteY15758"/>
              </a:cxn>
              <a:cxn ang="0">
                <a:pos x="connsiteX15759" y="connsiteY15759"/>
              </a:cxn>
              <a:cxn ang="0">
                <a:pos x="connsiteX15760" y="connsiteY15760"/>
              </a:cxn>
              <a:cxn ang="0">
                <a:pos x="connsiteX15761" y="connsiteY15761"/>
              </a:cxn>
              <a:cxn ang="0">
                <a:pos x="connsiteX15762" y="connsiteY15762"/>
              </a:cxn>
              <a:cxn ang="0">
                <a:pos x="connsiteX15763" y="connsiteY15763"/>
              </a:cxn>
              <a:cxn ang="0">
                <a:pos x="connsiteX15764" y="connsiteY15764"/>
              </a:cxn>
              <a:cxn ang="0">
                <a:pos x="connsiteX15765" y="connsiteY15765"/>
              </a:cxn>
              <a:cxn ang="0">
                <a:pos x="connsiteX15766" y="connsiteY15766"/>
              </a:cxn>
              <a:cxn ang="0">
                <a:pos x="connsiteX15767" y="connsiteY15767"/>
              </a:cxn>
              <a:cxn ang="0">
                <a:pos x="connsiteX15768" y="connsiteY15768"/>
              </a:cxn>
              <a:cxn ang="0">
                <a:pos x="connsiteX15769" y="connsiteY15769"/>
              </a:cxn>
              <a:cxn ang="0">
                <a:pos x="connsiteX15770" y="connsiteY15770"/>
              </a:cxn>
              <a:cxn ang="0">
                <a:pos x="connsiteX15771" y="connsiteY15771"/>
              </a:cxn>
              <a:cxn ang="0">
                <a:pos x="connsiteX15772" y="connsiteY15772"/>
              </a:cxn>
              <a:cxn ang="0">
                <a:pos x="connsiteX15773" y="connsiteY15773"/>
              </a:cxn>
              <a:cxn ang="0">
                <a:pos x="connsiteX15774" y="connsiteY15774"/>
              </a:cxn>
              <a:cxn ang="0">
                <a:pos x="connsiteX15775" y="connsiteY15775"/>
              </a:cxn>
              <a:cxn ang="0">
                <a:pos x="connsiteX15776" y="connsiteY15776"/>
              </a:cxn>
              <a:cxn ang="0">
                <a:pos x="connsiteX15777" y="connsiteY15777"/>
              </a:cxn>
              <a:cxn ang="0">
                <a:pos x="connsiteX15778" y="connsiteY15778"/>
              </a:cxn>
              <a:cxn ang="0">
                <a:pos x="connsiteX15779" y="connsiteY15779"/>
              </a:cxn>
              <a:cxn ang="0">
                <a:pos x="connsiteX15780" y="connsiteY15780"/>
              </a:cxn>
              <a:cxn ang="0">
                <a:pos x="connsiteX15781" y="connsiteY15781"/>
              </a:cxn>
              <a:cxn ang="0">
                <a:pos x="connsiteX15782" y="connsiteY15782"/>
              </a:cxn>
              <a:cxn ang="0">
                <a:pos x="connsiteX15783" y="connsiteY15783"/>
              </a:cxn>
              <a:cxn ang="0">
                <a:pos x="connsiteX15784" y="connsiteY15784"/>
              </a:cxn>
              <a:cxn ang="0">
                <a:pos x="connsiteX15785" y="connsiteY15785"/>
              </a:cxn>
              <a:cxn ang="0">
                <a:pos x="connsiteX15786" y="connsiteY15786"/>
              </a:cxn>
              <a:cxn ang="0">
                <a:pos x="connsiteX15787" y="connsiteY15787"/>
              </a:cxn>
              <a:cxn ang="0">
                <a:pos x="connsiteX15788" y="connsiteY15788"/>
              </a:cxn>
              <a:cxn ang="0">
                <a:pos x="connsiteX15789" y="connsiteY15789"/>
              </a:cxn>
              <a:cxn ang="0">
                <a:pos x="connsiteX15790" y="connsiteY15790"/>
              </a:cxn>
              <a:cxn ang="0">
                <a:pos x="connsiteX15791" y="connsiteY15791"/>
              </a:cxn>
              <a:cxn ang="0">
                <a:pos x="connsiteX15792" y="connsiteY15792"/>
              </a:cxn>
              <a:cxn ang="0">
                <a:pos x="connsiteX15793" y="connsiteY15793"/>
              </a:cxn>
              <a:cxn ang="0">
                <a:pos x="connsiteX15794" y="connsiteY15794"/>
              </a:cxn>
              <a:cxn ang="0">
                <a:pos x="connsiteX15795" y="connsiteY15795"/>
              </a:cxn>
              <a:cxn ang="0">
                <a:pos x="connsiteX15796" y="connsiteY15796"/>
              </a:cxn>
              <a:cxn ang="0">
                <a:pos x="connsiteX15797" y="connsiteY15797"/>
              </a:cxn>
              <a:cxn ang="0">
                <a:pos x="connsiteX15798" y="connsiteY15798"/>
              </a:cxn>
              <a:cxn ang="0">
                <a:pos x="connsiteX15799" y="connsiteY15799"/>
              </a:cxn>
              <a:cxn ang="0">
                <a:pos x="connsiteX15800" y="connsiteY15800"/>
              </a:cxn>
              <a:cxn ang="0">
                <a:pos x="connsiteX15801" y="connsiteY15801"/>
              </a:cxn>
              <a:cxn ang="0">
                <a:pos x="connsiteX15802" y="connsiteY15802"/>
              </a:cxn>
              <a:cxn ang="0">
                <a:pos x="connsiteX15803" y="connsiteY15803"/>
              </a:cxn>
              <a:cxn ang="0">
                <a:pos x="connsiteX15804" y="connsiteY15804"/>
              </a:cxn>
              <a:cxn ang="0">
                <a:pos x="connsiteX15805" y="connsiteY15805"/>
              </a:cxn>
              <a:cxn ang="0">
                <a:pos x="connsiteX15806" y="connsiteY15806"/>
              </a:cxn>
              <a:cxn ang="0">
                <a:pos x="connsiteX15807" y="connsiteY15807"/>
              </a:cxn>
              <a:cxn ang="0">
                <a:pos x="connsiteX15808" y="connsiteY15808"/>
              </a:cxn>
              <a:cxn ang="0">
                <a:pos x="connsiteX15809" y="connsiteY15809"/>
              </a:cxn>
              <a:cxn ang="0">
                <a:pos x="connsiteX15810" y="connsiteY15810"/>
              </a:cxn>
              <a:cxn ang="0">
                <a:pos x="connsiteX15811" y="connsiteY15811"/>
              </a:cxn>
              <a:cxn ang="0">
                <a:pos x="connsiteX15812" y="connsiteY15812"/>
              </a:cxn>
              <a:cxn ang="0">
                <a:pos x="connsiteX15813" y="connsiteY15813"/>
              </a:cxn>
              <a:cxn ang="0">
                <a:pos x="connsiteX15814" y="connsiteY15814"/>
              </a:cxn>
              <a:cxn ang="0">
                <a:pos x="connsiteX15815" y="connsiteY15815"/>
              </a:cxn>
              <a:cxn ang="0">
                <a:pos x="connsiteX15816" y="connsiteY15816"/>
              </a:cxn>
              <a:cxn ang="0">
                <a:pos x="connsiteX15817" y="connsiteY15817"/>
              </a:cxn>
              <a:cxn ang="0">
                <a:pos x="connsiteX15818" y="connsiteY15818"/>
              </a:cxn>
              <a:cxn ang="0">
                <a:pos x="connsiteX15819" y="connsiteY15819"/>
              </a:cxn>
              <a:cxn ang="0">
                <a:pos x="connsiteX15820" y="connsiteY15820"/>
              </a:cxn>
              <a:cxn ang="0">
                <a:pos x="connsiteX15821" y="connsiteY15821"/>
              </a:cxn>
              <a:cxn ang="0">
                <a:pos x="connsiteX15822" y="connsiteY15822"/>
              </a:cxn>
              <a:cxn ang="0">
                <a:pos x="connsiteX15823" y="connsiteY15823"/>
              </a:cxn>
              <a:cxn ang="0">
                <a:pos x="connsiteX15824" y="connsiteY15824"/>
              </a:cxn>
              <a:cxn ang="0">
                <a:pos x="connsiteX15825" y="connsiteY15825"/>
              </a:cxn>
              <a:cxn ang="0">
                <a:pos x="connsiteX15826" y="connsiteY15826"/>
              </a:cxn>
              <a:cxn ang="0">
                <a:pos x="connsiteX15827" y="connsiteY15827"/>
              </a:cxn>
              <a:cxn ang="0">
                <a:pos x="connsiteX15828" y="connsiteY15828"/>
              </a:cxn>
              <a:cxn ang="0">
                <a:pos x="connsiteX15829" y="connsiteY15829"/>
              </a:cxn>
              <a:cxn ang="0">
                <a:pos x="connsiteX15830" y="connsiteY15830"/>
              </a:cxn>
              <a:cxn ang="0">
                <a:pos x="connsiteX15831" y="connsiteY15831"/>
              </a:cxn>
              <a:cxn ang="0">
                <a:pos x="connsiteX15832" y="connsiteY15832"/>
              </a:cxn>
              <a:cxn ang="0">
                <a:pos x="connsiteX15833" y="connsiteY15833"/>
              </a:cxn>
              <a:cxn ang="0">
                <a:pos x="connsiteX15834" y="connsiteY15834"/>
              </a:cxn>
              <a:cxn ang="0">
                <a:pos x="connsiteX15835" y="connsiteY15835"/>
              </a:cxn>
              <a:cxn ang="0">
                <a:pos x="connsiteX15836" y="connsiteY15836"/>
              </a:cxn>
              <a:cxn ang="0">
                <a:pos x="connsiteX15837" y="connsiteY15837"/>
              </a:cxn>
              <a:cxn ang="0">
                <a:pos x="connsiteX15838" y="connsiteY15838"/>
              </a:cxn>
              <a:cxn ang="0">
                <a:pos x="connsiteX15839" y="connsiteY15839"/>
              </a:cxn>
              <a:cxn ang="0">
                <a:pos x="connsiteX15840" y="connsiteY15840"/>
              </a:cxn>
              <a:cxn ang="0">
                <a:pos x="connsiteX15841" y="connsiteY15841"/>
              </a:cxn>
              <a:cxn ang="0">
                <a:pos x="connsiteX15842" y="connsiteY15842"/>
              </a:cxn>
              <a:cxn ang="0">
                <a:pos x="connsiteX15843" y="connsiteY15843"/>
              </a:cxn>
              <a:cxn ang="0">
                <a:pos x="connsiteX15844" y="connsiteY15844"/>
              </a:cxn>
              <a:cxn ang="0">
                <a:pos x="connsiteX15845" y="connsiteY15845"/>
              </a:cxn>
              <a:cxn ang="0">
                <a:pos x="connsiteX15846" y="connsiteY15846"/>
              </a:cxn>
              <a:cxn ang="0">
                <a:pos x="connsiteX15847" y="connsiteY15847"/>
              </a:cxn>
              <a:cxn ang="0">
                <a:pos x="connsiteX15848" y="connsiteY15848"/>
              </a:cxn>
              <a:cxn ang="0">
                <a:pos x="connsiteX15849" y="connsiteY15849"/>
              </a:cxn>
              <a:cxn ang="0">
                <a:pos x="connsiteX15850" y="connsiteY15850"/>
              </a:cxn>
              <a:cxn ang="0">
                <a:pos x="connsiteX15851" y="connsiteY15851"/>
              </a:cxn>
              <a:cxn ang="0">
                <a:pos x="connsiteX15852" y="connsiteY15852"/>
              </a:cxn>
              <a:cxn ang="0">
                <a:pos x="connsiteX15853" y="connsiteY15853"/>
              </a:cxn>
              <a:cxn ang="0">
                <a:pos x="connsiteX15854" y="connsiteY15854"/>
              </a:cxn>
              <a:cxn ang="0">
                <a:pos x="connsiteX15855" y="connsiteY15855"/>
              </a:cxn>
              <a:cxn ang="0">
                <a:pos x="connsiteX15856" y="connsiteY15856"/>
              </a:cxn>
              <a:cxn ang="0">
                <a:pos x="connsiteX15857" y="connsiteY15857"/>
              </a:cxn>
              <a:cxn ang="0">
                <a:pos x="connsiteX15858" y="connsiteY15858"/>
              </a:cxn>
              <a:cxn ang="0">
                <a:pos x="connsiteX15859" y="connsiteY15859"/>
              </a:cxn>
              <a:cxn ang="0">
                <a:pos x="connsiteX15860" y="connsiteY15860"/>
              </a:cxn>
              <a:cxn ang="0">
                <a:pos x="connsiteX15861" y="connsiteY15861"/>
              </a:cxn>
              <a:cxn ang="0">
                <a:pos x="connsiteX15862" y="connsiteY15862"/>
              </a:cxn>
              <a:cxn ang="0">
                <a:pos x="connsiteX15863" y="connsiteY15863"/>
              </a:cxn>
              <a:cxn ang="0">
                <a:pos x="connsiteX15864" y="connsiteY15864"/>
              </a:cxn>
              <a:cxn ang="0">
                <a:pos x="connsiteX15865" y="connsiteY15865"/>
              </a:cxn>
              <a:cxn ang="0">
                <a:pos x="connsiteX15866" y="connsiteY15866"/>
              </a:cxn>
              <a:cxn ang="0">
                <a:pos x="connsiteX15867" y="connsiteY15867"/>
              </a:cxn>
              <a:cxn ang="0">
                <a:pos x="connsiteX15868" y="connsiteY15868"/>
              </a:cxn>
              <a:cxn ang="0">
                <a:pos x="connsiteX15869" y="connsiteY15869"/>
              </a:cxn>
              <a:cxn ang="0">
                <a:pos x="connsiteX15870" y="connsiteY15870"/>
              </a:cxn>
              <a:cxn ang="0">
                <a:pos x="connsiteX15871" y="connsiteY15871"/>
              </a:cxn>
              <a:cxn ang="0">
                <a:pos x="connsiteX15872" y="connsiteY15872"/>
              </a:cxn>
              <a:cxn ang="0">
                <a:pos x="connsiteX15873" y="connsiteY15873"/>
              </a:cxn>
              <a:cxn ang="0">
                <a:pos x="connsiteX15874" y="connsiteY15874"/>
              </a:cxn>
              <a:cxn ang="0">
                <a:pos x="connsiteX15875" y="connsiteY15875"/>
              </a:cxn>
              <a:cxn ang="0">
                <a:pos x="connsiteX15876" y="connsiteY15876"/>
              </a:cxn>
              <a:cxn ang="0">
                <a:pos x="connsiteX15877" y="connsiteY15877"/>
              </a:cxn>
              <a:cxn ang="0">
                <a:pos x="connsiteX15878" y="connsiteY15878"/>
              </a:cxn>
              <a:cxn ang="0">
                <a:pos x="connsiteX15879" y="connsiteY15879"/>
              </a:cxn>
              <a:cxn ang="0">
                <a:pos x="connsiteX15880" y="connsiteY15880"/>
              </a:cxn>
              <a:cxn ang="0">
                <a:pos x="connsiteX15881" y="connsiteY15881"/>
              </a:cxn>
              <a:cxn ang="0">
                <a:pos x="connsiteX15882" y="connsiteY15882"/>
              </a:cxn>
              <a:cxn ang="0">
                <a:pos x="connsiteX15883" y="connsiteY15883"/>
              </a:cxn>
              <a:cxn ang="0">
                <a:pos x="connsiteX15884" y="connsiteY15884"/>
              </a:cxn>
              <a:cxn ang="0">
                <a:pos x="connsiteX15885" y="connsiteY15885"/>
              </a:cxn>
              <a:cxn ang="0">
                <a:pos x="connsiteX15886" y="connsiteY15886"/>
              </a:cxn>
              <a:cxn ang="0">
                <a:pos x="connsiteX15887" y="connsiteY15887"/>
              </a:cxn>
              <a:cxn ang="0">
                <a:pos x="connsiteX15888" y="connsiteY15888"/>
              </a:cxn>
              <a:cxn ang="0">
                <a:pos x="connsiteX15889" y="connsiteY15889"/>
              </a:cxn>
              <a:cxn ang="0">
                <a:pos x="connsiteX15890" y="connsiteY15890"/>
              </a:cxn>
              <a:cxn ang="0">
                <a:pos x="connsiteX15891" y="connsiteY15891"/>
              </a:cxn>
              <a:cxn ang="0">
                <a:pos x="connsiteX15892" y="connsiteY15892"/>
              </a:cxn>
              <a:cxn ang="0">
                <a:pos x="connsiteX15893" y="connsiteY15893"/>
              </a:cxn>
              <a:cxn ang="0">
                <a:pos x="connsiteX15894" y="connsiteY15894"/>
              </a:cxn>
              <a:cxn ang="0">
                <a:pos x="connsiteX15895" y="connsiteY15895"/>
              </a:cxn>
              <a:cxn ang="0">
                <a:pos x="connsiteX15896" y="connsiteY15896"/>
              </a:cxn>
              <a:cxn ang="0">
                <a:pos x="connsiteX15897" y="connsiteY15897"/>
              </a:cxn>
              <a:cxn ang="0">
                <a:pos x="connsiteX15898" y="connsiteY15898"/>
              </a:cxn>
              <a:cxn ang="0">
                <a:pos x="connsiteX15899" y="connsiteY15899"/>
              </a:cxn>
              <a:cxn ang="0">
                <a:pos x="connsiteX15900" y="connsiteY15900"/>
              </a:cxn>
              <a:cxn ang="0">
                <a:pos x="connsiteX15901" y="connsiteY15901"/>
              </a:cxn>
              <a:cxn ang="0">
                <a:pos x="connsiteX15902" y="connsiteY15902"/>
              </a:cxn>
              <a:cxn ang="0">
                <a:pos x="connsiteX15903" y="connsiteY15903"/>
              </a:cxn>
              <a:cxn ang="0">
                <a:pos x="connsiteX15904" y="connsiteY15904"/>
              </a:cxn>
              <a:cxn ang="0">
                <a:pos x="connsiteX15905" y="connsiteY15905"/>
              </a:cxn>
              <a:cxn ang="0">
                <a:pos x="connsiteX15906" y="connsiteY15906"/>
              </a:cxn>
              <a:cxn ang="0">
                <a:pos x="connsiteX15907" y="connsiteY15907"/>
              </a:cxn>
              <a:cxn ang="0">
                <a:pos x="connsiteX15908" y="connsiteY15908"/>
              </a:cxn>
              <a:cxn ang="0">
                <a:pos x="connsiteX15909" y="connsiteY15909"/>
              </a:cxn>
              <a:cxn ang="0">
                <a:pos x="connsiteX15910" y="connsiteY15910"/>
              </a:cxn>
              <a:cxn ang="0">
                <a:pos x="connsiteX15911" y="connsiteY15911"/>
              </a:cxn>
              <a:cxn ang="0">
                <a:pos x="connsiteX15912" y="connsiteY15912"/>
              </a:cxn>
              <a:cxn ang="0">
                <a:pos x="connsiteX15913" y="connsiteY15913"/>
              </a:cxn>
              <a:cxn ang="0">
                <a:pos x="connsiteX15914" y="connsiteY15914"/>
              </a:cxn>
              <a:cxn ang="0">
                <a:pos x="connsiteX15915" y="connsiteY15915"/>
              </a:cxn>
              <a:cxn ang="0">
                <a:pos x="connsiteX15916" y="connsiteY15916"/>
              </a:cxn>
              <a:cxn ang="0">
                <a:pos x="connsiteX15917" y="connsiteY15917"/>
              </a:cxn>
              <a:cxn ang="0">
                <a:pos x="connsiteX15918" y="connsiteY15918"/>
              </a:cxn>
              <a:cxn ang="0">
                <a:pos x="connsiteX15919" y="connsiteY15919"/>
              </a:cxn>
              <a:cxn ang="0">
                <a:pos x="connsiteX15920" y="connsiteY15920"/>
              </a:cxn>
              <a:cxn ang="0">
                <a:pos x="connsiteX15921" y="connsiteY15921"/>
              </a:cxn>
              <a:cxn ang="0">
                <a:pos x="connsiteX15922" y="connsiteY15922"/>
              </a:cxn>
              <a:cxn ang="0">
                <a:pos x="connsiteX15923" y="connsiteY15923"/>
              </a:cxn>
              <a:cxn ang="0">
                <a:pos x="connsiteX15924" y="connsiteY15924"/>
              </a:cxn>
              <a:cxn ang="0">
                <a:pos x="connsiteX15925" y="connsiteY15925"/>
              </a:cxn>
              <a:cxn ang="0">
                <a:pos x="connsiteX15926" y="connsiteY15926"/>
              </a:cxn>
              <a:cxn ang="0">
                <a:pos x="connsiteX15927" y="connsiteY15927"/>
              </a:cxn>
              <a:cxn ang="0">
                <a:pos x="connsiteX15928" y="connsiteY15928"/>
              </a:cxn>
              <a:cxn ang="0">
                <a:pos x="connsiteX15929" y="connsiteY15929"/>
              </a:cxn>
              <a:cxn ang="0">
                <a:pos x="connsiteX15930" y="connsiteY15930"/>
              </a:cxn>
              <a:cxn ang="0">
                <a:pos x="connsiteX15931" y="connsiteY15931"/>
              </a:cxn>
              <a:cxn ang="0">
                <a:pos x="connsiteX15932" y="connsiteY15932"/>
              </a:cxn>
              <a:cxn ang="0">
                <a:pos x="connsiteX15933" y="connsiteY15933"/>
              </a:cxn>
              <a:cxn ang="0">
                <a:pos x="connsiteX15934" y="connsiteY15934"/>
              </a:cxn>
              <a:cxn ang="0">
                <a:pos x="connsiteX15935" y="connsiteY15935"/>
              </a:cxn>
              <a:cxn ang="0">
                <a:pos x="connsiteX15936" y="connsiteY15936"/>
              </a:cxn>
              <a:cxn ang="0">
                <a:pos x="connsiteX15937" y="connsiteY15937"/>
              </a:cxn>
              <a:cxn ang="0">
                <a:pos x="connsiteX15938" y="connsiteY15938"/>
              </a:cxn>
              <a:cxn ang="0">
                <a:pos x="connsiteX15939" y="connsiteY15939"/>
              </a:cxn>
              <a:cxn ang="0">
                <a:pos x="connsiteX15940" y="connsiteY15940"/>
              </a:cxn>
              <a:cxn ang="0">
                <a:pos x="connsiteX15941" y="connsiteY15941"/>
              </a:cxn>
              <a:cxn ang="0">
                <a:pos x="connsiteX15942" y="connsiteY15942"/>
              </a:cxn>
              <a:cxn ang="0">
                <a:pos x="connsiteX15943" y="connsiteY15943"/>
              </a:cxn>
              <a:cxn ang="0">
                <a:pos x="connsiteX15944" y="connsiteY15944"/>
              </a:cxn>
              <a:cxn ang="0">
                <a:pos x="connsiteX15945" y="connsiteY15945"/>
              </a:cxn>
              <a:cxn ang="0">
                <a:pos x="connsiteX15946" y="connsiteY15946"/>
              </a:cxn>
              <a:cxn ang="0">
                <a:pos x="connsiteX15947" y="connsiteY15947"/>
              </a:cxn>
              <a:cxn ang="0">
                <a:pos x="connsiteX15948" y="connsiteY15948"/>
              </a:cxn>
              <a:cxn ang="0">
                <a:pos x="connsiteX15949" y="connsiteY15949"/>
              </a:cxn>
              <a:cxn ang="0">
                <a:pos x="connsiteX15950" y="connsiteY15950"/>
              </a:cxn>
              <a:cxn ang="0">
                <a:pos x="connsiteX15951" y="connsiteY15951"/>
              </a:cxn>
              <a:cxn ang="0">
                <a:pos x="connsiteX15952" y="connsiteY15952"/>
              </a:cxn>
              <a:cxn ang="0">
                <a:pos x="connsiteX15953" y="connsiteY15953"/>
              </a:cxn>
              <a:cxn ang="0">
                <a:pos x="connsiteX15954" y="connsiteY15954"/>
              </a:cxn>
              <a:cxn ang="0">
                <a:pos x="connsiteX15955" y="connsiteY15955"/>
              </a:cxn>
              <a:cxn ang="0">
                <a:pos x="connsiteX15956" y="connsiteY15956"/>
              </a:cxn>
              <a:cxn ang="0">
                <a:pos x="connsiteX15957" y="connsiteY15957"/>
              </a:cxn>
              <a:cxn ang="0">
                <a:pos x="connsiteX15958" y="connsiteY15958"/>
              </a:cxn>
              <a:cxn ang="0">
                <a:pos x="connsiteX15959" y="connsiteY15959"/>
              </a:cxn>
              <a:cxn ang="0">
                <a:pos x="connsiteX15960" y="connsiteY15960"/>
              </a:cxn>
              <a:cxn ang="0">
                <a:pos x="connsiteX15961" y="connsiteY15961"/>
              </a:cxn>
              <a:cxn ang="0">
                <a:pos x="connsiteX15962" y="connsiteY15962"/>
              </a:cxn>
              <a:cxn ang="0">
                <a:pos x="connsiteX15963" y="connsiteY15963"/>
              </a:cxn>
              <a:cxn ang="0">
                <a:pos x="connsiteX15964" y="connsiteY15964"/>
              </a:cxn>
              <a:cxn ang="0">
                <a:pos x="connsiteX15965" y="connsiteY15965"/>
              </a:cxn>
              <a:cxn ang="0">
                <a:pos x="connsiteX15966" y="connsiteY15966"/>
              </a:cxn>
              <a:cxn ang="0">
                <a:pos x="connsiteX15967" y="connsiteY15967"/>
              </a:cxn>
              <a:cxn ang="0">
                <a:pos x="connsiteX15968" y="connsiteY15968"/>
              </a:cxn>
              <a:cxn ang="0">
                <a:pos x="connsiteX15969" y="connsiteY15969"/>
              </a:cxn>
              <a:cxn ang="0">
                <a:pos x="connsiteX15970" y="connsiteY15970"/>
              </a:cxn>
              <a:cxn ang="0">
                <a:pos x="connsiteX15971" y="connsiteY15971"/>
              </a:cxn>
              <a:cxn ang="0">
                <a:pos x="connsiteX15972" y="connsiteY15972"/>
              </a:cxn>
              <a:cxn ang="0">
                <a:pos x="connsiteX15973" y="connsiteY15973"/>
              </a:cxn>
              <a:cxn ang="0">
                <a:pos x="connsiteX15974" y="connsiteY15974"/>
              </a:cxn>
              <a:cxn ang="0">
                <a:pos x="connsiteX15975" y="connsiteY15975"/>
              </a:cxn>
              <a:cxn ang="0">
                <a:pos x="connsiteX15976" y="connsiteY15976"/>
              </a:cxn>
              <a:cxn ang="0">
                <a:pos x="connsiteX15977" y="connsiteY15977"/>
              </a:cxn>
              <a:cxn ang="0">
                <a:pos x="connsiteX15978" y="connsiteY15978"/>
              </a:cxn>
              <a:cxn ang="0">
                <a:pos x="connsiteX15979" y="connsiteY15979"/>
              </a:cxn>
              <a:cxn ang="0">
                <a:pos x="connsiteX15980" y="connsiteY15980"/>
              </a:cxn>
              <a:cxn ang="0">
                <a:pos x="connsiteX15981" y="connsiteY15981"/>
              </a:cxn>
              <a:cxn ang="0">
                <a:pos x="connsiteX15982" y="connsiteY15982"/>
              </a:cxn>
              <a:cxn ang="0">
                <a:pos x="connsiteX15983" y="connsiteY15983"/>
              </a:cxn>
              <a:cxn ang="0">
                <a:pos x="connsiteX15984" y="connsiteY15984"/>
              </a:cxn>
              <a:cxn ang="0">
                <a:pos x="connsiteX15985" y="connsiteY15985"/>
              </a:cxn>
              <a:cxn ang="0">
                <a:pos x="connsiteX15986" y="connsiteY15986"/>
              </a:cxn>
              <a:cxn ang="0">
                <a:pos x="connsiteX15987" y="connsiteY15987"/>
              </a:cxn>
              <a:cxn ang="0">
                <a:pos x="connsiteX15988" y="connsiteY15988"/>
              </a:cxn>
              <a:cxn ang="0">
                <a:pos x="connsiteX15989" y="connsiteY15989"/>
              </a:cxn>
              <a:cxn ang="0">
                <a:pos x="connsiteX15990" y="connsiteY15990"/>
              </a:cxn>
              <a:cxn ang="0">
                <a:pos x="connsiteX15991" y="connsiteY15991"/>
              </a:cxn>
              <a:cxn ang="0">
                <a:pos x="connsiteX15992" y="connsiteY15992"/>
              </a:cxn>
              <a:cxn ang="0">
                <a:pos x="connsiteX15993" y="connsiteY15993"/>
              </a:cxn>
              <a:cxn ang="0">
                <a:pos x="connsiteX15994" y="connsiteY15994"/>
              </a:cxn>
              <a:cxn ang="0">
                <a:pos x="connsiteX15995" y="connsiteY15995"/>
              </a:cxn>
              <a:cxn ang="0">
                <a:pos x="connsiteX15996" y="connsiteY15996"/>
              </a:cxn>
              <a:cxn ang="0">
                <a:pos x="connsiteX15997" y="connsiteY15997"/>
              </a:cxn>
              <a:cxn ang="0">
                <a:pos x="connsiteX15998" y="connsiteY15998"/>
              </a:cxn>
              <a:cxn ang="0">
                <a:pos x="connsiteX15999" y="connsiteY15999"/>
              </a:cxn>
              <a:cxn ang="0">
                <a:pos x="connsiteX16000" y="connsiteY16000"/>
              </a:cxn>
              <a:cxn ang="0">
                <a:pos x="connsiteX16001" y="connsiteY16001"/>
              </a:cxn>
              <a:cxn ang="0">
                <a:pos x="connsiteX16002" y="connsiteY16002"/>
              </a:cxn>
              <a:cxn ang="0">
                <a:pos x="connsiteX16003" y="connsiteY16003"/>
              </a:cxn>
              <a:cxn ang="0">
                <a:pos x="connsiteX16004" y="connsiteY16004"/>
              </a:cxn>
              <a:cxn ang="0">
                <a:pos x="connsiteX16005" y="connsiteY16005"/>
              </a:cxn>
              <a:cxn ang="0">
                <a:pos x="connsiteX16006" y="connsiteY16006"/>
              </a:cxn>
              <a:cxn ang="0">
                <a:pos x="connsiteX16007" y="connsiteY16007"/>
              </a:cxn>
              <a:cxn ang="0">
                <a:pos x="connsiteX16008" y="connsiteY16008"/>
              </a:cxn>
              <a:cxn ang="0">
                <a:pos x="connsiteX16009" y="connsiteY16009"/>
              </a:cxn>
              <a:cxn ang="0">
                <a:pos x="connsiteX16010" y="connsiteY16010"/>
              </a:cxn>
              <a:cxn ang="0">
                <a:pos x="connsiteX16011" y="connsiteY16011"/>
              </a:cxn>
              <a:cxn ang="0">
                <a:pos x="connsiteX16012" y="connsiteY16012"/>
              </a:cxn>
              <a:cxn ang="0">
                <a:pos x="connsiteX16013" y="connsiteY16013"/>
              </a:cxn>
              <a:cxn ang="0">
                <a:pos x="connsiteX16014" y="connsiteY16014"/>
              </a:cxn>
              <a:cxn ang="0">
                <a:pos x="connsiteX16015" y="connsiteY16015"/>
              </a:cxn>
              <a:cxn ang="0">
                <a:pos x="connsiteX16016" y="connsiteY16016"/>
              </a:cxn>
              <a:cxn ang="0">
                <a:pos x="connsiteX16017" y="connsiteY16017"/>
              </a:cxn>
              <a:cxn ang="0">
                <a:pos x="connsiteX16018" y="connsiteY16018"/>
              </a:cxn>
              <a:cxn ang="0">
                <a:pos x="connsiteX16019" y="connsiteY16019"/>
              </a:cxn>
              <a:cxn ang="0">
                <a:pos x="connsiteX16020" y="connsiteY16020"/>
              </a:cxn>
              <a:cxn ang="0">
                <a:pos x="connsiteX16021" y="connsiteY16021"/>
              </a:cxn>
              <a:cxn ang="0">
                <a:pos x="connsiteX16022" y="connsiteY16022"/>
              </a:cxn>
              <a:cxn ang="0">
                <a:pos x="connsiteX16023" y="connsiteY16023"/>
              </a:cxn>
              <a:cxn ang="0">
                <a:pos x="connsiteX16024" y="connsiteY16024"/>
              </a:cxn>
              <a:cxn ang="0">
                <a:pos x="connsiteX16025" y="connsiteY16025"/>
              </a:cxn>
              <a:cxn ang="0">
                <a:pos x="connsiteX16026" y="connsiteY16026"/>
              </a:cxn>
              <a:cxn ang="0">
                <a:pos x="connsiteX16027" y="connsiteY16027"/>
              </a:cxn>
              <a:cxn ang="0">
                <a:pos x="connsiteX16028" y="connsiteY16028"/>
              </a:cxn>
              <a:cxn ang="0">
                <a:pos x="connsiteX16029" y="connsiteY16029"/>
              </a:cxn>
              <a:cxn ang="0">
                <a:pos x="connsiteX16030" y="connsiteY16030"/>
              </a:cxn>
              <a:cxn ang="0">
                <a:pos x="connsiteX16031" y="connsiteY16031"/>
              </a:cxn>
              <a:cxn ang="0">
                <a:pos x="connsiteX16032" y="connsiteY16032"/>
              </a:cxn>
              <a:cxn ang="0">
                <a:pos x="connsiteX16033" y="connsiteY16033"/>
              </a:cxn>
              <a:cxn ang="0">
                <a:pos x="connsiteX16034" y="connsiteY16034"/>
              </a:cxn>
              <a:cxn ang="0">
                <a:pos x="connsiteX16035" y="connsiteY16035"/>
              </a:cxn>
              <a:cxn ang="0">
                <a:pos x="connsiteX16036" y="connsiteY16036"/>
              </a:cxn>
              <a:cxn ang="0">
                <a:pos x="connsiteX16037" y="connsiteY16037"/>
              </a:cxn>
              <a:cxn ang="0">
                <a:pos x="connsiteX16038" y="connsiteY16038"/>
              </a:cxn>
              <a:cxn ang="0">
                <a:pos x="connsiteX16039" y="connsiteY16039"/>
              </a:cxn>
              <a:cxn ang="0">
                <a:pos x="connsiteX16040" y="connsiteY16040"/>
              </a:cxn>
              <a:cxn ang="0">
                <a:pos x="connsiteX16041" y="connsiteY16041"/>
              </a:cxn>
              <a:cxn ang="0">
                <a:pos x="connsiteX16042" y="connsiteY16042"/>
              </a:cxn>
              <a:cxn ang="0">
                <a:pos x="connsiteX16043" y="connsiteY16043"/>
              </a:cxn>
              <a:cxn ang="0">
                <a:pos x="connsiteX16044" y="connsiteY16044"/>
              </a:cxn>
              <a:cxn ang="0">
                <a:pos x="connsiteX16045" y="connsiteY16045"/>
              </a:cxn>
              <a:cxn ang="0">
                <a:pos x="connsiteX16046" y="connsiteY16046"/>
              </a:cxn>
              <a:cxn ang="0">
                <a:pos x="connsiteX16047" y="connsiteY16047"/>
              </a:cxn>
              <a:cxn ang="0">
                <a:pos x="connsiteX16048" y="connsiteY16048"/>
              </a:cxn>
              <a:cxn ang="0">
                <a:pos x="connsiteX16049" y="connsiteY16049"/>
              </a:cxn>
              <a:cxn ang="0">
                <a:pos x="connsiteX16050" y="connsiteY16050"/>
              </a:cxn>
              <a:cxn ang="0">
                <a:pos x="connsiteX16051" y="connsiteY16051"/>
              </a:cxn>
              <a:cxn ang="0">
                <a:pos x="connsiteX16052" y="connsiteY16052"/>
              </a:cxn>
              <a:cxn ang="0">
                <a:pos x="connsiteX16053" y="connsiteY16053"/>
              </a:cxn>
              <a:cxn ang="0">
                <a:pos x="connsiteX16054" y="connsiteY16054"/>
              </a:cxn>
              <a:cxn ang="0">
                <a:pos x="connsiteX16055" y="connsiteY16055"/>
              </a:cxn>
              <a:cxn ang="0">
                <a:pos x="connsiteX16056" y="connsiteY16056"/>
              </a:cxn>
              <a:cxn ang="0">
                <a:pos x="connsiteX16057" y="connsiteY16057"/>
              </a:cxn>
              <a:cxn ang="0">
                <a:pos x="connsiteX16058" y="connsiteY16058"/>
              </a:cxn>
              <a:cxn ang="0">
                <a:pos x="connsiteX16059" y="connsiteY16059"/>
              </a:cxn>
              <a:cxn ang="0">
                <a:pos x="connsiteX16060" y="connsiteY16060"/>
              </a:cxn>
              <a:cxn ang="0">
                <a:pos x="connsiteX16061" y="connsiteY16061"/>
              </a:cxn>
              <a:cxn ang="0">
                <a:pos x="connsiteX16062" y="connsiteY16062"/>
              </a:cxn>
              <a:cxn ang="0">
                <a:pos x="connsiteX16063" y="connsiteY16063"/>
              </a:cxn>
              <a:cxn ang="0">
                <a:pos x="connsiteX16064" y="connsiteY16064"/>
              </a:cxn>
              <a:cxn ang="0">
                <a:pos x="connsiteX16065" y="connsiteY16065"/>
              </a:cxn>
              <a:cxn ang="0">
                <a:pos x="connsiteX16066" y="connsiteY16066"/>
              </a:cxn>
              <a:cxn ang="0">
                <a:pos x="connsiteX16067" y="connsiteY16067"/>
              </a:cxn>
              <a:cxn ang="0">
                <a:pos x="connsiteX16068" y="connsiteY16068"/>
              </a:cxn>
              <a:cxn ang="0">
                <a:pos x="connsiteX16069" y="connsiteY16069"/>
              </a:cxn>
              <a:cxn ang="0">
                <a:pos x="connsiteX16070" y="connsiteY16070"/>
              </a:cxn>
              <a:cxn ang="0">
                <a:pos x="connsiteX16071" y="connsiteY16071"/>
              </a:cxn>
              <a:cxn ang="0">
                <a:pos x="connsiteX16072" y="connsiteY16072"/>
              </a:cxn>
              <a:cxn ang="0">
                <a:pos x="connsiteX16073" y="connsiteY16073"/>
              </a:cxn>
              <a:cxn ang="0">
                <a:pos x="connsiteX16074" y="connsiteY16074"/>
              </a:cxn>
              <a:cxn ang="0">
                <a:pos x="connsiteX16075" y="connsiteY16075"/>
              </a:cxn>
              <a:cxn ang="0">
                <a:pos x="connsiteX16076" y="connsiteY16076"/>
              </a:cxn>
              <a:cxn ang="0">
                <a:pos x="connsiteX16077" y="connsiteY16077"/>
              </a:cxn>
              <a:cxn ang="0">
                <a:pos x="connsiteX16078" y="connsiteY16078"/>
              </a:cxn>
              <a:cxn ang="0">
                <a:pos x="connsiteX16079" y="connsiteY16079"/>
              </a:cxn>
              <a:cxn ang="0">
                <a:pos x="connsiteX16080" y="connsiteY16080"/>
              </a:cxn>
              <a:cxn ang="0">
                <a:pos x="connsiteX16081" y="connsiteY16081"/>
              </a:cxn>
              <a:cxn ang="0">
                <a:pos x="connsiteX16082" y="connsiteY16082"/>
              </a:cxn>
              <a:cxn ang="0">
                <a:pos x="connsiteX16083" y="connsiteY16083"/>
              </a:cxn>
              <a:cxn ang="0">
                <a:pos x="connsiteX16084" y="connsiteY16084"/>
              </a:cxn>
              <a:cxn ang="0">
                <a:pos x="connsiteX16085" y="connsiteY16085"/>
              </a:cxn>
              <a:cxn ang="0">
                <a:pos x="connsiteX16086" y="connsiteY16086"/>
              </a:cxn>
              <a:cxn ang="0">
                <a:pos x="connsiteX16087" y="connsiteY16087"/>
              </a:cxn>
              <a:cxn ang="0">
                <a:pos x="connsiteX16088" y="connsiteY16088"/>
              </a:cxn>
              <a:cxn ang="0">
                <a:pos x="connsiteX16089" y="connsiteY16089"/>
              </a:cxn>
              <a:cxn ang="0">
                <a:pos x="connsiteX16090" y="connsiteY16090"/>
              </a:cxn>
              <a:cxn ang="0">
                <a:pos x="connsiteX16091" y="connsiteY16091"/>
              </a:cxn>
              <a:cxn ang="0">
                <a:pos x="connsiteX16092" y="connsiteY16092"/>
              </a:cxn>
              <a:cxn ang="0">
                <a:pos x="connsiteX16093" y="connsiteY16093"/>
              </a:cxn>
              <a:cxn ang="0">
                <a:pos x="connsiteX16094" y="connsiteY16094"/>
              </a:cxn>
              <a:cxn ang="0">
                <a:pos x="connsiteX16095" y="connsiteY16095"/>
              </a:cxn>
              <a:cxn ang="0">
                <a:pos x="connsiteX16096" y="connsiteY16096"/>
              </a:cxn>
              <a:cxn ang="0">
                <a:pos x="connsiteX16097" y="connsiteY16097"/>
              </a:cxn>
              <a:cxn ang="0">
                <a:pos x="connsiteX16098" y="connsiteY16098"/>
              </a:cxn>
              <a:cxn ang="0">
                <a:pos x="connsiteX16099" y="connsiteY16099"/>
              </a:cxn>
              <a:cxn ang="0">
                <a:pos x="connsiteX16100" y="connsiteY16100"/>
              </a:cxn>
              <a:cxn ang="0">
                <a:pos x="connsiteX16101" y="connsiteY16101"/>
              </a:cxn>
              <a:cxn ang="0">
                <a:pos x="connsiteX16102" y="connsiteY16102"/>
              </a:cxn>
              <a:cxn ang="0">
                <a:pos x="connsiteX16103" y="connsiteY16103"/>
              </a:cxn>
              <a:cxn ang="0">
                <a:pos x="connsiteX16104" y="connsiteY16104"/>
              </a:cxn>
              <a:cxn ang="0">
                <a:pos x="connsiteX16105" y="connsiteY16105"/>
              </a:cxn>
              <a:cxn ang="0">
                <a:pos x="connsiteX16106" y="connsiteY16106"/>
              </a:cxn>
              <a:cxn ang="0">
                <a:pos x="connsiteX16107" y="connsiteY16107"/>
              </a:cxn>
              <a:cxn ang="0">
                <a:pos x="connsiteX16108" y="connsiteY16108"/>
              </a:cxn>
              <a:cxn ang="0">
                <a:pos x="connsiteX16109" y="connsiteY16109"/>
              </a:cxn>
              <a:cxn ang="0">
                <a:pos x="connsiteX16110" y="connsiteY16110"/>
              </a:cxn>
              <a:cxn ang="0">
                <a:pos x="connsiteX16111" y="connsiteY16111"/>
              </a:cxn>
              <a:cxn ang="0">
                <a:pos x="connsiteX16112" y="connsiteY16112"/>
              </a:cxn>
              <a:cxn ang="0">
                <a:pos x="connsiteX16113" y="connsiteY16113"/>
              </a:cxn>
              <a:cxn ang="0">
                <a:pos x="connsiteX16114" y="connsiteY16114"/>
              </a:cxn>
              <a:cxn ang="0">
                <a:pos x="connsiteX16115" y="connsiteY16115"/>
              </a:cxn>
              <a:cxn ang="0">
                <a:pos x="connsiteX16116" y="connsiteY16116"/>
              </a:cxn>
              <a:cxn ang="0">
                <a:pos x="connsiteX16117" y="connsiteY16117"/>
              </a:cxn>
              <a:cxn ang="0">
                <a:pos x="connsiteX16118" y="connsiteY16118"/>
              </a:cxn>
              <a:cxn ang="0">
                <a:pos x="connsiteX16119" y="connsiteY16119"/>
              </a:cxn>
              <a:cxn ang="0">
                <a:pos x="connsiteX16120" y="connsiteY16120"/>
              </a:cxn>
              <a:cxn ang="0">
                <a:pos x="connsiteX16121" y="connsiteY16121"/>
              </a:cxn>
              <a:cxn ang="0">
                <a:pos x="connsiteX16122" y="connsiteY16122"/>
              </a:cxn>
              <a:cxn ang="0">
                <a:pos x="connsiteX16123" y="connsiteY16123"/>
              </a:cxn>
              <a:cxn ang="0">
                <a:pos x="connsiteX16124" y="connsiteY16124"/>
              </a:cxn>
              <a:cxn ang="0">
                <a:pos x="connsiteX16125" y="connsiteY16125"/>
              </a:cxn>
              <a:cxn ang="0">
                <a:pos x="connsiteX16126" y="connsiteY16126"/>
              </a:cxn>
              <a:cxn ang="0">
                <a:pos x="connsiteX16127" y="connsiteY16127"/>
              </a:cxn>
              <a:cxn ang="0">
                <a:pos x="connsiteX16128" y="connsiteY16128"/>
              </a:cxn>
              <a:cxn ang="0">
                <a:pos x="connsiteX16129" y="connsiteY16129"/>
              </a:cxn>
              <a:cxn ang="0">
                <a:pos x="connsiteX16130" y="connsiteY16130"/>
              </a:cxn>
              <a:cxn ang="0">
                <a:pos x="connsiteX16131" y="connsiteY16131"/>
              </a:cxn>
              <a:cxn ang="0">
                <a:pos x="connsiteX16132" y="connsiteY16132"/>
              </a:cxn>
              <a:cxn ang="0">
                <a:pos x="connsiteX16133" y="connsiteY16133"/>
              </a:cxn>
              <a:cxn ang="0">
                <a:pos x="connsiteX16134" y="connsiteY16134"/>
              </a:cxn>
              <a:cxn ang="0">
                <a:pos x="connsiteX16135" y="connsiteY16135"/>
              </a:cxn>
              <a:cxn ang="0">
                <a:pos x="connsiteX16136" y="connsiteY16136"/>
              </a:cxn>
              <a:cxn ang="0">
                <a:pos x="connsiteX16137" y="connsiteY16137"/>
              </a:cxn>
              <a:cxn ang="0">
                <a:pos x="connsiteX16138" y="connsiteY16138"/>
              </a:cxn>
              <a:cxn ang="0">
                <a:pos x="connsiteX16139" y="connsiteY16139"/>
              </a:cxn>
              <a:cxn ang="0">
                <a:pos x="connsiteX16140" y="connsiteY16140"/>
              </a:cxn>
              <a:cxn ang="0">
                <a:pos x="connsiteX16141" y="connsiteY16141"/>
              </a:cxn>
              <a:cxn ang="0">
                <a:pos x="connsiteX16142" y="connsiteY16142"/>
              </a:cxn>
              <a:cxn ang="0">
                <a:pos x="connsiteX16143" y="connsiteY16143"/>
              </a:cxn>
              <a:cxn ang="0">
                <a:pos x="connsiteX16144" y="connsiteY16144"/>
              </a:cxn>
              <a:cxn ang="0">
                <a:pos x="connsiteX16145" y="connsiteY16145"/>
              </a:cxn>
              <a:cxn ang="0">
                <a:pos x="connsiteX16146" y="connsiteY16146"/>
              </a:cxn>
              <a:cxn ang="0">
                <a:pos x="connsiteX16147" y="connsiteY16147"/>
              </a:cxn>
              <a:cxn ang="0">
                <a:pos x="connsiteX16148" y="connsiteY16148"/>
              </a:cxn>
              <a:cxn ang="0">
                <a:pos x="connsiteX16149" y="connsiteY16149"/>
              </a:cxn>
              <a:cxn ang="0">
                <a:pos x="connsiteX16150" y="connsiteY16150"/>
              </a:cxn>
              <a:cxn ang="0">
                <a:pos x="connsiteX16151" y="connsiteY16151"/>
              </a:cxn>
              <a:cxn ang="0">
                <a:pos x="connsiteX16152" y="connsiteY16152"/>
              </a:cxn>
              <a:cxn ang="0">
                <a:pos x="connsiteX16153" y="connsiteY16153"/>
              </a:cxn>
              <a:cxn ang="0">
                <a:pos x="connsiteX16154" y="connsiteY16154"/>
              </a:cxn>
              <a:cxn ang="0">
                <a:pos x="connsiteX16155" y="connsiteY16155"/>
              </a:cxn>
              <a:cxn ang="0">
                <a:pos x="connsiteX16156" y="connsiteY16156"/>
              </a:cxn>
              <a:cxn ang="0">
                <a:pos x="connsiteX16157" y="connsiteY16157"/>
              </a:cxn>
              <a:cxn ang="0">
                <a:pos x="connsiteX16158" y="connsiteY16158"/>
              </a:cxn>
              <a:cxn ang="0">
                <a:pos x="connsiteX16159" y="connsiteY16159"/>
              </a:cxn>
              <a:cxn ang="0">
                <a:pos x="connsiteX16160" y="connsiteY16160"/>
              </a:cxn>
              <a:cxn ang="0">
                <a:pos x="connsiteX16161" y="connsiteY16161"/>
              </a:cxn>
              <a:cxn ang="0">
                <a:pos x="connsiteX16162" y="connsiteY16162"/>
              </a:cxn>
              <a:cxn ang="0">
                <a:pos x="connsiteX16163" y="connsiteY16163"/>
              </a:cxn>
              <a:cxn ang="0">
                <a:pos x="connsiteX16164" y="connsiteY16164"/>
              </a:cxn>
              <a:cxn ang="0">
                <a:pos x="connsiteX16165" y="connsiteY16165"/>
              </a:cxn>
              <a:cxn ang="0">
                <a:pos x="connsiteX16166" y="connsiteY16166"/>
              </a:cxn>
              <a:cxn ang="0">
                <a:pos x="connsiteX16167" y="connsiteY16167"/>
              </a:cxn>
              <a:cxn ang="0">
                <a:pos x="connsiteX16168" y="connsiteY16168"/>
              </a:cxn>
              <a:cxn ang="0">
                <a:pos x="connsiteX16169" y="connsiteY16169"/>
              </a:cxn>
              <a:cxn ang="0">
                <a:pos x="connsiteX16170" y="connsiteY16170"/>
              </a:cxn>
              <a:cxn ang="0">
                <a:pos x="connsiteX16171" y="connsiteY16171"/>
              </a:cxn>
              <a:cxn ang="0">
                <a:pos x="connsiteX16172" y="connsiteY16172"/>
              </a:cxn>
              <a:cxn ang="0">
                <a:pos x="connsiteX16173" y="connsiteY16173"/>
              </a:cxn>
              <a:cxn ang="0">
                <a:pos x="connsiteX16174" y="connsiteY16174"/>
              </a:cxn>
              <a:cxn ang="0">
                <a:pos x="connsiteX16175" y="connsiteY16175"/>
              </a:cxn>
              <a:cxn ang="0">
                <a:pos x="connsiteX16176" y="connsiteY16176"/>
              </a:cxn>
              <a:cxn ang="0">
                <a:pos x="connsiteX16177" y="connsiteY16177"/>
              </a:cxn>
              <a:cxn ang="0">
                <a:pos x="connsiteX16178" y="connsiteY16178"/>
              </a:cxn>
              <a:cxn ang="0">
                <a:pos x="connsiteX16179" y="connsiteY16179"/>
              </a:cxn>
              <a:cxn ang="0">
                <a:pos x="connsiteX16180" y="connsiteY16180"/>
              </a:cxn>
              <a:cxn ang="0">
                <a:pos x="connsiteX16181" y="connsiteY16181"/>
              </a:cxn>
              <a:cxn ang="0">
                <a:pos x="connsiteX16182" y="connsiteY16182"/>
              </a:cxn>
              <a:cxn ang="0">
                <a:pos x="connsiteX16183" y="connsiteY16183"/>
              </a:cxn>
              <a:cxn ang="0">
                <a:pos x="connsiteX16184" y="connsiteY16184"/>
              </a:cxn>
              <a:cxn ang="0">
                <a:pos x="connsiteX16185" y="connsiteY16185"/>
              </a:cxn>
              <a:cxn ang="0">
                <a:pos x="connsiteX16186" y="connsiteY16186"/>
              </a:cxn>
              <a:cxn ang="0">
                <a:pos x="connsiteX16187" y="connsiteY16187"/>
              </a:cxn>
              <a:cxn ang="0">
                <a:pos x="connsiteX16188" y="connsiteY16188"/>
              </a:cxn>
              <a:cxn ang="0">
                <a:pos x="connsiteX16189" y="connsiteY16189"/>
              </a:cxn>
              <a:cxn ang="0">
                <a:pos x="connsiteX16190" y="connsiteY16190"/>
              </a:cxn>
              <a:cxn ang="0">
                <a:pos x="connsiteX16191" y="connsiteY16191"/>
              </a:cxn>
              <a:cxn ang="0">
                <a:pos x="connsiteX16192" y="connsiteY16192"/>
              </a:cxn>
              <a:cxn ang="0">
                <a:pos x="connsiteX16193" y="connsiteY16193"/>
              </a:cxn>
              <a:cxn ang="0">
                <a:pos x="connsiteX16194" y="connsiteY16194"/>
              </a:cxn>
              <a:cxn ang="0">
                <a:pos x="connsiteX16195" y="connsiteY16195"/>
              </a:cxn>
              <a:cxn ang="0">
                <a:pos x="connsiteX16196" y="connsiteY16196"/>
              </a:cxn>
              <a:cxn ang="0">
                <a:pos x="connsiteX16197" y="connsiteY16197"/>
              </a:cxn>
              <a:cxn ang="0">
                <a:pos x="connsiteX16198" y="connsiteY16198"/>
              </a:cxn>
              <a:cxn ang="0">
                <a:pos x="connsiteX16199" y="connsiteY16199"/>
              </a:cxn>
              <a:cxn ang="0">
                <a:pos x="connsiteX16200" y="connsiteY16200"/>
              </a:cxn>
              <a:cxn ang="0">
                <a:pos x="connsiteX16201" y="connsiteY16201"/>
              </a:cxn>
              <a:cxn ang="0">
                <a:pos x="connsiteX16202" y="connsiteY16202"/>
              </a:cxn>
              <a:cxn ang="0">
                <a:pos x="connsiteX16203" y="connsiteY16203"/>
              </a:cxn>
              <a:cxn ang="0">
                <a:pos x="connsiteX16204" y="connsiteY16204"/>
              </a:cxn>
              <a:cxn ang="0">
                <a:pos x="connsiteX16205" y="connsiteY16205"/>
              </a:cxn>
              <a:cxn ang="0">
                <a:pos x="connsiteX16206" y="connsiteY16206"/>
              </a:cxn>
              <a:cxn ang="0">
                <a:pos x="connsiteX16207" y="connsiteY16207"/>
              </a:cxn>
              <a:cxn ang="0">
                <a:pos x="connsiteX16208" y="connsiteY16208"/>
              </a:cxn>
              <a:cxn ang="0">
                <a:pos x="connsiteX16209" y="connsiteY16209"/>
              </a:cxn>
              <a:cxn ang="0">
                <a:pos x="connsiteX16210" y="connsiteY16210"/>
              </a:cxn>
              <a:cxn ang="0">
                <a:pos x="connsiteX16211" y="connsiteY16211"/>
              </a:cxn>
              <a:cxn ang="0">
                <a:pos x="connsiteX16212" y="connsiteY16212"/>
              </a:cxn>
              <a:cxn ang="0">
                <a:pos x="connsiteX16213" y="connsiteY16213"/>
              </a:cxn>
              <a:cxn ang="0">
                <a:pos x="connsiteX16214" y="connsiteY16214"/>
              </a:cxn>
              <a:cxn ang="0">
                <a:pos x="connsiteX16215" y="connsiteY16215"/>
              </a:cxn>
              <a:cxn ang="0">
                <a:pos x="connsiteX16216" y="connsiteY16216"/>
              </a:cxn>
              <a:cxn ang="0">
                <a:pos x="connsiteX16217" y="connsiteY16217"/>
              </a:cxn>
              <a:cxn ang="0">
                <a:pos x="connsiteX16218" y="connsiteY16218"/>
              </a:cxn>
              <a:cxn ang="0">
                <a:pos x="connsiteX16219" y="connsiteY16219"/>
              </a:cxn>
              <a:cxn ang="0">
                <a:pos x="connsiteX16220" y="connsiteY16220"/>
              </a:cxn>
              <a:cxn ang="0">
                <a:pos x="connsiteX16221" y="connsiteY16221"/>
              </a:cxn>
              <a:cxn ang="0">
                <a:pos x="connsiteX16222" y="connsiteY16222"/>
              </a:cxn>
              <a:cxn ang="0">
                <a:pos x="connsiteX16223" y="connsiteY16223"/>
              </a:cxn>
              <a:cxn ang="0">
                <a:pos x="connsiteX16224" y="connsiteY16224"/>
              </a:cxn>
              <a:cxn ang="0">
                <a:pos x="connsiteX16225" y="connsiteY16225"/>
              </a:cxn>
              <a:cxn ang="0">
                <a:pos x="connsiteX16226" y="connsiteY16226"/>
              </a:cxn>
              <a:cxn ang="0">
                <a:pos x="connsiteX16227" y="connsiteY16227"/>
              </a:cxn>
              <a:cxn ang="0">
                <a:pos x="connsiteX16228" y="connsiteY16228"/>
              </a:cxn>
              <a:cxn ang="0">
                <a:pos x="connsiteX16229" y="connsiteY16229"/>
              </a:cxn>
              <a:cxn ang="0">
                <a:pos x="connsiteX16230" y="connsiteY16230"/>
              </a:cxn>
              <a:cxn ang="0">
                <a:pos x="connsiteX16231" y="connsiteY16231"/>
              </a:cxn>
              <a:cxn ang="0">
                <a:pos x="connsiteX16232" y="connsiteY16232"/>
              </a:cxn>
              <a:cxn ang="0">
                <a:pos x="connsiteX16233" y="connsiteY16233"/>
              </a:cxn>
              <a:cxn ang="0">
                <a:pos x="connsiteX16234" y="connsiteY16234"/>
              </a:cxn>
              <a:cxn ang="0">
                <a:pos x="connsiteX16235" y="connsiteY16235"/>
              </a:cxn>
              <a:cxn ang="0">
                <a:pos x="connsiteX16236" y="connsiteY16236"/>
              </a:cxn>
              <a:cxn ang="0">
                <a:pos x="connsiteX16237" y="connsiteY16237"/>
              </a:cxn>
              <a:cxn ang="0">
                <a:pos x="connsiteX16238" y="connsiteY16238"/>
              </a:cxn>
              <a:cxn ang="0">
                <a:pos x="connsiteX16239" y="connsiteY16239"/>
              </a:cxn>
              <a:cxn ang="0">
                <a:pos x="connsiteX16240" y="connsiteY16240"/>
              </a:cxn>
              <a:cxn ang="0">
                <a:pos x="connsiteX16241" y="connsiteY16241"/>
              </a:cxn>
              <a:cxn ang="0">
                <a:pos x="connsiteX16242" y="connsiteY16242"/>
              </a:cxn>
              <a:cxn ang="0">
                <a:pos x="connsiteX16243" y="connsiteY16243"/>
              </a:cxn>
              <a:cxn ang="0">
                <a:pos x="connsiteX16244" y="connsiteY16244"/>
              </a:cxn>
              <a:cxn ang="0">
                <a:pos x="connsiteX16245" y="connsiteY16245"/>
              </a:cxn>
              <a:cxn ang="0">
                <a:pos x="connsiteX16246" y="connsiteY16246"/>
              </a:cxn>
              <a:cxn ang="0">
                <a:pos x="connsiteX16247" y="connsiteY16247"/>
              </a:cxn>
              <a:cxn ang="0">
                <a:pos x="connsiteX16248" y="connsiteY16248"/>
              </a:cxn>
              <a:cxn ang="0">
                <a:pos x="connsiteX16249" y="connsiteY16249"/>
              </a:cxn>
              <a:cxn ang="0">
                <a:pos x="connsiteX16250" y="connsiteY16250"/>
              </a:cxn>
              <a:cxn ang="0">
                <a:pos x="connsiteX16251" y="connsiteY16251"/>
              </a:cxn>
              <a:cxn ang="0">
                <a:pos x="connsiteX16252" y="connsiteY16252"/>
              </a:cxn>
              <a:cxn ang="0">
                <a:pos x="connsiteX16253" y="connsiteY16253"/>
              </a:cxn>
              <a:cxn ang="0">
                <a:pos x="connsiteX16254" y="connsiteY16254"/>
              </a:cxn>
              <a:cxn ang="0">
                <a:pos x="connsiteX16255" y="connsiteY16255"/>
              </a:cxn>
              <a:cxn ang="0">
                <a:pos x="connsiteX16256" y="connsiteY16256"/>
              </a:cxn>
              <a:cxn ang="0">
                <a:pos x="connsiteX16257" y="connsiteY16257"/>
              </a:cxn>
              <a:cxn ang="0">
                <a:pos x="connsiteX16258" y="connsiteY16258"/>
              </a:cxn>
              <a:cxn ang="0">
                <a:pos x="connsiteX16259" y="connsiteY16259"/>
              </a:cxn>
              <a:cxn ang="0">
                <a:pos x="connsiteX16260" y="connsiteY16260"/>
              </a:cxn>
              <a:cxn ang="0">
                <a:pos x="connsiteX16261" y="connsiteY16261"/>
              </a:cxn>
              <a:cxn ang="0">
                <a:pos x="connsiteX16262" y="connsiteY16262"/>
              </a:cxn>
              <a:cxn ang="0">
                <a:pos x="connsiteX16263" y="connsiteY16263"/>
              </a:cxn>
              <a:cxn ang="0">
                <a:pos x="connsiteX16264" y="connsiteY16264"/>
              </a:cxn>
              <a:cxn ang="0">
                <a:pos x="connsiteX16265" y="connsiteY16265"/>
              </a:cxn>
              <a:cxn ang="0">
                <a:pos x="connsiteX16266" y="connsiteY16266"/>
              </a:cxn>
              <a:cxn ang="0">
                <a:pos x="connsiteX16267" y="connsiteY16267"/>
              </a:cxn>
              <a:cxn ang="0">
                <a:pos x="connsiteX16268" y="connsiteY16268"/>
              </a:cxn>
              <a:cxn ang="0">
                <a:pos x="connsiteX16269" y="connsiteY16269"/>
              </a:cxn>
              <a:cxn ang="0">
                <a:pos x="connsiteX16270" y="connsiteY16270"/>
              </a:cxn>
              <a:cxn ang="0">
                <a:pos x="connsiteX16271" y="connsiteY16271"/>
              </a:cxn>
              <a:cxn ang="0">
                <a:pos x="connsiteX16272" y="connsiteY16272"/>
              </a:cxn>
              <a:cxn ang="0">
                <a:pos x="connsiteX16273" y="connsiteY16273"/>
              </a:cxn>
              <a:cxn ang="0">
                <a:pos x="connsiteX16274" y="connsiteY16274"/>
              </a:cxn>
              <a:cxn ang="0">
                <a:pos x="connsiteX16275" y="connsiteY16275"/>
              </a:cxn>
              <a:cxn ang="0">
                <a:pos x="connsiteX16276" y="connsiteY16276"/>
              </a:cxn>
              <a:cxn ang="0">
                <a:pos x="connsiteX16277" y="connsiteY16277"/>
              </a:cxn>
              <a:cxn ang="0">
                <a:pos x="connsiteX16278" y="connsiteY16278"/>
              </a:cxn>
              <a:cxn ang="0">
                <a:pos x="connsiteX16279" y="connsiteY16279"/>
              </a:cxn>
              <a:cxn ang="0">
                <a:pos x="connsiteX16280" y="connsiteY16280"/>
              </a:cxn>
              <a:cxn ang="0">
                <a:pos x="connsiteX16281" y="connsiteY16281"/>
              </a:cxn>
              <a:cxn ang="0">
                <a:pos x="connsiteX16282" y="connsiteY16282"/>
              </a:cxn>
              <a:cxn ang="0">
                <a:pos x="connsiteX16283" y="connsiteY16283"/>
              </a:cxn>
              <a:cxn ang="0">
                <a:pos x="connsiteX16284" y="connsiteY16284"/>
              </a:cxn>
              <a:cxn ang="0">
                <a:pos x="connsiteX16285" y="connsiteY16285"/>
              </a:cxn>
              <a:cxn ang="0">
                <a:pos x="connsiteX16286" y="connsiteY16286"/>
              </a:cxn>
              <a:cxn ang="0">
                <a:pos x="connsiteX16287" y="connsiteY16287"/>
              </a:cxn>
              <a:cxn ang="0">
                <a:pos x="connsiteX16288" y="connsiteY16288"/>
              </a:cxn>
              <a:cxn ang="0">
                <a:pos x="connsiteX16289" y="connsiteY16289"/>
              </a:cxn>
              <a:cxn ang="0">
                <a:pos x="connsiteX16290" y="connsiteY16290"/>
              </a:cxn>
              <a:cxn ang="0">
                <a:pos x="connsiteX16291" y="connsiteY16291"/>
              </a:cxn>
              <a:cxn ang="0">
                <a:pos x="connsiteX16292" y="connsiteY16292"/>
              </a:cxn>
              <a:cxn ang="0">
                <a:pos x="connsiteX16293" y="connsiteY16293"/>
              </a:cxn>
              <a:cxn ang="0">
                <a:pos x="connsiteX16294" y="connsiteY16294"/>
              </a:cxn>
              <a:cxn ang="0">
                <a:pos x="connsiteX16295" y="connsiteY16295"/>
              </a:cxn>
              <a:cxn ang="0">
                <a:pos x="connsiteX16296" y="connsiteY16296"/>
              </a:cxn>
              <a:cxn ang="0">
                <a:pos x="connsiteX16297" y="connsiteY16297"/>
              </a:cxn>
              <a:cxn ang="0">
                <a:pos x="connsiteX16298" y="connsiteY16298"/>
              </a:cxn>
              <a:cxn ang="0">
                <a:pos x="connsiteX16299" y="connsiteY16299"/>
              </a:cxn>
              <a:cxn ang="0">
                <a:pos x="connsiteX16300" y="connsiteY16300"/>
              </a:cxn>
              <a:cxn ang="0">
                <a:pos x="connsiteX16301" y="connsiteY16301"/>
              </a:cxn>
              <a:cxn ang="0">
                <a:pos x="connsiteX16302" y="connsiteY16302"/>
              </a:cxn>
              <a:cxn ang="0">
                <a:pos x="connsiteX16303" y="connsiteY16303"/>
              </a:cxn>
              <a:cxn ang="0">
                <a:pos x="connsiteX16304" y="connsiteY16304"/>
              </a:cxn>
              <a:cxn ang="0">
                <a:pos x="connsiteX16305" y="connsiteY16305"/>
              </a:cxn>
              <a:cxn ang="0">
                <a:pos x="connsiteX16306" y="connsiteY16306"/>
              </a:cxn>
              <a:cxn ang="0">
                <a:pos x="connsiteX16307" y="connsiteY16307"/>
              </a:cxn>
              <a:cxn ang="0">
                <a:pos x="connsiteX16308" y="connsiteY16308"/>
              </a:cxn>
              <a:cxn ang="0">
                <a:pos x="connsiteX16309" y="connsiteY16309"/>
              </a:cxn>
              <a:cxn ang="0">
                <a:pos x="connsiteX16310" y="connsiteY16310"/>
              </a:cxn>
              <a:cxn ang="0">
                <a:pos x="connsiteX16311" y="connsiteY16311"/>
              </a:cxn>
              <a:cxn ang="0">
                <a:pos x="connsiteX16312" y="connsiteY16312"/>
              </a:cxn>
              <a:cxn ang="0">
                <a:pos x="connsiteX16313" y="connsiteY16313"/>
              </a:cxn>
              <a:cxn ang="0">
                <a:pos x="connsiteX16314" y="connsiteY16314"/>
              </a:cxn>
              <a:cxn ang="0">
                <a:pos x="connsiteX16315" y="connsiteY16315"/>
              </a:cxn>
              <a:cxn ang="0">
                <a:pos x="connsiteX16316" y="connsiteY16316"/>
              </a:cxn>
              <a:cxn ang="0">
                <a:pos x="connsiteX16317" y="connsiteY16317"/>
              </a:cxn>
              <a:cxn ang="0">
                <a:pos x="connsiteX16318" y="connsiteY16318"/>
              </a:cxn>
              <a:cxn ang="0">
                <a:pos x="connsiteX16319" y="connsiteY16319"/>
              </a:cxn>
              <a:cxn ang="0">
                <a:pos x="connsiteX16320" y="connsiteY16320"/>
              </a:cxn>
              <a:cxn ang="0">
                <a:pos x="connsiteX16321" y="connsiteY16321"/>
              </a:cxn>
              <a:cxn ang="0">
                <a:pos x="connsiteX16322" y="connsiteY16322"/>
              </a:cxn>
              <a:cxn ang="0">
                <a:pos x="connsiteX16323" y="connsiteY16323"/>
              </a:cxn>
              <a:cxn ang="0">
                <a:pos x="connsiteX16324" y="connsiteY16324"/>
              </a:cxn>
              <a:cxn ang="0">
                <a:pos x="connsiteX16325" y="connsiteY16325"/>
              </a:cxn>
              <a:cxn ang="0">
                <a:pos x="connsiteX16326" y="connsiteY16326"/>
              </a:cxn>
              <a:cxn ang="0">
                <a:pos x="connsiteX16327" y="connsiteY16327"/>
              </a:cxn>
              <a:cxn ang="0">
                <a:pos x="connsiteX16328" y="connsiteY16328"/>
              </a:cxn>
              <a:cxn ang="0">
                <a:pos x="connsiteX16329" y="connsiteY16329"/>
              </a:cxn>
              <a:cxn ang="0">
                <a:pos x="connsiteX16330" y="connsiteY16330"/>
              </a:cxn>
              <a:cxn ang="0">
                <a:pos x="connsiteX16331" y="connsiteY16331"/>
              </a:cxn>
              <a:cxn ang="0">
                <a:pos x="connsiteX16332" y="connsiteY16332"/>
              </a:cxn>
              <a:cxn ang="0">
                <a:pos x="connsiteX16333" y="connsiteY16333"/>
              </a:cxn>
              <a:cxn ang="0">
                <a:pos x="connsiteX16334" y="connsiteY16334"/>
              </a:cxn>
              <a:cxn ang="0">
                <a:pos x="connsiteX16335" y="connsiteY16335"/>
              </a:cxn>
              <a:cxn ang="0">
                <a:pos x="connsiteX16336" y="connsiteY16336"/>
              </a:cxn>
              <a:cxn ang="0">
                <a:pos x="connsiteX16337" y="connsiteY16337"/>
              </a:cxn>
              <a:cxn ang="0">
                <a:pos x="connsiteX16338" y="connsiteY16338"/>
              </a:cxn>
              <a:cxn ang="0">
                <a:pos x="connsiteX16339" y="connsiteY16339"/>
              </a:cxn>
              <a:cxn ang="0">
                <a:pos x="connsiteX16340" y="connsiteY16340"/>
              </a:cxn>
              <a:cxn ang="0">
                <a:pos x="connsiteX16341" y="connsiteY16341"/>
              </a:cxn>
              <a:cxn ang="0">
                <a:pos x="connsiteX16342" y="connsiteY16342"/>
              </a:cxn>
              <a:cxn ang="0">
                <a:pos x="connsiteX16343" y="connsiteY16343"/>
              </a:cxn>
              <a:cxn ang="0">
                <a:pos x="connsiteX16344" y="connsiteY16344"/>
              </a:cxn>
              <a:cxn ang="0">
                <a:pos x="connsiteX16345" y="connsiteY16345"/>
              </a:cxn>
              <a:cxn ang="0">
                <a:pos x="connsiteX16346" y="connsiteY16346"/>
              </a:cxn>
              <a:cxn ang="0">
                <a:pos x="connsiteX16347" y="connsiteY16347"/>
              </a:cxn>
              <a:cxn ang="0">
                <a:pos x="connsiteX16348" y="connsiteY16348"/>
              </a:cxn>
              <a:cxn ang="0">
                <a:pos x="connsiteX16349" y="connsiteY16349"/>
              </a:cxn>
              <a:cxn ang="0">
                <a:pos x="connsiteX16350" y="connsiteY16350"/>
              </a:cxn>
              <a:cxn ang="0">
                <a:pos x="connsiteX16351" y="connsiteY16351"/>
              </a:cxn>
              <a:cxn ang="0">
                <a:pos x="connsiteX16352" y="connsiteY16352"/>
              </a:cxn>
              <a:cxn ang="0">
                <a:pos x="connsiteX16353" y="connsiteY16353"/>
              </a:cxn>
              <a:cxn ang="0">
                <a:pos x="connsiteX16354" y="connsiteY16354"/>
              </a:cxn>
              <a:cxn ang="0">
                <a:pos x="connsiteX16355" y="connsiteY16355"/>
              </a:cxn>
              <a:cxn ang="0">
                <a:pos x="connsiteX16356" y="connsiteY16356"/>
              </a:cxn>
              <a:cxn ang="0">
                <a:pos x="connsiteX16357" y="connsiteY16357"/>
              </a:cxn>
              <a:cxn ang="0">
                <a:pos x="connsiteX16358" y="connsiteY16358"/>
              </a:cxn>
              <a:cxn ang="0">
                <a:pos x="connsiteX16359" y="connsiteY16359"/>
              </a:cxn>
              <a:cxn ang="0">
                <a:pos x="connsiteX16360" y="connsiteY16360"/>
              </a:cxn>
              <a:cxn ang="0">
                <a:pos x="connsiteX16361" y="connsiteY16361"/>
              </a:cxn>
              <a:cxn ang="0">
                <a:pos x="connsiteX16362" y="connsiteY16362"/>
              </a:cxn>
              <a:cxn ang="0">
                <a:pos x="connsiteX16363" y="connsiteY16363"/>
              </a:cxn>
              <a:cxn ang="0">
                <a:pos x="connsiteX16364" y="connsiteY16364"/>
              </a:cxn>
              <a:cxn ang="0">
                <a:pos x="connsiteX16365" y="connsiteY16365"/>
              </a:cxn>
              <a:cxn ang="0">
                <a:pos x="connsiteX16366" y="connsiteY16366"/>
              </a:cxn>
              <a:cxn ang="0">
                <a:pos x="connsiteX16367" y="connsiteY16367"/>
              </a:cxn>
              <a:cxn ang="0">
                <a:pos x="connsiteX16368" y="connsiteY16368"/>
              </a:cxn>
              <a:cxn ang="0">
                <a:pos x="connsiteX16369" y="connsiteY16369"/>
              </a:cxn>
              <a:cxn ang="0">
                <a:pos x="connsiteX16370" y="connsiteY16370"/>
              </a:cxn>
              <a:cxn ang="0">
                <a:pos x="connsiteX16371" y="connsiteY16371"/>
              </a:cxn>
              <a:cxn ang="0">
                <a:pos x="connsiteX16372" y="connsiteY16372"/>
              </a:cxn>
              <a:cxn ang="0">
                <a:pos x="connsiteX16373" y="connsiteY16373"/>
              </a:cxn>
              <a:cxn ang="0">
                <a:pos x="connsiteX16374" y="connsiteY16374"/>
              </a:cxn>
              <a:cxn ang="0">
                <a:pos x="connsiteX16375" y="connsiteY16375"/>
              </a:cxn>
              <a:cxn ang="0">
                <a:pos x="connsiteX16376" y="connsiteY16376"/>
              </a:cxn>
              <a:cxn ang="0">
                <a:pos x="connsiteX16377" y="connsiteY16377"/>
              </a:cxn>
              <a:cxn ang="0">
                <a:pos x="connsiteX16378" y="connsiteY16378"/>
              </a:cxn>
              <a:cxn ang="0">
                <a:pos x="connsiteX16379" y="connsiteY16379"/>
              </a:cxn>
              <a:cxn ang="0">
                <a:pos x="connsiteX16380" y="connsiteY16380"/>
              </a:cxn>
              <a:cxn ang="0">
                <a:pos x="connsiteX16381" y="connsiteY16381"/>
              </a:cxn>
              <a:cxn ang="0">
                <a:pos x="connsiteX16382" y="connsiteY16382"/>
              </a:cxn>
              <a:cxn ang="0">
                <a:pos x="connsiteX16383" y="connsiteY16383"/>
              </a:cxn>
              <a:cxn ang="0">
                <a:pos x="connsiteX16384" y="connsiteY16384"/>
              </a:cxn>
              <a:cxn ang="0">
                <a:pos x="connsiteX16385" y="connsiteY16385"/>
              </a:cxn>
              <a:cxn ang="0">
                <a:pos x="connsiteX16386" y="connsiteY16386"/>
              </a:cxn>
              <a:cxn ang="0">
                <a:pos x="connsiteX16387" y="connsiteY16387"/>
              </a:cxn>
              <a:cxn ang="0">
                <a:pos x="connsiteX16388" y="connsiteY16388"/>
              </a:cxn>
              <a:cxn ang="0">
                <a:pos x="connsiteX16389" y="connsiteY16389"/>
              </a:cxn>
              <a:cxn ang="0">
                <a:pos x="connsiteX16390" y="connsiteY16390"/>
              </a:cxn>
              <a:cxn ang="0">
                <a:pos x="connsiteX16391" y="connsiteY16391"/>
              </a:cxn>
              <a:cxn ang="0">
                <a:pos x="connsiteX16392" y="connsiteY16392"/>
              </a:cxn>
              <a:cxn ang="0">
                <a:pos x="connsiteX16393" y="connsiteY16393"/>
              </a:cxn>
              <a:cxn ang="0">
                <a:pos x="connsiteX16394" y="connsiteY16394"/>
              </a:cxn>
              <a:cxn ang="0">
                <a:pos x="connsiteX16395" y="connsiteY16395"/>
              </a:cxn>
              <a:cxn ang="0">
                <a:pos x="connsiteX16396" y="connsiteY16396"/>
              </a:cxn>
              <a:cxn ang="0">
                <a:pos x="connsiteX16397" y="connsiteY16397"/>
              </a:cxn>
              <a:cxn ang="0">
                <a:pos x="connsiteX16398" y="connsiteY16398"/>
              </a:cxn>
              <a:cxn ang="0">
                <a:pos x="connsiteX16399" y="connsiteY16399"/>
              </a:cxn>
              <a:cxn ang="0">
                <a:pos x="connsiteX16400" y="connsiteY16400"/>
              </a:cxn>
              <a:cxn ang="0">
                <a:pos x="connsiteX16401" y="connsiteY16401"/>
              </a:cxn>
              <a:cxn ang="0">
                <a:pos x="connsiteX16402" y="connsiteY16402"/>
              </a:cxn>
              <a:cxn ang="0">
                <a:pos x="connsiteX16403" y="connsiteY16403"/>
              </a:cxn>
              <a:cxn ang="0">
                <a:pos x="connsiteX16404" y="connsiteY16404"/>
              </a:cxn>
              <a:cxn ang="0">
                <a:pos x="connsiteX16405" y="connsiteY16405"/>
              </a:cxn>
              <a:cxn ang="0">
                <a:pos x="connsiteX16406" y="connsiteY16406"/>
              </a:cxn>
              <a:cxn ang="0">
                <a:pos x="connsiteX16407" y="connsiteY16407"/>
              </a:cxn>
              <a:cxn ang="0">
                <a:pos x="connsiteX16408" y="connsiteY16408"/>
              </a:cxn>
              <a:cxn ang="0">
                <a:pos x="connsiteX16409" y="connsiteY16409"/>
              </a:cxn>
              <a:cxn ang="0">
                <a:pos x="connsiteX16410" y="connsiteY16410"/>
              </a:cxn>
              <a:cxn ang="0">
                <a:pos x="connsiteX16411" y="connsiteY16411"/>
              </a:cxn>
              <a:cxn ang="0">
                <a:pos x="connsiteX16412" y="connsiteY16412"/>
              </a:cxn>
              <a:cxn ang="0">
                <a:pos x="connsiteX16413" y="connsiteY16413"/>
              </a:cxn>
              <a:cxn ang="0">
                <a:pos x="connsiteX16414" y="connsiteY16414"/>
              </a:cxn>
              <a:cxn ang="0">
                <a:pos x="connsiteX16415" y="connsiteY16415"/>
              </a:cxn>
              <a:cxn ang="0">
                <a:pos x="connsiteX16416" y="connsiteY16416"/>
              </a:cxn>
              <a:cxn ang="0">
                <a:pos x="connsiteX16417" y="connsiteY16417"/>
              </a:cxn>
              <a:cxn ang="0">
                <a:pos x="connsiteX16418" y="connsiteY16418"/>
              </a:cxn>
              <a:cxn ang="0">
                <a:pos x="connsiteX16419" y="connsiteY16419"/>
              </a:cxn>
              <a:cxn ang="0">
                <a:pos x="connsiteX16420" y="connsiteY16420"/>
              </a:cxn>
              <a:cxn ang="0">
                <a:pos x="connsiteX16421" y="connsiteY16421"/>
              </a:cxn>
              <a:cxn ang="0">
                <a:pos x="connsiteX16422" y="connsiteY16422"/>
              </a:cxn>
              <a:cxn ang="0">
                <a:pos x="connsiteX16423" y="connsiteY16423"/>
              </a:cxn>
              <a:cxn ang="0">
                <a:pos x="connsiteX16424" y="connsiteY16424"/>
              </a:cxn>
              <a:cxn ang="0">
                <a:pos x="connsiteX16425" y="connsiteY16425"/>
              </a:cxn>
              <a:cxn ang="0">
                <a:pos x="connsiteX16426" y="connsiteY16426"/>
              </a:cxn>
              <a:cxn ang="0">
                <a:pos x="connsiteX16427" y="connsiteY16427"/>
              </a:cxn>
              <a:cxn ang="0">
                <a:pos x="connsiteX16428" y="connsiteY16428"/>
              </a:cxn>
              <a:cxn ang="0">
                <a:pos x="connsiteX16429" y="connsiteY16429"/>
              </a:cxn>
              <a:cxn ang="0">
                <a:pos x="connsiteX16430" y="connsiteY16430"/>
              </a:cxn>
              <a:cxn ang="0">
                <a:pos x="connsiteX16431" y="connsiteY16431"/>
              </a:cxn>
              <a:cxn ang="0">
                <a:pos x="connsiteX16432" y="connsiteY16432"/>
              </a:cxn>
              <a:cxn ang="0">
                <a:pos x="connsiteX16433" y="connsiteY16433"/>
              </a:cxn>
              <a:cxn ang="0">
                <a:pos x="connsiteX16434" y="connsiteY16434"/>
              </a:cxn>
              <a:cxn ang="0">
                <a:pos x="connsiteX16435" y="connsiteY16435"/>
              </a:cxn>
              <a:cxn ang="0">
                <a:pos x="connsiteX16436" y="connsiteY16436"/>
              </a:cxn>
              <a:cxn ang="0">
                <a:pos x="connsiteX16437" y="connsiteY16437"/>
              </a:cxn>
              <a:cxn ang="0">
                <a:pos x="connsiteX16438" y="connsiteY16438"/>
              </a:cxn>
              <a:cxn ang="0">
                <a:pos x="connsiteX16439" y="connsiteY16439"/>
              </a:cxn>
              <a:cxn ang="0">
                <a:pos x="connsiteX16440" y="connsiteY16440"/>
              </a:cxn>
              <a:cxn ang="0">
                <a:pos x="connsiteX16441" y="connsiteY16441"/>
              </a:cxn>
              <a:cxn ang="0">
                <a:pos x="connsiteX16442" y="connsiteY16442"/>
              </a:cxn>
              <a:cxn ang="0">
                <a:pos x="connsiteX16443" y="connsiteY16443"/>
              </a:cxn>
              <a:cxn ang="0">
                <a:pos x="connsiteX16444" y="connsiteY16444"/>
              </a:cxn>
              <a:cxn ang="0">
                <a:pos x="connsiteX16445" y="connsiteY16445"/>
              </a:cxn>
              <a:cxn ang="0">
                <a:pos x="connsiteX16446" y="connsiteY16446"/>
              </a:cxn>
              <a:cxn ang="0">
                <a:pos x="connsiteX16447" y="connsiteY16447"/>
              </a:cxn>
              <a:cxn ang="0">
                <a:pos x="connsiteX16448" y="connsiteY16448"/>
              </a:cxn>
              <a:cxn ang="0">
                <a:pos x="connsiteX16449" y="connsiteY16449"/>
              </a:cxn>
              <a:cxn ang="0">
                <a:pos x="connsiteX16450" y="connsiteY16450"/>
              </a:cxn>
              <a:cxn ang="0">
                <a:pos x="connsiteX16451" y="connsiteY16451"/>
              </a:cxn>
              <a:cxn ang="0">
                <a:pos x="connsiteX16452" y="connsiteY16452"/>
              </a:cxn>
              <a:cxn ang="0">
                <a:pos x="connsiteX16453" y="connsiteY16453"/>
              </a:cxn>
              <a:cxn ang="0">
                <a:pos x="connsiteX16454" y="connsiteY16454"/>
              </a:cxn>
              <a:cxn ang="0">
                <a:pos x="connsiteX16455" y="connsiteY16455"/>
              </a:cxn>
              <a:cxn ang="0">
                <a:pos x="connsiteX16456" y="connsiteY16456"/>
              </a:cxn>
              <a:cxn ang="0">
                <a:pos x="connsiteX16457" y="connsiteY16457"/>
              </a:cxn>
              <a:cxn ang="0">
                <a:pos x="connsiteX16458" y="connsiteY16458"/>
              </a:cxn>
              <a:cxn ang="0">
                <a:pos x="connsiteX16459" y="connsiteY16459"/>
              </a:cxn>
              <a:cxn ang="0">
                <a:pos x="connsiteX16460" y="connsiteY16460"/>
              </a:cxn>
              <a:cxn ang="0">
                <a:pos x="connsiteX16461" y="connsiteY16461"/>
              </a:cxn>
              <a:cxn ang="0">
                <a:pos x="connsiteX16462" y="connsiteY16462"/>
              </a:cxn>
              <a:cxn ang="0">
                <a:pos x="connsiteX16463" y="connsiteY16463"/>
              </a:cxn>
              <a:cxn ang="0">
                <a:pos x="connsiteX16464" y="connsiteY16464"/>
              </a:cxn>
              <a:cxn ang="0">
                <a:pos x="connsiteX16465" y="connsiteY16465"/>
              </a:cxn>
              <a:cxn ang="0">
                <a:pos x="connsiteX16466" y="connsiteY16466"/>
              </a:cxn>
              <a:cxn ang="0">
                <a:pos x="connsiteX16467" y="connsiteY16467"/>
              </a:cxn>
              <a:cxn ang="0">
                <a:pos x="connsiteX16468" y="connsiteY16468"/>
              </a:cxn>
              <a:cxn ang="0">
                <a:pos x="connsiteX16469" y="connsiteY16469"/>
              </a:cxn>
              <a:cxn ang="0">
                <a:pos x="connsiteX16470" y="connsiteY16470"/>
              </a:cxn>
              <a:cxn ang="0">
                <a:pos x="connsiteX16471" y="connsiteY16471"/>
              </a:cxn>
              <a:cxn ang="0">
                <a:pos x="connsiteX16472" y="connsiteY16472"/>
              </a:cxn>
              <a:cxn ang="0">
                <a:pos x="connsiteX16473" y="connsiteY16473"/>
              </a:cxn>
              <a:cxn ang="0">
                <a:pos x="connsiteX16474" y="connsiteY16474"/>
              </a:cxn>
              <a:cxn ang="0">
                <a:pos x="connsiteX16475" y="connsiteY16475"/>
              </a:cxn>
              <a:cxn ang="0">
                <a:pos x="connsiteX16476" y="connsiteY16476"/>
              </a:cxn>
              <a:cxn ang="0">
                <a:pos x="connsiteX16477" y="connsiteY16477"/>
              </a:cxn>
              <a:cxn ang="0">
                <a:pos x="connsiteX16478" y="connsiteY16478"/>
              </a:cxn>
              <a:cxn ang="0">
                <a:pos x="connsiteX16479" y="connsiteY16479"/>
              </a:cxn>
              <a:cxn ang="0">
                <a:pos x="connsiteX16480" y="connsiteY16480"/>
              </a:cxn>
              <a:cxn ang="0">
                <a:pos x="connsiteX16481" y="connsiteY16481"/>
              </a:cxn>
              <a:cxn ang="0">
                <a:pos x="connsiteX16482" y="connsiteY16482"/>
              </a:cxn>
              <a:cxn ang="0">
                <a:pos x="connsiteX16483" y="connsiteY16483"/>
              </a:cxn>
              <a:cxn ang="0">
                <a:pos x="connsiteX16484" y="connsiteY16484"/>
              </a:cxn>
              <a:cxn ang="0">
                <a:pos x="connsiteX16485" y="connsiteY16485"/>
              </a:cxn>
              <a:cxn ang="0">
                <a:pos x="connsiteX16486" y="connsiteY16486"/>
              </a:cxn>
              <a:cxn ang="0">
                <a:pos x="connsiteX16487" y="connsiteY16487"/>
              </a:cxn>
              <a:cxn ang="0">
                <a:pos x="connsiteX16488" y="connsiteY16488"/>
              </a:cxn>
              <a:cxn ang="0">
                <a:pos x="connsiteX16489" y="connsiteY16489"/>
              </a:cxn>
              <a:cxn ang="0">
                <a:pos x="connsiteX16490" y="connsiteY16490"/>
              </a:cxn>
              <a:cxn ang="0">
                <a:pos x="connsiteX16491" y="connsiteY16491"/>
              </a:cxn>
              <a:cxn ang="0">
                <a:pos x="connsiteX16492" y="connsiteY16492"/>
              </a:cxn>
              <a:cxn ang="0">
                <a:pos x="connsiteX16493" y="connsiteY16493"/>
              </a:cxn>
              <a:cxn ang="0">
                <a:pos x="connsiteX16494" y="connsiteY16494"/>
              </a:cxn>
              <a:cxn ang="0">
                <a:pos x="connsiteX16495" y="connsiteY16495"/>
              </a:cxn>
              <a:cxn ang="0">
                <a:pos x="connsiteX16496" y="connsiteY16496"/>
              </a:cxn>
              <a:cxn ang="0">
                <a:pos x="connsiteX16497" y="connsiteY16497"/>
              </a:cxn>
              <a:cxn ang="0">
                <a:pos x="connsiteX16498" y="connsiteY16498"/>
              </a:cxn>
              <a:cxn ang="0">
                <a:pos x="connsiteX16499" y="connsiteY16499"/>
              </a:cxn>
              <a:cxn ang="0">
                <a:pos x="connsiteX16500" y="connsiteY16500"/>
              </a:cxn>
              <a:cxn ang="0">
                <a:pos x="connsiteX16501" y="connsiteY16501"/>
              </a:cxn>
              <a:cxn ang="0">
                <a:pos x="connsiteX16502" y="connsiteY16502"/>
              </a:cxn>
              <a:cxn ang="0">
                <a:pos x="connsiteX16503" y="connsiteY16503"/>
              </a:cxn>
              <a:cxn ang="0">
                <a:pos x="connsiteX16504" y="connsiteY16504"/>
              </a:cxn>
              <a:cxn ang="0">
                <a:pos x="connsiteX16505" y="connsiteY16505"/>
              </a:cxn>
              <a:cxn ang="0">
                <a:pos x="connsiteX16506" y="connsiteY16506"/>
              </a:cxn>
              <a:cxn ang="0">
                <a:pos x="connsiteX16507" y="connsiteY16507"/>
              </a:cxn>
              <a:cxn ang="0">
                <a:pos x="connsiteX16508" y="connsiteY16508"/>
              </a:cxn>
              <a:cxn ang="0">
                <a:pos x="connsiteX16509" y="connsiteY16509"/>
              </a:cxn>
              <a:cxn ang="0">
                <a:pos x="connsiteX16510" y="connsiteY16510"/>
              </a:cxn>
              <a:cxn ang="0">
                <a:pos x="connsiteX16511" y="connsiteY16511"/>
              </a:cxn>
              <a:cxn ang="0">
                <a:pos x="connsiteX16512" y="connsiteY16512"/>
              </a:cxn>
              <a:cxn ang="0">
                <a:pos x="connsiteX16513" y="connsiteY16513"/>
              </a:cxn>
              <a:cxn ang="0">
                <a:pos x="connsiteX16514" y="connsiteY16514"/>
              </a:cxn>
              <a:cxn ang="0">
                <a:pos x="connsiteX16515" y="connsiteY16515"/>
              </a:cxn>
              <a:cxn ang="0">
                <a:pos x="connsiteX16516" y="connsiteY16516"/>
              </a:cxn>
              <a:cxn ang="0">
                <a:pos x="connsiteX16517" y="connsiteY16517"/>
              </a:cxn>
              <a:cxn ang="0">
                <a:pos x="connsiteX16518" y="connsiteY16518"/>
              </a:cxn>
              <a:cxn ang="0">
                <a:pos x="connsiteX16519" y="connsiteY16519"/>
              </a:cxn>
              <a:cxn ang="0">
                <a:pos x="connsiteX16520" y="connsiteY16520"/>
              </a:cxn>
              <a:cxn ang="0">
                <a:pos x="connsiteX16521" y="connsiteY16521"/>
              </a:cxn>
              <a:cxn ang="0">
                <a:pos x="connsiteX16522" y="connsiteY16522"/>
              </a:cxn>
              <a:cxn ang="0">
                <a:pos x="connsiteX16523" y="connsiteY16523"/>
              </a:cxn>
              <a:cxn ang="0">
                <a:pos x="connsiteX16524" y="connsiteY16524"/>
              </a:cxn>
              <a:cxn ang="0">
                <a:pos x="connsiteX16525" y="connsiteY16525"/>
              </a:cxn>
              <a:cxn ang="0">
                <a:pos x="connsiteX16526" y="connsiteY16526"/>
              </a:cxn>
              <a:cxn ang="0">
                <a:pos x="connsiteX16527" y="connsiteY16527"/>
              </a:cxn>
              <a:cxn ang="0">
                <a:pos x="connsiteX16528" y="connsiteY16528"/>
              </a:cxn>
              <a:cxn ang="0">
                <a:pos x="connsiteX16529" y="connsiteY16529"/>
              </a:cxn>
              <a:cxn ang="0">
                <a:pos x="connsiteX16530" y="connsiteY16530"/>
              </a:cxn>
              <a:cxn ang="0">
                <a:pos x="connsiteX16531" y="connsiteY16531"/>
              </a:cxn>
              <a:cxn ang="0">
                <a:pos x="connsiteX16532" y="connsiteY16532"/>
              </a:cxn>
              <a:cxn ang="0">
                <a:pos x="connsiteX16533" y="connsiteY16533"/>
              </a:cxn>
              <a:cxn ang="0">
                <a:pos x="connsiteX16534" y="connsiteY16534"/>
              </a:cxn>
              <a:cxn ang="0">
                <a:pos x="connsiteX16535" y="connsiteY16535"/>
              </a:cxn>
              <a:cxn ang="0">
                <a:pos x="connsiteX16536" y="connsiteY16536"/>
              </a:cxn>
              <a:cxn ang="0">
                <a:pos x="connsiteX16537" y="connsiteY16537"/>
              </a:cxn>
              <a:cxn ang="0">
                <a:pos x="connsiteX16538" y="connsiteY16538"/>
              </a:cxn>
              <a:cxn ang="0">
                <a:pos x="connsiteX16539" y="connsiteY16539"/>
              </a:cxn>
              <a:cxn ang="0">
                <a:pos x="connsiteX16540" y="connsiteY16540"/>
              </a:cxn>
              <a:cxn ang="0">
                <a:pos x="connsiteX16541" y="connsiteY16541"/>
              </a:cxn>
              <a:cxn ang="0">
                <a:pos x="connsiteX16542" y="connsiteY16542"/>
              </a:cxn>
              <a:cxn ang="0">
                <a:pos x="connsiteX16543" y="connsiteY16543"/>
              </a:cxn>
              <a:cxn ang="0">
                <a:pos x="connsiteX16544" y="connsiteY16544"/>
              </a:cxn>
              <a:cxn ang="0">
                <a:pos x="connsiteX16545" y="connsiteY16545"/>
              </a:cxn>
              <a:cxn ang="0">
                <a:pos x="connsiteX16546" y="connsiteY16546"/>
              </a:cxn>
              <a:cxn ang="0">
                <a:pos x="connsiteX16547" y="connsiteY16547"/>
              </a:cxn>
              <a:cxn ang="0">
                <a:pos x="connsiteX16548" y="connsiteY16548"/>
              </a:cxn>
              <a:cxn ang="0">
                <a:pos x="connsiteX16549" y="connsiteY16549"/>
              </a:cxn>
              <a:cxn ang="0">
                <a:pos x="connsiteX16550" y="connsiteY16550"/>
              </a:cxn>
              <a:cxn ang="0">
                <a:pos x="connsiteX16551" y="connsiteY16551"/>
              </a:cxn>
              <a:cxn ang="0">
                <a:pos x="connsiteX16552" y="connsiteY16552"/>
              </a:cxn>
              <a:cxn ang="0">
                <a:pos x="connsiteX16553" y="connsiteY16553"/>
              </a:cxn>
              <a:cxn ang="0">
                <a:pos x="connsiteX16554" y="connsiteY16554"/>
              </a:cxn>
              <a:cxn ang="0">
                <a:pos x="connsiteX16555" y="connsiteY16555"/>
              </a:cxn>
              <a:cxn ang="0">
                <a:pos x="connsiteX16556" y="connsiteY16556"/>
              </a:cxn>
              <a:cxn ang="0">
                <a:pos x="connsiteX16557" y="connsiteY16557"/>
              </a:cxn>
              <a:cxn ang="0">
                <a:pos x="connsiteX16558" y="connsiteY16558"/>
              </a:cxn>
              <a:cxn ang="0">
                <a:pos x="connsiteX16559" y="connsiteY16559"/>
              </a:cxn>
              <a:cxn ang="0">
                <a:pos x="connsiteX16560" y="connsiteY16560"/>
              </a:cxn>
              <a:cxn ang="0">
                <a:pos x="connsiteX16561" y="connsiteY16561"/>
              </a:cxn>
              <a:cxn ang="0">
                <a:pos x="connsiteX16562" y="connsiteY16562"/>
              </a:cxn>
              <a:cxn ang="0">
                <a:pos x="connsiteX16563" y="connsiteY16563"/>
              </a:cxn>
              <a:cxn ang="0">
                <a:pos x="connsiteX16564" y="connsiteY16564"/>
              </a:cxn>
              <a:cxn ang="0">
                <a:pos x="connsiteX16565" y="connsiteY16565"/>
              </a:cxn>
              <a:cxn ang="0">
                <a:pos x="connsiteX16566" y="connsiteY16566"/>
              </a:cxn>
              <a:cxn ang="0">
                <a:pos x="connsiteX16567" y="connsiteY16567"/>
              </a:cxn>
              <a:cxn ang="0">
                <a:pos x="connsiteX16568" y="connsiteY16568"/>
              </a:cxn>
              <a:cxn ang="0">
                <a:pos x="connsiteX16569" y="connsiteY16569"/>
              </a:cxn>
              <a:cxn ang="0">
                <a:pos x="connsiteX16570" y="connsiteY16570"/>
              </a:cxn>
              <a:cxn ang="0">
                <a:pos x="connsiteX16571" y="connsiteY16571"/>
              </a:cxn>
              <a:cxn ang="0">
                <a:pos x="connsiteX16572" y="connsiteY16572"/>
              </a:cxn>
              <a:cxn ang="0">
                <a:pos x="connsiteX16573" y="connsiteY16573"/>
              </a:cxn>
              <a:cxn ang="0">
                <a:pos x="connsiteX16574" y="connsiteY16574"/>
              </a:cxn>
              <a:cxn ang="0">
                <a:pos x="connsiteX16575" y="connsiteY16575"/>
              </a:cxn>
              <a:cxn ang="0">
                <a:pos x="connsiteX16576" y="connsiteY16576"/>
              </a:cxn>
              <a:cxn ang="0">
                <a:pos x="connsiteX16577" y="connsiteY16577"/>
              </a:cxn>
              <a:cxn ang="0">
                <a:pos x="connsiteX16578" y="connsiteY16578"/>
              </a:cxn>
              <a:cxn ang="0">
                <a:pos x="connsiteX16579" y="connsiteY16579"/>
              </a:cxn>
              <a:cxn ang="0">
                <a:pos x="connsiteX16580" y="connsiteY16580"/>
              </a:cxn>
              <a:cxn ang="0">
                <a:pos x="connsiteX16581" y="connsiteY16581"/>
              </a:cxn>
              <a:cxn ang="0">
                <a:pos x="connsiteX16582" y="connsiteY16582"/>
              </a:cxn>
              <a:cxn ang="0">
                <a:pos x="connsiteX16583" y="connsiteY16583"/>
              </a:cxn>
              <a:cxn ang="0">
                <a:pos x="connsiteX16584" y="connsiteY16584"/>
              </a:cxn>
              <a:cxn ang="0">
                <a:pos x="connsiteX16585" y="connsiteY16585"/>
              </a:cxn>
              <a:cxn ang="0">
                <a:pos x="connsiteX16586" y="connsiteY16586"/>
              </a:cxn>
              <a:cxn ang="0">
                <a:pos x="connsiteX16587" y="connsiteY16587"/>
              </a:cxn>
              <a:cxn ang="0">
                <a:pos x="connsiteX16588" y="connsiteY16588"/>
              </a:cxn>
              <a:cxn ang="0">
                <a:pos x="connsiteX16589" y="connsiteY16589"/>
              </a:cxn>
              <a:cxn ang="0">
                <a:pos x="connsiteX16590" y="connsiteY16590"/>
              </a:cxn>
              <a:cxn ang="0">
                <a:pos x="connsiteX16591" y="connsiteY16591"/>
              </a:cxn>
              <a:cxn ang="0">
                <a:pos x="connsiteX16592" y="connsiteY16592"/>
              </a:cxn>
              <a:cxn ang="0">
                <a:pos x="connsiteX16593" y="connsiteY16593"/>
              </a:cxn>
              <a:cxn ang="0">
                <a:pos x="connsiteX16594" y="connsiteY16594"/>
              </a:cxn>
              <a:cxn ang="0">
                <a:pos x="connsiteX16595" y="connsiteY16595"/>
              </a:cxn>
              <a:cxn ang="0">
                <a:pos x="connsiteX16596" y="connsiteY16596"/>
              </a:cxn>
              <a:cxn ang="0">
                <a:pos x="connsiteX16597" y="connsiteY16597"/>
              </a:cxn>
              <a:cxn ang="0">
                <a:pos x="connsiteX16598" y="connsiteY16598"/>
              </a:cxn>
              <a:cxn ang="0">
                <a:pos x="connsiteX16599" y="connsiteY16599"/>
              </a:cxn>
              <a:cxn ang="0">
                <a:pos x="connsiteX16600" y="connsiteY16600"/>
              </a:cxn>
              <a:cxn ang="0">
                <a:pos x="connsiteX16601" y="connsiteY16601"/>
              </a:cxn>
              <a:cxn ang="0">
                <a:pos x="connsiteX16602" y="connsiteY16602"/>
              </a:cxn>
              <a:cxn ang="0">
                <a:pos x="connsiteX16603" y="connsiteY16603"/>
              </a:cxn>
              <a:cxn ang="0">
                <a:pos x="connsiteX16604" y="connsiteY16604"/>
              </a:cxn>
              <a:cxn ang="0">
                <a:pos x="connsiteX16605" y="connsiteY16605"/>
              </a:cxn>
              <a:cxn ang="0">
                <a:pos x="connsiteX16606" y="connsiteY16606"/>
              </a:cxn>
              <a:cxn ang="0">
                <a:pos x="connsiteX16607" y="connsiteY16607"/>
              </a:cxn>
              <a:cxn ang="0">
                <a:pos x="connsiteX16608" y="connsiteY16608"/>
              </a:cxn>
              <a:cxn ang="0">
                <a:pos x="connsiteX16609" y="connsiteY16609"/>
              </a:cxn>
              <a:cxn ang="0">
                <a:pos x="connsiteX16610" y="connsiteY16610"/>
              </a:cxn>
              <a:cxn ang="0">
                <a:pos x="connsiteX16611" y="connsiteY16611"/>
              </a:cxn>
              <a:cxn ang="0">
                <a:pos x="connsiteX16612" y="connsiteY16612"/>
              </a:cxn>
              <a:cxn ang="0">
                <a:pos x="connsiteX16613" y="connsiteY16613"/>
              </a:cxn>
              <a:cxn ang="0">
                <a:pos x="connsiteX16614" y="connsiteY16614"/>
              </a:cxn>
              <a:cxn ang="0">
                <a:pos x="connsiteX16615" y="connsiteY16615"/>
              </a:cxn>
              <a:cxn ang="0">
                <a:pos x="connsiteX16616" y="connsiteY16616"/>
              </a:cxn>
              <a:cxn ang="0">
                <a:pos x="connsiteX16617" y="connsiteY16617"/>
              </a:cxn>
              <a:cxn ang="0">
                <a:pos x="connsiteX16618" y="connsiteY16618"/>
              </a:cxn>
              <a:cxn ang="0">
                <a:pos x="connsiteX16619" y="connsiteY16619"/>
              </a:cxn>
              <a:cxn ang="0">
                <a:pos x="connsiteX16620" y="connsiteY16620"/>
              </a:cxn>
              <a:cxn ang="0">
                <a:pos x="connsiteX16621" y="connsiteY16621"/>
              </a:cxn>
              <a:cxn ang="0">
                <a:pos x="connsiteX16622" y="connsiteY16622"/>
              </a:cxn>
              <a:cxn ang="0">
                <a:pos x="connsiteX16623" y="connsiteY16623"/>
              </a:cxn>
              <a:cxn ang="0">
                <a:pos x="connsiteX16624" y="connsiteY16624"/>
              </a:cxn>
              <a:cxn ang="0">
                <a:pos x="connsiteX16625" y="connsiteY16625"/>
              </a:cxn>
              <a:cxn ang="0">
                <a:pos x="connsiteX16626" y="connsiteY16626"/>
              </a:cxn>
              <a:cxn ang="0">
                <a:pos x="connsiteX16627" y="connsiteY16627"/>
              </a:cxn>
              <a:cxn ang="0">
                <a:pos x="connsiteX16628" y="connsiteY16628"/>
              </a:cxn>
              <a:cxn ang="0">
                <a:pos x="connsiteX16629" y="connsiteY16629"/>
              </a:cxn>
              <a:cxn ang="0">
                <a:pos x="connsiteX16630" y="connsiteY16630"/>
              </a:cxn>
              <a:cxn ang="0">
                <a:pos x="connsiteX16631" y="connsiteY16631"/>
              </a:cxn>
              <a:cxn ang="0">
                <a:pos x="connsiteX16632" y="connsiteY16632"/>
              </a:cxn>
              <a:cxn ang="0">
                <a:pos x="connsiteX16633" y="connsiteY16633"/>
              </a:cxn>
              <a:cxn ang="0">
                <a:pos x="connsiteX16634" y="connsiteY16634"/>
              </a:cxn>
              <a:cxn ang="0">
                <a:pos x="connsiteX16635" y="connsiteY16635"/>
              </a:cxn>
              <a:cxn ang="0">
                <a:pos x="connsiteX16636" y="connsiteY16636"/>
              </a:cxn>
              <a:cxn ang="0">
                <a:pos x="connsiteX16637" y="connsiteY16637"/>
              </a:cxn>
              <a:cxn ang="0">
                <a:pos x="connsiteX16638" y="connsiteY16638"/>
              </a:cxn>
              <a:cxn ang="0">
                <a:pos x="connsiteX16639" y="connsiteY16639"/>
              </a:cxn>
              <a:cxn ang="0">
                <a:pos x="connsiteX16640" y="connsiteY16640"/>
              </a:cxn>
              <a:cxn ang="0">
                <a:pos x="connsiteX16641" y="connsiteY16641"/>
              </a:cxn>
              <a:cxn ang="0">
                <a:pos x="connsiteX16642" y="connsiteY16642"/>
              </a:cxn>
              <a:cxn ang="0">
                <a:pos x="connsiteX16643" y="connsiteY16643"/>
              </a:cxn>
              <a:cxn ang="0">
                <a:pos x="connsiteX16644" y="connsiteY16644"/>
              </a:cxn>
              <a:cxn ang="0">
                <a:pos x="connsiteX16645" y="connsiteY16645"/>
              </a:cxn>
              <a:cxn ang="0">
                <a:pos x="connsiteX16646" y="connsiteY16646"/>
              </a:cxn>
              <a:cxn ang="0">
                <a:pos x="connsiteX16647" y="connsiteY16647"/>
              </a:cxn>
              <a:cxn ang="0">
                <a:pos x="connsiteX16648" y="connsiteY16648"/>
              </a:cxn>
              <a:cxn ang="0">
                <a:pos x="connsiteX16649" y="connsiteY16649"/>
              </a:cxn>
              <a:cxn ang="0">
                <a:pos x="connsiteX16650" y="connsiteY16650"/>
              </a:cxn>
              <a:cxn ang="0">
                <a:pos x="connsiteX16651" y="connsiteY16651"/>
              </a:cxn>
              <a:cxn ang="0">
                <a:pos x="connsiteX16652" y="connsiteY16652"/>
              </a:cxn>
              <a:cxn ang="0">
                <a:pos x="connsiteX16653" y="connsiteY16653"/>
              </a:cxn>
              <a:cxn ang="0">
                <a:pos x="connsiteX16654" y="connsiteY16654"/>
              </a:cxn>
              <a:cxn ang="0">
                <a:pos x="connsiteX16655" y="connsiteY16655"/>
              </a:cxn>
              <a:cxn ang="0">
                <a:pos x="connsiteX16656" y="connsiteY16656"/>
              </a:cxn>
              <a:cxn ang="0">
                <a:pos x="connsiteX16657" y="connsiteY16657"/>
              </a:cxn>
              <a:cxn ang="0">
                <a:pos x="connsiteX16658" y="connsiteY16658"/>
              </a:cxn>
              <a:cxn ang="0">
                <a:pos x="connsiteX16659" y="connsiteY16659"/>
              </a:cxn>
              <a:cxn ang="0">
                <a:pos x="connsiteX16660" y="connsiteY16660"/>
              </a:cxn>
              <a:cxn ang="0">
                <a:pos x="connsiteX16661" y="connsiteY16661"/>
              </a:cxn>
              <a:cxn ang="0">
                <a:pos x="connsiteX16662" y="connsiteY16662"/>
              </a:cxn>
              <a:cxn ang="0">
                <a:pos x="connsiteX16663" y="connsiteY16663"/>
              </a:cxn>
              <a:cxn ang="0">
                <a:pos x="connsiteX16664" y="connsiteY16664"/>
              </a:cxn>
              <a:cxn ang="0">
                <a:pos x="connsiteX16665" y="connsiteY16665"/>
              </a:cxn>
              <a:cxn ang="0">
                <a:pos x="connsiteX16666" y="connsiteY16666"/>
              </a:cxn>
              <a:cxn ang="0">
                <a:pos x="connsiteX16667" y="connsiteY16667"/>
              </a:cxn>
              <a:cxn ang="0">
                <a:pos x="connsiteX16668" y="connsiteY16668"/>
              </a:cxn>
              <a:cxn ang="0">
                <a:pos x="connsiteX16669" y="connsiteY16669"/>
              </a:cxn>
              <a:cxn ang="0">
                <a:pos x="connsiteX16670" y="connsiteY16670"/>
              </a:cxn>
              <a:cxn ang="0">
                <a:pos x="connsiteX16671" y="connsiteY16671"/>
              </a:cxn>
              <a:cxn ang="0">
                <a:pos x="connsiteX16672" y="connsiteY16672"/>
              </a:cxn>
              <a:cxn ang="0">
                <a:pos x="connsiteX16673" y="connsiteY16673"/>
              </a:cxn>
              <a:cxn ang="0">
                <a:pos x="connsiteX16674" y="connsiteY16674"/>
              </a:cxn>
              <a:cxn ang="0">
                <a:pos x="connsiteX16675" y="connsiteY16675"/>
              </a:cxn>
              <a:cxn ang="0">
                <a:pos x="connsiteX16676" y="connsiteY16676"/>
              </a:cxn>
              <a:cxn ang="0">
                <a:pos x="connsiteX16677" y="connsiteY16677"/>
              </a:cxn>
              <a:cxn ang="0">
                <a:pos x="connsiteX16678" y="connsiteY16678"/>
              </a:cxn>
              <a:cxn ang="0">
                <a:pos x="connsiteX16679" y="connsiteY16679"/>
              </a:cxn>
              <a:cxn ang="0">
                <a:pos x="connsiteX16680" y="connsiteY16680"/>
              </a:cxn>
              <a:cxn ang="0">
                <a:pos x="connsiteX16681" y="connsiteY16681"/>
              </a:cxn>
              <a:cxn ang="0">
                <a:pos x="connsiteX16682" y="connsiteY16682"/>
              </a:cxn>
              <a:cxn ang="0">
                <a:pos x="connsiteX16683" y="connsiteY16683"/>
              </a:cxn>
              <a:cxn ang="0">
                <a:pos x="connsiteX16684" y="connsiteY16684"/>
              </a:cxn>
              <a:cxn ang="0">
                <a:pos x="connsiteX16685" y="connsiteY16685"/>
              </a:cxn>
              <a:cxn ang="0">
                <a:pos x="connsiteX16686" y="connsiteY16686"/>
              </a:cxn>
              <a:cxn ang="0">
                <a:pos x="connsiteX16687" y="connsiteY16687"/>
              </a:cxn>
              <a:cxn ang="0">
                <a:pos x="connsiteX16688" y="connsiteY16688"/>
              </a:cxn>
              <a:cxn ang="0">
                <a:pos x="connsiteX16689" y="connsiteY16689"/>
              </a:cxn>
              <a:cxn ang="0">
                <a:pos x="connsiteX16690" y="connsiteY16690"/>
              </a:cxn>
              <a:cxn ang="0">
                <a:pos x="connsiteX16691" y="connsiteY16691"/>
              </a:cxn>
              <a:cxn ang="0">
                <a:pos x="connsiteX16692" y="connsiteY16692"/>
              </a:cxn>
              <a:cxn ang="0">
                <a:pos x="connsiteX16693" y="connsiteY16693"/>
              </a:cxn>
              <a:cxn ang="0">
                <a:pos x="connsiteX16694" y="connsiteY16694"/>
              </a:cxn>
              <a:cxn ang="0">
                <a:pos x="connsiteX16695" y="connsiteY16695"/>
              </a:cxn>
              <a:cxn ang="0">
                <a:pos x="connsiteX16696" y="connsiteY16696"/>
              </a:cxn>
              <a:cxn ang="0">
                <a:pos x="connsiteX16697" y="connsiteY16697"/>
              </a:cxn>
              <a:cxn ang="0">
                <a:pos x="connsiteX16698" y="connsiteY16698"/>
              </a:cxn>
              <a:cxn ang="0">
                <a:pos x="connsiteX16699" y="connsiteY16699"/>
              </a:cxn>
              <a:cxn ang="0">
                <a:pos x="connsiteX16700" y="connsiteY16700"/>
              </a:cxn>
              <a:cxn ang="0">
                <a:pos x="connsiteX16701" y="connsiteY16701"/>
              </a:cxn>
              <a:cxn ang="0">
                <a:pos x="connsiteX16702" y="connsiteY16702"/>
              </a:cxn>
              <a:cxn ang="0">
                <a:pos x="connsiteX16703" y="connsiteY16703"/>
              </a:cxn>
              <a:cxn ang="0">
                <a:pos x="connsiteX16704" y="connsiteY16704"/>
              </a:cxn>
              <a:cxn ang="0">
                <a:pos x="connsiteX16705" y="connsiteY16705"/>
              </a:cxn>
              <a:cxn ang="0">
                <a:pos x="connsiteX16706" y="connsiteY16706"/>
              </a:cxn>
              <a:cxn ang="0">
                <a:pos x="connsiteX16707" y="connsiteY16707"/>
              </a:cxn>
              <a:cxn ang="0">
                <a:pos x="connsiteX16708" y="connsiteY16708"/>
              </a:cxn>
              <a:cxn ang="0">
                <a:pos x="connsiteX16709" y="connsiteY16709"/>
              </a:cxn>
              <a:cxn ang="0">
                <a:pos x="connsiteX16710" y="connsiteY16710"/>
              </a:cxn>
              <a:cxn ang="0">
                <a:pos x="connsiteX16711" y="connsiteY16711"/>
              </a:cxn>
              <a:cxn ang="0">
                <a:pos x="connsiteX16712" y="connsiteY16712"/>
              </a:cxn>
              <a:cxn ang="0">
                <a:pos x="connsiteX16713" y="connsiteY16713"/>
              </a:cxn>
              <a:cxn ang="0">
                <a:pos x="connsiteX16714" y="connsiteY16714"/>
              </a:cxn>
              <a:cxn ang="0">
                <a:pos x="connsiteX16715" y="connsiteY16715"/>
              </a:cxn>
              <a:cxn ang="0">
                <a:pos x="connsiteX16716" y="connsiteY16716"/>
              </a:cxn>
              <a:cxn ang="0">
                <a:pos x="connsiteX16717" y="connsiteY16717"/>
              </a:cxn>
              <a:cxn ang="0">
                <a:pos x="connsiteX16718" y="connsiteY16718"/>
              </a:cxn>
              <a:cxn ang="0">
                <a:pos x="connsiteX16719" y="connsiteY16719"/>
              </a:cxn>
              <a:cxn ang="0">
                <a:pos x="connsiteX16720" y="connsiteY16720"/>
              </a:cxn>
              <a:cxn ang="0">
                <a:pos x="connsiteX16721" y="connsiteY16721"/>
              </a:cxn>
              <a:cxn ang="0">
                <a:pos x="connsiteX16722" y="connsiteY16722"/>
              </a:cxn>
              <a:cxn ang="0">
                <a:pos x="connsiteX16723" y="connsiteY16723"/>
              </a:cxn>
              <a:cxn ang="0">
                <a:pos x="connsiteX16724" y="connsiteY16724"/>
              </a:cxn>
              <a:cxn ang="0">
                <a:pos x="connsiteX16725" y="connsiteY16725"/>
              </a:cxn>
              <a:cxn ang="0">
                <a:pos x="connsiteX16726" y="connsiteY16726"/>
              </a:cxn>
              <a:cxn ang="0">
                <a:pos x="connsiteX16727" y="connsiteY16727"/>
              </a:cxn>
              <a:cxn ang="0">
                <a:pos x="connsiteX16728" y="connsiteY16728"/>
              </a:cxn>
              <a:cxn ang="0">
                <a:pos x="connsiteX16729" y="connsiteY16729"/>
              </a:cxn>
              <a:cxn ang="0">
                <a:pos x="connsiteX16730" y="connsiteY16730"/>
              </a:cxn>
              <a:cxn ang="0">
                <a:pos x="connsiteX16731" y="connsiteY16731"/>
              </a:cxn>
              <a:cxn ang="0">
                <a:pos x="connsiteX16732" y="connsiteY16732"/>
              </a:cxn>
              <a:cxn ang="0">
                <a:pos x="connsiteX16733" y="connsiteY16733"/>
              </a:cxn>
              <a:cxn ang="0">
                <a:pos x="connsiteX16734" y="connsiteY16734"/>
              </a:cxn>
              <a:cxn ang="0">
                <a:pos x="connsiteX16735" y="connsiteY16735"/>
              </a:cxn>
              <a:cxn ang="0">
                <a:pos x="connsiteX16736" y="connsiteY16736"/>
              </a:cxn>
              <a:cxn ang="0">
                <a:pos x="connsiteX16737" y="connsiteY16737"/>
              </a:cxn>
              <a:cxn ang="0">
                <a:pos x="connsiteX16738" y="connsiteY16738"/>
              </a:cxn>
              <a:cxn ang="0">
                <a:pos x="connsiteX16739" y="connsiteY16739"/>
              </a:cxn>
              <a:cxn ang="0">
                <a:pos x="connsiteX16740" y="connsiteY16740"/>
              </a:cxn>
              <a:cxn ang="0">
                <a:pos x="connsiteX16741" y="connsiteY16741"/>
              </a:cxn>
              <a:cxn ang="0">
                <a:pos x="connsiteX16742" y="connsiteY16742"/>
              </a:cxn>
              <a:cxn ang="0">
                <a:pos x="connsiteX16743" y="connsiteY16743"/>
              </a:cxn>
              <a:cxn ang="0">
                <a:pos x="connsiteX16744" y="connsiteY16744"/>
              </a:cxn>
              <a:cxn ang="0">
                <a:pos x="connsiteX16745" y="connsiteY16745"/>
              </a:cxn>
              <a:cxn ang="0">
                <a:pos x="connsiteX16746" y="connsiteY16746"/>
              </a:cxn>
              <a:cxn ang="0">
                <a:pos x="connsiteX16747" y="connsiteY16747"/>
              </a:cxn>
              <a:cxn ang="0">
                <a:pos x="connsiteX16748" y="connsiteY16748"/>
              </a:cxn>
              <a:cxn ang="0">
                <a:pos x="connsiteX16749" y="connsiteY16749"/>
              </a:cxn>
              <a:cxn ang="0">
                <a:pos x="connsiteX16750" y="connsiteY16750"/>
              </a:cxn>
              <a:cxn ang="0">
                <a:pos x="connsiteX16751" y="connsiteY16751"/>
              </a:cxn>
              <a:cxn ang="0">
                <a:pos x="connsiteX16752" y="connsiteY16752"/>
              </a:cxn>
              <a:cxn ang="0">
                <a:pos x="connsiteX16753" y="connsiteY16753"/>
              </a:cxn>
              <a:cxn ang="0">
                <a:pos x="connsiteX16754" y="connsiteY16754"/>
              </a:cxn>
              <a:cxn ang="0">
                <a:pos x="connsiteX16755" y="connsiteY16755"/>
              </a:cxn>
              <a:cxn ang="0">
                <a:pos x="connsiteX16756" y="connsiteY16756"/>
              </a:cxn>
              <a:cxn ang="0">
                <a:pos x="connsiteX16757" y="connsiteY16757"/>
              </a:cxn>
              <a:cxn ang="0">
                <a:pos x="connsiteX16758" y="connsiteY16758"/>
              </a:cxn>
              <a:cxn ang="0">
                <a:pos x="connsiteX16759" y="connsiteY16759"/>
              </a:cxn>
              <a:cxn ang="0">
                <a:pos x="connsiteX16760" y="connsiteY16760"/>
              </a:cxn>
              <a:cxn ang="0">
                <a:pos x="connsiteX16761" y="connsiteY16761"/>
              </a:cxn>
              <a:cxn ang="0">
                <a:pos x="connsiteX16762" y="connsiteY16762"/>
              </a:cxn>
              <a:cxn ang="0">
                <a:pos x="connsiteX16763" y="connsiteY16763"/>
              </a:cxn>
              <a:cxn ang="0">
                <a:pos x="connsiteX16764" y="connsiteY16764"/>
              </a:cxn>
              <a:cxn ang="0">
                <a:pos x="connsiteX16765" y="connsiteY16765"/>
              </a:cxn>
              <a:cxn ang="0">
                <a:pos x="connsiteX16766" y="connsiteY16766"/>
              </a:cxn>
              <a:cxn ang="0">
                <a:pos x="connsiteX16767" y="connsiteY16767"/>
              </a:cxn>
              <a:cxn ang="0">
                <a:pos x="connsiteX16768" y="connsiteY16768"/>
              </a:cxn>
              <a:cxn ang="0">
                <a:pos x="connsiteX16769" y="connsiteY16769"/>
              </a:cxn>
              <a:cxn ang="0">
                <a:pos x="connsiteX16770" y="connsiteY16770"/>
              </a:cxn>
              <a:cxn ang="0">
                <a:pos x="connsiteX16771" y="connsiteY16771"/>
              </a:cxn>
              <a:cxn ang="0">
                <a:pos x="connsiteX16772" y="connsiteY16772"/>
              </a:cxn>
              <a:cxn ang="0">
                <a:pos x="connsiteX16773" y="connsiteY16773"/>
              </a:cxn>
              <a:cxn ang="0">
                <a:pos x="connsiteX16774" y="connsiteY16774"/>
              </a:cxn>
              <a:cxn ang="0">
                <a:pos x="connsiteX16775" y="connsiteY16775"/>
              </a:cxn>
              <a:cxn ang="0">
                <a:pos x="connsiteX16776" y="connsiteY16776"/>
              </a:cxn>
              <a:cxn ang="0">
                <a:pos x="connsiteX16777" y="connsiteY16777"/>
              </a:cxn>
              <a:cxn ang="0">
                <a:pos x="connsiteX16778" y="connsiteY16778"/>
              </a:cxn>
              <a:cxn ang="0">
                <a:pos x="connsiteX16779" y="connsiteY16779"/>
              </a:cxn>
              <a:cxn ang="0">
                <a:pos x="connsiteX16780" y="connsiteY16780"/>
              </a:cxn>
              <a:cxn ang="0">
                <a:pos x="connsiteX16781" y="connsiteY16781"/>
              </a:cxn>
              <a:cxn ang="0">
                <a:pos x="connsiteX16782" y="connsiteY16782"/>
              </a:cxn>
              <a:cxn ang="0">
                <a:pos x="connsiteX16783" y="connsiteY16783"/>
              </a:cxn>
              <a:cxn ang="0">
                <a:pos x="connsiteX16784" y="connsiteY16784"/>
              </a:cxn>
              <a:cxn ang="0">
                <a:pos x="connsiteX16785" y="connsiteY16785"/>
              </a:cxn>
              <a:cxn ang="0">
                <a:pos x="connsiteX16786" y="connsiteY16786"/>
              </a:cxn>
              <a:cxn ang="0">
                <a:pos x="connsiteX16787" y="connsiteY16787"/>
              </a:cxn>
              <a:cxn ang="0">
                <a:pos x="connsiteX16788" y="connsiteY16788"/>
              </a:cxn>
              <a:cxn ang="0">
                <a:pos x="connsiteX16789" y="connsiteY16789"/>
              </a:cxn>
              <a:cxn ang="0">
                <a:pos x="connsiteX16790" y="connsiteY16790"/>
              </a:cxn>
              <a:cxn ang="0">
                <a:pos x="connsiteX16791" y="connsiteY16791"/>
              </a:cxn>
              <a:cxn ang="0">
                <a:pos x="connsiteX16792" y="connsiteY16792"/>
              </a:cxn>
              <a:cxn ang="0">
                <a:pos x="connsiteX16793" y="connsiteY16793"/>
              </a:cxn>
              <a:cxn ang="0">
                <a:pos x="connsiteX16794" y="connsiteY16794"/>
              </a:cxn>
              <a:cxn ang="0">
                <a:pos x="connsiteX16795" y="connsiteY16795"/>
              </a:cxn>
              <a:cxn ang="0">
                <a:pos x="connsiteX16796" y="connsiteY16796"/>
              </a:cxn>
              <a:cxn ang="0">
                <a:pos x="connsiteX16797" y="connsiteY16797"/>
              </a:cxn>
              <a:cxn ang="0">
                <a:pos x="connsiteX16798" y="connsiteY16798"/>
              </a:cxn>
              <a:cxn ang="0">
                <a:pos x="connsiteX16799" y="connsiteY16799"/>
              </a:cxn>
              <a:cxn ang="0">
                <a:pos x="connsiteX16800" y="connsiteY16800"/>
              </a:cxn>
              <a:cxn ang="0">
                <a:pos x="connsiteX16801" y="connsiteY16801"/>
              </a:cxn>
              <a:cxn ang="0">
                <a:pos x="connsiteX16802" y="connsiteY16802"/>
              </a:cxn>
              <a:cxn ang="0">
                <a:pos x="connsiteX16803" y="connsiteY16803"/>
              </a:cxn>
              <a:cxn ang="0">
                <a:pos x="connsiteX16804" y="connsiteY16804"/>
              </a:cxn>
              <a:cxn ang="0">
                <a:pos x="connsiteX16805" y="connsiteY16805"/>
              </a:cxn>
              <a:cxn ang="0">
                <a:pos x="connsiteX16806" y="connsiteY16806"/>
              </a:cxn>
              <a:cxn ang="0">
                <a:pos x="connsiteX16807" y="connsiteY16807"/>
              </a:cxn>
              <a:cxn ang="0">
                <a:pos x="connsiteX16808" y="connsiteY16808"/>
              </a:cxn>
              <a:cxn ang="0">
                <a:pos x="connsiteX16809" y="connsiteY16809"/>
              </a:cxn>
              <a:cxn ang="0">
                <a:pos x="connsiteX16810" y="connsiteY16810"/>
              </a:cxn>
              <a:cxn ang="0">
                <a:pos x="connsiteX16811" y="connsiteY16811"/>
              </a:cxn>
              <a:cxn ang="0">
                <a:pos x="connsiteX16812" y="connsiteY16812"/>
              </a:cxn>
              <a:cxn ang="0">
                <a:pos x="connsiteX16813" y="connsiteY16813"/>
              </a:cxn>
              <a:cxn ang="0">
                <a:pos x="connsiteX16814" y="connsiteY16814"/>
              </a:cxn>
              <a:cxn ang="0">
                <a:pos x="connsiteX16815" y="connsiteY16815"/>
              </a:cxn>
              <a:cxn ang="0">
                <a:pos x="connsiteX16816" y="connsiteY16816"/>
              </a:cxn>
              <a:cxn ang="0">
                <a:pos x="connsiteX16817" y="connsiteY16817"/>
              </a:cxn>
              <a:cxn ang="0">
                <a:pos x="connsiteX16818" y="connsiteY16818"/>
              </a:cxn>
              <a:cxn ang="0">
                <a:pos x="connsiteX16819" y="connsiteY16819"/>
              </a:cxn>
              <a:cxn ang="0">
                <a:pos x="connsiteX16820" y="connsiteY16820"/>
              </a:cxn>
              <a:cxn ang="0">
                <a:pos x="connsiteX16821" y="connsiteY16821"/>
              </a:cxn>
              <a:cxn ang="0">
                <a:pos x="connsiteX16822" y="connsiteY16822"/>
              </a:cxn>
              <a:cxn ang="0">
                <a:pos x="connsiteX16823" y="connsiteY16823"/>
              </a:cxn>
              <a:cxn ang="0">
                <a:pos x="connsiteX16824" y="connsiteY16824"/>
              </a:cxn>
              <a:cxn ang="0">
                <a:pos x="connsiteX16825" y="connsiteY16825"/>
              </a:cxn>
              <a:cxn ang="0">
                <a:pos x="connsiteX16826" y="connsiteY16826"/>
              </a:cxn>
              <a:cxn ang="0">
                <a:pos x="connsiteX16827" y="connsiteY16827"/>
              </a:cxn>
              <a:cxn ang="0">
                <a:pos x="connsiteX16828" y="connsiteY16828"/>
              </a:cxn>
              <a:cxn ang="0">
                <a:pos x="connsiteX16829" y="connsiteY16829"/>
              </a:cxn>
              <a:cxn ang="0">
                <a:pos x="connsiteX16830" y="connsiteY16830"/>
              </a:cxn>
              <a:cxn ang="0">
                <a:pos x="connsiteX16831" y="connsiteY16831"/>
              </a:cxn>
              <a:cxn ang="0">
                <a:pos x="connsiteX16832" y="connsiteY16832"/>
              </a:cxn>
              <a:cxn ang="0">
                <a:pos x="connsiteX16833" y="connsiteY16833"/>
              </a:cxn>
              <a:cxn ang="0">
                <a:pos x="connsiteX16834" y="connsiteY16834"/>
              </a:cxn>
              <a:cxn ang="0">
                <a:pos x="connsiteX16835" y="connsiteY16835"/>
              </a:cxn>
              <a:cxn ang="0">
                <a:pos x="connsiteX16836" y="connsiteY16836"/>
              </a:cxn>
              <a:cxn ang="0">
                <a:pos x="connsiteX16837" y="connsiteY16837"/>
              </a:cxn>
              <a:cxn ang="0">
                <a:pos x="connsiteX16838" y="connsiteY16838"/>
              </a:cxn>
              <a:cxn ang="0">
                <a:pos x="connsiteX16839" y="connsiteY16839"/>
              </a:cxn>
              <a:cxn ang="0">
                <a:pos x="connsiteX16840" y="connsiteY16840"/>
              </a:cxn>
              <a:cxn ang="0">
                <a:pos x="connsiteX16841" y="connsiteY16841"/>
              </a:cxn>
              <a:cxn ang="0">
                <a:pos x="connsiteX16842" y="connsiteY16842"/>
              </a:cxn>
              <a:cxn ang="0">
                <a:pos x="connsiteX16843" y="connsiteY16843"/>
              </a:cxn>
              <a:cxn ang="0">
                <a:pos x="connsiteX16844" y="connsiteY16844"/>
              </a:cxn>
              <a:cxn ang="0">
                <a:pos x="connsiteX16845" y="connsiteY16845"/>
              </a:cxn>
              <a:cxn ang="0">
                <a:pos x="connsiteX16846" y="connsiteY16846"/>
              </a:cxn>
              <a:cxn ang="0">
                <a:pos x="connsiteX16847" y="connsiteY16847"/>
              </a:cxn>
              <a:cxn ang="0">
                <a:pos x="connsiteX16848" y="connsiteY16848"/>
              </a:cxn>
              <a:cxn ang="0">
                <a:pos x="connsiteX16849" y="connsiteY16849"/>
              </a:cxn>
              <a:cxn ang="0">
                <a:pos x="connsiteX16850" y="connsiteY16850"/>
              </a:cxn>
              <a:cxn ang="0">
                <a:pos x="connsiteX16851" y="connsiteY16851"/>
              </a:cxn>
              <a:cxn ang="0">
                <a:pos x="connsiteX16852" y="connsiteY16852"/>
              </a:cxn>
              <a:cxn ang="0">
                <a:pos x="connsiteX16853" y="connsiteY16853"/>
              </a:cxn>
              <a:cxn ang="0">
                <a:pos x="connsiteX16854" y="connsiteY16854"/>
              </a:cxn>
              <a:cxn ang="0">
                <a:pos x="connsiteX16855" y="connsiteY16855"/>
              </a:cxn>
              <a:cxn ang="0">
                <a:pos x="connsiteX16856" y="connsiteY16856"/>
              </a:cxn>
              <a:cxn ang="0">
                <a:pos x="connsiteX16857" y="connsiteY16857"/>
              </a:cxn>
              <a:cxn ang="0">
                <a:pos x="connsiteX16858" y="connsiteY16858"/>
              </a:cxn>
              <a:cxn ang="0">
                <a:pos x="connsiteX16859" y="connsiteY16859"/>
              </a:cxn>
              <a:cxn ang="0">
                <a:pos x="connsiteX16860" y="connsiteY16860"/>
              </a:cxn>
              <a:cxn ang="0">
                <a:pos x="connsiteX16861" y="connsiteY16861"/>
              </a:cxn>
              <a:cxn ang="0">
                <a:pos x="connsiteX16862" y="connsiteY16862"/>
              </a:cxn>
              <a:cxn ang="0">
                <a:pos x="connsiteX16863" y="connsiteY16863"/>
              </a:cxn>
              <a:cxn ang="0">
                <a:pos x="connsiteX16864" y="connsiteY16864"/>
              </a:cxn>
              <a:cxn ang="0">
                <a:pos x="connsiteX16865" y="connsiteY16865"/>
              </a:cxn>
              <a:cxn ang="0">
                <a:pos x="connsiteX16866" y="connsiteY16866"/>
              </a:cxn>
              <a:cxn ang="0">
                <a:pos x="connsiteX16867" y="connsiteY16867"/>
              </a:cxn>
              <a:cxn ang="0">
                <a:pos x="connsiteX16868" y="connsiteY16868"/>
              </a:cxn>
              <a:cxn ang="0">
                <a:pos x="connsiteX16869" y="connsiteY16869"/>
              </a:cxn>
              <a:cxn ang="0">
                <a:pos x="connsiteX16870" y="connsiteY16870"/>
              </a:cxn>
              <a:cxn ang="0">
                <a:pos x="connsiteX16871" y="connsiteY16871"/>
              </a:cxn>
              <a:cxn ang="0">
                <a:pos x="connsiteX16872" y="connsiteY16872"/>
              </a:cxn>
              <a:cxn ang="0">
                <a:pos x="connsiteX16873" y="connsiteY16873"/>
              </a:cxn>
              <a:cxn ang="0">
                <a:pos x="connsiteX16874" y="connsiteY16874"/>
              </a:cxn>
              <a:cxn ang="0">
                <a:pos x="connsiteX16875" y="connsiteY16875"/>
              </a:cxn>
              <a:cxn ang="0">
                <a:pos x="connsiteX16876" y="connsiteY16876"/>
              </a:cxn>
              <a:cxn ang="0">
                <a:pos x="connsiteX16877" y="connsiteY16877"/>
              </a:cxn>
              <a:cxn ang="0">
                <a:pos x="connsiteX16878" y="connsiteY16878"/>
              </a:cxn>
              <a:cxn ang="0">
                <a:pos x="connsiteX16879" y="connsiteY16879"/>
              </a:cxn>
              <a:cxn ang="0">
                <a:pos x="connsiteX16880" y="connsiteY16880"/>
              </a:cxn>
              <a:cxn ang="0">
                <a:pos x="connsiteX16881" y="connsiteY16881"/>
              </a:cxn>
              <a:cxn ang="0">
                <a:pos x="connsiteX16882" y="connsiteY16882"/>
              </a:cxn>
              <a:cxn ang="0">
                <a:pos x="connsiteX16883" y="connsiteY16883"/>
              </a:cxn>
              <a:cxn ang="0">
                <a:pos x="connsiteX16884" y="connsiteY16884"/>
              </a:cxn>
              <a:cxn ang="0">
                <a:pos x="connsiteX16885" y="connsiteY16885"/>
              </a:cxn>
              <a:cxn ang="0">
                <a:pos x="connsiteX16886" y="connsiteY16886"/>
              </a:cxn>
              <a:cxn ang="0">
                <a:pos x="connsiteX16887" y="connsiteY16887"/>
              </a:cxn>
              <a:cxn ang="0">
                <a:pos x="connsiteX16888" y="connsiteY16888"/>
              </a:cxn>
              <a:cxn ang="0">
                <a:pos x="connsiteX16889" y="connsiteY16889"/>
              </a:cxn>
              <a:cxn ang="0">
                <a:pos x="connsiteX16890" y="connsiteY16890"/>
              </a:cxn>
              <a:cxn ang="0">
                <a:pos x="connsiteX16891" y="connsiteY16891"/>
              </a:cxn>
              <a:cxn ang="0">
                <a:pos x="connsiteX16892" y="connsiteY16892"/>
              </a:cxn>
              <a:cxn ang="0">
                <a:pos x="connsiteX16893" y="connsiteY16893"/>
              </a:cxn>
              <a:cxn ang="0">
                <a:pos x="connsiteX16894" y="connsiteY16894"/>
              </a:cxn>
              <a:cxn ang="0">
                <a:pos x="connsiteX16895" y="connsiteY16895"/>
              </a:cxn>
              <a:cxn ang="0">
                <a:pos x="connsiteX16896" y="connsiteY16896"/>
              </a:cxn>
              <a:cxn ang="0">
                <a:pos x="connsiteX16897" y="connsiteY16897"/>
              </a:cxn>
              <a:cxn ang="0">
                <a:pos x="connsiteX16898" y="connsiteY16898"/>
              </a:cxn>
              <a:cxn ang="0">
                <a:pos x="connsiteX16899" y="connsiteY16899"/>
              </a:cxn>
              <a:cxn ang="0">
                <a:pos x="connsiteX16900" y="connsiteY16900"/>
              </a:cxn>
              <a:cxn ang="0">
                <a:pos x="connsiteX16901" y="connsiteY16901"/>
              </a:cxn>
              <a:cxn ang="0">
                <a:pos x="connsiteX16902" y="connsiteY16902"/>
              </a:cxn>
              <a:cxn ang="0">
                <a:pos x="connsiteX16903" y="connsiteY16903"/>
              </a:cxn>
              <a:cxn ang="0">
                <a:pos x="connsiteX16904" y="connsiteY16904"/>
              </a:cxn>
              <a:cxn ang="0">
                <a:pos x="connsiteX16905" y="connsiteY16905"/>
              </a:cxn>
              <a:cxn ang="0">
                <a:pos x="connsiteX16906" y="connsiteY16906"/>
              </a:cxn>
              <a:cxn ang="0">
                <a:pos x="connsiteX16907" y="connsiteY16907"/>
              </a:cxn>
              <a:cxn ang="0">
                <a:pos x="connsiteX16908" y="connsiteY16908"/>
              </a:cxn>
              <a:cxn ang="0">
                <a:pos x="connsiteX16909" y="connsiteY16909"/>
              </a:cxn>
              <a:cxn ang="0">
                <a:pos x="connsiteX16910" y="connsiteY16910"/>
              </a:cxn>
              <a:cxn ang="0">
                <a:pos x="connsiteX16911" y="connsiteY16911"/>
              </a:cxn>
              <a:cxn ang="0">
                <a:pos x="connsiteX16912" y="connsiteY16912"/>
              </a:cxn>
              <a:cxn ang="0">
                <a:pos x="connsiteX16913" y="connsiteY16913"/>
              </a:cxn>
              <a:cxn ang="0">
                <a:pos x="connsiteX16914" y="connsiteY16914"/>
              </a:cxn>
              <a:cxn ang="0">
                <a:pos x="connsiteX16915" y="connsiteY16915"/>
              </a:cxn>
              <a:cxn ang="0">
                <a:pos x="connsiteX16916" y="connsiteY16916"/>
              </a:cxn>
              <a:cxn ang="0">
                <a:pos x="connsiteX16917" y="connsiteY16917"/>
              </a:cxn>
              <a:cxn ang="0">
                <a:pos x="connsiteX16918" y="connsiteY16918"/>
              </a:cxn>
              <a:cxn ang="0">
                <a:pos x="connsiteX16919" y="connsiteY16919"/>
              </a:cxn>
              <a:cxn ang="0">
                <a:pos x="connsiteX16920" y="connsiteY16920"/>
              </a:cxn>
              <a:cxn ang="0">
                <a:pos x="connsiteX16921" y="connsiteY16921"/>
              </a:cxn>
              <a:cxn ang="0">
                <a:pos x="connsiteX16922" y="connsiteY16922"/>
              </a:cxn>
              <a:cxn ang="0">
                <a:pos x="connsiteX16923" y="connsiteY16923"/>
              </a:cxn>
              <a:cxn ang="0">
                <a:pos x="connsiteX16924" y="connsiteY16924"/>
              </a:cxn>
              <a:cxn ang="0">
                <a:pos x="connsiteX16925" y="connsiteY16925"/>
              </a:cxn>
              <a:cxn ang="0">
                <a:pos x="connsiteX16926" y="connsiteY16926"/>
              </a:cxn>
              <a:cxn ang="0">
                <a:pos x="connsiteX16927" y="connsiteY16927"/>
              </a:cxn>
              <a:cxn ang="0">
                <a:pos x="connsiteX16928" y="connsiteY16928"/>
              </a:cxn>
              <a:cxn ang="0">
                <a:pos x="connsiteX16929" y="connsiteY16929"/>
              </a:cxn>
              <a:cxn ang="0">
                <a:pos x="connsiteX16930" y="connsiteY16930"/>
              </a:cxn>
              <a:cxn ang="0">
                <a:pos x="connsiteX16931" y="connsiteY16931"/>
              </a:cxn>
              <a:cxn ang="0">
                <a:pos x="connsiteX16932" y="connsiteY16932"/>
              </a:cxn>
              <a:cxn ang="0">
                <a:pos x="connsiteX16933" y="connsiteY16933"/>
              </a:cxn>
              <a:cxn ang="0">
                <a:pos x="connsiteX16934" y="connsiteY16934"/>
              </a:cxn>
              <a:cxn ang="0">
                <a:pos x="connsiteX16935" y="connsiteY16935"/>
              </a:cxn>
              <a:cxn ang="0">
                <a:pos x="connsiteX16936" y="connsiteY16936"/>
              </a:cxn>
              <a:cxn ang="0">
                <a:pos x="connsiteX16937" y="connsiteY16937"/>
              </a:cxn>
              <a:cxn ang="0">
                <a:pos x="connsiteX16938" y="connsiteY16938"/>
              </a:cxn>
              <a:cxn ang="0">
                <a:pos x="connsiteX16939" y="connsiteY16939"/>
              </a:cxn>
              <a:cxn ang="0">
                <a:pos x="connsiteX16940" y="connsiteY16940"/>
              </a:cxn>
              <a:cxn ang="0">
                <a:pos x="connsiteX16941" y="connsiteY16941"/>
              </a:cxn>
              <a:cxn ang="0">
                <a:pos x="connsiteX16942" y="connsiteY16942"/>
              </a:cxn>
              <a:cxn ang="0">
                <a:pos x="connsiteX16943" y="connsiteY16943"/>
              </a:cxn>
              <a:cxn ang="0">
                <a:pos x="connsiteX16944" y="connsiteY16944"/>
              </a:cxn>
              <a:cxn ang="0">
                <a:pos x="connsiteX16945" y="connsiteY16945"/>
              </a:cxn>
              <a:cxn ang="0">
                <a:pos x="connsiteX16946" y="connsiteY16946"/>
              </a:cxn>
              <a:cxn ang="0">
                <a:pos x="connsiteX16947" y="connsiteY16947"/>
              </a:cxn>
              <a:cxn ang="0">
                <a:pos x="connsiteX16948" y="connsiteY16948"/>
              </a:cxn>
              <a:cxn ang="0">
                <a:pos x="connsiteX16949" y="connsiteY16949"/>
              </a:cxn>
              <a:cxn ang="0">
                <a:pos x="connsiteX16950" y="connsiteY16950"/>
              </a:cxn>
              <a:cxn ang="0">
                <a:pos x="connsiteX16951" y="connsiteY16951"/>
              </a:cxn>
              <a:cxn ang="0">
                <a:pos x="connsiteX16952" y="connsiteY16952"/>
              </a:cxn>
              <a:cxn ang="0">
                <a:pos x="connsiteX16953" y="connsiteY16953"/>
              </a:cxn>
              <a:cxn ang="0">
                <a:pos x="connsiteX16954" y="connsiteY16954"/>
              </a:cxn>
              <a:cxn ang="0">
                <a:pos x="connsiteX16955" y="connsiteY16955"/>
              </a:cxn>
              <a:cxn ang="0">
                <a:pos x="connsiteX16956" y="connsiteY16956"/>
              </a:cxn>
              <a:cxn ang="0">
                <a:pos x="connsiteX16957" y="connsiteY16957"/>
              </a:cxn>
              <a:cxn ang="0">
                <a:pos x="connsiteX16958" y="connsiteY16958"/>
              </a:cxn>
              <a:cxn ang="0">
                <a:pos x="connsiteX16959" y="connsiteY16959"/>
              </a:cxn>
              <a:cxn ang="0">
                <a:pos x="connsiteX16960" y="connsiteY16960"/>
              </a:cxn>
              <a:cxn ang="0">
                <a:pos x="connsiteX16961" y="connsiteY16961"/>
              </a:cxn>
              <a:cxn ang="0">
                <a:pos x="connsiteX16962" y="connsiteY16962"/>
              </a:cxn>
              <a:cxn ang="0">
                <a:pos x="connsiteX16963" y="connsiteY16963"/>
              </a:cxn>
              <a:cxn ang="0">
                <a:pos x="connsiteX16964" y="connsiteY16964"/>
              </a:cxn>
              <a:cxn ang="0">
                <a:pos x="connsiteX16965" y="connsiteY16965"/>
              </a:cxn>
              <a:cxn ang="0">
                <a:pos x="connsiteX16966" y="connsiteY16966"/>
              </a:cxn>
              <a:cxn ang="0">
                <a:pos x="connsiteX16967" y="connsiteY16967"/>
              </a:cxn>
              <a:cxn ang="0">
                <a:pos x="connsiteX16968" y="connsiteY16968"/>
              </a:cxn>
              <a:cxn ang="0">
                <a:pos x="connsiteX16969" y="connsiteY16969"/>
              </a:cxn>
              <a:cxn ang="0">
                <a:pos x="connsiteX16970" y="connsiteY16970"/>
              </a:cxn>
              <a:cxn ang="0">
                <a:pos x="connsiteX16971" y="connsiteY16971"/>
              </a:cxn>
              <a:cxn ang="0">
                <a:pos x="connsiteX16972" y="connsiteY16972"/>
              </a:cxn>
              <a:cxn ang="0">
                <a:pos x="connsiteX16973" y="connsiteY16973"/>
              </a:cxn>
              <a:cxn ang="0">
                <a:pos x="connsiteX16974" y="connsiteY16974"/>
              </a:cxn>
              <a:cxn ang="0">
                <a:pos x="connsiteX16975" y="connsiteY16975"/>
              </a:cxn>
              <a:cxn ang="0">
                <a:pos x="connsiteX16976" y="connsiteY16976"/>
              </a:cxn>
              <a:cxn ang="0">
                <a:pos x="connsiteX16977" y="connsiteY16977"/>
              </a:cxn>
              <a:cxn ang="0">
                <a:pos x="connsiteX16978" y="connsiteY16978"/>
              </a:cxn>
              <a:cxn ang="0">
                <a:pos x="connsiteX16979" y="connsiteY16979"/>
              </a:cxn>
              <a:cxn ang="0">
                <a:pos x="connsiteX16980" y="connsiteY16980"/>
              </a:cxn>
              <a:cxn ang="0">
                <a:pos x="connsiteX16981" y="connsiteY16981"/>
              </a:cxn>
              <a:cxn ang="0">
                <a:pos x="connsiteX16982" y="connsiteY16982"/>
              </a:cxn>
              <a:cxn ang="0">
                <a:pos x="connsiteX16983" y="connsiteY16983"/>
              </a:cxn>
              <a:cxn ang="0">
                <a:pos x="connsiteX16984" y="connsiteY16984"/>
              </a:cxn>
              <a:cxn ang="0">
                <a:pos x="connsiteX16985" y="connsiteY16985"/>
              </a:cxn>
              <a:cxn ang="0">
                <a:pos x="connsiteX16986" y="connsiteY16986"/>
              </a:cxn>
              <a:cxn ang="0">
                <a:pos x="connsiteX16987" y="connsiteY16987"/>
              </a:cxn>
              <a:cxn ang="0">
                <a:pos x="connsiteX16988" y="connsiteY16988"/>
              </a:cxn>
              <a:cxn ang="0">
                <a:pos x="connsiteX16989" y="connsiteY16989"/>
              </a:cxn>
              <a:cxn ang="0">
                <a:pos x="connsiteX16990" y="connsiteY16990"/>
              </a:cxn>
              <a:cxn ang="0">
                <a:pos x="connsiteX16991" y="connsiteY16991"/>
              </a:cxn>
              <a:cxn ang="0">
                <a:pos x="connsiteX16992" y="connsiteY16992"/>
              </a:cxn>
              <a:cxn ang="0">
                <a:pos x="connsiteX16993" y="connsiteY16993"/>
              </a:cxn>
              <a:cxn ang="0">
                <a:pos x="connsiteX16994" y="connsiteY16994"/>
              </a:cxn>
              <a:cxn ang="0">
                <a:pos x="connsiteX16995" y="connsiteY16995"/>
              </a:cxn>
              <a:cxn ang="0">
                <a:pos x="connsiteX16996" y="connsiteY16996"/>
              </a:cxn>
              <a:cxn ang="0">
                <a:pos x="connsiteX16997" y="connsiteY16997"/>
              </a:cxn>
              <a:cxn ang="0">
                <a:pos x="connsiteX16998" y="connsiteY16998"/>
              </a:cxn>
              <a:cxn ang="0">
                <a:pos x="connsiteX16999" y="connsiteY16999"/>
              </a:cxn>
              <a:cxn ang="0">
                <a:pos x="connsiteX17000" y="connsiteY17000"/>
              </a:cxn>
              <a:cxn ang="0">
                <a:pos x="connsiteX17001" y="connsiteY17001"/>
              </a:cxn>
              <a:cxn ang="0">
                <a:pos x="connsiteX17002" y="connsiteY17002"/>
              </a:cxn>
              <a:cxn ang="0">
                <a:pos x="connsiteX17003" y="connsiteY17003"/>
              </a:cxn>
              <a:cxn ang="0">
                <a:pos x="connsiteX17004" y="connsiteY17004"/>
              </a:cxn>
              <a:cxn ang="0">
                <a:pos x="connsiteX17005" y="connsiteY17005"/>
              </a:cxn>
              <a:cxn ang="0">
                <a:pos x="connsiteX17006" y="connsiteY17006"/>
              </a:cxn>
              <a:cxn ang="0">
                <a:pos x="connsiteX17007" y="connsiteY17007"/>
              </a:cxn>
              <a:cxn ang="0">
                <a:pos x="connsiteX17008" y="connsiteY17008"/>
              </a:cxn>
              <a:cxn ang="0">
                <a:pos x="connsiteX17009" y="connsiteY17009"/>
              </a:cxn>
              <a:cxn ang="0">
                <a:pos x="connsiteX17010" y="connsiteY17010"/>
              </a:cxn>
              <a:cxn ang="0">
                <a:pos x="connsiteX17011" y="connsiteY17011"/>
              </a:cxn>
              <a:cxn ang="0">
                <a:pos x="connsiteX17012" y="connsiteY17012"/>
              </a:cxn>
              <a:cxn ang="0">
                <a:pos x="connsiteX17013" y="connsiteY17013"/>
              </a:cxn>
              <a:cxn ang="0">
                <a:pos x="connsiteX17014" y="connsiteY17014"/>
              </a:cxn>
              <a:cxn ang="0">
                <a:pos x="connsiteX17015" y="connsiteY17015"/>
              </a:cxn>
              <a:cxn ang="0">
                <a:pos x="connsiteX17016" y="connsiteY17016"/>
              </a:cxn>
              <a:cxn ang="0">
                <a:pos x="connsiteX17017" y="connsiteY17017"/>
              </a:cxn>
              <a:cxn ang="0">
                <a:pos x="connsiteX17018" y="connsiteY17018"/>
              </a:cxn>
              <a:cxn ang="0">
                <a:pos x="connsiteX17019" y="connsiteY17019"/>
              </a:cxn>
              <a:cxn ang="0">
                <a:pos x="connsiteX17020" y="connsiteY17020"/>
              </a:cxn>
              <a:cxn ang="0">
                <a:pos x="connsiteX17021" y="connsiteY17021"/>
              </a:cxn>
              <a:cxn ang="0">
                <a:pos x="connsiteX17022" y="connsiteY17022"/>
              </a:cxn>
              <a:cxn ang="0">
                <a:pos x="connsiteX17023" y="connsiteY17023"/>
              </a:cxn>
              <a:cxn ang="0">
                <a:pos x="connsiteX17024" y="connsiteY17024"/>
              </a:cxn>
              <a:cxn ang="0">
                <a:pos x="connsiteX17025" y="connsiteY17025"/>
              </a:cxn>
              <a:cxn ang="0">
                <a:pos x="connsiteX17026" y="connsiteY17026"/>
              </a:cxn>
              <a:cxn ang="0">
                <a:pos x="connsiteX17027" y="connsiteY17027"/>
              </a:cxn>
              <a:cxn ang="0">
                <a:pos x="connsiteX17028" y="connsiteY17028"/>
              </a:cxn>
              <a:cxn ang="0">
                <a:pos x="connsiteX17029" y="connsiteY17029"/>
              </a:cxn>
              <a:cxn ang="0">
                <a:pos x="connsiteX17030" y="connsiteY17030"/>
              </a:cxn>
              <a:cxn ang="0">
                <a:pos x="connsiteX17031" y="connsiteY17031"/>
              </a:cxn>
              <a:cxn ang="0">
                <a:pos x="connsiteX17032" y="connsiteY17032"/>
              </a:cxn>
              <a:cxn ang="0">
                <a:pos x="connsiteX17033" y="connsiteY17033"/>
              </a:cxn>
              <a:cxn ang="0">
                <a:pos x="connsiteX17034" y="connsiteY17034"/>
              </a:cxn>
              <a:cxn ang="0">
                <a:pos x="connsiteX17035" y="connsiteY17035"/>
              </a:cxn>
              <a:cxn ang="0">
                <a:pos x="connsiteX17036" y="connsiteY17036"/>
              </a:cxn>
              <a:cxn ang="0">
                <a:pos x="connsiteX17037" y="connsiteY17037"/>
              </a:cxn>
              <a:cxn ang="0">
                <a:pos x="connsiteX17038" y="connsiteY17038"/>
              </a:cxn>
              <a:cxn ang="0">
                <a:pos x="connsiteX17039" y="connsiteY17039"/>
              </a:cxn>
              <a:cxn ang="0">
                <a:pos x="connsiteX17040" y="connsiteY17040"/>
              </a:cxn>
              <a:cxn ang="0">
                <a:pos x="connsiteX17041" y="connsiteY17041"/>
              </a:cxn>
              <a:cxn ang="0">
                <a:pos x="connsiteX17042" y="connsiteY17042"/>
              </a:cxn>
              <a:cxn ang="0">
                <a:pos x="connsiteX17043" y="connsiteY17043"/>
              </a:cxn>
              <a:cxn ang="0">
                <a:pos x="connsiteX17044" y="connsiteY17044"/>
              </a:cxn>
              <a:cxn ang="0">
                <a:pos x="connsiteX17045" y="connsiteY17045"/>
              </a:cxn>
              <a:cxn ang="0">
                <a:pos x="connsiteX17046" y="connsiteY17046"/>
              </a:cxn>
              <a:cxn ang="0">
                <a:pos x="connsiteX17047" y="connsiteY17047"/>
              </a:cxn>
              <a:cxn ang="0">
                <a:pos x="connsiteX17048" y="connsiteY17048"/>
              </a:cxn>
              <a:cxn ang="0">
                <a:pos x="connsiteX17049" y="connsiteY17049"/>
              </a:cxn>
              <a:cxn ang="0">
                <a:pos x="connsiteX17050" y="connsiteY17050"/>
              </a:cxn>
              <a:cxn ang="0">
                <a:pos x="connsiteX17051" y="connsiteY17051"/>
              </a:cxn>
              <a:cxn ang="0">
                <a:pos x="connsiteX17052" y="connsiteY17052"/>
              </a:cxn>
              <a:cxn ang="0">
                <a:pos x="connsiteX17053" y="connsiteY17053"/>
              </a:cxn>
              <a:cxn ang="0">
                <a:pos x="connsiteX17054" y="connsiteY17054"/>
              </a:cxn>
              <a:cxn ang="0">
                <a:pos x="connsiteX17055" y="connsiteY17055"/>
              </a:cxn>
              <a:cxn ang="0">
                <a:pos x="connsiteX17056" y="connsiteY17056"/>
              </a:cxn>
              <a:cxn ang="0">
                <a:pos x="connsiteX17057" y="connsiteY17057"/>
              </a:cxn>
              <a:cxn ang="0">
                <a:pos x="connsiteX17058" y="connsiteY17058"/>
              </a:cxn>
              <a:cxn ang="0">
                <a:pos x="connsiteX17059" y="connsiteY17059"/>
              </a:cxn>
              <a:cxn ang="0">
                <a:pos x="connsiteX17060" y="connsiteY17060"/>
              </a:cxn>
              <a:cxn ang="0">
                <a:pos x="connsiteX17061" y="connsiteY17061"/>
              </a:cxn>
              <a:cxn ang="0">
                <a:pos x="connsiteX17062" y="connsiteY17062"/>
              </a:cxn>
              <a:cxn ang="0">
                <a:pos x="connsiteX17063" y="connsiteY17063"/>
              </a:cxn>
              <a:cxn ang="0">
                <a:pos x="connsiteX17064" y="connsiteY17064"/>
              </a:cxn>
              <a:cxn ang="0">
                <a:pos x="connsiteX17065" y="connsiteY17065"/>
              </a:cxn>
              <a:cxn ang="0">
                <a:pos x="connsiteX17066" y="connsiteY17066"/>
              </a:cxn>
              <a:cxn ang="0">
                <a:pos x="connsiteX17067" y="connsiteY17067"/>
              </a:cxn>
              <a:cxn ang="0">
                <a:pos x="connsiteX17068" y="connsiteY17068"/>
              </a:cxn>
              <a:cxn ang="0">
                <a:pos x="connsiteX17069" y="connsiteY17069"/>
              </a:cxn>
              <a:cxn ang="0">
                <a:pos x="connsiteX17070" y="connsiteY17070"/>
              </a:cxn>
              <a:cxn ang="0">
                <a:pos x="connsiteX17071" y="connsiteY17071"/>
              </a:cxn>
              <a:cxn ang="0">
                <a:pos x="connsiteX17072" y="connsiteY17072"/>
              </a:cxn>
              <a:cxn ang="0">
                <a:pos x="connsiteX17073" y="connsiteY17073"/>
              </a:cxn>
              <a:cxn ang="0">
                <a:pos x="connsiteX17074" y="connsiteY17074"/>
              </a:cxn>
              <a:cxn ang="0">
                <a:pos x="connsiteX17075" y="connsiteY17075"/>
              </a:cxn>
              <a:cxn ang="0">
                <a:pos x="connsiteX17076" y="connsiteY17076"/>
              </a:cxn>
              <a:cxn ang="0">
                <a:pos x="connsiteX17077" y="connsiteY17077"/>
              </a:cxn>
              <a:cxn ang="0">
                <a:pos x="connsiteX17078" y="connsiteY17078"/>
              </a:cxn>
              <a:cxn ang="0">
                <a:pos x="connsiteX17079" y="connsiteY17079"/>
              </a:cxn>
              <a:cxn ang="0">
                <a:pos x="connsiteX17080" y="connsiteY17080"/>
              </a:cxn>
              <a:cxn ang="0">
                <a:pos x="connsiteX17081" y="connsiteY17081"/>
              </a:cxn>
              <a:cxn ang="0">
                <a:pos x="connsiteX17082" y="connsiteY17082"/>
              </a:cxn>
              <a:cxn ang="0">
                <a:pos x="connsiteX17083" y="connsiteY17083"/>
              </a:cxn>
              <a:cxn ang="0">
                <a:pos x="connsiteX17084" y="connsiteY17084"/>
              </a:cxn>
              <a:cxn ang="0">
                <a:pos x="connsiteX17085" y="connsiteY17085"/>
              </a:cxn>
              <a:cxn ang="0">
                <a:pos x="connsiteX17086" y="connsiteY17086"/>
              </a:cxn>
              <a:cxn ang="0">
                <a:pos x="connsiteX17087" y="connsiteY17087"/>
              </a:cxn>
              <a:cxn ang="0">
                <a:pos x="connsiteX17088" y="connsiteY17088"/>
              </a:cxn>
              <a:cxn ang="0">
                <a:pos x="connsiteX17089" y="connsiteY17089"/>
              </a:cxn>
              <a:cxn ang="0">
                <a:pos x="connsiteX17090" y="connsiteY17090"/>
              </a:cxn>
              <a:cxn ang="0">
                <a:pos x="connsiteX17091" y="connsiteY17091"/>
              </a:cxn>
              <a:cxn ang="0">
                <a:pos x="connsiteX17092" y="connsiteY17092"/>
              </a:cxn>
              <a:cxn ang="0">
                <a:pos x="connsiteX17093" y="connsiteY17093"/>
              </a:cxn>
              <a:cxn ang="0">
                <a:pos x="connsiteX17094" y="connsiteY17094"/>
              </a:cxn>
              <a:cxn ang="0">
                <a:pos x="connsiteX17095" y="connsiteY17095"/>
              </a:cxn>
              <a:cxn ang="0">
                <a:pos x="connsiteX17096" y="connsiteY17096"/>
              </a:cxn>
              <a:cxn ang="0">
                <a:pos x="connsiteX17097" y="connsiteY17097"/>
              </a:cxn>
              <a:cxn ang="0">
                <a:pos x="connsiteX17098" y="connsiteY17098"/>
              </a:cxn>
              <a:cxn ang="0">
                <a:pos x="connsiteX17099" y="connsiteY17099"/>
              </a:cxn>
              <a:cxn ang="0">
                <a:pos x="connsiteX17100" y="connsiteY17100"/>
              </a:cxn>
              <a:cxn ang="0">
                <a:pos x="connsiteX17101" y="connsiteY17101"/>
              </a:cxn>
              <a:cxn ang="0">
                <a:pos x="connsiteX17102" y="connsiteY17102"/>
              </a:cxn>
              <a:cxn ang="0">
                <a:pos x="connsiteX17103" y="connsiteY17103"/>
              </a:cxn>
              <a:cxn ang="0">
                <a:pos x="connsiteX17104" y="connsiteY17104"/>
              </a:cxn>
              <a:cxn ang="0">
                <a:pos x="connsiteX17105" y="connsiteY17105"/>
              </a:cxn>
              <a:cxn ang="0">
                <a:pos x="connsiteX17106" y="connsiteY17106"/>
              </a:cxn>
              <a:cxn ang="0">
                <a:pos x="connsiteX17107" y="connsiteY17107"/>
              </a:cxn>
              <a:cxn ang="0">
                <a:pos x="connsiteX17108" y="connsiteY17108"/>
              </a:cxn>
              <a:cxn ang="0">
                <a:pos x="connsiteX17109" y="connsiteY17109"/>
              </a:cxn>
              <a:cxn ang="0">
                <a:pos x="connsiteX17110" y="connsiteY17110"/>
              </a:cxn>
              <a:cxn ang="0">
                <a:pos x="connsiteX17111" y="connsiteY17111"/>
              </a:cxn>
              <a:cxn ang="0">
                <a:pos x="connsiteX17112" y="connsiteY17112"/>
              </a:cxn>
              <a:cxn ang="0">
                <a:pos x="connsiteX17113" y="connsiteY17113"/>
              </a:cxn>
              <a:cxn ang="0">
                <a:pos x="connsiteX17114" y="connsiteY17114"/>
              </a:cxn>
              <a:cxn ang="0">
                <a:pos x="connsiteX17115" y="connsiteY17115"/>
              </a:cxn>
              <a:cxn ang="0">
                <a:pos x="connsiteX17116" y="connsiteY17116"/>
              </a:cxn>
              <a:cxn ang="0">
                <a:pos x="connsiteX17117" y="connsiteY17117"/>
              </a:cxn>
              <a:cxn ang="0">
                <a:pos x="connsiteX17118" y="connsiteY17118"/>
              </a:cxn>
              <a:cxn ang="0">
                <a:pos x="connsiteX17119" y="connsiteY17119"/>
              </a:cxn>
              <a:cxn ang="0">
                <a:pos x="connsiteX17120" y="connsiteY17120"/>
              </a:cxn>
              <a:cxn ang="0">
                <a:pos x="connsiteX17121" y="connsiteY17121"/>
              </a:cxn>
              <a:cxn ang="0">
                <a:pos x="connsiteX17122" y="connsiteY17122"/>
              </a:cxn>
              <a:cxn ang="0">
                <a:pos x="connsiteX17123" y="connsiteY17123"/>
              </a:cxn>
              <a:cxn ang="0">
                <a:pos x="connsiteX17124" y="connsiteY17124"/>
              </a:cxn>
              <a:cxn ang="0">
                <a:pos x="connsiteX17125" y="connsiteY17125"/>
              </a:cxn>
              <a:cxn ang="0">
                <a:pos x="connsiteX17126" y="connsiteY17126"/>
              </a:cxn>
              <a:cxn ang="0">
                <a:pos x="connsiteX17127" y="connsiteY17127"/>
              </a:cxn>
              <a:cxn ang="0">
                <a:pos x="connsiteX17128" y="connsiteY17128"/>
              </a:cxn>
              <a:cxn ang="0">
                <a:pos x="connsiteX17129" y="connsiteY17129"/>
              </a:cxn>
              <a:cxn ang="0">
                <a:pos x="connsiteX17130" y="connsiteY17130"/>
              </a:cxn>
              <a:cxn ang="0">
                <a:pos x="connsiteX17131" y="connsiteY17131"/>
              </a:cxn>
              <a:cxn ang="0">
                <a:pos x="connsiteX17132" y="connsiteY17132"/>
              </a:cxn>
              <a:cxn ang="0">
                <a:pos x="connsiteX17133" y="connsiteY17133"/>
              </a:cxn>
              <a:cxn ang="0">
                <a:pos x="connsiteX17134" y="connsiteY17134"/>
              </a:cxn>
              <a:cxn ang="0">
                <a:pos x="connsiteX17135" y="connsiteY17135"/>
              </a:cxn>
              <a:cxn ang="0">
                <a:pos x="connsiteX17136" y="connsiteY17136"/>
              </a:cxn>
              <a:cxn ang="0">
                <a:pos x="connsiteX17137" y="connsiteY17137"/>
              </a:cxn>
              <a:cxn ang="0">
                <a:pos x="connsiteX17138" y="connsiteY17138"/>
              </a:cxn>
              <a:cxn ang="0">
                <a:pos x="connsiteX17139" y="connsiteY17139"/>
              </a:cxn>
              <a:cxn ang="0">
                <a:pos x="connsiteX17140" y="connsiteY17140"/>
              </a:cxn>
              <a:cxn ang="0">
                <a:pos x="connsiteX17141" y="connsiteY17141"/>
              </a:cxn>
              <a:cxn ang="0">
                <a:pos x="connsiteX17142" y="connsiteY17142"/>
              </a:cxn>
              <a:cxn ang="0">
                <a:pos x="connsiteX17143" y="connsiteY17143"/>
              </a:cxn>
              <a:cxn ang="0">
                <a:pos x="connsiteX17144" y="connsiteY17144"/>
              </a:cxn>
              <a:cxn ang="0">
                <a:pos x="connsiteX17145" y="connsiteY17145"/>
              </a:cxn>
              <a:cxn ang="0">
                <a:pos x="connsiteX17146" y="connsiteY17146"/>
              </a:cxn>
              <a:cxn ang="0">
                <a:pos x="connsiteX17147" y="connsiteY17147"/>
              </a:cxn>
              <a:cxn ang="0">
                <a:pos x="connsiteX17148" y="connsiteY17148"/>
              </a:cxn>
              <a:cxn ang="0">
                <a:pos x="connsiteX17149" y="connsiteY17149"/>
              </a:cxn>
              <a:cxn ang="0">
                <a:pos x="connsiteX17150" y="connsiteY17150"/>
              </a:cxn>
              <a:cxn ang="0">
                <a:pos x="connsiteX17151" y="connsiteY17151"/>
              </a:cxn>
              <a:cxn ang="0">
                <a:pos x="connsiteX17152" y="connsiteY17152"/>
              </a:cxn>
              <a:cxn ang="0">
                <a:pos x="connsiteX17153" y="connsiteY17153"/>
              </a:cxn>
              <a:cxn ang="0">
                <a:pos x="connsiteX17154" y="connsiteY17154"/>
              </a:cxn>
              <a:cxn ang="0">
                <a:pos x="connsiteX17155" y="connsiteY17155"/>
              </a:cxn>
              <a:cxn ang="0">
                <a:pos x="connsiteX17156" y="connsiteY17156"/>
              </a:cxn>
              <a:cxn ang="0">
                <a:pos x="connsiteX17157" y="connsiteY17157"/>
              </a:cxn>
              <a:cxn ang="0">
                <a:pos x="connsiteX17158" y="connsiteY17158"/>
              </a:cxn>
              <a:cxn ang="0">
                <a:pos x="connsiteX17159" y="connsiteY17159"/>
              </a:cxn>
              <a:cxn ang="0">
                <a:pos x="connsiteX17160" y="connsiteY17160"/>
              </a:cxn>
              <a:cxn ang="0">
                <a:pos x="connsiteX17161" y="connsiteY17161"/>
              </a:cxn>
              <a:cxn ang="0">
                <a:pos x="connsiteX17162" y="connsiteY17162"/>
              </a:cxn>
              <a:cxn ang="0">
                <a:pos x="connsiteX17163" y="connsiteY17163"/>
              </a:cxn>
              <a:cxn ang="0">
                <a:pos x="connsiteX17164" y="connsiteY17164"/>
              </a:cxn>
              <a:cxn ang="0">
                <a:pos x="connsiteX17165" y="connsiteY17165"/>
              </a:cxn>
              <a:cxn ang="0">
                <a:pos x="connsiteX17166" y="connsiteY17166"/>
              </a:cxn>
              <a:cxn ang="0">
                <a:pos x="connsiteX17167" y="connsiteY17167"/>
              </a:cxn>
              <a:cxn ang="0">
                <a:pos x="connsiteX17168" y="connsiteY17168"/>
              </a:cxn>
              <a:cxn ang="0">
                <a:pos x="connsiteX17169" y="connsiteY17169"/>
              </a:cxn>
              <a:cxn ang="0">
                <a:pos x="connsiteX17170" y="connsiteY17170"/>
              </a:cxn>
              <a:cxn ang="0">
                <a:pos x="connsiteX17171" y="connsiteY17171"/>
              </a:cxn>
              <a:cxn ang="0">
                <a:pos x="connsiteX17172" y="connsiteY17172"/>
              </a:cxn>
              <a:cxn ang="0">
                <a:pos x="connsiteX17173" y="connsiteY17173"/>
              </a:cxn>
              <a:cxn ang="0">
                <a:pos x="connsiteX17174" y="connsiteY17174"/>
              </a:cxn>
              <a:cxn ang="0">
                <a:pos x="connsiteX17175" y="connsiteY17175"/>
              </a:cxn>
              <a:cxn ang="0">
                <a:pos x="connsiteX17176" y="connsiteY17176"/>
              </a:cxn>
              <a:cxn ang="0">
                <a:pos x="connsiteX17177" y="connsiteY17177"/>
              </a:cxn>
              <a:cxn ang="0">
                <a:pos x="connsiteX17178" y="connsiteY17178"/>
              </a:cxn>
              <a:cxn ang="0">
                <a:pos x="connsiteX17179" y="connsiteY17179"/>
              </a:cxn>
              <a:cxn ang="0">
                <a:pos x="connsiteX17180" y="connsiteY17180"/>
              </a:cxn>
              <a:cxn ang="0">
                <a:pos x="connsiteX17181" y="connsiteY17181"/>
              </a:cxn>
              <a:cxn ang="0">
                <a:pos x="connsiteX17182" y="connsiteY17182"/>
              </a:cxn>
              <a:cxn ang="0">
                <a:pos x="connsiteX17183" y="connsiteY17183"/>
              </a:cxn>
              <a:cxn ang="0">
                <a:pos x="connsiteX17184" y="connsiteY17184"/>
              </a:cxn>
              <a:cxn ang="0">
                <a:pos x="connsiteX17185" y="connsiteY17185"/>
              </a:cxn>
              <a:cxn ang="0">
                <a:pos x="connsiteX17186" y="connsiteY17186"/>
              </a:cxn>
              <a:cxn ang="0">
                <a:pos x="connsiteX17187" y="connsiteY17187"/>
              </a:cxn>
              <a:cxn ang="0">
                <a:pos x="connsiteX17188" y="connsiteY17188"/>
              </a:cxn>
              <a:cxn ang="0">
                <a:pos x="connsiteX17189" y="connsiteY17189"/>
              </a:cxn>
              <a:cxn ang="0">
                <a:pos x="connsiteX17190" y="connsiteY17190"/>
              </a:cxn>
              <a:cxn ang="0">
                <a:pos x="connsiteX17191" y="connsiteY17191"/>
              </a:cxn>
              <a:cxn ang="0">
                <a:pos x="connsiteX17192" y="connsiteY17192"/>
              </a:cxn>
              <a:cxn ang="0">
                <a:pos x="connsiteX17193" y="connsiteY17193"/>
              </a:cxn>
              <a:cxn ang="0">
                <a:pos x="connsiteX17194" y="connsiteY17194"/>
              </a:cxn>
              <a:cxn ang="0">
                <a:pos x="connsiteX17195" y="connsiteY17195"/>
              </a:cxn>
              <a:cxn ang="0">
                <a:pos x="connsiteX17196" y="connsiteY17196"/>
              </a:cxn>
              <a:cxn ang="0">
                <a:pos x="connsiteX17197" y="connsiteY17197"/>
              </a:cxn>
              <a:cxn ang="0">
                <a:pos x="connsiteX17198" y="connsiteY17198"/>
              </a:cxn>
              <a:cxn ang="0">
                <a:pos x="connsiteX17199" y="connsiteY17199"/>
              </a:cxn>
              <a:cxn ang="0">
                <a:pos x="connsiteX17200" y="connsiteY17200"/>
              </a:cxn>
              <a:cxn ang="0">
                <a:pos x="connsiteX17201" y="connsiteY17201"/>
              </a:cxn>
              <a:cxn ang="0">
                <a:pos x="connsiteX17202" y="connsiteY17202"/>
              </a:cxn>
              <a:cxn ang="0">
                <a:pos x="connsiteX17203" y="connsiteY17203"/>
              </a:cxn>
              <a:cxn ang="0">
                <a:pos x="connsiteX17204" y="connsiteY17204"/>
              </a:cxn>
              <a:cxn ang="0">
                <a:pos x="connsiteX17205" y="connsiteY17205"/>
              </a:cxn>
              <a:cxn ang="0">
                <a:pos x="connsiteX17206" y="connsiteY17206"/>
              </a:cxn>
              <a:cxn ang="0">
                <a:pos x="connsiteX17207" y="connsiteY17207"/>
              </a:cxn>
              <a:cxn ang="0">
                <a:pos x="connsiteX17208" y="connsiteY17208"/>
              </a:cxn>
              <a:cxn ang="0">
                <a:pos x="connsiteX17209" y="connsiteY17209"/>
              </a:cxn>
              <a:cxn ang="0">
                <a:pos x="connsiteX17210" y="connsiteY17210"/>
              </a:cxn>
              <a:cxn ang="0">
                <a:pos x="connsiteX17211" y="connsiteY17211"/>
              </a:cxn>
              <a:cxn ang="0">
                <a:pos x="connsiteX17212" y="connsiteY17212"/>
              </a:cxn>
              <a:cxn ang="0">
                <a:pos x="connsiteX17213" y="connsiteY17213"/>
              </a:cxn>
              <a:cxn ang="0">
                <a:pos x="connsiteX17214" y="connsiteY17214"/>
              </a:cxn>
              <a:cxn ang="0">
                <a:pos x="connsiteX17215" y="connsiteY17215"/>
              </a:cxn>
              <a:cxn ang="0">
                <a:pos x="connsiteX17216" y="connsiteY17216"/>
              </a:cxn>
              <a:cxn ang="0">
                <a:pos x="connsiteX17217" y="connsiteY17217"/>
              </a:cxn>
              <a:cxn ang="0">
                <a:pos x="connsiteX17218" y="connsiteY17218"/>
              </a:cxn>
              <a:cxn ang="0">
                <a:pos x="connsiteX17219" y="connsiteY17219"/>
              </a:cxn>
              <a:cxn ang="0">
                <a:pos x="connsiteX17220" y="connsiteY17220"/>
              </a:cxn>
              <a:cxn ang="0">
                <a:pos x="connsiteX17221" y="connsiteY17221"/>
              </a:cxn>
              <a:cxn ang="0">
                <a:pos x="connsiteX17222" y="connsiteY17222"/>
              </a:cxn>
              <a:cxn ang="0">
                <a:pos x="connsiteX17223" y="connsiteY17223"/>
              </a:cxn>
              <a:cxn ang="0">
                <a:pos x="connsiteX17224" y="connsiteY17224"/>
              </a:cxn>
              <a:cxn ang="0">
                <a:pos x="connsiteX17225" y="connsiteY17225"/>
              </a:cxn>
              <a:cxn ang="0">
                <a:pos x="connsiteX17226" y="connsiteY17226"/>
              </a:cxn>
              <a:cxn ang="0">
                <a:pos x="connsiteX17227" y="connsiteY17227"/>
              </a:cxn>
              <a:cxn ang="0">
                <a:pos x="connsiteX17228" y="connsiteY17228"/>
              </a:cxn>
              <a:cxn ang="0">
                <a:pos x="connsiteX17229" y="connsiteY17229"/>
              </a:cxn>
              <a:cxn ang="0">
                <a:pos x="connsiteX17230" y="connsiteY17230"/>
              </a:cxn>
              <a:cxn ang="0">
                <a:pos x="connsiteX17231" y="connsiteY17231"/>
              </a:cxn>
              <a:cxn ang="0">
                <a:pos x="connsiteX17232" y="connsiteY17232"/>
              </a:cxn>
              <a:cxn ang="0">
                <a:pos x="connsiteX17233" y="connsiteY17233"/>
              </a:cxn>
              <a:cxn ang="0">
                <a:pos x="connsiteX17234" y="connsiteY17234"/>
              </a:cxn>
              <a:cxn ang="0">
                <a:pos x="connsiteX17235" y="connsiteY17235"/>
              </a:cxn>
              <a:cxn ang="0">
                <a:pos x="connsiteX17236" y="connsiteY17236"/>
              </a:cxn>
              <a:cxn ang="0">
                <a:pos x="connsiteX17237" y="connsiteY17237"/>
              </a:cxn>
              <a:cxn ang="0">
                <a:pos x="connsiteX17238" y="connsiteY17238"/>
              </a:cxn>
              <a:cxn ang="0">
                <a:pos x="connsiteX17239" y="connsiteY17239"/>
              </a:cxn>
              <a:cxn ang="0">
                <a:pos x="connsiteX17240" y="connsiteY17240"/>
              </a:cxn>
              <a:cxn ang="0">
                <a:pos x="connsiteX17241" y="connsiteY17241"/>
              </a:cxn>
              <a:cxn ang="0">
                <a:pos x="connsiteX17242" y="connsiteY17242"/>
              </a:cxn>
              <a:cxn ang="0">
                <a:pos x="connsiteX17243" y="connsiteY17243"/>
              </a:cxn>
              <a:cxn ang="0">
                <a:pos x="connsiteX17244" y="connsiteY17244"/>
              </a:cxn>
              <a:cxn ang="0">
                <a:pos x="connsiteX17245" y="connsiteY17245"/>
              </a:cxn>
              <a:cxn ang="0">
                <a:pos x="connsiteX17246" y="connsiteY17246"/>
              </a:cxn>
              <a:cxn ang="0">
                <a:pos x="connsiteX17247" y="connsiteY17247"/>
              </a:cxn>
              <a:cxn ang="0">
                <a:pos x="connsiteX17248" y="connsiteY17248"/>
              </a:cxn>
              <a:cxn ang="0">
                <a:pos x="connsiteX17249" y="connsiteY17249"/>
              </a:cxn>
              <a:cxn ang="0">
                <a:pos x="connsiteX17250" y="connsiteY17250"/>
              </a:cxn>
              <a:cxn ang="0">
                <a:pos x="connsiteX17251" y="connsiteY17251"/>
              </a:cxn>
              <a:cxn ang="0">
                <a:pos x="connsiteX17252" y="connsiteY17252"/>
              </a:cxn>
              <a:cxn ang="0">
                <a:pos x="connsiteX17253" y="connsiteY17253"/>
              </a:cxn>
              <a:cxn ang="0">
                <a:pos x="connsiteX17254" y="connsiteY17254"/>
              </a:cxn>
              <a:cxn ang="0">
                <a:pos x="connsiteX17255" y="connsiteY17255"/>
              </a:cxn>
              <a:cxn ang="0">
                <a:pos x="connsiteX17256" y="connsiteY17256"/>
              </a:cxn>
              <a:cxn ang="0">
                <a:pos x="connsiteX17257" y="connsiteY17257"/>
              </a:cxn>
              <a:cxn ang="0">
                <a:pos x="connsiteX17258" y="connsiteY17258"/>
              </a:cxn>
              <a:cxn ang="0">
                <a:pos x="connsiteX17259" y="connsiteY17259"/>
              </a:cxn>
              <a:cxn ang="0">
                <a:pos x="connsiteX17260" y="connsiteY17260"/>
              </a:cxn>
              <a:cxn ang="0">
                <a:pos x="connsiteX17261" y="connsiteY17261"/>
              </a:cxn>
              <a:cxn ang="0">
                <a:pos x="connsiteX17262" y="connsiteY17262"/>
              </a:cxn>
              <a:cxn ang="0">
                <a:pos x="connsiteX17263" y="connsiteY17263"/>
              </a:cxn>
              <a:cxn ang="0">
                <a:pos x="connsiteX17264" y="connsiteY17264"/>
              </a:cxn>
              <a:cxn ang="0">
                <a:pos x="connsiteX17265" y="connsiteY17265"/>
              </a:cxn>
              <a:cxn ang="0">
                <a:pos x="connsiteX17266" y="connsiteY17266"/>
              </a:cxn>
              <a:cxn ang="0">
                <a:pos x="connsiteX17267" y="connsiteY17267"/>
              </a:cxn>
              <a:cxn ang="0">
                <a:pos x="connsiteX17268" y="connsiteY17268"/>
              </a:cxn>
              <a:cxn ang="0">
                <a:pos x="connsiteX17269" y="connsiteY17269"/>
              </a:cxn>
              <a:cxn ang="0">
                <a:pos x="connsiteX17270" y="connsiteY17270"/>
              </a:cxn>
              <a:cxn ang="0">
                <a:pos x="connsiteX17271" y="connsiteY17271"/>
              </a:cxn>
              <a:cxn ang="0">
                <a:pos x="connsiteX17272" y="connsiteY17272"/>
              </a:cxn>
              <a:cxn ang="0">
                <a:pos x="connsiteX17273" y="connsiteY17273"/>
              </a:cxn>
              <a:cxn ang="0">
                <a:pos x="connsiteX17274" y="connsiteY17274"/>
              </a:cxn>
              <a:cxn ang="0">
                <a:pos x="connsiteX17275" y="connsiteY17275"/>
              </a:cxn>
              <a:cxn ang="0">
                <a:pos x="connsiteX17276" y="connsiteY17276"/>
              </a:cxn>
              <a:cxn ang="0">
                <a:pos x="connsiteX17277" y="connsiteY17277"/>
              </a:cxn>
              <a:cxn ang="0">
                <a:pos x="connsiteX17278" y="connsiteY17278"/>
              </a:cxn>
              <a:cxn ang="0">
                <a:pos x="connsiteX17279" y="connsiteY17279"/>
              </a:cxn>
              <a:cxn ang="0">
                <a:pos x="connsiteX17280" y="connsiteY17280"/>
              </a:cxn>
              <a:cxn ang="0">
                <a:pos x="connsiteX17281" y="connsiteY17281"/>
              </a:cxn>
              <a:cxn ang="0">
                <a:pos x="connsiteX17282" y="connsiteY17282"/>
              </a:cxn>
              <a:cxn ang="0">
                <a:pos x="connsiteX17283" y="connsiteY17283"/>
              </a:cxn>
              <a:cxn ang="0">
                <a:pos x="connsiteX17284" y="connsiteY17284"/>
              </a:cxn>
              <a:cxn ang="0">
                <a:pos x="connsiteX17285" y="connsiteY17285"/>
              </a:cxn>
              <a:cxn ang="0">
                <a:pos x="connsiteX17286" y="connsiteY17286"/>
              </a:cxn>
              <a:cxn ang="0">
                <a:pos x="connsiteX17287" y="connsiteY17287"/>
              </a:cxn>
              <a:cxn ang="0">
                <a:pos x="connsiteX17288" y="connsiteY17288"/>
              </a:cxn>
              <a:cxn ang="0">
                <a:pos x="connsiteX17289" y="connsiteY17289"/>
              </a:cxn>
              <a:cxn ang="0">
                <a:pos x="connsiteX17290" y="connsiteY17290"/>
              </a:cxn>
              <a:cxn ang="0">
                <a:pos x="connsiteX17291" y="connsiteY17291"/>
              </a:cxn>
              <a:cxn ang="0">
                <a:pos x="connsiteX17292" y="connsiteY17292"/>
              </a:cxn>
              <a:cxn ang="0">
                <a:pos x="connsiteX17293" y="connsiteY17293"/>
              </a:cxn>
              <a:cxn ang="0">
                <a:pos x="connsiteX17294" y="connsiteY17294"/>
              </a:cxn>
              <a:cxn ang="0">
                <a:pos x="connsiteX17295" y="connsiteY17295"/>
              </a:cxn>
              <a:cxn ang="0">
                <a:pos x="connsiteX17296" y="connsiteY17296"/>
              </a:cxn>
              <a:cxn ang="0">
                <a:pos x="connsiteX17297" y="connsiteY17297"/>
              </a:cxn>
              <a:cxn ang="0">
                <a:pos x="connsiteX17298" y="connsiteY17298"/>
              </a:cxn>
              <a:cxn ang="0">
                <a:pos x="connsiteX17299" y="connsiteY17299"/>
              </a:cxn>
              <a:cxn ang="0">
                <a:pos x="connsiteX17300" y="connsiteY17300"/>
              </a:cxn>
              <a:cxn ang="0">
                <a:pos x="connsiteX17301" y="connsiteY17301"/>
              </a:cxn>
              <a:cxn ang="0">
                <a:pos x="connsiteX17302" y="connsiteY17302"/>
              </a:cxn>
              <a:cxn ang="0">
                <a:pos x="connsiteX17303" y="connsiteY17303"/>
              </a:cxn>
              <a:cxn ang="0">
                <a:pos x="connsiteX17304" y="connsiteY17304"/>
              </a:cxn>
              <a:cxn ang="0">
                <a:pos x="connsiteX17305" y="connsiteY17305"/>
              </a:cxn>
              <a:cxn ang="0">
                <a:pos x="connsiteX17306" y="connsiteY17306"/>
              </a:cxn>
              <a:cxn ang="0">
                <a:pos x="connsiteX17307" y="connsiteY17307"/>
              </a:cxn>
              <a:cxn ang="0">
                <a:pos x="connsiteX17308" y="connsiteY17308"/>
              </a:cxn>
              <a:cxn ang="0">
                <a:pos x="connsiteX17309" y="connsiteY17309"/>
              </a:cxn>
              <a:cxn ang="0">
                <a:pos x="connsiteX17310" y="connsiteY17310"/>
              </a:cxn>
              <a:cxn ang="0">
                <a:pos x="connsiteX17311" y="connsiteY17311"/>
              </a:cxn>
              <a:cxn ang="0">
                <a:pos x="connsiteX17312" y="connsiteY17312"/>
              </a:cxn>
              <a:cxn ang="0">
                <a:pos x="connsiteX17313" y="connsiteY17313"/>
              </a:cxn>
              <a:cxn ang="0">
                <a:pos x="connsiteX17314" y="connsiteY17314"/>
              </a:cxn>
              <a:cxn ang="0">
                <a:pos x="connsiteX17315" y="connsiteY17315"/>
              </a:cxn>
              <a:cxn ang="0">
                <a:pos x="connsiteX17316" y="connsiteY17316"/>
              </a:cxn>
              <a:cxn ang="0">
                <a:pos x="connsiteX17317" y="connsiteY17317"/>
              </a:cxn>
              <a:cxn ang="0">
                <a:pos x="connsiteX17318" y="connsiteY17318"/>
              </a:cxn>
              <a:cxn ang="0">
                <a:pos x="connsiteX17319" y="connsiteY17319"/>
              </a:cxn>
              <a:cxn ang="0">
                <a:pos x="connsiteX17320" y="connsiteY17320"/>
              </a:cxn>
              <a:cxn ang="0">
                <a:pos x="connsiteX17321" y="connsiteY17321"/>
              </a:cxn>
              <a:cxn ang="0">
                <a:pos x="connsiteX17322" y="connsiteY17322"/>
              </a:cxn>
              <a:cxn ang="0">
                <a:pos x="connsiteX17323" y="connsiteY17323"/>
              </a:cxn>
              <a:cxn ang="0">
                <a:pos x="connsiteX17324" y="connsiteY17324"/>
              </a:cxn>
              <a:cxn ang="0">
                <a:pos x="connsiteX17325" y="connsiteY17325"/>
              </a:cxn>
              <a:cxn ang="0">
                <a:pos x="connsiteX17326" y="connsiteY17326"/>
              </a:cxn>
              <a:cxn ang="0">
                <a:pos x="connsiteX17327" y="connsiteY17327"/>
              </a:cxn>
              <a:cxn ang="0">
                <a:pos x="connsiteX17328" y="connsiteY17328"/>
              </a:cxn>
              <a:cxn ang="0">
                <a:pos x="connsiteX17329" y="connsiteY17329"/>
              </a:cxn>
              <a:cxn ang="0">
                <a:pos x="connsiteX17330" y="connsiteY17330"/>
              </a:cxn>
              <a:cxn ang="0">
                <a:pos x="connsiteX17331" y="connsiteY17331"/>
              </a:cxn>
              <a:cxn ang="0">
                <a:pos x="connsiteX17332" y="connsiteY17332"/>
              </a:cxn>
              <a:cxn ang="0">
                <a:pos x="connsiteX17333" y="connsiteY17333"/>
              </a:cxn>
              <a:cxn ang="0">
                <a:pos x="connsiteX17334" y="connsiteY17334"/>
              </a:cxn>
              <a:cxn ang="0">
                <a:pos x="connsiteX17335" y="connsiteY17335"/>
              </a:cxn>
              <a:cxn ang="0">
                <a:pos x="connsiteX17336" y="connsiteY17336"/>
              </a:cxn>
              <a:cxn ang="0">
                <a:pos x="connsiteX17337" y="connsiteY17337"/>
              </a:cxn>
              <a:cxn ang="0">
                <a:pos x="connsiteX17338" y="connsiteY17338"/>
              </a:cxn>
              <a:cxn ang="0">
                <a:pos x="connsiteX17339" y="connsiteY17339"/>
              </a:cxn>
              <a:cxn ang="0">
                <a:pos x="connsiteX17340" y="connsiteY17340"/>
              </a:cxn>
              <a:cxn ang="0">
                <a:pos x="connsiteX17341" y="connsiteY17341"/>
              </a:cxn>
              <a:cxn ang="0">
                <a:pos x="connsiteX17342" y="connsiteY17342"/>
              </a:cxn>
              <a:cxn ang="0">
                <a:pos x="connsiteX17343" y="connsiteY17343"/>
              </a:cxn>
              <a:cxn ang="0">
                <a:pos x="connsiteX17344" y="connsiteY17344"/>
              </a:cxn>
              <a:cxn ang="0">
                <a:pos x="connsiteX17345" y="connsiteY17345"/>
              </a:cxn>
              <a:cxn ang="0">
                <a:pos x="connsiteX17346" y="connsiteY17346"/>
              </a:cxn>
              <a:cxn ang="0">
                <a:pos x="connsiteX17347" y="connsiteY17347"/>
              </a:cxn>
              <a:cxn ang="0">
                <a:pos x="connsiteX17348" y="connsiteY17348"/>
              </a:cxn>
              <a:cxn ang="0">
                <a:pos x="connsiteX17349" y="connsiteY17349"/>
              </a:cxn>
              <a:cxn ang="0">
                <a:pos x="connsiteX17350" y="connsiteY17350"/>
              </a:cxn>
              <a:cxn ang="0">
                <a:pos x="connsiteX17351" y="connsiteY17351"/>
              </a:cxn>
              <a:cxn ang="0">
                <a:pos x="connsiteX17352" y="connsiteY17352"/>
              </a:cxn>
              <a:cxn ang="0">
                <a:pos x="connsiteX17353" y="connsiteY17353"/>
              </a:cxn>
              <a:cxn ang="0">
                <a:pos x="connsiteX17354" y="connsiteY17354"/>
              </a:cxn>
              <a:cxn ang="0">
                <a:pos x="connsiteX17355" y="connsiteY17355"/>
              </a:cxn>
              <a:cxn ang="0">
                <a:pos x="connsiteX17356" y="connsiteY17356"/>
              </a:cxn>
              <a:cxn ang="0">
                <a:pos x="connsiteX17357" y="connsiteY17357"/>
              </a:cxn>
              <a:cxn ang="0">
                <a:pos x="connsiteX17358" y="connsiteY17358"/>
              </a:cxn>
              <a:cxn ang="0">
                <a:pos x="connsiteX17359" y="connsiteY17359"/>
              </a:cxn>
              <a:cxn ang="0">
                <a:pos x="connsiteX17360" y="connsiteY17360"/>
              </a:cxn>
              <a:cxn ang="0">
                <a:pos x="connsiteX17361" y="connsiteY17361"/>
              </a:cxn>
              <a:cxn ang="0">
                <a:pos x="connsiteX17362" y="connsiteY17362"/>
              </a:cxn>
              <a:cxn ang="0">
                <a:pos x="connsiteX17363" y="connsiteY17363"/>
              </a:cxn>
              <a:cxn ang="0">
                <a:pos x="connsiteX17364" y="connsiteY17364"/>
              </a:cxn>
              <a:cxn ang="0">
                <a:pos x="connsiteX17365" y="connsiteY17365"/>
              </a:cxn>
              <a:cxn ang="0">
                <a:pos x="connsiteX17366" y="connsiteY17366"/>
              </a:cxn>
              <a:cxn ang="0">
                <a:pos x="connsiteX17367" y="connsiteY17367"/>
              </a:cxn>
              <a:cxn ang="0">
                <a:pos x="connsiteX17368" y="connsiteY17368"/>
              </a:cxn>
              <a:cxn ang="0">
                <a:pos x="connsiteX17369" y="connsiteY17369"/>
              </a:cxn>
              <a:cxn ang="0">
                <a:pos x="connsiteX17370" y="connsiteY17370"/>
              </a:cxn>
              <a:cxn ang="0">
                <a:pos x="connsiteX17371" y="connsiteY17371"/>
              </a:cxn>
              <a:cxn ang="0">
                <a:pos x="connsiteX17372" y="connsiteY17372"/>
              </a:cxn>
              <a:cxn ang="0">
                <a:pos x="connsiteX17373" y="connsiteY17373"/>
              </a:cxn>
              <a:cxn ang="0">
                <a:pos x="connsiteX17374" y="connsiteY17374"/>
              </a:cxn>
              <a:cxn ang="0">
                <a:pos x="connsiteX17375" y="connsiteY17375"/>
              </a:cxn>
              <a:cxn ang="0">
                <a:pos x="connsiteX17376" y="connsiteY17376"/>
              </a:cxn>
              <a:cxn ang="0">
                <a:pos x="connsiteX17377" y="connsiteY17377"/>
              </a:cxn>
              <a:cxn ang="0">
                <a:pos x="connsiteX17378" y="connsiteY17378"/>
              </a:cxn>
              <a:cxn ang="0">
                <a:pos x="connsiteX17379" y="connsiteY17379"/>
              </a:cxn>
              <a:cxn ang="0">
                <a:pos x="connsiteX17380" y="connsiteY17380"/>
              </a:cxn>
              <a:cxn ang="0">
                <a:pos x="connsiteX17381" y="connsiteY17381"/>
              </a:cxn>
              <a:cxn ang="0">
                <a:pos x="connsiteX17382" y="connsiteY17382"/>
              </a:cxn>
              <a:cxn ang="0">
                <a:pos x="connsiteX17383" y="connsiteY17383"/>
              </a:cxn>
              <a:cxn ang="0">
                <a:pos x="connsiteX17384" y="connsiteY17384"/>
              </a:cxn>
              <a:cxn ang="0">
                <a:pos x="connsiteX17385" y="connsiteY17385"/>
              </a:cxn>
              <a:cxn ang="0">
                <a:pos x="connsiteX17386" y="connsiteY17386"/>
              </a:cxn>
              <a:cxn ang="0">
                <a:pos x="connsiteX17387" y="connsiteY17387"/>
              </a:cxn>
              <a:cxn ang="0">
                <a:pos x="connsiteX17388" y="connsiteY17388"/>
              </a:cxn>
              <a:cxn ang="0">
                <a:pos x="connsiteX17389" y="connsiteY17389"/>
              </a:cxn>
              <a:cxn ang="0">
                <a:pos x="connsiteX17390" y="connsiteY17390"/>
              </a:cxn>
              <a:cxn ang="0">
                <a:pos x="connsiteX17391" y="connsiteY17391"/>
              </a:cxn>
              <a:cxn ang="0">
                <a:pos x="connsiteX17392" y="connsiteY17392"/>
              </a:cxn>
              <a:cxn ang="0">
                <a:pos x="connsiteX17393" y="connsiteY17393"/>
              </a:cxn>
              <a:cxn ang="0">
                <a:pos x="connsiteX17394" y="connsiteY17394"/>
              </a:cxn>
              <a:cxn ang="0">
                <a:pos x="connsiteX17395" y="connsiteY17395"/>
              </a:cxn>
              <a:cxn ang="0">
                <a:pos x="connsiteX17396" y="connsiteY17396"/>
              </a:cxn>
              <a:cxn ang="0">
                <a:pos x="connsiteX17397" y="connsiteY17397"/>
              </a:cxn>
              <a:cxn ang="0">
                <a:pos x="connsiteX17398" y="connsiteY17398"/>
              </a:cxn>
              <a:cxn ang="0">
                <a:pos x="connsiteX17399" y="connsiteY17399"/>
              </a:cxn>
              <a:cxn ang="0">
                <a:pos x="connsiteX17400" y="connsiteY17400"/>
              </a:cxn>
              <a:cxn ang="0">
                <a:pos x="connsiteX17401" y="connsiteY17401"/>
              </a:cxn>
              <a:cxn ang="0">
                <a:pos x="connsiteX17402" y="connsiteY17402"/>
              </a:cxn>
              <a:cxn ang="0">
                <a:pos x="connsiteX17403" y="connsiteY17403"/>
              </a:cxn>
              <a:cxn ang="0">
                <a:pos x="connsiteX17404" y="connsiteY17404"/>
              </a:cxn>
              <a:cxn ang="0">
                <a:pos x="connsiteX17405" y="connsiteY17405"/>
              </a:cxn>
              <a:cxn ang="0">
                <a:pos x="connsiteX17406" y="connsiteY17406"/>
              </a:cxn>
              <a:cxn ang="0">
                <a:pos x="connsiteX17407" y="connsiteY17407"/>
              </a:cxn>
              <a:cxn ang="0">
                <a:pos x="connsiteX17408" y="connsiteY17408"/>
              </a:cxn>
              <a:cxn ang="0">
                <a:pos x="connsiteX17409" y="connsiteY17409"/>
              </a:cxn>
              <a:cxn ang="0">
                <a:pos x="connsiteX17410" y="connsiteY17410"/>
              </a:cxn>
              <a:cxn ang="0">
                <a:pos x="connsiteX17411" y="connsiteY17411"/>
              </a:cxn>
              <a:cxn ang="0">
                <a:pos x="connsiteX17412" y="connsiteY17412"/>
              </a:cxn>
              <a:cxn ang="0">
                <a:pos x="connsiteX17413" y="connsiteY17413"/>
              </a:cxn>
              <a:cxn ang="0">
                <a:pos x="connsiteX17414" y="connsiteY17414"/>
              </a:cxn>
              <a:cxn ang="0">
                <a:pos x="connsiteX17415" y="connsiteY17415"/>
              </a:cxn>
              <a:cxn ang="0">
                <a:pos x="connsiteX17416" y="connsiteY17416"/>
              </a:cxn>
              <a:cxn ang="0">
                <a:pos x="connsiteX17417" y="connsiteY17417"/>
              </a:cxn>
              <a:cxn ang="0">
                <a:pos x="connsiteX17418" y="connsiteY17418"/>
              </a:cxn>
              <a:cxn ang="0">
                <a:pos x="connsiteX17419" y="connsiteY17419"/>
              </a:cxn>
              <a:cxn ang="0">
                <a:pos x="connsiteX17420" y="connsiteY17420"/>
              </a:cxn>
              <a:cxn ang="0">
                <a:pos x="connsiteX17421" y="connsiteY17421"/>
              </a:cxn>
              <a:cxn ang="0">
                <a:pos x="connsiteX17422" y="connsiteY17422"/>
              </a:cxn>
              <a:cxn ang="0">
                <a:pos x="connsiteX17423" y="connsiteY17423"/>
              </a:cxn>
              <a:cxn ang="0">
                <a:pos x="connsiteX17424" y="connsiteY17424"/>
              </a:cxn>
              <a:cxn ang="0">
                <a:pos x="connsiteX17425" y="connsiteY17425"/>
              </a:cxn>
              <a:cxn ang="0">
                <a:pos x="connsiteX17426" y="connsiteY17426"/>
              </a:cxn>
              <a:cxn ang="0">
                <a:pos x="connsiteX17427" y="connsiteY17427"/>
              </a:cxn>
              <a:cxn ang="0">
                <a:pos x="connsiteX17428" y="connsiteY17428"/>
              </a:cxn>
              <a:cxn ang="0">
                <a:pos x="connsiteX17429" y="connsiteY17429"/>
              </a:cxn>
              <a:cxn ang="0">
                <a:pos x="connsiteX17430" y="connsiteY17430"/>
              </a:cxn>
              <a:cxn ang="0">
                <a:pos x="connsiteX17431" y="connsiteY17431"/>
              </a:cxn>
              <a:cxn ang="0">
                <a:pos x="connsiteX17432" y="connsiteY17432"/>
              </a:cxn>
              <a:cxn ang="0">
                <a:pos x="connsiteX17433" y="connsiteY17433"/>
              </a:cxn>
              <a:cxn ang="0">
                <a:pos x="connsiteX17434" y="connsiteY17434"/>
              </a:cxn>
              <a:cxn ang="0">
                <a:pos x="connsiteX17435" y="connsiteY17435"/>
              </a:cxn>
              <a:cxn ang="0">
                <a:pos x="connsiteX17436" y="connsiteY17436"/>
              </a:cxn>
              <a:cxn ang="0">
                <a:pos x="connsiteX17437" y="connsiteY17437"/>
              </a:cxn>
              <a:cxn ang="0">
                <a:pos x="connsiteX17438" y="connsiteY17438"/>
              </a:cxn>
              <a:cxn ang="0">
                <a:pos x="connsiteX17439" y="connsiteY17439"/>
              </a:cxn>
              <a:cxn ang="0">
                <a:pos x="connsiteX17440" y="connsiteY17440"/>
              </a:cxn>
              <a:cxn ang="0">
                <a:pos x="connsiteX17441" y="connsiteY17441"/>
              </a:cxn>
              <a:cxn ang="0">
                <a:pos x="connsiteX17442" y="connsiteY17442"/>
              </a:cxn>
              <a:cxn ang="0">
                <a:pos x="connsiteX17443" y="connsiteY17443"/>
              </a:cxn>
              <a:cxn ang="0">
                <a:pos x="connsiteX17444" y="connsiteY17444"/>
              </a:cxn>
              <a:cxn ang="0">
                <a:pos x="connsiteX17445" y="connsiteY17445"/>
              </a:cxn>
              <a:cxn ang="0">
                <a:pos x="connsiteX17446" y="connsiteY17446"/>
              </a:cxn>
              <a:cxn ang="0">
                <a:pos x="connsiteX17447" y="connsiteY17447"/>
              </a:cxn>
              <a:cxn ang="0">
                <a:pos x="connsiteX17448" y="connsiteY17448"/>
              </a:cxn>
              <a:cxn ang="0">
                <a:pos x="connsiteX17449" y="connsiteY17449"/>
              </a:cxn>
              <a:cxn ang="0">
                <a:pos x="connsiteX17450" y="connsiteY17450"/>
              </a:cxn>
              <a:cxn ang="0">
                <a:pos x="connsiteX17451" y="connsiteY17451"/>
              </a:cxn>
              <a:cxn ang="0">
                <a:pos x="connsiteX17452" y="connsiteY17452"/>
              </a:cxn>
              <a:cxn ang="0">
                <a:pos x="connsiteX17453" y="connsiteY17453"/>
              </a:cxn>
              <a:cxn ang="0">
                <a:pos x="connsiteX17454" y="connsiteY17454"/>
              </a:cxn>
              <a:cxn ang="0">
                <a:pos x="connsiteX17455" y="connsiteY17455"/>
              </a:cxn>
              <a:cxn ang="0">
                <a:pos x="connsiteX17456" y="connsiteY17456"/>
              </a:cxn>
              <a:cxn ang="0">
                <a:pos x="connsiteX17457" y="connsiteY17457"/>
              </a:cxn>
              <a:cxn ang="0">
                <a:pos x="connsiteX17458" y="connsiteY17458"/>
              </a:cxn>
              <a:cxn ang="0">
                <a:pos x="connsiteX17459" y="connsiteY17459"/>
              </a:cxn>
              <a:cxn ang="0">
                <a:pos x="connsiteX17460" y="connsiteY17460"/>
              </a:cxn>
              <a:cxn ang="0">
                <a:pos x="connsiteX17461" y="connsiteY17461"/>
              </a:cxn>
              <a:cxn ang="0">
                <a:pos x="connsiteX17462" y="connsiteY17462"/>
              </a:cxn>
              <a:cxn ang="0">
                <a:pos x="connsiteX17463" y="connsiteY17463"/>
              </a:cxn>
              <a:cxn ang="0">
                <a:pos x="connsiteX17464" y="connsiteY17464"/>
              </a:cxn>
              <a:cxn ang="0">
                <a:pos x="connsiteX17465" y="connsiteY17465"/>
              </a:cxn>
              <a:cxn ang="0">
                <a:pos x="connsiteX17466" y="connsiteY17466"/>
              </a:cxn>
              <a:cxn ang="0">
                <a:pos x="connsiteX17467" y="connsiteY17467"/>
              </a:cxn>
              <a:cxn ang="0">
                <a:pos x="connsiteX17468" y="connsiteY17468"/>
              </a:cxn>
              <a:cxn ang="0">
                <a:pos x="connsiteX17469" y="connsiteY17469"/>
              </a:cxn>
              <a:cxn ang="0">
                <a:pos x="connsiteX17470" y="connsiteY17470"/>
              </a:cxn>
              <a:cxn ang="0">
                <a:pos x="connsiteX17471" y="connsiteY17471"/>
              </a:cxn>
              <a:cxn ang="0">
                <a:pos x="connsiteX17472" y="connsiteY17472"/>
              </a:cxn>
              <a:cxn ang="0">
                <a:pos x="connsiteX17473" y="connsiteY17473"/>
              </a:cxn>
              <a:cxn ang="0">
                <a:pos x="connsiteX17474" y="connsiteY17474"/>
              </a:cxn>
              <a:cxn ang="0">
                <a:pos x="connsiteX17475" y="connsiteY17475"/>
              </a:cxn>
              <a:cxn ang="0">
                <a:pos x="connsiteX17476" y="connsiteY17476"/>
              </a:cxn>
              <a:cxn ang="0">
                <a:pos x="connsiteX17477" y="connsiteY17477"/>
              </a:cxn>
              <a:cxn ang="0">
                <a:pos x="connsiteX17478" y="connsiteY17478"/>
              </a:cxn>
              <a:cxn ang="0">
                <a:pos x="connsiteX17479" y="connsiteY17479"/>
              </a:cxn>
              <a:cxn ang="0">
                <a:pos x="connsiteX17480" y="connsiteY17480"/>
              </a:cxn>
              <a:cxn ang="0">
                <a:pos x="connsiteX17481" y="connsiteY17481"/>
              </a:cxn>
              <a:cxn ang="0">
                <a:pos x="connsiteX17482" y="connsiteY17482"/>
              </a:cxn>
              <a:cxn ang="0">
                <a:pos x="connsiteX17483" y="connsiteY17483"/>
              </a:cxn>
              <a:cxn ang="0">
                <a:pos x="connsiteX17484" y="connsiteY17484"/>
              </a:cxn>
              <a:cxn ang="0">
                <a:pos x="connsiteX17485" y="connsiteY17485"/>
              </a:cxn>
              <a:cxn ang="0">
                <a:pos x="connsiteX17486" y="connsiteY17486"/>
              </a:cxn>
              <a:cxn ang="0">
                <a:pos x="connsiteX17487" y="connsiteY17487"/>
              </a:cxn>
              <a:cxn ang="0">
                <a:pos x="connsiteX17488" y="connsiteY17488"/>
              </a:cxn>
              <a:cxn ang="0">
                <a:pos x="connsiteX17489" y="connsiteY17489"/>
              </a:cxn>
              <a:cxn ang="0">
                <a:pos x="connsiteX17490" y="connsiteY17490"/>
              </a:cxn>
              <a:cxn ang="0">
                <a:pos x="connsiteX17491" y="connsiteY17491"/>
              </a:cxn>
              <a:cxn ang="0">
                <a:pos x="connsiteX17492" y="connsiteY17492"/>
              </a:cxn>
              <a:cxn ang="0">
                <a:pos x="connsiteX17493" y="connsiteY17493"/>
              </a:cxn>
              <a:cxn ang="0">
                <a:pos x="connsiteX17494" y="connsiteY17494"/>
              </a:cxn>
              <a:cxn ang="0">
                <a:pos x="connsiteX17495" y="connsiteY17495"/>
              </a:cxn>
              <a:cxn ang="0">
                <a:pos x="connsiteX17496" y="connsiteY17496"/>
              </a:cxn>
              <a:cxn ang="0">
                <a:pos x="connsiteX17497" y="connsiteY17497"/>
              </a:cxn>
              <a:cxn ang="0">
                <a:pos x="connsiteX17498" y="connsiteY17498"/>
              </a:cxn>
              <a:cxn ang="0">
                <a:pos x="connsiteX17499" y="connsiteY17499"/>
              </a:cxn>
              <a:cxn ang="0">
                <a:pos x="connsiteX17500" y="connsiteY17500"/>
              </a:cxn>
              <a:cxn ang="0">
                <a:pos x="connsiteX17501" y="connsiteY17501"/>
              </a:cxn>
              <a:cxn ang="0">
                <a:pos x="connsiteX17502" y="connsiteY17502"/>
              </a:cxn>
              <a:cxn ang="0">
                <a:pos x="connsiteX17503" y="connsiteY17503"/>
              </a:cxn>
              <a:cxn ang="0">
                <a:pos x="connsiteX17504" y="connsiteY17504"/>
              </a:cxn>
              <a:cxn ang="0">
                <a:pos x="connsiteX17505" y="connsiteY17505"/>
              </a:cxn>
              <a:cxn ang="0">
                <a:pos x="connsiteX17506" y="connsiteY17506"/>
              </a:cxn>
              <a:cxn ang="0">
                <a:pos x="connsiteX17507" y="connsiteY17507"/>
              </a:cxn>
              <a:cxn ang="0">
                <a:pos x="connsiteX17508" y="connsiteY17508"/>
              </a:cxn>
              <a:cxn ang="0">
                <a:pos x="connsiteX17509" y="connsiteY17509"/>
              </a:cxn>
              <a:cxn ang="0">
                <a:pos x="connsiteX17510" y="connsiteY17510"/>
              </a:cxn>
              <a:cxn ang="0">
                <a:pos x="connsiteX17511" y="connsiteY17511"/>
              </a:cxn>
              <a:cxn ang="0">
                <a:pos x="connsiteX17512" y="connsiteY17512"/>
              </a:cxn>
              <a:cxn ang="0">
                <a:pos x="connsiteX17513" y="connsiteY17513"/>
              </a:cxn>
              <a:cxn ang="0">
                <a:pos x="connsiteX17514" y="connsiteY17514"/>
              </a:cxn>
              <a:cxn ang="0">
                <a:pos x="connsiteX17515" y="connsiteY17515"/>
              </a:cxn>
              <a:cxn ang="0">
                <a:pos x="connsiteX17516" y="connsiteY17516"/>
              </a:cxn>
              <a:cxn ang="0">
                <a:pos x="connsiteX17517" y="connsiteY17517"/>
              </a:cxn>
              <a:cxn ang="0">
                <a:pos x="connsiteX17518" y="connsiteY17518"/>
              </a:cxn>
              <a:cxn ang="0">
                <a:pos x="connsiteX17519" y="connsiteY17519"/>
              </a:cxn>
              <a:cxn ang="0">
                <a:pos x="connsiteX17520" y="connsiteY17520"/>
              </a:cxn>
              <a:cxn ang="0">
                <a:pos x="connsiteX17521" y="connsiteY17521"/>
              </a:cxn>
              <a:cxn ang="0">
                <a:pos x="connsiteX17522" y="connsiteY17522"/>
              </a:cxn>
              <a:cxn ang="0">
                <a:pos x="connsiteX17523" y="connsiteY17523"/>
              </a:cxn>
              <a:cxn ang="0">
                <a:pos x="connsiteX17524" y="connsiteY17524"/>
              </a:cxn>
              <a:cxn ang="0">
                <a:pos x="connsiteX17525" y="connsiteY17525"/>
              </a:cxn>
              <a:cxn ang="0">
                <a:pos x="connsiteX17526" y="connsiteY17526"/>
              </a:cxn>
              <a:cxn ang="0">
                <a:pos x="connsiteX17527" y="connsiteY17527"/>
              </a:cxn>
              <a:cxn ang="0">
                <a:pos x="connsiteX17528" y="connsiteY17528"/>
              </a:cxn>
              <a:cxn ang="0">
                <a:pos x="connsiteX17529" y="connsiteY17529"/>
              </a:cxn>
              <a:cxn ang="0">
                <a:pos x="connsiteX17530" y="connsiteY17530"/>
              </a:cxn>
              <a:cxn ang="0">
                <a:pos x="connsiteX17531" y="connsiteY17531"/>
              </a:cxn>
              <a:cxn ang="0">
                <a:pos x="connsiteX17532" y="connsiteY17532"/>
              </a:cxn>
              <a:cxn ang="0">
                <a:pos x="connsiteX17533" y="connsiteY17533"/>
              </a:cxn>
              <a:cxn ang="0">
                <a:pos x="connsiteX17534" y="connsiteY17534"/>
              </a:cxn>
              <a:cxn ang="0">
                <a:pos x="connsiteX17535" y="connsiteY17535"/>
              </a:cxn>
              <a:cxn ang="0">
                <a:pos x="connsiteX17536" y="connsiteY17536"/>
              </a:cxn>
              <a:cxn ang="0">
                <a:pos x="connsiteX17537" y="connsiteY17537"/>
              </a:cxn>
              <a:cxn ang="0">
                <a:pos x="connsiteX17538" y="connsiteY17538"/>
              </a:cxn>
              <a:cxn ang="0">
                <a:pos x="connsiteX17539" y="connsiteY17539"/>
              </a:cxn>
              <a:cxn ang="0">
                <a:pos x="connsiteX17540" y="connsiteY17540"/>
              </a:cxn>
              <a:cxn ang="0">
                <a:pos x="connsiteX17541" y="connsiteY17541"/>
              </a:cxn>
              <a:cxn ang="0">
                <a:pos x="connsiteX17542" y="connsiteY17542"/>
              </a:cxn>
              <a:cxn ang="0">
                <a:pos x="connsiteX17543" y="connsiteY17543"/>
              </a:cxn>
              <a:cxn ang="0">
                <a:pos x="connsiteX17544" y="connsiteY17544"/>
              </a:cxn>
              <a:cxn ang="0">
                <a:pos x="connsiteX17545" y="connsiteY17545"/>
              </a:cxn>
              <a:cxn ang="0">
                <a:pos x="connsiteX17546" y="connsiteY17546"/>
              </a:cxn>
              <a:cxn ang="0">
                <a:pos x="connsiteX17547" y="connsiteY17547"/>
              </a:cxn>
              <a:cxn ang="0">
                <a:pos x="connsiteX17548" y="connsiteY17548"/>
              </a:cxn>
              <a:cxn ang="0">
                <a:pos x="connsiteX17549" y="connsiteY17549"/>
              </a:cxn>
              <a:cxn ang="0">
                <a:pos x="connsiteX17550" y="connsiteY17550"/>
              </a:cxn>
              <a:cxn ang="0">
                <a:pos x="connsiteX17551" y="connsiteY17551"/>
              </a:cxn>
              <a:cxn ang="0">
                <a:pos x="connsiteX17552" y="connsiteY17552"/>
              </a:cxn>
              <a:cxn ang="0">
                <a:pos x="connsiteX17553" y="connsiteY17553"/>
              </a:cxn>
              <a:cxn ang="0">
                <a:pos x="connsiteX17554" y="connsiteY17554"/>
              </a:cxn>
              <a:cxn ang="0">
                <a:pos x="connsiteX17555" y="connsiteY17555"/>
              </a:cxn>
              <a:cxn ang="0">
                <a:pos x="connsiteX17556" y="connsiteY17556"/>
              </a:cxn>
              <a:cxn ang="0">
                <a:pos x="connsiteX17557" y="connsiteY17557"/>
              </a:cxn>
              <a:cxn ang="0">
                <a:pos x="connsiteX17558" y="connsiteY17558"/>
              </a:cxn>
              <a:cxn ang="0">
                <a:pos x="connsiteX17559" y="connsiteY17559"/>
              </a:cxn>
              <a:cxn ang="0">
                <a:pos x="connsiteX17560" y="connsiteY17560"/>
              </a:cxn>
              <a:cxn ang="0">
                <a:pos x="connsiteX17561" y="connsiteY17561"/>
              </a:cxn>
              <a:cxn ang="0">
                <a:pos x="connsiteX17562" y="connsiteY17562"/>
              </a:cxn>
              <a:cxn ang="0">
                <a:pos x="connsiteX17563" y="connsiteY17563"/>
              </a:cxn>
              <a:cxn ang="0">
                <a:pos x="connsiteX17564" y="connsiteY17564"/>
              </a:cxn>
              <a:cxn ang="0">
                <a:pos x="connsiteX17565" y="connsiteY17565"/>
              </a:cxn>
              <a:cxn ang="0">
                <a:pos x="connsiteX17566" y="connsiteY17566"/>
              </a:cxn>
              <a:cxn ang="0">
                <a:pos x="connsiteX17567" y="connsiteY17567"/>
              </a:cxn>
              <a:cxn ang="0">
                <a:pos x="connsiteX17568" y="connsiteY17568"/>
              </a:cxn>
              <a:cxn ang="0">
                <a:pos x="connsiteX17569" y="connsiteY17569"/>
              </a:cxn>
              <a:cxn ang="0">
                <a:pos x="connsiteX17570" y="connsiteY17570"/>
              </a:cxn>
              <a:cxn ang="0">
                <a:pos x="connsiteX17571" y="connsiteY17571"/>
              </a:cxn>
              <a:cxn ang="0">
                <a:pos x="connsiteX17572" y="connsiteY17572"/>
              </a:cxn>
              <a:cxn ang="0">
                <a:pos x="connsiteX17573" y="connsiteY17573"/>
              </a:cxn>
              <a:cxn ang="0">
                <a:pos x="connsiteX17574" y="connsiteY17574"/>
              </a:cxn>
              <a:cxn ang="0">
                <a:pos x="connsiteX17575" y="connsiteY17575"/>
              </a:cxn>
              <a:cxn ang="0">
                <a:pos x="connsiteX17576" y="connsiteY17576"/>
              </a:cxn>
              <a:cxn ang="0">
                <a:pos x="connsiteX17577" y="connsiteY17577"/>
              </a:cxn>
              <a:cxn ang="0">
                <a:pos x="connsiteX17578" y="connsiteY17578"/>
              </a:cxn>
              <a:cxn ang="0">
                <a:pos x="connsiteX17579" y="connsiteY17579"/>
              </a:cxn>
              <a:cxn ang="0">
                <a:pos x="connsiteX17580" y="connsiteY17580"/>
              </a:cxn>
              <a:cxn ang="0">
                <a:pos x="connsiteX17581" y="connsiteY17581"/>
              </a:cxn>
              <a:cxn ang="0">
                <a:pos x="connsiteX17582" y="connsiteY17582"/>
              </a:cxn>
              <a:cxn ang="0">
                <a:pos x="connsiteX17583" y="connsiteY17583"/>
              </a:cxn>
              <a:cxn ang="0">
                <a:pos x="connsiteX17584" y="connsiteY17584"/>
              </a:cxn>
              <a:cxn ang="0">
                <a:pos x="connsiteX17585" y="connsiteY17585"/>
              </a:cxn>
              <a:cxn ang="0">
                <a:pos x="connsiteX17586" y="connsiteY17586"/>
              </a:cxn>
              <a:cxn ang="0">
                <a:pos x="connsiteX17587" y="connsiteY17587"/>
              </a:cxn>
              <a:cxn ang="0">
                <a:pos x="connsiteX17588" y="connsiteY17588"/>
              </a:cxn>
              <a:cxn ang="0">
                <a:pos x="connsiteX17589" y="connsiteY17589"/>
              </a:cxn>
              <a:cxn ang="0">
                <a:pos x="connsiteX17590" y="connsiteY17590"/>
              </a:cxn>
              <a:cxn ang="0">
                <a:pos x="connsiteX17591" y="connsiteY17591"/>
              </a:cxn>
              <a:cxn ang="0">
                <a:pos x="connsiteX17592" y="connsiteY17592"/>
              </a:cxn>
              <a:cxn ang="0">
                <a:pos x="connsiteX17593" y="connsiteY17593"/>
              </a:cxn>
              <a:cxn ang="0">
                <a:pos x="connsiteX17594" y="connsiteY17594"/>
              </a:cxn>
              <a:cxn ang="0">
                <a:pos x="connsiteX17595" y="connsiteY17595"/>
              </a:cxn>
              <a:cxn ang="0">
                <a:pos x="connsiteX17596" y="connsiteY17596"/>
              </a:cxn>
              <a:cxn ang="0">
                <a:pos x="connsiteX17597" y="connsiteY17597"/>
              </a:cxn>
              <a:cxn ang="0">
                <a:pos x="connsiteX17598" y="connsiteY17598"/>
              </a:cxn>
              <a:cxn ang="0">
                <a:pos x="connsiteX17599" y="connsiteY17599"/>
              </a:cxn>
              <a:cxn ang="0">
                <a:pos x="connsiteX17600" y="connsiteY17600"/>
              </a:cxn>
              <a:cxn ang="0">
                <a:pos x="connsiteX17601" y="connsiteY17601"/>
              </a:cxn>
              <a:cxn ang="0">
                <a:pos x="connsiteX17602" y="connsiteY17602"/>
              </a:cxn>
              <a:cxn ang="0">
                <a:pos x="connsiteX17603" y="connsiteY17603"/>
              </a:cxn>
              <a:cxn ang="0">
                <a:pos x="connsiteX17604" y="connsiteY17604"/>
              </a:cxn>
              <a:cxn ang="0">
                <a:pos x="connsiteX17605" y="connsiteY17605"/>
              </a:cxn>
              <a:cxn ang="0">
                <a:pos x="connsiteX17606" y="connsiteY17606"/>
              </a:cxn>
              <a:cxn ang="0">
                <a:pos x="connsiteX17607" y="connsiteY17607"/>
              </a:cxn>
              <a:cxn ang="0">
                <a:pos x="connsiteX17608" y="connsiteY17608"/>
              </a:cxn>
              <a:cxn ang="0">
                <a:pos x="connsiteX17609" y="connsiteY17609"/>
              </a:cxn>
              <a:cxn ang="0">
                <a:pos x="connsiteX17610" y="connsiteY17610"/>
              </a:cxn>
              <a:cxn ang="0">
                <a:pos x="connsiteX17611" y="connsiteY17611"/>
              </a:cxn>
              <a:cxn ang="0">
                <a:pos x="connsiteX17612" y="connsiteY17612"/>
              </a:cxn>
              <a:cxn ang="0">
                <a:pos x="connsiteX17613" y="connsiteY17613"/>
              </a:cxn>
              <a:cxn ang="0">
                <a:pos x="connsiteX17614" y="connsiteY17614"/>
              </a:cxn>
              <a:cxn ang="0">
                <a:pos x="connsiteX17615" y="connsiteY17615"/>
              </a:cxn>
              <a:cxn ang="0">
                <a:pos x="connsiteX17616" y="connsiteY17616"/>
              </a:cxn>
              <a:cxn ang="0">
                <a:pos x="connsiteX17617" y="connsiteY17617"/>
              </a:cxn>
              <a:cxn ang="0">
                <a:pos x="connsiteX17618" y="connsiteY17618"/>
              </a:cxn>
              <a:cxn ang="0">
                <a:pos x="connsiteX17619" y="connsiteY17619"/>
              </a:cxn>
              <a:cxn ang="0">
                <a:pos x="connsiteX17620" y="connsiteY17620"/>
              </a:cxn>
              <a:cxn ang="0">
                <a:pos x="connsiteX17621" y="connsiteY17621"/>
              </a:cxn>
              <a:cxn ang="0">
                <a:pos x="connsiteX17622" y="connsiteY17622"/>
              </a:cxn>
              <a:cxn ang="0">
                <a:pos x="connsiteX17623" y="connsiteY17623"/>
              </a:cxn>
              <a:cxn ang="0">
                <a:pos x="connsiteX17624" y="connsiteY17624"/>
              </a:cxn>
              <a:cxn ang="0">
                <a:pos x="connsiteX17625" y="connsiteY17625"/>
              </a:cxn>
              <a:cxn ang="0">
                <a:pos x="connsiteX17626" y="connsiteY17626"/>
              </a:cxn>
              <a:cxn ang="0">
                <a:pos x="connsiteX17627" y="connsiteY17627"/>
              </a:cxn>
              <a:cxn ang="0">
                <a:pos x="connsiteX17628" y="connsiteY17628"/>
              </a:cxn>
              <a:cxn ang="0">
                <a:pos x="connsiteX17629" y="connsiteY17629"/>
              </a:cxn>
              <a:cxn ang="0">
                <a:pos x="connsiteX17630" y="connsiteY17630"/>
              </a:cxn>
              <a:cxn ang="0">
                <a:pos x="connsiteX17631" y="connsiteY17631"/>
              </a:cxn>
              <a:cxn ang="0">
                <a:pos x="connsiteX17632" y="connsiteY17632"/>
              </a:cxn>
              <a:cxn ang="0">
                <a:pos x="connsiteX17633" y="connsiteY17633"/>
              </a:cxn>
              <a:cxn ang="0">
                <a:pos x="connsiteX17634" y="connsiteY17634"/>
              </a:cxn>
              <a:cxn ang="0">
                <a:pos x="connsiteX17635" y="connsiteY17635"/>
              </a:cxn>
              <a:cxn ang="0">
                <a:pos x="connsiteX17636" y="connsiteY17636"/>
              </a:cxn>
              <a:cxn ang="0">
                <a:pos x="connsiteX17637" y="connsiteY17637"/>
              </a:cxn>
              <a:cxn ang="0">
                <a:pos x="connsiteX17638" y="connsiteY17638"/>
              </a:cxn>
              <a:cxn ang="0">
                <a:pos x="connsiteX17639" y="connsiteY17639"/>
              </a:cxn>
              <a:cxn ang="0">
                <a:pos x="connsiteX17640" y="connsiteY17640"/>
              </a:cxn>
              <a:cxn ang="0">
                <a:pos x="connsiteX17641" y="connsiteY17641"/>
              </a:cxn>
              <a:cxn ang="0">
                <a:pos x="connsiteX17642" y="connsiteY17642"/>
              </a:cxn>
              <a:cxn ang="0">
                <a:pos x="connsiteX17643" y="connsiteY17643"/>
              </a:cxn>
              <a:cxn ang="0">
                <a:pos x="connsiteX17644" y="connsiteY17644"/>
              </a:cxn>
              <a:cxn ang="0">
                <a:pos x="connsiteX17645" y="connsiteY17645"/>
              </a:cxn>
              <a:cxn ang="0">
                <a:pos x="connsiteX17646" y="connsiteY17646"/>
              </a:cxn>
              <a:cxn ang="0">
                <a:pos x="connsiteX17647" y="connsiteY17647"/>
              </a:cxn>
              <a:cxn ang="0">
                <a:pos x="connsiteX17648" y="connsiteY17648"/>
              </a:cxn>
              <a:cxn ang="0">
                <a:pos x="connsiteX17649" y="connsiteY17649"/>
              </a:cxn>
              <a:cxn ang="0">
                <a:pos x="connsiteX17650" y="connsiteY17650"/>
              </a:cxn>
              <a:cxn ang="0">
                <a:pos x="connsiteX17651" y="connsiteY17651"/>
              </a:cxn>
              <a:cxn ang="0">
                <a:pos x="connsiteX17652" y="connsiteY17652"/>
              </a:cxn>
              <a:cxn ang="0">
                <a:pos x="connsiteX17653" y="connsiteY17653"/>
              </a:cxn>
              <a:cxn ang="0">
                <a:pos x="connsiteX17654" y="connsiteY17654"/>
              </a:cxn>
              <a:cxn ang="0">
                <a:pos x="connsiteX17655" y="connsiteY17655"/>
              </a:cxn>
              <a:cxn ang="0">
                <a:pos x="connsiteX17656" y="connsiteY17656"/>
              </a:cxn>
              <a:cxn ang="0">
                <a:pos x="connsiteX17657" y="connsiteY17657"/>
              </a:cxn>
              <a:cxn ang="0">
                <a:pos x="connsiteX17658" y="connsiteY17658"/>
              </a:cxn>
              <a:cxn ang="0">
                <a:pos x="connsiteX17659" y="connsiteY17659"/>
              </a:cxn>
              <a:cxn ang="0">
                <a:pos x="connsiteX17660" y="connsiteY17660"/>
              </a:cxn>
              <a:cxn ang="0">
                <a:pos x="connsiteX17661" y="connsiteY17661"/>
              </a:cxn>
              <a:cxn ang="0">
                <a:pos x="connsiteX17662" y="connsiteY17662"/>
              </a:cxn>
              <a:cxn ang="0">
                <a:pos x="connsiteX17663" y="connsiteY17663"/>
              </a:cxn>
              <a:cxn ang="0">
                <a:pos x="connsiteX17664" y="connsiteY17664"/>
              </a:cxn>
              <a:cxn ang="0">
                <a:pos x="connsiteX17665" y="connsiteY17665"/>
              </a:cxn>
              <a:cxn ang="0">
                <a:pos x="connsiteX17666" y="connsiteY17666"/>
              </a:cxn>
              <a:cxn ang="0">
                <a:pos x="connsiteX17667" y="connsiteY17667"/>
              </a:cxn>
              <a:cxn ang="0">
                <a:pos x="connsiteX17668" y="connsiteY17668"/>
              </a:cxn>
              <a:cxn ang="0">
                <a:pos x="connsiteX17669" y="connsiteY17669"/>
              </a:cxn>
              <a:cxn ang="0">
                <a:pos x="connsiteX17670" y="connsiteY17670"/>
              </a:cxn>
              <a:cxn ang="0">
                <a:pos x="connsiteX17671" y="connsiteY17671"/>
              </a:cxn>
              <a:cxn ang="0">
                <a:pos x="connsiteX17672" y="connsiteY17672"/>
              </a:cxn>
              <a:cxn ang="0">
                <a:pos x="connsiteX17673" y="connsiteY17673"/>
              </a:cxn>
              <a:cxn ang="0">
                <a:pos x="connsiteX17674" y="connsiteY17674"/>
              </a:cxn>
              <a:cxn ang="0">
                <a:pos x="connsiteX17675" y="connsiteY17675"/>
              </a:cxn>
              <a:cxn ang="0">
                <a:pos x="connsiteX17676" y="connsiteY17676"/>
              </a:cxn>
              <a:cxn ang="0">
                <a:pos x="connsiteX17677" y="connsiteY17677"/>
              </a:cxn>
              <a:cxn ang="0">
                <a:pos x="connsiteX17678" y="connsiteY17678"/>
              </a:cxn>
              <a:cxn ang="0">
                <a:pos x="connsiteX17679" y="connsiteY17679"/>
              </a:cxn>
              <a:cxn ang="0">
                <a:pos x="connsiteX17680" y="connsiteY17680"/>
              </a:cxn>
              <a:cxn ang="0">
                <a:pos x="connsiteX17681" y="connsiteY17681"/>
              </a:cxn>
              <a:cxn ang="0">
                <a:pos x="connsiteX17682" y="connsiteY17682"/>
              </a:cxn>
              <a:cxn ang="0">
                <a:pos x="connsiteX17683" y="connsiteY17683"/>
              </a:cxn>
              <a:cxn ang="0">
                <a:pos x="connsiteX17684" y="connsiteY17684"/>
              </a:cxn>
              <a:cxn ang="0">
                <a:pos x="connsiteX17685" y="connsiteY17685"/>
              </a:cxn>
              <a:cxn ang="0">
                <a:pos x="connsiteX17686" y="connsiteY17686"/>
              </a:cxn>
              <a:cxn ang="0">
                <a:pos x="connsiteX17687" y="connsiteY17687"/>
              </a:cxn>
              <a:cxn ang="0">
                <a:pos x="connsiteX17688" y="connsiteY17688"/>
              </a:cxn>
              <a:cxn ang="0">
                <a:pos x="connsiteX17689" y="connsiteY17689"/>
              </a:cxn>
              <a:cxn ang="0">
                <a:pos x="connsiteX17690" y="connsiteY17690"/>
              </a:cxn>
              <a:cxn ang="0">
                <a:pos x="connsiteX17691" y="connsiteY17691"/>
              </a:cxn>
              <a:cxn ang="0">
                <a:pos x="connsiteX17692" y="connsiteY17692"/>
              </a:cxn>
              <a:cxn ang="0">
                <a:pos x="connsiteX17693" y="connsiteY17693"/>
              </a:cxn>
              <a:cxn ang="0">
                <a:pos x="connsiteX17694" y="connsiteY17694"/>
              </a:cxn>
              <a:cxn ang="0">
                <a:pos x="connsiteX17695" y="connsiteY17695"/>
              </a:cxn>
              <a:cxn ang="0">
                <a:pos x="connsiteX17696" y="connsiteY17696"/>
              </a:cxn>
              <a:cxn ang="0">
                <a:pos x="connsiteX17697" y="connsiteY17697"/>
              </a:cxn>
              <a:cxn ang="0">
                <a:pos x="connsiteX17698" y="connsiteY17698"/>
              </a:cxn>
              <a:cxn ang="0">
                <a:pos x="connsiteX17699" y="connsiteY17699"/>
              </a:cxn>
              <a:cxn ang="0">
                <a:pos x="connsiteX17700" y="connsiteY17700"/>
              </a:cxn>
              <a:cxn ang="0">
                <a:pos x="connsiteX17701" y="connsiteY17701"/>
              </a:cxn>
              <a:cxn ang="0">
                <a:pos x="connsiteX17702" y="connsiteY17702"/>
              </a:cxn>
              <a:cxn ang="0">
                <a:pos x="connsiteX17703" y="connsiteY17703"/>
              </a:cxn>
              <a:cxn ang="0">
                <a:pos x="connsiteX17704" y="connsiteY17704"/>
              </a:cxn>
              <a:cxn ang="0">
                <a:pos x="connsiteX17705" y="connsiteY17705"/>
              </a:cxn>
              <a:cxn ang="0">
                <a:pos x="connsiteX17706" y="connsiteY17706"/>
              </a:cxn>
              <a:cxn ang="0">
                <a:pos x="connsiteX17707" y="connsiteY17707"/>
              </a:cxn>
              <a:cxn ang="0">
                <a:pos x="connsiteX17708" y="connsiteY17708"/>
              </a:cxn>
              <a:cxn ang="0">
                <a:pos x="connsiteX17709" y="connsiteY17709"/>
              </a:cxn>
              <a:cxn ang="0">
                <a:pos x="connsiteX17710" y="connsiteY17710"/>
              </a:cxn>
              <a:cxn ang="0">
                <a:pos x="connsiteX17711" y="connsiteY17711"/>
              </a:cxn>
              <a:cxn ang="0">
                <a:pos x="connsiteX17712" y="connsiteY17712"/>
              </a:cxn>
              <a:cxn ang="0">
                <a:pos x="connsiteX17713" y="connsiteY17713"/>
              </a:cxn>
              <a:cxn ang="0">
                <a:pos x="connsiteX17714" y="connsiteY17714"/>
              </a:cxn>
              <a:cxn ang="0">
                <a:pos x="connsiteX17715" y="connsiteY17715"/>
              </a:cxn>
              <a:cxn ang="0">
                <a:pos x="connsiteX17716" y="connsiteY17716"/>
              </a:cxn>
              <a:cxn ang="0">
                <a:pos x="connsiteX17717" y="connsiteY17717"/>
              </a:cxn>
              <a:cxn ang="0">
                <a:pos x="connsiteX17718" y="connsiteY17718"/>
              </a:cxn>
              <a:cxn ang="0">
                <a:pos x="connsiteX17719" y="connsiteY17719"/>
              </a:cxn>
              <a:cxn ang="0">
                <a:pos x="connsiteX17720" y="connsiteY17720"/>
              </a:cxn>
              <a:cxn ang="0">
                <a:pos x="connsiteX17721" y="connsiteY17721"/>
              </a:cxn>
              <a:cxn ang="0">
                <a:pos x="connsiteX17722" y="connsiteY17722"/>
              </a:cxn>
              <a:cxn ang="0">
                <a:pos x="connsiteX17723" y="connsiteY17723"/>
              </a:cxn>
              <a:cxn ang="0">
                <a:pos x="connsiteX17724" y="connsiteY17724"/>
              </a:cxn>
              <a:cxn ang="0">
                <a:pos x="connsiteX17725" y="connsiteY17725"/>
              </a:cxn>
              <a:cxn ang="0">
                <a:pos x="connsiteX17726" y="connsiteY17726"/>
              </a:cxn>
              <a:cxn ang="0">
                <a:pos x="connsiteX17727" y="connsiteY17727"/>
              </a:cxn>
              <a:cxn ang="0">
                <a:pos x="connsiteX17728" y="connsiteY17728"/>
              </a:cxn>
              <a:cxn ang="0">
                <a:pos x="connsiteX17729" y="connsiteY17729"/>
              </a:cxn>
              <a:cxn ang="0">
                <a:pos x="connsiteX17730" y="connsiteY17730"/>
              </a:cxn>
              <a:cxn ang="0">
                <a:pos x="connsiteX17731" y="connsiteY17731"/>
              </a:cxn>
              <a:cxn ang="0">
                <a:pos x="connsiteX17732" y="connsiteY17732"/>
              </a:cxn>
              <a:cxn ang="0">
                <a:pos x="connsiteX17733" y="connsiteY17733"/>
              </a:cxn>
              <a:cxn ang="0">
                <a:pos x="connsiteX17734" y="connsiteY17734"/>
              </a:cxn>
              <a:cxn ang="0">
                <a:pos x="connsiteX17735" y="connsiteY17735"/>
              </a:cxn>
              <a:cxn ang="0">
                <a:pos x="connsiteX17736" y="connsiteY17736"/>
              </a:cxn>
              <a:cxn ang="0">
                <a:pos x="connsiteX17737" y="connsiteY17737"/>
              </a:cxn>
              <a:cxn ang="0">
                <a:pos x="connsiteX17738" y="connsiteY17738"/>
              </a:cxn>
              <a:cxn ang="0">
                <a:pos x="connsiteX17739" y="connsiteY17739"/>
              </a:cxn>
              <a:cxn ang="0">
                <a:pos x="connsiteX17740" y="connsiteY17740"/>
              </a:cxn>
              <a:cxn ang="0">
                <a:pos x="connsiteX17741" y="connsiteY17741"/>
              </a:cxn>
              <a:cxn ang="0">
                <a:pos x="connsiteX17742" y="connsiteY17742"/>
              </a:cxn>
              <a:cxn ang="0">
                <a:pos x="connsiteX17743" y="connsiteY17743"/>
              </a:cxn>
              <a:cxn ang="0">
                <a:pos x="connsiteX17744" y="connsiteY17744"/>
              </a:cxn>
              <a:cxn ang="0">
                <a:pos x="connsiteX17745" y="connsiteY17745"/>
              </a:cxn>
              <a:cxn ang="0">
                <a:pos x="connsiteX17746" y="connsiteY17746"/>
              </a:cxn>
              <a:cxn ang="0">
                <a:pos x="connsiteX17747" y="connsiteY17747"/>
              </a:cxn>
              <a:cxn ang="0">
                <a:pos x="connsiteX17748" y="connsiteY17748"/>
              </a:cxn>
              <a:cxn ang="0">
                <a:pos x="connsiteX17749" y="connsiteY17749"/>
              </a:cxn>
              <a:cxn ang="0">
                <a:pos x="connsiteX17750" y="connsiteY17750"/>
              </a:cxn>
              <a:cxn ang="0">
                <a:pos x="connsiteX17751" y="connsiteY17751"/>
              </a:cxn>
              <a:cxn ang="0">
                <a:pos x="connsiteX17752" y="connsiteY17752"/>
              </a:cxn>
              <a:cxn ang="0">
                <a:pos x="connsiteX17753" y="connsiteY17753"/>
              </a:cxn>
              <a:cxn ang="0">
                <a:pos x="connsiteX17754" y="connsiteY17754"/>
              </a:cxn>
              <a:cxn ang="0">
                <a:pos x="connsiteX17755" y="connsiteY17755"/>
              </a:cxn>
              <a:cxn ang="0">
                <a:pos x="connsiteX17756" y="connsiteY17756"/>
              </a:cxn>
              <a:cxn ang="0">
                <a:pos x="connsiteX17757" y="connsiteY17757"/>
              </a:cxn>
              <a:cxn ang="0">
                <a:pos x="connsiteX17758" y="connsiteY17758"/>
              </a:cxn>
              <a:cxn ang="0">
                <a:pos x="connsiteX17759" y="connsiteY17759"/>
              </a:cxn>
              <a:cxn ang="0">
                <a:pos x="connsiteX17760" y="connsiteY17760"/>
              </a:cxn>
              <a:cxn ang="0">
                <a:pos x="connsiteX17761" y="connsiteY17761"/>
              </a:cxn>
              <a:cxn ang="0">
                <a:pos x="connsiteX17762" y="connsiteY17762"/>
              </a:cxn>
              <a:cxn ang="0">
                <a:pos x="connsiteX17763" y="connsiteY17763"/>
              </a:cxn>
              <a:cxn ang="0">
                <a:pos x="connsiteX17764" y="connsiteY17764"/>
              </a:cxn>
              <a:cxn ang="0">
                <a:pos x="connsiteX17765" y="connsiteY17765"/>
              </a:cxn>
              <a:cxn ang="0">
                <a:pos x="connsiteX17766" y="connsiteY17766"/>
              </a:cxn>
              <a:cxn ang="0">
                <a:pos x="connsiteX17767" y="connsiteY17767"/>
              </a:cxn>
              <a:cxn ang="0">
                <a:pos x="connsiteX17768" y="connsiteY17768"/>
              </a:cxn>
              <a:cxn ang="0">
                <a:pos x="connsiteX17769" y="connsiteY17769"/>
              </a:cxn>
              <a:cxn ang="0">
                <a:pos x="connsiteX17770" y="connsiteY17770"/>
              </a:cxn>
              <a:cxn ang="0">
                <a:pos x="connsiteX17771" y="connsiteY17771"/>
              </a:cxn>
              <a:cxn ang="0">
                <a:pos x="connsiteX17772" y="connsiteY17772"/>
              </a:cxn>
              <a:cxn ang="0">
                <a:pos x="connsiteX17773" y="connsiteY17773"/>
              </a:cxn>
              <a:cxn ang="0">
                <a:pos x="connsiteX17774" y="connsiteY17774"/>
              </a:cxn>
              <a:cxn ang="0">
                <a:pos x="connsiteX17775" y="connsiteY17775"/>
              </a:cxn>
              <a:cxn ang="0">
                <a:pos x="connsiteX17776" y="connsiteY17776"/>
              </a:cxn>
              <a:cxn ang="0">
                <a:pos x="connsiteX17777" y="connsiteY17777"/>
              </a:cxn>
              <a:cxn ang="0">
                <a:pos x="connsiteX17778" y="connsiteY17778"/>
              </a:cxn>
              <a:cxn ang="0">
                <a:pos x="connsiteX17779" y="connsiteY17779"/>
              </a:cxn>
              <a:cxn ang="0">
                <a:pos x="connsiteX17780" y="connsiteY17780"/>
              </a:cxn>
              <a:cxn ang="0">
                <a:pos x="connsiteX17781" y="connsiteY17781"/>
              </a:cxn>
              <a:cxn ang="0">
                <a:pos x="connsiteX17782" y="connsiteY17782"/>
              </a:cxn>
              <a:cxn ang="0">
                <a:pos x="connsiteX17783" y="connsiteY17783"/>
              </a:cxn>
              <a:cxn ang="0">
                <a:pos x="connsiteX17784" y="connsiteY17784"/>
              </a:cxn>
              <a:cxn ang="0">
                <a:pos x="connsiteX17785" y="connsiteY17785"/>
              </a:cxn>
              <a:cxn ang="0">
                <a:pos x="connsiteX17786" y="connsiteY17786"/>
              </a:cxn>
              <a:cxn ang="0">
                <a:pos x="connsiteX17787" y="connsiteY17787"/>
              </a:cxn>
              <a:cxn ang="0">
                <a:pos x="connsiteX17788" y="connsiteY17788"/>
              </a:cxn>
              <a:cxn ang="0">
                <a:pos x="connsiteX17789" y="connsiteY17789"/>
              </a:cxn>
              <a:cxn ang="0">
                <a:pos x="connsiteX17790" y="connsiteY17790"/>
              </a:cxn>
              <a:cxn ang="0">
                <a:pos x="connsiteX17791" y="connsiteY17791"/>
              </a:cxn>
              <a:cxn ang="0">
                <a:pos x="connsiteX17792" y="connsiteY17792"/>
              </a:cxn>
              <a:cxn ang="0">
                <a:pos x="connsiteX17793" y="connsiteY17793"/>
              </a:cxn>
              <a:cxn ang="0">
                <a:pos x="connsiteX17794" y="connsiteY17794"/>
              </a:cxn>
              <a:cxn ang="0">
                <a:pos x="connsiteX17795" y="connsiteY17795"/>
              </a:cxn>
              <a:cxn ang="0">
                <a:pos x="connsiteX17796" y="connsiteY17796"/>
              </a:cxn>
              <a:cxn ang="0">
                <a:pos x="connsiteX17797" y="connsiteY17797"/>
              </a:cxn>
              <a:cxn ang="0">
                <a:pos x="connsiteX17798" y="connsiteY17798"/>
              </a:cxn>
              <a:cxn ang="0">
                <a:pos x="connsiteX17799" y="connsiteY17799"/>
              </a:cxn>
              <a:cxn ang="0">
                <a:pos x="connsiteX17800" y="connsiteY17800"/>
              </a:cxn>
              <a:cxn ang="0">
                <a:pos x="connsiteX17801" y="connsiteY17801"/>
              </a:cxn>
              <a:cxn ang="0">
                <a:pos x="connsiteX17802" y="connsiteY17802"/>
              </a:cxn>
              <a:cxn ang="0">
                <a:pos x="connsiteX17803" y="connsiteY17803"/>
              </a:cxn>
              <a:cxn ang="0">
                <a:pos x="connsiteX17804" y="connsiteY17804"/>
              </a:cxn>
              <a:cxn ang="0">
                <a:pos x="connsiteX17805" y="connsiteY17805"/>
              </a:cxn>
              <a:cxn ang="0">
                <a:pos x="connsiteX17806" y="connsiteY17806"/>
              </a:cxn>
              <a:cxn ang="0">
                <a:pos x="connsiteX17807" y="connsiteY17807"/>
              </a:cxn>
              <a:cxn ang="0">
                <a:pos x="connsiteX17808" y="connsiteY17808"/>
              </a:cxn>
              <a:cxn ang="0">
                <a:pos x="connsiteX17809" y="connsiteY17809"/>
              </a:cxn>
              <a:cxn ang="0">
                <a:pos x="connsiteX17810" y="connsiteY17810"/>
              </a:cxn>
              <a:cxn ang="0">
                <a:pos x="connsiteX17811" y="connsiteY17811"/>
              </a:cxn>
              <a:cxn ang="0">
                <a:pos x="connsiteX17812" y="connsiteY17812"/>
              </a:cxn>
              <a:cxn ang="0">
                <a:pos x="connsiteX17813" y="connsiteY17813"/>
              </a:cxn>
              <a:cxn ang="0">
                <a:pos x="connsiteX17814" y="connsiteY17814"/>
              </a:cxn>
              <a:cxn ang="0">
                <a:pos x="connsiteX17815" y="connsiteY17815"/>
              </a:cxn>
              <a:cxn ang="0">
                <a:pos x="connsiteX17816" y="connsiteY17816"/>
              </a:cxn>
              <a:cxn ang="0">
                <a:pos x="connsiteX17817" y="connsiteY17817"/>
              </a:cxn>
              <a:cxn ang="0">
                <a:pos x="connsiteX17818" y="connsiteY17818"/>
              </a:cxn>
              <a:cxn ang="0">
                <a:pos x="connsiteX17819" y="connsiteY17819"/>
              </a:cxn>
              <a:cxn ang="0">
                <a:pos x="connsiteX17820" y="connsiteY17820"/>
              </a:cxn>
              <a:cxn ang="0">
                <a:pos x="connsiteX17821" y="connsiteY17821"/>
              </a:cxn>
              <a:cxn ang="0">
                <a:pos x="connsiteX17822" y="connsiteY17822"/>
              </a:cxn>
              <a:cxn ang="0">
                <a:pos x="connsiteX17823" y="connsiteY17823"/>
              </a:cxn>
              <a:cxn ang="0">
                <a:pos x="connsiteX17824" y="connsiteY17824"/>
              </a:cxn>
              <a:cxn ang="0">
                <a:pos x="connsiteX17825" y="connsiteY17825"/>
              </a:cxn>
              <a:cxn ang="0">
                <a:pos x="connsiteX17826" y="connsiteY17826"/>
              </a:cxn>
              <a:cxn ang="0">
                <a:pos x="connsiteX17827" y="connsiteY17827"/>
              </a:cxn>
              <a:cxn ang="0">
                <a:pos x="connsiteX17828" y="connsiteY17828"/>
              </a:cxn>
              <a:cxn ang="0">
                <a:pos x="connsiteX17829" y="connsiteY17829"/>
              </a:cxn>
              <a:cxn ang="0">
                <a:pos x="connsiteX17830" y="connsiteY17830"/>
              </a:cxn>
              <a:cxn ang="0">
                <a:pos x="connsiteX17831" y="connsiteY17831"/>
              </a:cxn>
              <a:cxn ang="0">
                <a:pos x="connsiteX17832" y="connsiteY17832"/>
              </a:cxn>
              <a:cxn ang="0">
                <a:pos x="connsiteX17833" y="connsiteY17833"/>
              </a:cxn>
              <a:cxn ang="0">
                <a:pos x="connsiteX17834" y="connsiteY17834"/>
              </a:cxn>
              <a:cxn ang="0">
                <a:pos x="connsiteX17835" y="connsiteY17835"/>
              </a:cxn>
              <a:cxn ang="0">
                <a:pos x="connsiteX17836" y="connsiteY17836"/>
              </a:cxn>
              <a:cxn ang="0">
                <a:pos x="connsiteX17837" y="connsiteY17837"/>
              </a:cxn>
              <a:cxn ang="0">
                <a:pos x="connsiteX17838" y="connsiteY17838"/>
              </a:cxn>
              <a:cxn ang="0">
                <a:pos x="connsiteX17839" y="connsiteY17839"/>
              </a:cxn>
              <a:cxn ang="0">
                <a:pos x="connsiteX17840" y="connsiteY17840"/>
              </a:cxn>
              <a:cxn ang="0">
                <a:pos x="connsiteX17841" y="connsiteY17841"/>
              </a:cxn>
              <a:cxn ang="0">
                <a:pos x="connsiteX17842" y="connsiteY17842"/>
              </a:cxn>
              <a:cxn ang="0">
                <a:pos x="connsiteX17843" y="connsiteY17843"/>
              </a:cxn>
              <a:cxn ang="0">
                <a:pos x="connsiteX17844" y="connsiteY17844"/>
              </a:cxn>
              <a:cxn ang="0">
                <a:pos x="connsiteX17845" y="connsiteY17845"/>
              </a:cxn>
              <a:cxn ang="0">
                <a:pos x="connsiteX17846" y="connsiteY17846"/>
              </a:cxn>
              <a:cxn ang="0">
                <a:pos x="connsiteX17847" y="connsiteY17847"/>
              </a:cxn>
              <a:cxn ang="0">
                <a:pos x="connsiteX17848" y="connsiteY17848"/>
              </a:cxn>
              <a:cxn ang="0">
                <a:pos x="connsiteX17849" y="connsiteY17849"/>
              </a:cxn>
              <a:cxn ang="0">
                <a:pos x="connsiteX17850" y="connsiteY17850"/>
              </a:cxn>
              <a:cxn ang="0">
                <a:pos x="connsiteX17851" y="connsiteY17851"/>
              </a:cxn>
              <a:cxn ang="0">
                <a:pos x="connsiteX17852" y="connsiteY17852"/>
              </a:cxn>
              <a:cxn ang="0">
                <a:pos x="connsiteX17853" y="connsiteY17853"/>
              </a:cxn>
              <a:cxn ang="0">
                <a:pos x="connsiteX17854" y="connsiteY17854"/>
              </a:cxn>
              <a:cxn ang="0">
                <a:pos x="connsiteX17855" y="connsiteY17855"/>
              </a:cxn>
              <a:cxn ang="0">
                <a:pos x="connsiteX17856" y="connsiteY17856"/>
              </a:cxn>
              <a:cxn ang="0">
                <a:pos x="connsiteX17857" y="connsiteY17857"/>
              </a:cxn>
              <a:cxn ang="0">
                <a:pos x="connsiteX17858" y="connsiteY17858"/>
              </a:cxn>
              <a:cxn ang="0">
                <a:pos x="connsiteX17859" y="connsiteY17859"/>
              </a:cxn>
              <a:cxn ang="0">
                <a:pos x="connsiteX17860" y="connsiteY17860"/>
              </a:cxn>
              <a:cxn ang="0">
                <a:pos x="connsiteX17861" y="connsiteY17861"/>
              </a:cxn>
              <a:cxn ang="0">
                <a:pos x="connsiteX17862" y="connsiteY17862"/>
              </a:cxn>
              <a:cxn ang="0">
                <a:pos x="connsiteX17863" y="connsiteY17863"/>
              </a:cxn>
              <a:cxn ang="0">
                <a:pos x="connsiteX17864" y="connsiteY17864"/>
              </a:cxn>
              <a:cxn ang="0">
                <a:pos x="connsiteX17865" y="connsiteY17865"/>
              </a:cxn>
              <a:cxn ang="0">
                <a:pos x="connsiteX17866" y="connsiteY17866"/>
              </a:cxn>
              <a:cxn ang="0">
                <a:pos x="connsiteX17867" y="connsiteY17867"/>
              </a:cxn>
              <a:cxn ang="0">
                <a:pos x="connsiteX17868" y="connsiteY17868"/>
              </a:cxn>
              <a:cxn ang="0">
                <a:pos x="connsiteX17869" y="connsiteY17869"/>
              </a:cxn>
              <a:cxn ang="0">
                <a:pos x="connsiteX17870" y="connsiteY17870"/>
              </a:cxn>
              <a:cxn ang="0">
                <a:pos x="connsiteX17871" y="connsiteY17871"/>
              </a:cxn>
              <a:cxn ang="0">
                <a:pos x="connsiteX17872" y="connsiteY17872"/>
              </a:cxn>
              <a:cxn ang="0">
                <a:pos x="connsiteX17873" y="connsiteY17873"/>
              </a:cxn>
              <a:cxn ang="0">
                <a:pos x="connsiteX17874" y="connsiteY17874"/>
              </a:cxn>
              <a:cxn ang="0">
                <a:pos x="connsiteX17875" y="connsiteY17875"/>
              </a:cxn>
              <a:cxn ang="0">
                <a:pos x="connsiteX17876" y="connsiteY17876"/>
              </a:cxn>
              <a:cxn ang="0">
                <a:pos x="connsiteX17877" y="connsiteY17877"/>
              </a:cxn>
              <a:cxn ang="0">
                <a:pos x="connsiteX17878" y="connsiteY17878"/>
              </a:cxn>
              <a:cxn ang="0">
                <a:pos x="connsiteX17879" y="connsiteY17879"/>
              </a:cxn>
              <a:cxn ang="0">
                <a:pos x="connsiteX17880" y="connsiteY17880"/>
              </a:cxn>
              <a:cxn ang="0">
                <a:pos x="connsiteX17881" y="connsiteY17881"/>
              </a:cxn>
              <a:cxn ang="0">
                <a:pos x="connsiteX17882" y="connsiteY17882"/>
              </a:cxn>
              <a:cxn ang="0">
                <a:pos x="connsiteX17883" y="connsiteY17883"/>
              </a:cxn>
              <a:cxn ang="0">
                <a:pos x="connsiteX17884" y="connsiteY17884"/>
              </a:cxn>
              <a:cxn ang="0">
                <a:pos x="connsiteX17885" y="connsiteY17885"/>
              </a:cxn>
              <a:cxn ang="0">
                <a:pos x="connsiteX17886" y="connsiteY17886"/>
              </a:cxn>
              <a:cxn ang="0">
                <a:pos x="connsiteX17887" y="connsiteY17887"/>
              </a:cxn>
              <a:cxn ang="0">
                <a:pos x="connsiteX17888" y="connsiteY17888"/>
              </a:cxn>
              <a:cxn ang="0">
                <a:pos x="connsiteX17889" y="connsiteY17889"/>
              </a:cxn>
              <a:cxn ang="0">
                <a:pos x="connsiteX17890" y="connsiteY17890"/>
              </a:cxn>
              <a:cxn ang="0">
                <a:pos x="connsiteX17891" y="connsiteY17891"/>
              </a:cxn>
              <a:cxn ang="0">
                <a:pos x="connsiteX17892" y="connsiteY17892"/>
              </a:cxn>
              <a:cxn ang="0">
                <a:pos x="connsiteX17893" y="connsiteY17893"/>
              </a:cxn>
              <a:cxn ang="0">
                <a:pos x="connsiteX17894" y="connsiteY17894"/>
              </a:cxn>
              <a:cxn ang="0">
                <a:pos x="connsiteX17895" y="connsiteY17895"/>
              </a:cxn>
              <a:cxn ang="0">
                <a:pos x="connsiteX17896" y="connsiteY17896"/>
              </a:cxn>
              <a:cxn ang="0">
                <a:pos x="connsiteX17897" y="connsiteY17897"/>
              </a:cxn>
              <a:cxn ang="0">
                <a:pos x="connsiteX17898" y="connsiteY17898"/>
              </a:cxn>
              <a:cxn ang="0">
                <a:pos x="connsiteX17899" y="connsiteY17899"/>
              </a:cxn>
              <a:cxn ang="0">
                <a:pos x="connsiteX17900" y="connsiteY17900"/>
              </a:cxn>
              <a:cxn ang="0">
                <a:pos x="connsiteX17901" y="connsiteY17901"/>
              </a:cxn>
              <a:cxn ang="0">
                <a:pos x="connsiteX17902" y="connsiteY17902"/>
              </a:cxn>
              <a:cxn ang="0">
                <a:pos x="connsiteX17903" y="connsiteY17903"/>
              </a:cxn>
              <a:cxn ang="0">
                <a:pos x="connsiteX17904" y="connsiteY17904"/>
              </a:cxn>
              <a:cxn ang="0">
                <a:pos x="connsiteX17905" y="connsiteY17905"/>
              </a:cxn>
              <a:cxn ang="0">
                <a:pos x="connsiteX17906" y="connsiteY17906"/>
              </a:cxn>
              <a:cxn ang="0">
                <a:pos x="connsiteX17907" y="connsiteY17907"/>
              </a:cxn>
              <a:cxn ang="0">
                <a:pos x="connsiteX17908" y="connsiteY17908"/>
              </a:cxn>
              <a:cxn ang="0">
                <a:pos x="connsiteX17909" y="connsiteY17909"/>
              </a:cxn>
              <a:cxn ang="0">
                <a:pos x="connsiteX17910" y="connsiteY17910"/>
              </a:cxn>
              <a:cxn ang="0">
                <a:pos x="connsiteX17911" y="connsiteY17911"/>
              </a:cxn>
              <a:cxn ang="0">
                <a:pos x="connsiteX17912" y="connsiteY17912"/>
              </a:cxn>
              <a:cxn ang="0">
                <a:pos x="connsiteX17913" y="connsiteY17913"/>
              </a:cxn>
              <a:cxn ang="0">
                <a:pos x="connsiteX17914" y="connsiteY17914"/>
              </a:cxn>
              <a:cxn ang="0">
                <a:pos x="connsiteX17915" y="connsiteY17915"/>
              </a:cxn>
              <a:cxn ang="0">
                <a:pos x="connsiteX17916" y="connsiteY17916"/>
              </a:cxn>
              <a:cxn ang="0">
                <a:pos x="connsiteX17917" y="connsiteY17917"/>
              </a:cxn>
              <a:cxn ang="0">
                <a:pos x="connsiteX17918" y="connsiteY17918"/>
              </a:cxn>
              <a:cxn ang="0">
                <a:pos x="connsiteX17919" y="connsiteY17919"/>
              </a:cxn>
              <a:cxn ang="0">
                <a:pos x="connsiteX17920" y="connsiteY17920"/>
              </a:cxn>
              <a:cxn ang="0">
                <a:pos x="connsiteX17921" y="connsiteY17921"/>
              </a:cxn>
              <a:cxn ang="0">
                <a:pos x="connsiteX17922" y="connsiteY17922"/>
              </a:cxn>
              <a:cxn ang="0">
                <a:pos x="connsiteX17923" y="connsiteY17923"/>
              </a:cxn>
              <a:cxn ang="0">
                <a:pos x="connsiteX17924" y="connsiteY17924"/>
              </a:cxn>
              <a:cxn ang="0">
                <a:pos x="connsiteX17925" y="connsiteY17925"/>
              </a:cxn>
              <a:cxn ang="0">
                <a:pos x="connsiteX17926" y="connsiteY17926"/>
              </a:cxn>
              <a:cxn ang="0">
                <a:pos x="connsiteX17927" y="connsiteY17927"/>
              </a:cxn>
              <a:cxn ang="0">
                <a:pos x="connsiteX17928" y="connsiteY17928"/>
              </a:cxn>
              <a:cxn ang="0">
                <a:pos x="connsiteX17929" y="connsiteY17929"/>
              </a:cxn>
              <a:cxn ang="0">
                <a:pos x="connsiteX17930" y="connsiteY17930"/>
              </a:cxn>
              <a:cxn ang="0">
                <a:pos x="connsiteX17931" y="connsiteY17931"/>
              </a:cxn>
              <a:cxn ang="0">
                <a:pos x="connsiteX17932" y="connsiteY17932"/>
              </a:cxn>
              <a:cxn ang="0">
                <a:pos x="connsiteX17933" y="connsiteY17933"/>
              </a:cxn>
              <a:cxn ang="0">
                <a:pos x="connsiteX17934" y="connsiteY17934"/>
              </a:cxn>
              <a:cxn ang="0">
                <a:pos x="connsiteX17935" y="connsiteY17935"/>
              </a:cxn>
              <a:cxn ang="0">
                <a:pos x="connsiteX17936" y="connsiteY17936"/>
              </a:cxn>
              <a:cxn ang="0">
                <a:pos x="connsiteX17937" y="connsiteY17937"/>
              </a:cxn>
              <a:cxn ang="0">
                <a:pos x="connsiteX17938" y="connsiteY17938"/>
              </a:cxn>
              <a:cxn ang="0">
                <a:pos x="connsiteX17939" y="connsiteY17939"/>
              </a:cxn>
              <a:cxn ang="0">
                <a:pos x="connsiteX17940" y="connsiteY17940"/>
              </a:cxn>
              <a:cxn ang="0">
                <a:pos x="connsiteX17941" y="connsiteY17941"/>
              </a:cxn>
              <a:cxn ang="0">
                <a:pos x="connsiteX17942" y="connsiteY17942"/>
              </a:cxn>
              <a:cxn ang="0">
                <a:pos x="connsiteX17943" y="connsiteY17943"/>
              </a:cxn>
              <a:cxn ang="0">
                <a:pos x="connsiteX17944" y="connsiteY17944"/>
              </a:cxn>
              <a:cxn ang="0">
                <a:pos x="connsiteX17945" y="connsiteY17945"/>
              </a:cxn>
              <a:cxn ang="0">
                <a:pos x="connsiteX17946" y="connsiteY17946"/>
              </a:cxn>
              <a:cxn ang="0">
                <a:pos x="connsiteX17947" y="connsiteY17947"/>
              </a:cxn>
              <a:cxn ang="0">
                <a:pos x="connsiteX17948" y="connsiteY17948"/>
              </a:cxn>
              <a:cxn ang="0">
                <a:pos x="connsiteX17949" y="connsiteY17949"/>
              </a:cxn>
              <a:cxn ang="0">
                <a:pos x="connsiteX17950" y="connsiteY17950"/>
              </a:cxn>
              <a:cxn ang="0">
                <a:pos x="connsiteX17951" y="connsiteY17951"/>
              </a:cxn>
              <a:cxn ang="0">
                <a:pos x="connsiteX17952" y="connsiteY17952"/>
              </a:cxn>
              <a:cxn ang="0">
                <a:pos x="connsiteX17953" y="connsiteY17953"/>
              </a:cxn>
              <a:cxn ang="0">
                <a:pos x="connsiteX17954" y="connsiteY17954"/>
              </a:cxn>
              <a:cxn ang="0">
                <a:pos x="connsiteX17955" y="connsiteY17955"/>
              </a:cxn>
              <a:cxn ang="0">
                <a:pos x="connsiteX17956" y="connsiteY17956"/>
              </a:cxn>
              <a:cxn ang="0">
                <a:pos x="connsiteX17957" y="connsiteY17957"/>
              </a:cxn>
              <a:cxn ang="0">
                <a:pos x="connsiteX17958" y="connsiteY17958"/>
              </a:cxn>
              <a:cxn ang="0">
                <a:pos x="connsiteX17959" y="connsiteY17959"/>
              </a:cxn>
              <a:cxn ang="0">
                <a:pos x="connsiteX17960" y="connsiteY17960"/>
              </a:cxn>
              <a:cxn ang="0">
                <a:pos x="connsiteX17961" y="connsiteY17961"/>
              </a:cxn>
              <a:cxn ang="0">
                <a:pos x="connsiteX17962" y="connsiteY17962"/>
              </a:cxn>
              <a:cxn ang="0">
                <a:pos x="connsiteX17963" y="connsiteY17963"/>
              </a:cxn>
              <a:cxn ang="0">
                <a:pos x="connsiteX17964" y="connsiteY17964"/>
              </a:cxn>
              <a:cxn ang="0">
                <a:pos x="connsiteX17965" y="connsiteY17965"/>
              </a:cxn>
              <a:cxn ang="0">
                <a:pos x="connsiteX17966" y="connsiteY17966"/>
              </a:cxn>
              <a:cxn ang="0">
                <a:pos x="connsiteX17967" y="connsiteY17967"/>
              </a:cxn>
              <a:cxn ang="0">
                <a:pos x="connsiteX17968" y="connsiteY17968"/>
              </a:cxn>
              <a:cxn ang="0">
                <a:pos x="connsiteX17969" y="connsiteY17969"/>
              </a:cxn>
              <a:cxn ang="0">
                <a:pos x="connsiteX17970" y="connsiteY17970"/>
              </a:cxn>
              <a:cxn ang="0">
                <a:pos x="connsiteX17971" y="connsiteY17971"/>
              </a:cxn>
              <a:cxn ang="0">
                <a:pos x="connsiteX17972" y="connsiteY17972"/>
              </a:cxn>
              <a:cxn ang="0">
                <a:pos x="connsiteX17973" y="connsiteY17973"/>
              </a:cxn>
              <a:cxn ang="0">
                <a:pos x="connsiteX17974" y="connsiteY17974"/>
              </a:cxn>
              <a:cxn ang="0">
                <a:pos x="connsiteX17975" y="connsiteY17975"/>
              </a:cxn>
              <a:cxn ang="0">
                <a:pos x="connsiteX17976" y="connsiteY17976"/>
              </a:cxn>
              <a:cxn ang="0">
                <a:pos x="connsiteX17977" y="connsiteY17977"/>
              </a:cxn>
              <a:cxn ang="0">
                <a:pos x="connsiteX17978" y="connsiteY17978"/>
              </a:cxn>
              <a:cxn ang="0">
                <a:pos x="connsiteX17979" y="connsiteY17979"/>
              </a:cxn>
              <a:cxn ang="0">
                <a:pos x="connsiteX17980" y="connsiteY17980"/>
              </a:cxn>
              <a:cxn ang="0">
                <a:pos x="connsiteX17981" y="connsiteY17981"/>
              </a:cxn>
              <a:cxn ang="0">
                <a:pos x="connsiteX17982" y="connsiteY17982"/>
              </a:cxn>
              <a:cxn ang="0">
                <a:pos x="connsiteX17983" y="connsiteY17983"/>
              </a:cxn>
              <a:cxn ang="0">
                <a:pos x="connsiteX17984" y="connsiteY17984"/>
              </a:cxn>
              <a:cxn ang="0">
                <a:pos x="connsiteX17985" y="connsiteY17985"/>
              </a:cxn>
              <a:cxn ang="0">
                <a:pos x="connsiteX17986" y="connsiteY17986"/>
              </a:cxn>
              <a:cxn ang="0">
                <a:pos x="connsiteX17987" y="connsiteY17987"/>
              </a:cxn>
              <a:cxn ang="0">
                <a:pos x="connsiteX17988" y="connsiteY17988"/>
              </a:cxn>
              <a:cxn ang="0">
                <a:pos x="connsiteX17989" y="connsiteY17989"/>
              </a:cxn>
              <a:cxn ang="0">
                <a:pos x="connsiteX17990" y="connsiteY17990"/>
              </a:cxn>
              <a:cxn ang="0">
                <a:pos x="connsiteX17991" y="connsiteY17991"/>
              </a:cxn>
              <a:cxn ang="0">
                <a:pos x="connsiteX17992" y="connsiteY17992"/>
              </a:cxn>
              <a:cxn ang="0">
                <a:pos x="connsiteX17993" y="connsiteY17993"/>
              </a:cxn>
              <a:cxn ang="0">
                <a:pos x="connsiteX17994" y="connsiteY17994"/>
              </a:cxn>
              <a:cxn ang="0">
                <a:pos x="connsiteX17995" y="connsiteY17995"/>
              </a:cxn>
              <a:cxn ang="0">
                <a:pos x="connsiteX17996" y="connsiteY17996"/>
              </a:cxn>
              <a:cxn ang="0">
                <a:pos x="connsiteX17997" y="connsiteY17997"/>
              </a:cxn>
              <a:cxn ang="0">
                <a:pos x="connsiteX17998" y="connsiteY17998"/>
              </a:cxn>
              <a:cxn ang="0">
                <a:pos x="connsiteX17999" y="connsiteY17999"/>
              </a:cxn>
              <a:cxn ang="0">
                <a:pos x="connsiteX18000" y="connsiteY18000"/>
              </a:cxn>
              <a:cxn ang="0">
                <a:pos x="connsiteX18001" y="connsiteY18001"/>
              </a:cxn>
              <a:cxn ang="0">
                <a:pos x="connsiteX18002" y="connsiteY18002"/>
              </a:cxn>
              <a:cxn ang="0">
                <a:pos x="connsiteX18003" y="connsiteY18003"/>
              </a:cxn>
              <a:cxn ang="0">
                <a:pos x="connsiteX18004" y="connsiteY18004"/>
              </a:cxn>
              <a:cxn ang="0">
                <a:pos x="connsiteX18005" y="connsiteY18005"/>
              </a:cxn>
              <a:cxn ang="0">
                <a:pos x="connsiteX18006" y="connsiteY18006"/>
              </a:cxn>
              <a:cxn ang="0">
                <a:pos x="connsiteX18007" y="connsiteY18007"/>
              </a:cxn>
              <a:cxn ang="0">
                <a:pos x="connsiteX18008" y="connsiteY18008"/>
              </a:cxn>
              <a:cxn ang="0">
                <a:pos x="connsiteX18009" y="connsiteY18009"/>
              </a:cxn>
              <a:cxn ang="0">
                <a:pos x="connsiteX18010" y="connsiteY18010"/>
              </a:cxn>
              <a:cxn ang="0">
                <a:pos x="connsiteX18011" y="connsiteY18011"/>
              </a:cxn>
              <a:cxn ang="0">
                <a:pos x="connsiteX18012" y="connsiteY18012"/>
              </a:cxn>
              <a:cxn ang="0">
                <a:pos x="connsiteX18013" y="connsiteY18013"/>
              </a:cxn>
              <a:cxn ang="0">
                <a:pos x="connsiteX18014" y="connsiteY18014"/>
              </a:cxn>
              <a:cxn ang="0">
                <a:pos x="connsiteX18015" y="connsiteY18015"/>
              </a:cxn>
              <a:cxn ang="0">
                <a:pos x="connsiteX18016" y="connsiteY18016"/>
              </a:cxn>
              <a:cxn ang="0">
                <a:pos x="connsiteX18017" y="connsiteY18017"/>
              </a:cxn>
              <a:cxn ang="0">
                <a:pos x="connsiteX18018" y="connsiteY18018"/>
              </a:cxn>
              <a:cxn ang="0">
                <a:pos x="connsiteX18019" y="connsiteY18019"/>
              </a:cxn>
              <a:cxn ang="0">
                <a:pos x="connsiteX18020" y="connsiteY18020"/>
              </a:cxn>
              <a:cxn ang="0">
                <a:pos x="connsiteX18021" y="connsiteY18021"/>
              </a:cxn>
              <a:cxn ang="0">
                <a:pos x="connsiteX18022" y="connsiteY18022"/>
              </a:cxn>
              <a:cxn ang="0">
                <a:pos x="connsiteX18023" y="connsiteY18023"/>
              </a:cxn>
              <a:cxn ang="0">
                <a:pos x="connsiteX18024" y="connsiteY18024"/>
              </a:cxn>
              <a:cxn ang="0">
                <a:pos x="connsiteX18025" y="connsiteY18025"/>
              </a:cxn>
              <a:cxn ang="0">
                <a:pos x="connsiteX18026" y="connsiteY18026"/>
              </a:cxn>
              <a:cxn ang="0">
                <a:pos x="connsiteX18027" y="connsiteY18027"/>
              </a:cxn>
              <a:cxn ang="0">
                <a:pos x="connsiteX18028" y="connsiteY18028"/>
              </a:cxn>
              <a:cxn ang="0">
                <a:pos x="connsiteX18029" y="connsiteY18029"/>
              </a:cxn>
              <a:cxn ang="0">
                <a:pos x="connsiteX18030" y="connsiteY18030"/>
              </a:cxn>
              <a:cxn ang="0">
                <a:pos x="connsiteX18031" y="connsiteY18031"/>
              </a:cxn>
              <a:cxn ang="0">
                <a:pos x="connsiteX18032" y="connsiteY18032"/>
              </a:cxn>
              <a:cxn ang="0">
                <a:pos x="connsiteX18033" y="connsiteY18033"/>
              </a:cxn>
              <a:cxn ang="0">
                <a:pos x="connsiteX18034" y="connsiteY18034"/>
              </a:cxn>
              <a:cxn ang="0">
                <a:pos x="connsiteX18035" y="connsiteY18035"/>
              </a:cxn>
              <a:cxn ang="0">
                <a:pos x="connsiteX18036" y="connsiteY18036"/>
              </a:cxn>
              <a:cxn ang="0">
                <a:pos x="connsiteX18037" y="connsiteY18037"/>
              </a:cxn>
              <a:cxn ang="0">
                <a:pos x="connsiteX18038" y="connsiteY18038"/>
              </a:cxn>
              <a:cxn ang="0">
                <a:pos x="connsiteX18039" y="connsiteY18039"/>
              </a:cxn>
              <a:cxn ang="0">
                <a:pos x="connsiteX18040" y="connsiteY18040"/>
              </a:cxn>
              <a:cxn ang="0">
                <a:pos x="connsiteX18041" y="connsiteY18041"/>
              </a:cxn>
              <a:cxn ang="0">
                <a:pos x="connsiteX18042" y="connsiteY18042"/>
              </a:cxn>
              <a:cxn ang="0">
                <a:pos x="connsiteX18043" y="connsiteY18043"/>
              </a:cxn>
              <a:cxn ang="0">
                <a:pos x="connsiteX18044" y="connsiteY18044"/>
              </a:cxn>
              <a:cxn ang="0">
                <a:pos x="connsiteX18045" y="connsiteY18045"/>
              </a:cxn>
              <a:cxn ang="0">
                <a:pos x="connsiteX18046" y="connsiteY18046"/>
              </a:cxn>
              <a:cxn ang="0">
                <a:pos x="connsiteX18047" y="connsiteY18047"/>
              </a:cxn>
              <a:cxn ang="0">
                <a:pos x="connsiteX18048" y="connsiteY18048"/>
              </a:cxn>
              <a:cxn ang="0">
                <a:pos x="connsiteX18049" y="connsiteY18049"/>
              </a:cxn>
              <a:cxn ang="0">
                <a:pos x="connsiteX18050" y="connsiteY18050"/>
              </a:cxn>
              <a:cxn ang="0">
                <a:pos x="connsiteX18051" y="connsiteY18051"/>
              </a:cxn>
              <a:cxn ang="0">
                <a:pos x="connsiteX18052" y="connsiteY18052"/>
              </a:cxn>
              <a:cxn ang="0">
                <a:pos x="connsiteX18053" y="connsiteY18053"/>
              </a:cxn>
              <a:cxn ang="0">
                <a:pos x="connsiteX18054" y="connsiteY18054"/>
              </a:cxn>
              <a:cxn ang="0">
                <a:pos x="connsiteX18055" y="connsiteY18055"/>
              </a:cxn>
              <a:cxn ang="0">
                <a:pos x="connsiteX18056" y="connsiteY18056"/>
              </a:cxn>
              <a:cxn ang="0">
                <a:pos x="connsiteX18057" y="connsiteY18057"/>
              </a:cxn>
              <a:cxn ang="0">
                <a:pos x="connsiteX18058" y="connsiteY18058"/>
              </a:cxn>
              <a:cxn ang="0">
                <a:pos x="connsiteX18059" y="connsiteY18059"/>
              </a:cxn>
              <a:cxn ang="0">
                <a:pos x="connsiteX18060" y="connsiteY18060"/>
              </a:cxn>
              <a:cxn ang="0">
                <a:pos x="connsiteX18061" y="connsiteY18061"/>
              </a:cxn>
              <a:cxn ang="0">
                <a:pos x="connsiteX18062" y="connsiteY18062"/>
              </a:cxn>
              <a:cxn ang="0">
                <a:pos x="connsiteX18063" y="connsiteY18063"/>
              </a:cxn>
              <a:cxn ang="0">
                <a:pos x="connsiteX18064" y="connsiteY18064"/>
              </a:cxn>
              <a:cxn ang="0">
                <a:pos x="connsiteX18065" y="connsiteY18065"/>
              </a:cxn>
              <a:cxn ang="0">
                <a:pos x="connsiteX18066" y="connsiteY18066"/>
              </a:cxn>
              <a:cxn ang="0">
                <a:pos x="connsiteX18067" y="connsiteY18067"/>
              </a:cxn>
              <a:cxn ang="0">
                <a:pos x="connsiteX18068" y="connsiteY18068"/>
              </a:cxn>
              <a:cxn ang="0">
                <a:pos x="connsiteX18069" y="connsiteY18069"/>
              </a:cxn>
              <a:cxn ang="0">
                <a:pos x="connsiteX18070" y="connsiteY18070"/>
              </a:cxn>
              <a:cxn ang="0">
                <a:pos x="connsiteX18071" y="connsiteY18071"/>
              </a:cxn>
              <a:cxn ang="0">
                <a:pos x="connsiteX18072" y="connsiteY18072"/>
              </a:cxn>
              <a:cxn ang="0">
                <a:pos x="connsiteX18073" y="connsiteY18073"/>
              </a:cxn>
              <a:cxn ang="0">
                <a:pos x="connsiteX18074" y="connsiteY18074"/>
              </a:cxn>
              <a:cxn ang="0">
                <a:pos x="connsiteX18075" y="connsiteY18075"/>
              </a:cxn>
              <a:cxn ang="0">
                <a:pos x="connsiteX18076" y="connsiteY18076"/>
              </a:cxn>
              <a:cxn ang="0">
                <a:pos x="connsiteX18077" y="connsiteY18077"/>
              </a:cxn>
              <a:cxn ang="0">
                <a:pos x="connsiteX18078" y="connsiteY18078"/>
              </a:cxn>
              <a:cxn ang="0">
                <a:pos x="connsiteX18079" y="connsiteY18079"/>
              </a:cxn>
              <a:cxn ang="0">
                <a:pos x="connsiteX18080" y="connsiteY18080"/>
              </a:cxn>
              <a:cxn ang="0">
                <a:pos x="connsiteX18081" y="connsiteY18081"/>
              </a:cxn>
              <a:cxn ang="0">
                <a:pos x="connsiteX18082" y="connsiteY18082"/>
              </a:cxn>
              <a:cxn ang="0">
                <a:pos x="connsiteX18083" y="connsiteY18083"/>
              </a:cxn>
              <a:cxn ang="0">
                <a:pos x="connsiteX18084" y="connsiteY18084"/>
              </a:cxn>
              <a:cxn ang="0">
                <a:pos x="connsiteX18085" y="connsiteY18085"/>
              </a:cxn>
              <a:cxn ang="0">
                <a:pos x="connsiteX18086" y="connsiteY18086"/>
              </a:cxn>
              <a:cxn ang="0">
                <a:pos x="connsiteX18087" y="connsiteY18087"/>
              </a:cxn>
              <a:cxn ang="0">
                <a:pos x="connsiteX18088" y="connsiteY18088"/>
              </a:cxn>
              <a:cxn ang="0">
                <a:pos x="connsiteX18089" y="connsiteY18089"/>
              </a:cxn>
              <a:cxn ang="0">
                <a:pos x="connsiteX18090" y="connsiteY18090"/>
              </a:cxn>
              <a:cxn ang="0">
                <a:pos x="connsiteX18091" y="connsiteY18091"/>
              </a:cxn>
              <a:cxn ang="0">
                <a:pos x="connsiteX18092" y="connsiteY18092"/>
              </a:cxn>
              <a:cxn ang="0">
                <a:pos x="connsiteX18093" y="connsiteY18093"/>
              </a:cxn>
              <a:cxn ang="0">
                <a:pos x="connsiteX18094" y="connsiteY18094"/>
              </a:cxn>
              <a:cxn ang="0">
                <a:pos x="connsiteX18095" y="connsiteY18095"/>
              </a:cxn>
              <a:cxn ang="0">
                <a:pos x="connsiteX18096" y="connsiteY18096"/>
              </a:cxn>
              <a:cxn ang="0">
                <a:pos x="connsiteX18097" y="connsiteY18097"/>
              </a:cxn>
              <a:cxn ang="0">
                <a:pos x="connsiteX18098" y="connsiteY18098"/>
              </a:cxn>
              <a:cxn ang="0">
                <a:pos x="connsiteX18099" y="connsiteY18099"/>
              </a:cxn>
              <a:cxn ang="0">
                <a:pos x="connsiteX18100" y="connsiteY18100"/>
              </a:cxn>
              <a:cxn ang="0">
                <a:pos x="connsiteX18101" y="connsiteY18101"/>
              </a:cxn>
              <a:cxn ang="0">
                <a:pos x="connsiteX18102" y="connsiteY18102"/>
              </a:cxn>
              <a:cxn ang="0">
                <a:pos x="connsiteX18103" y="connsiteY18103"/>
              </a:cxn>
              <a:cxn ang="0">
                <a:pos x="connsiteX18104" y="connsiteY18104"/>
              </a:cxn>
              <a:cxn ang="0">
                <a:pos x="connsiteX18105" y="connsiteY18105"/>
              </a:cxn>
              <a:cxn ang="0">
                <a:pos x="connsiteX18106" y="connsiteY18106"/>
              </a:cxn>
              <a:cxn ang="0">
                <a:pos x="connsiteX18107" y="connsiteY18107"/>
              </a:cxn>
              <a:cxn ang="0">
                <a:pos x="connsiteX18108" y="connsiteY18108"/>
              </a:cxn>
              <a:cxn ang="0">
                <a:pos x="connsiteX18109" y="connsiteY18109"/>
              </a:cxn>
              <a:cxn ang="0">
                <a:pos x="connsiteX18110" y="connsiteY18110"/>
              </a:cxn>
              <a:cxn ang="0">
                <a:pos x="connsiteX18111" y="connsiteY18111"/>
              </a:cxn>
              <a:cxn ang="0">
                <a:pos x="connsiteX18112" y="connsiteY18112"/>
              </a:cxn>
              <a:cxn ang="0">
                <a:pos x="connsiteX18113" y="connsiteY18113"/>
              </a:cxn>
              <a:cxn ang="0">
                <a:pos x="connsiteX18114" y="connsiteY18114"/>
              </a:cxn>
              <a:cxn ang="0">
                <a:pos x="connsiteX18115" y="connsiteY18115"/>
              </a:cxn>
              <a:cxn ang="0">
                <a:pos x="connsiteX18116" y="connsiteY18116"/>
              </a:cxn>
              <a:cxn ang="0">
                <a:pos x="connsiteX18117" y="connsiteY18117"/>
              </a:cxn>
              <a:cxn ang="0">
                <a:pos x="connsiteX18118" y="connsiteY18118"/>
              </a:cxn>
              <a:cxn ang="0">
                <a:pos x="connsiteX18119" y="connsiteY18119"/>
              </a:cxn>
              <a:cxn ang="0">
                <a:pos x="connsiteX18120" y="connsiteY18120"/>
              </a:cxn>
              <a:cxn ang="0">
                <a:pos x="connsiteX18121" y="connsiteY18121"/>
              </a:cxn>
              <a:cxn ang="0">
                <a:pos x="connsiteX18122" y="connsiteY18122"/>
              </a:cxn>
              <a:cxn ang="0">
                <a:pos x="connsiteX18123" y="connsiteY18123"/>
              </a:cxn>
              <a:cxn ang="0">
                <a:pos x="connsiteX18124" y="connsiteY18124"/>
              </a:cxn>
              <a:cxn ang="0">
                <a:pos x="connsiteX18125" y="connsiteY18125"/>
              </a:cxn>
              <a:cxn ang="0">
                <a:pos x="connsiteX18126" y="connsiteY18126"/>
              </a:cxn>
              <a:cxn ang="0">
                <a:pos x="connsiteX18127" y="connsiteY18127"/>
              </a:cxn>
              <a:cxn ang="0">
                <a:pos x="connsiteX18128" y="connsiteY18128"/>
              </a:cxn>
              <a:cxn ang="0">
                <a:pos x="connsiteX18129" y="connsiteY18129"/>
              </a:cxn>
              <a:cxn ang="0">
                <a:pos x="connsiteX18130" y="connsiteY18130"/>
              </a:cxn>
              <a:cxn ang="0">
                <a:pos x="connsiteX18131" y="connsiteY18131"/>
              </a:cxn>
              <a:cxn ang="0">
                <a:pos x="connsiteX18132" y="connsiteY18132"/>
              </a:cxn>
              <a:cxn ang="0">
                <a:pos x="connsiteX18133" y="connsiteY18133"/>
              </a:cxn>
              <a:cxn ang="0">
                <a:pos x="connsiteX18134" y="connsiteY18134"/>
              </a:cxn>
              <a:cxn ang="0">
                <a:pos x="connsiteX18135" y="connsiteY18135"/>
              </a:cxn>
              <a:cxn ang="0">
                <a:pos x="connsiteX18136" y="connsiteY18136"/>
              </a:cxn>
              <a:cxn ang="0">
                <a:pos x="connsiteX18137" y="connsiteY18137"/>
              </a:cxn>
              <a:cxn ang="0">
                <a:pos x="connsiteX18138" y="connsiteY18138"/>
              </a:cxn>
              <a:cxn ang="0">
                <a:pos x="connsiteX18139" y="connsiteY18139"/>
              </a:cxn>
              <a:cxn ang="0">
                <a:pos x="connsiteX18140" y="connsiteY18140"/>
              </a:cxn>
              <a:cxn ang="0">
                <a:pos x="connsiteX18141" y="connsiteY18141"/>
              </a:cxn>
              <a:cxn ang="0">
                <a:pos x="connsiteX18142" y="connsiteY18142"/>
              </a:cxn>
              <a:cxn ang="0">
                <a:pos x="connsiteX18143" y="connsiteY18143"/>
              </a:cxn>
              <a:cxn ang="0">
                <a:pos x="connsiteX18144" y="connsiteY18144"/>
              </a:cxn>
              <a:cxn ang="0">
                <a:pos x="connsiteX18145" y="connsiteY18145"/>
              </a:cxn>
              <a:cxn ang="0">
                <a:pos x="connsiteX18146" y="connsiteY18146"/>
              </a:cxn>
              <a:cxn ang="0">
                <a:pos x="connsiteX18147" y="connsiteY18147"/>
              </a:cxn>
              <a:cxn ang="0">
                <a:pos x="connsiteX18148" y="connsiteY18148"/>
              </a:cxn>
              <a:cxn ang="0">
                <a:pos x="connsiteX18149" y="connsiteY18149"/>
              </a:cxn>
              <a:cxn ang="0">
                <a:pos x="connsiteX18150" y="connsiteY18150"/>
              </a:cxn>
              <a:cxn ang="0">
                <a:pos x="connsiteX18151" y="connsiteY18151"/>
              </a:cxn>
              <a:cxn ang="0">
                <a:pos x="connsiteX18152" y="connsiteY18152"/>
              </a:cxn>
              <a:cxn ang="0">
                <a:pos x="connsiteX18153" y="connsiteY18153"/>
              </a:cxn>
              <a:cxn ang="0">
                <a:pos x="connsiteX18154" y="connsiteY18154"/>
              </a:cxn>
              <a:cxn ang="0">
                <a:pos x="connsiteX18155" y="connsiteY18155"/>
              </a:cxn>
              <a:cxn ang="0">
                <a:pos x="connsiteX18156" y="connsiteY18156"/>
              </a:cxn>
              <a:cxn ang="0">
                <a:pos x="connsiteX18157" y="connsiteY18157"/>
              </a:cxn>
              <a:cxn ang="0">
                <a:pos x="connsiteX18158" y="connsiteY18158"/>
              </a:cxn>
              <a:cxn ang="0">
                <a:pos x="connsiteX18159" y="connsiteY18159"/>
              </a:cxn>
              <a:cxn ang="0">
                <a:pos x="connsiteX18160" y="connsiteY18160"/>
              </a:cxn>
              <a:cxn ang="0">
                <a:pos x="connsiteX18161" y="connsiteY18161"/>
              </a:cxn>
              <a:cxn ang="0">
                <a:pos x="connsiteX18162" y="connsiteY18162"/>
              </a:cxn>
              <a:cxn ang="0">
                <a:pos x="connsiteX18163" y="connsiteY18163"/>
              </a:cxn>
              <a:cxn ang="0">
                <a:pos x="connsiteX18164" y="connsiteY18164"/>
              </a:cxn>
              <a:cxn ang="0">
                <a:pos x="connsiteX18165" y="connsiteY18165"/>
              </a:cxn>
              <a:cxn ang="0">
                <a:pos x="connsiteX18166" y="connsiteY18166"/>
              </a:cxn>
              <a:cxn ang="0">
                <a:pos x="connsiteX18167" y="connsiteY18167"/>
              </a:cxn>
              <a:cxn ang="0">
                <a:pos x="connsiteX18168" y="connsiteY18168"/>
              </a:cxn>
              <a:cxn ang="0">
                <a:pos x="connsiteX18169" y="connsiteY18169"/>
              </a:cxn>
              <a:cxn ang="0">
                <a:pos x="connsiteX18170" y="connsiteY18170"/>
              </a:cxn>
              <a:cxn ang="0">
                <a:pos x="connsiteX18171" y="connsiteY18171"/>
              </a:cxn>
              <a:cxn ang="0">
                <a:pos x="connsiteX18172" y="connsiteY18172"/>
              </a:cxn>
              <a:cxn ang="0">
                <a:pos x="connsiteX18173" y="connsiteY18173"/>
              </a:cxn>
              <a:cxn ang="0">
                <a:pos x="connsiteX18174" y="connsiteY18174"/>
              </a:cxn>
              <a:cxn ang="0">
                <a:pos x="connsiteX18175" y="connsiteY18175"/>
              </a:cxn>
              <a:cxn ang="0">
                <a:pos x="connsiteX18176" y="connsiteY18176"/>
              </a:cxn>
              <a:cxn ang="0">
                <a:pos x="connsiteX18177" y="connsiteY18177"/>
              </a:cxn>
              <a:cxn ang="0">
                <a:pos x="connsiteX18178" y="connsiteY18178"/>
              </a:cxn>
              <a:cxn ang="0">
                <a:pos x="connsiteX18179" y="connsiteY18179"/>
              </a:cxn>
              <a:cxn ang="0">
                <a:pos x="connsiteX18180" y="connsiteY18180"/>
              </a:cxn>
              <a:cxn ang="0">
                <a:pos x="connsiteX18181" y="connsiteY18181"/>
              </a:cxn>
              <a:cxn ang="0">
                <a:pos x="connsiteX18182" y="connsiteY18182"/>
              </a:cxn>
              <a:cxn ang="0">
                <a:pos x="connsiteX18183" y="connsiteY18183"/>
              </a:cxn>
              <a:cxn ang="0">
                <a:pos x="connsiteX18184" y="connsiteY18184"/>
              </a:cxn>
              <a:cxn ang="0">
                <a:pos x="connsiteX18185" y="connsiteY18185"/>
              </a:cxn>
              <a:cxn ang="0">
                <a:pos x="connsiteX18186" y="connsiteY18186"/>
              </a:cxn>
              <a:cxn ang="0">
                <a:pos x="connsiteX18187" y="connsiteY18187"/>
              </a:cxn>
              <a:cxn ang="0">
                <a:pos x="connsiteX18188" y="connsiteY18188"/>
              </a:cxn>
              <a:cxn ang="0">
                <a:pos x="connsiteX18189" y="connsiteY18189"/>
              </a:cxn>
              <a:cxn ang="0">
                <a:pos x="connsiteX18190" y="connsiteY18190"/>
              </a:cxn>
              <a:cxn ang="0">
                <a:pos x="connsiteX18191" y="connsiteY18191"/>
              </a:cxn>
              <a:cxn ang="0">
                <a:pos x="connsiteX18192" y="connsiteY18192"/>
              </a:cxn>
              <a:cxn ang="0">
                <a:pos x="connsiteX18193" y="connsiteY18193"/>
              </a:cxn>
              <a:cxn ang="0">
                <a:pos x="connsiteX18194" y="connsiteY18194"/>
              </a:cxn>
              <a:cxn ang="0">
                <a:pos x="connsiteX18195" y="connsiteY18195"/>
              </a:cxn>
              <a:cxn ang="0">
                <a:pos x="connsiteX18196" y="connsiteY18196"/>
              </a:cxn>
              <a:cxn ang="0">
                <a:pos x="connsiteX18197" y="connsiteY18197"/>
              </a:cxn>
              <a:cxn ang="0">
                <a:pos x="connsiteX18198" y="connsiteY18198"/>
              </a:cxn>
              <a:cxn ang="0">
                <a:pos x="connsiteX18199" y="connsiteY18199"/>
              </a:cxn>
              <a:cxn ang="0">
                <a:pos x="connsiteX18200" y="connsiteY18200"/>
              </a:cxn>
              <a:cxn ang="0">
                <a:pos x="connsiteX18201" y="connsiteY18201"/>
              </a:cxn>
              <a:cxn ang="0">
                <a:pos x="connsiteX18202" y="connsiteY18202"/>
              </a:cxn>
              <a:cxn ang="0">
                <a:pos x="connsiteX18203" y="connsiteY18203"/>
              </a:cxn>
              <a:cxn ang="0">
                <a:pos x="connsiteX18204" y="connsiteY18204"/>
              </a:cxn>
              <a:cxn ang="0">
                <a:pos x="connsiteX18205" y="connsiteY18205"/>
              </a:cxn>
              <a:cxn ang="0">
                <a:pos x="connsiteX18206" y="connsiteY18206"/>
              </a:cxn>
              <a:cxn ang="0">
                <a:pos x="connsiteX18207" y="connsiteY18207"/>
              </a:cxn>
              <a:cxn ang="0">
                <a:pos x="connsiteX18208" y="connsiteY18208"/>
              </a:cxn>
              <a:cxn ang="0">
                <a:pos x="connsiteX18209" y="connsiteY18209"/>
              </a:cxn>
              <a:cxn ang="0">
                <a:pos x="connsiteX18210" y="connsiteY18210"/>
              </a:cxn>
              <a:cxn ang="0">
                <a:pos x="connsiteX18211" y="connsiteY18211"/>
              </a:cxn>
              <a:cxn ang="0">
                <a:pos x="connsiteX18212" y="connsiteY18212"/>
              </a:cxn>
              <a:cxn ang="0">
                <a:pos x="connsiteX18213" y="connsiteY18213"/>
              </a:cxn>
              <a:cxn ang="0">
                <a:pos x="connsiteX18214" y="connsiteY18214"/>
              </a:cxn>
              <a:cxn ang="0">
                <a:pos x="connsiteX18215" y="connsiteY18215"/>
              </a:cxn>
              <a:cxn ang="0">
                <a:pos x="connsiteX18216" y="connsiteY18216"/>
              </a:cxn>
              <a:cxn ang="0">
                <a:pos x="connsiteX18217" y="connsiteY18217"/>
              </a:cxn>
              <a:cxn ang="0">
                <a:pos x="connsiteX18218" y="connsiteY18218"/>
              </a:cxn>
              <a:cxn ang="0">
                <a:pos x="connsiteX18219" y="connsiteY18219"/>
              </a:cxn>
              <a:cxn ang="0">
                <a:pos x="connsiteX18220" y="connsiteY18220"/>
              </a:cxn>
              <a:cxn ang="0">
                <a:pos x="connsiteX18221" y="connsiteY18221"/>
              </a:cxn>
              <a:cxn ang="0">
                <a:pos x="connsiteX18222" y="connsiteY18222"/>
              </a:cxn>
              <a:cxn ang="0">
                <a:pos x="connsiteX18223" y="connsiteY18223"/>
              </a:cxn>
              <a:cxn ang="0">
                <a:pos x="connsiteX18224" y="connsiteY18224"/>
              </a:cxn>
              <a:cxn ang="0">
                <a:pos x="connsiteX18225" y="connsiteY18225"/>
              </a:cxn>
              <a:cxn ang="0">
                <a:pos x="connsiteX18226" y="connsiteY18226"/>
              </a:cxn>
              <a:cxn ang="0">
                <a:pos x="connsiteX18227" y="connsiteY18227"/>
              </a:cxn>
              <a:cxn ang="0">
                <a:pos x="connsiteX18228" y="connsiteY18228"/>
              </a:cxn>
              <a:cxn ang="0">
                <a:pos x="connsiteX18229" y="connsiteY18229"/>
              </a:cxn>
              <a:cxn ang="0">
                <a:pos x="connsiteX18230" y="connsiteY18230"/>
              </a:cxn>
              <a:cxn ang="0">
                <a:pos x="connsiteX18231" y="connsiteY18231"/>
              </a:cxn>
              <a:cxn ang="0">
                <a:pos x="connsiteX18232" y="connsiteY18232"/>
              </a:cxn>
              <a:cxn ang="0">
                <a:pos x="connsiteX18233" y="connsiteY18233"/>
              </a:cxn>
              <a:cxn ang="0">
                <a:pos x="connsiteX18234" y="connsiteY18234"/>
              </a:cxn>
              <a:cxn ang="0">
                <a:pos x="connsiteX18235" y="connsiteY18235"/>
              </a:cxn>
              <a:cxn ang="0">
                <a:pos x="connsiteX18236" y="connsiteY18236"/>
              </a:cxn>
              <a:cxn ang="0">
                <a:pos x="connsiteX18237" y="connsiteY18237"/>
              </a:cxn>
              <a:cxn ang="0">
                <a:pos x="connsiteX18238" y="connsiteY18238"/>
              </a:cxn>
              <a:cxn ang="0">
                <a:pos x="connsiteX18239" y="connsiteY18239"/>
              </a:cxn>
              <a:cxn ang="0">
                <a:pos x="connsiteX18240" y="connsiteY18240"/>
              </a:cxn>
              <a:cxn ang="0">
                <a:pos x="connsiteX18241" y="connsiteY18241"/>
              </a:cxn>
              <a:cxn ang="0">
                <a:pos x="connsiteX18242" y="connsiteY18242"/>
              </a:cxn>
              <a:cxn ang="0">
                <a:pos x="connsiteX18243" y="connsiteY18243"/>
              </a:cxn>
              <a:cxn ang="0">
                <a:pos x="connsiteX18244" y="connsiteY18244"/>
              </a:cxn>
              <a:cxn ang="0">
                <a:pos x="connsiteX18245" y="connsiteY18245"/>
              </a:cxn>
              <a:cxn ang="0">
                <a:pos x="connsiteX18246" y="connsiteY18246"/>
              </a:cxn>
              <a:cxn ang="0">
                <a:pos x="connsiteX18247" y="connsiteY18247"/>
              </a:cxn>
              <a:cxn ang="0">
                <a:pos x="connsiteX18248" y="connsiteY18248"/>
              </a:cxn>
              <a:cxn ang="0">
                <a:pos x="connsiteX18249" y="connsiteY18249"/>
              </a:cxn>
              <a:cxn ang="0">
                <a:pos x="connsiteX18250" y="connsiteY18250"/>
              </a:cxn>
              <a:cxn ang="0">
                <a:pos x="connsiteX18251" y="connsiteY18251"/>
              </a:cxn>
              <a:cxn ang="0">
                <a:pos x="connsiteX18252" y="connsiteY18252"/>
              </a:cxn>
              <a:cxn ang="0">
                <a:pos x="connsiteX18253" y="connsiteY18253"/>
              </a:cxn>
              <a:cxn ang="0">
                <a:pos x="connsiteX18254" y="connsiteY18254"/>
              </a:cxn>
              <a:cxn ang="0">
                <a:pos x="connsiteX18255" y="connsiteY18255"/>
              </a:cxn>
              <a:cxn ang="0">
                <a:pos x="connsiteX18256" y="connsiteY18256"/>
              </a:cxn>
              <a:cxn ang="0">
                <a:pos x="connsiteX18257" y="connsiteY18257"/>
              </a:cxn>
              <a:cxn ang="0">
                <a:pos x="connsiteX18258" y="connsiteY18258"/>
              </a:cxn>
              <a:cxn ang="0">
                <a:pos x="connsiteX18259" y="connsiteY18259"/>
              </a:cxn>
              <a:cxn ang="0">
                <a:pos x="connsiteX18260" y="connsiteY18260"/>
              </a:cxn>
              <a:cxn ang="0">
                <a:pos x="connsiteX18261" y="connsiteY18261"/>
              </a:cxn>
              <a:cxn ang="0">
                <a:pos x="connsiteX18262" y="connsiteY18262"/>
              </a:cxn>
              <a:cxn ang="0">
                <a:pos x="connsiteX18263" y="connsiteY18263"/>
              </a:cxn>
              <a:cxn ang="0">
                <a:pos x="connsiteX18264" y="connsiteY18264"/>
              </a:cxn>
              <a:cxn ang="0">
                <a:pos x="connsiteX18265" y="connsiteY18265"/>
              </a:cxn>
              <a:cxn ang="0">
                <a:pos x="connsiteX18266" y="connsiteY18266"/>
              </a:cxn>
              <a:cxn ang="0">
                <a:pos x="connsiteX18267" y="connsiteY18267"/>
              </a:cxn>
              <a:cxn ang="0">
                <a:pos x="connsiteX18268" y="connsiteY18268"/>
              </a:cxn>
              <a:cxn ang="0">
                <a:pos x="connsiteX18269" y="connsiteY18269"/>
              </a:cxn>
              <a:cxn ang="0">
                <a:pos x="connsiteX18270" y="connsiteY18270"/>
              </a:cxn>
              <a:cxn ang="0">
                <a:pos x="connsiteX18271" y="connsiteY18271"/>
              </a:cxn>
              <a:cxn ang="0">
                <a:pos x="connsiteX18272" y="connsiteY18272"/>
              </a:cxn>
              <a:cxn ang="0">
                <a:pos x="connsiteX18273" y="connsiteY18273"/>
              </a:cxn>
              <a:cxn ang="0">
                <a:pos x="connsiteX18274" y="connsiteY18274"/>
              </a:cxn>
              <a:cxn ang="0">
                <a:pos x="connsiteX18275" y="connsiteY18275"/>
              </a:cxn>
              <a:cxn ang="0">
                <a:pos x="connsiteX18276" y="connsiteY18276"/>
              </a:cxn>
              <a:cxn ang="0">
                <a:pos x="connsiteX18277" y="connsiteY18277"/>
              </a:cxn>
              <a:cxn ang="0">
                <a:pos x="connsiteX18278" y="connsiteY18278"/>
              </a:cxn>
              <a:cxn ang="0">
                <a:pos x="connsiteX18279" y="connsiteY18279"/>
              </a:cxn>
              <a:cxn ang="0">
                <a:pos x="connsiteX18280" y="connsiteY18280"/>
              </a:cxn>
              <a:cxn ang="0">
                <a:pos x="connsiteX18281" y="connsiteY18281"/>
              </a:cxn>
              <a:cxn ang="0">
                <a:pos x="connsiteX18282" y="connsiteY18282"/>
              </a:cxn>
              <a:cxn ang="0">
                <a:pos x="connsiteX18283" y="connsiteY18283"/>
              </a:cxn>
              <a:cxn ang="0">
                <a:pos x="connsiteX18284" y="connsiteY18284"/>
              </a:cxn>
              <a:cxn ang="0">
                <a:pos x="connsiteX18285" y="connsiteY18285"/>
              </a:cxn>
              <a:cxn ang="0">
                <a:pos x="connsiteX18286" y="connsiteY18286"/>
              </a:cxn>
              <a:cxn ang="0">
                <a:pos x="connsiteX18287" y="connsiteY18287"/>
              </a:cxn>
              <a:cxn ang="0">
                <a:pos x="connsiteX18288" y="connsiteY18288"/>
              </a:cxn>
              <a:cxn ang="0">
                <a:pos x="connsiteX18289" y="connsiteY18289"/>
              </a:cxn>
              <a:cxn ang="0">
                <a:pos x="connsiteX18290" y="connsiteY18290"/>
              </a:cxn>
              <a:cxn ang="0">
                <a:pos x="connsiteX18291" y="connsiteY18291"/>
              </a:cxn>
              <a:cxn ang="0">
                <a:pos x="connsiteX18292" y="connsiteY18292"/>
              </a:cxn>
              <a:cxn ang="0">
                <a:pos x="connsiteX18293" y="connsiteY18293"/>
              </a:cxn>
              <a:cxn ang="0">
                <a:pos x="connsiteX18294" y="connsiteY18294"/>
              </a:cxn>
              <a:cxn ang="0">
                <a:pos x="connsiteX18295" y="connsiteY18295"/>
              </a:cxn>
              <a:cxn ang="0">
                <a:pos x="connsiteX18296" y="connsiteY18296"/>
              </a:cxn>
              <a:cxn ang="0">
                <a:pos x="connsiteX18297" y="connsiteY18297"/>
              </a:cxn>
              <a:cxn ang="0">
                <a:pos x="connsiteX18298" y="connsiteY18298"/>
              </a:cxn>
              <a:cxn ang="0">
                <a:pos x="connsiteX18299" y="connsiteY18299"/>
              </a:cxn>
              <a:cxn ang="0">
                <a:pos x="connsiteX18300" y="connsiteY18300"/>
              </a:cxn>
              <a:cxn ang="0">
                <a:pos x="connsiteX18301" y="connsiteY18301"/>
              </a:cxn>
              <a:cxn ang="0">
                <a:pos x="connsiteX18302" y="connsiteY18302"/>
              </a:cxn>
              <a:cxn ang="0">
                <a:pos x="connsiteX18303" y="connsiteY18303"/>
              </a:cxn>
              <a:cxn ang="0">
                <a:pos x="connsiteX18304" y="connsiteY18304"/>
              </a:cxn>
              <a:cxn ang="0">
                <a:pos x="connsiteX18305" y="connsiteY18305"/>
              </a:cxn>
              <a:cxn ang="0">
                <a:pos x="connsiteX18306" y="connsiteY18306"/>
              </a:cxn>
              <a:cxn ang="0">
                <a:pos x="connsiteX18307" y="connsiteY18307"/>
              </a:cxn>
              <a:cxn ang="0">
                <a:pos x="connsiteX18308" y="connsiteY18308"/>
              </a:cxn>
              <a:cxn ang="0">
                <a:pos x="connsiteX18309" y="connsiteY18309"/>
              </a:cxn>
              <a:cxn ang="0">
                <a:pos x="connsiteX18310" y="connsiteY18310"/>
              </a:cxn>
              <a:cxn ang="0">
                <a:pos x="connsiteX18311" y="connsiteY18311"/>
              </a:cxn>
              <a:cxn ang="0">
                <a:pos x="connsiteX18312" y="connsiteY18312"/>
              </a:cxn>
              <a:cxn ang="0">
                <a:pos x="connsiteX18313" y="connsiteY18313"/>
              </a:cxn>
              <a:cxn ang="0">
                <a:pos x="connsiteX18314" y="connsiteY18314"/>
              </a:cxn>
              <a:cxn ang="0">
                <a:pos x="connsiteX18315" y="connsiteY18315"/>
              </a:cxn>
              <a:cxn ang="0">
                <a:pos x="connsiteX18316" y="connsiteY18316"/>
              </a:cxn>
              <a:cxn ang="0">
                <a:pos x="connsiteX18317" y="connsiteY18317"/>
              </a:cxn>
              <a:cxn ang="0">
                <a:pos x="connsiteX18318" y="connsiteY18318"/>
              </a:cxn>
              <a:cxn ang="0">
                <a:pos x="connsiteX18319" y="connsiteY18319"/>
              </a:cxn>
              <a:cxn ang="0">
                <a:pos x="connsiteX18320" y="connsiteY18320"/>
              </a:cxn>
              <a:cxn ang="0">
                <a:pos x="connsiteX18321" y="connsiteY18321"/>
              </a:cxn>
              <a:cxn ang="0">
                <a:pos x="connsiteX18322" y="connsiteY18322"/>
              </a:cxn>
              <a:cxn ang="0">
                <a:pos x="connsiteX18323" y="connsiteY18323"/>
              </a:cxn>
              <a:cxn ang="0">
                <a:pos x="connsiteX18324" y="connsiteY18324"/>
              </a:cxn>
              <a:cxn ang="0">
                <a:pos x="connsiteX18325" y="connsiteY18325"/>
              </a:cxn>
              <a:cxn ang="0">
                <a:pos x="connsiteX18326" y="connsiteY18326"/>
              </a:cxn>
              <a:cxn ang="0">
                <a:pos x="connsiteX18327" y="connsiteY18327"/>
              </a:cxn>
              <a:cxn ang="0">
                <a:pos x="connsiteX18328" y="connsiteY18328"/>
              </a:cxn>
              <a:cxn ang="0">
                <a:pos x="connsiteX18329" y="connsiteY18329"/>
              </a:cxn>
              <a:cxn ang="0">
                <a:pos x="connsiteX18330" y="connsiteY18330"/>
              </a:cxn>
              <a:cxn ang="0">
                <a:pos x="connsiteX18331" y="connsiteY18331"/>
              </a:cxn>
              <a:cxn ang="0">
                <a:pos x="connsiteX18332" y="connsiteY18332"/>
              </a:cxn>
              <a:cxn ang="0">
                <a:pos x="connsiteX18333" y="connsiteY18333"/>
              </a:cxn>
              <a:cxn ang="0">
                <a:pos x="connsiteX18334" y="connsiteY18334"/>
              </a:cxn>
              <a:cxn ang="0">
                <a:pos x="connsiteX18335" y="connsiteY18335"/>
              </a:cxn>
              <a:cxn ang="0">
                <a:pos x="connsiteX18336" y="connsiteY18336"/>
              </a:cxn>
              <a:cxn ang="0">
                <a:pos x="connsiteX18337" y="connsiteY18337"/>
              </a:cxn>
              <a:cxn ang="0">
                <a:pos x="connsiteX18338" y="connsiteY18338"/>
              </a:cxn>
              <a:cxn ang="0">
                <a:pos x="connsiteX18339" y="connsiteY18339"/>
              </a:cxn>
              <a:cxn ang="0">
                <a:pos x="connsiteX18340" y="connsiteY18340"/>
              </a:cxn>
              <a:cxn ang="0">
                <a:pos x="connsiteX18341" y="connsiteY18341"/>
              </a:cxn>
              <a:cxn ang="0">
                <a:pos x="connsiteX18342" y="connsiteY18342"/>
              </a:cxn>
              <a:cxn ang="0">
                <a:pos x="connsiteX18343" y="connsiteY18343"/>
              </a:cxn>
              <a:cxn ang="0">
                <a:pos x="connsiteX18344" y="connsiteY18344"/>
              </a:cxn>
              <a:cxn ang="0">
                <a:pos x="connsiteX18345" y="connsiteY18345"/>
              </a:cxn>
              <a:cxn ang="0">
                <a:pos x="connsiteX18346" y="connsiteY18346"/>
              </a:cxn>
              <a:cxn ang="0">
                <a:pos x="connsiteX18347" y="connsiteY18347"/>
              </a:cxn>
              <a:cxn ang="0">
                <a:pos x="connsiteX18348" y="connsiteY18348"/>
              </a:cxn>
              <a:cxn ang="0">
                <a:pos x="connsiteX18349" y="connsiteY18349"/>
              </a:cxn>
              <a:cxn ang="0">
                <a:pos x="connsiteX18350" y="connsiteY18350"/>
              </a:cxn>
              <a:cxn ang="0">
                <a:pos x="connsiteX18351" y="connsiteY18351"/>
              </a:cxn>
              <a:cxn ang="0">
                <a:pos x="connsiteX18352" y="connsiteY18352"/>
              </a:cxn>
              <a:cxn ang="0">
                <a:pos x="connsiteX18353" y="connsiteY18353"/>
              </a:cxn>
              <a:cxn ang="0">
                <a:pos x="connsiteX18354" y="connsiteY18354"/>
              </a:cxn>
              <a:cxn ang="0">
                <a:pos x="connsiteX18355" y="connsiteY18355"/>
              </a:cxn>
              <a:cxn ang="0">
                <a:pos x="connsiteX18356" y="connsiteY18356"/>
              </a:cxn>
              <a:cxn ang="0">
                <a:pos x="connsiteX18357" y="connsiteY18357"/>
              </a:cxn>
              <a:cxn ang="0">
                <a:pos x="connsiteX18358" y="connsiteY18358"/>
              </a:cxn>
              <a:cxn ang="0">
                <a:pos x="connsiteX18359" y="connsiteY18359"/>
              </a:cxn>
              <a:cxn ang="0">
                <a:pos x="connsiteX18360" y="connsiteY18360"/>
              </a:cxn>
              <a:cxn ang="0">
                <a:pos x="connsiteX18361" y="connsiteY18361"/>
              </a:cxn>
              <a:cxn ang="0">
                <a:pos x="connsiteX18362" y="connsiteY18362"/>
              </a:cxn>
              <a:cxn ang="0">
                <a:pos x="connsiteX18363" y="connsiteY18363"/>
              </a:cxn>
              <a:cxn ang="0">
                <a:pos x="connsiteX18364" y="connsiteY18364"/>
              </a:cxn>
              <a:cxn ang="0">
                <a:pos x="connsiteX18365" y="connsiteY18365"/>
              </a:cxn>
              <a:cxn ang="0">
                <a:pos x="connsiteX18366" y="connsiteY18366"/>
              </a:cxn>
              <a:cxn ang="0">
                <a:pos x="connsiteX18367" y="connsiteY18367"/>
              </a:cxn>
              <a:cxn ang="0">
                <a:pos x="connsiteX18368" y="connsiteY18368"/>
              </a:cxn>
              <a:cxn ang="0">
                <a:pos x="connsiteX18369" y="connsiteY18369"/>
              </a:cxn>
              <a:cxn ang="0">
                <a:pos x="connsiteX18370" y="connsiteY18370"/>
              </a:cxn>
              <a:cxn ang="0">
                <a:pos x="connsiteX18371" y="connsiteY18371"/>
              </a:cxn>
              <a:cxn ang="0">
                <a:pos x="connsiteX18372" y="connsiteY18372"/>
              </a:cxn>
              <a:cxn ang="0">
                <a:pos x="connsiteX18373" y="connsiteY18373"/>
              </a:cxn>
              <a:cxn ang="0">
                <a:pos x="connsiteX18374" y="connsiteY18374"/>
              </a:cxn>
              <a:cxn ang="0">
                <a:pos x="connsiteX18375" y="connsiteY18375"/>
              </a:cxn>
              <a:cxn ang="0">
                <a:pos x="connsiteX18376" y="connsiteY18376"/>
              </a:cxn>
              <a:cxn ang="0">
                <a:pos x="connsiteX18377" y="connsiteY18377"/>
              </a:cxn>
              <a:cxn ang="0">
                <a:pos x="connsiteX18378" y="connsiteY18378"/>
              </a:cxn>
              <a:cxn ang="0">
                <a:pos x="connsiteX18379" y="connsiteY18379"/>
              </a:cxn>
              <a:cxn ang="0">
                <a:pos x="connsiteX18380" y="connsiteY18380"/>
              </a:cxn>
              <a:cxn ang="0">
                <a:pos x="connsiteX18381" y="connsiteY18381"/>
              </a:cxn>
              <a:cxn ang="0">
                <a:pos x="connsiteX18382" y="connsiteY18382"/>
              </a:cxn>
              <a:cxn ang="0">
                <a:pos x="connsiteX18383" y="connsiteY18383"/>
              </a:cxn>
              <a:cxn ang="0">
                <a:pos x="connsiteX18384" y="connsiteY18384"/>
              </a:cxn>
              <a:cxn ang="0">
                <a:pos x="connsiteX18385" y="connsiteY18385"/>
              </a:cxn>
              <a:cxn ang="0">
                <a:pos x="connsiteX18386" y="connsiteY18386"/>
              </a:cxn>
              <a:cxn ang="0">
                <a:pos x="connsiteX18387" y="connsiteY18387"/>
              </a:cxn>
              <a:cxn ang="0">
                <a:pos x="connsiteX18388" y="connsiteY18388"/>
              </a:cxn>
              <a:cxn ang="0">
                <a:pos x="connsiteX18389" y="connsiteY18389"/>
              </a:cxn>
              <a:cxn ang="0">
                <a:pos x="connsiteX18390" y="connsiteY18390"/>
              </a:cxn>
              <a:cxn ang="0">
                <a:pos x="connsiteX18391" y="connsiteY18391"/>
              </a:cxn>
              <a:cxn ang="0">
                <a:pos x="connsiteX18392" y="connsiteY18392"/>
              </a:cxn>
              <a:cxn ang="0">
                <a:pos x="connsiteX18393" y="connsiteY18393"/>
              </a:cxn>
              <a:cxn ang="0">
                <a:pos x="connsiteX18394" y="connsiteY18394"/>
              </a:cxn>
              <a:cxn ang="0">
                <a:pos x="connsiteX18395" y="connsiteY18395"/>
              </a:cxn>
              <a:cxn ang="0">
                <a:pos x="connsiteX18396" y="connsiteY18396"/>
              </a:cxn>
              <a:cxn ang="0">
                <a:pos x="connsiteX18397" y="connsiteY18397"/>
              </a:cxn>
              <a:cxn ang="0">
                <a:pos x="connsiteX18398" y="connsiteY18398"/>
              </a:cxn>
              <a:cxn ang="0">
                <a:pos x="connsiteX18399" y="connsiteY18399"/>
              </a:cxn>
              <a:cxn ang="0">
                <a:pos x="connsiteX18400" y="connsiteY18400"/>
              </a:cxn>
              <a:cxn ang="0">
                <a:pos x="connsiteX18401" y="connsiteY18401"/>
              </a:cxn>
              <a:cxn ang="0">
                <a:pos x="connsiteX18402" y="connsiteY18402"/>
              </a:cxn>
              <a:cxn ang="0">
                <a:pos x="connsiteX18403" y="connsiteY18403"/>
              </a:cxn>
              <a:cxn ang="0">
                <a:pos x="connsiteX18404" y="connsiteY18404"/>
              </a:cxn>
              <a:cxn ang="0">
                <a:pos x="connsiteX18405" y="connsiteY18405"/>
              </a:cxn>
              <a:cxn ang="0">
                <a:pos x="connsiteX18406" y="connsiteY18406"/>
              </a:cxn>
              <a:cxn ang="0">
                <a:pos x="connsiteX18407" y="connsiteY18407"/>
              </a:cxn>
              <a:cxn ang="0">
                <a:pos x="connsiteX18408" y="connsiteY18408"/>
              </a:cxn>
              <a:cxn ang="0">
                <a:pos x="connsiteX18409" y="connsiteY18409"/>
              </a:cxn>
              <a:cxn ang="0">
                <a:pos x="connsiteX18410" y="connsiteY18410"/>
              </a:cxn>
              <a:cxn ang="0">
                <a:pos x="connsiteX18411" y="connsiteY18411"/>
              </a:cxn>
              <a:cxn ang="0">
                <a:pos x="connsiteX18412" y="connsiteY18412"/>
              </a:cxn>
              <a:cxn ang="0">
                <a:pos x="connsiteX18413" y="connsiteY18413"/>
              </a:cxn>
              <a:cxn ang="0">
                <a:pos x="connsiteX18414" y="connsiteY18414"/>
              </a:cxn>
              <a:cxn ang="0">
                <a:pos x="connsiteX18415" y="connsiteY18415"/>
              </a:cxn>
              <a:cxn ang="0">
                <a:pos x="connsiteX18416" y="connsiteY18416"/>
              </a:cxn>
              <a:cxn ang="0">
                <a:pos x="connsiteX18417" y="connsiteY18417"/>
              </a:cxn>
              <a:cxn ang="0">
                <a:pos x="connsiteX18418" y="connsiteY18418"/>
              </a:cxn>
              <a:cxn ang="0">
                <a:pos x="connsiteX18419" y="connsiteY18419"/>
              </a:cxn>
              <a:cxn ang="0">
                <a:pos x="connsiteX18420" y="connsiteY18420"/>
              </a:cxn>
              <a:cxn ang="0">
                <a:pos x="connsiteX18421" y="connsiteY18421"/>
              </a:cxn>
              <a:cxn ang="0">
                <a:pos x="connsiteX18422" y="connsiteY18422"/>
              </a:cxn>
              <a:cxn ang="0">
                <a:pos x="connsiteX18423" y="connsiteY18423"/>
              </a:cxn>
              <a:cxn ang="0">
                <a:pos x="connsiteX18424" y="connsiteY18424"/>
              </a:cxn>
              <a:cxn ang="0">
                <a:pos x="connsiteX18425" y="connsiteY18425"/>
              </a:cxn>
              <a:cxn ang="0">
                <a:pos x="connsiteX18426" y="connsiteY18426"/>
              </a:cxn>
              <a:cxn ang="0">
                <a:pos x="connsiteX18427" y="connsiteY18427"/>
              </a:cxn>
              <a:cxn ang="0">
                <a:pos x="connsiteX18428" y="connsiteY18428"/>
              </a:cxn>
              <a:cxn ang="0">
                <a:pos x="connsiteX18429" y="connsiteY18429"/>
              </a:cxn>
              <a:cxn ang="0">
                <a:pos x="connsiteX18430" y="connsiteY18430"/>
              </a:cxn>
              <a:cxn ang="0">
                <a:pos x="connsiteX18431" y="connsiteY18431"/>
              </a:cxn>
              <a:cxn ang="0">
                <a:pos x="connsiteX18432" y="connsiteY18432"/>
              </a:cxn>
              <a:cxn ang="0">
                <a:pos x="connsiteX18433" y="connsiteY18433"/>
              </a:cxn>
              <a:cxn ang="0">
                <a:pos x="connsiteX18434" y="connsiteY18434"/>
              </a:cxn>
              <a:cxn ang="0">
                <a:pos x="connsiteX18435" y="connsiteY18435"/>
              </a:cxn>
              <a:cxn ang="0">
                <a:pos x="connsiteX18436" y="connsiteY18436"/>
              </a:cxn>
              <a:cxn ang="0">
                <a:pos x="connsiteX18437" y="connsiteY18437"/>
              </a:cxn>
              <a:cxn ang="0">
                <a:pos x="connsiteX18438" y="connsiteY18438"/>
              </a:cxn>
              <a:cxn ang="0">
                <a:pos x="connsiteX18439" y="connsiteY18439"/>
              </a:cxn>
              <a:cxn ang="0">
                <a:pos x="connsiteX18440" y="connsiteY18440"/>
              </a:cxn>
              <a:cxn ang="0">
                <a:pos x="connsiteX18441" y="connsiteY18441"/>
              </a:cxn>
              <a:cxn ang="0">
                <a:pos x="connsiteX18442" y="connsiteY18442"/>
              </a:cxn>
              <a:cxn ang="0">
                <a:pos x="connsiteX18443" y="connsiteY18443"/>
              </a:cxn>
              <a:cxn ang="0">
                <a:pos x="connsiteX18444" y="connsiteY18444"/>
              </a:cxn>
              <a:cxn ang="0">
                <a:pos x="connsiteX18445" y="connsiteY18445"/>
              </a:cxn>
              <a:cxn ang="0">
                <a:pos x="connsiteX18446" y="connsiteY18446"/>
              </a:cxn>
              <a:cxn ang="0">
                <a:pos x="connsiteX18447" y="connsiteY18447"/>
              </a:cxn>
              <a:cxn ang="0">
                <a:pos x="connsiteX18448" y="connsiteY18448"/>
              </a:cxn>
              <a:cxn ang="0">
                <a:pos x="connsiteX18449" y="connsiteY18449"/>
              </a:cxn>
              <a:cxn ang="0">
                <a:pos x="connsiteX18450" y="connsiteY18450"/>
              </a:cxn>
              <a:cxn ang="0">
                <a:pos x="connsiteX18451" y="connsiteY18451"/>
              </a:cxn>
              <a:cxn ang="0">
                <a:pos x="connsiteX18452" y="connsiteY18452"/>
              </a:cxn>
              <a:cxn ang="0">
                <a:pos x="connsiteX18453" y="connsiteY18453"/>
              </a:cxn>
              <a:cxn ang="0">
                <a:pos x="connsiteX18454" y="connsiteY18454"/>
              </a:cxn>
              <a:cxn ang="0">
                <a:pos x="connsiteX18455" y="connsiteY18455"/>
              </a:cxn>
              <a:cxn ang="0">
                <a:pos x="connsiteX18456" y="connsiteY18456"/>
              </a:cxn>
              <a:cxn ang="0">
                <a:pos x="connsiteX18457" y="connsiteY18457"/>
              </a:cxn>
              <a:cxn ang="0">
                <a:pos x="connsiteX18458" y="connsiteY18458"/>
              </a:cxn>
              <a:cxn ang="0">
                <a:pos x="connsiteX18459" y="connsiteY18459"/>
              </a:cxn>
              <a:cxn ang="0">
                <a:pos x="connsiteX18460" y="connsiteY18460"/>
              </a:cxn>
              <a:cxn ang="0">
                <a:pos x="connsiteX18461" y="connsiteY18461"/>
              </a:cxn>
              <a:cxn ang="0">
                <a:pos x="connsiteX18462" y="connsiteY18462"/>
              </a:cxn>
              <a:cxn ang="0">
                <a:pos x="connsiteX18463" y="connsiteY18463"/>
              </a:cxn>
              <a:cxn ang="0">
                <a:pos x="connsiteX18464" y="connsiteY18464"/>
              </a:cxn>
              <a:cxn ang="0">
                <a:pos x="connsiteX18465" y="connsiteY18465"/>
              </a:cxn>
              <a:cxn ang="0">
                <a:pos x="connsiteX18466" y="connsiteY18466"/>
              </a:cxn>
              <a:cxn ang="0">
                <a:pos x="connsiteX18467" y="connsiteY18467"/>
              </a:cxn>
              <a:cxn ang="0">
                <a:pos x="connsiteX18468" y="connsiteY18468"/>
              </a:cxn>
              <a:cxn ang="0">
                <a:pos x="connsiteX18469" y="connsiteY18469"/>
              </a:cxn>
              <a:cxn ang="0">
                <a:pos x="connsiteX18470" y="connsiteY18470"/>
              </a:cxn>
              <a:cxn ang="0">
                <a:pos x="connsiteX18471" y="connsiteY18471"/>
              </a:cxn>
              <a:cxn ang="0">
                <a:pos x="connsiteX18472" y="connsiteY18472"/>
              </a:cxn>
              <a:cxn ang="0">
                <a:pos x="connsiteX18473" y="connsiteY18473"/>
              </a:cxn>
              <a:cxn ang="0">
                <a:pos x="connsiteX18474" y="connsiteY18474"/>
              </a:cxn>
              <a:cxn ang="0">
                <a:pos x="connsiteX18475" y="connsiteY18475"/>
              </a:cxn>
              <a:cxn ang="0">
                <a:pos x="connsiteX18476" y="connsiteY18476"/>
              </a:cxn>
              <a:cxn ang="0">
                <a:pos x="connsiteX18477" y="connsiteY18477"/>
              </a:cxn>
              <a:cxn ang="0">
                <a:pos x="connsiteX18478" y="connsiteY18478"/>
              </a:cxn>
              <a:cxn ang="0">
                <a:pos x="connsiteX18479" y="connsiteY18479"/>
              </a:cxn>
              <a:cxn ang="0">
                <a:pos x="connsiteX18480" y="connsiteY18480"/>
              </a:cxn>
              <a:cxn ang="0">
                <a:pos x="connsiteX18481" y="connsiteY18481"/>
              </a:cxn>
              <a:cxn ang="0">
                <a:pos x="connsiteX18482" y="connsiteY18482"/>
              </a:cxn>
              <a:cxn ang="0">
                <a:pos x="connsiteX18483" y="connsiteY18483"/>
              </a:cxn>
              <a:cxn ang="0">
                <a:pos x="connsiteX18484" y="connsiteY18484"/>
              </a:cxn>
              <a:cxn ang="0">
                <a:pos x="connsiteX18485" y="connsiteY18485"/>
              </a:cxn>
              <a:cxn ang="0">
                <a:pos x="connsiteX18486" y="connsiteY18486"/>
              </a:cxn>
              <a:cxn ang="0">
                <a:pos x="connsiteX18487" y="connsiteY18487"/>
              </a:cxn>
              <a:cxn ang="0">
                <a:pos x="connsiteX18488" y="connsiteY18488"/>
              </a:cxn>
              <a:cxn ang="0">
                <a:pos x="connsiteX18489" y="connsiteY18489"/>
              </a:cxn>
              <a:cxn ang="0">
                <a:pos x="connsiteX18490" y="connsiteY18490"/>
              </a:cxn>
              <a:cxn ang="0">
                <a:pos x="connsiteX18491" y="connsiteY18491"/>
              </a:cxn>
              <a:cxn ang="0">
                <a:pos x="connsiteX18492" y="connsiteY18492"/>
              </a:cxn>
              <a:cxn ang="0">
                <a:pos x="connsiteX18493" y="connsiteY18493"/>
              </a:cxn>
              <a:cxn ang="0">
                <a:pos x="connsiteX18494" y="connsiteY18494"/>
              </a:cxn>
              <a:cxn ang="0">
                <a:pos x="connsiteX18495" y="connsiteY18495"/>
              </a:cxn>
              <a:cxn ang="0">
                <a:pos x="connsiteX18496" y="connsiteY18496"/>
              </a:cxn>
              <a:cxn ang="0">
                <a:pos x="connsiteX18497" y="connsiteY18497"/>
              </a:cxn>
              <a:cxn ang="0">
                <a:pos x="connsiteX18498" y="connsiteY18498"/>
              </a:cxn>
              <a:cxn ang="0">
                <a:pos x="connsiteX18499" y="connsiteY18499"/>
              </a:cxn>
              <a:cxn ang="0">
                <a:pos x="connsiteX18500" y="connsiteY18500"/>
              </a:cxn>
              <a:cxn ang="0">
                <a:pos x="connsiteX18501" y="connsiteY18501"/>
              </a:cxn>
              <a:cxn ang="0">
                <a:pos x="connsiteX18502" y="connsiteY18502"/>
              </a:cxn>
              <a:cxn ang="0">
                <a:pos x="connsiteX18503" y="connsiteY18503"/>
              </a:cxn>
              <a:cxn ang="0">
                <a:pos x="connsiteX18504" y="connsiteY18504"/>
              </a:cxn>
              <a:cxn ang="0">
                <a:pos x="connsiteX18505" y="connsiteY18505"/>
              </a:cxn>
              <a:cxn ang="0">
                <a:pos x="connsiteX18506" y="connsiteY18506"/>
              </a:cxn>
              <a:cxn ang="0">
                <a:pos x="connsiteX18507" y="connsiteY18507"/>
              </a:cxn>
              <a:cxn ang="0">
                <a:pos x="connsiteX18508" y="connsiteY18508"/>
              </a:cxn>
              <a:cxn ang="0">
                <a:pos x="connsiteX18509" y="connsiteY18509"/>
              </a:cxn>
              <a:cxn ang="0">
                <a:pos x="connsiteX18510" y="connsiteY18510"/>
              </a:cxn>
              <a:cxn ang="0">
                <a:pos x="connsiteX18511" y="connsiteY18511"/>
              </a:cxn>
              <a:cxn ang="0">
                <a:pos x="connsiteX18512" y="connsiteY18512"/>
              </a:cxn>
              <a:cxn ang="0">
                <a:pos x="connsiteX18513" y="connsiteY18513"/>
              </a:cxn>
              <a:cxn ang="0">
                <a:pos x="connsiteX18514" y="connsiteY18514"/>
              </a:cxn>
              <a:cxn ang="0">
                <a:pos x="connsiteX18515" y="connsiteY18515"/>
              </a:cxn>
              <a:cxn ang="0">
                <a:pos x="connsiteX18516" y="connsiteY18516"/>
              </a:cxn>
              <a:cxn ang="0">
                <a:pos x="connsiteX18517" y="connsiteY18517"/>
              </a:cxn>
              <a:cxn ang="0">
                <a:pos x="connsiteX18518" y="connsiteY18518"/>
              </a:cxn>
              <a:cxn ang="0">
                <a:pos x="connsiteX18519" y="connsiteY18519"/>
              </a:cxn>
              <a:cxn ang="0">
                <a:pos x="connsiteX18520" y="connsiteY18520"/>
              </a:cxn>
              <a:cxn ang="0">
                <a:pos x="connsiteX18521" y="connsiteY18521"/>
              </a:cxn>
              <a:cxn ang="0">
                <a:pos x="connsiteX18522" y="connsiteY18522"/>
              </a:cxn>
              <a:cxn ang="0">
                <a:pos x="connsiteX18523" y="connsiteY18523"/>
              </a:cxn>
              <a:cxn ang="0">
                <a:pos x="connsiteX18524" y="connsiteY18524"/>
              </a:cxn>
              <a:cxn ang="0">
                <a:pos x="connsiteX18525" y="connsiteY18525"/>
              </a:cxn>
              <a:cxn ang="0">
                <a:pos x="connsiteX18526" y="connsiteY18526"/>
              </a:cxn>
              <a:cxn ang="0">
                <a:pos x="connsiteX18527" y="connsiteY18527"/>
              </a:cxn>
              <a:cxn ang="0">
                <a:pos x="connsiteX18528" y="connsiteY18528"/>
              </a:cxn>
              <a:cxn ang="0">
                <a:pos x="connsiteX18529" y="connsiteY18529"/>
              </a:cxn>
              <a:cxn ang="0">
                <a:pos x="connsiteX18530" y="connsiteY18530"/>
              </a:cxn>
              <a:cxn ang="0">
                <a:pos x="connsiteX18531" y="connsiteY18531"/>
              </a:cxn>
              <a:cxn ang="0">
                <a:pos x="connsiteX18532" y="connsiteY18532"/>
              </a:cxn>
              <a:cxn ang="0">
                <a:pos x="connsiteX18533" y="connsiteY18533"/>
              </a:cxn>
              <a:cxn ang="0">
                <a:pos x="connsiteX18534" y="connsiteY18534"/>
              </a:cxn>
              <a:cxn ang="0">
                <a:pos x="connsiteX18535" y="connsiteY18535"/>
              </a:cxn>
              <a:cxn ang="0">
                <a:pos x="connsiteX18536" y="connsiteY18536"/>
              </a:cxn>
              <a:cxn ang="0">
                <a:pos x="connsiteX18537" y="connsiteY18537"/>
              </a:cxn>
              <a:cxn ang="0">
                <a:pos x="connsiteX18538" y="connsiteY18538"/>
              </a:cxn>
              <a:cxn ang="0">
                <a:pos x="connsiteX18539" y="connsiteY18539"/>
              </a:cxn>
              <a:cxn ang="0">
                <a:pos x="connsiteX18540" y="connsiteY18540"/>
              </a:cxn>
              <a:cxn ang="0">
                <a:pos x="connsiteX18541" y="connsiteY18541"/>
              </a:cxn>
              <a:cxn ang="0">
                <a:pos x="connsiteX18542" y="connsiteY18542"/>
              </a:cxn>
              <a:cxn ang="0">
                <a:pos x="connsiteX18543" y="connsiteY18543"/>
              </a:cxn>
              <a:cxn ang="0">
                <a:pos x="connsiteX18544" y="connsiteY18544"/>
              </a:cxn>
              <a:cxn ang="0">
                <a:pos x="connsiteX18545" y="connsiteY18545"/>
              </a:cxn>
              <a:cxn ang="0">
                <a:pos x="connsiteX18546" y="connsiteY18546"/>
              </a:cxn>
              <a:cxn ang="0">
                <a:pos x="connsiteX18547" y="connsiteY18547"/>
              </a:cxn>
              <a:cxn ang="0">
                <a:pos x="connsiteX18548" y="connsiteY18548"/>
              </a:cxn>
              <a:cxn ang="0">
                <a:pos x="connsiteX18549" y="connsiteY18549"/>
              </a:cxn>
              <a:cxn ang="0">
                <a:pos x="connsiteX18550" y="connsiteY18550"/>
              </a:cxn>
              <a:cxn ang="0">
                <a:pos x="connsiteX18551" y="connsiteY18551"/>
              </a:cxn>
              <a:cxn ang="0">
                <a:pos x="connsiteX18552" y="connsiteY18552"/>
              </a:cxn>
              <a:cxn ang="0">
                <a:pos x="connsiteX18553" y="connsiteY18553"/>
              </a:cxn>
              <a:cxn ang="0">
                <a:pos x="connsiteX18554" y="connsiteY18554"/>
              </a:cxn>
              <a:cxn ang="0">
                <a:pos x="connsiteX18555" y="connsiteY18555"/>
              </a:cxn>
              <a:cxn ang="0">
                <a:pos x="connsiteX18556" y="connsiteY18556"/>
              </a:cxn>
              <a:cxn ang="0">
                <a:pos x="connsiteX18557" y="connsiteY18557"/>
              </a:cxn>
              <a:cxn ang="0">
                <a:pos x="connsiteX18558" y="connsiteY18558"/>
              </a:cxn>
              <a:cxn ang="0">
                <a:pos x="connsiteX18559" y="connsiteY18559"/>
              </a:cxn>
              <a:cxn ang="0">
                <a:pos x="connsiteX18560" y="connsiteY18560"/>
              </a:cxn>
              <a:cxn ang="0">
                <a:pos x="connsiteX18561" y="connsiteY18561"/>
              </a:cxn>
              <a:cxn ang="0">
                <a:pos x="connsiteX18562" y="connsiteY18562"/>
              </a:cxn>
              <a:cxn ang="0">
                <a:pos x="connsiteX18563" y="connsiteY18563"/>
              </a:cxn>
              <a:cxn ang="0">
                <a:pos x="connsiteX18564" y="connsiteY18564"/>
              </a:cxn>
              <a:cxn ang="0">
                <a:pos x="connsiteX18565" y="connsiteY18565"/>
              </a:cxn>
              <a:cxn ang="0">
                <a:pos x="connsiteX18566" y="connsiteY18566"/>
              </a:cxn>
              <a:cxn ang="0">
                <a:pos x="connsiteX18567" y="connsiteY18567"/>
              </a:cxn>
              <a:cxn ang="0">
                <a:pos x="connsiteX18568" y="connsiteY18568"/>
              </a:cxn>
              <a:cxn ang="0">
                <a:pos x="connsiteX18569" y="connsiteY18569"/>
              </a:cxn>
              <a:cxn ang="0">
                <a:pos x="connsiteX18570" y="connsiteY18570"/>
              </a:cxn>
              <a:cxn ang="0">
                <a:pos x="connsiteX18571" y="connsiteY18571"/>
              </a:cxn>
              <a:cxn ang="0">
                <a:pos x="connsiteX18572" y="connsiteY18572"/>
              </a:cxn>
              <a:cxn ang="0">
                <a:pos x="connsiteX18573" y="connsiteY18573"/>
              </a:cxn>
              <a:cxn ang="0">
                <a:pos x="connsiteX18574" y="connsiteY18574"/>
              </a:cxn>
              <a:cxn ang="0">
                <a:pos x="connsiteX18575" y="connsiteY18575"/>
              </a:cxn>
              <a:cxn ang="0">
                <a:pos x="connsiteX18576" y="connsiteY18576"/>
              </a:cxn>
              <a:cxn ang="0">
                <a:pos x="connsiteX18577" y="connsiteY18577"/>
              </a:cxn>
              <a:cxn ang="0">
                <a:pos x="connsiteX18578" y="connsiteY18578"/>
              </a:cxn>
              <a:cxn ang="0">
                <a:pos x="connsiteX18579" y="connsiteY18579"/>
              </a:cxn>
              <a:cxn ang="0">
                <a:pos x="connsiteX18580" y="connsiteY18580"/>
              </a:cxn>
              <a:cxn ang="0">
                <a:pos x="connsiteX18581" y="connsiteY18581"/>
              </a:cxn>
              <a:cxn ang="0">
                <a:pos x="connsiteX18582" y="connsiteY18582"/>
              </a:cxn>
              <a:cxn ang="0">
                <a:pos x="connsiteX18583" y="connsiteY18583"/>
              </a:cxn>
              <a:cxn ang="0">
                <a:pos x="connsiteX18584" y="connsiteY18584"/>
              </a:cxn>
              <a:cxn ang="0">
                <a:pos x="connsiteX18585" y="connsiteY18585"/>
              </a:cxn>
              <a:cxn ang="0">
                <a:pos x="connsiteX18586" y="connsiteY18586"/>
              </a:cxn>
              <a:cxn ang="0">
                <a:pos x="connsiteX18587" y="connsiteY18587"/>
              </a:cxn>
              <a:cxn ang="0">
                <a:pos x="connsiteX18588" y="connsiteY18588"/>
              </a:cxn>
              <a:cxn ang="0">
                <a:pos x="connsiteX18589" y="connsiteY18589"/>
              </a:cxn>
              <a:cxn ang="0">
                <a:pos x="connsiteX18590" y="connsiteY18590"/>
              </a:cxn>
              <a:cxn ang="0">
                <a:pos x="connsiteX18591" y="connsiteY18591"/>
              </a:cxn>
              <a:cxn ang="0">
                <a:pos x="connsiteX18592" y="connsiteY18592"/>
              </a:cxn>
              <a:cxn ang="0">
                <a:pos x="connsiteX18593" y="connsiteY18593"/>
              </a:cxn>
              <a:cxn ang="0">
                <a:pos x="connsiteX18594" y="connsiteY18594"/>
              </a:cxn>
              <a:cxn ang="0">
                <a:pos x="connsiteX18595" y="connsiteY18595"/>
              </a:cxn>
              <a:cxn ang="0">
                <a:pos x="connsiteX18596" y="connsiteY18596"/>
              </a:cxn>
              <a:cxn ang="0">
                <a:pos x="connsiteX18597" y="connsiteY18597"/>
              </a:cxn>
              <a:cxn ang="0">
                <a:pos x="connsiteX18598" y="connsiteY18598"/>
              </a:cxn>
              <a:cxn ang="0">
                <a:pos x="connsiteX18599" y="connsiteY18599"/>
              </a:cxn>
              <a:cxn ang="0">
                <a:pos x="connsiteX18600" y="connsiteY18600"/>
              </a:cxn>
              <a:cxn ang="0">
                <a:pos x="connsiteX18601" y="connsiteY18601"/>
              </a:cxn>
              <a:cxn ang="0">
                <a:pos x="connsiteX18602" y="connsiteY18602"/>
              </a:cxn>
              <a:cxn ang="0">
                <a:pos x="connsiteX18603" y="connsiteY18603"/>
              </a:cxn>
              <a:cxn ang="0">
                <a:pos x="connsiteX18604" y="connsiteY18604"/>
              </a:cxn>
              <a:cxn ang="0">
                <a:pos x="connsiteX18605" y="connsiteY18605"/>
              </a:cxn>
              <a:cxn ang="0">
                <a:pos x="connsiteX18606" y="connsiteY18606"/>
              </a:cxn>
              <a:cxn ang="0">
                <a:pos x="connsiteX18607" y="connsiteY18607"/>
              </a:cxn>
              <a:cxn ang="0">
                <a:pos x="connsiteX18608" y="connsiteY18608"/>
              </a:cxn>
              <a:cxn ang="0">
                <a:pos x="connsiteX18609" y="connsiteY18609"/>
              </a:cxn>
              <a:cxn ang="0">
                <a:pos x="connsiteX18610" y="connsiteY18610"/>
              </a:cxn>
              <a:cxn ang="0">
                <a:pos x="connsiteX18611" y="connsiteY18611"/>
              </a:cxn>
              <a:cxn ang="0">
                <a:pos x="connsiteX18612" y="connsiteY18612"/>
              </a:cxn>
              <a:cxn ang="0">
                <a:pos x="connsiteX18613" y="connsiteY18613"/>
              </a:cxn>
              <a:cxn ang="0">
                <a:pos x="connsiteX18614" y="connsiteY18614"/>
              </a:cxn>
              <a:cxn ang="0">
                <a:pos x="connsiteX18615" y="connsiteY18615"/>
              </a:cxn>
              <a:cxn ang="0">
                <a:pos x="connsiteX18616" y="connsiteY18616"/>
              </a:cxn>
              <a:cxn ang="0">
                <a:pos x="connsiteX18617" y="connsiteY18617"/>
              </a:cxn>
              <a:cxn ang="0">
                <a:pos x="connsiteX18618" y="connsiteY18618"/>
              </a:cxn>
              <a:cxn ang="0">
                <a:pos x="connsiteX18619" y="connsiteY18619"/>
              </a:cxn>
              <a:cxn ang="0">
                <a:pos x="connsiteX18620" y="connsiteY18620"/>
              </a:cxn>
              <a:cxn ang="0">
                <a:pos x="connsiteX18621" y="connsiteY18621"/>
              </a:cxn>
              <a:cxn ang="0">
                <a:pos x="connsiteX18622" y="connsiteY18622"/>
              </a:cxn>
              <a:cxn ang="0">
                <a:pos x="connsiteX18623" y="connsiteY18623"/>
              </a:cxn>
              <a:cxn ang="0">
                <a:pos x="connsiteX18624" y="connsiteY18624"/>
              </a:cxn>
              <a:cxn ang="0">
                <a:pos x="connsiteX18625" y="connsiteY18625"/>
              </a:cxn>
              <a:cxn ang="0">
                <a:pos x="connsiteX18626" y="connsiteY18626"/>
              </a:cxn>
              <a:cxn ang="0">
                <a:pos x="connsiteX18627" y="connsiteY18627"/>
              </a:cxn>
              <a:cxn ang="0">
                <a:pos x="connsiteX18628" y="connsiteY18628"/>
              </a:cxn>
              <a:cxn ang="0">
                <a:pos x="connsiteX18629" y="connsiteY18629"/>
              </a:cxn>
              <a:cxn ang="0">
                <a:pos x="connsiteX18630" y="connsiteY18630"/>
              </a:cxn>
              <a:cxn ang="0">
                <a:pos x="connsiteX18631" y="connsiteY18631"/>
              </a:cxn>
              <a:cxn ang="0">
                <a:pos x="connsiteX18632" y="connsiteY18632"/>
              </a:cxn>
              <a:cxn ang="0">
                <a:pos x="connsiteX18633" y="connsiteY18633"/>
              </a:cxn>
              <a:cxn ang="0">
                <a:pos x="connsiteX18634" y="connsiteY18634"/>
              </a:cxn>
              <a:cxn ang="0">
                <a:pos x="connsiteX18635" y="connsiteY18635"/>
              </a:cxn>
              <a:cxn ang="0">
                <a:pos x="connsiteX18636" y="connsiteY18636"/>
              </a:cxn>
              <a:cxn ang="0">
                <a:pos x="connsiteX18637" y="connsiteY18637"/>
              </a:cxn>
              <a:cxn ang="0">
                <a:pos x="connsiteX18638" y="connsiteY18638"/>
              </a:cxn>
              <a:cxn ang="0">
                <a:pos x="connsiteX18639" y="connsiteY18639"/>
              </a:cxn>
              <a:cxn ang="0">
                <a:pos x="connsiteX18640" y="connsiteY18640"/>
              </a:cxn>
              <a:cxn ang="0">
                <a:pos x="connsiteX18641" y="connsiteY18641"/>
              </a:cxn>
              <a:cxn ang="0">
                <a:pos x="connsiteX18642" y="connsiteY18642"/>
              </a:cxn>
              <a:cxn ang="0">
                <a:pos x="connsiteX18643" y="connsiteY18643"/>
              </a:cxn>
              <a:cxn ang="0">
                <a:pos x="connsiteX18644" y="connsiteY18644"/>
              </a:cxn>
              <a:cxn ang="0">
                <a:pos x="connsiteX18645" y="connsiteY18645"/>
              </a:cxn>
              <a:cxn ang="0">
                <a:pos x="connsiteX18646" y="connsiteY18646"/>
              </a:cxn>
              <a:cxn ang="0">
                <a:pos x="connsiteX18647" y="connsiteY18647"/>
              </a:cxn>
              <a:cxn ang="0">
                <a:pos x="connsiteX18648" y="connsiteY18648"/>
              </a:cxn>
              <a:cxn ang="0">
                <a:pos x="connsiteX18649" y="connsiteY18649"/>
              </a:cxn>
              <a:cxn ang="0">
                <a:pos x="connsiteX18650" y="connsiteY18650"/>
              </a:cxn>
              <a:cxn ang="0">
                <a:pos x="connsiteX18651" y="connsiteY18651"/>
              </a:cxn>
              <a:cxn ang="0">
                <a:pos x="connsiteX18652" y="connsiteY18652"/>
              </a:cxn>
              <a:cxn ang="0">
                <a:pos x="connsiteX18653" y="connsiteY18653"/>
              </a:cxn>
              <a:cxn ang="0">
                <a:pos x="connsiteX18654" y="connsiteY18654"/>
              </a:cxn>
              <a:cxn ang="0">
                <a:pos x="connsiteX18655" y="connsiteY18655"/>
              </a:cxn>
              <a:cxn ang="0">
                <a:pos x="connsiteX18656" y="connsiteY18656"/>
              </a:cxn>
              <a:cxn ang="0">
                <a:pos x="connsiteX18657" y="connsiteY18657"/>
              </a:cxn>
              <a:cxn ang="0">
                <a:pos x="connsiteX18658" y="connsiteY18658"/>
              </a:cxn>
              <a:cxn ang="0">
                <a:pos x="connsiteX18659" y="connsiteY18659"/>
              </a:cxn>
              <a:cxn ang="0">
                <a:pos x="connsiteX18660" y="connsiteY18660"/>
              </a:cxn>
              <a:cxn ang="0">
                <a:pos x="connsiteX18661" y="connsiteY18661"/>
              </a:cxn>
              <a:cxn ang="0">
                <a:pos x="connsiteX18662" y="connsiteY18662"/>
              </a:cxn>
              <a:cxn ang="0">
                <a:pos x="connsiteX18663" y="connsiteY18663"/>
              </a:cxn>
              <a:cxn ang="0">
                <a:pos x="connsiteX18664" y="connsiteY18664"/>
              </a:cxn>
              <a:cxn ang="0">
                <a:pos x="connsiteX18665" y="connsiteY18665"/>
              </a:cxn>
              <a:cxn ang="0">
                <a:pos x="connsiteX18666" y="connsiteY18666"/>
              </a:cxn>
              <a:cxn ang="0">
                <a:pos x="connsiteX18667" y="connsiteY18667"/>
              </a:cxn>
              <a:cxn ang="0">
                <a:pos x="connsiteX18668" y="connsiteY18668"/>
              </a:cxn>
              <a:cxn ang="0">
                <a:pos x="connsiteX18669" y="connsiteY18669"/>
              </a:cxn>
              <a:cxn ang="0">
                <a:pos x="connsiteX18670" y="connsiteY18670"/>
              </a:cxn>
              <a:cxn ang="0">
                <a:pos x="connsiteX18671" y="connsiteY18671"/>
              </a:cxn>
              <a:cxn ang="0">
                <a:pos x="connsiteX18672" y="connsiteY18672"/>
              </a:cxn>
              <a:cxn ang="0">
                <a:pos x="connsiteX18673" y="connsiteY18673"/>
              </a:cxn>
              <a:cxn ang="0">
                <a:pos x="connsiteX18674" y="connsiteY18674"/>
              </a:cxn>
              <a:cxn ang="0">
                <a:pos x="connsiteX18675" y="connsiteY18675"/>
              </a:cxn>
              <a:cxn ang="0">
                <a:pos x="connsiteX18676" y="connsiteY18676"/>
              </a:cxn>
              <a:cxn ang="0">
                <a:pos x="connsiteX18677" y="connsiteY18677"/>
              </a:cxn>
              <a:cxn ang="0">
                <a:pos x="connsiteX18678" y="connsiteY18678"/>
              </a:cxn>
              <a:cxn ang="0">
                <a:pos x="connsiteX18679" y="connsiteY18679"/>
              </a:cxn>
              <a:cxn ang="0">
                <a:pos x="connsiteX18680" y="connsiteY18680"/>
              </a:cxn>
              <a:cxn ang="0">
                <a:pos x="connsiteX18681" y="connsiteY18681"/>
              </a:cxn>
              <a:cxn ang="0">
                <a:pos x="connsiteX18682" y="connsiteY18682"/>
              </a:cxn>
              <a:cxn ang="0">
                <a:pos x="connsiteX18683" y="connsiteY18683"/>
              </a:cxn>
              <a:cxn ang="0">
                <a:pos x="connsiteX18684" y="connsiteY18684"/>
              </a:cxn>
              <a:cxn ang="0">
                <a:pos x="connsiteX18685" y="connsiteY18685"/>
              </a:cxn>
              <a:cxn ang="0">
                <a:pos x="connsiteX18686" y="connsiteY18686"/>
              </a:cxn>
              <a:cxn ang="0">
                <a:pos x="connsiteX18687" y="connsiteY18687"/>
              </a:cxn>
              <a:cxn ang="0">
                <a:pos x="connsiteX18688" y="connsiteY18688"/>
              </a:cxn>
              <a:cxn ang="0">
                <a:pos x="connsiteX18689" y="connsiteY18689"/>
              </a:cxn>
              <a:cxn ang="0">
                <a:pos x="connsiteX18690" y="connsiteY18690"/>
              </a:cxn>
              <a:cxn ang="0">
                <a:pos x="connsiteX18691" y="connsiteY18691"/>
              </a:cxn>
              <a:cxn ang="0">
                <a:pos x="connsiteX18692" y="connsiteY18692"/>
              </a:cxn>
              <a:cxn ang="0">
                <a:pos x="connsiteX18693" y="connsiteY18693"/>
              </a:cxn>
              <a:cxn ang="0">
                <a:pos x="connsiteX18694" y="connsiteY18694"/>
              </a:cxn>
              <a:cxn ang="0">
                <a:pos x="connsiteX18695" y="connsiteY18695"/>
              </a:cxn>
              <a:cxn ang="0">
                <a:pos x="connsiteX18696" y="connsiteY18696"/>
              </a:cxn>
              <a:cxn ang="0">
                <a:pos x="connsiteX18697" y="connsiteY18697"/>
              </a:cxn>
              <a:cxn ang="0">
                <a:pos x="connsiteX18698" y="connsiteY18698"/>
              </a:cxn>
              <a:cxn ang="0">
                <a:pos x="connsiteX18699" y="connsiteY18699"/>
              </a:cxn>
              <a:cxn ang="0">
                <a:pos x="connsiteX18700" y="connsiteY18700"/>
              </a:cxn>
              <a:cxn ang="0">
                <a:pos x="connsiteX18701" y="connsiteY18701"/>
              </a:cxn>
              <a:cxn ang="0">
                <a:pos x="connsiteX18702" y="connsiteY18702"/>
              </a:cxn>
              <a:cxn ang="0">
                <a:pos x="connsiteX18703" y="connsiteY18703"/>
              </a:cxn>
              <a:cxn ang="0">
                <a:pos x="connsiteX18704" y="connsiteY18704"/>
              </a:cxn>
              <a:cxn ang="0">
                <a:pos x="connsiteX18705" y="connsiteY18705"/>
              </a:cxn>
              <a:cxn ang="0">
                <a:pos x="connsiteX18706" y="connsiteY18706"/>
              </a:cxn>
              <a:cxn ang="0">
                <a:pos x="connsiteX18707" y="connsiteY18707"/>
              </a:cxn>
              <a:cxn ang="0">
                <a:pos x="connsiteX18708" y="connsiteY18708"/>
              </a:cxn>
              <a:cxn ang="0">
                <a:pos x="connsiteX18709" y="connsiteY18709"/>
              </a:cxn>
              <a:cxn ang="0">
                <a:pos x="connsiteX18710" y="connsiteY18710"/>
              </a:cxn>
              <a:cxn ang="0">
                <a:pos x="connsiteX18711" y="connsiteY18711"/>
              </a:cxn>
              <a:cxn ang="0">
                <a:pos x="connsiteX18712" y="connsiteY18712"/>
              </a:cxn>
              <a:cxn ang="0">
                <a:pos x="connsiteX18713" y="connsiteY18713"/>
              </a:cxn>
              <a:cxn ang="0">
                <a:pos x="connsiteX18714" y="connsiteY18714"/>
              </a:cxn>
              <a:cxn ang="0">
                <a:pos x="connsiteX18715" y="connsiteY18715"/>
              </a:cxn>
              <a:cxn ang="0">
                <a:pos x="connsiteX18716" y="connsiteY18716"/>
              </a:cxn>
              <a:cxn ang="0">
                <a:pos x="connsiteX18717" y="connsiteY18717"/>
              </a:cxn>
              <a:cxn ang="0">
                <a:pos x="connsiteX18718" y="connsiteY18718"/>
              </a:cxn>
              <a:cxn ang="0">
                <a:pos x="connsiteX18719" y="connsiteY18719"/>
              </a:cxn>
              <a:cxn ang="0">
                <a:pos x="connsiteX18720" y="connsiteY18720"/>
              </a:cxn>
              <a:cxn ang="0">
                <a:pos x="connsiteX18721" y="connsiteY18721"/>
              </a:cxn>
              <a:cxn ang="0">
                <a:pos x="connsiteX18722" y="connsiteY18722"/>
              </a:cxn>
              <a:cxn ang="0">
                <a:pos x="connsiteX18723" y="connsiteY18723"/>
              </a:cxn>
              <a:cxn ang="0">
                <a:pos x="connsiteX18724" y="connsiteY18724"/>
              </a:cxn>
              <a:cxn ang="0">
                <a:pos x="connsiteX18725" y="connsiteY18725"/>
              </a:cxn>
              <a:cxn ang="0">
                <a:pos x="connsiteX18726" y="connsiteY18726"/>
              </a:cxn>
              <a:cxn ang="0">
                <a:pos x="connsiteX18727" y="connsiteY18727"/>
              </a:cxn>
              <a:cxn ang="0">
                <a:pos x="connsiteX18728" y="connsiteY18728"/>
              </a:cxn>
              <a:cxn ang="0">
                <a:pos x="connsiteX18729" y="connsiteY18729"/>
              </a:cxn>
              <a:cxn ang="0">
                <a:pos x="connsiteX18730" y="connsiteY18730"/>
              </a:cxn>
              <a:cxn ang="0">
                <a:pos x="connsiteX18731" y="connsiteY18731"/>
              </a:cxn>
              <a:cxn ang="0">
                <a:pos x="connsiteX18732" y="connsiteY18732"/>
              </a:cxn>
              <a:cxn ang="0">
                <a:pos x="connsiteX18733" y="connsiteY18733"/>
              </a:cxn>
              <a:cxn ang="0">
                <a:pos x="connsiteX18734" y="connsiteY18734"/>
              </a:cxn>
              <a:cxn ang="0">
                <a:pos x="connsiteX18735" y="connsiteY18735"/>
              </a:cxn>
              <a:cxn ang="0">
                <a:pos x="connsiteX18736" y="connsiteY18736"/>
              </a:cxn>
              <a:cxn ang="0">
                <a:pos x="connsiteX18737" y="connsiteY18737"/>
              </a:cxn>
              <a:cxn ang="0">
                <a:pos x="connsiteX18738" y="connsiteY18738"/>
              </a:cxn>
              <a:cxn ang="0">
                <a:pos x="connsiteX18739" y="connsiteY18739"/>
              </a:cxn>
              <a:cxn ang="0">
                <a:pos x="connsiteX18740" y="connsiteY18740"/>
              </a:cxn>
              <a:cxn ang="0">
                <a:pos x="connsiteX18741" y="connsiteY18741"/>
              </a:cxn>
              <a:cxn ang="0">
                <a:pos x="connsiteX18742" y="connsiteY18742"/>
              </a:cxn>
              <a:cxn ang="0">
                <a:pos x="connsiteX18743" y="connsiteY18743"/>
              </a:cxn>
              <a:cxn ang="0">
                <a:pos x="connsiteX18744" y="connsiteY18744"/>
              </a:cxn>
              <a:cxn ang="0">
                <a:pos x="connsiteX18745" y="connsiteY18745"/>
              </a:cxn>
              <a:cxn ang="0">
                <a:pos x="connsiteX18746" y="connsiteY18746"/>
              </a:cxn>
              <a:cxn ang="0">
                <a:pos x="connsiteX18747" y="connsiteY18747"/>
              </a:cxn>
              <a:cxn ang="0">
                <a:pos x="connsiteX18748" y="connsiteY18748"/>
              </a:cxn>
              <a:cxn ang="0">
                <a:pos x="connsiteX18749" y="connsiteY18749"/>
              </a:cxn>
              <a:cxn ang="0">
                <a:pos x="connsiteX18750" y="connsiteY18750"/>
              </a:cxn>
              <a:cxn ang="0">
                <a:pos x="connsiteX18751" y="connsiteY18751"/>
              </a:cxn>
              <a:cxn ang="0">
                <a:pos x="connsiteX18752" y="connsiteY18752"/>
              </a:cxn>
              <a:cxn ang="0">
                <a:pos x="connsiteX18753" y="connsiteY18753"/>
              </a:cxn>
              <a:cxn ang="0">
                <a:pos x="connsiteX18754" y="connsiteY18754"/>
              </a:cxn>
              <a:cxn ang="0">
                <a:pos x="connsiteX18755" y="connsiteY18755"/>
              </a:cxn>
              <a:cxn ang="0">
                <a:pos x="connsiteX18756" y="connsiteY18756"/>
              </a:cxn>
              <a:cxn ang="0">
                <a:pos x="connsiteX18757" y="connsiteY18757"/>
              </a:cxn>
              <a:cxn ang="0">
                <a:pos x="connsiteX18758" y="connsiteY18758"/>
              </a:cxn>
              <a:cxn ang="0">
                <a:pos x="connsiteX18759" y="connsiteY18759"/>
              </a:cxn>
              <a:cxn ang="0">
                <a:pos x="connsiteX18760" y="connsiteY18760"/>
              </a:cxn>
              <a:cxn ang="0">
                <a:pos x="connsiteX18761" y="connsiteY18761"/>
              </a:cxn>
              <a:cxn ang="0">
                <a:pos x="connsiteX18762" y="connsiteY18762"/>
              </a:cxn>
              <a:cxn ang="0">
                <a:pos x="connsiteX18763" y="connsiteY18763"/>
              </a:cxn>
              <a:cxn ang="0">
                <a:pos x="connsiteX18764" y="connsiteY18764"/>
              </a:cxn>
              <a:cxn ang="0">
                <a:pos x="connsiteX18765" y="connsiteY18765"/>
              </a:cxn>
              <a:cxn ang="0">
                <a:pos x="connsiteX18766" y="connsiteY18766"/>
              </a:cxn>
              <a:cxn ang="0">
                <a:pos x="connsiteX18767" y="connsiteY18767"/>
              </a:cxn>
              <a:cxn ang="0">
                <a:pos x="connsiteX18768" y="connsiteY18768"/>
              </a:cxn>
              <a:cxn ang="0">
                <a:pos x="connsiteX18769" y="connsiteY18769"/>
              </a:cxn>
              <a:cxn ang="0">
                <a:pos x="connsiteX18770" y="connsiteY18770"/>
              </a:cxn>
              <a:cxn ang="0">
                <a:pos x="connsiteX18771" y="connsiteY18771"/>
              </a:cxn>
              <a:cxn ang="0">
                <a:pos x="connsiteX18772" y="connsiteY18772"/>
              </a:cxn>
              <a:cxn ang="0">
                <a:pos x="connsiteX18773" y="connsiteY18773"/>
              </a:cxn>
              <a:cxn ang="0">
                <a:pos x="connsiteX18774" y="connsiteY18774"/>
              </a:cxn>
              <a:cxn ang="0">
                <a:pos x="connsiteX18775" y="connsiteY18775"/>
              </a:cxn>
              <a:cxn ang="0">
                <a:pos x="connsiteX18776" y="connsiteY18776"/>
              </a:cxn>
              <a:cxn ang="0">
                <a:pos x="connsiteX18777" y="connsiteY18777"/>
              </a:cxn>
              <a:cxn ang="0">
                <a:pos x="connsiteX18778" y="connsiteY18778"/>
              </a:cxn>
              <a:cxn ang="0">
                <a:pos x="connsiteX18779" y="connsiteY18779"/>
              </a:cxn>
              <a:cxn ang="0">
                <a:pos x="connsiteX18780" y="connsiteY18780"/>
              </a:cxn>
              <a:cxn ang="0">
                <a:pos x="connsiteX18781" y="connsiteY18781"/>
              </a:cxn>
              <a:cxn ang="0">
                <a:pos x="connsiteX18782" y="connsiteY18782"/>
              </a:cxn>
              <a:cxn ang="0">
                <a:pos x="connsiteX18783" y="connsiteY18783"/>
              </a:cxn>
              <a:cxn ang="0">
                <a:pos x="connsiteX18784" y="connsiteY18784"/>
              </a:cxn>
              <a:cxn ang="0">
                <a:pos x="connsiteX18785" y="connsiteY18785"/>
              </a:cxn>
              <a:cxn ang="0">
                <a:pos x="connsiteX18786" y="connsiteY18786"/>
              </a:cxn>
              <a:cxn ang="0">
                <a:pos x="connsiteX18787" y="connsiteY18787"/>
              </a:cxn>
              <a:cxn ang="0">
                <a:pos x="connsiteX18788" y="connsiteY18788"/>
              </a:cxn>
              <a:cxn ang="0">
                <a:pos x="connsiteX18789" y="connsiteY18789"/>
              </a:cxn>
              <a:cxn ang="0">
                <a:pos x="connsiteX18790" y="connsiteY18790"/>
              </a:cxn>
              <a:cxn ang="0">
                <a:pos x="connsiteX18791" y="connsiteY18791"/>
              </a:cxn>
              <a:cxn ang="0">
                <a:pos x="connsiteX18792" y="connsiteY18792"/>
              </a:cxn>
              <a:cxn ang="0">
                <a:pos x="connsiteX18793" y="connsiteY18793"/>
              </a:cxn>
              <a:cxn ang="0">
                <a:pos x="connsiteX18794" y="connsiteY18794"/>
              </a:cxn>
              <a:cxn ang="0">
                <a:pos x="connsiteX18795" y="connsiteY18795"/>
              </a:cxn>
              <a:cxn ang="0">
                <a:pos x="connsiteX18796" y="connsiteY18796"/>
              </a:cxn>
              <a:cxn ang="0">
                <a:pos x="connsiteX18797" y="connsiteY18797"/>
              </a:cxn>
              <a:cxn ang="0">
                <a:pos x="connsiteX18798" y="connsiteY18798"/>
              </a:cxn>
              <a:cxn ang="0">
                <a:pos x="connsiteX18799" y="connsiteY18799"/>
              </a:cxn>
              <a:cxn ang="0">
                <a:pos x="connsiteX18800" y="connsiteY18800"/>
              </a:cxn>
              <a:cxn ang="0">
                <a:pos x="connsiteX18801" y="connsiteY18801"/>
              </a:cxn>
              <a:cxn ang="0">
                <a:pos x="connsiteX18802" y="connsiteY18802"/>
              </a:cxn>
              <a:cxn ang="0">
                <a:pos x="connsiteX18803" y="connsiteY18803"/>
              </a:cxn>
              <a:cxn ang="0">
                <a:pos x="connsiteX18804" y="connsiteY18804"/>
              </a:cxn>
              <a:cxn ang="0">
                <a:pos x="connsiteX18805" y="connsiteY18805"/>
              </a:cxn>
              <a:cxn ang="0">
                <a:pos x="connsiteX18806" y="connsiteY18806"/>
              </a:cxn>
              <a:cxn ang="0">
                <a:pos x="connsiteX18807" y="connsiteY18807"/>
              </a:cxn>
              <a:cxn ang="0">
                <a:pos x="connsiteX18808" y="connsiteY18808"/>
              </a:cxn>
              <a:cxn ang="0">
                <a:pos x="connsiteX18809" y="connsiteY18809"/>
              </a:cxn>
              <a:cxn ang="0">
                <a:pos x="connsiteX18810" y="connsiteY18810"/>
              </a:cxn>
              <a:cxn ang="0">
                <a:pos x="connsiteX18811" y="connsiteY18811"/>
              </a:cxn>
              <a:cxn ang="0">
                <a:pos x="connsiteX18812" y="connsiteY18812"/>
              </a:cxn>
              <a:cxn ang="0">
                <a:pos x="connsiteX18813" y="connsiteY18813"/>
              </a:cxn>
              <a:cxn ang="0">
                <a:pos x="connsiteX18814" y="connsiteY18814"/>
              </a:cxn>
              <a:cxn ang="0">
                <a:pos x="connsiteX18815" y="connsiteY18815"/>
              </a:cxn>
              <a:cxn ang="0">
                <a:pos x="connsiteX18816" y="connsiteY18816"/>
              </a:cxn>
              <a:cxn ang="0">
                <a:pos x="connsiteX18817" y="connsiteY18817"/>
              </a:cxn>
              <a:cxn ang="0">
                <a:pos x="connsiteX18818" y="connsiteY18818"/>
              </a:cxn>
              <a:cxn ang="0">
                <a:pos x="connsiteX18819" y="connsiteY18819"/>
              </a:cxn>
              <a:cxn ang="0">
                <a:pos x="connsiteX18820" y="connsiteY18820"/>
              </a:cxn>
              <a:cxn ang="0">
                <a:pos x="connsiteX18821" y="connsiteY18821"/>
              </a:cxn>
              <a:cxn ang="0">
                <a:pos x="connsiteX18822" y="connsiteY18822"/>
              </a:cxn>
              <a:cxn ang="0">
                <a:pos x="connsiteX18823" y="connsiteY18823"/>
              </a:cxn>
              <a:cxn ang="0">
                <a:pos x="connsiteX18824" y="connsiteY18824"/>
              </a:cxn>
              <a:cxn ang="0">
                <a:pos x="connsiteX18825" y="connsiteY18825"/>
              </a:cxn>
              <a:cxn ang="0">
                <a:pos x="connsiteX18826" y="connsiteY18826"/>
              </a:cxn>
              <a:cxn ang="0">
                <a:pos x="connsiteX18827" y="connsiteY18827"/>
              </a:cxn>
              <a:cxn ang="0">
                <a:pos x="connsiteX18828" y="connsiteY18828"/>
              </a:cxn>
              <a:cxn ang="0">
                <a:pos x="connsiteX18829" y="connsiteY18829"/>
              </a:cxn>
              <a:cxn ang="0">
                <a:pos x="connsiteX18830" y="connsiteY18830"/>
              </a:cxn>
              <a:cxn ang="0">
                <a:pos x="connsiteX18831" y="connsiteY18831"/>
              </a:cxn>
              <a:cxn ang="0">
                <a:pos x="connsiteX18832" y="connsiteY18832"/>
              </a:cxn>
              <a:cxn ang="0">
                <a:pos x="connsiteX18833" y="connsiteY18833"/>
              </a:cxn>
              <a:cxn ang="0">
                <a:pos x="connsiteX18834" y="connsiteY18834"/>
              </a:cxn>
              <a:cxn ang="0">
                <a:pos x="connsiteX18835" y="connsiteY18835"/>
              </a:cxn>
              <a:cxn ang="0">
                <a:pos x="connsiteX18836" y="connsiteY18836"/>
              </a:cxn>
              <a:cxn ang="0">
                <a:pos x="connsiteX18837" y="connsiteY18837"/>
              </a:cxn>
              <a:cxn ang="0">
                <a:pos x="connsiteX18838" y="connsiteY18838"/>
              </a:cxn>
              <a:cxn ang="0">
                <a:pos x="connsiteX18839" y="connsiteY18839"/>
              </a:cxn>
              <a:cxn ang="0">
                <a:pos x="connsiteX18840" y="connsiteY18840"/>
              </a:cxn>
              <a:cxn ang="0">
                <a:pos x="connsiteX18841" y="connsiteY18841"/>
              </a:cxn>
              <a:cxn ang="0">
                <a:pos x="connsiteX18842" y="connsiteY18842"/>
              </a:cxn>
              <a:cxn ang="0">
                <a:pos x="connsiteX18843" y="connsiteY18843"/>
              </a:cxn>
              <a:cxn ang="0">
                <a:pos x="connsiteX18844" y="connsiteY18844"/>
              </a:cxn>
              <a:cxn ang="0">
                <a:pos x="connsiteX18845" y="connsiteY18845"/>
              </a:cxn>
              <a:cxn ang="0">
                <a:pos x="connsiteX18846" y="connsiteY18846"/>
              </a:cxn>
              <a:cxn ang="0">
                <a:pos x="connsiteX18847" y="connsiteY18847"/>
              </a:cxn>
              <a:cxn ang="0">
                <a:pos x="connsiteX18848" y="connsiteY18848"/>
              </a:cxn>
              <a:cxn ang="0">
                <a:pos x="connsiteX18849" y="connsiteY18849"/>
              </a:cxn>
              <a:cxn ang="0">
                <a:pos x="connsiteX18850" y="connsiteY18850"/>
              </a:cxn>
              <a:cxn ang="0">
                <a:pos x="connsiteX18851" y="connsiteY18851"/>
              </a:cxn>
              <a:cxn ang="0">
                <a:pos x="connsiteX18852" y="connsiteY18852"/>
              </a:cxn>
              <a:cxn ang="0">
                <a:pos x="connsiteX18853" y="connsiteY18853"/>
              </a:cxn>
              <a:cxn ang="0">
                <a:pos x="connsiteX18854" y="connsiteY18854"/>
              </a:cxn>
              <a:cxn ang="0">
                <a:pos x="connsiteX18855" y="connsiteY18855"/>
              </a:cxn>
              <a:cxn ang="0">
                <a:pos x="connsiteX18856" y="connsiteY18856"/>
              </a:cxn>
              <a:cxn ang="0">
                <a:pos x="connsiteX18857" y="connsiteY18857"/>
              </a:cxn>
              <a:cxn ang="0">
                <a:pos x="connsiteX18858" y="connsiteY18858"/>
              </a:cxn>
              <a:cxn ang="0">
                <a:pos x="connsiteX18859" y="connsiteY18859"/>
              </a:cxn>
              <a:cxn ang="0">
                <a:pos x="connsiteX18860" y="connsiteY18860"/>
              </a:cxn>
              <a:cxn ang="0">
                <a:pos x="connsiteX18861" y="connsiteY18861"/>
              </a:cxn>
              <a:cxn ang="0">
                <a:pos x="connsiteX18862" y="connsiteY18862"/>
              </a:cxn>
              <a:cxn ang="0">
                <a:pos x="connsiteX18863" y="connsiteY18863"/>
              </a:cxn>
              <a:cxn ang="0">
                <a:pos x="connsiteX18864" y="connsiteY18864"/>
              </a:cxn>
              <a:cxn ang="0">
                <a:pos x="connsiteX18865" y="connsiteY18865"/>
              </a:cxn>
              <a:cxn ang="0">
                <a:pos x="connsiteX18866" y="connsiteY18866"/>
              </a:cxn>
              <a:cxn ang="0">
                <a:pos x="connsiteX18867" y="connsiteY18867"/>
              </a:cxn>
              <a:cxn ang="0">
                <a:pos x="connsiteX18868" y="connsiteY18868"/>
              </a:cxn>
              <a:cxn ang="0">
                <a:pos x="connsiteX18869" y="connsiteY18869"/>
              </a:cxn>
              <a:cxn ang="0">
                <a:pos x="connsiteX18870" y="connsiteY18870"/>
              </a:cxn>
              <a:cxn ang="0">
                <a:pos x="connsiteX18871" y="connsiteY18871"/>
              </a:cxn>
              <a:cxn ang="0">
                <a:pos x="connsiteX18872" y="connsiteY18872"/>
              </a:cxn>
              <a:cxn ang="0">
                <a:pos x="connsiteX18873" y="connsiteY18873"/>
              </a:cxn>
              <a:cxn ang="0">
                <a:pos x="connsiteX18874" y="connsiteY18874"/>
              </a:cxn>
              <a:cxn ang="0">
                <a:pos x="connsiteX18875" y="connsiteY18875"/>
              </a:cxn>
              <a:cxn ang="0">
                <a:pos x="connsiteX18876" y="connsiteY18876"/>
              </a:cxn>
              <a:cxn ang="0">
                <a:pos x="connsiteX18877" y="connsiteY18877"/>
              </a:cxn>
              <a:cxn ang="0">
                <a:pos x="connsiteX18878" y="connsiteY18878"/>
              </a:cxn>
              <a:cxn ang="0">
                <a:pos x="connsiteX18879" y="connsiteY18879"/>
              </a:cxn>
              <a:cxn ang="0">
                <a:pos x="connsiteX18880" y="connsiteY18880"/>
              </a:cxn>
              <a:cxn ang="0">
                <a:pos x="connsiteX18881" y="connsiteY18881"/>
              </a:cxn>
              <a:cxn ang="0">
                <a:pos x="connsiteX18882" y="connsiteY18882"/>
              </a:cxn>
              <a:cxn ang="0">
                <a:pos x="connsiteX18883" y="connsiteY18883"/>
              </a:cxn>
              <a:cxn ang="0">
                <a:pos x="connsiteX18884" y="connsiteY18884"/>
              </a:cxn>
              <a:cxn ang="0">
                <a:pos x="connsiteX18885" y="connsiteY18885"/>
              </a:cxn>
              <a:cxn ang="0">
                <a:pos x="connsiteX18886" y="connsiteY18886"/>
              </a:cxn>
              <a:cxn ang="0">
                <a:pos x="connsiteX18887" y="connsiteY18887"/>
              </a:cxn>
              <a:cxn ang="0">
                <a:pos x="connsiteX18888" y="connsiteY18888"/>
              </a:cxn>
              <a:cxn ang="0">
                <a:pos x="connsiteX18889" y="connsiteY18889"/>
              </a:cxn>
              <a:cxn ang="0">
                <a:pos x="connsiteX18890" y="connsiteY18890"/>
              </a:cxn>
              <a:cxn ang="0">
                <a:pos x="connsiteX18891" y="connsiteY18891"/>
              </a:cxn>
              <a:cxn ang="0">
                <a:pos x="connsiteX18892" y="connsiteY18892"/>
              </a:cxn>
              <a:cxn ang="0">
                <a:pos x="connsiteX18893" y="connsiteY18893"/>
              </a:cxn>
              <a:cxn ang="0">
                <a:pos x="connsiteX18894" y="connsiteY18894"/>
              </a:cxn>
              <a:cxn ang="0">
                <a:pos x="connsiteX18895" y="connsiteY18895"/>
              </a:cxn>
              <a:cxn ang="0">
                <a:pos x="connsiteX18896" y="connsiteY18896"/>
              </a:cxn>
              <a:cxn ang="0">
                <a:pos x="connsiteX18897" y="connsiteY18897"/>
              </a:cxn>
              <a:cxn ang="0">
                <a:pos x="connsiteX18898" y="connsiteY18898"/>
              </a:cxn>
              <a:cxn ang="0">
                <a:pos x="connsiteX18899" y="connsiteY18899"/>
              </a:cxn>
              <a:cxn ang="0">
                <a:pos x="connsiteX18900" y="connsiteY18900"/>
              </a:cxn>
              <a:cxn ang="0">
                <a:pos x="connsiteX18901" y="connsiteY18901"/>
              </a:cxn>
              <a:cxn ang="0">
                <a:pos x="connsiteX18902" y="connsiteY18902"/>
              </a:cxn>
              <a:cxn ang="0">
                <a:pos x="connsiteX18903" y="connsiteY18903"/>
              </a:cxn>
              <a:cxn ang="0">
                <a:pos x="connsiteX18904" y="connsiteY18904"/>
              </a:cxn>
              <a:cxn ang="0">
                <a:pos x="connsiteX18905" y="connsiteY18905"/>
              </a:cxn>
              <a:cxn ang="0">
                <a:pos x="connsiteX18906" y="connsiteY18906"/>
              </a:cxn>
              <a:cxn ang="0">
                <a:pos x="connsiteX18907" y="connsiteY18907"/>
              </a:cxn>
              <a:cxn ang="0">
                <a:pos x="connsiteX18908" y="connsiteY18908"/>
              </a:cxn>
              <a:cxn ang="0">
                <a:pos x="connsiteX18909" y="connsiteY18909"/>
              </a:cxn>
              <a:cxn ang="0">
                <a:pos x="connsiteX18910" y="connsiteY18910"/>
              </a:cxn>
              <a:cxn ang="0">
                <a:pos x="connsiteX18911" y="connsiteY18911"/>
              </a:cxn>
              <a:cxn ang="0">
                <a:pos x="connsiteX18912" y="connsiteY18912"/>
              </a:cxn>
              <a:cxn ang="0">
                <a:pos x="connsiteX18913" y="connsiteY18913"/>
              </a:cxn>
              <a:cxn ang="0">
                <a:pos x="connsiteX18914" y="connsiteY18914"/>
              </a:cxn>
              <a:cxn ang="0">
                <a:pos x="connsiteX18915" y="connsiteY18915"/>
              </a:cxn>
              <a:cxn ang="0">
                <a:pos x="connsiteX18916" y="connsiteY18916"/>
              </a:cxn>
              <a:cxn ang="0">
                <a:pos x="connsiteX18917" y="connsiteY18917"/>
              </a:cxn>
              <a:cxn ang="0">
                <a:pos x="connsiteX18918" y="connsiteY18918"/>
              </a:cxn>
              <a:cxn ang="0">
                <a:pos x="connsiteX18919" y="connsiteY18919"/>
              </a:cxn>
              <a:cxn ang="0">
                <a:pos x="connsiteX18920" y="connsiteY18920"/>
              </a:cxn>
              <a:cxn ang="0">
                <a:pos x="connsiteX18921" y="connsiteY18921"/>
              </a:cxn>
              <a:cxn ang="0">
                <a:pos x="connsiteX18922" y="connsiteY18922"/>
              </a:cxn>
              <a:cxn ang="0">
                <a:pos x="connsiteX18923" y="connsiteY18923"/>
              </a:cxn>
              <a:cxn ang="0">
                <a:pos x="connsiteX18924" y="connsiteY18924"/>
              </a:cxn>
              <a:cxn ang="0">
                <a:pos x="connsiteX18925" y="connsiteY18925"/>
              </a:cxn>
              <a:cxn ang="0">
                <a:pos x="connsiteX18926" y="connsiteY18926"/>
              </a:cxn>
              <a:cxn ang="0">
                <a:pos x="connsiteX18927" y="connsiteY18927"/>
              </a:cxn>
              <a:cxn ang="0">
                <a:pos x="connsiteX18928" y="connsiteY18928"/>
              </a:cxn>
              <a:cxn ang="0">
                <a:pos x="connsiteX18929" y="connsiteY18929"/>
              </a:cxn>
              <a:cxn ang="0">
                <a:pos x="connsiteX18930" y="connsiteY18930"/>
              </a:cxn>
              <a:cxn ang="0">
                <a:pos x="connsiteX18931" y="connsiteY18931"/>
              </a:cxn>
              <a:cxn ang="0">
                <a:pos x="connsiteX18932" y="connsiteY18932"/>
              </a:cxn>
              <a:cxn ang="0">
                <a:pos x="connsiteX18933" y="connsiteY18933"/>
              </a:cxn>
              <a:cxn ang="0">
                <a:pos x="connsiteX18934" y="connsiteY18934"/>
              </a:cxn>
              <a:cxn ang="0">
                <a:pos x="connsiteX18935" y="connsiteY18935"/>
              </a:cxn>
              <a:cxn ang="0">
                <a:pos x="connsiteX18936" y="connsiteY18936"/>
              </a:cxn>
              <a:cxn ang="0">
                <a:pos x="connsiteX18937" y="connsiteY18937"/>
              </a:cxn>
              <a:cxn ang="0">
                <a:pos x="connsiteX18938" y="connsiteY18938"/>
              </a:cxn>
              <a:cxn ang="0">
                <a:pos x="connsiteX18939" y="connsiteY18939"/>
              </a:cxn>
              <a:cxn ang="0">
                <a:pos x="connsiteX18940" y="connsiteY18940"/>
              </a:cxn>
              <a:cxn ang="0">
                <a:pos x="connsiteX18941" y="connsiteY18941"/>
              </a:cxn>
              <a:cxn ang="0">
                <a:pos x="connsiteX18942" y="connsiteY18942"/>
              </a:cxn>
              <a:cxn ang="0">
                <a:pos x="connsiteX18943" y="connsiteY18943"/>
              </a:cxn>
              <a:cxn ang="0">
                <a:pos x="connsiteX18944" y="connsiteY18944"/>
              </a:cxn>
              <a:cxn ang="0">
                <a:pos x="connsiteX18945" y="connsiteY18945"/>
              </a:cxn>
              <a:cxn ang="0">
                <a:pos x="connsiteX18946" y="connsiteY18946"/>
              </a:cxn>
              <a:cxn ang="0">
                <a:pos x="connsiteX18947" y="connsiteY18947"/>
              </a:cxn>
              <a:cxn ang="0">
                <a:pos x="connsiteX18948" y="connsiteY18948"/>
              </a:cxn>
              <a:cxn ang="0">
                <a:pos x="connsiteX18949" y="connsiteY18949"/>
              </a:cxn>
              <a:cxn ang="0">
                <a:pos x="connsiteX18950" y="connsiteY18950"/>
              </a:cxn>
              <a:cxn ang="0">
                <a:pos x="connsiteX18951" y="connsiteY18951"/>
              </a:cxn>
              <a:cxn ang="0">
                <a:pos x="connsiteX18952" y="connsiteY18952"/>
              </a:cxn>
              <a:cxn ang="0">
                <a:pos x="connsiteX18953" y="connsiteY18953"/>
              </a:cxn>
              <a:cxn ang="0">
                <a:pos x="connsiteX18954" y="connsiteY18954"/>
              </a:cxn>
              <a:cxn ang="0">
                <a:pos x="connsiteX18955" y="connsiteY18955"/>
              </a:cxn>
              <a:cxn ang="0">
                <a:pos x="connsiteX18956" y="connsiteY18956"/>
              </a:cxn>
              <a:cxn ang="0">
                <a:pos x="connsiteX18957" y="connsiteY18957"/>
              </a:cxn>
              <a:cxn ang="0">
                <a:pos x="connsiteX18958" y="connsiteY18958"/>
              </a:cxn>
              <a:cxn ang="0">
                <a:pos x="connsiteX18959" y="connsiteY18959"/>
              </a:cxn>
              <a:cxn ang="0">
                <a:pos x="connsiteX18960" y="connsiteY18960"/>
              </a:cxn>
              <a:cxn ang="0">
                <a:pos x="connsiteX18961" y="connsiteY18961"/>
              </a:cxn>
              <a:cxn ang="0">
                <a:pos x="connsiteX18962" y="connsiteY18962"/>
              </a:cxn>
              <a:cxn ang="0">
                <a:pos x="connsiteX18963" y="connsiteY18963"/>
              </a:cxn>
              <a:cxn ang="0">
                <a:pos x="connsiteX18964" y="connsiteY18964"/>
              </a:cxn>
              <a:cxn ang="0">
                <a:pos x="connsiteX18965" y="connsiteY18965"/>
              </a:cxn>
              <a:cxn ang="0">
                <a:pos x="connsiteX18966" y="connsiteY18966"/>
              </a:cxn>
              <a:cxn ang="0">
                <a:pos x="connsiteX18967" y="connsiteY18967"/>
              </a:cxn>
              <a:cxn ang="0">
                <a:pos x="connsiteX18968" y="connsiteY18968"/>
              </a:cxn>
              <a:cxn ang="0">
                <a:pos x="connsiteX18969" y="connsiteY18969"/>
              </a:cxn>
              <a:cxn ang="0">
                <a:pos x="connsiteX18970" y="connsiteY18970"/>
              </a:cxn>
              <a:cxn ang="0">
                <a:pos x="connsiteX18971" y="connsiteY18971"/>
              </a:cxn>
              <a:cxn ang="0">
                <a:pos x="connsiteX18972" y="connsiteY18972"/>
              </a:cxn>
              <a:cxn ang="0">
                <a:pos x="connsiteX18973" y="connsiteY18973"/>
              </a:cxn>
              <a:cxn ang="0">
                <a:pos x="connsiteX18974" y="connsiteY18974"/>
              </a:cxn>
              <a:cxn ang="0">
                <a:pos x="connsiteX18975" y="connsiteY18975"/>
              </a:cxn>
              <a:cxn ang="0">
                <a:pos x="connsiteX18976" y="connsiteY18976"/>
              </a:cxn>
              <a:cxn ang="0">
                <a:pos x="connsiteX18977" y="connsiteY18977"/>
              </a:cxn>
              <a:cxn ang="0">
                <a:pos x="connsiteX18978" y="connsiteY18978"/>
              </a:cxn>
              <a:cxn ang="0">
                <a:pos x="connsiteX18979" y="connsiteY18979"/>
              </a:cxn>
              <a:cxn ang="0">
                <a:pos x="connsiteX18980" y="connsiteY18980"/>
              </a:cxn>
              <a:cxn ang="0">
                <a:pos x="connsiteX18981" y="connsiteY18981"/>
              </a:cxn>
              <a:cxn ang="0">
                <a:pos x="connsiteX18982" y="connsiteY18982"/>
              </a:cxn>
              <a:cxn ang="0">
                <a:pos x="connsiteX18983" y="connsiteY18983"/>
              </a:cxn>
              <a:cxn ang="0">
                <a:pos x="connsiteX18984" y="connsiteY18984"/>
              </a:cxn>
              <a:cxn ang="0">
                <a:pos x="connsiteX18985" y="connsiteY18985"/>
              </a:cxn>
              <a:cxn ang="0">
                <a:pos x="connsiteX18986" y="connsiteY18986"/>
              </a:cxn>
              <a:cxn ang="0">
                <a:pos x="connsiteX18987" y="connsiteY18987"/>
              </a:cxn>
              <a:cxn ang="0">
                <a:pos x="connsiteX18988" y="connsiteY18988"/>
              </a:cxn>
              <a:cxn ang="0">
                <a:pos x="connsiteX18989" y="connsiteY18989"/>
              </a:cxn>
              <a:cxn ang="0">
                <a:pos x="connsiteX18990" y="connsiteY18990"/>
              </a:cxn>
              <a:cxn ang="0">
                <a:pos x="connsiteX18991" y="connsiteY18991"/>
              </a:cxn>
              <a:cxn ang="0">
                <a:pos x="connsiteX18992" y="connsiteY18992"/>
              </a:cxn>
              <a:cxn ang="0">
                <a:pos x="connsiteX18993" y="connsiteY18993"/>
              </a:cxn>
              <a:cxn ang="0">
                <a:pos x="connsiteX18994" y="connsiteY18994"/>
              </a:cxn>
              <a:cxn ang="0">
                <a:pos x="connsiteX18995" y="connsiteY18995"/>
              </a:cxn>
              <a:cxn ang="0">
                <a:pos x="connsiteX18996" y="connsiteY18996"/>
              </a:cxn>
              <a:cxn ang="0">
                <a:pos x="connsiteX18997" y="connsiteY18997"/>
              </a:cxn>
              <a:cxn ang="0">
                <a:pos x="connsiteX18998" y="connsiteY18998"/>
              </a:cxn>
              <a:cxn ang="0">
                <a:pos x="connsiteX18999" y="connsiteY18999"/>
              </a:cxn>
              <a:cxn ang="0">
                <a:pos x="connsiteX19000" y="connsiteY19000"/>
              </a:cxn>
              <a:cxn ang="0">
                <a:pos x="connsiteX19001" y="connsiteY19001"/>
              </a:cxn>
              <a:cxn ang="0">
                <a:pos x="connsiteX19002" y="connsiteY19002"/>
              </a:cxn>
              <a:cxn ang="0">
                <a:pos x="connsiteX19003" y="connsiteY19003"/>
              </a:cxn>
              <a:cxn ang="0">
                <a:pos x="connsiteX19004" y="connsiteY19004"/>
              </a:cxn>
              <a:cxn ang="0">
                <a:pos x="connsiteX19005" y="connsiteY19005"/>
              </a:cxn>
              <a:cxn ang="0">
                <a:pos x="connsiteX19006" y="connsiteY19006"/>
              </a:cxn>
              <a:cxn ang="0">
                <a:pos x="connsiteX19007" y="connsiteY19007"/>
              </a:cxn>
              <a:cxn ang="0">
                <a:pos x="connsiteX19008" y="connsiteY19008"/>
              </a:cxn>
              <a:cxn ang="0">
                <a:pos x="connsiteX19009" y="connsiteY19009"/>
              </a:cxn>
              <a:cxn ang="0">
                <a:pos x="connsiteX19010" y="connsiteY19010"/>
              </a:cxn>
              <a:cxn ang="0">
                <a:pos x="connsiteX19011" y="connsiteY19011"/>
              </a:cxn>
              <a:cxn ang="0">
                <a:pos x="connsiteX19012" y="connsiteY19012"/>
              </a:cxn>
              <a:cxn ang="0">
                <a:pos x="connsiteX19013" y="connsiteY19013"/>
              </a:cxn>
              <a:cxn ang="0">
                <a:pos x="connsiteX19014" y="connsiteY19014"/>
              </a:cxn>
              <a:cxn ang="0">
                <a:pos x="connsiteX19015" y="connsiteY19015"/>
              </a:cxn>
              <a:cxn ang="0">
                <a:pos x="connsiteX19016" y="connsiteY19016"/>
              </a:cxn>
              <a:cxn ang="0">
                <a:pos x="connsiteX19017" y="connsiteY19017"/>
              </a:cxn>
              <a:cxn ang="0">
                <a:pos x="connsiteX19018" y="connsiteY19018"/>
              </a:cxn>
              <a:cxn ang="0">
                <a:pos x="connsiteX19019" y="connsiteY19019"/>
              </a:cxn>
              <a:cxn ang="0">
                <a:pos x="connsiteX19020" y="connsiteY19020"/>
              </a:cxn>
              <a:cxn ang="0">
                <a:pos x="connsiteX19021" y="connsiteY19021"/>
              </a:cxn>
              <a:cxn ang="0">
                <a:pos x="connsiteX19022" y="connsiteY19022"/>
              </a:cxn>
              <a:cxn ang="0">
                <a:pos x="connsiteX19023" y="connsiteY19023"/>
              </a:cxn>
              <a:cxn ang="0">
                <a:pos x="connsiteX19024" y="connsiteY19024"/>
              </a:cxn>
              <a:cxn ang="0">
                <a:pos x="connsiteX19025" y="connsiteY19025"/>
              </a:cxn>
              <a:cxn ang="0">
                <a:pos x="connsiteX19026" y="connsiteY19026"/>
              </a:cxn>
              <a:cxn ang="0">
                <a:pos x="connsiteX19027" y="connsiteY19027"/>
              </a:cxn>
              <a:cxn ang="0">
                <a:pos x="connsiteX19028" y="connsiteY19028"/>
              </a:cxn>
              <a:cxn ang="0">
                <a:pos x="connsiteX19029" y="connsiteY19029"/>
              </a:cxn>
              <a:cxn ang="0">
                <a:pos x="connsiteX19030" y="connsiteY19030"/>
              </a:cxn>
              <a:cxn ang="0">
                <a:pos x="connsiteX19031" y="connsiteY19031"/>
              </a:cxn>
              <a:cxn ang="0">
                <a:pos x="connsiteX19032" y="connsiteY19032"/>
              </a:cxn>
              <a:cxn ang="0">
                <a:pos x="connsiteX19033" y="connsiteY19033"/>
              </a:cxn>
              <a:cxn ang="0">
                <a:pos x="connsiteX19034" y="connsiteY19034"/>
              </a:cxn>
              <a:cxn ang="0">
                <a:pos x="connsiteX19035" y="connsiteY19035"/>
              </a:cxn>
              <a:cxn ang="0">
                <a:pos x="connsiteX19036" y="connsiteY19036"/>
              </a:cxn>
              <a:cxn ang="0">
                <a:pos x="connsiteX19037" y="connsiteY19037"/>
              </a:cxn>
              <a:cxn ang="0">
                <a:pos x="connsiteX19038" y="connsiteY19038"/>
              </a:cxn>
              <a:cxn ang="0">
                <a:pos x="connsiteX19039" y="connsiteY19039"/>
              </a:cxn>
              <a:cxn ang="0">
                <a:pos x="connsiteX19040" y="connsiteY19040"/>
              </a:cxn>
              <a:cxn ang="0">
                <a:pos x="connsiteX19041" y="connsiteY19041"/>
              </a:cxn>
              <a:cxn ang="0">
                <a:pos x="connsiteX19042" y="connsiteY19042"/>
              </a:cxn>
              <a:cxn ang="0">
                <a:pos x="connsiteX19043" y="connsiteY19043"/>
              </a:cxn>
              <a:cxn ang="0">
                <a:pos x="connsiteX19044" y="connsiteY19044"/>
              </a:cxn>
              <a:cxn ang="0">
                <a:pos x="connsiteX19045" y="connsiteY19045"/>
              </a:cxn>
              <a:cxn ang="0">
                <a:pos x="connsiteX19046" y="connsiteY19046"/>
              </a:cxn>
              <a:cxn ang="0">
                <a:pos x="connsiteX19047" y="connsiteY19047"/>
              </a:cxn>
              <a:cxn ang="0">
                <a:pos x="connsiteX19048" y="connsiteY19048"/>
              </a:cxn>
              <a:cxn ang="0">
                <a:pos x="connsiteX19049" y="connsiteY19049"/>
              </a:cxn>
              <a:cxn ang="0">
                <a:pos x="connsiteX19050" y="connsiteY19050"/>
              </a:cxn>
              <a:cxn ang="0">
                <a:pos x="connsiteX19051" y="connsiteY19051"/>
              </a:cxn>
              <a:cxn ang="0">
                <a:pos x="connsiteX19052" y="connsiteY19052"/>
              </a:cxn>
              <a:cxn ang="0">
                <a:pos x="connsiteX19053" y="connsiteY19053"/>
              </a:cxn>
              <a:cxn ang="0">
                <a:pos x="connsiteX19054" y="connsiteY19054"/>
              </a:cxn>
              <a:cxn ang="0">
                <a:pos x="connsiteX19055" y="connsiteY19055"/>
              </a:cxn>
              <a:cxn ang="0">
                <a:pos x="connsiteX19056" y="connsiteY19056"/>
              </a:cxn>
              <a:cxn ang="0">
                <a:pos x="connsiteX19057" y="connsiteY19057"/>
              </a:cxn>
              <a:cxn ang="0">
                <a:pos x="connsiteX19058" y="connsiteY19058"/>
              </a:cxn>
              <a:cxn ang="0">
                <a:pos x="connsiteX19059" y="connsiteY19059"/>
              </a:cxn>
              <a:cxn ang="0">
                <a:pos x="connsiteX19060" y="connsiteY19060"/>
              </a:cxn>
              <a:cxn ang="0">
                <a:pos x="connsiteX19061" y="connsiteY19061"/>
              </a:cxn>
              <a:cxn ang="0">
                <a:pos x="connsiteX19062" y="connsiteY19062"/>
              </a:cxn>
              <a:cxn ang="0">
                <a:pos x="connsiteX19063" y="connsiteY19063"/>
              </a:cxn>
              <a:cxn ang="0">
                <a:pos x="connsiteX19064" y="connsiteY19064"/>
              </a:cxn>
              <a:cxn ang="0">
                <a:pos x="connsiteX19065" y="connsiteY19065"/>
              </a:cxn>
              <a:cxn ang="0">
                <a:pos x="connsiteX19066" y="connsiteY19066"/>
              </a:cxn>
              <a:cxn ang="0">
                <a:pos x="connsiteX19067" y="connsiteY19067"/>
              </a:cxn>
              <a:cxn ang="0">
                <a:pos x="connsiteX19068" y="connsiteY19068"/>
              </a:cxn>
              <a:cxn ang="0">
                <a:pos x="connsiteX19069" y="connsiteY19069"/>
              </a:cxn>
              <a:cxn ang="0">
                <a:pos x="connsiteX19070" y="connsiteY19070"/>
              </a:cxn>
              <a:cxn ang="0">
                <a:pos x="connsiteX19071" y="connsiteY19071"/>
              </a:cxn>
              <a:cxn ang="0">
                <a:pos x="connsiteX19072" y="connsiteY19072"/>
              </a:cxn>
              <a:cxn ang="0">
                <a:pos x="connsiteX19073" y="connsiteY19073"/>
              </a:cxn>
              <a:cxn ang="0">
                <a:pos x="connsiteX19074" y="connsiteY19074"/>
              </a:cxn>
              <a:cxn ang="0">
                <a:pos x="connsiteX19075" y="connsiteY19075"/>
              </a:cxn>
              <a:cxn ang="0">
                <a:pos x="connsiteX19076" y="connsiteY19076"/>
              </a:cxn>
              <a:cxn ang="0">
                <a:pos x="connsiteX19077" y="connsiteY19077"/>
              </a:cxn>
              <a:cxn ang="0">
                <a:pos x="connsiteX19078" y="connsiteY19078"/>
              </a:cxn>
              <a:cxn ang="0">
                <a:pos x="connsiteX19079" y="connsiteY19079"/>
              </a:cxn>
              <a:cxn ang="0">
                <a:pos x="connsiteX19080" y="connsiteY19080"/>
              </a:cxn>
              <a:cxn ang="0">
                <a:pos x="connsiteX19081" y="connsiteY19081"/>
              </a:cxn>
              <a:cxn ang="0">
                <a:pos x="connsiteX19082" y="connsiteY19082"/>
              </a:cxn>
              <a:cxn ang="0">
                <a:pos x="connsiteX19083" y="connsiteY19083"/>
              </a:cxn>
              <a:cxn ang="0">
                <a:pos x="connsiteX19084" y="connsiteY19084"/>
              </a:cxn>
              <a:cxn ang="0">
                <a:pos x="connsiteX19085" y="connsiteY19085"/>
              </a:cxn>
              <a:cxn ang="0">
                <a:pos x="connsiteX19086" y="connsiteY19086"/>
              </a:cxn>
              <a:cxn ang="0">
                <a:pos x="connsiteX19087" y="connsiteY19087"/>
              </a:cxn>
              <a:cxn ang="0">
                <a:pos x="connsiteX19088" y="connsiteY19088"/>
              </a:cxn>
              <a:cxn ang="0">
                <a:pos x="connsiteX19089" y="connsiteY19089"/>
              </a:cxn>
              <a:cxn ang="0">
                <a:pos x="connsiteX19090" y="connsiteY19090"/>
              </a:cxn>
              <a:cxn ang="0">
                <a:pos x="connsiteX19091" y="connsiteY19091"/>
              </a:cxn>
              <a:cxn ang="0">
                <a:pos x="connsiteX19092" y="connsiteY19092"/>
              </a:cxn>
              <a:cxn ang="0">
                <a:pos x="connsiteX19093" y="connsiteY19093"/>
              </a:cxn>
              <a:cxn ang="0">
                <a:pos x="connsiteX19094" y="connsiteY19094"/>
              </a:cxn>
              <a:cxn ang="0">
                <a:pos x="connsiteX19095" y="connsiteY19095"/>
              </a:cxn>
              <a:cxn ang="0">
                <a:pos x="connsiteX19096" y="connsiteY19096"/>
              </a:cxn>
              <a:cxn ang="0">
                <a:pos x="connsiteX19097" y="connsiteY19097"/>
              </a:cxn>
              <a:cxn ang="0">
                <a:pos x="connsiteX19098" y="connsiteY19098"/>
              </a:cxn>
              <a:cxn ang="0">
                <a:pos x="connsiteX19099" y="connsiteY19099"/>
              </a:cxn>
              <a:cxn ang="0">
                <a:pos x="connsiteX19100" y="connsiteY19100"/>
              </a:cxn>
              <a:cxn ang="0">
                <a:pos x="connsiteX19101" y="connsiteY19101"/>
              </a:cxn>
              <a:cxn ang="0">
                <a:pos x="connsiteX19102" y="connsiteY19102"/>
              </a:cxn>
              <a:cxn ang="0">
                <a:pos x="connsiteX19103" y="connsiteY19103"/>
              </a:cxn>
              <a:cxn ang="0">
                <a:pos x="connsiteX19104" y="connsiteY19104"/>
              </a:cxn>
              <a:cxn ang="0">
                <a:pos x="connsiteX19105" y="connsiteY19105"/>
              </a:cxn>
              <a:cxn ang="0">
                <a:pos x="connsiteX19106" y="connsiteY19106"/>
              </a:cxn>
              <a:cxn ang="0">
                <a:pos x="connsiteX19107" y="connsiteY19107"/>
              </a:cxn>
              <a:cxn ang="0">
                <a:pos x="connsiteX19108" y="connsiteY19108"/>
              </a:cxn>
              <a:cxn ang="0">
                <a:pos x="connsiteX19109" y="connsiteY19109"/>
              </a:cxn>
              <a:cxn ang="0">
                <a:pos x="connsiteX19110" y="connsiteY19110"/>
              </a:cxn>
              <a:cxn ang="0">
                <a:pos x="connsiteX19111" y="connsiteY19111"/>
              </a:cxn>
              <a:cxn ang="0">
                <a:pos x="connsiteX19112" y="connsiteY19112"/>
              </a:cxn>
              <a:cxn ang="0">
                <a:pos x="connsiteX19113" y="connsiteY19113"/>
              </a:cxn>
              <a:cxn ang="0">
                <a:pos x="connsiteX19114" y="connsiteY19114"/>
              </a:cxn>
              <a:cxn ang="0">
                <a:pos x="connsiteX19115" y="connsiteY19115"/>
              </a:cxn>
              <a:cxn ang="0">
                <a:pos x="connsiteX19116" y="connsiteY19116"/>
              </a:cxn>
              <a:cxn ang="0">
                <a:pos x="connsiteX19117" y="connsiteY19117"/>
              </a:cxn>
              <a:cxn ang="0">
                <a:pos x="connsiteX19118" y="connsiteY19118"/>
              </a:cxn>
              <a:cxn ang="0">
                <a:pos x="connsiteX19119" y="connsiteY19119"/>
              </a:cxn>
              <a:cxn ang="0">
                <a:pos x="connsiteX19120" y="connsiteY19120"/>
              </a:cxn>
              <a:cxn ang="0">
                <a:pos x="connsiteX19121" y="connsiteY19121"/>
              </a:cxn>
              <a:cxn ang="0">
                <a:pos x="connsiteX19122" y="connsiteY19122"/>
              </a:cxn>
              <a:cxn ang="0">
                <a:pos x="connsiteX19123" y="connsiteY19123"/>
              </a:cxn>
              <a:cxn ang="0">
                <a:pos x="connsiteX19124" y="connsiteY19124"/>
              </a:cxn>
              <a:cxn ang="0">
                <a:pos x="connsiteX19125" y="connsiteY19125"/>
              </a:cxn>
              <a:cxn ang="0">
                <a:pos x="connsiteX19126" y="connsiteY19126"/>
              </a:cxn>
              <a:cxn ang="0">
                <a:pos x="connsiteX19127" y="connsiteY19127"/>
              </a:cxn>
              <a:cxn ang="0">
                <a:pos x="connsiteX19128" y="connsiteY19128"/>
              </a:cxn>
              <a:cxn ang="0">
                <a:pos x="connsiteX19129" y="connsiteY19129"/>
              </a:cxn>
              <a:cxn ang="0">
                <a:pos x="connsiteX19130" y="connsiteY19130"/>
              </a:cxn>
              <a:cxn ang="0">
                <a:pos x="connsiteX19131" y="connsiteY19131"/>
              </a:cxn>
              <a:cxn ang="0">
                <a:pos x="connsiteX19132" y="connsiteY19132"/>
              </a:cxn>
              <a:cxn ang="0">
                <a:pos x="connsiteX19133" y="connsiteY19133"/>
              </a:cxn>
              <a:cxn ang="0">
                <a:pos x="connsiteX19134" y="connsiteY19134"/>
              </a:cxn>
              <a:cxn ang="0">
                <a:pos x="connsiteX19135" y="connsiteY19135"/>
              </a:cxn>
              <a:cxn ang="0">
                <a:pos x="connsiteX19136" y="connsiteY19136"/>
              </a:cxn>
              <a:cxn ang="0">
                <a:pos x="connsiteX19137" y="connsiteY19137"/>
              </a:cxn>
              <a:cxn ang="0">
                <a:pos x="connsiteX19138" y="connsiteY19138"/>
              </a:cxn>
              <a:cxn ang="0">
                <a:pos x="connsiteX19139" y="connsiteY19139"/>
              </a:cxn>
              <a:cxn ang="0">
                <a:pos x="connsiteX19140" y="connsiteY19140"/>
              </a:cxn>
              <a:cxn ang="0">
                <a:pos x="connsiteX19141" y="connsiteY19141"/>
              </a:cxn>
              <a:cxn ang="0">
                <a:pos x="connsiteX19142" y="connsiteY19142"/>
              </a:cxn>
              <a:cxn ang="0">
                <a:pos x="connsiteX19143" y="connsiteY19143"/>
              </a:cxn>
              <a:cxn ang="0">
                <a:pos x="connsiteX19144" y="connsiteY19144"/>
              </a:cxn>
              <a:cxn ang="0">
                <a:pos x="connsiteX19145" y="connsiteY19145"/>
              </a:cxn>
              <a:cxn ang="0">
                <a:pos x="connsiteX19146" y="connsiteY19146"/>
              </a:cxn>
              <a:cxn ang="0">
                <a:pos x="connsiteX19147" y="connsiteY19147"/>
              </a:cxn>
              <a:cxn ang="0">
                <a:pos x="connsiteX19148" y="connsiteY19148"/>
              </a:cxn>
              <a:cxn ang="0">
                <a:pos x="connsiteX19149" y="connsiteY19149"/>
              </a:cxn>
              <a:cxn ang="0">
                <a:pos x="connsiteX19150" y="connsiteY19150"/>
              </a:cxn>
              <a:cxn ang="0">
                <a:pos x="connsiteX19151" y="connsiteY19151"/>
              </a:cxn>
              <a:cxn ang="0">
                <a:pos x="connsiteX19152" y="connsiteY19152"/>
              </a:cxn>
              <a:cxn ang="0">
                <a:pos x="connsiteX19153" y="connsiteY19153"/>
              </a:cxn>
              <a:cxn ang="0">
                <a:pos x="connsiteX19154" y="connsiteY19154"/>
              </a:cxn>
              <a:cxn ang="0">
                <a:pos x="connsiteX19155" y="connsiteY19155"/>
              </a:cxn>
              <a:cxn ang="0">
                <a:pos x="connsiteX19156" y="connsiteY19156"/>
              </a:cxn>
              <a:cxn ang="0">
                <a:pos x="connsiteX19157" y="connsiteY19157"/>
              </a:cxn>
              <a:cxn ang="0">
                <a:pos x="connsiteX19158" y="connsiteY19158"/>
              </a:cxn>
              <a:cxn ang="0">
                <a:pos x="connsiteX19159" y="connsiteY19159"/>
              </a:cxn>
              <a:cxn ang="0">
                <a:pos x="connsiteX19160" y="connsiteY19160"/>
              </a:cxn>
              <a:cxn ang="0">
                <a:pos x="connsiteX19161" y="connsiteY19161"/>
              </a:cxn>
              <a:cxn ang="0">
                <a:pos x="connsiteX19162" y="connsiteY19162"/>
              </a:cxn>
              <a:cxn ang="0">
                <a:pos x="connsiteX19163" y="connsiteY19163"/>
              </a:cxn>
              <a:cxn ang="0">
                <a:pos x="connsiteX19164" y="connsiteY19164"/>
              </a:cxn>
              <a:cxn ang="0">
                <a:pos x="connsiteX19165" y="connsiteY19165"/>
              </a:cxn>
              <a:cxn ang="0">
                <a:pos x="connsiteX19166" y="connsiteY19166"/>
              </a:cxn>
              <a:cxn ang="0">
                <a:pos x="connsiteX19167" y="connsiteY19167"/>
              </a:cxn>
              <a:cxn ang="0">
                <a:pos x="connsiteX19168" y="connsiteY19168"/>
              </a:cxn>
              <a:cxn ang="0">
                <a:pos x="connsiteX19169" y="connsiteY19169"/>
              </a:cxn>
              <a:cxn ang="0">
                <a:pos x="connsiteX19170" y="connsiteY19170"/>
              </a:cxn>
              <a:cxn ang="0">
                <a:pos x="connsiteX19171" y="connsiteY19171"/>
              </a:cxn>
              <a:cxn ang="0">
                <a:pos x="connsiteX19172" y="connsiteY19172"/>
              </a:cxn>
              <a:cxn ang="0">
                <a:pos x="connsiteX19173" y="connsiteY19173"/>
              </a:cxn>
              <a:cxn ang="0">
                <a:pos x="connsiteX19174" y="connsiteY19174"/>
              </a:cxn>
              <a:cxn ang="0">
                <a:pos x="connsiteX19175" y="connsiteY19175"/>
              </a:cxn>
              <a:cxn ang="0">
                <a:pos x="connsiteX19176" y="connsiteY19176"/>
              </a:cxn>
              <a:cxn ang="0">
                <a:pos x="connsiteX19177" y="connsiteY19177"/>
              </a:cxn>
              <a:cxn ang="0">
                <a:pos x="connsiteX19178" y="connsiteY19178"/>
              </a:cxn>
              <a:cxn ang="0">
                <a:pos x="connsiteX19179" y="connsiteY19179"/>
              </a:cxn>
              <a:cxn ang="0">
                <a:pos x="connsiteX19180" y="connsiteY19180"/>
              </a:cxn>
              <a:cxn ang="0">
                <a:pos x="connsiteX19181" y="connsiteY19181"/>
              </a:cxn>
              <a:cxn ang="0">
                <a:pos x="connsiteX19182" y="connsiteY19182"/>
              </a:cxn>
              <a:cxn ang="0">
                <a:pos x="connsiteX19183" y="connsiteY19183"/>
              </a:cxn>
              <a:cxn ang="0">
                <a:pos x="connsiteX19184" y="connsiteY19184"/>
              </a:cxn>
              <a:cxn ang="0">
                <a:pos x="connsiteX19185" y="connsiteY19185"/>
              </a:cxn>
              <a:cxn ang="0">
                <a:pos x="connsiteX19186" y="connsiteY19186"/>
              </a:cxn>
              <a:cxn ang="0">
                <a:pos x="connsiteX19187" y="connsiteY19187"/>
              </a:cxn>
              <a:cxn ang="0">
                <a:pos x="connsiteX19188" y="connsiteY19188"/>
              </a:cxn>
              <a:cxn ang="0">
                <a:pos x="connsiteX19189" y="connsiteY19189"/>
              </a:cxn>
              <a:cxn ang="0">
                <a:pos x="connsiteX19190" y="connsiteY19190"/>
              </a:cxn>
              <a:cxn ang="0">
                <a:pos x="connsiteX19191" y="connsiteY19191"/>
              </a:cxn>
              <a:cxn ang="0">
                <a:pos x="connsiteX19192" y="connsiteY19192"/>
              </a:cxn>
              <a:cxn ang="0">
                <a:pos x="connsiteX19193" y="connsiteY19193"/>
              </a:cxn>
              <a:cxn ang="0">
                <a:pos x="connsiteX19194" y="connsiteY19194"/>
              </a:cxn>
              <a:cxn ang="0">
                <a:pos x="connsiteX19195" y="connsiteY19195"/>
              </a:cxn>
              <a:cxn ang="0">
                <a:pos x="connsiteX19196" y="connsiteY19196"/>
              </a:cxn>
              <a:cxn ang="0">
                <a:pos x="connsiteX19197" y="connsiteY19197"/>
              </a:cxn>
              <a:cxn ang="0">
                <a:pos x="connsiteX19198" y="connsiteY19198"/>
              </a:cxn>
              <a:cxn ang="0">
                <a:pos x="connsiteX19199" y="connsiteY19199"/>
              </a:cxn>
              <a:cxn ang="0">
                <a:pos x="connsiteX19200" y="connsiteY19200"/>
              </a:cxn>
              <a:cxn ang="0">
                <a:pos x="connsiteX19201" y="connsiteY19201"/>
              </a:cxn>
              <a:cxn ang="0">
                <a:pos x="connsiteX19202" y="connsiteY19202"/>
              </a:cxn>
              <a:cxn ang="0">
                <a:pos x="connsiteX19203" y="connsiteY19203"/>
              </a:cxn>
              <a:cxn ang="0">
                <a:pos x="connsiteX19204" y="connsiteY19204"/>
              </a:cxn>
              <a:cxn ang="0">
                <a:pos x="connsiteX19205" y="connsiteY19205"/>
              </a:cxn>
              <a:cxn ang="0">
                <a:pos x="connsiteX19206" y="connsiteY19206"/>
              </a:cxn>
              <a:cxn ang="0">
                <a:pos x="connsiteX19207" y="connsiteY19207"/>
              </a:cxn>
              <a:cxn ang="0">
                <a:pos x="connsiteX19208" y="connsiteY19208"/>
              </a:cxn>
              <a:cxn ang="0">
                <a:pos x="connsiteX19209" y="connsiteY19209"/>
              </a:cxn>
              <a:cxn ang="0">
                <a:pos x="connsiteX19210" y="connsiteY19210"/>
              </a:cxn>
              <a:cxn ang="0">
                <a:pos x="connsiteX19211" y="connsiteY19211"/>
              </a:cxn>
              <a:cxn ang="0">
                <a:pos x="connsiteX19212" y="connsiteY19212"/>
              </a:cxn>
              <a:cxn ang="0">
                <a:pos x="connsiteX19213" y="connsiteY19213"/>
              </a:cxn>
              <a:cxn ang="0">
                <a:pos x="connsiteX19214" y="connsiteY19214"/>
              </a:cxn>
              <a:cxn ang="0">
                <a:pos x="connsiteX19215" y="connsiteY19215"/>
              </a:cxn>
              <a:cxn ang="0">
                <a:pos x="connsiteX19216" y="connsiteY19216"/>
              </a:cxn>
              <a:cxn ang="0">
                <a:pos x="connsiteX19217" y="connsiteY19217"/>
              </a:cxn>
              <a:cxn ang="0">
                <a:pos x="connsiteX19218" y="connsiteY19218"/>
              </a:cxn>
              <a:cxn ang="0">
                <a:pos x="connsiteX19219" y="connsiteY19219"/>
              </a:cxn>
              <a:cxn ang="0">
                <a:pos x="connsiteX19220" y="connsiteY19220"/>
              </a:cxn>
              <a:cxn ang="0">
                <a:pos x="connsiteX19221" y="connsiteY19221"/>
              </a:cxn>
              <a:cxn ang="0">
                <a:pos x="connsiteX19222" y="connsiteY19222"/>
              </a:cxn>
              <a:cxn ang="0">
                <a:pos x="connsiteX19223" y="connsiteY19223"/>
              </a:cxn>
              <a:cxn ang="0">
                <a:pos x="connsiteX19224" y="connsiteY19224"/>
              </a:cxn>
              <a:cxn ang="0">
                <a:pos x="connsiteX19225" y="connsiteY19225"/>
              </a:cxn>
              <a:cxn ang="0">
                <a:pos x="connsiteX19226" y="connsiteY19226"/>
              </a:cxn>
              <a:cxn ang="0">
                <a:pos x="connsiteX19227" y="connsiteY19227"/>
              </a:cxn>
              <a:cxn ang="0">
                <a:pos x="connsiteX19228" y="connsiteY19228"/>
              </a:cxn>
              <a:cxn ang="0">
                <a:pos x="connsiteX19229" y="connsiteY19229"/>
              </a:cxn>
              <a:cxn ang="0">
                <a:pos x="connsiteX19230" y="connsiteY19230"/>
              </a:cxn>
              <a:cxn ang="0">
                <a:pos x="connsiteX19231" y="connsiteY19231"/>
              </a:cxn>
              <a:cxn ang="0">
                <a:pos x="connsiteX19232" y="connsiteY19232"/>
              </a:cxn>
              <a:cxn ang="0">
                <a:pos x="connsiteX19233" y="connsiteY19233"/>
              </a:cxn>
              <a:cxn ang="0">
                <a:pos x="connsiteX19234" y="connsiteY19234"/>
              </a:cxn>
              <a:cxn ang="0">
                <a:pos x="connsiteX19235" y="connsiteY19235"/>
              </a:cxn>
              <a:cxn ang="0">
                <a:pos x="connsiteX19236" y="connsiteY19236"/>
              </a:cxn>
              <a:cxn ang="0">
                <a:pos x="connsiteX19237" y="connsiteY19237"/>
              </a:cxn>
              <a:cxn ang="0">
                <a:pos x="connsiteX19238" y="connsiteY19238"/>
              </a:cxn>
              <a:cxn ang="0">
                <a:pos x="connsiteX19239" y="connsiteY19239"/>
              </a:cxn>
              <a:cxn ang="0">
                <a:pos x="connsiteX19240" y="connsiteY19240"/>
              </a:cxn>
              <a:cxn ang="0">
                <a:pos x="connsiteX19241" y="connsiteY19241"/>
              </a:cxn>
              <a:cxn ang="0">
                <a:pos x="connsiteX19242" y="connsiteY19242"/>
              </a:cxn>
              <a:cxn ang="0">
                <a:pos x="connsiteX19243" y="connsiteY19243"/>
              </a:cxn>
              <a:cxn ang="0">
                <a:pos x="connsiteX19244" y="connsiteY19244"/>
              </a:cxn>
              <a:cxn ang="0">
                <a:pos x="connsiteX19245" y="connsiteY19245"/>
              </a:cxn>
              <a:cxn ang="0">
                <a:pos x="connsiteX19246" y="connsiteY19246"/>
              </a:cxn>
              <a:cxn ang="0">
                <a:pos x="connsiteX19247" y="connsiteY19247"/>
              </a:cxn>
              <a:cxn ang="0">
                <a:pos x="connsiteX19248" y="connsiteY19248"/>
              </a:cxn>
              <a:cxn ang="0">
                <a:pos x="connsiteX19249" y="connsiteY19249"/>
              </a:cxn>
              <a:cxn ang="0">
                <a:pos x="connsiteX19250" y="connsiteY19250"/>
              </a:cxn>
              <a:cxn ang="0">
                <a:pos x="connsiteX19251" y="connsiteY19251"/>
              </a:cxn>
              <a:cxn ang="0">
                <a:pos x="connsiteX19252" y="connsiteY19252"/>
              </a:cxn>
              <a:cxn ang="0">
                <a:pos x="connsiteX19253" y="connsiteY19253"/>
              </a:cxn>
              <a:cxn ang="0">
                <a:pos x="connsiteX19254" y="connsiteY19254"/>
              </a:cxn>
              <a:cxn ang="0">
                <a:pos x="connsiteX19255" y="connsiteY19255"/>
              </a:cxn>
              <a:cxn ang="0">
                <a:pos x="connsiteX19256" y="connsiteY19256"/>
              </a:cxn>
              <a:cxn ang="0">
                <a:pos x="connsiteX19257" y="connsiteY19257"/>
              </a:cxn>
              <a:cxn ang="0">
                <a:pos x="connsiteX19258" y="connsiteY19258"/>
              </a:cxn>
              <a:cxn ang="0">
                <a:pos x="connsiteX19259" y="connsiteY19259"/>
              </a:cxn>
              <a:cxn ang="0">
                <a:pos x="connsiteX19260" y="connsiteY19260"/>
              </a:cxn>
              <a:cxn ang="0">
                <a:pos x="connsiteX19261" y="connsiteY19261"/>
              </a:cxn>
              <a:cxn ang="0">
                <a:pos x="connsiteX19262" y="connsiteY19262"/>
              </a:cxn>
              <a:cxn ang="0">
                <a:pos x="connsiteX19263" y="connsiteY19263"/>
              </a:cxn>
              <a:cxn ang="0">
                <a:pos x="connsiteX19264" y="connsiteY19264"/>
              </a:cxn>
              <a:cxn ang="0">
                <a:pos x="connsiteX19265" y="connsiteY19265"/>
              </a:cxn>
              <a:cxn ang="0">
                <a:pos x="connsiteX19266" y="connsiteY19266"/>
              </a:cxn>
              <a:cxn ang="0">
                <a:pos x="connsiteX19267" y="connsiteY19267"/>
              </a:cxn>
              <a:cxn ang="0">
                <a:pos x="connsiteX19268" y="connsiteY19268"/>
              </a:cxn>
              <a:cxn ang="0">
                <a:pos x="connsiteX19269" y="connsiteY19269"/>
              </a:cxn>
              <a:cxn ang="0">
                <a:pos x="connsiteX19270" y="connsiteY19270"/>
              </a:cxn>
              <a:cxn ang="0">
                <a:pos x="connsiteX19271" y="connsiteY19271"/>
              </a:cxn>
              <a:cxn ang="0">
                <a:pos x="connsiteX19272" y="connsiteY19272"/>
              </a:cxn>
              <a:cxn ang="0">
                <a:pos x="connsiteX19273" y="connsiteY19273"/>
              </a:cxn>
              <a:cxn ang="0">
                <a:pos x="connsiteX19274" y="connsiteY19274"/>
              </a:cxn>
              <a:cxn ang="0">
                <a:pos x="connsiteX19275" y="connsiteY19275"/>
              </a:cxn>
              <a:cxn ang="0">
                <a:pos x="connsiteX19276" y="connsiteY19276"/>
              </a:cxn>
              <a:cxn ang="0">
                <a:pos x="connsiteX19277" y="connsiteY19277"/>
              </a:cxn>
              <a:cxn ang="0">
                <a:pos x="connsiteX19278" y="connsiteY19278"/>
              </a:cxn>
              <a:cxn ang="0">
                <a:pos x="connsiteX19279" y="connsiteY19279"/>
              </a:cxn>
              <a:cxn ang="0">
                <a:pos x="connsiteX19280" y="connsiteY19280"/>
              </a:cxn>
              <a:cxn ang="0">
                <a:pos x="connsiteX19281" y="connsiteY19281"/>
              </a:cxn>
              <a:cxn ang="0">
                <a:pos x="connsiteX19282" y="connsiteY19282"/>
              </a:cxn>
              <a:cxn ang="0">
                <a:pos x="connsiteX19283" y="connsiteY19283"/>
              </a:cxn>
              <a:cxn ang="0">
                <a:pos x="connsiteX19284" y="connsiteY19284"/>
              </a:cxn>
              <a:cxn ang="0">
                <a:pos x="connsiteX19285" y="connsiteY19285"/>
              </a:cxn>
              <a:cxn ang="0">
                <a:pos x="connsiteX19286" y="connsiteY19286"/>
              </a:cxn>
              <a:cxn ang="0">
                <a:pos x="connsiteX19287" y="connsiteY19287"/>
              </a:cxn>
              <a:cxn ang="0">
                <a:pos x="connsiteX19288" y="connsiteY19288"/>
              </a:cxn>
              <a:cxn ang="0">
                <a:pos x="connsiteX19289" y="connsiteY19289"/>
              </a:cxn>
              <a:cxn ang="0">
                <a:pos x="connsiteX19290" y="connsiteY19290"/>
              </a:cxn>
              <a:cxn ang="0">
                <a:pos x="connsiteX19291" y="connsiteY19291"/>
              </a:cxn>
              <a:cxn ang="0">
                <a:pos x="connsiteX19292" y="connsiteY19292"/>
              </a:cxn>
              <a:cxn ang="0">
                <a:pos x="connsiteX19293" y="connsiteY19293"/>
              </a:cxn>
              <a:cxn ang="0">
                <a:pos x="connsiteX19294" y="connsiteY19294"/>
              </a:cxn>
              <a:cxn ang="0">
                <a:pos x="connsiteX19295" y="connsiteY19295"/>
              </a:cxn>
              <a:cxn ang="0">
                <a:pos x="connsiteX19296" y="connsiteY19296"/>
              </a:cxn>
              <a:cxn ang="0">
                <a:pos x="connsiteX19297" y="connsiteY19297"/>
              </a:cxn>
              <a:cxn ang="0">
                <a:pos x="connsiteX19298" y="connsiteY19298"/>
              </a:cxn>
              <a:cxn ang="0">
                <a:pos x="connsiteX19299" y="connsiteY19299"/>
              </a:cxn>
              <a:cxn ang="0">
                <a:pos x="connsiteX19300" y="connsiteY19300"/>
              </a:cxn>
              <a:cxn ang="0">
                <a:pos x="connsiteX19301" y="connsiteY19301"/>
              </a:cxn>
              <a:cxn ang="0">
                <a:pos x="connsiteX19302" y="connsiteY19302"/>
              </a:cxn>
              <a:cxn ang="0">
                <a:pos x="connsiteX19303" y="connsiteY19303"/>
              </a:cxn>
              <a:cxn ang="0">
                <a:pos x="connsiteX19304" y="connsiteY19304"/>
              </a:cxn>
              <a:cxn ang="0">
                <a:pos x="connsiteX19305" y="connsiteY19305"/>
              </a:cxn>
              <a:cxn ang="0">
                <a:pos x="connsiteX19306" y="connsiteY19306"/>
              </a:cxn>
              <a:cxn ang="0">
                <a:pos x="connsiteX19307" y="connsiteY19307"/>
              </a:cxn>
              <a:cxn ang="0">
                <a:pos x="connsiteX19308" y="connsiteY19308"/>
              </a:cxn>
              <a:cxn ang="0">
                <a:pos x="connsiteX19309" y="connsiteY19309"/>
              </a:cxn>
              <a:cxn ang="0">
                <a:pos x="connsiteX19310" y="connsiteY19310"/>
              </a:cxn>
              <a:cxn ang="0">
                <a:pos x="connsiteX19311" y="connsiteY19311"/>
              </a:cxn>
              <a:cxn ang="0">
                <a:pos x="connsiteX19312" y="connsiteY19312"/>
              </a:cxn>
              <a:cxn ang="0">
                <a:pos x="connsiteX19313" y="connsiteY19313"/>
              </a:cxn>
              <a:cxn ang="0">
                <a:pos x="connsiteX19314" y="connsiteY19314"/>
              </a:cxn>
              <a:cxn ang="0">
                <a:pos x="connsiteX19315" y="connsiteY19315"/>
              </a:cxn>
              <a:cxn ang="0">
                <a:pos x="connsiteX19316" y="connsiteY19316"/>
              </a:cxn>
              <a:cxn ang="0">
                <a:pos x="connsiteX19317" y="connsiteY19317"/>
              </a:cxn>
              <a:cxn ang="0">
                <a:pos x="connsiteX19318" y="connsiteY19318"/>
              </a:cxn>
              <a:cxn ang="0">
                <a:pos x="connsiteX19319" y="connsiteY19319"/>
              </a:cxn>
              <a:cxn ang="0">
                <a:pos x="connsiteX19320" y="connsiteY19320"/>
              </a:cxn>
              <a:cxn ang="0">
                <a:pos x="connsiteX19321" y="connsiteY19321"/>
              </a:cxn>
              <a:cxn ang="0">
                <a:pos x="connsiteX19322" y="connsiteY19322"/>
              </a:cxn>
              <a:cxn ang="0">
                <a:pos x="connsiteX19323" y="connsiteY19323"/>
              </a:cxn>
              <a:cxn ang="0">
                <a:pos x="connsiteX19324" y="connsiteY19324"/>
              </a:cxn>
              <a:cxn ang="0">
                <a:pos x="connsiteX19325" y="connsiteY19325"/>
              </a:cxn>
              <a:cxn ang="0">
                <a:pos x="connsiteX19326" y="connsiteY19326"/>
              </a:cxn>
              <a:cxn ang="0">
                <a:pos x="connsiteX19327" y="connsiteY19327"/>
              </a:cxn>
              <a:cxn ang="0">
                <a:pos x="connsiteX19328" y="connsiteY19328"/>
              </a:cxn>
              <a:cxn ang="0">
                <a:pos x="connsiteX19329" y="connsiteY19329"/>
              </a:cxn>
              <a:cxn ang="0">
                <a:pos x="connsiteX19330" y="connsiteY19330"/>
              </a:cxn>
              <a:cxn ang="0">
                <a:pos x="connsiteX19331" y="connsiteY19331"/>
              </a:cxn>
              <a:cxn ang="0">
                <a:pos x="connsiteX19332" y="connsiteY19332"/>
              </a:cxn>
              <a:cxn ang="0">
                <a:pos x="connsiteX19333" y="connsiteY19333"/>
              </a:cxn>
              <a:cxn ang="0">
                <a:pos x="connsiteX19334" y="connsiteY19334"/>
              </a:cxn>
              <a:cxn ang="0">
                <a:pos x="connsiteX19335" y="connsiteY19335"/>
              </a:cxn>
              <a:cxn ang="0">
                <a:pos x="connsiteX19336" y="connsiteY19336"/>
              </a:cxn>
              <a:cxn ang="0">
                <a:pos x="connsiteX19337" y="connsiteY19337"/>
              </a:cxn>
              <a:cxn ang="0">
                <a:pos x="connsiteX19338" y="connsiteY19338"/>
              </a:cxn>
              <a:cxn ang="0">
                <a:pos x="connsiteX19339" y="connsiteY19339"/>
              </a:cxn>
              <a:cxn ang="0">
                <a:pos x="connsiteX19340" y="connsiteY19340"/>
              </a:cxn>
              <a:cxn ang="0">
                <a:pos x="connsiteX19341" y="connsiteY19341"/>
              </a:cxn>
              <a:cxn ang="0">
                <a:pos x="connsiteX19342" y="connsiteY19342"/>
              </a:cxn>
              <a:cxn ang="0">
                <a:pos x="connsiteX19343" y="connsiteY19343"/>
              </a:cxn>
              <a:cxn ang="0">
                <a:pos x="connsiteX19344" y="connsiteY19344"/>
              </a:cxn>
              <a:cxn ang="0">
                <a:pos x="connsiteX19345" y="connsiteY19345"/>
              </a:cxn>
              <a:cxn ang="0">
                <a:pos x="connsiteX19346" y="connsiteY19346"/>
              </a:cxn>
              <a:cxn ang="0">
                <a:pos x="connsiteX19347" y="connsiteY19347"/>
              </a:cxn>
              <a:cxn ang="0">
                <a:pos x="connsiteX19348" y="connsiteY19348"/>
              </a:cxn>
              <a:cxn ang="0">
                <a:pos x="connsiteX19349" y="connsiteY19349"/>
              </a:cxn>
              <a:cxn ang="0">
                <a:pos x="connsiteX19350" y="connsiteY19350"/>
              </a:cxn>
              <a:cxn ang="0">
                <a:pos x="connsiteX19351" y="connsiteY19351"/>
              </a:cxn>
              <a:cxn ang="0">
                <a:pos x="connsiteX19352" y="connsiteY19352"/>
              </a:cxn>
              <a:cxn ang="0">
                <a:pos x="connsiteX19353" y="connsiteY19353"/>
              </a:cxn>
              <a:cxn ang="0">
                <a:pos x="connsiteX19354" y="connsiteY19354"/>
              </a:cxn>
              <a:cxn ang="0">
                <a:pos x="connsiteX19355" y="connsiteY19355"/>
              </a:cxn>
              <a:cxn ang="0">
                <a:pos x="connsiteX19356" y="connsiteY19356"/>
              </a:cxn>
              <a:cxn ang="0">
                <a:pos x="connsiteX19357" y="connsiteY19357"/>
              </a:cxn>
              <a:cxn ang="0">
                <a:pos x="connsiteX19358" y="connsiteY19358"/>
              </a:cxn>
              <a:cxn ang="0">
                <a:pos x="connsiteX19359" y="connsiteY19359"/>
              </a:cxn>
              <a:cxn ang="0">
                <a:pos x="connsiteX19360" y="connsiteY19360"/>
              </a:cxn>
              <a:cxn ang="0">
                <a:pos x="connsiteX19361" y="connsiteY19361"/>
              </a:cxn>
              <a:cxn ang="0">
                <a:pos x="connsiteX19362" y="connsiteY19362"/>
              </a:cxn>
              <a:cxn ang="0">
                <a:pos x="connsiteX19363" y="connsiteY19363"/>
              </a:cxn>
              <a:cxn ang="0">
                <a:pos x="connsiteX19364" y="connsiteY19364"/>
              </a:cxn>
              <a:cxn ang="0">
                <a:pos x="connsiteX19365" y="connsiteY19365"/>
              </a:cxn>
              <a:cxn ang="0">
                <a:pos x="connsiteX19366" y="connsiteY19366"/>
              </a:cxn>
              <a:cxn ang="0">
                <a:pos x="connsiteX19367" y="connsiteY19367"/>
              </a:cxn>
              <a:cxn ang="0">
                <a:pos x="connsiteX19368" y="connsiteY19368"/>
              </a:cxn>
              <a:cxn ang="0">
                <a:pos x="connsiteX19369" y="connsiteY19369"/>
              </a:cxn>
              <a:cxn ang="0">
                <a:pos x="connsiteX19370" y="connsiteY19370"/>
              </a:cxn>
              <a:cxn ang="0">
                <a:pos x="connsiteX19371" y="connsiteY19371"/>
              </a:cxn>
              <a:cxn ang="0">
                <a:pos x="connsiteX19372" y="connsiteY19372"/>
              </a:cxn>
              <a:cxn ang="0">
                <a:pos x="connsiteX19373" y="connsiteY19373"/>
              </a:cxn>
              <a:cxn ang="0">
                <a:pos x="connsiteX19374" y="connsiteY19374"/>
              </a:cxn>
              <a:cxn ang="0">
                <a:pos x="connsiteX19375" y="connsiteY19375"/>
              </a:cxn>
              <a:cxn ang="0">
                <a:pos x="connsiteX19376" y="connsiteY19376"/>
              </a:cxn>
              <a:cxn ang="0">
                <a:pos x="connsiteX19377" y="connsiteY19377"/>
              </a:cxn>
              <a:cxn ang="0">
                <a:pos x="connsiteX19378" y="connsiteY19378"/>
              </a:cxn>
              <a:cxn ang="0">
                <a:pos x="connsiteX19379" y="connsiteY19379"/>
              </a:cxn>
              <a:cxn ang="0">
                <a:pos x="connsiteX19380" y="connsiteY19380"/>
              </a:cxn>
              <a:cxn ang="0">
                <a:pos x="connsiteX19381" y="connsiteY19381"/>
              </a:cxn>
              <a:cxn ang="0">
                <a:pos x="connsiteX19382" y="connsiteY19382"/>
              </a:cxn>
              <a:cxn ang="0">
                <a:pos x="connsiteX19383" y="connsiteY19383"/>
              </a:cxn>
              <a:cxn ang="0">
                <a:pos x="connsiteX19384" y="connsiteY19384"/>
              </a:cxn>
              <a:cxn ang="0">
                <a:pos x="connsiteX19385" y="connsiteY19385"/>
              </a:cxn>
              <a:cxn ang="0">
                <a:pos x="connsiteX19386" y="connsiteY19386"/>
              </a:cxn>
              <a:cxn ang="0">
                <a:pos x="connsiteX19387" y="connsiteY19387"/>
              </a:cxn>
              <a:cxn ang="0">
                <a:pos x="connsiteX19388" y="connsiteY19388"/>
              </a:cxn>
              <a:cxn ang="0">
                <a:pos x="connsiteX19389" y="connsiteY19389"/>
              </a:cxn>
              <a:cxn ang="0">
                <a:pos x="connsiteX19390" y="connsiteY19390"/>
              </a:cxn>
              <a:cxn ang="0">
                <a:pos x="connsiteX19391" y="connsiteY19391"/>
              </a:cxn>
              <a:cxn ang="0">
                <a:pos x="connsiteX19392" y="connsiteY19392"/>
              </a:cxn>
              <a:cxn ang="0">
                <a:pos x="connsiteX19393" y="connsiteY19393"/>
              </a:cxn>
              <a:cxn ang="0">
                <a:pos x="connsiteX19394" y="connsiteY19394"/>
              </a:cxn>
              <a:cxn ang="0">
                <a:pos x="connsiteX19395" y="connsiteY19395"/>
              </a:cxn>
              <a:cxn ang="0">
                <a:pos x="connsiteX19396" y="connsiteY19396"/>
              </a:cxn>
              <a:cxn ang="0">
                <a:pos x="connsiteX19397" y="connsiteY19397"/>
              </a:cxn>
              <a:cxn ang="0">
                <a:pos x="connsiteX19398" y="connsiteY19398"/>
              </a:cxn>
              <a:cxn ang="0">
                <a:pos x="connsiteX19399" y="connsiteY19399"/>
              </a:cxn>
              <a:cxn ang="0">
                <a:pos x="connsiteX19400" y="connsiteY19400"/>
              </a:cxn>
              <a:cxn ang="0">
                <a:pos x="connsiteX19401" y="connsiteY19401"/>
              </a:cxn>
              <a:cxn ang="0">
                <a:pos x="connsiteX19402" y="connsiteY19402"/>
              </a:cxn>
              <a:cxn ang="0">
                <a:pos x="connsiteX19403" y="connsiteY19403"/>
              </a:cxn>
              <a:cxn ang="0">
                <a:pos x="connsiteX19404" y="connsiteY19404"/>
              </a:cxn>
              <a:cxn ang="0">
                <a:pos x="connsiteX19405" y="connsiteY19405"/>
              </a:cxn>
              <a:cxn ang="0">
                <a:pos x="connsiteX19406" y="connsiteY19406"/>
              </a:cxn>
              <a:cxn ang="0">
                <a:pos x="connsiteX19407" y="connsiteY19407"/>
              </a:cxn>
              <a:cxn ang="0">
                <a:pos x="connsiteX19408" y="connsiteY19408"/>
              </a:cxn>
              <a:cxn ang="0">
                <a:pos x="connsiteX19409" y="connsiteY19409"/>
              </a:cxn>
              <a:cxn ang="0">
                <a:pos x="connsiteX19410" y="connsiteY19410"/>
              </a:cxn>
              <a:cxn ang="0">
                <a:pos x="connsiteX19411" y="connsiteY19411"/>
              </a:cxn>
              <a:cxn ang="0">
                <a:pos x="connsiteX19412" y="connsiteY19412"/>
              </a:cxn>
              <a:cxn ang="0">
                <a:pos x="connsiteX19413" y="connsiteY19413"/>
              </a:cxn>
              <a:cxn ang="0">
                <a:pos x="connsiteX19414" y="connsiteY19414"/>
              </a:cxn>
              <a:cxn ang="0">
                <a:pos x="connsiteX19415" y="connsiteY19415"/>
              </a:cxn>
              <a:cxn ang="0">
                <a:pos x="connsiteX19416" y="connsiteY19416"/>
              </a:cxn>
              <a:cxn ang="0">
                <a:pos x="connsiteX19417" y="connsiteY19417"/>
              </a:cxn>
              <a:cxn ang="0">
                <a:pos x="connsiteX19418" y="connsiteY19418"/>
              </a:cxn>
              <a:cxn ang="0">
                <a:pos x="connsiteX19419" y="connsiteY19419"/>
              </a:cxn>
              <a:cxn ang="0">
                <a:pos x="connsiteX19420" y="connsiteY19420"/>
              </a:cxn>
              <a:cxn ang="0">
                <a:pos x="connsiteX19421" y="connsiteY19421"/>
              </a:cxn>
              <a:cxn ang="0">
                <a:pos x="connsiteX19422" y="connsiteY19422"/>
              </a:cxn>
              <a:cxn ang="0">
                <a:pos x="connsiteX19423" y="connsiteY19423"/>
              </a:cxn>
              <a:cxn ang="0">
                <a:pos x="connsiteX19424" y="connsiteY19424"/>
              </a:cxn>
              <a:cxn ang="0">
                <a:pos x="connsiteX19425" y="connsiteY19425"/>
              </a:cxn>
              <a:cxn ang="0">
                <a:pos x="connsiteX19426" y="connsiteY19426"/>
              </a:cxn>
              <a:cxn ang="0">
                <a:pos x="connsiteX19427" y="connsiteY19427"/>
              </a:cxn>
              <a:cxn ang="0">
                <a:pos x="connsiteX19428" y="connsiteY19428"/>
              </a:cxn>
              <a:cxn ang="0">
                <a:pos x="connsiteX19429" y="connsiteY19429"/>
              </a:cxn>
              <a:cxn ang="0">
                <a:pos x="connsiteX19430" y="connsiteY19430"/>
              </a:cxn>
              <a:cxn ang="0">
                <a:pos x="connsiteX19431" y="connsiteY19431"/>
              </a:cxn>
              <a:cxn ang="0">
                <a:pos x="connsiteX19432" y="connsiteY19432"/>
              </a:cxn>
              <a:cxn ang="0">
                <a:pos x="connsiteX19433" y="connsiteY19433"/>
              </a:cxn>
              <a:cxn ang="0">
                <a:pos x="connsiteX19434" y="connsiteY19434"/>
              </a:cxn>
              <a:cxn ang="0">
                <a:pos x="connsiteX19435" y="connsiteY19435"/>
              </a:cxn>
              <a:cxn ang="0">
                <a:pos x="connsiteX19436" y="connsiteY19436"/>
              </a:cxn>
              <a:cxn ang="0">
                <a:pos x="connsiteX19437" y="connsiteY19437"/>
              </a:cxn>
              <a:cxn ang="0">
                <a:pos x="connsiteX19438" y="connsiteY19438"/>
              </a:cxn>
              <a:cxn ang="0">
                <a:pos x="connsiteX19439" y="connsiteY19439"/>
              </a:cxn>
              <a:cxn ang="0">
                <a:pos x="connsiteX19440" y="connsiteY19440"/>
              </a:cxn>
              <a:cxn ang="0">
                <a:pos x="connsiteX19441" y="connsiteY19441"/>
              </a:cxn>
              <a:cxn ang="0">
                <a:pos x="connsiteX19442" y="connsiteY19442"/>
              </a:cxn>
              <a:cxn ang="0">
                <a:pos x="connsiteX19443" y="connsiteY19443"/>
              </a:cxn>
              <a:cxn ang="0">
                <a:pos x="connsiteX19444" y="connsiteY19444"/>
              </a:cxn>
              <a:cxn ang="0">
                <a:pos x="connsiteX19445" y="connsiteY19445"/>
              </a:cxn>
              <a:cxn ang="0">
                <a:pos x="connsiteX19446" y="connsiteY19446"/>
              </a:cxn>
              <a:cxn ang="0">
                <a:pos x="connsiteX19447" y="connsiteY19447"/>
              </a:cxn>
              <a:cxn ang="0">
                <a:pos x="connsiteX19448" y="connsiteY19448"/>
              </a:cxn>
              <a:cxn ang="0">
                <a:pos x="connsiteX19449" y="connsiteY19449"/>
              </a:cxn>
              <a:cxn ang="0">
                <a:pos x="connsiteX19450" y="connsiteY19450"/>
              </a:cxn>
              <a:cxn ang="0">
                <a:pos x="connsiteX19451" y="connsiteY19451"/>
              </a:cxn>
              <a:cxn ang="0">
                <a:pos x="connsiteX19452" y="connsiteY19452"/>
              </a:cxn>
              <a:cxn ang="0">
                <a:pos x="connsiteX19453" y="connsiteY19453"/>
              </a:cxn>
              <a:cxn ang="0">
                <a:pos x="connsiteX19454" y="connsiteY19454"/>
              </a:cxn>
              <a:cxn ang="0">
                <a:pos x="connsiteX19455" y="connsiteY19455"/>
              </a:cxn>
              <a:cxn ang="0">
                <a:pos x="connsiteX19456" y="connsiteY19456"/>
              </a:cxn>
              <a:cxn ang="0">
                <a:pos x="connsiteX19457" y="connsiteY19457"/>
              </a:cxn>
              <a:cxn ang="0">
                <a:pos x="connsiteX19458" y="connsiteY19458"/>
              </a:cxn>
              <a:cxn ang="0">
                <a:pos x="connsiteX19459" y="connsiteY19459"/>
              </a:cxn>
              <a:cxn ang="0">
                <a:pos x="connsiteX19460" y="connsiteY19460"/>
              </a:cxn>
              <a:cxn ang="0">
                <a:pos x="connsiteX19461" y="connsiteY19461"/>
              </a:cxn>
              <a:cxn ang="0">
                <a:pos x="connsiteX19462" y="connsiteY19462"/>
              </a:cxn>
              <a:cxn ang="0">
                <a:pos x="connsiteX19463" y="connsiteY19463"/>
              </a:cxn>
              <a:cxn ang="0">
                <a:pos x="connsiteX19464" y="connsiteY19464"/>
              </a:cxn>
              <a:cxn ang="0">
                <a:pos x="connsiteX19465" y="connsiteY19465"/>
              </a:cxn>
              <a:cxn ang="0">
                <a:pos x="connsiteX19466" y="connsiteY19466"/>
              </a:cxn>
              <a:cxn ang="0">
                <a:pos x="connsiteX19467" y="connsiteY19467"/>
              </a:cxn>
              <a:cxn ang="0">
                <a:pos x="connsiteX19468" y="connsiteY19468"/>
              </a:cxn>
              <a:cxn ang="0">
                <a:pos x="connsiteX19469" y="connsiteY19469"/>
              </a:cxn>
              <a:cxn ang="0">
                <a:pos x="connsiteX19470" y="connsiteY19470"/>
              </a:cxn>
              <a:cxn ang="0">
                <a:pos x="connsiteX19471" y="connsiteY19471"/>
              </a:cxn>
              <a:cxn ang="0">
                <a:pos x="connsiteX19472" y="connsiteY19472"/>
              </a:cxn>
              <a:cxn ang="0">
                <a:pos x="connsiteX19473" y="connsiteY19473"/>
              </a:cxn>
              <a:cxn ang="0">
                <a:pos x="connsiteX19474" y="connsiteY19474"/>
              </a:cxn>
              <a:cxn ang="0">
                <a:pos x="connsiteX19475" y="connsiteY19475"/>
              </a:cxn>
              <a:cxn ang="0">
                <a:pos x="connsiteX19476" y="connsiteY19476"/>
              </a:cxn>
              <a:cxn ang="0">
                <a:pos x="connsiteX19477" y="connsiteY19477"/>
              </a:cxn>
              <a:cxn ang="0">
                <a:pos x="connsiteX19478" y="connsiteY19478"/>
              </a:cxn>
              <a:cxn ang="0">
                <a:pos x="connsiteX19479" y="connsiteY19479"/>
              </a:cxn>
              <a:cxn ang="0">
                <a:pos x="connsiteX19480" y="connsiteY19480"/>
              </a:cxn>
              <a:cxn ang="0">
                <a:pos x="connsiteX19481" y="connsiteY19481"/>
              </a:cxn>
              <a:cxn ang="0">
                <a:pos x="connsiteX19482" y="connsiteY19482"/>
              </a:cxn>
              <a:cxn ang="0">
                <a:pos x="connsiteX19483" y="connsiteY19483"/>
              </a:cxn>
              <a:cxn ang="0">
                <a:pos x="connsiteX19484" y="connsiteY19484"/>
              </a:cxn>
              <a:cxn ang="0">
                <a:pos x="connsiteX19485" y="connsiteY19485"/>
              </a:cxn>
              <a:cxn ang="0">
                <a:pos x="connsiteX19486" y="connsiteY19486"/>
              </a:cxn>
              <a:cxn ang="0">
                <a:pos x="connsiteX19487" y="connsiteY19487"/>
              </a:cxn>
              <a:cxn ang="0">
                <a:pos x="connsiteX19488" y="connsiteY19488"/>
              </a:cxn>
              <a:cxn ang="0">
                <a:pos x="connsiteX19489" y="connsiteY19489"/>
              </a:cxn>
              <a:cxn ang="0">
                <a:pos x="connsiteX19490" y="connsiteY19490"/>
              </a:cxn>
              <a:cxn ang="0">
                <a:pos x="connsiteX19491" y="connsiteY19491"/>
              </a:cxn>
              <a:cxn ang="0">
                <a:pos x="connsiteX19492" y="connsiteY19492"/>
              </a:cxn>
              <a:cxn ang="0">
                <a:pos x="connsiteX19493" y="connsiteY19493"/>
              </a:cxn>
              <a:cxn ang="0">
                <a:pos x="connsiteX19494" y="connsiteY19494"/>
              </a:cxn>
              <a:cxn ang="0">
                <a:pos x="connsiteX19495" y="connsiteY19495"/>
              </a:cxn>
              <a:cxn ang="0">
                <a:pos x="connsiteX19496" y="connsiteY19496"/>
              </a:cxn>
              <a:cxn ang="0">
                <a:pos x="connsiteX19497" y="connsiteY19497"/>
              </a:cxn>
              <a:cxn ang="0">
                <a:pos x="connsiteX19498" y="connsiteY19498"/>
              </a:cxn>
              <a:cxn ang="0">
                <a:pos x="connsiteX19499" y="connsiteY19499"/>
              </a:cxn>
              <a:cxn ang="0">
                <a:pos x="connsiteX19500" y="connsiteY19500"/>
              </a:cxn>
              <a:cxn ang="0">
                <a:pos x="connsiteX19501" y="connsiteY19501"/>
              </a:cxn>
              <a:cxn ang="0">
                <a:pos x="connsiteX19502" y="connsiteY19502"/>
              </a:cxn>
              <a:cxn ang="0">
                <a:pos x="connsiteX19503" y="connsiteY19503"/>
              </a:cxn>
              <a:cxn ang="0">
                <a:pos x="connsiteX19504" y="connsiteY19504"/>
              </a:cxn>
              <a:cxn ang="0">
                <a:pos x="connsiteX19505" y="connsiteY19505"/>
              </a:cxn>
              <a:cxn ang="0">
                <a:pos x="connsiteX19506" y="connsiteY19506"/>
              </a:cxn>
              <a:cxn ang="0">
                <a:pos x="connsiteX19507" y="connsiteY19507"/>
              </a:cxn>
              <a:cxn ang="0">
                <a:pos x="connsiteX19508" y="connsiteY19508"/>
              </a:cxn>
              <a:cxn ang="0">
                <a:pos x="connsiteX19509" y="connsiteY19509"/>
              </a:cxn>
              <a:cxn ang="0">
                <a:pos x="connsiteX19510" y="connsiteY19510"/>
              </a:cxn>
              <a:cxn ang="0">
                <a:pos x="connsiteX19511" y="connsiteY19511"/>
              </a:cxn>
              <a:cxn ang="0">
                <a:pos x="connsiteX19512" y="connsiteY19512"/>
              </a:cxn>
              <a:cxn ang="0">
                <a:pos x="connsiteX19513" y="connsiteY19513"/>
              </a:cxn>
              <a:cxn ang="0">
                <a:pos x="connsiteX19514" y="connsiteY19514"/>
              </a:cxn>
              <a:cxn ang="0">
                <a:pos x="connsiteX19515" y="connsiteY19515"/>
              </a:cxn>
              <a:cxn ang="0">
                <a:pos x="connsiteX19516" y="connsiteY19516"/>
              </a:cxn>
              <a:cxn ang="0">
                <a:pos x="connsiteX19517" y="connsiteY19517"/>
              </a:cxn>
              <a:cxn ang="0">
                <a:pos x="connsiteX19518" y="connsiteY19518"/>
              </a:cxn>
              <a:cxn ang="0">
                <a:pos x="connsiteX19519" y="connsiteY19519"/>
              </a:cxn>
              <a:cxn ang="0">
                <a:pos x="connsiteX19520" y="connsiteY19520"/>
              </a:cxn>
              <a:cxn ang="0">
                <a:pos x="connsiteX19521" y="connsiteY19521"/>
              </a:cxn>
              <a:cxn ang="0">
                <a:pos x="connsiteX19522" y="connsiteY19522"/>
              </a:cxn>
              <a:cxn ang="0">
                <a:pos x="connsiteX19523" y="connsiteY19523"/>
              </a:cxn>
              <a:cxn ang="0">
                <a:pos x="connsiteX19524" y="connsiteY19524"/>
              </a:cxn>
              <a:cxn ang="0">
                <a:pos x="connsiteX19525" y="connsiteY19525"/>
              </a:cxn>
              <a:cxn ang="0">
                <a:pos x="connsiteX19526" y="connsiteY19526"/>
              </a:cxn>
              <a:cxn ang="0">
                <a:pos x="connsiteX19527" y="connsiteY19527"/>
              </a:cxn>
              <a:cxn ang="0">
                <a:pos x="connsiteX19528" y="connsiteY19528"/>
              </a:cxn>
              <a:cxn ang="0">
                <a:pos x="connsiteX19529" y="connsiteY19529"/>
              </a:cxn>
              <a:cxn ang="0">
                <a:pos x="connsiteX19530" y="connsiteY19530"/>
              </a:cxn>
              <a:cxn ang="0">
                <a:pos x="connsiteX19531" y="connsiteY19531"/>
              </a:cxn>
              <a:cxn ang="0">
                <a:pos x="connsiteX19532" y="connsiteY19532"/>
              </a:cxn>
              <a:cxn ang="0">
                <a:pos x="connsiteX19533" y="connsiteY19533"/>
              </a:cxn>
              <a:cxn ang="0">
                <a:pos x="connsiteX19534" y="connsiteY19534"/>
              </a:cxn>
              <a:cxn ang="0">
                <a:pos x="connsiteX19535" y="connsiteY19535"/>
              </a:cxn>
              <a:cxn ang="0">
                <a:pos x="connsiteX19536" y="connsiteY19536"/>
              </a:cxn>
              <a:cxn ang="0">
                <a:pos x="connsiteX19537" y="connsiteY19537"/>
              </a:cxn>
              <a:cxn ang="0">
                <a:pos x="connsiteX19538" y="connsiteY19538"/>
              </a:cxn>
              <a:cxn ang="0">
                <a:pos x="connsiteX19539" y="connsiteY19539"/>
              </a:cxn>
              <a:cxn ang="0">
                <a:pos x="connsiteX19540" y="connsiteY19540"/>
              </a:cxn>
              <a:cxn ang="0">
                <a:pos x="connsiteX19541" y="connsiteY19541"/>
              </a:cxn>
              <a:cxn ang="0">
                <a:pos x="connsiteX19542" y="connsiteY19542"/>
              </a:cxn>
              <a:cxn ang="0">
                <a:pos x="connsiteX19543" y="connsiteY19543"/>
              </a:cxn>
              <a:cxn ang="0">
                <a:pos x="connsiteX19544" y="connsiteY19544"/>
              </a:cxn>
              <a:cxn ang="0">
                <a:pos x="connsiteX19545" y="connsiteY19545"/>
              </a:cxn>
              <a:cxn ang="0">
                <a:pos x="connsiteX19546" y="connsiteY19546"/>
              </a:cxn>
              <a:cxn ang="0">
                <a:pos x="connsiteX19547" y="connsiteY19547"/>
              </a:cxn>
              <a:cxn ang="0">
                <a:pos x="connsiteX19548" y="connsiteY19548"/>
              </a:cxn>
              <a:cxn ang="0">
                <a:pos x="connsiteX19549" y="connsiteY19549"/>
              </a:cxn>
              <a:cxn ang="0">
                <a:pos x="connsiteX19550" y="connsiteY19550"/>
              </a:cxn>
              <a:cxn ang="0">
                <a:pos x="connsiteX19551" y="connsiteY19551"/>
              </a:cxn>
              <a:cxn ang="0">
                <a:pos x="connsiteX19552" y="connsiteY19552"/>
              </a:cxn>
              <a:cxn ang="0">
                <a:pos x="connsiteX19553" y="connsiteY19553"/>
              </a:cxn>
              <a:cxn ang="0">
                <a:pos x="connsiteX19554" y="connsiteY19554"/>
              </a:cxn>
              <a:cxn ang="0">
                <a:pos x="connsiteX19555" y="connsiteY19555"/>
              </a:cxn>
              <a:cxn ang="0">
                <a:pos x="connsiteX19556" y="connsiteY19556"/>
              </a:cxn>
              <a:cxn ang="0">
                <a:pos x="connsiteX19557" y="connsiteY19557"/>
              </a:cxn>
              <a:cxn ang="0">
                <a:pos x="connsiteX19558" y="connsiteY19558"/>
              </a:cxn>
              <a:cxn ang="0">
                <a:pos x="connsiteX19559" y="connsiteY19559"/>
              </a:cxn>
              <a:cxn ang="0">
                <a:pos x="connsiteX19560" y="connsiteY19560"/>
              </a:cxn>
              <a:cxn ang="0">
                <a:pos x="connsiteX19561" y="connsiteY19561"/>
              </a:cxn>
              <a:cxn ang="0">
                <a:pos x="connsiteX19562" y="connsiteY19562"/>
              </a:cxn>
              <a:cxn ang="0">
                <a:pos x="connsiteX19563" y="connsiteY19563"/>
              </a:cxn>
              <a:cxn ang="0">
                <a:pos x="connsiteX19564" y="connsiteY19564"/>
              </a:cxn>
              <a:cxn ang="0">
                <a:pos x="connsiteX19565" y="connsiteY19565"/>
              </a:cxn>
              <a:cxn ang="0">
                <a:pos x="connsiteX19566" y="connsiteY19566"/>
              </a:cxn>
              <a:cxn ang="0">
                <a:pos x="connsiteX19567" y="connsiteY19567"/>
              </a:cxn>
              <a:cxn ang="0">
                <a:pos x="connsiteX19568" y="connsiteY19568"/>
              </a:cxn>
              <a:cxn ang="0">
                <a:pos x="connsiteX19569" y="connsiteY19569"/>
              </a:cxn>
              <a:cxn ang="0">
                <a:pos x="connsiteX19570" y="connsiteY19570"/>
              </a:cxn>
              <a:cxn ang="0">
                <a:pos x="connsiteX19571" y="connsiteY19571"/>
              </a:cxn>
              <a:cxn ang="0">
                <a:pos x="connsiteX19572" y="connsiteY19572"/>
              </a:cxn>
              <a:cxn ang="0">
                <a:pos x="connsiteX19573" y="connsiteY19573"/>
              </a:cxn>
              <a:cxn ang="0">
                <a:pos x="connsiteX19574" y="connsiteY19574"/>
              </a:cxn>
              <a:cxn ang="0">
                <a:pos x="connsiteX19575" y="connsiteY19575"/>
              </a:cxn>
              <a:cxn ang="0">
                <a:pos x="connsiteX19576" y="connsiteY19576"/>
              </a:cxn>
              <a:cxn ang="0">
                <a:pos x="connsiteX19577" y="connsiteY19577"/>
              </a:cxn>
              <a:cxn ang="0">
                <a:pos x="connsiteX19578" y="connsiteY19578"/>
              </a:cxn>
              <a:cxn ang="0">
                <a:pos x="connsiteX19579" y="connsiteY19579"/>
              </a:cxn>
              <a:cxn ang="0">
                <a:pos x="connsiteX19580" y="connsiteY19580"/>
              </a:cxn>
              <a:cxn ang="0">
                <a:pos x="connsiteX19581" y="connsiteY19581"/>
              </a:cxn>
              <a:cxn ang="0">
                <a:pos x="connsiteX19582" y="connsiteY19582"/>
              </a:cxn>
              <a:cxn ang="0">
                <a:pos x="connsiteX19583" y="connsiteY19583"/>
              </a:cxn>
              <a:cxn ang="0">
                <a:pos x="connsiteX19584" y="connsiteY19584"/>
              </a:cxn>
              <a:cxn ang="0">
                <a:pos x="connsiteX19585" y="connsiteY19585"/>
              </a:cxn>
              <a:cxn ang="0">
                <a:pos x="connsiteX19586" y="connsiteY19586"/>
              </a:cxn>
              <a:cxn ang="0">
                <a:pos x="connsiteX19587" y="connsiteY19587"/>
              </a:cxn>
              <a:cxn ang="0">
                <a:pos x="connsiteX19588" y="connsiteY19588"/>
              </a:cxn>
              <a:cxn ang="0">
                <a:pos x="connsiteX19589" y="connsiteY19589"/>
              </a:cxn>
              <a:cxn ang="0">
                <a:pos x="connsiteX19590" y="connsiteY19590"/>
              </a:cxn>
              <a:cxn ang="0">
                <a:pos x="connsiteX19591" y="connsiteY19591"/>
              </a:cxn>
              <a:cxn ang="0">
                <a:pos x="connsiteX19592" y="connsiteY19592"/>
              </a:cxn>
              <a:cxn ang="0">
                <a:pos x="connsiteX19593" y="connsiteY19593"/>
              </a:cxn>
              <a:cxn ang="0">
                <a:pos x="connsiteX19594" y="connsiteY19594"/>
              </a:cxn>
              <a:cxn ang="0">
                <a:pos x="connsiteX19595" y="connsiteY19595"/>
              </a:cxn>
              <a:cxn ang="0">
                <a:pos x="connsiteX19596" y="connsiteY19596"/>
              </a:cxn>
              <a:cxn ang="0">
                <a:pos x="connsiteX19597" y="connsiteY19597"/>
              </a:cxn>
              <a:cxn ang="0">
                <a:pos x="connsiteX19598" y="connsiteY19598"/>
              </a:cxn>
              <a:cxn ang="0">
                <a:pos x="connsiteX19599" y="connsiteY19599"/>
              </a:cxn>
              <a:cxn ang="0">
                <a:pos x="connsiteX19600" y="connsiteY19600"/>
              </a:cxn>
              <a:cxn ang="0">
                <a:pos x="connsiteX19601" y="connsiteY19601"/>
              </a:cxn>
              <a:cxn ang="0">
                <a:pos x="connsiteX19602" y="connsiteY19602"/>
              </a:cxn>
              <a:cxn ang="0">
                <a:pos x="connsiteX19603" y="connsiteY19603"/>
              </a:cxn>
              <a:cxn ang="0">
                <a:pos x="connsiteX19604" y="connsiteY19604"/>
              </a:cxn>
              <a:cxn ang="0">
                <a:pos x="connsiteX19605" y="connsiteY19605"/>
              </a:cxn>
              <a:cxn ang="0">
                <a:pos x="connsiteX19606" y="connsiteY19606"/>
              </a:cxn>
              <a:cxn ang="0">
                <a:pos x="connsiteX19607" y="connsiteY19607"/>
              </a:cxn>
              <a:cxn ang="0">
                <a:pos x="connsiteX19608" y="connsiteY19608"/>
              </a:cxn>
              <a:cxn ang="0">
                <a:pos x="connsiteX19609" y="connsiteY19609"/>
              </a:cxn>
              <a:cxn ang="0">
                <a:pos x="connsiteX19610" y="connsiteY19610"/>
              </a:cxn>
              <a:cxn ang="0">
                <a:pos x="connsiteX19611" y="connsiteY19611"/>
              </a:cxn>
              <a:cxn ang="0">
                <a:pos x="connsiteX19612" y="connsiteY19612"/>
              </a:cxn>
              <a:cxn ang="0">
                <a:pos x="connsiteX19613" y="connsiteY19613"/>
              </a:cxn>
              <a:cxn ang="0">
                <a:pos x="connsiteX19614" y="connsiteY19614"/>
              </a:cxn>
              <a:cxn ang="0">
                <a:pos x="connsiteX19615" y="connsiteY19615"/>
              </a:cxn>
              <a:cxn ang="0">
                <a:pos x="connsiteX19616" y="connsiteY19616"/>
              </a:cxn>
              <a:cxn ang="0">
                <a:pos x="connsiteX19617" y="connsiteY19617"/>
              </a:cxn>
              <a:cxn ang="0">
                <a:pos x="connsiteX19618" y="connsiteY19618"/>
              </a:cxn>
              <a:cxn ang="0">
                <a:pos x="connsiteX19619" y="connsiteY19619"/>
              </a:cxn>
              <a:cxn ang="0">
                <a:pos x="connsiteX19620" y="connsiteY19620"/>
              </a:cxn>
              <a:cxn ang="0">
                <a:pos x="connsiteX19621" y="connsiteY19621"/>
              </a:cxn>
              <a:cxn ang="0">
                <a:pos x="connsiteX19622" y="connsiteY19622"/>
              </a:cxn>
              <a:cxn ang="0">
                <a:pos x="connsiteX19623" y="connsiteY19623"/>
              </a:cxn>
              <a:cxn ang="0">
                <a:pos x="connsiteX19624" y="connsiteY19624"/>
              </a:cxn>
              <a:cxn ang="0">
                <a:pos x="connsiteX19625" y="connsiteY19625"/>
              </a:cxn>
              <a:cxn ang="0">
                <a:pos x="connsiteX19626" y="connsiteY19626"/>
              </a:cxn>
              <a:cxn ang="0">
                <a:pos x="connsiteX19627" y="connsiteY19627"/>
              </a:cxn>
              <a:cxn ang="0">
                <a:pos x="connsiteX19628" y="connsiteY19628"/>
              </a:cxn>
              <a:cxn ang="0">
                <a:pos x="connsiteX19629" y="connsiteY19629"/>
              </a:cxn>
              <a:cxn ang="0">
                <a:pos x="connsiteX19630" y="connsiteY19630"/>
              </a:cxn>
              <a:cxn ang="0">
                <a:pos x="connsiteX19631" y="connsiteY19631"/>
              </a:cxn>
              <a:cxn ang="0">
                <a:pos x="connsiteX19632" y="connsiteY19632"/>
              </a:cxn>
              <a:cxn ang="0">
                <a:pos x="connsiteX19633" y="connsiteY19633"/>
              </a:cxn>
              <a:cxn ang="0">
                <a:pos x="connsiteX19634" y="connsiteY19634"/>
              </a:cxn>
              <a:cxn ang="0">
                <a:pos x="connsiteX19635" y="connsiteY19635"/>
              </a:cxn>
              <a:cxn ang="0">
                <a:pos x="connsiteX19636" y="connsiteY19636"/>
              </a:cxn>
              <a:cxn ang="0">
                <a:pos x="connsiteX19637" y="connsiteY19637"/>
              </a:cxn>
              <a:cxn ang="0">
                <a:pos x="connsiteX19638" y="connsiteY19638"/>
              </a:cxn>
              <a:cxn ang="0">
                <a:pos x="connsiteX19639" y="connsiteY19639"/>
              </a:cxn>
              <a:cxn ang="0">
                <a:pos x="connsiteX19640" y="connsiteY19640"/>
              </a:cxn>
              <a:cxn ang="0">
                <a:pos x="connsiteX19641" y="connsiteY19641"/>
              </a:cxn>
              <a:cxn ang="0">
                <a:pos x="connsiteX19642" y="connsiteY19642"/>
              </a:cxn>
              <a:cxn ang="0">
                <a:pos x="connsiteX19643" y="connsiteY19643"/>
              </a:cxn>
              <a:cxn ang="0">
                <a:pos x="connsiteX19644" y="connsiteY19644"/>
              </a:cxn>
              <a:cxn ang="0">
                <a:pos x="connsiteX19645" y="connsiteY19645"/>
              </a:cxn>
              <a:cxn ang="0">
                <a:pos x="connsiteX19646" y="connsiteY19646"/>
              </a:cxn>
              <a:cxn ang="0">
                <a:pos x="connsiteX19647" y="connsiteY19647"/>
              </a:cxn>
              <a:cxn ang="0">
                <a:pos x="connsiteX19648" y="connsiteY19648"/>
              </a:cxn>
              <a:cxn ang="0">
                <a:pos x="connsiteX19649" y="connsiteY19649"/>
              </a:cxn>
              <a:cxn ang="0">
                <a:pos x="connsiteX19650" y="connsiteY19650"/>
              </a:cxn>
              <a:cxn ang="0">
                <a:pos x="connsiteX19651" y="connsiteY19651"/>
              </a:cxn>
              <a:cxn ang="0">
                <a:pos x="connsiteX19652" y="connsiteY19652"/>
              </a:cxn>
              <a:cxn ang="0">
                <a:pos x="connsiteX19653" y="connsiteY19653"/>
              </a:cxn>
              <a:cxn ang="0">
                <a:pos x="connsiteX19654" y="connsiteY19654"/>
              </a:cxn>
              <a:cxn ang="0">
                <a:pos x="connsiteX19655" y="connsiteY19655"/>
              </a:cxn>
              <a:cxn ang="0">
                <a:pos x="connsiteX19656" y="connsiteY19656"/>
              </a:cxn>
              <a:cxn ang="0">
                <a:pos x="connsiteX19657" y="connsiteY19657"/>
              </a:cxn>
              <a:cxn ang="0">
                <a:pos x="connsiteX19658" y="connsiteY19658"/>
              </a:cxn>
              <a:cxn ang="0">
                <a:pos x="connsiteX19659" y="connsiteY19659"/>
              </a:cxn>
              <a:cxn ang="0">
                <a:pos x="connsiteX19660" y="connsiteY19660"/>
              </a:cxn>
              <a:cxn ang="0">
                <a:pos x="connsiteX19661" y="connsiteY19661"/>
              </a:cxn>
              <a:cxn ang="0">
                <a:pos x="connsiteX19662" y="connsiteY19662"/>
              </a:cxn>
              <a:cxn ang="0">
                <a:pos x="connsiteX19663" y="connsiteY19663"/>
              </a:cxn>
              <a:cxn ang="0">
                <a:pos x="connsiteX19664" y="connsiteY19664"/>
              </a:cxn>
              <a:cxn ang="0">
                <a:pos x="connsiteX19665" y="connsiteY19665"/>
              </a:cxn>
              <a:cxn ang="0">
                <a:pos x="connsiteX19666" y="connsiteY19666"/>
              </a:cxn>
              <a:cxn ang="0">
                <a:pos x="connsiteX19667" y="connsiteY19667"/>
              </a:cxn>
              <a:cxn ang="0">
                <a:pos x="connsiteX19668" y="connsiteY19668"/>
              </a:cxn>
              <a:cxn ang="0">
                <a:pos x="connsiteX19669" y="connsiteY19669"/>
              </a:cxn>
              <a:cxn ang="0">
                <a:pos x="connsiteX19670" y="connsiteY19670"/>
              </a:cxn>
              <a:cxn ang="0">
                <a:pos x="connsiteX19671" y="connsiteY19671"/>
              </a:cxn>
              <a:cxn ang="0">
                <a:pos x="connsiteX19672" y="connsiteY19672"/>
              </a:cxn>
              <a:cxn ang="0">
                <a:pos x="connsiteX19673" y="connsiteY19673"/>
              </a:cxn>
              <a:cxn ang="0">
                <a:pos x="connsiteX19674" y="connsiteY19674"/>
              </a:cxn>
              <a:cxn ang="0">
                <a:pos x="connsiteX19675" y="connsiteY19675"/>
              </a:cxn>
              <a:cxn ang="0">
                <a:pos x="connsiteX19676" y="connsiteY19676"/>
              </a:cxn>
              <a:cxn ang="0">
                <a:pos x="connsiteX19677" y="connsiteY19677"/>
              </a:cxn>
              <a:cxn ang="0">
                <a:pos x="connsiteX19678" y="connsiteY19678"/>
              </a:cxn>
              <a:cxn ang="0">
                <a:pos x="connsiteX19679" y="connsiteY19679"/>
              </a:cxn>
              <a:cxn ang="0">
                <a:pos x="connsiteX19680" y="connsiteY19680"/>
              </a:cxn>
              <a:cxn ang="0">
                <a:pos x="connsiteX19681" y="connsiteY19681"/>
              </a:cxn>
              <a:cxn ang="0">
                <a:pos x="connsiteX19682" y="connsiteY19682"/>
              </a:cxn>
              <a:cxn ang="0">
                <a:pos x="connsiteX19683" y="connsiteY19683"/>
              </a:cxn>
              <a:cxn ang="0">
                <a:pos x="connsiteX19684" y="connsiteY19684"/>
              </a:cxn>
              <a:cxn ang="0">
                <a:pos x="connsiteX19685" y="connsiteY19685"/>
              </a:cxn>
              <a:cxn ang="0">
                <a:pos x="connsiteX19686" y="connsiteY19686"/>
              </a:cxn>
              <a:cxn ang="0">
                <a:pos x="connsiteX19687" y="connsiteY19687"/>
              </a:cxn>
              <a:cxn ang="0">
                <a:pos x="connsiteX19688" y="connsiteY19688"/>
              </a:cxn>
              <a:cxn ang="0">
                <a:pos x="connsiteX19689" y="connsiteY19689"/>
              </a:cxn>
              <a:cxn ang="0">
                <a:pos x="connsiteX19690" y="connsiteY19690"/>
              </a:cxn>
              <a:cxn ang="0">
                <a:pos x="connsiteX19691" y="connsiteY19691"/>
              </a:cxn>
              <a:cxn ang="0">
                <a:pos x="connsiteX19692" y="connsiteY19692"/>
              </a:cxn>
              <a:cxn ang="0">
                <a:pos x="connsiteX19693" y="connsiteY19693"/>
              </a:cxn>
              <a:cxn ang="0">
                <a:pos x="connsiteX19694" y="connsiteY19694"/>
              </a:cxn>
              <a:cxn ang="0">
                <a:pos x="connsiteX19695" y="connsiteY19695"/>
              </a:cxn>
              <a:cxn ang="0">
                <a:pos x="connsiteX19696" y="connsiteY19696"/>
              </a:cxn>
              <a:cxn ang="0">
                <a:pos x="connsiteX19697" y="connsiteY19697"/>
              </a:cxn>
              <a:cxn ang="0">
                <a:pos x="connsiteX19698" y="connsiteY19698"/>
              </a:cxn>
              <a:cxn ang="0">
                <a:pos x="connsiteX19699" y="connsiteY19699"/>
              </a:cxn>
              <a:cxn ang="0">
                <a:pos x="connsiteX19700" y="connsiteY19700"/>
              </a:cxn>
              <a:cxn ang="0">
                <a:pos x="connsiteX19701" y="connsiteY19701"/>
              </a:cxn>
              <a:cxn ang="0">
                <a:pos x="connsiteX19702" y="connsiteY19702"/>
              </a:cxn>
              <a:cxn ang="0">
                <a:pos x="connsiteX19703" y="connsiteY19703"/>
              </a:cxn>
              <a:cxn ang="0">
                <a:pos x="connsiteX19704" y="connsiteY19704"/>
              </a:cxn>
              <a:cxn ang="0">
                <a:pos x="connsiteX19705" y="connsiteY19705"/>
              </a:cxn>
              <a:cxn ang="0">
                <a:pos x="connsiteX19706" y="connsiteY19706"/>
              </a:cxn>
              <a:cxn ang="0">
                <a:pos x="connsiteX19707" y="connsiteY19707"/>
              </a:cxn>
              <a:cxn ang="0">
                <a:pos x="connsiteX19708" y="connsiteY19708"/>
              </a:cxn>
              <a:cxn ang="0">
                <a:pos x="connsiteX19709" y="connsiteY19709"/>
              </a:cxn>
              <a:cxn ang="0">
                <a:pos x="connsiteX19710" y="connsiteY19710"/>
              </a:cxn>
              <a:cxn ang="0">
                <a:pos x="connsiteX19711" y="connsiteY19711"/>
              </a:cxn>
              <a:cxn ang="0">
                <a:pos x="connsiteX19712" y="connsiteY19712"/>
              </a:cxn>
              <a:cxn ang="0">
                <a:pos x="connsiteX19713" y="connsiteY19713"/>
              </a:cxn>
              <a:cxn ang="0">
                <a:pos x="connsiteX19714" y="connsiteY19714"/>
              </a:cxn>
              <a:cxn ang="0">
                <a:pos x="connsiteX19715" y="connsiteY19715"/>
              </a:cxn>
              <a:cxn ang="0">
                <a:pos x="connsiteX19716" y="connsiteY19716"/>
              </a:cxn>
              <a:cxn ang="0">
                <a:pos x="connsiteX19717" y="connsiteY19717"/>
              </a:cxn>
              <a:cxn ang="0">
                <a:pos x="connsiteX19718" y="connsiteY19718"/>
              </a:cxn>
              <a:cxn ang="0">
                <a:pos x="connsiteX19719" y="connsiteY19719"/>
              </a:cxn>
              <a:cxn ang="0">
                <a:pos x="connsiteX19720" y="connsiteY19720"/>
              </a:cxn>
              <a:cxn ang="0">
                <a:pos x="connsiteX19721" y="connsiteY19721"/>
              </a:cxn>
              <a:cxn ang="0">
                <a:pos x="connsiteX19722" y="connsiteY19722"/>
              </a:cxn>
              <a:cxn ang="0">
                <a:pos x="connsiteX19723" y="connsiteY19723"/>
              </a:cxn>
              <a:cxn ang="0">
                <a:pos x="connsiteX19724" y="connsiteY19724"/>
              </a:cxn>
              <a:cxn ang="0">
                <a:pos x="connsiteX19725" y="connsiteY19725"/>
              </a:cxn>
              <a:cxn ang="0">
                <a:pos x="connsiteX19726" y="connsiteY19726"/>
              </a:cxn>
              <a:cxn ang="0">
                <a:pos x="connsiteX19727" y="connsiteY19727"/>
              </a:cxn>
              <a:cxn ang="0">
                <a:pos x="connsiteX19728" y="connsiteY19728"/>
              </a:cxn>
              <a:cxn ang="0">
                <a:pos x="connsiteX19729" y="connsiteY19729"/>
              </a:cxn>
              <a:cxn ang="0">
                <a:pos x="connsiteX19730" y="connsiteY19730"/>
              </a:cxn>
              <a:cxn ang="0">
                <a:pos x="connsiteX19731" y="connsiteY19731"/>
              </a:cxn>
              <a:cxn ang="0">
                <a:pos x="connsiteX19732" y="connsiteY19732"/>
              </a:cxn>
              <a:cxn ang="0">
                <a:pos x="connsiteX19733" y="connsiteY19733"/>
              </a:cxn>
              <a:cxn ang="0">
                <a:pos x="connsiteX19734" y="connsiteY19734"/>
              </a:cxn>
              <a:cxn ang="0">
                <a:pos x="connsiteX19735" y="connsiteY19735"/>
              </a:cxn>
              <a:cxn ang="0">
                <a:pos x="connsiteX19736" y="connsiteY19736"/>
              </a:cxn>
              <a:cxn ang="0">
                <a:pos x="connsiteX19737" y="connsiteY19737"/>
              </a:cxn>
              <a:cxn ang="0">
                <a:pos x="connsiteX19738" y="connsiteY19738"/>
              </a:cxn>
              <a:cxn ang="0">
                <a:pos x="connsiteX19739" y="connsiteY19739"/>
              </a:cxn>
              <a:cxn ang="0">
                <a:pos x="connsiteX19740" y="connsiteY19740"/>
              </a:cxn>
              <a:cxn ang="0">
                <a:pos x="connsiteX19741" y="connsiteY19741"/>
              </a:cxn>
              <a:cxn ang="0">
                <a:pos x="connsiteX19742" y="connsiteY19742"/>
              </a:cxn>
              <a:cxn ang="0">
                <a:pos x="connsiteX19743" y="connsiteY19743"/>
              </a:cxn>
              <a:cxn ang="0">
                <a:pos x="connsiteX19744" y="connsiteY19744"/>
              </a:cxn>
              <a:cxn ang="0">
                <a:pos x="connsiteX19745" y="connsiteY19745"/>
              </a:cxn>
              <a:cxn ang="0">
                <a:pos x="connsiteX19746" y="connsiteY19746"/>
              </a:cxn>
              <a:cxn ang="0">
                <a:pos x="connsiteX19747" y="connsiteY19747"/>
              </a:cxn>
              <a:cxn ang="0">
                <a:pos x="connsiteX19748" y="connsiteY19748"/>
              </a:cxn>
              <a:cxn ang="0">
                <a:pos x="connsiteX19749" y="connsiteY19749"/>
              </a:cxn>
              <a:cxn ang="0">
                <a:pos x="connsiteX19750" y="connsiteY19750"/>
              </a:cxn>
              <a:cxn ang="0">
                <a:pos x="connsiteX19751" y="connsiteY19751"/>
              </a:cxn>
              <a:cxn ang="0">
                <a:pos x="connsiteX19752" y="connsiteY19752"/>
              </a:cxn>
              <a:cxn ang="0">
                <a:pos x="connsiteX19753" y="connsiteY19753"/>
              </a:cxn>
              <a:cxn ang="0">
                <a:pos x="connsiteX19754" y="connsiteY19754"/>
              </a:cxn>
              <a:cxn ang="0">
                <a:pos x="connsiteX19755" y="connsiteY19755"/>
              </a:cxn>
              <a:cxn ang="0">
                <a:pos x="connsiteX19756" y="connsiteY19756"/>
              </a:cxn>
              <a:cxn ang="0">
                <a:pos x="connsiteX19757" y="connsiteY19757"/>
              </a:cxn>
              <a:cxn ang="0">
                <a:pos x="connsiteX19758" y="connsiteY19758"/>
              </a:cxn>
              <a:cxn ang="0">
                <a:pos x="connsiteX19759" y="connsiteY19759"/>
              </a:cxn>
              <a:cxn ang="0">
                <a:pos x="connsiteX19760" y="connsiteY19760"/>
              </a:cxn>
              <a:cxn ang="0">
                <a:pos x="connsiteX19761" y="connsiteY19761"/>
              </a:cxn>
              <a:cxn ang="0">
                <a:pos x="connsiteX19762" y="connsiteY19762"/>
              </a:cxn>
              <a:cxn ang="0">
                <a:pos x="connsiteX19763" y="connsiteY19763"/>
              </a:cxn>
              <a:cxn ang="0">
                <a:pos x="connsiteX19764" y="connsiteY19764"/>
              </a:cxn>
              <a:cxn ang="0">
                <a:pos x="connsiteX19765" y="connsiteY19765"/>
              </a:cxn>
              <a:cxn ang="0">
                <a:pos x="connsiteX19766" y="connsiteY19766"/>
              </a:cxn>
              <a:cxn ang="0">
                <a:pos x="connsiteX19767" y="connsiteY19767"/>
              </a:cxn>
              <a:cxn ang="0">
                <a:pos x="connsiteX19768" y="connsiteY19768"/>
              </a:cxn>
              <a:cxn ang="0">
                <a:pos x="connsiteX19769" y="connsiteY19769"/>
              </a:cxn>
              <a:cxn ang="0">
                <a:pos x="connsiteX19770" y="connsiteY19770"/>
              </a:cxn>
              <a:cxn ang="0">
                <a:pos x="connsiteX19771" y="connsiteY19771"/>
              </a:cxn>
              <a:cxn ang="0">
                <a:pos x="connsiteX19772" y="connsiteY19772"/>
              </a:cxn>
              <a:cxn ang="0">
                <a:pos x="connsiteX19773" y="connsiteY19773"/>
              </a:cxn>
              <a:cxn ang="0">
                <a:pos x="connsiteX19774" y="connsiteY19774"/>
              </a:cxn>
              <a:cxn ang="0">
                <a:pos x="connsiteX19775" y="connsiteY19775"/>
              </a:cxn>
              <a:cxn ang="0">
                <a:pos x="connsiteX19776" y="connsiteY19776"/>
              </a:cxn>
              <a:cxn ang="0">
                <a:pos x="connsiteX19777" y="connsiteY19777"/>
              </a:cxn>
              <a:cxn ang="0">
                <a:pos x="connsiteX19778" y="connsiteY19778"/>
              </a:cxn>
              <a:cxn ang="0">
                <a:pos x="connsiteX19779" y="connsiteY19779"/>
              </a:cxn>
              <a:cxn ang="0">
                <a:pos x="connsiteX19780" y="connsiteY19780"/>
              </a:cxn>
              <a:cxn ang="0">
                <a:pos x="connsiteX19781" y="connsiteY19781"/>
              </a:cxn>
              <a:cxn ang="0">
                <a:pos x="connsiteX19782" y="connsiteY19782"/>
              </a:cxn>
              <a:cxn ang="0">
                <a:pos x="connsiteX19783" y="connsiteY19783"/>
              </a:cxn>
              <a:cxn ang="0">
                <a:pos x="connsiteX19784" y="connsiteY19784"/>
              </a:cxn>
              <a:cxn ang="0">
                <a:pos x="connsiteX19785" y="connsiteY19785"/>
              </a:cxn>
              <a:cxn ang="0">
                <a:pos x="connsiteX19786" y="connsiteY19786"/>
              </a:cxn>
              <a:cxn ang="0">
                <a:pos x="connsiteX19787" y="connsiteY19787"/>
              </a:cxn>
              <a:cxn ang="0">
                <a:pos x="connsiteX19788" y="connsiteY19788"/>
              </a:cxn>
              <a:cxn ang="0">
                <a:pos x="connsiteX19789" y="connsiteY19789"/>
              </a:cxn>
              <a:cxn ang="0">
                <a:pos x="connsiteX19790" y="connsiteY19790"/>
              </a:cxn>
              <a:cxn ang="0">
                <a:pos x="connsiteX19791" y="connsiteY19791"/>
              </a:cxn>
              <a:cxn ang="0">
                <a:pos x="connsiteX19792" y="connsiteY19792"/>
              </a:cxn>
              <a:cxn ang="0">
                <a:pos x="connsiteX19793" y="connsiteY19793"/>
              </a:cxn>
              <a:cxn ang="0">
                <a:pos x="connsiteX19794" y="connsiteY19794"/>
              </a:cxn>
              <a:cxn ang="0">
                <a:pos x="connsiteX19795" y="connsiteY19795"/>
              </a:cxn>
              <a:cxn ang="0">
                <a:pos x="connsiteX19796" y="connsiteY19796"/>
              </a:cxn>
              <a:cxn ang="0">
                <a:pos x="connsiteX19797" y="connsiteY19797"/>
              </a:cxn>
              <a:cxn ang="0">
                <a:pos x="connsiteX19798" y="connsiteY19798"/>
              </a:cxn>
              <a:cxn ang="0">
                <a:pos x="connsiteX19799" y="connsiteY19799"/>
              </a:cxn>
              <a:cxn ang="0">
                <a:pos x="connsiteX19800" y="connsiteY19800"/>
              </a:cxn>
              <a:cxn ang="0">
                <a:pos x="connsiteX19801" y="connsiteY19801"/>
              </a:cxn>
              <a:cxn ang="0">
                <a:pos x="connsiteX19802" y="connsiteY19802"/>
              </a:cxn>
              <a:cxn ang="0">
                <a:pos x="connsiteX19803" y="connsiteY19803"/>
              </a:cxn>
              <a:cxn ang="0">
                <a:pos x="connsiteX19804" y="connsiteY19804"/>
              </a:cxn>
              <a:cxn ang="0">
                <a:pos x="connsiteX19805" y="connsiteY19805"/>
              </a:cxn>
              <a:cxn ang="0">
                <a:pos x="connsiteX19806" y="connsiteY19806"/>
              </a:cxn>
              <a:cxn ang="0">
                <a:pos x="connsiteX19807" y="connsiteY19807"/>
              </a:cxn>
              <a:cxn ang="0">
                <a:pos x="connsiteX19808" y="connsiteY19808"/>
              </a:cxn>
              <a:cxn ang="0">
                <a:pos x="connsiteX19809" y="connsiteY19809"/>
              </a:cxn>
              <a:cxn ang="0">
                <a:pos x="connsiteX19810" y="connsiteY19810"/>
              </a:cxn>
              <a:cxn ang="0">
                <a:pos x="connsiteX19811" y="connsiteY19811"/>
              </a:cxn>
              <a:cxn ang="0">
                <a:pos x="connsiteX19812" y="connsiteY19812"/>
              </a:cxn>
              <a:cxn ang="0">
                <a:pos x="connsiteX19813" y="connsiteY19813"/>
              </a:cxn>
              <a:cxn ang="0">
                <a:pos x="connsiteX19814" y="connsiteY19814"/>
              </a:cxn>
              <a:cxn ang="0">
                <a:pos x="connsiteX19815" y="connsiteY19815"/>
              </a:cxn>
              <a:cxn ang="0">
                <a:pos x="connsiteX19816" y="connsiteY19816"/>
              </a:cxn>
              <a:cxn ang="0">
                <a:pos x="connsiteX19817" y="connsiteY19817"/>
              </a:cxn>
              <a:cxn ang="0">
                <a:pos x="connsiteX19818" y="connsiteY19818"/>
              </a:cxn>
              <a:cxn ang="0">
                <a:pos x="connsiteX19819" y="connsiteY19819"/>
              </a:cxn>
              <a:cxn ang="0">
                <a:pos x="connsiteX19820" y="connsiteY19820"/>
              </a:cxn>
              <a:cxn ang="0">
                <a:pos x="connsiteX19821" y="connsiteY19821"/>
              </a:cxn>
              <a:cxn ang="0">
                <a:pos x="connsiteX19822" y="connsiteY19822"/>
              </a:cxn>
              <a:cxn ang="0">
                <a:pos x="connsiteX19823" y="connsiteY19823"/>
              </a:cxn>
              <a:cxn ang="0">
                <a:pos x="connsiteX19824" y="connsiteY19824"/>
              </a:cxn>
              <a:cxn ang="0">
                <a:pos x="connsiteX19825" y="connsiteY19825"/>
              </a:cxn>
              <a:cxn ang="0">
                <a:pos x="connsiteX19826" y="connsiteY19826"/>
              </a:cxn>
              <a:cxn ang="0">
                <a:pos x="connsiteX19827" y="connsiteY19827"/>
              </a:cxn>
              <a:cxn ang="0">
                <a:pos x="connsiteX19828" y="connsiteY19828"/>
              </a:cxn>
              <a:cxn ang="0">
                <a:pos x="connsiteX19829" y="connsiteY19829"/>
              </a:cxn>
              <a:cxn ang="0">
                <a:pos x="connsiteX19830" y="connsiteY19830"/>
              </a:cxn>
              <a:cxn ang="0">
                <a:pos x="connsiteX19831" y="connsiteY19831"/>
              </a:cxn>
              <a:cxn ang="0">
                <a:pos x="connsiteX19832" y="connsiteY19832"/>
              </a:cxn>
              <a:cxn ang="0">
                <a:pos x="connsiteX19833" y="connsiteY19833"/>
              </a:cxn>
              <a:cxn ang="0">
                <a:pos x="connsiteX19834" y="connsiteY19834"/>
              </a:cxn>
              <a:cxn ang="0">
                <a:pos x="connsiteX19835" y="connsiteY19835"/>
              </a:cxn>
              <a:cxn ang="0">
                <a:pos x="connsiteX19836" y="connsiteY19836"/>
              </a:cxn>
              <a:cxn ang="0">
                <a:pos x="connsiteX19837" y="connsiteY19837"/>
              </a:cxn>
              <a:cxn ang="0">
                <a:pos x="connsiteX19838" y="connsiteY19838"/>
              </a:cxn>
              <a:cxn ang="0">
                <a:pos x="connsiteX19839" y="connsiteY19839"/>
              </a:cxn>
              <a:cxn ang="0">
                <a:pos x="connsiteX19840" y="connsiteY19840"/>
              </a:cxn>
              <a:cxn ang="0">
                <a:pos x="connsiteX19841" y="connsiteY19841"/>
              </a:cxn>
              <a:cxn ang="0">
                <a:pos x="connsiteX19842" y="connsiteY19842"/>
              </a:cxn>
              <a:cxn ang="0">
                <a:pos x="connsiteX19843" y="connsiteY19843"/>
              </a:cxn>
              <a:cxn ang="0">
                <a:pos x="connsiteX19844" y="connsiteY19844"/>
              </a:cxn>
              <a:cxn ang="0">
                <a:pos x="connsiteX19845" y="connsiteY19845"/>
              </a:cxn>
              <a:cxn ang="0">
                <a:pos x="connsiteX19846" y="connsiteY19846"/>
              </a:cxn>
              <a:cxn ang="0">
                <a:pos x="connsiteX19847" y="connsiteY19847"/>
              </a:cxn>
              <a:cxn ang="0">
                <a:pos x="connsiteX19848" y="connsiteY19848"/>
              </a:cxn>
              <a:cxn ang="0">
                <a:pos x="connsiteX19849" y="connsiteY19849"/>
              </a:cxn>
              <a:cxn ang="0">
                <a:pos x="connsiteX19850" y="connsiteY19850"/>
              </a:cxn>
              <a:cxn ang="0">
                <a:pos x="connsiteX19851" y="connsiteY19851"/>
              </a:cxn>
              <a:cxn ang="0">
                <a:pos x="connsiteX19852" y="connsiteY19852"/>
              </a:cxn>
              <a:cxn ang="0">
                <a:pos x="connsiteX19853" y="connsiteY19853"/>
              </a:cxn>
              <a:cxn ang="0">
                <a:pos x="connsiteX19854" y="connsiteY19854"/>
              </a:cxn>
              <a:cxn ang="0">
                <a:pos x="connsiteX19855" y="connsiteY19855"/>
              </a:cxn>
              <a:cxn ang="0">
                <a:pos x="connsiteX19856" y="connsiteY19856"/>
              </a:cxn>
              <a:cxn ang="0">
                <a:pos x="connsiteX19857" y="connsiteY19857"/>
              </a:cxn>
              <a:cxn ang="0">
                <a:pos x="connsiteX19858" y="connsiteY19858"/>
              </a:cxn>
              <a:cxn ang="0">
                <a:pos x="connsiteX19859" y="connsiteY19859"/>
              </a:cxn>
              <a:cxn ang="0">
                <a:pos x="connsiteX19860" y="connsiteY19860"/>
              </a:cxn>
              <a:cxn ang="0">
                <a:pos x="connsiteX19861" y="connsiteY19861"/>
              </a:cxn>
              <a:cxn ang="0">
                <a:pos x="connsiteX19862" y="connsiteY19862"/>
              </a:cxn>
              <a:cxn ang="0">
                <a:pos x="connsiteX19863" y="connsiteY19863"/>
              </a:cxn>
              <a:cxn ang="0">
                <a:pos x="connsiteX19864" y="connsiteY19864"/>
              </a:cxn>
              <a:cxn ang="0">
                <a:pos x="connsiteX19865" y="connsiteY19865"/>
              </a:cxn>
              <a:cxn ang="0">
                <a:pos x="connsiteX19866" y="connsiteY19866"/>
              </a:cxn>
              <a:cxn ang="0">
                <a:pos x="connsiteX19867" y="connsiteY19867"/>
              </a:cxn>
              <a:cxn ang="0">
                <a:pos x="connsiteX19868" y="connsiteY19868"/>
              </a:cxn>
              <a:cxn ang="0">
                <a:pos x="connsiteX19869" y="connsiteY19869"/>
              </a:cxn>
              <a:cxn ang="0">
                <a:pos x="connsiteX19870" y="connsiteY19870"/>
              </a:cxn>
              <a:cxn ang="0">
                <a:pos x="connsiteX19871" y="connsiteY19871"/>
              </a:cxn>
              <a:cxn ang="0">
                <a:pos x="connsiteX19872" y="connsiteY19872"/>
              </a:cxn>
              <a:cxn ang="0">
                <a:pos x="connsiteX19873" y="connsiteY19873"/>
              </a:cxn>
              <a:cxn ang="0">
                <a:pos x="connsiteX19874" y="connsiteY19874"/>
              </a:cxn>
              <a:cxn ang="0">
                <a:pos x="connsiteX19875" y="connsiteY19875"/>
              </a:cxn>
              <a:cxn ang="0">
                <a:pos x="connsiteX19876" y="connsiteY19876"/>
              </a:cxn>
              <a:cxn ang="0">
                <a:pos x="connsiteX19877" y="connsiteY19877"/>
              </a:cxn>
              <a:cxn ang="0">
                <a:pos x="connsiteX19878" y="connsiteY19878"/>
              </a:cxn>
              <a:cxn ang="0">
                <a:pos x="connsiteX19879" y="connsiteY19879"/>
              </a:cxn>
              <a:cxn ang="0">
                <a:pos x="connsiteX19880" y="connsiteY19880"/>
              </a:cxn>
              <a:cxn ang="0">
                <a:pos x="connsiteX19881" y="connsiteY19881"/>
              </a:cxn>
              <a:cxn ang="0">
                <a:pos x="connsiteX19882" y="connsiteY19882"/>
              </a:cxn>
              <a:cxn ang="0">
                <a:pos x="connsiteX19883" y="connsiteY19883"/>
              </a:cxn>
              <a:cxn ang="0">
                <a:pos x="connsiteX19884" y="connsiteY19884"/>
              </a:cxn>
              <a:cxn ang="0">
                <a:pos x="connsiteX19885" y="connsiteY19885"/>
              </a:cxn>
              <a:cxn ang="0">
                <a:pos x="connsiteX19886" y="connsiteY19886"/>
              </a:cxn>
              <a:cxn ang="0">
                <a:pos x="connsiteX19887" y="connsiteY19887"/>
              </a:cxn>
              <a:cxn ang="0">
                <a:pos x="connsiteX19888" y="connsiteY19888"/>
              </a:cxn>
              <a:cxn ang="0">
                <a:pos x="connsiteX19889" y="connsiteY19889"/>
              </a:cxn>
              <a:cxn ang="0">
                <a:pos x="connsiteX19890" y="connsiteY19890"/>
              </a:cxn>
              <a:cxn ang="0">
                <a:pos x="connsiteX19891" y="connsiteY19891"/>
              </a:cxn>
              <a:cxn ang="0">
                <a:pos x="connsiteX19892" y="connsiteY19892"/>
              </a:cxn>
              <a:cxn ang="0">
                <a:pos x="connsiteX19893" y="connsiteY19893"/>
              </a:cxn>
              <a:cxn ang="0">
                <a:pos x="connsiteX19894" y="connsiteY19894"/>
              </a:cxn>
              <a:cxn ang="0">
                <a:pos x="connsiteX19895" y="connsiteY19895"/>
              </a:cxn>
              <a:cxn ang="0">
                <a:pos x="connsiteX19896" y="connsiteY19896"/>
              </a:cxn>
              <a:cxn ang="0">
                <a:pos x="connsiteX19897" y="connsiteY19897"/>
              </a:cxn>
              <a:cxn ang="0">
                <a:pos x="connsiteX19898" y="connsiteY19898"/>
              </a:cxn>
              <a:cxn ang="0">
                <a:pos x="connsiteX19899" y="connsiteY19899"/>
              </a:cxn>
              <a:cxn ang="0">
                <a:pos x="connsiteX19900" y="connsiteY19900"/>
              </a:cxn>
              <a:cxn ang="0">
                <a:pos x="connsiteX19901" y="connsiteY19901"/>
              </a:cxn>
              <a:cxn ang="0">
                <a:pos x="connsiteX19902" y="connsiteY19902"/>
              </a:cxn>
              <a:cxn ang="0">
                <a:pos x="connsiteX19903" y="connsiteY19903"/>
              </a:cxn>
              <a:cxn ang="0">
                <a:pos x="connsiteX19904" y="connsiteY19904"/>
              </a:cxn>
              <a:cxn ang="0">
                <a:pos x="connsiteX19905" y="connsiteY19905"/>
              </a:cxn>
              <a:cxn ang="0">
                <a:pos x="connsiteX19906" y="connsiteY19906"/>
              </a:cxn>
              <a:cxn ang="0">
                <a:pos x="connsiteX19907" y="connsiteY19907"/>
              </a:cxn>
              <a:cxn ang="0">
                <a:pos x="connsiteX19908" y="connsiteY19908"/>
              </a:cxn>
              <a:cxn ang="0">
                <a:pos x="connsiteX19909" y="connsiteY19909"/>
              </a:cxn>
              <a:cxn ang="0">
                <a:pos x="connsiteX19910" y="connsiteY19910"/>
              </a:cxn>
              <a:cxn ang="0">
                <a:pos x="connsiteX19911" y="connsiteY19911"/>
              </a:cxn>
              <a:cxn ang="0">
                <a:pos x="connsiteX19912" y="connsiteY19912"/>
              </a:cxn>
              <a:cxn ang="0">
                <a:pos x="connsiteX19913" y="connsiteY19913"/>
              </a:cxn>
              <a:cxn ang="0">
                <a:pos x="connsiteX19914" y="connsiteY19914"/>
              </a:cxn>
              <a:cxn ang="0">
                <a:pos x="connsiteX19915" y="connsiteY19915"/>
              </a:cxn>
              <a:cxn ang="0">
                <a:pos x="connsiteX19916" y="connsiteY19916"/>
              </a:cxn>
              <a:cxn ang="0">
                <a:pos x="connsiteX19917" y="connsiteY19917"/>
              </a:cxn>
              <a:cxn ang="0">
                <a:pos x="connsiteX19918" y="connsiteY19918"/>
              </a:cxn>
              <a:cxn ang="0">
                <a:pos x="connsiteX19919" y="connsiteY19919"/>
              </a:cxn>
              <a:cxn ang="0">
                <a:pos x="connsiteX19920" y="connsiteY19920"/>
              </a:cxn>
              <a:cxn ang="0">
                <a:pos x="connsiteX19921" y="connsiteY19921"/>
              </a:cxn>
              <a:cxn ang="0">
                <a:pos x="connsiteX19922" y="connsiteY19922"/>
              </a:cxn>
              <a:cxn ang="0">
                <a:pos x="connsiteX19923" y="connsiteY19923"/>
              </a:cxn>
              <a:cxn ang="0">
                <a:pos x="connsiteX19924" y="connsiteY19924"/>
              </a:cxn>
              <a:cxn ang="0">
                <a:pos x="connsiteX19925" y="connsiteY19925"/>
              </a:cxn>
              <a:cxn ang="0">
                <a:pos x="connsiteX19926" y="connsiteY19926"/>
              </a:cxn>
              <a:cxn ang="0">
                <a:pos x="connsiteX19927" y="connsiteY19927"/>
              </a:cxn>
              <a:cxn ang="0">
                <a:pos x="connsiteX19928" y="connsiteY19928"/>
              </a:cxn>
              <a:cxn ang="0">
                <a:pos x="connsiteX19929" y="connsiteY19929"/>
              </a:cxn>
              <a:cxn ang="0">
                <a:pos x="connsiteX19930" y="connsiteY19930"/>
              </a:cxn>
              <a:cxn ang="0">
                <a:pos x="connsiteX19931" y="connsiteY19931"/>
              </a:cxn>
              <a:cxn ang="0">
                <a:pos x="connsiteX19932" y="connsiteY19932"/>
              </a:cxn>
              <a:cxn ang="0">
                <a:pos x="connsiteX19933" y="connsiteY19933"/>
              </a:cxn>
              <a:cxn ang="0">
                <a:pos x="connsiteX19934" y="connsiteY19934"/>
              </a:cxn>
              <a:cxn ang="0">
                <a:pos x="connsiteX19935" y="connsiteY19935"/>
              </a:cxn>
              <a:cxn ang="0">
                <a:pos x="connsiteX19936" y="connsiteY19936"/>
              </a:cxn>
              <a:cxn ang="0">
                <a:pos x="connsiteX19937" y="connsiteY19937"/>
              </a:cxn>
              <a:cxn ang="0">
                <a:pos x="connsiteX19938" y="connsiteY19938"/>
              </a:cxn>
              <a:cxn ang="0">
                <a:pos x="connsiteX19939" y="connsiteY19939"/>
              </a:cxn>
              <a:cxn ang="0">
                <a:pos x="connsiteX19940" y="connsiteY19940"/>
              </a:cxn>
              <a:cxn ang="0">
                <a:pos x="connsiteX19941" y="connsiteY19941"/>
              </a:cxn>
              <a:cxn ang="0">
                <a:pos x="connsiteX19942" y="connsiteY19942"/>
              </a:cxn>
              <a:cxn ang="0">
                <a:pos x="connsiteX19943" y="connsiteY19943"/>
              </a:cxn>
              <a:cxn ang="0">
                <a:pos x="connsiteX19944" y="connsiteY19944"/>
              </a:cxn>
              <a:cxn ang="0">
                <a:pos x="connsiteX19945" y="connsiteY19945"/>
              </a:cxn>
              <a:cxn ang="0">
                <a:pos x="connsiteX19946" y="connsiteY19946"/>
              </a:cxn>
              <a:cxn ang="0">
                <a:pos x="connsiteX19947" y="connsiteY19947"/>
              </a:cxn>
              <a:cxn ang="0">
                <a:pos x="connsiteX19948" y="connsiteY19948"/>
              </a:cxn>
              <a:cxn ang="0">
                <a:pos x="connsiteX19949" y="connsiteY19949"/>
              </a:cxn>
              <a:cxn ang="0">
                <a:pos x="connsiteX19950" y="connsiteY19950"/>
              </a:cxn>
              <a:cxn ang="0">
                <a:pos x="connsiteX19951" y="connsiteY19951"/>
              </a:cxn>
              <a:cxn ang="0">
                <a:pos x="connsiteX19952" y="connsiteY19952"/>
              </a:cxn>
              <a:cxn ang="0">
                <a:pos x="connsiteX19953" y="connsiteY19953"/>
              </a:cxn>
              <a:cxn ang="0">
                <a:pos x="connsiteX19954" y="connsiteY19954"/>
              </a:cxn>
              <a:cxn ang="0">
                <a:pos x="connsiteX19955" y="connsiteY19955"/>
              </a:cxn>
              <a:cxn ang="0">
                <a:pos x="connsiteX19956" y="connsiteY19956"/>
              </a:cxn>
              <a:cxn ang="0">
                <a:pos x="connsiteX19957" y="connsiteY19957"/>
              </a:cxn>
              <a:cxn ang="0">
                <a:pos x="connsiteX19958" y="connsiteY19958"/>
              </a:cxn>
              <a:cxn ang="0">
                <a:pos x="connsiteX19959" y="connsiteY19959"/>
              </a:cxn>
              <a:cxn ang="0">
                <a:pos x="connsiteX19960" y="connsiteY19960"/>
              </a:cxn>
              <a:cxn ang="0">
                <a:pos x="connsiteX19961" y="connsiteY19961"/>
              </a:cxn>
              <a:cxn ang="0">
                <a:pos x="connsiteX19962" y="connsiteY19962"/>
              </a:cxn>
              <a:cxn ang="0">
                <a:pos x="connsiteX19963" y="connsiteY19963"/>
              </a:cxn>
              <a:cxn ang="0">
                <a:pos x="connsiteX19964" y="connsiteY19964"/>
              </a:cxn>
              <a:cxn ang="0">
                <a:pos x="connsiteX19965" y="connsiteY19965"/>
              </a:cxn>
              <a:cxn ang="0">
                <a:pos x="connsiteX19966" y="connsiteY19966"/>
              </a:cxn>
              <a:cxn ang="0">
                <a:pos x="connsiteX19967" y="connsiteY19967"/>
              </a:cxn>
              <a:cxn ang="0">
                <a:pos x="connsiteX19968" y="connsiteY19968"/>
              </a:cxn>
              <a:cxn ang="0">
                <a:pos x="connsiteX19969" y="connsiteY19969"/>
              </a:cxn>
              <a:cxn ang="0">
                <a:pos x="connsiteX19970" y="connsiteY19970"/>
              </a:cxn>
              <a:cxn ang="0">
                <a:pos x="connsiteX19971" y="connsiteY19971"/>
              </a:cxn>
              <a:cxn ang="0">
                <a:pos x="connsiteX19972" y="connsiteY19972"/>
              </a:cxn>
              <a:cxn ang="0">
                <a:pos x="connsiteX19973" y="connsiteY19973"/>
              </a:cxn>
              <a:cxn ang="0">
                <a:pos x="connsiteX19974" y="connsiteY19974"/>
              </a:cxn>
              <a:cxn ang="0">
                <a:pos x="connsiteX19975" y="connsiteY19975"/>
              </a:cxn>
              <a:cxn ang="0">
                <a:pos x="connsiteX19976" y="connsiteY19976"/>
              </a:cxn>
              <a:cxn ang="0">
                <a:pos x="connsiteX19977" y="connsiteY19977"/>
              </a:cxn>
              <a:cxn ang="0">
                <a:pos x="connsiteX19978" y="connsiteY19978"/>
              </a:cxn>
              <a:cxn ang="0">
                <a:pos x="connsiteX19979" y="connsiteY19979"/>
              </a:cxn>
              <a:cxn ang="0">
                <a:pos x="connsiteX19980" y="connsiteY19980"/>
              </a:cxn>
              <a:cxn ang="0">
                <a:pos x="connsiteX19981" y="connsiteY19981"/>
              </a:cxn>
              <a:cxn ang="0">
                <a:pos x="connsiteX19982" y="connsiteY19982"/>
              </a:cxn>
              <a:cxn ang="0">
                <a:pos x="connsiteX19983" y="connsiteY19983"/>
              </a:cxn>
              <a:cxn ang="0">
                <a:pos x="connsiteX19984" y="connsiteY19984"/>
              </a:cxn>
              <a:cxn ang="0">
                <a:pos x="connsiteX19985" y="connsiteY19985"/>
              </a:cxn>
              <a:cxn ang="0">
                <a:pos x="connsiteX19986" y="connsiteY19986"/>
              </a:cxn>
              <a:cxn ang="0">
                <a:pos x="connsiteX19987" y="connsiteY19987"/>
              </a:cxn>
              <a:cxn ang="0">
                <a:pos x="connsiteX19988" y="connsiteY19988"/>
              </a:cxn>
              <a:cxn ang="0">
                <a:pos x="connsiteX19989" y="connsiteY19989"/>
              </a:cxn>
              <a:cxn ang="0">
                <a:pos x="connsiteX19990" y="connsiteY19990"/>
              </a:cxn>
              <a:cxn ang="0">
                <a:pos x="connsiteX19991" y="connsiteY19991"/>
              </a:cxn>
              <a:cxn ang="0">
                <a:pos x="connsiteX19992" y="connsiteY19992"/>
              </a:cxn>
              <a:cxn ang="0">
                <a:pos x="connsiteX19993" y="connsiteY19993"/>
              </a:cxn>
              <a:cxn ang="0">
                <a:pos x="connsiteX19994" y="connsiteY19994"/>
              </a:cxn>
              <a:cxn ang="0">
                <a:pos x="connsiteX19995" y="connsiteY19995"/>
              </a:cxn>
              <a:cxn ang="0">
                <a:pos x="connsiteX19996" y="connsiteY19996"/>
              </a:cxn>
              <a:cxn ang="0">
                <a:pos x="connsiteX19997" y="connsiteY19997"/>
              </a:cxn>
              <a:cxn ang="0">
                <a:pos x="connsiteX19998" y="connsiteY19998"/>
              </a:cxn>
              <a:cxn ang="0">
                <a:pos x="connsiteX19999" y="connsiteY19999"/>
              </a:cxn>
              <a:cxn ang="0">
                <a:pos x="connsiteX20000" y="connsiteY20000"/>
              </a:cxn>
              <a:cxn ang="0">
                <a:pos x="connsiteX20001" y="connsiteY20001"/>
              </a:cxn>
              <a:cxn ang="0">
                <a:pos x="connsiteX20002" y="connsiteY20002"/>
              </a:cxn>
              <a:cxn ang="0">
                <a:pos x="connsiteX20003" y="connsiteY20003"/>
              </a:cxn>
              <a:cxn ang="0">
                <a:pos x="connsiteX20004" y="connsiteY20004"/>
              </a:cxn>
              <a:cxn ang="0">
                <a:pos x="connsiteX20005" y="connsiteY20005"/>
              </a:cxn>
              <a:cxn ang="0">
                <a:pos x="connsiteX20006" y="connsiteY20006"/>
              </a:cxn>
              <a:cxn ang="0">
                <a:pos x="connsiteX20007" y="connsiteY20007"/>
              </a:cxn>
              <a:cxn ang="0">
                <a:pos x="connsiteX20008" y="connsiteY20008"/>
              </a:cxn>
              <a:cxn ang="0">
                <a:pos x="connsiteX20009" y="connsiteY20009"/>
              </a:cxn>
              <a:cxn ang="0">
                <a:pos x="connsiteX20010" y="connsiteY20010"/>
              </a:cxn>
              <a:cxn ang="0">
                <a:pos x="connsiteX20011" y="connsiteY20011"/>
              </a:cxn>
              <a:cxn ang="0">
                <a:pos x="connsiteX20012" y="connsiteY20012"/>
              </a:cxn>
              <a:cxn ang="0">
                <a:pos x="connsiteX20013" y="connsiteY20013"/>
              </a:cxn>
              <a:cxn ang="0">
                <a:pos x="connsiteX20014" y="connsiteY20014"/>
              </a:cxn>
              <a:cxn ang="0">
                <a:pos x="connsiteX20015" y="connsiteY20015"/>
              </a:cxn>
              <a:cxn ang="0">
                <a:pos x="connsiteX20016" y="connsiteY20016"/>
              </a:cxn>
              <a:cxn ang="0">
                <a:pos x="connsiteX20017" y="connsiteY20017"/>
              </a:cxn>
              <a:cxn ang="0">
                <a:pos x="connsiteX20018" y="connsiteY20018"/>
              </a:cxn>
              <a:cxn ang="0">
                <a:pos x="connsiteX20019" y="connsiteY20019"/>
              </a:cxn>
              <a:cxn ang="0">
                <a:pos x="connsiteX20020" y="connsiteY20020"/>
              </a:cxn>
              <a:cxn ang="0">
                <a:pos x="connsiteX20021" y="connsiteY20021"/>
              </a:cxn>
              <a:cxn ang="0">
                <a:pos x="connsiteX20022" y="connsiteY20022"/>
              </a:cxn>
              <a:cxn ang="0">
                <a:pos x="connsiteX20023" y="connsiteY20023"/>
              </a:cxn>
              <a:cxn ang="0">
                <a:pos x="connsiteX20024" y="connsiteY20024"/>
              </a:cxn>
              <a:cxn ang="0">
                <a:pos x="connsiteX20025" y="connsiteY20025"/>
              </a:cxn>
              <a:cxn ang="0">
                <a:pos x="connsiteX20026" y="connsiteY20026"/>
              </a:cxn>
              <a:cxn ang="0">
                <a:pos x="connsiteX20027" y="connsiteY20027"/>
              </a:cxn>
              <a:cxn ang="0">
                <a:pos x="connsiteX20028" y="connsiteY20028"/>
              </a:cxn>
              <a:cxn ang="0">
                <a:pos x="connsiteX20029" y="connsiteY20029"/>
              </a:cxn>
              <a:cxn ang="0">
                <a:pos x="connsiteX20030" y="connsiteY20030"/>
              </a:cxn>
              <a:cxn ang="0">
                <a:pos x="connsiteX20031" y="connsiteY20031"/>
              </a:cxn>
              <a:cxn ang="0">
                <a:pos x="connsiteX20032" y="connsiteY20032"/>
              </a:cxn>
              <a:cxn ang="0">
                <a:pos x="connsiteX20033" y="connsiteY20033"/>
              </a:cxn>
              <a:cxn ang="0">
                <a:pos x="connsiteX20034" y="connsiteY20034"/>
              </a:cxn>
              <a:cxn ang="0">
                <a:pos x="connsiteX20035" y="connsiteY20035"/>
              </a:cxn>
              <a:cxn ang="0">
                <a:pos x="connsiteX20036" y="connsiteY20036"/>
              </a:cxn>
              <a:cxn ang="0">
                <a:pos x="connsiteX20037" y="connsiteY20037"/>
              </a:cxn>
              <a:cxn ang="0">
                <a:pos x="connsiteX20038" y="connsiteY20038"/>
              </a:cxn>
              <a:cxn ang="0">
                <a:pos x="connsiteX20039" y="connsiteY20039"/>
              </a:cxn>
              <a:cxn ang="0">
                <a:pos x="connsiteX20040" y="connsiteY20040"/>
              </a:cxn>
              <a:cxn ang="0">
                <a:pos x="connsiteX20041" y="connsiteY20041"/>
              </a:cxn>
              <a:cxn ang="0">
                <a:pos x="connsiteX20042" y="connsiteY20042"/>
              </a:cxn>
              <a:cxn ang="0">
                <a:pos x="connsiteX20043" y="connsiteY20043"/>
              </a:cxn>
              <a:cxn ang="0">
                <a:pos x="connsiteX20044" y="connsiteY20044"/>
              </a:cxn>
              <a:cxn ang="0">
                <a:pos x="connsiteX20045" y="connsiteY20045"/>
              </a:cxn>
              <a:cxn ang="0">
                <a:pos x="connsiteX20046" y="connsiteY20046"/>
              </a:cxn>
              <a:cxn ang="0">
                <a:pos x="connsiteX20047" y="connsiteY20047"/>
              </a:cxn>
              <a:cxn ang="0">
                <a:pos x="connsiteX20048" y="connsiteY20048"/>
              </a:cxn>
              <a:cxn ang="0">
                <a:pos x="connsiteX20049" y="connsiteY20049"/>
              </a:cxn>
              <a:cxn ang="0">
                <a:pos x="connsiteX20050" y="connsiteY20050"/>
              </a:cxn>
              <a:cxn ang="0">
                <a:pos x="connsiteX20051" y="connsiteY20051"/>
              </a:cxn>
              <a:cxn ang="0">
                <a:pos x="connsiteX20052" y="connsiteY20052"/>
              </a:cxn>
              <a:cxn ang="0">
                <a:pos x="connsiteX20053" y="connsiteY20053"/>
              </a:cxn>
              <a:cxn ang="0">
                <a:pos x="connsiteX20054" y="connsiteY20054"/>
              </a:cxn>
              <a:cxn ang="0">
                <a:pos x="connsiteX20055" y="connsiteY20055"/>
              </a:cxn>
              <a:cxn ang="0">
                <a:pos x="connsiteX20056" y="connsiteY20056"/>
              </a:cxn>
              <a:cxn ang="0">
                <a:pos x="connsiteX20057" y="connsiteY20057"/>
              </a:cxn>
              <a:cxn ang="0">
                <a:pos x="connsiteX20058" y="connsiteY20058"/>
              </a:cxn>
              <a:cxn ang="0">
                <a:pos x="connsiteX20059" y="connsiteY20059"/>
              </a:cxn>
              <a:cxn ang="0">
                <a:pos x="connsiteX20060" y="connsiteY20060"/>
              </a:cxn>
              <a:cxn ang="0">
                <a:pos x="connsiteX20061" y="connsiteY20061"/>
              </a:cxn>
              <a:cxn ang="0">
                <a:pos x="connsiteX20062" y="connsiteY20062"/>
              </a:cxn>
              <a:cxn ang="0">
                <a:pos x="connsiteX20063" y="connsiteY20063"/>
              </a:cxn>
              <a:cxn ang="0">
                <a:pos x="connsiteX20064" y="connsiteY20064"/>
              </a:cxn>
              <a:cxn ang="0">
                <a:pos x="connsiteX20065" y="connsiteY20065"/>
              </a:cxn>
              <a:cxn ang="0">
                <a:pos x="connsiteX20066" y="connsiteY20066"/>
              </a:cxn>
              <a:cxn ang="0">
                <a:pos x="connsiteX20067" y="connsiteY20067"/>
              </a:cxn>
              <a:cxn ang="0">
                <a:pos x="connsiteX20068" y="connsiteY20068"/>
              </a:cxn>
              <a:cxn ang="0">
                <a:pos x="connsiteX20069" y="connsiteY20069"/>
              </a:cxn>
              <a:cxn ang="0">
                <a:pos x="connsiteX20070" y="connsiteY20070"/>
              </a:cxn>
              <a:cxn ang="0">
                <a:pos x="connsiteX20071" y="connsiteY20071"/>
              </a:cxn>
              <a:cxn ang="0">
                <a:pos x="connsiteX20072" y="connsiteY20072"/>
              </a:cxn>
              <a:cxn ang="0">
                <a:pos x="connsiteX20073" y="connsiteY20073"/>
              </a:cxn>
              <a:cxn ang="0">
                <a:pos x="connsiteX20074" y="connsiteY20074"/>
              </a:cxn>
              <a:cxn ang="0">
                <a:pos x="connsiteX20075" y="connsiteY20075"/>
              </a:cxn>
              <a:cxn ang="0">
                <a:pos x="connsiteX20076" y="connsiteY20076"/>
              </a:cxn>
              <a:cxn ang="0">
                <a:pos x="connsiteX20077" y="connsiteY20077"/>
              </a:cxn>
              <a:cxn ang="0">
                <a:pos x="connsiteX20078" y="connsiteY20078"/>
              </a:cxn>
              <a:cxn ang="0">
                <a:pos x="connsiteX20079" y="connsiteY20079"/>
              </a:cxn>
              <a:cxn ang="0">
                <a:pos x="connsiteX20080" y="connsiteY20080"/>
              </a:cxn>
              <a:cxn ang="0">
                <a:pos x="connsiteX20081" y="connsiteY20081"/>
              </a:cxn>
              <a:cxn ang="0">
                <a:pos x="connsiteX20082" y="connsiteY20082"/>
              </a:cxn>
              <a:cxn ang="0">
                <a:pos x="connsiteX20083" y="connsiteY20083"/>
              </a:cxn>
              <a:cxn ang="0">
                <a:pos x="connsiteX20084" y="connsiteY20084"/>
              </a:cxn>
              <a:cxn ang="0">
                <a:pos x="connsiteX20085" y="connsiteY20085"/>
              </a:cxn>
              <a:cxn ang="0">
                <a:pos x="connsiteX20086" y="connsiteY20086"/>
              </a:cxn>
              <a:cxn ang="0">
                <a:pos x="connsiteX20087" y="connsiteY20087"/>
              </a:cxn>
              <a:cxn ang="0">
                <a:pos x="connsiteX20088" y="connsiteY20088"/>
              </a:cxn>
              <a:cxn ang="0">
                <a:pos x="connsiteX20089" y="connsiteY20089"/>
              </a:cxn>
              <a:cxn ang="0">
                <a:pos x="connsiteX20090" y="connsiteY20090"/>
              </a:cxn>
              <a:cxn ang="0">
                <a:pos x="connsiteX20091" y="connsiteY20091"/>
              </a:cxn>
              <a:cxn ang="0">
                <a:pos x="connsiteX20092" y="connsiteY20092"/>
              </a:cxn>
              <a:cxn ang="0">
                <a:pos x="connsiteX20093" y="connsiteY20093"/>
              </a:cxn>
              <a:cxn ang="0">
                <a:pos x="connsiteX20094" y="connsiteY20094"/>
              </a:cxn>
              <a:cxn ang="0">
                <a:pos x="connsiteX20095" y="connsiteY20095"/>
              </a:cxn>
              <a:cxn ang="0">
                <a:pos x="connsiteX20096" y="connsiteY20096"/>
              </a:cxn>
              <a:cxn ang="0">
                <a:pos x="connsiteX20097" y="connsiteY20097"/>
              </a:cxn>
              <a:cxn ang="0">
                <a:pos x="connsiteX20098" y="connsiteY20098"/>
              </a:cxn>
              <a:cxn ang="0">
                <a:pos x="connsiteX20099" y="connsiteY20099"/>
              </a:cxn>
              <a:cxn ang="0">
                <a:pos x="connsiteX20100" y="connsiteY20100"/>
              </a:cxn>
              <a:cxn ang="0">
                <a:pos x="connsiteX20101" y="connsiteY20101"/>
              </a:cxn>
              <a:cxn ang="0">
                <a:pos x="connsiteX20102" y="connsiteY20102"/>
              </a:cxn>
              <a:cxn ang="0">
                <a:pos x="connsiteX20103" y="connsiteY20103"/>
              </a:cxn>
              <a:cxn ang="0">
                <a:pos x="connsiteX20104" y="connsiteY20104"/>
              </a:cxn>
              <a:cxn ang="0">
                <a:pos x="connsiteX20105" y="connsiteY20105"/>
              </a:cxn>
              <a:cxn ang="0">
                <a:pos x="connsiteX20106" y="connsiteY20106"/>
              </a:cxn>
              <a:cxn ang="0">
                <a:pos x="connsiteX20107" y="connsiteY20107"/>
              </a:cxn>
              <a:cxn ang="0">
                <a:pos x="connsiteX20108" y="connsiteY20108"/>
              </a:cxn>
              <a:cxn ang="0">
                <a:pos x="connsiteX20109" y="connsiteY20109"/>
              </a:cxn>
              <a:cxn ang="0">
                <a:pos x="connsiteX20110" y="connsiteY20110"/>
              </a:cxn>
              <a:cxn ang="0">
                <a:pos x="connsiteX20111" y="connsiteY20111"/>
              </a:cxn>
              <a:cxn ang="0">
                <a:pos x="connsiteX20112" y="connsiteY20112"/>
              </a:cxn>
              <a:cxn ang="0">
                <a:pos x="connsiteX20113" y="connsiteY20113"/>
              </a:cxn>
              <a:cxn ang="0">
                <a:pos x="connsiteX20114" y="connsiteY20114"/>
              </a:cxn>
              <a:cxn ang="0">
                <a:pos x="connsiteX20115" y="connsiteY20115"/>
              </a:cxn>
              <a:cxn ang="0">
                <a:pos x="connsiteX20116" y="connsiteY20116"/>
              </a:cxn>
              <a:cxn ang="0">
                <a:pos x="connsiteX20117" y="connsiteY20117"/>
              </a:cxn>
              <a:cxn ang="0">
                <a:pos x="connsiteX20118" y="connsiteY20118"/>
              </a:cxn>
              <a:cxn ang="0">
                <a:pos x="connsiteX20119" y="connsiteY20119"/>
              </a:cxn>
              <a:cxn ang="0">
                <a:pos x="connsiteX20120" y="connsiteY20120"/>
              </a:cxn>
              <a:cxn ang="0">
                <a:pos x="connsiteX20121" y="connsiteY20121"/>
              </a:cxn>
              <a:cxn ang="0">
                <a:pos x="connsiteX20122" y="connsiteY20122"/>
              </a:cxn>
              <a:cxn ang="0">
                <a:pos x="connsiteX20123" y="connsiteY20123"/>
              </a:cxn>
              <a:cxn ang="0">
                <a:pos x="connsiteX20124" y="connsiteY20124"/>
              </a:cxn>
              <a:cxn ang="0">
                <a:pos x="connsiteX20125" y="connsiteY20125"/>
              </a:cxn>
              <a:cxn ang="0">
                <a:pos x="connsiteX20126" y="connsiteY20126"/>
              </a:cxn>
              <a:cxn ang="0">
                <a:pos x="connsiteX20127" y="connsiteY20127"/>
              </a:cxn>
              <a:cxn ang="0">
                <a:pos x="connsiteX20128" y="connsiteY20128"/>
              </a:cxn>
              <a:cxn ang="0">
                <a:pos x="connsiteX20129" y="connsiteY20129"/>
              </a:cxn>
              <a:cxn ang="0">
                <a:pos x="connsiteX20130" y="connsiteY20130"/>
              </a:cxn>
              <a:cxn ang="0">
                <a:pos x="connsiteX20131" y="connsiteY20131"/>
              </a:cxn>
              <a:cxn ang="0">
                <a:pos x="connsiteX20132" y="connsiteY20132"/>
              </a:cxn>
              <a:cxn ang="0">
                <a:pos x="connsiteX20133" y="connsiteY20133"/>
              </a:cxn>
              <a:cxn ang="0">
                <a:pos x="connsiteX20134" y="connsiteY20134"/>
              </a:cxn>
              <a:cxn ang="0">
                <a:pos x="connsiteX20135" y="connsiteY20135"/>
              </a:cxn>
              <a:cxn ang="0">
                <a:pos x="connsiteX20136" y="connsiteY20136"/>
              </a:cxn>
              <a:cxn ang="0">
                <a:pos x="connsiteX20137" y="connsiteY20137"/>
              </a:cxn>
              <a:cxn ang="0">
                <a:pos x="connsiteX20138" y="connsiteY20138"/>
              </a:cxn>
              <a:cxn ang="0">
                <a:pos x="connsiteX20139" y="connsiteY20139"/>
              </a:cxn>
              <a:cxn ang="0">
                <a:pos x="connsiteX20140" y="connsiteY20140"/>
              </a:cxn>
              <a:cxn ang="0">
                <a:pos x="connsiteX20141" y="connsiteY20141"/>
              </a:cxn>
              <a:cxn ang="0">
                <a:pos x="connsiteX20142" y="connsiteY20142"/>
              </a:cxn>
              <a:cxn ang="0">
                <a:pos x="connsiteX20143" y="connsiteY20143"/>
              </a:cxn>
              <a:cxn ang="0">
                <a:pos x="connsiteX20144" y="connsiteY20144"/>
              </a:cxn>
              <a:cxn ang="0">
                <a:pos x="connsiteX20145" y="connsiteY20145"/>
              </a:cxn>
              <a:cxn ang="0">
                <a:pos x="connsiteX20146" y="connsiteY20146"/>
              </a:cxn>
              <a:cxn ang="0">
                <a:pos x="connsiteX20147" y="connsiteY20147"/>
              </a:cxn>
              <a:cxn ang="0">
                <a:pos x="connsiteX20148" y="connsiteY20148"/>
              </a:cxn>
              <a:cxn ang="0">
                <a:pos x="connsiteX20149" y="connsiteY20149"/>
              </a:cxn>
              <a:cxn ang="0">
                <a:pos x="connsiteX20150" y="connsiteY20150"/>
              </a:cxn>
              <a:cxn ang="0">
                <a:pos x="connsiteX20151" y="connsiteY20151"/>
              </a:cxn>
              <a:cxn ang="0">
                <a:pos x="connsiteX20152" y="connsiteY20152"/>
              </a:cxn>
              <a:cxn ang="0">
                <a:pos x="connsiteX20153" y="connsiteY20153"/>
              </a:cxn>
              <a:cxn ang="0">
                <a:pos x="connsiteX20154" y="connsiteY20154"/>
              </a:cxn>
              <a:cxn ang="0">
                <a:pos x="connsiteX20155" y="connsiteY20155"/>
              </a:cxn>
              <a:cxn ang="0">
                <a:pos x="connsiteX20156" y="connsiteY20156"/>
              </a:cxn>
              <a:cxn ang="0">
                <a:pos x="connsiteX20157" y="connsiteY20157"/>
              </a:cxn>
              <a:cxn ang="0">
                <a:pos x="connsiteX20158" y="connsiteY20158"/>
              </a:cxn>
              <a:cxn ang="0">
                <a:pos x="connsiteX20159" y="connsiteY20159"/>
              </a:cxn>
              <a:cxn ang="0">
                <a:pos x="connsiteX20160" y="connsiteY20160"/>
              </a:cxn>
              <a:cxn ang="0">
                <a:pos x="connsiteX20161" y="connsiteY20161"/>
              </a:cxn>
              <a:cxn ang="0">
                <a:pos x="connsiteX20162" y="connsiteY20162"/>
              </a:cxn>
              <a:cxn ang="0">
                <a:pos x="connsiteX20163" y="connsiteY20163"/>
              </a:cxn>
              <a:cxn ang="0">
                <a:pos x="connsiteX20164" y="connsiteY20164"/>
              </a:cxn>
              <a:cxn ang="0">
                <a:pos x="connsiteX20165" y="connsiteY20165"/>
              </a:cxn>
              <a:cxn ang="0">
                <a:pos x="connsiteX20166" y="connsiteY20166"/>
              </a:cxn>
              <a:cxn ang="0">
                <a:pos x="connsiteX20167" y="connsiteY20167"/>
              </a:cxn>
              <a:cxn ang="0">
                <a:pos x="connsiteX20168" y="connsiteY20168"/>
              </a:cxn>
              <a:cxn ang="0">
                <a:pos x="connsiteX20169" y="connsiteY20169"/>
              </a:cxn>
              <a:cxn ang="0">
                <a:pos x="connsiteX20170" y="connsiteY20170"/>
              </a:cxn>
              <a:cxn ang="0">
                <a:pos x="connsiteX20171" y="connsiteY20171"/>
              </a:cxn>
              <a:cxn ang="0">
                <a:pos x="connsiteX20172" y="connsiteY20172"/>
              </a:cxn>
              <a:cxn ang="0">
                <a:pos x="connsiteX20173" y="connsiteY20173"/>
              </a:cxn>
              <a:cxn ang="0">
                <a:pos x="connsiteX20174" y="connsiteY20174"/>
              </a:cxn>
              <a:cxn ang="0">
                <a:pos x="connsiteX20175" y="connsiteY20175"/>
              </a:cxn>
              <a:cxn ang="0">
                <a:pos x="connsiteX20176" y="connsiteY20176"/>
              </a:cxn>
              <a:cxn ang="0">
                <a:pos x="connsiteX20177" y="connsiteY20177"/>
              </a:cxn>
              <a:cxn ang="0">
                <a:pos x="connsiteX20178" y="connsiteY20178"/>
              </a:cxn>
              <a:cxn ang="0">
                <a:pos x="connsiteX20179" y="connsiteY20179"/>
              </a:cxn>
              <a:cxn ang="0">
                <a:pos x="connsiteX20180" y="connsiteY20180"/>
              </a:cxn>
              <a:cxn ang="0">
                <a:pos x="connsiteX20181" y="connsiteY20181"/>
              </a:cxn>
              <a:cxn ang="0">
                <a:pos x="connsiteX20182" y="connsiteY20182"/>
              </a:cxn>
              <a:cxn ang="0">
                <a:pos x="connsiteX20183" y="connsiteY20183"/>
              </a:cxn>
              <a:cxn ang="0">
                <a:pos x="connsiteX20184" y="connsiteY20184"/>
              </a:cxn>
              <a:cxn ang="0">
                <a:pos x="connsiteX20185" y="connsiteY20185"/>
              </a:cxn>
              <a:cxn ang="0">
                <a:pos x="connsiteX20186" y="connsiteY20186"/>
              </a:cxn>
              <a:cxn ang="0">
                <a:pos x="connsiteX20187" y="connsiteY20187"/>
              </a:cxn>
              <a:cxn ang="0">
                <a:pos x="connsiteX20188" y="connsiteY20188"/>
              </a:cxn>
              <a:cxn ang="0">
                <a:pos x="connsiteX20189" y="connsiteY20189"/>
              </a:cxn>
              <a:cxn ang="0">
                <a:pos x="connsiteX20190" y="connsiteY20190"/>
              </a:cxn>
              <a:cxn ang="0">
                <a:pos x="connsiteX20191" y="connsiteY20191"/>
              </a:cxn>
              <a:cxn ang="0">
                <a:pos x="connsiteX20192" y="connsiteY20192"/>
              </a:cxn>
              <a:cxn ang="0">
                <a:pos x="connsiteX20193" y="connsiteY20193"/>
              </a:cxn>
              <a:cxn ang="0">
                <a:pos x="connsiteX20194" y="connsiteY20194"/>
              </a:cxn>
              <a:cxn ang="0">
                <a:pos x="connsiteX20195" y="connsiteY20195"/>
              </a:cxn>
              <a:cxn ang="0">
                <a:pos x="connsiteX20196" y="connsiteY20196"/>
              </a:cxn>
              <a:cxn ang="0">
                <a:pos x="connsiteX20197" y="connsiteY20197"/>
              </a:cxn>
              <a:cxn ang="0">
                <a:pos x="connsiteX20198" y="connsiteY20198"/>
              </a:cxn>
              <a:cxn ang="0">
                <a:pos x="connsiteX20199" y="connsiteY20199"/>
              </a:cxn>
              <a:cxn ang="0">
                <a:pos x="connsiteX20200" y="connsiteY20200"/>
              </a:cxn>
              <a:cxn ang="0">
                <a:pos x="connsiteX20201" y="connsiteY20201"/>
              </a:cxn>
              <a:cxn ang="0">
                <a:pos x="connsiteX20202" y="connsiteY20202"/>
              </a:cxn>
              <a:cxn ang="0">
                <a:pos x="connsiteX20203" y="connsiteY20203"/>
              </a:cxn>
              <a:cxn ang="0">
                <a:pos x="connsiteX20204" y="connsiteY20204"/>
              </a:cxn>
              <a:cxn ang="0">
                <a:pos x="connsiteX20205" y="connsiteY20205"/>
              </a:cxn>
              <a:cxn ang="0">
                <a:pos x="connsiteX20206" y="connsiteY20206"/>
              </a:cxn>
              <a:cxn ang="0">
                <a:pos x="connsiteX20207" y="connsiteY20207"/>
              </a:cxn>
              <a:cxn ang="0">
                <a:pos x="connsiteX20208" y="connsiteY20208"/>
              </a:cxn>
              <a:cxn ang="0">
                <a:pos x="connsiteX20209" y="connsiteY20209"/>
              </a:cxn>
              <a:cxn ang="0">
                <a:pos x="connsiteX20210" y="connsiteY20210"/>
              </a:cxn>
              <a:cxn ang="0">
                <a:pos x="connsiteX20211" y="connsiteY20211"/>
              </a:cxn>
              <a:cxn ang="0">
                <a:pos x="connsiteX20212" y="connsiteY20212"/>
              </a:cxn>
              <a:cxn ang="0">
                <a:pos x="connsiteX20213" y="connsiteY20213"/>
              </a:cxn>
              <a:cxn ang="0">
                <a:pos x="connsiteX20214" y="connsiteY20214"/>
              </a:cxn>
              <a:cxn ang="0">
                <a:pos x="connsiteX20215" y="connsiteY20215"/>
              </a:cxn>
              <a:cxn ang="0">
                <a:pos x="connsiteX20216" y="connsiteY20216"/>
              </a:cxn>
              <a:cxn ang="0">
                <a:pos x="connsiteX20217" y="connsiteY20217"/>
              </a:cxn>
              <a:cxn ang="0">
                <a:pos x="connsiteX20218" y="connsiteY20218"/>
              </a:cxn>
              <a:cxn ang="0">
                <a:pos x="connsiteX20219" y="connsiteY20219"/>
              </a:cxn>
              <a:cxn ang="0">
                <a:pos x="connsiteX20220" y="connsiteY20220"/>
              </a:cxn>
              <a:cxn ang="0">
                <a:pos x="connsiteX20221" y="connsiteY20221"/>
              </a:cxn>
              <a:cxn ang="0">
                <a:pos x="connsiteX20222" y="connsiteY20222"/>
              </a:cxn>
              <a:cxn ang="0">
                <a:pos x="connsiteX20223" y="connsiteY20223"/>
              </a:cxn>
              <a:cxn ang="0">
                <a:pos x="connsiteX20224" y="connsiteY20224"/>
              </a:cxn>
              <a:cxn ang="0">
                <a:pos x="connsiteX20225" y="connsiteY20225"/>
              </a:cxn>
              <a:cxn ang="0">
                <a:pos x="connsiteX20226" y="connsiteY20226"/>
              </a:cxn>
              <a:cxn ang="0">
                <a:pos x="connsiteX20227" y="connsiteY20227"/>
              </a:cxn>
              <a:cxn ang="0">
                <a:pos x="connsiteX20228" y="connsiteY20228"/>
              </a:cxn>
              <a:cxn ang="0">
                <a:pos x="connsiteX20229" y="connsiteY20229"/>
              </a:cxn>
              <a:cxn ang="0">
                <a:pos x="connsiteX20230" y="connsiteY20230"/>
              </a:cxn>
              <a:cxn ang="0">
                <a:pos x="connsiteX20231" y="connsiteY20231"/>
              </a:cxn>
              <a:cxn ang="0">
                <a:pos x="connsiteX20232" y="connsiteY20232"/>
              </a:cxn>
              <a:cxn ang="0">
                <a:pos x="connsiteX20233" y="connsiteY20233"/>
              </a:cxn>
              <a:cxn ang="0">
                <a:pos x="connsiteX20234" y="connsiteY20234"/>
              </a:cxn>
              <a:cxn ang="0">
                <a:pos x="connsiteX20235" y="connsiteY20235"/>
              </a:cxn>
              <a:cxn ang="0">
                <a:pos x="connsiteX20236" y="connsiteY20236"/>
              </a:cxn>
              <a:cxn ang="0">
                <a:pos x="connsiteX20237" y="connsiteY20237"/>
              </a:cxn>
              <a:cxn ang="0">
                <a:pos x="connsiteX20238" y="connsiteY20238"/>
              </a:cxn>
              <a:cxn ang="0">
                <a:pos x="connsiteX20239" y="connsiteY20239"/>
              </a:cxn>
              <a:cxn ang="0">
                <a:pos x="connsiteX20240" y="connsiteY20240"/>
              </a:cxn>
              <a:cxn ang="0">
                <a:pos x="connsiteX20241" y="connsiteY20241"/>
              </a:cxn>
              <a:cxn ang="0">
                <a:pos x="connsiteX20242" y="connsiteY20242"/>
              </a:cxn>
              <a:cxn ang="0">
                <a:pos x="connsiteX20243" y="connsiteY20243"/>
              </a:cxn>
              <a:cxn ang="0">
                <a:pos x="connsiteX20244" y="connsiteY20244"/>
              </a:cxn>
              <a:cxn ang="0">
                <a:pos x="connsiteX20245" y="connsiteY20245"/>
              </a:cxn>
              <a:cxn ang="0">
                <a:pos x="connsiteX20246" y="connsiteY20246"/>
              </a:cxn>
              <a:cxn ang="0">
                <a:pos x="connsiteX20247" y="connsiteY20247"/>
              </a:cxn>
              <a:cxn ang="0">
                <a:pos x="connsiteX20248" y="connsiteY20248"/>
              </a:cxn>
              <a:cxn ang="0">
                <a:pos x="connsiteX20249" y="connsiteY20249"/>
              </a:cxn>
              <a:cxn ang="0">
                <a:pos x="connsiteX20250" y="connsiteY20250"/>
              </a:cxn>
              <a:cxn ang="0">
                <a:pos x="connsiteX20251" y="connsiteY20251"/>
              </a:cxn>
              <a:cxn ang="0">
                <a:pos x="connsiteX20252" y="connsiteY20252"/>
              </a:cxn>
              <a:cxn ang="0">
                <a:pos x="connsiteX20253" y="connsiteY20253"/>
              </a:cxn>
              <a:cxn ang="0">
                <a:pos x="connsiteX20254" y="connsiteY20254"/>
              </a:cxn>
              <a:cxn ang="0">
                <a:pos x="connsiteX20255" y="connsiteY20255"/>
              </a:cxn>
              <a:cxn ang="0">
                <a:pos x="connsiteX20256" y="connsiteY20256"/>
              </a:cxn>
              <a:cxn ang="0">
                <a:pos x="connsiteX20257" y="connsiteY20257"/>
              </a:cxn>
              <a:cxn ang="0">
                <a:pos x="connsiteX20258" y="connsiteY20258"/>
              </a:cxn>
              <a:cxn ang="0">
                <a:pos x="connsiteX20259" y="connsiteY20259"/>
              </a:cxn>
              <a:cxn ang="0">
                <a:pos x="connsiteX20260" y="connsiteY20260"/>
              </a:cxn>
              <a:cxn ang="0">
                <a:pos x="connsiteX20261" y="connsiteY20261"/>
              </a:cxn>
              <a:cxn ang="0">
                <a:pos x="connsiteX20262" y="connsiteY20262"/>
              </a:cxn>
              <a:cxn ang="0">
                <a:pos x="connsiteX20263" y="connsiteY20263"/>
              </a:cxn>
              <a:cxn ang="0">
                <a:pos x="connsiteX20264" y="connsiteY20264"/>
              </a:cxn>
              <a:cxn ang="0">
                <a:pos x="connsiteX20265" y="connsiteY20265"/>
              </a:cxn>
              <a:cxn ang="0">
                <a:pos x="connsiteX20266" y="connsiteY20266"/>
              </a:cxn>
              <a:cxn ang="0">
                <a:pos x="connsiteX20267" y="connsiteY20267"/>
              </a:cxn>
              <a:cxn ang="0">
                <a:pos x="connsiteX20268" y="connsiteY20268"/>
              </a:cxn>
              <a:cxn ang="0">
                <a:pos x="connsiteX20269" y="connsiteY20269"/>
              </a:cxn>
              <a:cxn ang="0">
                <a:pos x="connsiteX20270" y="connsiteY20270"/>
              </a:cxn>
              <a:cxn ang="0">
                <a:pos x="connsiteX20271" y="connsiteY20271"/>
              </a:cxn>
              <a:cxn ang="0">
                <a:pos x="connsiteX20272" y="connsiteY20272"/>
              </a:cxn>
              <a:cxn ang="0">
                <a:pos x="connsiteX20273" y="connsiteY20273"/>
              </a:cxn>
              <a:cxn ang="0">
                <a:pos x="connsiteX20274" y="connsiteY20274"/>
              </a:cxn>
              <a:cxn ang="0">
                <a:pos x="connsiteX20275" y="connsiteY20275"/>
              </a:cxn>
              <a:cxn ang="0">
                <a:pos x="connsiteX20276" y="connsiteY20276"/>
              </a:cxn>
              <a:cxn ang="0">
                <a:pos x="connsiteX20277" y="connsiteY20277"/>
              </a:cxn>
              <a:cxn ang="0">
                <a:pos x="connsiteX20278" y="connsiteY20278"/>
              </a:cxn>
              <a:cxn ang="0">
                <a:pos x="connsiteX20279" y="connsiteY20279"/>
              </a:cxn>
              <a:cxn ang="0">
                <a:pos x="connsiteX20280" y="connsiteY20280"/>
              </a:cxn>
              <a:cxn ang="0">
                <a:pos x="connsiteX20281" y="connsiteY20281"/>
              </a:cxn>
              <a:cxn ang="0">
                <a:pos x="connsiteX20282" y="connsiteY20282"/>
              </a:cxn>
              <a:cxn ang="0">
                <a:pos x="connsiteX20283" y="connsiteY20283"/>
              </a:cxn>
              <a:cxn ang="0">
                <a:pos x="connsiteX20284" y="connsiteY20284"/>
              </a:cxn>
              <a:cxn ang="0">
                <a:pos x="connsiteX20285" y="connsiteY20285"/>
              </a:cxn>
              <a:cxn ang="0">
                <a:pos x="connsiteX20286" y="connsiteY20286"/>
              </a:cxn>
              <a:cxn ang="0">
                <a:pos x="connsiteX20287" y="connsiteY20287"/>
              </a:cxn>
              <a:cxn ang="0">
                <a:pos x="connsiteX20288" y="connsiteY20288"/>
              </a:cxn>
              <a:cxn ang="0">
                <a:pos x="connsiteX20289" y="connsiteY20289"/>
              </a:cxn>
              <a:cxn ang="0">
                <a:pos x="connsiteX20290" y="connsiteY20290"/>
              </a:cxn>
              <a:cxn ang="0">
                <a:pos x="connsiteX20291" y="connsiteY20291"/>
              </a:cxn>
              <a:cxn ang="0">
                <a:pos x="connsiteX20292" y="connsiteY20292"/>
              </a:cxn>
              <a:cxn ang="0">
                <a:pos x="connsiteX20293" y="connsiteY20293"/>
              </a:cxn>
              <a:cxn ang="0">
                <a:pos x="connsiteX20294" y="connsiteY20294"/>
              </a:cxn>
              <a:cxn ang="0">
                <a:pos x="connsiteX20295" y="connsiteY20295"/>
              </a:cxn>
              <a:cxn ang="0">
                <a:pos x="connsiteX20296" y="connsiteY20296"/>
              </a:cxn>
              <a:cxn ang="0">
                <a:pos x="connsiteX20297" y="connsiteY20297"/>
              </a:cxn>
              <a:cxn ang="0">
                <a:pos x="connsiteX20298" y="connsiteY20298"/>
              </a:cxn>
              <a:cxn ang="0">
                <a:pos x="connsiteX20299" y="connsiteY20299"/>
              </a:cxn>
              <a:cxn ang="0">
                <a:pos x="connsiteX20300" y="connsiteY20300"/>
              </a:cxn>
              <a:cxn ang="0">
                <a:pos x="connsiteX20301" y="connsiteY20301"/>
              </a:cxn>
              <a:cxn ang="0">
                <a:pos x="connsiteX20302" y="connsiteY20302"/>
              </a:cxn>
              <a:cxn ang="0">
                <a:pos x="connsiteX20303" y="connsiteY20303"/>
              </a:cxn>
              <a:cxn ang="0">
                <a:pos x="connsiteX20304" y="connsiteY20304"/>
              </a:cxn>
              <a:cxn ang="0">
                <a:pos x="connsiteX20305" y="connsiteY20305"/>
              </a:cxn>
              <a:cxn ang="0">
                <a:pos x="connsiteX20306" y="connsiteY20306"/>
              </a:cxn>
              <a:cxn ang="0">
                <a:pos x="connsiteX20307" y="connsiteY20307"/>
              </a:cxn>
              <a:cxn ang="0">
                <a:pos x="connsiteX20308" y="connsiteY20308"/>
              </a:cxn>
              <a:cxn ang="0">
                <a:pos x="connsiteX20309" y="connsiteY20309"/>
              </a:cxn>
              <a:cxn ang="0">
                <a:pos x="connsiteX20310" y="connsiteY20310"/>
              </a:cxn>
              <a:cxn ang="0">
                <a:pos x="connsiteX20311" y="connsiteY20311"/>
              </a:cxn>
              <a:cxn ang="0">
                <a:pos x="connsiteX20312" y="connsiteY20312"/>
              </a:cxn>
              <a:cxn ang="0">
                <a:pos x="connsiteX20313" y="connsiteY20313"/>
              </a:cxn>
              <a:cxn ang="0">
                <a:pos x="connsiteX20314" y="connsiteY20314"/>
              </a:cxn>
              <a:cxn ang="0">
                <a:pos x="connsiteX20315" y="connsiteY20315"/>
              </a:cxn>
              <a:cxn ang="0">
                <a:pos x="connsiteX20316" y="connsiteY20316"/>
              </a:cxn>
              <a:cxn ang="0">
                <a:pos x="connsiteX20317" y="connsiteY20317"/>
              </a:cxn>
              <a:cxn ang="0">
                <a:pos x="connsiteX20318" y="connsiteY20318"/>
              </a:cxn>
              <a:cxn ang="0">
                <a:pos x="connsiteX20319" y="connsiteY20319"/>
              </a:cxn>
              <a:cxn ang="0">
                <a:pos x="connsiteX20320" y="connsiteY20320"/>
              </a:cxn>
              <a:cxn ang="0">
                <a:pos x="connsiteX20321" y="connsiteY20321"/>
              </a:cxn>
              <a:cxn ang="0">
                <a:pos x="connsiteX20322" y="connsiteY20322"/>
              </a:cxn>
              <a:cxn ang="0">
                <a:pos x="connsiteX20323" y="connsiteY20323"/>
              </a:cxn>
              <a:cxn ang="0">
                <a:pos x="connsiteX20324" y="connsiteY20324"/>
              </a:cxn>
              <a:cxn ang="0">
                <a:pos x="connsiteX20325" y="connsiteY20325"/>
              </a:cxn>
              <a:cxn ang="0">
                <a:pos x="connsiteX20326" y="connsiteY20326"/>
              </a:cxn>
              <a:cxn ang="0">
                <a:pos x="connsiteX20327" y="connsiteY20327"/>
              </a:cxn>
              <a:cxn ang="0">
                <a:pos x="connsiteX20328" y="connsiteY20328"/>
              </a:cxn>
              <a:cxn ang="0">
                <a:pos x="connsiteX20329" y="connsiteY20329"/>
              </a:cxn>
              <a:cxn ang="0">
                <a:pos x="connsiteX20330" y="connsiteY20330"/>
              </a:cxn>
              <a:cxn ang="0">
                <a:pos x="connsiteX20331" y="connsiteY20331"/>
              </a:cxn>
              <a:cxn ang="0">
                <a:pos x="connsiteX20332" y="connsiteY20332"/>
              </a:cxn>
              <a:cxn ang="0">
                <a:pos x="connsiteX20333" y="connsiteY20333"/>
              </a:cxn>
              <a:cxn ang="0">
                <a:pos x="connsiteX20334" y="connsiteY20334"/>
              </a:cxn>
              <a:cxn ang="0">
                <a:pos x="connsiteX20335" y="connsiteY20335"/>
              </a:cxn>
              <a:cxn ang="0">
                <a:pos x="connsiteX20336" y="connsiteY20336"/>
              </a:cxn>
              <a:cxn ang="0">
                <a:pos x="connsiteX20337" y="connsiteY20337"/>
              </a:cxn>
              <a:cxn ang="0">
                <a:pos x="connsiteX20338" y="connsiteY20338"/>
              </a:cxn>
              <a:cxn ang="0">
                <a:pos x="connsiteX20339" y="connsiteY20339"/>
              </a:cxn>
              <a:cxn ang="0">
                <a:pos x="connsiteX20340" y="connsiteY20340"/>
              </a:cxn>
              <a:cxn ang="0">
                <a:pos x="connsiteX20341" y="connsiteY20341"/>
              </a:cxn>
              <a:cxn ang="0">
                <a:pos x="connsiteX20342" y="connsiteY20342"/>
              </a:cxn>
              <a:cxn ang="0">
                <a:pos x="connsiteX20343" y="connsiteY20343"/>
              </a:cxn>
              <a:cxn ang="0">
                <a:pos x="connsiteX20344" y="connsiteY20344"/>
              </a:cxn>
              <a:cxn ang="0">
                <a:pos x="connsiteX20345" y="connsiteY20345"/>
              </a:cxn>
              <a:cxn ang="0">
                <a:pos x="connsiteX20346" y="connsiteY20346"/>
              </a:cxn>
              <a:cxn ang="0">
                <a:pos x="connsiteX20347" y="connsiteY20347"/>
              </a:cxn>
              <a:cxn ang="0">
                <a:pos x="connsiteX20348" y="connsiteY20348"/>
              </a:cxn>
              <a:cxn ang="0">
                <a:pos x="connsiteX20349" y="connsiteY20349"/>
              </a:cxn>
              <a:cxn ang="0">
                <a:pos x="connsiteX20350" y="connsiteY20350"/>
              </a:cxn>
              <a:cxn ang="0">
                <a:pos x="connsiteX20351" y="connsiteY20351"/>
              </a:cxn>
              <a:cxn ang="0">
                <a:pos x="connsiteX20352" y="connsiteY20352"/>
              </a:cxn>
              <a:cxn ang="0">
                <a:pos x="connsiteX20353" y="connsiteY20353"/>
              </a:cxn>
              <a:cxn ang="0">
                <a:pos x="connsiteX20354" y="connsiteY20354"/>
              </a:cxn>
              <a:cxn ang="0">
                <a:pos x="connsiteX20355" y="connsiteY20355"/>
              </a:cxn>
              <a:cxn ang="0">
                <a:pos x="connsiteX20356" y="connsiteY20356"/>
              </a:cxn>
              <a:cxn ang="0">
                <a:pos x="connsiteX20357" y="connsiteY20357"/>
              </a:cxn>
              <a:cxn ang="0">
                <a:pos x="connsiteX20358" y="connsiteY20358"/>
              </a:cxn>
              <a:cxn ang="0">
                <a:pos x="connsiteX20359" y="connsiteY20359"/>
              </a:cxn>
              <a:cxn ang="0">
                <a:pos x="connsiteX20360" y="connsiteY20360"/>
              </a:cxn>
              <a:cxn ang="0">
                <a:pos x="connsiteX20361" y="connsiteY20361"/>
              </a:cxn>
              <a:cxn ang="0">
                <a:pos x="connsiteX20362" y="connsiteY20362"/>
              </a:cxn>
              <a:cxn ang="0">
                <a:pos x="connsiteX20363" y="connsiteY20363"/>
              </a:cxn>
              <a:cxn ang="0">
                <a:pos x="connsiteX20364" y="connsiteY20364"/>
              </a:cxn>
              <a:cxn ang="0">
                <a:pos x="connsiteX20365" y="connsiteY20365"/>
              </a:cxn>
              <a:cxn ang="0">
                <a:pos x="connsiteX20366" y="connsiteY20366"/>
              </a:cxn>
              <a:cxn ang="0">
                <a:pos x="connsiteX20367" y="connsiteY20367"/>
              </a:cxn>
              <a:cxn ang="0">
                <a:pos x="connsiteX20368" y="connsiteY20368"/>
              </a:cxn>
              <a:cxn ang="0">
                <a:pos x="connsiteX20369" y="connsiteY20369"/>
              </a:cxn>
              <a:cxn ang="0">
                <a:pos x="connsiteX20370" y="connsiteY20370"/>
              </a:cxn>
              <a:cxn ang="0">
                <a:pos x="connsiteX20371" y="connsiteY20371"/>
              </a:cxn>
              <a:cxn ang="0">
                <a:pos x="connsiteX20372" y="connsiteY20372"/>
              </a:cxn>
              <a:cxn ang="0">
                <a:pos x="connsiteX20373" y="connsiteY20373"/>
              </a:cxn>
              <a:cxn ang="0">
                <a:pos x="connsiteX20374" y="connsiteY20374"/>
              </a:cxn>
              <a:cxn ang="0">
                <a:pos x="connsiteX20375" y="connsiteY20375"/>
              </a:cxn>
              <a:cxn ang="0">
                <a:pos x="connsiteX20376" y="connsiteY20376"/>
              </a:cxn>
              <a:cxn ang="0">
                <a:pos x="connsiteX20377" y="connsiteY20377"/>
              </a:cxn>
              <a:cxn ang="0">
                <a:pos x="connsiteX20378" y="connsiteY20378"/>
              </a:cxn>
              <a:cxn ang="0">
                <a:pos x="connsiteX20379" y="connsiteY20379"/>
              </a:cxn>
              <a:cxn ang="0">
                <a:pos x="connsiteX20380" y="connsiteY20380"/>
              </a:cxn>
              <a:cxn ang="0">
                <a:pos x="connsiteX20381" y="connsiteY20381"/>
              </a:cxn>
              <a:cxn ang="0">
                <a:pos x="connsiteX20382" y="connsiteY20382"/>
              </a:cxn>
              <a:cxn ang="0">
                <a:pos x="connsiteX20383" y="connsiteY20383"/>
              </a:cxn>
              <a:cxn ang="0">
                <a:pos x="connsiteX20384" y="connsiteY20384"/>
              </a:cxn>
              <a:cxn ang="0">
                <a:pos x="connsiteX20385" y="connsiteY20385"/>
              </a:cxn>
              <a:cxn ang="0">
                <a:pos x="connsiteX20386" y="connsiteY20386"/>
              </a:cxn>
              <a:cxn ang="0">
                <a:pos x="connsiteX20387" y="connsiteY20387"/>
              </a:cxn>
              <a:cxn ang="0">
                <a:pos x="connsiteX20388" y="connsiteY20388"/>
              </a:cxn>
              <a:cxn ang="0">
                <a:pos x="connsiteX20389" y="connsiteY20389"/>
              </a:cxn>
              <a:cxn ang="0">
                <a:pos x="connsiteX20390" y="connsiteY20390"/>
              </a:cxn>
              <a:cxn ang="0">
                <a:pos x="connsiteX20391" y="connsiteY20391"/>
              </a:cxn>
              <a:cxn ang="0">
                <a:pos x="connsiteX20392" y="connsiteY20392"/>
              </a:cxn>
              <a:cxn ang="0">
                <a:pos x="connsiteX20393" y="connsiteY20393"/>
              </a:cxn>
              <a:cxn ang="0">
                <a:pos x="connsiteX20394" y="connsiteY20394"/>
              </a:cxn>
              <a:cxn ang="0">
                <a:pos x="connsiteX20395" y="connsiteY20395"/>
              </a:cxn>
              <a:cxn ang="0">
                <a:pos x="connsiteX20396" y="connsiteY20396"/>
              </a:cxn>
              <a:cxn ang="0">
                <a:pos x="connsiteX20397" y="connsiteY20397"/>
              </a:cxn>
              <a:cxn ang="0">
                <a:pos x="connsiteX20398" y="connsiteY20398"/>
              </a:cxn>
              <a:cxn ang="0">
                <a:pos x="connsiteX20399" y="connsiteY20399"/>
              </a:cxn>
              <a:cxn ang="0">
                <a:pos x="connsiteX20400" y="connsiteY20400"/>
              </a:cxn>
              <a:cxn ang="0">
                <a:pos x="connsiteX20401" y="connsiteY20401"/>
              </a:cxn>
              <a:cxn ang="0">
                <a:pos x="connsiteX20402" y="connsiteY20402"/>
              </a:cxn>
              <a:cxn ang="0">
                <a:pos x="connsiteX20403" y="connsiteY20403"/>
              </a:cxn>
              <a:cxn ang="0">
                <a:pos x="connsiteX20404" y="connsiteY20404"/>
              </a:cxn>
              <a:cxn ang="0">
                <a:pos x="connsiteX20405" y="connsiteY20405"/>
              </a:cxn>
              <a:cxn ang="0">
                <a:pos x="connsiteX20406" y="connsiteY20406"/>
              </a:cxn>
              <a:cxn ang="0">
                <a:pos x="connsiteX20407" y="connsiteY20407"/>
              </a:cxn>
              <a:cxn ang="0">
                <a:pos x="connsiteX20408" y="connsiteY20408"/>
              </a:cxn>
              <a:cxn ang="0">
                <a:pos x="connsiteX20409" y="connsiteY20409"/>
              </a:cxn>
              <a:cxn ang="0">
                <a:pos x="connsiteX20410" y="connsiteY20410"/>
              </a:cxn>
              <a:cxn ang="0">
                <a:pos x="connsiteX20411" y="connsiteY20411"/>
              </a:cxn>
              <a:cxn ang="0">
                <a:pos x="connsiteX20412" y="connsiteY20412"/>
              </a:cxn>
              <a:cxn ang="0">
                <a:pos x="connsiteX20413" y="connsiteY20413"/>
              </a:cxn>
              <a:cxn ang="0">
                <a:pos x="connsiteX20414" y="connsiteY20414"/>
              </a:cxn>
              <a:cxn ang="0">
                <a:pos x="connsiteX20415" y="connsiteY20415"/>
              </a:cxn>
              <a:cxn ang="0">
                <a:pos x="connsiteX20416" y="connsiteY20416"/>
              </a:cxn>
              <a:cxn ang="0">
                <a:pos x="connsiteX20417" y="connsiteY20417"/>
              </a:cxn>
              <a:cxn ang="0">
                <a:pos x="connsiteX20418" y="connsiteY20418"/>
              </a:cxn>
              <a:cxn ang="0">
                <a:pos x="connsiteX20419" y="connsiteY20419"/>
              </a:cxn>
              <a:cxn ang="0">
                <a:pos x="connsiteX20420" y="connsiteY20420"/>
              </a:cxn>
              <a:cxn ang="0">
                <a:pos x="connsiteX20421" y="connsiteY20421"/>
              </a:cxn>
              <a:cxn ang="0">
                <a:pos x="connsiteX20422" y="connsiteY20422"/>
              </a:cxn>
              <a:cxn ang="0">
                <a:pos x="connsiteX20423" y="connsiteY20423"/>
              </a:cxn>
              <a:cxn ang="0">
                <a:pos x="connsiteX20424" y="connsiteY20424"/>
              </a:cxn>
              <a:cxn ang="0">
                <a:pos x="connsiteX20425" y="connsiteY20425"/>
              </a:cxn>
              <a:cxn ang="0">
                <a:pos x="connsiteX20426" y="connsiteY20426"/>
              </a:cxn>
              <a:cxn ang="0">
                <a:pos x="connsiteX20427" y="connsiteY20427"/>
              </a:cxn>
              <a:cxn ang="0">
                <a:pos x="connsiteX20428" y="connsiteY20428"/>
              </a:cxn>
              <a:cxn ang="0">
                <a:pos x="connsiteX20429" y="connsiteY20429"/>
              </a:cxn>
              <a:cxn ang="0">
                <a:pos x="connsiteX20430" y="connsiteY20430"/>
              </a:cxn>
              <a:cxn ang="0">
                <a:pos x="connsiteX20431" y="connsiteY20431"/>
              </a:cxn>
              <a:cxn ang="0">
                <a:pos x="connsiteX20432" y="connsiteY20432"/>
              </a:cxn>
              <a:cxn ang="0">
                <a:pos x="connsiteX20433" y="connsiteY20433"/>
              </a:cxn>
              <a:cxn ang="0">
                <a:pos x="connsiteX20434" y="connsiteY20434"/>
              </a:cxn>
              <a:cxn ang="0">
                <a:pos x="connsiteX20435" y="connsiteY20435"/>
              </a:cxn>
              <a:cxn ang="0">
                <a:pos x="connsiteX20436" y="connsiteY20436"/>
              </a:cxn>
              <a:cxn ang="0">
                <a:pos x="connsiteX20437" y="connsiteY20437"/>
              </a:cxn>
              <a:cxn ang="0">
                <a:pos x="connsiteX20438" y="connsiteY20438"/>
              </a:cxn>
              <a:cxn ang="0">
                <a:pos x="connsiteX20439" y="connsiteY20439"/>
              </a:cxn>
              <a:cxn ang="0">
                <a:pos x="connsiteX20440" y="connsiteY20440"/>
              </a:cxn>
              <a:cxn ang="0">
                <a:pos x="connsiteX20441" y="connsiteY20441"/>
              </a:cxn>
              <a:cxn ang="0">
                <a:pos x="connsiteX20442" y="connsiteY20442"/>
              </a:cxn>
              <a:cxn ang="0">
                <a:pos x="connsiteX20443" y="connsiteY20443"/>
              </a:cxn>
              <a:cxn ang="0">
                <a:pos x="connsiteX20444" y="connsiteY20444"/>
              </a:cxn>
              <a:cxn ang="0">
                <a:pos x="connsiteX20445" y="connsiteY20445"/>
              </a:cxn>
              <a:cxn ang="0">
                <a:pos x="connsiteX20446" y="connsiteY20446"/>
              </a:cxn>
              <a:cxn ang="0">
                <a:pos x="connsiteX20447" y="connsiteY20447"/>
              </a:cxn>
              <a:cxn ang="0">
                <a:pos x="connsiteX20448" y="connsiteY20448"/>
              </a:cxn>
              <a:cxn ang="0">
                <a:pos x="connsiteX20449" y="connsiteY20449"/>
              </a:cxn>
              <a:cxn ang="0">
                <a:pos x="connsiteX20450" y="connsiteY20450"/>
              </a:cxn>
              <a:cxn ang="0">
                <a:pos x="connsiteX20451" y="connsiteY20451"/>
              </a:cxn>
              <a:cxn ang="0">
                <a:pos x="connsiteX20452" y="connsiteY20452"/>
              </a:cxn>
              <a:cxn ang="0">
                <a:pos x="connsiteX20453" y="connsiteY20453"/>
              </a:cxn>
              <a:cxn ang="0">
                <a:pos x="connsiteX20454" y="connsiteY20454"/>
              </a:cxn>
              <a:cxn ang="0">
                <a:pos x="connsiteX20455" y="connsiteY20455"/>
              </a:cxn>
              <a:cxn ang="0">
                <a:pos x="connsiteX20456" y="connsiteY20456"/>
              </a:cxn>
              <a:cxn ang="0">
                <a:pos x="connsiteX20457" y="connsiteY20457"/>
              </a:cxn>
              <a:cxn ang="0">
                <a:pos x="connsiteX20458" y="connsiteY20458"/>
              </a:cxn>
              <a:cxn ang="0">
                <a:pos x="connsiteX20459" y="connsiteY20459"/>
              </a:cxn>
              <a:cxn ang="0">
                <a:pos x="connsiteX20460" y="connsiteY20460"/>
              </a:cxn>
              <a:cxn ang="0">
                <a:pos x="connsiteX20461" y="connsiteY20461"/>
              </a:cxn>
              <a:cxn ang="0">
                <a:pos x="connsiteX20462" y="connsiteY20462"/>
              </a:cxn>
              <a:cxn ang="0">
                <a:pos x="connsiteX20463" y="connsiteY20463"/>
              </a:cxn>
              <a:cxn ang="0">
                <a:pos x="connsiteX20464" y="connsiteY20464"/>
              </a:cxn>
              <a:cxn ang="0">
                <a:pos x="connsiteX20465" y="connsiteY20465"/>
              </a:cxn>
              <a:cxn ang="0">
                <a:pos x="connsiteX20466" y="connsiteY20466"/>
              </a:cxn>
              <a:cxn ang="0">
                <a:pos x="connsiteX20467" y="connsiteY20467"/>
              </a:cxn>
              <a:cxn ang="0">
                <a:pos x="connsiteX20468" y="connsiteY20468"/>
              </a:cxn>
              <a:cxn ang="0">
                <a:pos x="connsiteX20469" y="connsiteY20469"/>
              </a:cxn>
              <a:cxn ang="0">
                <a:pos x="connsiteX20470" y="connsiteY20470"/>
              </a:cxn>
              <a:cxn ang="0">
                <a:pos x="connsiteX20471" y="connsiteY20471"/>
              </a:cxn>
              <a:cxn ang="0">
                <a:pos x="connsiteX20472" y="connsiteY20472"/>
              </a:cxn>
              <a:cxn ang="0">
                <a:pos x="connsiteX20473" y="connsiteY20473"/>
              </a:cxn>
              <a:cxn ang="0">
                <a:pos x="connsiteX20474" y="connsiteY20474"/>
              </a:cxn>
              <a:cxn ang="0">
                <a:pos x="connsiteX20475" y="connsiteY20475"/>
              </a:cxn>
              <a:cxn ang="0">
                <a:pos x="connsiteX20476" y="connsiteY20476"/>
              </a:cxn>
              <a:cxn ang="0">
                <a:pos x="connsiteX20477" y="connsiteY20477"/>
              </a:cxn>
              <a:cxn ang="0">
                <a:pos x="connsiteX20478" y="connsiteY20478"/>
              </a:cxn>
              <a:cxn ang="0">
                <a:pos x="connsiteX20479" y="connsiteY20479"/>
              </a:cxn>
              <a:cxn ang="0">
                <a:pos x="connsiteX20480" y="connsiteY20480"/>
              </a:cxn>
              <a:cxn ang="0">
                <a:pos x="connsiteX20481" y="connsiteY20481"/>
              </a:cxn>
              <a:cxn ang="0">
                <a:pos x="connsiteX20482" y="connsiteY20482"/>
              </a:cxn>
              <a:cxn ang="0">
                <a:pos x="connsiteX20483" y="connsiteY20483"/>
              </a:cxn>
              <a:cxn ang="0">
                <a:pos x="connsiteX20484" y="connsiteY20484"/>
              </a:cxn>
              <a:cxn ang="0">
                <a:pos x="connsiteX20485" y="connsiteY20485"/>
              </a:cxn>
              <a:cxn ang="0">
                <a:pos x="connsiteX20486" y="connsiteY20486"/>
              </a:cxn>
              <a:cxn ang="0">
                <a:pos x="connsiteX20487" y="connsiteY20487"/>
              </a:cxn>
              <a:cxn ang="0">
                <a:pos x="connsiteX20488" y="connsiteY20488"/>
              </a:cxn>
              <a:cxn ang="0">
                <a:pos x="connsiteX20489" y="connsiteY20489"/>
              </a:cxn>
              <a:cxn ang="0">
                <a:pos x="connsiteX20490" y="connsiteY20490"/>
              </a:cxn>
              <a:cxn ang="0">
                <a:pos x="connsiteX20491" y="connsiteY20491"/>
              </a:cxn>
              <a:cxn ang="0">
                <a:pos x="connsiteX20492" y="connsiteY20492"/>
              </a:cxn>
              <a:cxn ang="0">
                <a:pos x="connsiteX20493" y="connsiteY20493"/>
              </a:cxn>
              <a:cxn ang="0">
                <a:pos x="connsiteX20494" y="connsiteY20494"/>
              </a:cxn>
              <a:cxn ang="0">
                <a:pos x="connsiteX20495" y="connsiteY20495"/>
              </a:cxn>
              <a:cxn ang="0">
                <a:pos x="connsiteX20496" y="connsiteY20496"/>
              </a:cxn>
              <a:cxn ang="0">
                <a:pos x="connsiteX20497" y="connsiteY20497"/>
              </a:cxn>
              <a:cxn ang="0">
                <a:pos x="connsiteX20498" y="connsiteY20498"/>
              </a:cxn>
              <a:cxn ang="0">
                <a:pos x="connsiteX20499" y="connsiteY20499"/>
              </a:cxn>
              <a:cxn ang="0">
                <a:pos x="connsiteX20500" y="connsiteY20500"/>
              </a:cxn>
              <a:cxn ang="0">
                <a:pos x="connsiteX20501" y="connsiteY20501"/>
              </a:cxn>
              <a:cxn ang="0">
                <a:pos x="connsiteX20502" y="connsiteY20502"/>
              </a:cxn>
              <a:cxn ang="0">
                <a:pos x="connsiteX20503" y="connsiteY20503"/>
              </a:cxn>
              <a:cxn ang="0">
                <a:pos x="connsiteX20504" y="connsiteY20504"/>
              </a:cxn>
              <a:cxn ang="0">
                <a:pos x="connsiteX20505" y="connsiteY20505"/>
              </a:cxn>
              <a:cxn ang="0">
                <a:pos x="connsiteX20506" y="connsiteY20506"/>
              </a:cxn>
              <a:cxn ang="0">
                <a:pos x="connsiteX20507" y="connsiteY20507"/>
              </a:cxn>
              <a:cxn ang="0">
                <a:pos x="connsiteX20508" y="connsiteY20508"/>
              </a:cxn>
              <a:cxn ang="0">
                <a:pos x="connsiteX20509" y="connsiteY20509"/>
              </a:cxn>
              <a:cxn ang="0">
                <a:pos x="connsiteX20510" y="connsiteY20510"/>
              </a:cxn>
              <a:cxn ang="0">
                <a:pos x="connsiteX20511" y="connsiteY20511"/>
              </a:cxn>
              <a:cxn ang="0">
                <a:pos x="connsiteX20512" y="connsiteY20512"/>
              </a:cxn>
              <a:cxn ang="0">
                <a:pos x="connsiteX20513" y="connsiteY20513"/>
              </a:cxn>
              <a:cxn ang="0">
                <a:pos x="connsiteX20514" y="connsiteY20514"/>
              </a:cxn>
              <a:cxn ang="0">
                <a:pos x="connsiteX20515" y="connsiteY20515"/>
              </a:cxn>
              <a:cxn ang="0">
                <a:pos x="connsiteX20516" y="connsiteY20516"/>
              </a:cxn>
              <a:cxn ang="0">
                <a:pos x="connsiteX20517" y="connsiteY20517"/>
              </a:cxn>
              <a:cxn ang="0">
                <a:pos x="connsiteX20518" y="connsiteY20518"/>
              </a:cxn>
              <a:cxn ang="0">
                <a:pos x="connsiteX20519" y="connsiteY20519"/>
              </a:cxn>
              <a:cxn ang="0">
                <a:pos x="connsiteX20520" y="connsiteY20520"/>
              </a:cxn>
              <a:cxn ang="0">
                <a:pos x="connsiteX20521" y="connsiteY20521"/>
              </a:cxn>
              <a:cxn ang="0">
                <a:pos x="connsiteX20522" y="connsiteY20522"/>
              </a:cxn>
              <a:cxn ang="0">
                <a:pos x="connsiteX20523" y="connsiteY20523"/>
              </a:cxn>
              <a:cxn ang="0">
                <a:pos x="connsiteX20524" y="connsiteY20524"/>
              </a:cxn>
              <a:cxn ang="0">
                <a:pos x="connsiteX20525" y="connsiteY20525"/>
              </a:cxn>
              <a:cxn ang="0">
                <a:pos x="connsiteX20526" y="connsiteY20526"/>
              </a:cxn>
              <a:cxn ang="0">
                <a:pos x="connsiteX20527" y="connsiteY20527"/>
              </a:cxn>
              <a:cxn ang="0">
                <a:pos x="connsiteX20528" y="connsiteY20528"/>
              </a:cxn>
              <a:cxn ang="0">
                <a:pos x="connsiteX20529" y="connsiteY20529"/>
              </a:cxn>
              <a:cxn ang="0">
                <a:pos x="connsiteX20530" y="connsiteY20530"/>
              </a:cxn>
              <a:cxn ang="0">
                <a:pos x="connsiteX20531" y="connsiteY20531"/>
              </a:cxn>
              <a:cxn ang="0">
                <a:pos x="connsiteX20532" y="connsiteY20532"/>
              </a:cxn>
              <a:cxn ang="0">
                <a:pos x="connsiteX20533" y="connsiteY20533"/>
              </a:cxn>
              <a:cxn ang="0">
                <a:pos x="connsiteX20534" y="connsiteY20534"/>
              </a:cxn>
              <a:cxn ang="0">
                <a:pos x="connsiteX20535" y="connsiteY20535"/>
              </a:cxn>
              <a:cxn ang="0">
                <a:pos x="connsiteX20536" y="connsiteY20536"/>
              </a:cxn>
              <a:cxn ang="0">
                <a:pos x="connsiteX20537" y="connsiteY20537"/>
              </a:cxn>
              <a:cxn ang="0">
                <a:pos x="connsiteX20538" y="connsiteY20538"/>
              </a:cxn>
              <a:cxn ang="0">
                <a:pos x="connsiteX20539" y="connsiteY20539"/>
              </a:cxn>
              <a:cxn ang="0">
                <a:pos x="connsiteX20540" y="connsiteY20540"/>
              </a:cxn>
              <a:cxn ang="0">
                <a:pos x="connsiteX20541" y="connsiteY20541"/>
              </a:cxn>
              <a:cxn ang="0">
                <a:pos x="connsiteX20542" y="connsiteY20542"/>
              </a:cxn>
              <a:cxn ang="0">
                <a:pos x="connsiteX20543" y="connsiteY20543"/>
              </a:cxn>
              <a:cxn ang="0">
                <a:pos x="connsiteX20544" y="connsiteY20544"/>
              </a:cxn>
              <a:cxn ang="0">
                <a:pos x="connsiteX20545" y="connsiteY20545"/>
              </a:cxn>
              <a:cxn ang="0">
                <a:pos x="connsiteX20546" y="connsiteY20546"/>
              </a:cxn>
              <a:cxn ang="0">
                <a:pos x="connsiteX20547" y="connsiteY20547"/>
              </a:cxn>
              <a:cxn ang="0">
                <a:pos x="connsiteX20548" y="connsiteY20548"/>
              </a:cxn>
              <a:cxn ang="0">
                <a:pos x="connsiteX20549" y="connsiteY20549"/>
              </a:cxn>
              <a:cxn ang="0">
                <a:pos x="connsiteX20550" y="connsiteY20550"/>
              </a:cxn>
              <a:cxn ang="0">
                <a:pos x="connsiteX20551" y="connsiteY20551"/>
              </a:cxn>
              <a:cxn ang="0">
                <a:pos x="connsiteX20552" y="connsiteY20552"/>
              </a:cxn>
              <a:cxn ang="0">
                <a:pos x="connsiteX20553" y="connsiteY20553"/>
              </a:cxn>
              <a:cxn ang="0">
                <a:pos x="connsiteX20554" y="connsiteY20554"/>
              </a:cxn>
              <a:cxn ang="0">
                <a:pos x="connsiteX20555" y="connsiteY20555"/>
              </a:cxn>
              <a:cxn ang="0">
                <a:pos x="connsiteX20556" y="connsiteY20556"/>
              </a:cxn>
              <a:cxn ang="0">
                <a:pos x="connsiteX20557" y="connsiteY20557"/>
              </a:cxn>
              <a:cxn ang="0">
                <a:pos x="connsiteX20558" y="connsiteY20558"/>
              </a:cxn>
              <a:cxn ang="0">
                <a:pos x="connsiteX20559" y="connsiteY20559"/>
              </a:cxn>
              <a:cxn ang="0">
                <a:pos x="connsiteX20560" y="connsiteY20560"/>
              </a:cxn>
              <a:cxn ang="0">
                <a:pos x="connsiteX20561" y="connsiteY20561"/>
              </a:cxn>
              <a:cxn ang="0">
                <a:pos x="connsiteX20562" y="connsiteY20562"/>
              </a:cxn>
              <a:cxn ang="0">
                <a:pos x="connsiteX20563" y="connsiteY20563"/>
              </a:cxn>
              <a:cxn ang="0">
                <a:pos x="connsiteX20564" y="connsiteY20564"/>
              </a:cxn>
              <a:cxn ang="0">
                <a:pos x="connsiteX20565" y="connsiteY20565"/>
              </a:cxn>
              <a:cxn ang="0">
                <a:pos x="connsiteX20566" y="connsiteY20566"/>
              </a:cxn>
              <a:cxn ang="0">
                <a:pos x="connsiteX20567" y="connsiteY20567"/>
              </a:cxn>
              <a:cxn ang="0">
                <a:pos x="connsiteX20568" y="connsiteY20568"/>
              </a:cxn>
              <a:cxn ang="0">
                <a:pos x="connsiteX20569" y="connsiteY20569"/>
              </a:cxn>
              <a:cxn ang="0">
                <a:pos x="connsiteX20570" y="connsiteY20570"/>
              </a:cxn>
              <a:cxn ang="0">
                <a:pos x="connsiteX20571" y="connsiteY20571"/>
              </a:cxn>
              <a:cxn ang="0">
                <a:pos x="connsiteX20572" y="connsiteY20572"/>
              </a:cxn>
              <a:cxn ang="0">
                <a:pos x="connsiteX20573" y="connsiteY20573"/>
              </a:cxn>
              <a:cxn ang="0">
                <a:pos x="connsiteX20574" y="connsiteY20574"/>
              </a:cxn>
              <a:cxn ang="0">
                <a:pos x="connsiteX20575" y="connsiteY20575"/>
              </a:cxn>
              <a:cxn ang="0">
                <a:pos x="connsiteX20576" y="connsiteY20576"/>
              </a:cxn>
              <a:cxn ang="0">
                <a:pos x="connsiteX20577" y="connsiteY20577"/>
              </a:cxn>
              <a:cxn ang="0">
                <a:pos x="connsiteX20578" y="connsiteY20578"/>
              </a:cxn>
              <a:cxn ang="0">
                <a:pos x="connsiteX20579" y="connsiteY20579"/>
              </a:cxn>
              <a:cxn ang="0">
                <a:pos x="connsiteX20580" y="connsiteY20580"/>
              </a:cxn>
              <a:cxn ang="0">
                <a:pos x="connsiteX20581" y="connsiteY20581"/>
              </a:cxn>
              <a:cxn ang="0">
                <a:pos x="connsiteX20582" y="connsiteY20582"/>
              </a:cxn>
              <a:cxn ang="0">
                <a:pos x="connsiteX20583" y="connsiteY20583"/>
              </a:cxn>
              <a:cxn ang="0">
                <a:pos x="connsiteX20584" y="connsiteY20584"/>
              </a:cxn>
              <a:cxn ang="0">
                <a:pos x="connsiteX20585" y="connsiteY20585"/>
              </a:cxn>
              <a:cxn ang="0">
                <a:pos x="connsiteX20586" y="connsiteY20586"/>
              </a:cxn>
              <a:cxn ang="0">
                <a:pos x="connsiteX20587" y="connsiteY20587"/>
              </a:cxn>
              <a:cxn ang="0">
                <a:pos x="connsiteX20588" y="connsiteY20588"/>
              </a:cxn>
              <a:cxn ang="0">
                <a:pos x="connsiteX20589" y="connsiteY20589"/>
              </a:cxn>
              <a:cxn ang="0">
                <a:pos x="connsiteX20590" y="connsiteY20590"/>
              </a:cxn>
              <a:cxn ang="0">
                <a:pos x="connsiteX20591" y="connsiteY20591"/>
              </a:cxn>
              <a:cxn ang="0">
                <a:pos x="connsiteX20592" y="connsiteY20592"/>
              </a:cxn>
              <a:cxn ang="0">
                <a:pos x="connsiteX20593" y="connsiteY20593"/>
              </a:cxn>
              <a:cxn ang="0">
                <a:pos x="connsiteX20594" y="connsiteY20594"/>
              </a:cxn>
              <a:cxn ang="0">
                <a:pos x="connsiteX20595" y="connsiteY20595"/>
              </a:cxn>
              <a:cxn ang="0">
                <a:pos x="connsiteX20596" y="connsiteY20596"/>
              </a:cxn>
              <a:cxn ang="0">
                <a:pos x="connsiteX20597" y="connsiteY20597"/>
              </a:cxn>
              <a:cxn ang="0">
                <a:pos x="connsiteX20598" y="connsiteY20598"/>
              </a:cxn>
              <a:cxn ang="0">
                <a:pos x="connsiteX20599" y="connsiteY20599"/>
              </a:cxn>
              <a:cxn ang="0">
                <a:pos x="connsiteX20600" y="connsiteY20600"/>
              </a:cxn>
              <a:cxn ang="0">
                <a:pos x="connsiteX20601" y="connsiteY20601"/>
              </a:cxn>
              <a:cxn ang="0">
                <a:pos x="connsiteX20602" y="connsiteY20602"/>
              </a:cxn>
              <a:cxn ang="0">
                <a:pos x="connsiteX20603" y="connsiteY20603"/>
              </a:cxn>
              <a:cxn ang="0">
                <a:pos x="connsiteX20604" y="connsiteY20604"/>
              </a:cxn>
              <a:cxn ang="0">
                <a:pos x="connsiteX20605" y="connsiteY20605"/>
              </a:cxn>
              <a:cxn ang="0">
                <a:pos x="connsiteX20606" y="connsiteY20606"/>
              </a:cxn>
              <a:cxn ang="0">
                <a:pos x="connsiteX20607" y="connsiteY20607"/>
              </a:cxn>
              <a:cxn ang="0">
                <a:pos x="connsiteX20608" y="connsiteY20608"/>
              </a:cxn>
              <a:cxn ang="0">
                <a:pos x="connsiteX20609" y="connsiteY20609"/>
              </a:cxn>
              <a:cxn ang="0">
                <a:pos x="connsiteX20610" y="connsiteY20610"/>
              </a:cxn>
              <a:cxn ang="0">
                <a:pos x="connsiteX20611" y="connsiteY20611"/>
              </a:cxn>
              <a:cxn ang="0">
                <a:pos x="connsiteX20612" y="connsiteY20612"/>
              </a:cxn>
              <a:cxn ang="0">
                <a:pos x="connsiteX20613" y="connsiteY20613"/>
              </a:cxn>
              <a:cxn ang="0">
                <a:pos x="connsiteX20614" y="connsiteY20614"/>
              </a:cxn>
              <a:cxn ang="0">
                <a:pos x="connsiteX20615" y="connsiteY20615"/>
              </a:cxn>
              <a:cxn ang="0">
                <a:pos x="connsiteX20616" y="connsiteY20616"/>
              </a:cxn>
              <a:cxn ang="0">
                <a:pos x="connsiteX20617" y="connsiteY20617"/>
              </a:cxn>
              <a:cxn ang="0">
                <a:pos x="connsiteX20618" y="connsiteY20618"/>
              </a:cxn>
              <a:cxn ang="0">
                <a:pos x="connsiteX20619" y="connsiteY20619"/>
              </a:cxn>
              <a:cxn ang="0">
                <a:pos x="connsiteX20620" y="connsiteY20620"/>
              </a:cxn>
              <a:cxn ang="0">
                <a:pos x="connsiteX20621" y="connsiteY20621"/>
              </a:cxn>
              <a:cxn ang="0">
                <a:pos x="connsiteX20622" y="connsiteY20622"/>
              </a:cxn>
              <a:cxn ang="0">
                <a:pos x="connsiteX20623" y="connsiteY20623"/>
              </a:cxn>
              <a:cxn ang="0">
                <a:pos x="connsiteX20624" y="connsiteY20624"/>
              </a:cxn>
              <a:cxn ang="0">
                <a:pos x="connsiteX20625" y="connsiteY20625"/>
              </a:cxn>
              <a:cxn ang="0">
                <a:pos x="connsiteX20626" y="connsiteY20626"/>
              </a:cxn>
              <a:cxn ang="0">
                <a:pos x="connsiteX20627" y="connsiteY20627"/>
              </a:cxn>
              <a:cxn ang="0">
                <a:pos x="connsiteX20628" y="connsiteY20628"/>
              </a:cxn>
              <a:cxn ang="0">
                <a:pos x="connsiteX20629" y="connsiteY20629"/>
              </a:cxn>
              <a:cxn ang="0">
                <a:pos x="connsiteX20630" y="connsiteY20630"/>
              </a:cxn>
              <a:cxn ang="0">
                <a:pos x="connsiteX20631" y="connsiteY20631"/>
              </a:cxn>
              <a:cxn ang="0">
                <a:pos x="connsiteX20632" y="connsiteY20632"/>
              </a:cxn>
              <a:cxn ang="0">
                <a:pos x="connsiteX20633" y="connsiteY20633"/>
              </a:cxn>
              <a:cxn ang="0">
                <a:pos x="connsiteX20634" y="connsiteY20634"/>
              </a:cxn>
              <a:cxn ang="0">
                <a:pos x="connsiteX20635" y="connsiteY20635"/>
              </a:cxn>
              <a:cxn ang="0">
                <a:pos x="connsiteX20636" y="connsiteY20636"/>
              </a:cxn>
              <a:cxn ang="0">
                <a:pos x="connsiteX20637" y="connsiteY20637"/>
              </a:cxn>
              <a:cxn ang="0">
                <a:pos x="connsiteX20638" y="connsiteY20638"/>
              </a:cxn>
              <a:cxn ang="0">
                <a:pos x="connsiteX20639" y="connsiteY20639"/>
              </a:cxn>
              <a:cxn ang="0">
                <a:pos x="connsiteX20640" y="connsiteY20640"/>
              </a:cxn>
              <a:cxn ang="0">
                <a:pos x="connsiteX20641" y="connsiteY20641"/>
              </a:cxn>
              <a:cxn ang="0">
                <a:pos x="connsiteX20642" y="connsiteY20642"/>
              </a:cxn>
              <a:cxn ang="0">
                <a:pos x="connsiteX20643" y="connsiteY20643"/>
              </a:cxn>
              <a:cxn ang="0">
                <a:pos x="connsiteX20644" y="connsiteY20644"/>
              </a:cxn>
              <a:cxn ang="0">
                <a:pos x="connsiteX20645" y="connsiteY20645"/>
              </a:cxn>
              <a:cxn ang="0">
                <a:pos x="connsiteX20646" y="connsiteY20646"/>
              </a:cxn>
              <a:cxn ang="0">
                <a:pos x="connsiteX20647" y="connsiteY20647"/>
              </a:cxn>
              <a:cxn ang="0">
                <a:pos x="connsiteX20648" y="connsiteY20648"/>
              </a:cxn>
              <a:cxn ang="0">
                <a:pos x="connsiteX20649" y="connsiteY20649"/>
              </a:cxn>
              <a:cxn ang="0">
                <a:pos x="connsiteX20650" y="connsiteY20650"/>
              </a:cxn>
              <a:cxn ang="0">
                <a:pos x="connsiteX20651" y="connsiteY20651"/>
              </a:cxn>
              <a:cxn ang="0">
                <a:pos x="connsiteX20652" y="connsiteY20652"/>
              </a:cxn>
              <a:cxn ang="0">
                <a:pos x="connsiteX20653" y="connsiteY20653"/>
              </a:cxn>
              <a:cxn ang="0">
                <a:pos x="connsiteX20654" y="connsiteY20654"/>
              </a:cxn>
              <a:cxn ang="0">
                <a:pos x="connsiteX20655" y="connsiteY20655"/>
              </a:cxn>
              <a:cxn ang="0">
                <a:pos x="connsiteX20656" y="connsiteY20656"/>
              </a:cxn>
              <a:cxn ang="0">
                <a:pos x="connsiteX20657" y="connsiteY20657"/>
              </a:cxn>
              <a:cxn ang="0">
                <a:pos x="connsiteX20658" y="connsiteY20658"/>
              </a:cxn>
              <a:cxn ang="0">
                <a:pos x="connsiteX20659" y="connsiteY20659"/>
              </a:cxn>
              <a:cxn ang="0">
                <a:pos x="connsiteX20660" y="connsiteY20660"/>
              </a:cxn>
              <a:cxn ang="0">
                <a:pos x="connsiteX20661" y="connsiteY20661"/>
              </a:cxn>
              <a:cxn ang="0">
                <a:pos x="connsiteX20662" y="connsiteY20662"/>
              </a:cxn>
              <a:cxn ang="0">
                <a:pos x="connsiteX20663" y="connsiteY20663"/>
              </a:cxn>
              <a:cxn ang="0">
                <a:pos x="connsiteX20664" y="connsiteY20664"/>
              </a:cxn>
              <a:cxn ang="0">
                <a:pos x="connsiteX20665" y="connsiteY20665"/>
              </a:cxn>
              <a:cxn ang="0">
                <a:pos x="connsiteX20666" y="connsiteY20666"/>
              </a:cxn>
              <a:cxn ang="0">
                <a:pos x="connsiteX20667" y="connsiteY20667"/>
              </a:cxn>
              <a:cxn ang="0">
                <a:pos x="connsiteX20668" y="connsiteY20668"/>
              </a:cxn>
              <a:cxn ang="0">
                <a:pos x="connsiteX20669" y="connsiteY20669"/>
              </a:cxn>
              <a:cxn ang="0">
                <a:pos x="connsiteX20670" y="connsiteY20670"/>
              </a:cxn>
              <a:cxn ang="0">
                <a:pos x="connsiteX20671" y="connsiteY20671"/>
              </a:cxn>
              <a:cxn ang="0">
                <a:pos x="connsiteX20672" y="connsiteY20672"/>
              </a:cxn>
              <a:cxn ang="0">
                <a:pos x="connsiteX20673" y="connsiteY20673"/>
              </a:cxn>
              <a:cxn ang="0">
                <a:pos x="connsiteX20674" y="connsiteY20674"/>
              </a:cxn>
              <a:cxn ang="0">
                <a:pos x="connsiteX20675" y="connsiteY20675"/>
              </a:cxn>
              <a:cxn ang="0">
                <a:pos x="connsiteX20676" y="connsiteY20676"/>
              </a:cxn>
              <a:cxn ang="0">
                <a:pos x="connsiteX20677" y="connsiteY20677"/>
              </a:cxn>
              <a:cxn ang="0">
                <a:pos x="connsiteX20678" y="connsiteY20678"/>
              </a:cxn>
              <a:cxn ang="0">
                <a:pos x="connsiteX20679" y="connsiteY20679"/>
              </a:cxn>
              <a:cxn ang="0">
                <a:pos x="connsiteX20680" y="connsiteY20680"/>
              </a:cxn>
              <a:cxn ang="0">
                <a:pos x="connsiteX20681" y="connsiteY20681"/>
              </a:cxn>
              <a:cxn ang="0">
                <a:pos x="connsiteX20682" y="connsiteY20682"/>
              </a:cxn>
              <a:cxn ang="0">
                <a:pos x="connsiteX20683" y="connsiteY20683"/>
              </a:cxn>
              <a:cxn ang="0">
                <a:pos x="connsiteX20684" y="connsiteY20684"/>
              </a:cxn>
              <a:cxn ang="0">
                <a:pos x="connsiteX20685" y="connsiteY20685"/>
              </a:cxn>
              <a:cxn ang="0">
                <a:pos x="connsiteX20686" y="connsiteY20686"/>
              </a:cxn>
              <a:cxn ang="0">
                <a:pos x="connsiteX20687" y="connsiteY20687"/>
              </a:cxn>
              <a:cxn ang="0">
                <a:pos x="connsiteX20688" y="connsiteY20688"/>
              </a:cxn>
              <a:cxn ang="0">
                <a:pos x="connsiteX20689" y="connsiteY20689"/>
              </a:cxn>
              <a:cxn ang="0">
                <a:pos x="connsiteX20690" y="connsiteY20690"/>
              </a:cxn>
              <a:cxn ang="0">
                <a:pos x="connsiteX20691" y="connsiteY20691"/>
              </a:cxn>
              <a:cxn ang="0">
                <a:pos x="connsiteX20692" y="connsiteY20692"/>
              </a:cxn>
              <a:cxn ang="0">
                <a:pos x="connsiteX20693" y="connsiteY20693"/>
              </a:cxn>
              <a:cxn ang="0">
                <a:pos x="connsiteX20694" y="connsiteY20694"/>
              </a:cxn>
              <a:cxn ang="0">
                <a:pos x="connsiteX20695" y="connsiteY20695"/>
              </a:cxn>
              <a:cxn ang="0">
                <a:pos x="connsiteX20696" y="connsiteY20696"/>
              </a:cxn>
              <a:cxn ang="0">
                <a:pos x="connsiteX20697" y="connsiteY20697"/>
              </a:cxn>
              <a:cxn ang="0">
                <a:pos x="connsiteX20698" y="connsiteY20698"/>
              </a:cxn>
              <a:cxn ang="0">
                <a:pos x="connsiteX20699" y="connsiteY20699"/>
              </a:cxn>
              <a:cxn ang="0">
                <a:pos x="connsiteX20700" y="connsiteY20700"/>
              </a:cxn>
              <a:cxn ang="0">
                <a:pos x="connsiteX20701" y="connsiteY20701"/>
              </a:cxn>
              <a:cxn ang="0">
                <a:pos x="connsiteX20702" y="connsiteY20702"/>
              </a:cxn>
              <a:cxn ang="0">
                <a:pos x="connsiteX20703" y="connsiteY20703"/>
              </a:cxn>
              <a:cxn ang="0">
                <a:pos x="connsiteX20704" y="connsiteY20704"/>
              </a:cxn>
              <a:cxn ang="0">
                <a:pos x="connsiteX20705" y="connsiteY20705"/>
              </a:cxn>
              <a:cxn ang="0">
                <a:pos x="connsiteX20706" y="connsiteY20706"/>
              </a:cxn>
              <a:cxn ang="0">
                <a:pos x="connsiteX20707" y="connsiteY20707"/>
              </a:cxn>
              <a:cxn ang="0">
                <a:pos x="connsiteX20708" y="connsiteY20708"/>
              </a:cxn>
              <a:cxn ang="0">
                <a:pos x="connsiteX20709" y="connsiteY20709"/>
              </a:cxn>
              <a:cxn ang="0">
                <a:pos x="connsiteX20710" y="connsiteY20710"/>
              </a:cxn>
              <a:cxn ang="0">
                <a:pos x="connsiteX20711" y="connsiteY20711"/>
              </a:cxn>
              <a:cxn ang="0">
                <a:pos x="connsiteX20712" y="connsiteY20712"/>
              </a:cxn>
              <a:cxn ang="0">
                <a:pos x="connsiteX20713" y="connsiteY20713"/>
              </a:cxn>
              <a:cxn ang="0">
                <a:pos x="connsiteX20714" y="connsiteY20714"/>
              </a:cxn>
              <a:cxn ang="0">
                <a:pos x="connsiteX20715" y="connsiteY20715"/>
              </a:cxn>
              <a:cxn ang="0">
                <a:pos x="connsiteX20716" y="connsiteY20716"/>
              </a:cxn>
              <a:cxn ang="0">
                <a:pos x="connsiteX20717" y="connsiteY20717"/>
              </a:cxn>
              <a:cxn ang="0">
                <a:pos x="connsiteX20718" y="connsiteY20718"/>
              </a:cxn>
              <a:cxn ang="0">
                <a:pos x="connsiteX20719" y="connsiteY20719"/>
              </a:cxn>
              <a:cxn ang="0">
                <a:pos x="connsiteX20720" y="connsiteY20720"/>
              </a:cxn>
              <a:cxn ang="0">
                <a:pos x="connsiteX20721" y="connsiteY20721"/>
              </a:cxn>
              <a:cxn ang="0">
                <a:pos x="connsiteX20722" y="connsiteY20722"/>
              </a:cxn>
              <a:cxn ang="0">
                <a:pos x="connsiteX20723" y="connsiteY20723"/>
              </a:cxn>
              <a:cxn ang="0">
                <a:pos x="connsiteX20724" y="connsiteY20724"/>
              </a:cxn>
              <a:cxn ang="0">
                <a:pos x="connsiteX20725" y="connsiteY20725"/>
              </a:cxn>
              <a:cxn ang="0">
                <a:pos x="connsiteX20726" y="connsiteY20726"/>
              </a:cxn>
              <a:cxn ang="0">
                <a:pos x="connsiteX20727" y="connsiteY20727"/>
              </a:cxn>
              <a:cxn ang="0">
                <a:pos x="connsiteX20728" y="connsiteY20728"/>
              </a:cxn>
              <a:cxn ang="0">
                <a:pos x="connsiteX20729" y="connsiteY20729"/>
              </a:cxn>
              <a:cxn ang="0">
                <a:pos x="connsiteX20730" y="connsiteY20730"/>
              </a:cxn>
              <a:cxn ang="0">
                <a:pos x="connsiteX20731" y="connsiteY20731"/>
              </a:cxn>
              <a:cxn ang="0">
                <a:pos x="connsiteX20732" y="connsiteY20732"/>
              </a:cxn>
              <a:cxn ang="0">
                <a:pos x="connsiteX20733" y="connsiteY20733"/>
              </a:cxn>
              <a:cxn ang="0">
                <a:pos x="connsiteX20734" y="connsiteY20734"/>
              </a:cxn>
              <a:cxn ang="0">
                <a:pos x="connsiteX20735" y="connsiteY20735"/>
              </a:cxn>
              <a:cxn ang="0">
                <a:pos x="connsiteX20736" y="connsiteY20736"/>
              </a:cxn>
              <a:cxn ang="0">
                <a:pos x="connsiteX20737" y="connsiteY20737"/>
              </a:cxn>
              <a:cxn ang="0">
                <a:pos x="connsiteX20738" y="connsiteY20738"/>
              </a:cxn>
              <a:cxn ang="0">
                <a:pos x="connsiteX20739" y="connsiteY20739"/>
              </a:cxn>
              <a:cxn ang="0">
                <a:pos x="connsiteX20740" y="connsiteY20740"/>
              </a:cxn>
              <a:cxn ang="0">
                <a:pos x="connsiteX20741" y="connsiteY20741"/>
              </a:cxn>
              <a:cxn ang="0">
                <a:pos x="connsiteX20742" y="connsiteY20742"/>
              </a:cxn>
              <a:cxn ang="0">
                <a:pos x="connsiteX20743" y="connsiteY20743"/>
              </a:cxn>
              <a:cxn ang="0">
                <a:pos x="connsiteX20744" y="connsiteY20744"/>
              </a:cxn>
              <a:cxn ang="0">
                <a:pos x="connsiteX20745" y="connsiteY20745"/>
              </a:cxn>
              <a:cxn ang="0">
                <a:pos x="connsiteX20746" y="connsiteY20746"/>
              </a:cxn>
              <a:cxn ang="0">
                <a:pos x="connsiteX20747" y="connsiteY20747"/>
              </a:cxn>
              <a:cxn ang="0">
                <a:pos x="connsiteX20748" y="connsiteY20748"/>
              </a:cxn>
              <a:cxn ang="0">
                <a:pos x="connsiteX20749" y="connsiteY20749"/>
              </a:cxn>
              <a:cxn ang="0">
                <a:pos x="connsiteX20750" y="connsiteY20750"/>
              </a:cxn>
              <a:cxn ang="0">
                <a:pos x="connsiteX20751" y="connsiteY20751"/>
              </a:cxn>
              <a:cxn ang="0">
                <a:pos x="connsiteX20752" y="connsiteY20752"/>
              </a:cxn>
              <a:cxn ang="0">
                <a:pos x="connsiteX20753" y="connsiteY20753"/>
              </a:cxn>
              <a:cxn ang="0">
                <a:pos x="connsiteX20754" y="connsiteY20754"/>
              </a:cxn>
              <a:cxn ang="0">
                <a:pos x="connsiteX20755" y="connsiteY20755"/>
              </a:cxn>
              <a:cxn ang="0">
                <a:pos x="connsiteX20756" y="connsiteY20756"/>
              </a:cxn>
              <a:cxn ang="0">
                <a:pos x="connsiteX20757" y="connsiteY20757"/>
              </a:cxn>
              <a:cxn ang="0">
                <a:pos x="connsiteX20758" y="connsiteY20758"/>
              </a:cxn>
              <a:cxn ang="0">
                <a:pos x="connsiteX20759" y="connsiteY20759"/>
              </a:cxn>
              <a:cxn ang="0">
                <a:pos x="connsiteX20760" y="connsiteY20760"/>
              </a:cxn>
              <a:cxn ang="0">
                <a:pos x="connsiteX20761" y="connsiteY20761"/>
              </a:cxn>
              <a:cxn ang="0">
                <a:pos x="connsiteX20762" y="connsiteY20762"/>
              </a:cxn>
              <a:cxn ang="0">
                <a:pos x="connsiteX20763" y="connsiteY20763"/>
              </a:cxn>
              <a:cxn ang="0">
                <a:pos x="connsiteX20764" y="connsiteY20764"/>
              </a:cxn>
              <a:cxn ang="0">
                <a:pos x="connsiteX20765" y="connsiteY20765"/>
              </a:cxn>
              <a:cxn ang="0">
                <a:pos x="connsiteX20766" y="connsiteY20766"/>
              </a:cxn>
              <a:cxn ang="0">
                <a:pos x="connsiteX20767" y="connsiteY20767"/>
              </a:cxn>
              <a:cxn ang="0">
                <a:pos x="connsiteX20768" y="connsiteY20768"/>
              </a:cxn>
              <a:cxn ang="0">
                <a:pos x="connsiteX20769" y="connsiteY20769"/>
              </a:cxn>
              <a:cxn ang="0">
                <a:pos x="connsiteX20770" y="connsiteY20770"/>
              </a:cxn>
              <a:cxn ang="0">
                <a:pos x="connsiteX20771" y="connsiteY20771"/>
              </a:cxn>
              <a:cxn ang="0">
                <a:pos x="connsiteX20772" y="connsiteY20772"/>
              </a:cxn>
              <a:cxn ang="0">
                <a:pos x="connsiteX20773" y="connsiteY20773"/>
              </a:cxn>
              <a:cxn ang="0">
                <a:pos x="connsiteX20774" y="connsiteY20774"/>
              </a:cxn>
              <a:cxn ang="0">
                <a:pos x="connsiteX20775" y="connsiteY20775"/>
              </a:cxn>
              <a:cxn ang="0">
                <a:pos x="connsiteX20776" y="connsiteY20776"/>
              </a:cxn>
              <a:cxn ang="0">
                <a:pos x="connsiteX20777" y="connsiteY20777"/>
              </a:cxn>
              <a:cxn ang="0">
                <a:pos x="connsiteX20778" y="connsiteY20778"/>
              </a:cxn>
              <a:cxn ang="0">
                <a:pos x="connsiteX20779" y="connsiteY20779"/>
              </a:cxn>
              <a:cxn ang="0">
                <a:pos x="connsiteX20780" y="connsiteY20780"/>
              </a:cxn>
              <a:cxn ang="0">
                <a:pos x="connsiteX20781" y="connsiteY20781"/>
              </a:cxn>
              <a:cxn ang="0">
                <a:pos x="connsiteX20782" y="connsiteY20782"/>
              </a:cxn>
              <a:cxn ang="0">
                <a:pos x="connsiteX20783" y="connsiteY20783"/>
              </a:cxn>
              <a:cxn ang="0">
                <a:pos x="connsiteX20784" y="connsiteY20784"/>
              </a:cxn>
              <a:cxn ang="0">
                <a:pos x="connsiteX20785" y="connsiteY20785"/>
              </a:cxn>
              <a:cxn ang="0">
                <a:pos x="connsiteX20786" y="connsiteY20786"/>
              </a:cxn>
              <a:cxn ang="0">
                <a:pos x="connsiteX20787" y="connsiteY20787"/>
              </a:cxn>
              <a:cxn ang="0">
                <a:pos x="connsiteX20788" y="connsiteY20788"/>
              </a:cxn>
              <a:cxn ang="0">
                <a:pos x="connsiteX20789" y="connsiteY20789"/>
              </a:cxn>
              <a:cxn ang="0">
                <a:pos x="connsiteX20790" y="connsiteY20790"/>
              </a:cxn>
              <a:cxn ang="0">
                <a:pos x="connsiteX20791" y="connsiteY20791"/>
              </a:cxn>
              <a:cxn ang="0">
                <a:pos x="connsiteX20792" y="connsiteY20792"/>
              </a:cxn>
              <a:cxn ang="0">
                <a:pos x="connsiteX20793" y="connsiteY20793"/>
              </a:cxn>
              <a:cxn ang="0">
                <a:pos x="connsiteX20794" y="connsiteY20794"/>
              </a:cxn>
              <a:cxn ang="0">
                <a:pos x="connsiteX20795" y="connsiteY20795"/>
              </a:cxn>
              <a:cxn ang="0">
                <a:pos x="connsiteX20796" y="connsiteY20796"/>
              </a:cxn>
              <a:cxn ang="0">
                <a:pos x="connsiteX20797" y="connsiteY20797"/>
              </a:cxn>
              <a:cxn ang="0">
                <a:pos x="connsiteX20798" y="connsiteY20798"/>
              </a:cxn>
              <a:cxn ang="0">
                <a:pos x="connsiteX20799" y="connsiteY20799"/>
              </a:cxn>
              <a:cxn ang="0">
                <a:pos x="connsiteX20800" y="connsiteY20800"/>
              </a:cxn>
              <a:cxn ang="0">
                <a:pos x="connsiteX20801" y="connsiteY20801"/>
              </a:cxn>
              <a:cxn ang="0">
                <a:pos x="connsiteX20802" y="connsiteY20802"/>
              </a:cxn>
              <a:cxn ang="0">
                <a:pos x="connsiteX20803" y="connsiteY20803"/>
              </a:cxn>
              <a:cxn ang="0">
                <a:pos x="connsiteX20804" y="connsiteY20804"/>
              </a:cxn>
              <a:cxn ang="0">
                <a:pos x="connsiteX20805" y="connsiteY20805"/>
              </a:cxn>
              <a:cxn ang="0">
                <a:pos x="connsiteX20806" y="connsiteY20806"/>
              </a:cxn>
              <a:cxn ang="0">
                <a:pos x="connsiteX20807" y="connsiteY20807"/>
              </a:cxn>
              <a:cxn ang="0">
                <a:pos x="connsiteX20808" y="connsiteY20808"/>
              </a:cxn>
              <a:cxn ang="0">
                <a:pos x="connsiteX20809" y="connsiteY20809"/>
              </a:cxn>
              <a:cxn ang="0">
                <a:pos x="connsiteX20810" y="connsiteY20810"/>
              </a:cxn>
              <a:cxn ang="0">
                <a:pos x="connsiteX20811" y="connsiteY20811"/>
              </a:cxn>
              <a:cxn ang="0">
                <a:pos x="connsiteX20812" y="connsiteY20812"/>
              </a:cxn>
              <a:cxn ang="0">
                <a:pos x="connsiteX20813" y="connsiteY20813"/>
              </a:cxn>
              <a:cxn ang="0">
                <a:pos x="connsiteX20814" y="connsiteY20814"/>
              </a:cxn>
              <a:cxn ang="0">
                <a:pos x="connsiteX20815" y="connsiteY20815"/>
              </a:cxn>
              <a:cxn ang="0">
                <a:pos x="connsiteX20816" y="connsiteY20816"/>
              </a:cxn>
              <a:cxn ang="0">
                <a:pos x="connsiteX20817" y="connsiteY20817"/>
              </a:cxn>
              <a:cxn ang="0">
                <a:pos x="connsiteX20818" y="connsiteY20818"/>
              </a:cxn>
              <a:cxn ang="0">
                <a:pos x="connsiteX20819" y="connsiteY20819"/>
              </a:cxn>
              <a:cxn ang="0">
                <a:pos x="connsiteX20820" y="connsiteY20820"/>
              </a:cxn>
              <a:cxn ang="0">
                <a:pos x="connsiteX20821" y="connsiteY20821"/>
              </a:cxn>
              <a:cxn ang="0">
                <a:pos x="connsiteX20822" y="connsiteY20822"/>
              </a:cxn>
              <a:cxn ang="0">
                <a:pos x="connsiteX20823" y="connsiteY20823"/>
              </a:cxn>
              <a:cxn ang="0">
                <a:pos x="connsiteX20824" y="connsiteY20824"/>
              </a:cxn>
              <a:cxn ang="0">
                <a:pos x="connsiteX20825" y="connsiteY20825"/>
              </a:cxn>
              <a:cxn ang="0">
                <a:pos x="connsiteX20826" y="connsiteY20826"/>
              </a:cxn>
              <a:cxn ang="0">
                <a:pos x="connsiteX20827" y="connsiteY20827"/>
              </a:cxn>
              <a:cxn ang="0">
                <a:pos x="connsiteX20828" y="connsiteY20828"/>
              </a:cxn>
              <a:cxn ang="0">
                <a:pos x="connsiteX20829" y="connsiteY20829"/>
              </a:cxn>
              <a:cxn ang="0">
                <a:pos x="connsiteX20830" y="connsiteY20830"/>
              </a:cxn>
              <a:cxn ang="0">
                <a:pos x="connsiteX20831" y="connsiteY20831"/>
              </a:cxn>
              <a:cxn ang="0">
                <a:pos x="connsiteX20832" y="connsiteY20832"/>
              </a:cxn>
              <a:cxn ang="0">
                <a:pos x="connsiteX20833" y="connsiteY20833"/>
              </a:cxn>
              <a:cxn ang="0">
                <a:pos x="connsiteX20834" y="connsiteY20834"/>
              </a:cxn>
              <a:cxn ang="0">
                <a:pos x="connsiteX20835" y="connsiteY20835"/>
              </a:cxn>
              <a:cxn ang="0">
                <a:pos x="connsiteX20836" y="connsiteY20836"/>
              </a:cxn>
              <a:cxn ang="0">
                <a:pos x="connsiteX20837" y="connsiteY20837"/>
              </a:cxn>
              <a:cxn ang="0">
                <a:pos x="connsiteX20838" y="connsiteY20838"/>
              </a:cxn>
              <a:cxn ang="0">
                <a:pos x="connsiteX20839" y="connsiteY20839"/>
              </a:cxn>
              <a:cxn ang="0">
                <a:pos x="connsiteX20840" y="connsiteY20840"/>
              </a:cxn>
              <a:cxn ang="0">
                <a:pos x="connsiteX20841" y="connsiteY20841"/>
              </a:cxn>
              <a:cxn ang="0">
                <a:pos x="connsiteX20842" y="connsiteY20842"/>
              </a:cxn>
              <a:cxn ang="0">
                <a:pos x="connsiteX20843" y="connsiteY20843"/>
              </a:cxn>
              <a:cxn ang="0">
                <a:pos x="connsiteX20844" y="connsiteY20844"/>
              </a:cxn>
              <a:cxn ang="0">
                <a:pos x="connsiteX20845" y="connsiteY20845"/>
              </a:cxn>
              <a:cxn ang="0">
                <a:pos x="connsiteX20846" y="connsiteY20846"/>
              </a:cxn>
              <a:cxn ang="0">
                <a:pos x="connsiteX20847" y="connsiteY20847"/>
              </a:cxn>
              <a:cxn ang="0">
                <a:pos x="connsiteX20848" y="connsiteY20848"/>
              </a:cxn>
              <a:cxn ang="0">
                <a:pos x="connsiteX20849" y="connsiteY20849"/>
              </a:cxn>
              <a:cxn ang="0">
                <a:pos x="connsiteX20850" y="connsiteY20850"/>
              </a:cxn>
              <a:cxn ang="0">
                <a:pos x="connsiteX20851" y="connsiteY20851"/>
              </a:cxn>
              <a:cxn ang="0">
                <a:pos x="connsiteX20852" y="connsiteY20852"/>
              </a:cxn>
              <a:cxn ang="0">
                <a:pos x="connsiteX20853" y="connsiteY20853"/>
              </a:cxn>
              <a:cxn ang="0">
                <a:pos x="connsiteX20854" y="connsiteY20854"/>
              </a:cxn>
              <a:cxn ang="0">
                <a:pos x="connsiteX20855" y="connsiteY20855"/>
              </a:cxn>
              <a:cxn ang="0">
                <a:pos x="connsiteX20856" y="connsiteY20856"/>
              </a:cxn>
              <a:cxn ang="0">
                <a:pos x="connsiteX20857" y="connsiteY20857"/>
              </a:cxn>
              <a:cxn ang="0">
                <a:pos x="connsiteX20858" y="connsiteY20858"/>
              </a:cxn>
              <a:cxn ang="0">
                <a:pos x="connsiteX20859" y="connsiteY20859"/>
              </a:cxn>
              <a:cxn ang="0">
                <a:pos x="connsiteX20860" y="connsiteY20860"/>
              </a:cxn>
              <a:cxn ang="0">
                <a:pos x="connsiteX20861" y="connsiteY20861"/>
              </a:cxn>
              <a:cxn ang="0">
                <a:pos x="connsiteX20862" y="connsiteY20862"/>
              </a:cxn>
              <a:cxn ang="0">
                <a:pos x="connsiteX20863" y="connsiteY20863"/>
              </a:cxn>
              <a:cxn ang="0">
                <a:pos x="connsiteX20864" y="connsiteY20864"/>
              </a:cxn>
              <a:cxn ang="0">
                <a:pos x="connsiteX20865" y="connsiteY20865"/>
              </a:cxn>
              <a:cxn ang="0">
                <a:pos x="connsiteX20866" y="connsiteY20866"/>
              </a:cxn>
              <a:cxn ang="0">
                <a:pos x="connsiteX20867" y="connsiteY20867"/>
              </a:cxn>
              <a:cxn ang="0">
                <a:pos x="connsiteX20868" y="connsiteY20868"/>
              </a:cxn>
              <a:cxn ang="0">
                <a:pos x="connsiteX20869" y="connsiteY20869"/>
              </a:cxn>
              <a:cxn ang="0">
                <a:pos x="connsiteX20870" y="connsiteY20870"/>
              </a:cxn>
              <a:cxn ang="0">
                <a:pos x="connsiteX20871" y="connsiteY20871"/>
              </a:cxn>
              <a:cxn ang="0">
                <a:pos x="connsiteX20872" y="connsiteY20872"/>
              </a:cxn>
              <a:cxn ang="0">
                <a:pos x="connsiteX20873" y="connsiteY20873"/>
              </a:cxn>
              <a:cxn ang="0">
                <a:pos x="connsiteX20874" y="connsiteY20874"/>
              </a:cxn>
              <a:cxn ang="0">
                <a:pos x="connsiteX20875" y="connsiteY20875"/>
              </a:cxn>
              <a:cxn ang="0">
                <a:pos x="connsiteX20876" y="connsiteY20876"/>
              </a:cxn>
              <a:cxn ang="0">
                <a:pos x="connsiteX20877" y="connsiteY20877"/>
              </a:cxn>
              <a:cxn ang="0">
                <a:pos x="connsiteX20878" y="connsiteY20878"/>
              </a:cxn>
              <a:cxn ang="0">
                <a:pos x="connsiteX20879" y="connsiteY20879"/>
              </a:cxn>
              <a:cxn ang="0">
                <a:pos x="connsiteX20880" y="connsiteY20880"/>
              </a:cxn>
              <a:cxn ang="0">
                <a:pos x="connsiteX20881" y="connsiteY20881"/>
              </a:cxn>
              <a:cxn ang="0">
                <a:pos x="connsiteX20882" y="connsiteY20882"/>
              </a:cxn>
              <a:cxn ang="0">
                <a:pos x="connsiteX20883" y="connsiteY20883"/>
              </a:cxn>
              <a:cxn ang="0">
                <a:pos x="connsiteX20884" y="connsiteY20884"/>
              </a:cxn>
              <a:cxn ang="0">
                <a:pos x="connsiteX20885" y="connsiteY20885"/>
              </a:cxn>
              <a:cxn ang="0">
                <a:pos x="connsiteX20886" y="connsiteY20886"/>
              </a:cxn>
              <a:cxn ang="0">
                <a:pos x="connsiteX20887" y="connsiteY20887"/>
              </a:cxn>
              <a:cxn ang="0">
                <a:pos x="connsiteX20888" y="connsiteY20888"/>
              </a:cxn>
              <a:cxn ang="0">
                <a:pos x="connsiteX20889" y="connsiteY20889"/>
              </a:cxn>
              <a:cxn ang="0">
                <a:pos x="connsiteX20890" y="connsiteY20890"/>
              </a:cxn>
              <a:cxn ang="0">
                <a:pos x="connsiteX20891" y="connsiteY20891"/>
              </a:cxn>
              <a:cxn ang="0">
                <a:pos x="connsiteX20892" y="connsiteY20892"/>
              </a:cxn>
              <a:cxn ang="0">
                <a:pos x="connsiteX20893" y="connsiteY20893"/>
              </a:cxn>
              <a:cxn ang="0">
                <a:pos x="connsiteX20894" y="connsiteY20894"/>
              </a:cxn>
              <a:cxn ang="0">
                <a:pos x="connsiteX20895" y="connsiteY20895"/>
              </a:cxn>
              <a:cxn ang="0">
                <a:pos x="connsiteX20896" y="connsiteY20896"/>
              </a:cxn>
              <a:cxn ang="0">
                <a:pos x="connsiteX20897" y="connsiteY20897"/>
              </a:cxn>
              <a:cxn ang="0">
                <a:pos x="connsiteX20898" y="connsiteY20898"/>
              </a:cxn>
              <a:cxn ang="0">
                <a:pos x="connsiteX20899" y="connsiteY20899"/>
              </a:cxn>
              <a:cxn ang="0">
                <a:pos x="connsiteX20900" y="connsiteY20900"/>
              </a:cxn>
              <a:cxn ang="0">
                <a:pos x="connsiteX20901" y="connsiteY20901"/>
              </a:cxn>
              <a:cxn ang="0">
                <a:pos x="connsiteX20902" y="connsiteY20902"/>
              </a:cxn>
              <a:cxn ang="0">
                <a:pos x="connsiteX20903" y="connsiteY20903"/>
              </a:cxn>
              <a:cxn ang="0">
                <a:pos x="connsiteX20904" y="connsiteY20904"/>
              </a:cxn>
              <a:cxn ang="0">
                <a:pos x="connsiteX20905" y="connsiteY20905"/>
              </a:cxn>
              <a:cxn ang="0">
                <a:pos x="connsiteX20906" y="connsiteY20906"/>
              </a:cxn>
              <a:cxn ang="0">
                <a:pos x="connsiteX20907" y="connsiteY20907"/>
              </a:cxn>
              <a:cxn ang="0">
                <a:pos x="connsiteX20908" y="connsiteY20908"/>
              </a:cxn>
              <a:cxn ang="0">
                <a:pos x="connsiteX20909" y="connsiteY20909"/>
              </a:cxn>
              <a:cxn ang="0">
                <a:pos x="connsiteX20910" y="connsiteY20910"/>
              </a:cxn>
              <a:cxn ang="0">
                <a:pos x="connsiteX20911" y="connsiteY20911"/>
              </a:cxn>
              <a:cxn ang="0">
                <a:pos x="connsiteX20912" y="connsiteY20912"/>
              </a:cxn>
              <a:cxn ang="0">
                <a:pos x="connsiteX20913" y="connsiteY20913"/>
              </a:cxn>
              <a:cxn ang="0">
                <a:pos x="connsiteX20914" y="connsiteY20914"/>
              </a:cxn>
              <a:cxn ang="0">
                <a:pos x="connsiteX20915" y="connsiteY20915"/>
              </a:cxn>
              <a:cxn ang="0">
                <a:pos x="connsiteX20916" y="connsiteY20916"/>
              </a:cxn>
              <a:cxn ang="0">
                <a:pos x="connsiteX20917" y="connsiteY20917"/>
              </a:cxn>
              <a:cxn ang="0">
                <a:pos x="connsiteX20918" y="connsiteY20918"/>
              </a:cxn>
              <a:cxn ang="0">
                <a:pos x="connsiteX20919" y="connsiteY20919"/>
              </a:cxn>
              <a:cxn ang="0">
                <a:pos x="connsiteX20920" y="connsiteY20920"/>
              </a:cxn>
              <a:cxn ang="0">
                <a:pos x="connsiteX20921" y="connsiteY20921"/>
              </a:cxn>
              <a:cxn ang="0">
                <a:pos x="connsiteX20922" y="connsiteY20922"/>
              </a:cxn>
              <a:cxn ang="0">
                <a:pos x="connsiteX20923" y="connsiteY20923"/>
              </a:cxn>
              <a:cxn ang="0">
                <a:pos x="connsiteX20924" y="connsiteY20924"/>
              </a:cxn>
              <a:cxn ang="0">
                <a:pos x="connsiteX20925" y="connsiteY20925"/>
              </a:cxn>
              <a:cxn ang="0">
                <a:pos x="connsiteX20926" y="connsiteY20926"/>
              </a:cxn>
              <a:cxn ang="0">
                <a:pos x="connsiteX20927" y="connsiteY20927"/>
              </a:cxn>
              <a:cxn ang="0">
                <a:pos x="connsiteX20928" y="connsiteY20928"/>
              </a:cxn>
              <a:cxn ang="0">
                <a:pos x="connsiteX20929" y="connsiteY20929"/>
              </a:cxn>
              <a:cxn ang="0">
                <a:pos x="connsiteX20930" y="connsiteY20930"/>
              </a:cxn>
              <a:cxn ang="0">
                <a:pos x="connsiteX20931" y="connsiteY20931"/>
              </a:cxn>
              <a:cxn ang="0">
                <a:pos x="connsiteX20932" y="connsiteY20932"/>
              </a:cxn>
              <a:cxn ang="0">
                <a:pos x="connsiteX20933" y="connsiteY20933"/>
              </a:cxn>
              <a:cxn ang="0">
                <a:pos x="connsiteX20934" y="connsiteY20934"/>
              </a:cxn>
              <a:cxn ang="0">
                <a:pos x="connsiteX20935" y="connsiteY20935"/>
              </a:cxn>
              <a:cxn ang="0">
                <a:pos x="connsiteX20936" y="connsiteY20936"/>
              </a:cxn>
              <a:cxn ang="0">
                <a:pos x="connsiteX20937" y="connsiteY20937"/>
              </a:cxn>
              <a:cxn ang="0">
                <a:pos x="connsiteX20938" y="connsiteY20938"/>
              </a:cxn>
              <a:cxn ang="0">
                <a:pos x="connsiteX20939" y="connsiteY20939"/>
              </a:cxn>
              <a:cxn ang="0">
                <a:pos x="connsiteX20940" y="connsiteY20940"/>
              </a:cxn>
              <a:cxn ang="0">
                <a:pos x="connsiteX20941" y="connsiteY20941"/>
              </a:cxn>
              <a:cxn ang="0">
                <a:pos x="connsiteX20942" y="connsiteY20942"/>
              </a:cxn>
              <a:cxn ang="0">
                <a:pos x="connsiteX20943" y="connsiteY20943"/>
              </a:cxn>
              <a:cxn ang="0">
                <a:pos x="connsiteX20944" y="connsiteY20944"/>
              </a:cxn>
              <a:cxn ang="0">
                <a:pos x="connsiteX20945" y="connsiteY20945"/>
              </a:cxn>
              <a:cxn ang="0">
                <a:pos x="connsiteX20946" y="connsiteY20946"/>
              </a:cxn>
              <a:cxn ang="0">
                <a:pos x="connsiteX20947" y="connsiteY20947"/>
              </a:cxn>
              <a:cxn ang="0">
                <a:pos x="connsiteX20948" y="connsiteY20948"/>
              </a:cxn>
              <a:cxn ang="0">
                <a:pos x="connsiteX20949" y="connsiteY20949"/>
              </a:cxn>
              <a:cxn ang="0">
                <a:pos x="connsiteX20950" y="connsiteY20950"/>
              </a:cxn>
              <a:cxn ang="0">
                <a:pos x="connsiteX20951" y="connsiteY20951"/>
              </a:cxn>
              <a:cxn ang="0">
                <a:pos x="connsiteX20952" y="connsiteY20952"/>
              </a:cxn>
              <a:cxn ang="0">
                <a:pos x="connsiteX20953" y="connsiteY20953"/>
              </a:cxn>
              <a:cxn ang="0">
                <a:pos x="connsiteX20954" y="connsiteY20954"/>
              </a:cxn>
              <a:cxn ang="0">
                <a:pos x="connsiteX20955" y="connsiteY20955"/>
              </a:cxn>
              <a:cxn ang="0">
                <a:pos x="connsiteX20956" y="connsiteY20956"/>
              </a:cxn>
              <a:cxn ang="0">
                <a:pos x="connsiteX20957" y="connsiteY20957"/>
              </a:cxn>
              <a:cxn ang="0">
                <a:pos x="connsiteX20958" y="connsiteY20958"/>
              </a:cxn>
              <a:cxn ang="0">
                <a:pos x="connsiteX20959" y="connsiteY20959"/>
              </a:cxn>
              <a:cxn ang="0">
                <a:pos x="connsiteX20960" y="connsiteY20960"/>
              </a:cxn>
              <a:cxn ang="0">
                <a:pos x="connsiteX20961" y="connsiteY20961"/>
              </a:cxn>
              <a:cxn ang="0">
                <a:pos x="connsiteX20962" y="connsiteY20962"/>
              </a:cxn>
              <a:cxn ang="0">
                <a:pos x="connsiteX20963" y="connsiteY20963"/>
              </a:cxn>
              <a:cxn ang="0">
                <a:pos x="connsiteX20964" y="connsiteY20964"/>
              </a:cxn>
              <a:cxn ang="0">
                <a:pos x="connsiteX20965" y="connsiteY20965"/>
              </a:cxn>
              <a:cxn ang="0">
                <a:pos x="connsiteX20966" y="connsiteY20966"/>
              </a:cxn>
              <a:cxn ang="0">
                <a:pos x="connsiteX20967" y="connsiteY20967"/>
              </a:cxn>
              <a:cxn ang="0">
                <a:pos x="connsiteX20968" y="connsiteY20968"/>
              </a:cxn>
              <a:cxn ang="0">
                <a:pos x="connsiteX20969" y="connsiteY20969"/>
              </a:cxn>
              <a:cxn ang="0">
                <a:pos x="connsiteX20970" y="connsiteY20970"/>
              </a:cxn>
              <a:cxn ang="0">
                <a:pos x="connsiteX20971" y="connsiteY20971"/>
              </a:cxn>
              <a:cxn ang="0">
                <a:pos x="connsiteX20972" y="connsiteY20972"/>
              </a:cxn>
              <a:cxn ang="0">
                <a:pos x="connsiteX20973" y="connsiteY20973"/>
              </a:cxn>
              <a:cxn ang="0">
                <a:pos x="connsiteX20974" y="connsiteY20974"/>
              </a:cxn>
              <a:cxn ang="0">
                <a:pos x="connsiteX20975" y="connsiteY20975"/>
              </a:cxn>
              <a:cxn ang="0">
                <a:pos x="connsiteX20976" y="connsiteY20976"/>
              </a:cxn>
              <a:cxn ang="0">
                <a:pos x="connsiteX20977" y="connsiteY20977"/>
              </a:cxn>
              <a:cxn ang="0">
                <a:pos x="connsiteX20978" y="connsiteY20978"/>
              </a:cxn>
              <a:cxn ang="0">
                <a:pos x="connsiteX20979" y="connsiteY20979"/>
              </a:cxn>
              <a:cxn ang="0">
                <a:pos x="connsiteX20980" y="connsiteY20980"/>
              </a:cxn>
              <a:cxn ang="0">
                <a:pos x="connsiteX20981" y="connsiteY20981"/>
              </a:cxn>
              <a:cxn ang="0">
                <a:pos x="connsiteX20982" y="connsiteY20982"/>
              </a:cxn>
              <a:cxn ang="0">
                <a:pos x="connsiteX20983" y="connsiteY20983"/>
              </a:cxn>
              <a:cxn ang="0">
                <a:pos x="connsiteX20984" y="connsiteY20984"/>
              </a:cxn>
              <a:cxn ang="0">
                <a:pos x="connsiteX20985" y="connsiteY20985"/>
              </a:cxn>
              <a:cxn ang="0">
                <a:pos x="connsiteX20986" y="connsiteY20986"/>
              </a:cxn>
              <a:cxn ang="0">
                <a:pos x="connsiteX20987" y="connsiteY20987"/>
              </a:cxn>
              <a:cxn ang="0">
                <a:pos x="connsiteX20988" y="connsiteY20988"/>
              </a:cxn>
              <a:cxn ang="0">
                <a:pos x="connsiteX20989" y="connsiteY20989"/>
              </a:cxn>
              <a:cxn ang="0">
                <a:pos x="connsiteX20990" y="connsiteY20990"/>
              </a:cxn>
              <a:cxn ang="0">
                <a:pos x="connsiteX20991" y="connsiteY20991"/>
              </a:cxn>
              <a:cxn ang="0">
                <a:pos x="connsiteX20992" y="connsiteY20992"/>
              </a:cxn>
              <a:cxn ang="0">
                <a:pos x="connsiteX20993" y="connsiteY20993"/>
              </a:cxn>
              <a:cxn ang="0">
                <a:pos x="connsiteX20994" y="connsiteY20994"/>
              </a:cxn>
              <a:cxn ang="0">
                <a:pos x="connsiteX20995" y="connsiteY20995"/>
              </a:cxn>
              <a:cxn ang="0">
                <a:pos x="connsiteX20996" y="connsiteY20996"/>
              </a:cxn>
              <a:cxn ang="0">
                <a:pos x="connsiteX20997" y="connsiteY20997"/>
              </a:cxn>
              <a:cxn ang="0">
                <a:pos x="connsiteX20998" y="connsiteY20998"/>
              </a:cxn>
              <a:cxn ang="0">
                <a:pos x="connsiteX20999" y="connsiteY20999"/>
              </a:cxn>
              <a:cxn ang="0">
                <a:pos x="connsiteX21000" y="connsiteY21000"/>
              </a:cxn>
              <a:cxn ang="0">
                <a:pos x="connsiteX21001" y="connsiteY21001"/>
              </a:cxn>
              <a:cxn ang="0">
                <a:pos x="connsiteX21002" y="connsiteY21002"/>
              </a:cxn>
              <a:cxn ang="0">
                <a:pos x="connsiteX21003" y="connsiteY21003"/>
              </a:cxn>
              <a:cxn ang="0">
                <a:pos x="connsiteX21004" y="connsiteY21004"/>
              </a:cxn>
              <a:cxn ang="0">
                <a:pos x="connsiteX21005" y="connsiteY21005"/>
              </a:cxn>
              <a:cxn ang="0">
                <a:pos x="connsiteX21006" y="connsiteY21006"/>
              </a:cxn>
              <a:cxn ang="0">
                <a:pos x="connsiteX21007" y="connsiteY21007"/>
              </a:cxn>
              <a:cxn ang="0">
                <a:pos x="connsiteX21008" y="connsiteY21008"/>
              </a:cxn>
              <a:cxn ang="0">
                <a:pos x="connsiteX21009" y="connsiteY21009"/>
              </a:cxn>
              <a:cxn ang="0">
                <a:pos x="connsiteX21010" y="connsiteY21010"/>
              </a:cxn>
              <a:cxn ang="0">
                <a:pos x="connsiteX21011" y="connsiteY21011"/>
              </a:cxn>
              <a:cxn ang="0">
                <a:pos x="connsiteX21012" y="connsiteY21012"/>
              </a:cxn>
              <a:cxn ang="0">
                <a:pos x="connsiteX21013" y="connsiteY21013"/>
              </a:cxn>
              <a:cxn ang="0">
                <a:pos x="connsiteX21014" y="connsiteY21014"/>
              </a:cxn>
              <a:cxn ang="0">
                <a:pos x="connsiteX21015" y="connsiteY21015"/>
              </a:cxn>
              <a:cxn ang="0">
                <a:pos x="connsiteX21016" y="connsiteY21016"/>
              </a:cxn>
              <a:cxn ang="0">
                <a:pos x="connsiteX21017" y="connsiteY21017"/>
              </a:cxn>
              <a:cxn ang="0">
                <a:pos x="connsiteX21018" y="connsiteY21018"/>
              </a:cxn>
              <a:cxn ang="0">
                <a:pos x="connsiteX21019" y="connsiteY21019"/>
              </a:cxn>
              <a:cxn ang="0">
                <a:pos x="connsiteX21020" y="connsiteY21020"/>
              </a:cxn>
              <a:cxn ang="0">
                <a:pos x="connsiteX21021" y="connsiteY21021"/>
              </a:cxn>
              <a:cxn ang="0">
                <a:pos x="connsiteX21022" y="connsiteY21022"/>
              </a:cxn>
              <a:cxn ang="0">
                <a:pos x="connsiteX21023" y="connsiteY21023"/>
              </a:cxn>
              <a:cxn ang="0">
                <a:pos x="connsiteX21024" y="connsiteY21024"/>
              </a:cxn>
              <a:cxn ang="0">
                <a:pos x="connsiteX21025" y="connsiteY21025"/>
              </a:cxn>
              <a:cxn ang="0">
                <a:pos x="connsiteX21026" y="connsiteY21026"/>
              </a:cxn>
              <a:cxn ang="0">
                <a:pos x="connsiteX21027" y="connsiteY21027"/>
              </a:cxn>
              <a:cxn ang="0">
                <a:pos x="connsiteX21028" y="connsiteY21028"/>
              </a:cxn>
              <a:cxn ang="0">
                <a:pos x="connsiteX21029" y="connsiteY21029"/>
              </a:cxn>
              <a:cxn ang="0">
                <a:pos x="connsiteX21030" y="connsiteY21030"/>
              </a:cxn>
              <a:cxn ang="0">
                <a:pos x="connsiteX21031" y="connsiteY21031"/>
              </a:cxn>
              <a:cxn ang="0">
                <a:pos x="connsiteX21032" y="connsiteY21032"/>
              </a:cxn>
              <a:cxn ang="0">
                <a:pos x="connsiteX21033" y="connsiteY21033"/>
              </a:cxn>
              <a:cxn ang="0">
                <a:pos x="connsiteX21034" y="connsiteY21034"/>
              </a:cxn>
              <a:cxn ang="0">
                <a:pos x="connsiteX21035" y="connsiteY21035"/>
              </a:cxn>
              <a:cxn ang="0">
                <a:pos x="connsiteX21036" y="connsiteY21036"/>
              </a:cxn>
              <a:cxn ang="0">
                <a:pos x="connsiteX21037" y="connsiteY21037"/>
              </a:cxn>
              <a:cxn ang="0">
                <a:pos x="connsiteX21038" y="connsiteY21038"/>
              </a:cxn>
              <a:cxn ang="0">
                <a:pos x="connsiteX21039" y="connsiteY21039"/>
              </a:cxn>
              <a:cxn ang="0">
                <a:pos x="connsiteX21040" y="connsiteY21040"/>
              </a:cxn>
              <a:cxn ang="0">
                <a:pos x="connsiteX21041" y="connsiteY21041"/>
              </a:cxn>
              <a:cxn ang="0">
                <a:pos x="connsiteX21042" y="connsiteY21042"/>
              </a:cxn>
              <a:cxn ang="0">
                <a:pos x="connsiteX21043" y="connsiteY21043"/>
              </a:cxn>
              <a:cxn ang="0">
                <a:pos x="connsiteX21044" y="connsiteY21044"/>
              </a:cxn>
              <a:cxn ang="0">
                <a:pos x="connsiteX21045" y="connsiteY21045"/>
              </a:cxn>
              <a:cxn ang="0">
                <a:pos x="connsiteX21046" y="connsiteY21046"/>
              </a:cxn>
              <a:cxn ang="0">
                <a:pos x="connsiteX21047" y="connsiteY21047"/>
              </a:cxn>
              <a:cxn ang="0">
                <a:pos x="connsiteX21048" y="connsiteY21048"/>
              </a:cxn>
              <a:cxn ang="0">
                <a:pos x="connsiteX21049" y="connsiteY21049"/>
              </a:cxn>
              <a:cxn ang="0">
                <a:pos x="connsiteX21050" y="connsiteY21050"/>
              </a:cxn>
              <a:cxn ang="0">
                <a:pos x="connsiteX21051" y="connsiteY21051"/>
              </a:cxn>
              <a:cxn ang="0">
                <a:pos x="connsiteX21052" y="connsiteY21052"/>
              </a:cxn>
              <a:cxn ang="0">
                <a:pos x="connsiteX21053" y="connsiteY21053"/>
              </a:cxn>
              <a:cxn ang="0">
                <a:pos x="connsiteX21054" y="connsiteY21054"/>
              </a:cxn>
              <a:cxn ang="0">
                <a:pos x="connsiteX21055" y="connsiteY21055"/>
              </a:cxn>
              <a:cxn ang="0">
                <a:pos x="connsiteX21056" y="connsiteY21056"/>
              </a:cxn>
              <a:cxn ang="0">
                <a:pos x="connsiteX21057" y="connsiteY21057"/>
              </a:cxn>
              <a:cxn ang="0">
                <a:pos x="connsiteX21058" y="connsiteY21058"/>
              </a:cxn>
              <a:cxn ang="0">
                <a:pos x="connsiteX21059" y="connsiteY21059"/>
              </a:cxn>
              <a:cxn ang="0">
                <a:pos x="connsiteX21060" y="connsiteY21060"/>
              </a:cxn>
              <a:cxn ang="0">
                <a:pos x="connsiteX21061" y="connsiteY21061"/>
              </a:cxn>
              <a:cxn ang="0">
                <a:pos x="connsiteX21062" y="connsiteY21062"/>
              </a:cxn>
              <a:cxn ang="0">
                <a:pos x="connsiteX21063" y="connsiteY21063"/>
              </a:cxn>
              <a:cxn ang="0">
                <a:pos x="connsiteX21064" y="connsiteY21064"/>
              </a:cxn>
              <a:cxn ang="0">
                <a:pos x="connsiteX21065" y="connsiteY21065"/>
              </a:cxn>
              <a:cxn ang="0">
                <a:pos x="connsiteX21066" y="connsiteY21066"/>
              </a:cxn>
              <a:cxn ang="0">
                <a:pos x="connsiteX21067" y="connsiteY21067"/>
              </a:cxn>
              <a:cxn ang="0">
                <a:pos x="connsiteX21068" y="connsiteY21068"/>
              </a:cxn>
              <a:cxn ang="0">
                <a:pos x="connsiteX21069" y="connsiteY21069"/>
              </a:cxn>
              <a:cxn ang="0">
                <a:pos x="connsiteX21070" y="connsiteY21070"/>
              </a:cxn>
              <a:cxn ang="0">
                <a:pos x="connsiteX21071" y="connsiteY21071"/>
              </a:cxn>
              <a:cxn ang="0">
                <a:pos x="connsiteX21072" y="connsiteY21072"/>
              </a:cxn>
              <a:cxn ang="0">
                <a:pos x="connsiteX21073" y="connsiteY21073"/>
              </a:cxn>
              <a:cxn ang="0">
                <a:pos x="connsiteX21074" y="connsiteY21074"/>
              </a:cxn>
              <a:cxn ang="0">
                <a:pos x="connsiteX21075" y="connsiteY21075"/>
              </a:cxn>
              <a:cxn ang="0">
                <a:pos x="connsiteX21076" y="connsiteY21076"/>
              </a:cxn>
              <a:cxn ang="0">
                <a:pos x="connsiteX21077" y="connsiteY21077"/>
              </a:cxn>
              <a:cxn ang="0">
                <a:pos x="connsiteX21078" y="connsiteY21078"/>
              </a:cxn>
              <a:cxn ang="0">
                <a:pos x="connsiteX21079" y="connsiteY21079"/>
              </a:cxn>
              <a:cxn ang="0">
                <a:pos x="connsiteX21080" y="connsiteY21080"/>
              </a:cxn>
              <a:cxn ang="0">
                <a:pos x="connsiteX21081" y="connsiteY21081"/>
              </a:cxn>
              <a:cxn ang="0">
                <a:pos x="connsiteX21082" y="connsiteY21082"/>
              </a:cxn>
              <a:cxn ang="0">
                <a:pos x="connsiteX21083" y="connsiteY21083"/>
              </a:cxn>
              <a:cxn ang="0">
                <a:pos x="connsiteX21084" y="connsiteY21084"/>
              </a:cxn>
              <a:cxn ang="0">
                <a:pos x="connsiteX21085" y="connsiteY21085"/>
              </a:cxn>
              <a:cxn ang="0">
                <a:pos x="connsiteX21086" y="connsiteY21086"/>
              </a:cxn>
              <a:cxn ang="0">
                <a:pos x="connsiteX21087" y="connsiteY21087"/>
              </a:cxn>
              <a:cxn ang="0">
                <a:pos x="connsiteX21088" y="connsiteY21088"/>
              </a:cxn>
              <a:cxn ang="0">
                <a:pos x="connsiteX21089" y="connsiteY21089"/>
              </a:cxn>
              <a:cxn ang="0">
                <a:pos x="connsiteX21090" y="connsiteY21090"/>
              </a:cxn>
              <a:cxn ang="0">
                <a:pos x="connsiteX21091" y="connsiteY21091"/>
              </a:cxn>
              <a:cxn ang="0">
                <a:pos x="connsiteX21092" y="connsiteY21092"/>
              </a:cxn>
              <a:cxn ang="0">
                <a:pos x="connsiteX21093" y="connsiteY21093"/>
              </a:cxn>
              <a:cxn ang="0">
                <a:pos x="connsiteX21094" y="connsiteY21094"/>
              </a:cxn>
              <a:cxn ang="0">
                <a:pos x="connsiteX21095" y="connsiteY21095"/>
              </a:cxn>
              <a:cxn ang="0">
                <a:pos x="connsiteX21096" y="connsiteY21096"/>
              </a:cxn>
              <a:cxn ang="0">
                <a:pos x="connsiteX21097" y="connsiteY21097"/>
              </a:cxn>
              <a:cxn ang="0">
                <a:pos x="connsiteX21098" y="connsiteY21098"/>
              </a:cxn>
              <a:cxn ang="0">
                <a:pos x="connsiteX21099" y="connsiteY21099"/>
              </a:cxn>
              <a:cxn ang="0">
                <a:pos x="connsiteX21100" y="connsiteY21100"/>
              </a:cxn>
              <a:cxn ang="0">
                <a:pos x="connsiteX21101" y="connsiteY21101"/>
              </a:cxn>
              <a:cxn ang="0">
                <a:pos x="connsiteX21102" y="connsiteY21102"/>
              </a:cxn>
              <a:cxn ang="0">
                <a:pos x="connsiteX21103" y="connsiteY21103"/>
              </a:cxn>
              <a:cxn ang="0">
                <a:pos x="connsiteX21104" y="connsiteY21104"/>
              </a:cxn>
              <a:cxn ang="0">
                <a:pos x="connsiteX21105" y="connsiteY21105"/>
              </a:cxn>
              <a:cxn ang="0">
                <a:pos x="connsiteX21106" y="connsiteY21106"/>
              </a:cxn>
              <a:cxn ang="0">
                <a:pos x="connsiteX21107" y="connsiteY21107"/>
              </a:cxn>
              <a:cxn ang="0">
                <a:pos x="connsiteX21108" y="connsiteY21108"/>
              </a:cxn>
              <a:cxn ang="0">
                <a:pos x="connsiteX21109" y="connsiteY21109"/>
              </a:cxn>
              <a:cxn ang="0">
                <a:pos x="connsiteX21110" y="connsiteY21110"/>
              </a:cxn>
              <a:cxn ang="0">
                <a:pos x="connsiteX21111" y="connsiteY21111"/>
              </a:cxn>
              <a:cxn ang="0">
                <a:pos x="connsiteX21112" y="connsiteY21112"/>
              </a:cxn>
              <a:cxn ang="0">
                <a:pos x="connsiteX21113" y="connsiteY21113"/>
              </a:cxn>
              <a:cxn ang="0">
                <a:pos x="connsiteX21114" y="connsiteY21114"/>
              </a:cxn>
              <a:cxn ang="0">
                <a:pos x="connsiteX21115" y="connsiteY21115"/>
              </a:cxn>
              <a:cxn ang="0">
                <a:pos x="connsiteX21116" y="connsiteY21116"/>
              </a:cxn>
              <a:cxn ang="0">
                <a:pos x="connsiteX21117" y="connsiteY21117"/>
              </a:cxn>
              <a:cxn ang="0">
                <a:pos x="connsiteX21118" y="connsiteY21118"/>
              </a:cxn>
              <a:cxn ang="0">
                <a:pos x="connsiteX21119" y="connsiteY21119"/>
              </a:cxn>
              <a:cxn ang="0">
                <a:pos x="connsiteX21120" y="connsiteY21120"/>
              </a:cxn>
              <a:cxn ang="0">
                <a:pos x="connsiteX21121" y="connsiteY21121"/>
              </a:cxn>
              <a:cxn ang="0">
                <a:pos x="connsiteX21122" y="connsiteY21122"/>
              </a:cxn>
              <a:cxn ang="0">
                <a:pos x="connsiteX21123" y="connsiteY21123"/>
              </a:cxn>
              <a:cxn ang="0">
                <a:pos x="connsiteX21124" y="connsiteY21124"/>
              </a:cxn>
              <a:cxn ang="0">
                <a:pos x="connsiteX21125" y="connsiteY21125"/>
              </a:cxn>
              <a:cxn ang="0">
                <a:pos x="connsiteX21126" y="connsiteY21126"/>
              </a:cxn>
              <a:cxn ang="0">
                <a:pos x="connsiteX21127" y="connsiteY21127"/>
              </a:cxn>
              <a:cxn ang="0">
                <a:pos x="connsiteX21128" y="connsiteY21128"/>
              </a:cxn>
              <a:cxn ang="0">
                <a:pos x="connsiteX21129" y="connsiteY21129"/>
              </a:cxn>
              <a:cxn ang="0">
                <a:pos x="connsiteX21130" y="connsiteY21130"/>
              </a:cxn>
              <a:cxn ang="0">
                <a:pos x="connsiteX21131" y="connsiteY21131"/>
              </a:cxn>
              <a:cxn ang="0">
                <a:pos x="connsiteX21132" y="connsiteY21132"/>
              </a:cxn>
              <a:cxn ang="0">
                <a:pos x="connsiteX21133" y="connsiteY21133"/>
              </a:cxn>
              <a:cxn ang="0">
                <a:pos x="connsiteX21134" y="connsiteY21134"/>
              </a:cxn>
              <a:cxn ang="0">
                <a:pos x="connsiteX21135" y="connsiteY21135"/>
              </a:cxn>
              <a:cxn ang="0">
                <a:pos x="connsiteX21136" y="connsiteY21136"/>
              </a:cxn>
              <a:cxn ang="0">
                <a:pos x="connsiteX21137" y="connsiteY21137"/>
              </a:cxn>
              <a:cxn ang="0">
                <a:pos x="connsiteX21138" y="connsiteY21138"/>
              </a:cxn>
              <a:cxn ang="0">
                <a:pos x="connsiteX21139" y="connsiteY21139"/>
              </a:cxn>
              <a:cxn ang="0">
                <a:pos x="connsiteX21140" y="connsiteY21140"/>
              </a:cxn>
              <a:cxn ang="0">
                <a:pos x="connsiteX21141" y="connsiteY21141"/>
              </a:cxn>
              <a:cxn ang="0">
                <a:pos x="connsiteX21142" y="connsiteY21142"/>
              </a:cxn>
              <a:cxn ang="0">
                <a:pos x="connsiteX21143" y="connsiteY21143"/>
              </a:cxn>
              <a:cxn ang="0">
                <a:pos x="connsiteX21144" y="connsiteY21144"/>
              </a:cxn>
              <a:cxn ang="0">
                <a:pos x="connsiteX21145" y="connsiteY21145"/>
              </a:cxn>
              <a:cxn ang="0">
                <a:pos x="connsiteX21146" y="connsiteY21146"/>
              </a:cxn>
              <a:cxn ang="0">
                <a:pos x="connsiteX21147" y="connsiteY21147"/>
              </a:cxn>
              <a:cxn ang="0">
                <a:pos x="connsiteX21148" y="connsiteY21148"/>
              </a:cxn>
              <a:cxn ang="0">
                <a:pos x="connsiteX21149" y="connsiteY21149"/>
              </a:cxn>
              <a:cxn ang="0">
                <a:pos x="connsiteX21150" y="connsiteY21150"/>
              </a:cxn>
              <a:cxn ang="0">
                <a:pos x="connsiteX21151" y="connsiteY21151"/>
              </a:cxn>
              <a:cxn ang="0">
                <a:pos x="connsiteX21152" y="connsiteY21152"/>
              </a:cxn>
              <a:cxn ang="0">
                <a:pos x="connsiteX21153" y="connsiteY21153"/>
              </a:cxn>
              <a:cxn ang="0">
                <a:pos x="connsiteX21154" y="connsiteY21154"/>
              </a:cxn>
              <a:cxn ang="0">
                <a:pos x="connsiteX21155" y="connsiteY21155"/>
              </a:cxn>
              <a:cxn ang="0">
                <a:pos x="connsiteX21156" y="connsiteY21156"/>
              </a:cxn>
              <a:cxn ang="0">
                <a:pos x="connsiteX21157" y="connsiteY21157"/>
              </a:cxn>
              <a:cxn ang="0">
                <a:pos x="connsiteX21158" y="connsiteY21158"/>
              </a:cxn>
              <a:cxn ang="0">
                <a:pos x="connsiteX21159" y="connsiteY21159"/>
              </a:cxn>
              <a:cxn ang="0">
                <a:pos x="connsiteX21160" y="connsiteY21160"/>
              </a:cxn>
              <a:cxn ang="0">
                <a:pos x="connsiteX21161" y="connsiteY21161"/>
              </a:cxn>
              <a:cxn ang="0">
                <a:pos x="connsiteX21162" y="connsiteY21162"/>
              </a:cxn>
              <a:cxn ang="0">
                <a:pos x="connsiteX21163" y="connsiteY21163"/>
              </a:cxn>
              <a:cxn ang="0">
                <a:pos x="connsiteX21164" y="connsiteY21164"/>
              </a:cxn>
              <a:cxn ang="0">
                <a:pos x="connsiteX21165" y="connsiteY21165"/>
              </a:cxn>
              <a:cxn ang="0">
                <a:pos x="connsiteX21166" y="connsiteY21166"/>
              </a:cxn>
              <a:cxn ang="0">
                <a:pos x="connsiteX21167" y="connsiteY21167"/>
              </a:cxn>
              <a:cxn ang="0">
                <a:pos x="connsiteX21168" y="connsiteY21168"/>
              </a:cxn>
              <a:cxn ang="0">
                <a:pos x="connsiteX21169" y="connsiteY21169"/>
              </a:cxn>
              <a:cxn ang="0">
                <a:pos x="connsiteX21170" y="connsiteY21170"/>
              </a:cxn>
              <a:cxn ang="0">
                <a:pos x="connsiteX21171" y="connsiteY21171"/>
              </a:cxn>
              <a:cxn ang="0">
                <a:pos x="connsiteX21172" y="connsiteY21172"/>
              </a:cxn>
              <a:cxn ang="0">
                <a:pos x="connsiteX21173" y="connsiteY21173"/>
              </a:cxn>
              <a:cxn ang="0">
                <a:pos x="connsiteX21174" y="connsiteY21174"/>
              </a:cxn>
              <a:cxn ang="0">
                <a:pos x="connsiteX21175" y="connsiteY21175"/>
              </a:cxn>
              <a:cxn ang="0">
                <a:pos x="connsiteX21176" y="connsiteY21176"/>
              </a:cxn>
              <a:cxn ang="0">
                <a:pos x="connsiteX21177" y="connsiteY21177"/>
              </a:cxn>
              <a:cxn ang="0">
                <a:pos x="connsiteX21178" y="connsiteY21178"/>
              </a:cxn>
              <a:cxn ang="0">
                <a:pos x="connsiteX21179" y="connsiteY21179"/>
              </a:cxn>
              <a:cxn ang="0">
                <a:pos x="connsiteX21180" y="connsiteY21180"/>
              </a:cxn>
              <a:cxn ang="0">
                <a:pos x="connsiteX21181" y="connsiteY21181"/>
              </a:cxn>
              <a:cxn ang="0">
                <a:pos x="connsiteX21182" y="connsiteY21182"/>
              </a:cxn>
              <a:cxn ang="0">
                <a:pos x="connsiteX21183" y="connsiteY21183"/>
              </a:cxn>
              <a:cxn ang="0">
                <a:pos x="connsiteX21184" y="connsiteY21184"/>
              </a:cxn>
              <a:cxn ang="0">
                <a:pos x="connsiteX21185" y="connsiteY21185"/>
              </a:cxn>
              <a:cxn ang="0">
                <a:pos x="connsiteX21186" y="connsiteY21186"/>
              </a:cxn>
              <a:cxn ang="0">
                <a:pos x="connsiteX21187" y="connsiteY21187"/>
              </a:cxn>
              <a:cxn ang="0">
                <a:pos x="connsiteX21188" y="connsiteY21188"/>
              </a:cxn>
              <a:cxn ang="0">
                <a:pos x="connsiteX21189" y="connsiteY21189"/>
              </a:cxn>
              <a:cxn ang="0">
                <a:pos x="connsiteX21190" y="connsiteY21190"/>
              </a:cxn>
              <a:cxn ang="0">
                <a:pos x="connsiteX21191" y="connsiteY21191"/>
              </a:cxn>
              <a:cxn ang="0">
                <a:pos x="connsiteX21192" y="connsiteY21192"/>
              </a:cxn>
              <a:cxn ang="0">
                <a:pos x="connsiteX21193" y="connsiteY21193"/>
              </a:cxn>
              <a:cxn ang="0">
                <a:pos x="connsiteX21194" y="connsiteY21194"/>
              </a:cxn>
              <a:cxn ang="0">
                <a:pos x="connsiteX21195" y="connsiteY21195"/>
              </a:cxn>
              <a:cxn ang="0">
                <a:pos x="connsiteX21196" y="connsiteY21196"/>
              </a:cxn>
              <a:cxn ang="0">
                <a:pos x="connsiteX21197" y="connsiteY21197"/>
              </a:cxn>
              <a:cxn ang="0">
                <a:pos x="connsiteX21198" y="connsiteY21198"/>
              </a:cxn>
              <a:cxn ang="0">
                <a:pos x="connsiteX21199" y="connsiteY21199"/>
              </a:cxn>
              <a:cxn ang="0">
                <a:pos x="connsiteX21200" y="connsiteY21200"/>
              </a:cxn>
              <a:cxn ang="0">
                <a:pos x="connsiteX21201" y="connsiteY21201"/>
              </a:cxn>
              <a:cxn ang="0">
                <a:pos x="connsiteX21202" y="connsiteY21202"/>
              </a:cxn>
              <a:cxn ang="0">
                <a:pos x="connsiteX21203" y="connsiteY21203"/>
              </a:cxn>
              <a:cxn ang="0">
                <a:pos x="connsiteX21204" y="connsiteY21204"/>
              </a:cxn>
              <a:cxn ang="0">
                <a:pos x="connsiteX21205" y="connsiteY21205"/>
              </a:cxn>
              <a:cxn ang="0">
                <a:pos x="connsiteX21206" y="connsiteY21206"/>
              </a:cxn>
              <a:cxn ang="0">
                <a:pos x="connsiteX21207" y="connsiteY21207"/>
              </a:cxn>
              <a:cxn ang="0">
                <a:pos x="connsiteX21208" y="connsiteY21208"/>
              </a:cxn>
              <a:cxn ang="0">
                <a:pos x="connsiteX21209" y="connsiteY21209"/>
              </a:cxn>
              <a:cxn ang="0">
                <a:pos x="connsiteX21210" y="connsiteY21210"/>
              </a:cxn>
              <a:cxn ang="0">
                <a:pos x="connsiteX21211" y="connsiteY21211"/>
              </a:cxn>
              <a:cxn ang="0">
                <a:pos x="connsiteX21212" y="connsiteY21212"/>
              </a:cxn>
              <a:cxn ang="0">
                <a:pos x="connsiteX21213" y="connsiteY21213"/>
              </a:cxn>
              <a:cxn ang="0">
                <a:pos x="connsiteX21214" y="connsiteY21214"/>
              </a:cxn>
              <a:cxn ang="0">
                <a:pos x="connsiteX21215" y="connsiteY21215"/>
              </a:cxn>
              <a:cxn ang="0">
                <a:pos x="connsiteX21216" y="connsiteY21216"/>
              </a:cxn>
              <a:cxn ang="0">
                <a:pos x="connsiteX21217" y="connsiteY21217"/>
              </a:cxn>
              <a:cxn ang="0">
                <a:pos x="connsiteX21218" y="connsiteY21218"/>
              </a:cxn>
              <a:cxn ang="0">
                <a:pos x="connsiteX21219" y="connsiteY21219"/>
              </a:cxn>
              <a:cxn ang="0">
                <a:pos x="connsiteX21220" y="connsiteY21220"/>
              </a:cxn>
              <a:cxn ang="0">
                <a:pos x="connsiteX21221" y="connsiteY21221"/>
              </a:cxn>
              <a:cxn ang="0">
                <a:pos x="connsiteX21222" y="connsiteY21222"/>
              </a:cxn>
              <a:cxn ang="0">
                <a:pos x="connsiteX21223" y="connsiteY21223"/>
              </a:cxn>
              <a:cxn ang="0">
                <a:pos x="connsiteX21224" y="connsiteY21224"/>
              </a:cxn>
              <a:cxn ang="0">
                <a:pos x="connsiteX21225" y="connsiteY21225"/>
              </a:cxn>
              <a:cxn ang="0">
                <a:pos x="connsiteX21226" y="connsiteY21226"/>
              </a:cxn>
              <a:cxn ang="0">
                <a:pos x="connsiteX21227" y="connsiteY21227"/>
              </a:cxn>
              <a:cxn ang="0">
                <a:pos x="connsiteX21228" y="connsiteY21228"/>
              </a:cxn>
              <a:cxn ang="0">
                <a:pos x="connsiteX21229" y="connsiteY21229"/>
              </a:cxn>
              <a:cxn ang="0">
                <a:pos x="connsiteX21230" y="connsiteY21230"/>
              </a:cxn>
              <a:cxn ang="0">
                <a:pos x="connsiteX21231" y="connsiteY21231"/>
              </a:cxn>
              <a:cxn ang="0">
                <a:pos x="connsiteX21232" y="connsiteY21232"/>
              </a:cxn>
              <a:cxn ang="0">
                <a:pos x="connsiteX21233" y="connsiteY21233"/>
              </a:cxn>
              <a:cxn ang="0">
                <a:pos x="connsiteX21234" y="connsiteY21234"/>
              </a:cxn>
              <a:cxn ang="0">
                <a:pos x="connsiteX21235" y="connsiteY21235"/>
              </a:cxn>
              <a:cxn ang="0">
                <a:pos x="connsiteX21236" y="connsiteY21236"/>
              </a:cxn>
              <a:cxn ang="0">
                <a:pos x="connsiteX21237" y="connsiteY21237"/>
              </a:cxn>
              <a:cxn ang="0">
                <a:pos x="connsiteX21238" y="connsiteY21238"/>
              </a:cxn>
              <a:cxn ang="0">
                <a:pos x="connsiteX21239" y="connsiteY21239"/>
              </a:cxn>
              <a:cxn ang="0">
                <a:pos x="connsiteX21240" y="connsiteY21240"/>
              </a:cxn>
              <a:cxn ang="0">
                <a:pos x="connsiteX21241" y="connsiteY21241"/>
              </a:cxn>
              <a:cxn ang="0">
                <a:pos x="connsiteX21242" y="connsiteY21242"/>
              </a:cxn>
              <a:cxn ang="0">
                <a:pos x="connsiteX21243" y="connsiteY21243"/>
              </a:cxn>
              <a:cxn ang="0">
                <a:pos x="connsiteX21244" y="connsiteY21244"/>
              </a:cxn>
              <a:cxn ang="0">
                <a:pos x="connsiteX21245" y="connsiteY21245"/>
              </a:cxn>
              <a:cxn ang="0">
                <a:pos x="connsiteX21246" y="connsiteY21246"/>
              </a:cxn>
              <a:cxn ang="0">
                <a:pos x="connsiteX21247" y="connsiteY21247"/>
              </a:cxn>
              <a:cxn ang="0">
                <a:pos x="connsiteX21248" y="connsiteY21248"/>
              </a:cxn>
              <a:cxn ang="0">
                <a:pos x="connsiteX21249" y="connsiteY21249"/>
              </a:cxn>
              <a:cxn ang="0">
                <a:pos x="connsiteX21250" y="connsiteY21250"/>
              </a:cxn>
              <a:cxn ang="0">
                <a:pos x="connsiteX21251" y="connsiteY21251"/>
              </a:cxn>
              <a:cxn ang="0">
                <a:pos x="connsiteX21252" y="connsiteY21252"/>
              </a:cxn>
              <a:cxn ang="0">
                <a:pos x="connsiteX21253" y="connsiteY21253"/>
              </a:cxn>
              <a:cxn ang="0">
                <a:pos x="connsiteX21254" y="connsiteY21254"/>
              </a:cxn>
              <a:cxn ang="0">
                <a:pos x="connsiteX21255" y="connsiteY21255"/>
              </a:cxn>
              <a:cxn ang="0">
                <a:pos x="connsiteX21256" y="connsiteY21256"/>
              </a:cxn>
              <a:cxn ang="0">
                <a:pos x="connsiteX21257" y="connsiteY21257"/>
              </a:cxn>
              <a:cxn ang="0">
                <a:pos x="connsiteX21258" y="connsiteY21258"/>
              </a:cxn>
              <a:cxn ang="0">
                <a:pos x="connsiteX21259" y="connsiteY21259"/>
              </a:cxn>
              <a:cxn ang="0">
                <a:pos x="connsiteX21260" y="connsiteY21260"/>
              </a:cxn>
              <a:cxn ang="0">
                <a:pos x="connsiteX21261" y="connsiteY21261"/>
              </a:cxn>
              <a:cxn ang="0">
                <a:pos x="connsiteX21262" y="connsiteY21262"/>
              </a:cxn>
              <a:cxn ang="0">
                <a:pos x="connsiteX21263" y="connsiteY21263"/>
              </a:cxn>
              <a:cxn ang="0">
                <a:pos x="connsiteX21264" y="connsiteY21264"/>
              </a:cxn>
              <a:cxn ang="0">
                <a:pos x="connsiteX21265" y="connsiteY21265"/>
              </a:cxn>
              <a:cxn ang="0">
                <a:pos x="connsiteX21266" y="connsiteY21266"/>
              </a:cxn>
              <a:cxn ang="0">
                <a:pos x="connsiteX21267" y="connsiteY21267"/>
              </a:cxn>
              <a:cxn ang="0">
                <a:pos x="connsiteX21268" y="connsiteY21268"/>
              </a:cxn>
              <a:cxn ang="0">
                <a:pos x="connsiteX21269" y="connsiteY21269"/>
              </a:cxn>
              <a:cxn ang="0">
                <a:pos x="connsiteX21270" y="connsiteY21270"/>
              </a:cxn>
              <a:cxn ang="0">
                <a:pos x="connsiteX21271" y="connsiteY21271"/>
              </a:cxn>
              <a:cxn ang="0">
                <a:pos x="connsiteX21272" y="connsiteY21272"/>
              </a:cxn>
              <a:cxn ang="0">
                <a:pos x="connsiteX21273" y="connsiteY21273"/>
              </a:cxn>
              <a:cxn ang="0">
                <a:pos x="connsiteX21274" y="connsiteY21274"/>
              </a:cxn>
              <a:cxn ang="0">
                <a:pos x="connsiteX21275" y="connsiteY21275"/>
              </a:cxn>
              <a:cxn ang="0">
                <a:pos x="connsiteX21276" y="connsiteY21276"/>
              </a:cxn>
              <a:cxn ang="0">
                <a:pos x="connsiteX21277" y="connsiteY21277"/>
              </a:cxn>
              <a:cxn ang="0">
                <a:pos x="connsiteX21278" y="connsiteY21278"/>
              </a:cxn>
              <a:cxn ang="0">
                <a:pos x="connsiteX21279" y="connsiteY21279"/>
              </a:cxn>
              <a:cxn ang="0">
                <a:pos x="connsiteX21280" y="connsiteY21280"/>
              </a:cxn>
              <a:cxn ang="0">
                <a:pos x="connsiteX21281" y="connsiteY21281"/>
              </a:cxn>
              <a:cxn ang="0">
                <a:pos x="connsiteX21282" y="connsiteY21282"/>
              </a:cxn>
              <a:cxn ang="0">
                <a:pos x="connsiteX21283" y="connsiteY21283"/>
              </a:cxn>
              <a:cxn ang="0">
                <a:pos x="connsiteX21284" y="connsiteY21284"/>
              </a:cxn>
              <a:cxn ang="0">
                <a:pos x="connsiteX21285" y="connsiteY21285"/>
              </a:cxn>
              <a:cxn ang="0">
                <a:pos x="connsiteX21286" y="connsiteY21286"/>
              </a:cxn>
              <a:cxn ang="0">
                <a:pos x="connsiteX21287" y="connsiteY21287"/>
              </a:cxn>
              <a:cxn ang="0">
                <a:pos x="connsiteX21288" y="connsiteY21288"/>
              </a:cxn>
              <a:cxn ang="0">
                <a:pos x="connsiteX21289" y="connsiteY21289"/>
              </a:cxn>
              <a:cxn ang="0">
                <a:pos x="connsiteX21290" y="connsiteY21290"/>
              </a:cxn>
              <a:cxn ang="0">
                <a:pos x="connsiteX21291" y="connsiteY21291"/>
              </a:cxn>
              <a:cxn ang="0">
                <a:pos x="connsiteX21292" y="connsiteY21292"/>
              </a:cxn>
              <a:cxn ang="0">
                <a:pos x="connsiteX21293" y="connsiteY21293"/>
              </a:cxn>
              <a:cxn ang="0">
                <a:pos x="connsiteX21294" y="connsiteY21294"/>
              </a:cxn>
              <a:cxn ang="0">
                <a:pos x="connsiteX21295" y="connsiteY21295"/>
              </a:cxn>
              <a:cxn ang="0">
                <a:pos x="connsiteX21296" y="connsiteY21296"/>
              </a:cxn>
              <a:cxn ang="0">
                <a:pos x="connsiteX21297" y="connsiteY21297"/>
              </a:cxn>
              <a:cxn ang="0">
                <a:pos x="connsiteX21298" y="connsiteY21298"/>
              </a:cxn>
              <a:cxn ang="0">
                <a:pos x="connsiteX21299" y="connsiteY21299"/>
              </a:cxn>
              <a:cxn ang="0">
                <a:pos x="connsiteX21300" y="connsiteY21300"/>
              </a:cxn>
              <a:cxn ang="0">
                <a:pos x="connsiteX21301" y="connsiteY21301"/>
              </a:cxn>
              <a:cxn ang="0">
                <a:pos x="connsiteX21302" y="connsiteY21302"/>
              </a:cxn>
              <a:cxn ang="0">
                <a:pos x="connsiteX21303" y="connsiteY21303"/>
              </a:cxn>
              <a:cxn ang="0">
                <a:pos x="connsiteX21304" y="connsiteY21304"/>
              </a:cxn>
              <a:cxn ang="0">
                <a:pos x="connsiteX21305" y="connsiteY21305"/>
              </a:cxn>
              <a:cxn ang="0">
                <a:pos x="connsiteX21306" y="connsiteY21306"/>
              </a:cxn>
              <a:cxn ang="0">
                <a:pos x="connsiteX21307" y="connsiteY21307"/>
              </a:cxn>
              <a:cxn ang="0">
                <a:pos x="connsiteX21308" y="connsiteY21308"/>
              </a:cxn>
              <a:cxn ang="0">
                <a:pos x="connsiteX21309" y="connsiteY21309"/>
              </a:cxn>
              <a:cxn ang="0">
                <a:pos x="connsiteX21310" y="connsiteY21310"/>
              </a:cxn>
              <a:cxn ang="0">
                <a:pos x="connsiteX21311" y="connsiteY21311"/>
              </a:cxn>
              <a:cxn ang="0">
                <a:pos x="connsiteX21312" y="connsiteY21312"/>
              </a:cxn>
              <a:cxn ang="0">
                <a:pos x="connsiteX21313" y="connsiteY21313"/>
              </a:cxn>
              <a:cxn ang="0">
                <a:pos x="connsiteX21314" y="connsiteY21314"/>
              </a:cxn>
              <a:cxn ang="0">
                <a:pos x="connsiteX21315" y="connsiteY21315"/>
              </a:cxn>
              <a:cxn ang="0">
                <a:pos x="connsiteX21316" y="connsiteY21316"/>
              </a:cxn>
              <a:cxn ang="0">
                <a:pos x="connsiteX21317" y="connsiteY21317"/>
              </a:cxn>
              <a:cxn ang="0">
                <a:pos x="connsiteX21318" y="connsiteY21318"/>
              </a:cxn>
              <a:cxn ang="0">
                <a:pos x="connsiteX21319" y="connsiteY21319"/>
              </a:cxn>
              <a:cxn ang="0">
                <a:pos x="connsiteX21320" y="connsiteY21320"/>
              </a:cxn>
              <a:cxn ang="0">
                <a:pos x="connsiteX21321" y="connsiteY21321"/>
              </a:cxn>
              <a:cxn ang="0">
                <a:pos x="connsiteX21322" y="connsiteY21322"/>
              </a:cxn>
              <a:cxn ang="0">
                <a:pos x="connsiteX21323" y="connsiteY21323"/>
              </a:cxn>
              <a:cxn ang="0">
                <a:pos x="connsiteX21324" y="connsiteY21324"/>
              </a:cxn>
              <a:cxn ang="0">
                <a:pos x="connsiteX21325" y="connsiteY21325"/>
              </a:cxn>
              <a:cxn ang="0">
                <a:pos x="connsiteX21326" y="connsiteY21326"/>
              </a:cxn>
              <a:cxn ang="0">
                <a:pos x="connsiteX21327" y="connsiteY21327"/>
              </a:cxn>
              <a:cxn ang="0">
                <a:pos x="connsiteX21328" y="connsiteY21328"/>
              </a:cxn>
              <a:cxn ang="0">
                <a:pos x="connsiteX21329" y="connsiteY21329"/>
              </a:cxn>
              <a:cxn ang="0">
                <a:pos x="connsiteX21330" y="connsiteY21330"/>
              </a:cxn>
              <a:cxn ang="0">
                <a:pos x="connsiteX21331" y="connsiteY21331"/>
              </a:cxn>
              <a:cxn ang="0">
                <a:pos x="connsiteX21332" y="connsiteY21332"/>
              </a:cxn>
              <a:cxn ang="0">
                <a:pos x="connsiteX21333" y="connsiteY21333"/>
              </a:cxn>
              <a:cxn ang="0">
                <a:pos x="connsiteX21334" y="connsiteY21334"/>
              </a:cxn>
              <a:cxn ang="0">
                <a:pos x="connsiteX21335" y="connsiteY21335"/>
              </a:cxn>
              <a:cxn ang="0">
                <a:pos x="connsiteX21336" y="connsiteY21336"/>
              </a:cxn>
              <a:cxn ang="0">
                <a:pos x="connsiteX21337" y="connsiteY21337"/>
              </a:cxn>
              <a:cxn ang="0">
                <a:pos x="connsiteX21338" y="connsiteY21338"/>
              </a:cxn>
              <a:cxn ang="0">
                <a:pos x="connsiteX21339" y="connsiteY21339"/>
              </a:cxn>
              <a:cxn ang="0">
                <a:pos x="connsiteX21340" y="connsiteY21340"/>
              </a:cxn>
              <a:cxn ang="0">
                <a:pos x="connsiteX21341" y="connsiteY21341"/>
              </a:cxn>
              <a:cxn ang="0">
                <a:pos x="connsiteX21342" y="connsiteY21342"/>
              </a:cxn>
              <a:cxn ang="0">
                <a:pos x="connsiteX21343" y="connsiteY21343"/>
              </a:cxn>
              <a:cxn ang="0">
                <a:pos x="connsiteX21344" y="connsiteY21344"/>
              </a:cxn>
              <a:cxn ang="0">
                <a:pos x="connsiteX21345" y="connsiteY21345"/>
              </a:cxn>
              <a:cxn ang="0">
                <a:pos x="connsiteX21346" y="connsiteY21346"/>
              </a:cxn>
              <a:cxn ang="0">
                <a:pos x="connsiteX21347" y="connsiteY21347"/>
              </a:cxn>
              <a:cxn ang="0">
                <a:pos x="connsiteX21348" y="connsiteY21348"/>
              </a:cxn>
              <a:cxn ang="0">
                <a:pos x="connsiteX21349" y="connsiteY21349"/>
              </a:cxn>
              <a:cxn ang="0">
                <a:pos x="connsiteX21350" y="connsiteY21350"/>
              </a:cxn>
              <a:cxn ang="0">
                <a:pos x="connsiteX21351" y="connsiteY21351"/>
              </a:cxn>
              <a:cxn ang="0">
                <a:pos x="connsiteX21352" y="connsiteY21352"/>
              </a:cxn>
              <a:cxn ang="0">
                <a:pos x="connsiteX21353" y="connsiteY21353"/>
              </a:cxn>
              <a:cxn ang="0">
                <a:pos x="connsiteX21354" y="connsiteY21354"/>
              </a:cxn>
              <a:cxn ang="0">
                <a:pos x="connsiteX21355" y="connsiteY21355"/>
              </a:cxn>
              <a:cxn ang="0">
                <a:pos x="connsiteX21356" y="connsiteY21356"/>
              </a:cxn>
              <a:cxn ang="0">
                <a:pos x="connsiteX21357" y="connsiteY21357"/>
              </a:cxn>
              <a:cxn ang="0">
                <a:pos x="connsiteX21358" y="connsiteY21358"/>
              </a:cxn>
              <a:cxn ang="0">
                <a:pos x="connsiteX21359" y="connsiteY21359"/>
              </a:cxn>
              <a:cxn ang="0">
                <a:pos x="connsiteX21360" y="connsiteY21360"/>
              </a:cxn>
              <a:cxn ang="0">
                <a:pos x="connsiteX21361" y="connsiteY21361"/>
              </a:cxn>
              <a:cxn ang="0">
                <a:pos x="connsiteX21362" y="connsiteY21362"/>
              </a:cxn>
              <a:cxn ang="0">
                <a:pos x="connsiteX21363" y="connsiteY21363"/>
              </a:cxn>
              <a:cxn ang="0">
                <a:pos x="connsiteX21364" y="connsiteY21364"/>
              </a:cxn>
              <a:cxn ang="0">
                <a:pos x="connsiteX21365" y="connsiteY21365"/>
              </a:cxn>
              <a:cxn ang="0">
                <a:pos x="connsiteX21366" y="connsiteY21366"/>
              </a:cxn>
              <a:cxn ang="0">
                <a:pos x="connsiteX21367" y="connsiteY21367"/>
              </a:cxn>
              <a:cxn ang="0">
                <a:pos x="connsiteX21368" y="connsiteY21368"/>
              </a:cxn>
              <a:cxn ang="0">
                <a:pos x="connsiteX21369" y="connsiteY21369"/>
              </a:cxn>
              <a:cxn ang="0">
                <a:pos x="connsiteX21370" y="connsiteY21370"/>
              </a:cxn>
              <a:cxn ang="0">
                <a:pos x="connsiteX21371" y="connsiteY21371"/>
              </a:cxn>
              <a:cxn ang="0">
                <a:pos x="connsiteX21372" y="connsiteY21372"/>
              </a:cxn>
              <a:cxn ang="0">
                <a:pos x="connsiteX21373" y="connsiteY21373"/>
              </a:cxn>
              <a:cxn ang="0">
                <a:pos x="connsiteX21374" y="connsiteY21374"/>
              </a:cxn>
              <a:cxn ang="0">
                <a:pos x="connsiteX21375" y="connsiteY21375"/>
              </a:cxn>
              <a:cxn ang="0">
                <a:pos x="connsiteX21376" y="connsiteY21376"/>
              </a:cxn>
              <a:cxn ang="0">
                <a:pos x="connsiteX21377" y="connsiteY21377"/>
              </a:cxn>
              <a:cxn ang="0">
                <a:pos x="connsiteX21378" y="connsiteY21378"/>
              </a:cxn>
              <a:cxn ang="0">
                <a:pos x="connsiteX21379" y="connsiteY21379"/>
              </a:cxn>
              <a:cxn ang="0">
                <a:pos x="connsiteX21380" y="connsiteY21380"/>
              </a:cxn>
              <a:cxn ang="0">
                <a:pos x="connsiteX21381" y="connsiteY21381"/>
              </a:cxn>
              <a:cxn ang="0">
                <a:pos x="connsiteX21382" y="connsiteY21382"/>
              </a:cxn>
              <a:cxn ang="0">
                <a:pos x="connsiteX21383" y="connsiteY21383"/>
              </a:cxn>
              <a:cxn ang="0">
                <a:pos x="connsiteX21384" y="connsiteY21384"/>
              </a:cxn>
              <a:cxn ang="0">
                <a:pos x="connsiteX21385" y="connsiteY21385"/>
              </a:cxn>
              <a:cxn ang="0">
                <a:pos x="connsiteX21386" y="connsiteY21386"/>
              </a:cxn>
              <a:cxn ang="0">
                <a:pos x="connsiteX21387" y="connsiteY21387"/>
              </a:cxn>
              <a:cxn ang="0">
                <a:pos x="connsiteX21388" y="connsiteY21388"/>
              </a:cxn>
              <a:cxn ang="0">
                <a:pos x="connsiteX21389" y="connsiteY21389"/>
              </a:cxn>
              <a:cxn ang="0">
                <a:pos x="connsiteX21390" y="connsiteY21390"/>
              </a:cxn>
              <a:cxn ang="0">
                <a:pos x="connsiteX21391" y="connsiteY21391"/>
              </a:cxn>
              <a:cxn ang="0">
                <a:pos x="connsiteX21392" y="connsiteY21392"/>
              </a:cxn>
              <a:cxn ang="0">
                <a:pos x="connsiteX21393" y="connsiteY21393"/>
              </a:cxn>
              <a:cxn ang="0">
                <a:pos x="connsiteX21394" y="connsiteY21394"/>
              </a:cxn>
              <a:cxn ang="0">
                <a:pos x="connsiteX21395" y="connsiteY21395"/>
              </a:cxn>
              <a:cxn ang="0">
                <a:pos x="connsiteX21396" y="connsiteY21396"/>
              </a:cxn>
              <a:cxn ang="0">
                <a:pos x="connsiteX21397" y="connsiteY21397"/>
              </a:cxn>
              <a:cxn ang="0">
                <a:pos x="connsiteX21398" y="connsiteY21398"/>
              </a:cxn>
              <a:cxn ang="0">
                <a:pos x="connsiteX21399" y="connsiteY21399"/>
              </a:cxn>
              <a:cxn ang="0">
                <a:pos x="connsiteX21400" y="connsiteY21400"/>
              </a:cxn>
              <a:cxn ang="0">
                <a:pos x="connsiteX21401" y="connsiteY21401"/>
              </a:cxn>
              <a:cxn ang="0">
                <a:pos x="connsiteX21402" y="connsiteY21402"/>
              </a:cxn>
              <a:cxn ang="0">
                <a:pos x="connsiteX21403" y="connsiteY21403"/>
              </a:cxn>
              <a:cxn ang="0">
                <a:pos x="connsiteX21404" y="connsiteY21404"/>
              </a:cxn>
              <a:cxn ang="0">
                <a:pos x="connsiteX21405" y="connsiteY21405"/>
              </a:cxn>
              <a:cxn ang="0">
                <a:pos x="connsiteX21406" y="connsiteY21406"/>
              </a:cxn>
              <a:cxn ang="0">
                <a:pos x="connsiteX21407" y="connsiteY21407"/>
              </a:cxn>
              <a:cxn ang="0">
                <a:pos x="connsiteX21408" y="connsiteY21408"/>
              </a:cxn>
              <a:cxn ang="0">
                <a:pos x="connsiteX21409" y="connsiteY21409"/>
              </a:cxn>
              <a:cxn ang="0">
                <a:pos x="connsiteX21410" y="connsiteY21410"/>
              </a:cxn>
              <a:cxn ang="0">
                <a:pos x="connsiteX21411" y="connsiteY21411"/>
              </a:cxn>
              <a:cxn ang="0">
                <a:pos x="connsiteX21412" y="connsiteY21412"/>
              </a:cxn>
              <a:cxn ang="0">
                <a:pos x="connsiteX21413" y="connsiteY21413"/>
              </a:cxn>
              <a:cxn ang="0">
                <a:pos x="connsiteX21414" y="connsiteY21414"/>
              </a:cxn>
              <a:cxn ang="0">
                <a:pos x="connsiteX21415" y="connsiteY21415"/>
              </a:cxn>
              <a:cxn ang="0">
                <a:pos x="connsiteX21416" y="connsiteY21416"/>
              </a:cxn>
              <a:cxn ang="0">
                <a:pos x="connsiteX21417" y="connsiteY21417"/>
              </a:cxn>
              <a:cxn ang="0">
                <a:pos x="connsiteX21418" y="connsiteY21418"/>
              </a:cxn>
              <a:cxn ang="0">
                <a:pos x="connsiteX21419" y="connsiteY21419"/>
              </a:cxn>
              <a:cxn ang="0">
                <a:pos x="connsiteX21420" y="connsiteY21420"/>
              </a:cxn>
              <a:cxn ang="0">
                <a:pos x="connsiteX21421" y="connsiteY21421"/>
              </a:cxn>
              <a:cxn ang="0">
                <a:pos x="connsiteX21422" y="connsiteY21422"/>
              </a:cxn>
              <a:cxn ang="0">
                <a:pos x="connsiteX21423" y="connsiteY21423"/>
              </a:cxn>
              <a:cxn ang="0">
                <a:pos x="connsiteX21424" y="connsiteY21424"/>
              </a:cxn>
              <a:cxn ang="0">
                <a:pos x="connsiteX21425" y="connsiteY21425"/>
              </a:cxn>
              <a:cxn ang="0">
                <a:pos x="connsiteX21426" y="connsiteY21426"/>
              </a:cxn>
              <a:cxn ang="0">
                <a:pos x="connsiteX21427" y="connsiteY21427"/>
              </a:cxn>
              <a:cxn ang="0">
                <a:pos x="connsiteX21428" y="connsiteY21428"/>
              </a:cxn>
              <a:cxn ang="0">
                <a:pos x="connsiteX21429" y="connsiteY21429"/>
              </a:cxn>
              <a:cxn ang="0">
                <a:pos x="connsiteX21430" y="connsiteY21430"/>
              </a:cxn>
              <a:cxn ang="0">
                <a:pos x="connsiteX21431" y="connsiteY21431"/>
              </a:cxn>
              <a:cxn ang="0">
                <a:pos x="connsiteX21432" y="connsiteY21432"/>
              </a:cxn>
              <a:cxn ang="0">
                <a:pos x="connsiteX21433" y="connsiteY21433"/>
              </a:cxn>
              <a:cxn ang="0">
                <a:pos x="connsiteX21434" y="connsiteY21434"/>
              </a:cxn>
              <a:cxn ang="0">
                <a:pos x="connsiteX21435" y="connsiteY21435"/>
              </a:cxn>
              <a:cxn ang="0">
                <a:pos x="connsiteX21436" y="connsiteY21436"/>
              </a:cxn>
              <a:cxn ang="0">
                <a:pos x="connsiteX21437" y="connsiteY21437"/>
              </a:cxn>
              <a:cxn ang="0">
                <a:pos x="connsiteX21438" y="connsiteY21438"/>
              </a:cxn>
              <a:cxn ang="0">
                <a:pos x="connsiteX21439" y="connsiteY21439"/>
              </a:cxn>
              <a:cxn ang="0">
                <a:pos x="connsiteX21440" y="connsiteY21440"/>
              </a:cxn>
              <a:cxn ang="0">
                <a:pos x="connsiteX21441" y="connsiteY21441"/>
              </a:cxn>
              <a:cxn ang="0">
                <a:pos x="connsiteX21442" y="connsiteY21442"/>
              </a:cxn>
              <a:cxn ang="0">
                <a:pos x="connsiteX21443" y="connsiteY21443"/>
              </a:cxn>
              <a:cxn ang="0">
                <a:pos x="connsiteX21444" y="connsiteY21444"/>
              </a:cxn>
              <a:cxn ang="0">
                <a:pos x="connsiteX21445" y="connsiteY21445"/>
              </a:cxn>
              <a:cxn ang="0">
                <a:pos x="connsiteX21446" y="connsiteY21446"/>
              </a:cxn>
              <a:cxn ang="0">
                <a:pos x="connsiteX21447" y="connsiteY21447"/>
              </a:cxn>
              <a:cxn ang="0">
                <a:pos x="connsiteX21448" y="connsiteY21448"/>
              </a:cxn>
              <a:cxn ang="0">
                <a:pos x="connsiteX21449" y="connsiteY21449"/>
              </a:cxn>
              <a:cxn ang="0">
                <a:pos x="connsiteX21450" y="connsiteY21450"/>
              </a:cxn>
              <a:cxn ang="0">
                <a:pos x="connsiteX21451" y="connsiteY21451"/>
              </a:cxn>
              <a:cxn ang="0">
                <a:pos x="connsiteX21452" y="connsiteY21452"/>
              </a:cxn>
              <a:cxn ang="0">
                <a:pos x="connsiteX21453" y="connsiteY21453"/>
              </a:cxn>
              <a:cxn ang="0">
                <a:pos x="connsiteX21454" y="connsiteY21454"/>
              </a:cxn>
              <a:cxn ang="0">
                <a:pos x="connsiteX21455" y="connsiteY21455"/>
              </a:cxn>
              <a:cxn ang="0">
                <a:pos x="connsiteX21456" y="connsiteY21456"/>
              </a:cxn>
              <a:cxn ang="0">
                <a:pos x="connsiteX21457" y="connsiteY21457"/>
              </a:cxn>
              <a:cxn ang="0">
                <a:pos x="connsiteX21458" y="connsiteY21458"/>
              </a:cxn>
              <a:cxn ang="0">
                <a:pos x="connsiteX21459" y="connsiteY21459"/>
              </a:cxn>
              <a:cxn ang="0">
                <a:pos x="connsiteX21460" y="connsiteY21460"/>
              </a:cxn>
              <a:cxn ang="0">
                <a:pos x="connsiteX21461" y="connsiteY21461"/>
              </a:cxn>
              <a:cxn ang="0">
                <a:pos x="connsiteX21462" y="connsiteY21462"/>
              </a:cxn>
              <a:cxn ang="0">
                <a:pos x="connsiteX21463" y="connsiteY21463"/>
              </a:cxn>
              <a:cxn ang="0">
                <a:pos x="connsiteX21464" y="connsiteY21464"/>
              </a:cxn>
              <a:cxn ang="0">
                <a:pos x="connsiteX21465" y="connsiteY21465"/>
              </a:cxn>
              <a:cxn ang="0">
                <a:pos x="connsiteX21466" y="connsiteY21466"/>
              </a:cxn>
              <a:cxn ang="0">
                <a:pos x="connsiteX21467" y="connsiteY21467"/>
              </a:cxn>
              <a:cxn ang="0">
                <a:pos x="connsiteX21468" y="connsiteY21468"/>
              </a:cxn>
              <a:cxn ang="0">
                <a:pos x="connsiteX21469" y="connsiteY21469"/>
              </a:cxn>
              <a:cxn ang="0">
                <a:pos x="connsiteX21470" y="connsiteY21470"/>
              </a:cxn>
              <a:cxn ang="0">
                <a:pos x="connsiteX21471" y="connsiteY21471"/>
              </a:cxn>
              <a:cxn ang="0">
                <a:pos x="connsiteX21472" y="connsiteY21472"/>
              </a:cxn>
              <a:cxn ang="0">
                <a:pos x="connsiteX21473" y="connsiteY21473"/>
              </a:cxn>
              <a:cxn ang="0">
                <a:pos x="connsiteX21474" y="connsiteY21474"/>
              </a:cxn>
              <a:cxn ang="0">
                <a:pos x="connsiteX21475" y="connsiteY21475"/>
              </a:cxn>
              <a:cxn ang="0">
                <a:pos x="connsiteX21476" y="connsiteY21476"/>
              </a:cxn>
              <a:cxn ang="0">
                <a:pos x="connsiteX21477" y="connsiteY21477"/>
              </a:cxn>
              <a:cxn ang="0">
                <a:pos x="connsiteX21478" y="connsiteY21478"/>
              </a:cxn>
              <a:cxn ang="0">
                <a:pos x="connsiteX21479" y="connsiteY21479"/>
              </a:cxn>
              <a:cxn ang="0">
                <a:pos x="connsiteX21480" y="connsiteY21480"/>
              </a:cxn>
              <a:cxn ang="0">
                <a:pos x="connsiteX21481" y="connsiteY21481"/>
              </a:cxn>
              <a:cxn ang="0">
                <a:pos x="connsiteX21482" y="connsiteY21482"/>
              </a:cxn>
              <a:cxn ang="0">
                <a:pos x="connsiteX21483" y="connsiteY21483"/>
              </a:cxn>
              <a:cxn ang="0">
                <a:pos x="connsiteX21484" y="connsiteY21484"/>
              </a:cxn>
              <a:cxn ang="0">
                <a:pos x="connsiteX21485" y="connsiteY21485"/>
              </a:cxn>
              <a:cxn ang="0">
                <a:pos x="connsiteX21486" y="connsiteY21486"/>
              </a:cxn>
              <a:cxn ang="0">
                <a:pos x="connsiteX21487" y="connsiteY21487"/>
              </a:cxn>
              <a:cxn ang="0">
                <a:pos x="connsiteX21488" y="connsiteY21488"/>
              </a:cxn>
              <a:cxn ang="0">
                <a:pos x="connsiteX21489" y="connsiteY21489"/>
              </a:cxn>
              <a:cxn ang="0">
                <a:pos x="connsiteX21490" y="connsiteY21490"/>
              </a:cxn>
              <a:cxn ang="0">
                <a:pos x="connsiteX21491" y="connsiteY21491"/>
              </a:cxn>
              <a:cxn ang="0">
                <a:pos x="connsiteX21492" y="connsiteY21492"/>
              </a:cxn>
              <a:cxn ang="0">
                <a:pos x="connsiteX21493" y="connsiteY21493"/>
              </a:cxn>
              <a:cxn ang="0">
                <a:pos x="connsiteX21494" y="connsiteY21494"/>
              </a:cxn>
              <a:cxn ang="0">
                <a:pos x="connsiteX21495" y="connsiteY21495"/>
              </a:cxn>
              <a:cxn ang="0">
                <a:pos x="connsiteX21496" y="connsiteY21496"/>
              </a:cxn>
              <a:cxn ang="0">
                <a:pos x="connsiteX21497" y="connsiteY21497"/>
              </a:cxn>
              <a:cxn ang="0">
                <a:pos x="connsiteX21498" y="connsiteY21498"/>
              </a:cxn>
              <a:cxn ang="0">
                <a:pos x="connsiteX21499" y="connsiteY21499"/>
              </a:cxn>
              <a:cxn ang="0">
                <a:pos x="connsiteX21500" y="connsiteY21500"/>
              </a:cxn>
              <a:cxn ang="0">
                <a:pos x="connsiteX21501" y="connsiteY21501"/>
              </a:cxn>
              <a:cxn ang="0">
                <a:pos x="connsiteX21502" y="connsiteY21502"/>
              </a:cxn>
              <a:cxn ang="0">
                <a:pos x="connsiteX21503" y="connsiteY21503"/>
              </a:cxn>
              <a:cxn ang="0">
                <a:pos x="connsiteX21504" y="connsiteY21504"/>
              </a:cxn>
              <a:cxn ang="0">
                <a:pos x="connsiteX21505" y="connsiteY21505"/>
              </a:cxn>
              <a:cxn ang="0">
                <a:pos x="connsiteX21506" y="connsiteY21506"/>
              </a:cxn>
              <a:cxn ang="0">
                <a:pos x="connsiteX21507" y="connsiteY21507"/>
              </a:cxn>
              <a:cxn ang="0">
                <a:pos x="connsiteX21508" y="connsiteY21508"/>
              </a:cxn>
              <a:cxn ang="0">
                <a:pos x="connsiteX21509" y="connsiteY21509"/>
              </a:cxn>
              <a:cxn ang="0">
                <a:pos x="connsiteX21510" y="connsiteY21510"/>
              </a:cxn>
              <a:cxn ang="0">
                <a:pos x="connsiteX21511" y="connsiteY21511"/>
              </a:cxn>
              <a:cxn ang="0">
                <a:pos x="connsiteX21512" y="connsiteY21512"/>
              </a:cxn>
              <a:cxn ang="0">
                <a:pos x="connsiteX21513" y="connsiteY21513"/>
              </a:cxn>
              <a:cxn ang="0">
                <a:pos x="connsiteX21514" y="connsiteY21514"/>
              </a:cxn>
              <a:cxn ang="0">
                <a:pos x="connsiteX21515" y="connsiteY21515"/>
              </a:cxn>
              <a:cxn ang="0">
                <a:pos x="connsiteX21516" y="connsiteY21516"/>
              </a:cxn>
              <a:cxn ang="0">
                <a:pos x="connsiteX21517" y="connsiteY21517"/>
              </a:cxn>
              <a:cxn ang="0">
                <a:pos x="connsiteX21518" y="connsiteY21518"/>
              </a:cxn>
              <a:cxn ang="0">
                <a:pos x="connsiteX21519" y="connsiteY21519"/>
              </a:cxn>
              <a:cxn ang="0">
                <a:pos x="connsiteX21520" y="connsiteY21520"/>
              </a:cxn>
              <a:cxn ang="0">
                <a:pos x="connsiteX21521" y="connsiteY21521"/>
              </a:cxn>
              <a:cxn ang="0">
                <a:pos x="connsiteX21522" y="connsiteY21522"/>
              </a:cxn>
              <a:cxn ang="0">
                <a:pos x="connsiteX21523" y="connsiteY21523"/>
              </a:cxn>
              <a:cxn ang="0">
                <a:pos x="connsiteX21524" y="connsiteY21524"/>
              </a:cxn>
              <a:cxn ang="0">
                <a:pos x="connsiteX21525" y="connsiteY21525"/>
              </a:cxn>
              <a:cxn ang="0">
                <a:pos x="connsiteX21526" y="connsiteY21526"/>
              </a:cxn>
              <a:cxn ang="0">
                <a:pos x="connsiteX21527" y="connsiteY21527"/>
              </a:cxn>
              <a:cxn ang="0">
                <a:pos x="connsiteX21528" y="connsiteY21528"/>
              </a:cxn>
              <a:cxn ang="0">
                <a:pos x="connsiteX21529" y="connsiteY21529"/>
              </a:cxn>
              <a:cxn ang="0">
                <a:pos x="connsiteX21530" y="connsiteY21530"/>
              </a:cxn>
              <a:cxn ang="0">
                <a:pos x="connsiteX21531" y="connsiteY21531"/>
              </a:cxn>
              <a:cxn ang="0">
                <a:pos x="connsiteX21532" y="connsiteY21532"/>
              </a:cxn>
              <a:cxn ang="0">
                <a:pos x="connsiteX21533" y="connsiteY21533"/>
              </a:cxn>
              <a:cxn ang="0">
                <a:pos x="connsiteX21534" y="connsiteY21534"/>
              </a:cxn>
              <a:cxn ang="0">
                <a:pos x="connsiteX21535" y="connsiteY21535"/>
              </a:cxn>
              <a:cxn ang="0">
                <a:pos x="connsiteX21536" y="connsiteY21536"/>
              </a:cxn>
              <a:cxn ang="0">
                <a:pos x="connsiteX21537" y="connsiteY21537"/>
              </a:cxn>
              <a:cxn ang="0">
                <a:pos x="connsiteX21538" y="connsiteY21538"/>
              </a:cxn>
              <a:cxn ang="0">
                <a:pos x="connsiteX21539" y="connsiteY21539"/>
              </a:cxn>
              <a:cxn ang="0">
                <a:pos x="connsiteX21540" y="connsiteY21540"/>
              </a:cxn>
              <a:cxn ang="0">
                <a:pos x="connsiteX21541" y="connsiteY21541"/>
              </a:cxn>
              <a:cxn ang="0">
                <a:pos x="connsiteX21542" y="connsiteY21542"/>
              </a:cxn>
              <a:cxn ang="0">
                <a:pos x="connsiteX21543" y="connsiteY21543"/>
              </a:cxn>
              <a:cxn ang="0">
                <a:pos x="connsiteX21544" y="connsiteY21544"/>
              </a:cxn>
              <a:cxn ang="0">
                <a:pos x="connsiteX21545" y="connsiteY21545"/>
              </a:cxn>
              <a:cxn ang="0">
                <a:pos x="connsiteX21546" y="connsiteY21546"/>
              </a:cxn>
              <a:cxn ang="0">
                <a:pos x="connsiteX21547" y="connsiteY21547"/>
              </a:cxn>
              <a:cxn ang="0">
                <a:pos x="connsiteX21548" y="connsiteY21548"/>
              </a:cxn>
              <a:cxn ang="0">
                <a:pos x="connsiteX21549" y="connsiteY21549"/>
              </a:cxn>
              <a:cxn ang="0">
                <a:pos x="connsiteX21550" y="connsiteY21550"/>
              </a:cxn>
              <a:cxn ang="0">
                <a:pos x="connsiteX21551" y="connsiteY21551"/>
              </a:cxn>
              <a:cxn ang="0">
                <a:pos x="connsiteX21552" y="connsiteY21552"/>
              </a:cxn>
              <a:cxn ang="0">
                <a:pos x="connsiteX21553" y="connsiteY21553"/>
              </a:cxn>
              <a:cxn ang="0">
                <a:pos x="connsiteX21554" y="connsiteY21554"/>
              </a:cxn>
              <a:cxn ang="0">
                <a:pos x="connsiteX21555" y="connsiteY21555"/>
              </a:cxn>
              <a:cxn ang="0">
                <a:pos x="connsiteX21556" y="connsiteY21556"/>
              </a:cxn>
              <a:cxn ang="0">
                <a:pos x="connsiteX21557" y="connsiteY21557"/>
              </a:cxn>
              <a:cxn ang="0">
                <a:pos x="connsiteX21558" y="connsiteY21558"/>
              </a:cxn>
              <a:cxn ang="0">
                <a:pos x="connsiteX21559" y="connsiteY21559"/>
              </a:cxn>
              <a:cxn ang="0">
                <a:pos x="connsiteX21560" y="connsiteY21560"/>
              </a:cxn>
              <a:cxn ang="0">
                <a:pos x="connsiteX21561" y="connsiteY21561"/>
              </a:cxn>
              <a:cxn ang="0">
                <a:pos x="connsiteX21562" y="connsiteY21562"/>
              </a:cxn>
              <a:cxn ang="0">
                <a:pos x="connsiteX21563" y="connsiteY21563"/>
              </a:cxn>
              <a:cxn ang="0">
                <a:pos x="connsiteX21564" y="connsiteY21564"/>
              </a:cxn>
              <a:cxn ang="0">
                <a:pos x="connsiteX21565" y="connsiteY21565"/>
              </a:cxn>
              <a:cxn ang="0">
                <a:pos x="connsiteX21566" y="connsiteY21566"/>
              </a:cxn>
              <a:cxn ang="0">
                <a:pos x="connsiteX21567" y="connsiteY21567"/>
              </a:cxn>
              <a:cxn ang="0">
                <a:pos x="connsiteX21568" y="connsiteY21568"/>
              </a:cxn>
              <a:cxn ang="0">
                <a:pos x="connsiteX21569" y="connsiteY21569"/>
              </a:cxn>
              <a:cxn ang="0">
                <a:pos x="connsiteX21570" y="connsiteY21570"/>
              </a:cxn>
              <a:cxn ang="0">
                <a:pos x="connsiteX21571" y="connsiteY21571"/>
              </a:cxn>
              <a:cxn ang="0">
                <a:pos x="connsiteX21572" y="connsiteY21572"/>
              </a:cxn>
              <a:cxn ang="0">
                <a:pos x="connsiteX21573" y="connsiteY21573"/>
              </a:cxn>
              <a:cxn ang="0">
                <a:pos x="connsiteX21574" y="connsiteY21574"/>
              </a:cxn>
              <a:cxn ang="0">
                <a:pos x="connsiteX21575" y="connsiteY21575"/>
              </a:cxn>
              <a:cxn ang="0">
                <a:pos x="connsiteX21576" y="connsiteY21576"/>
              </a:cxn>
              <a:cxn ang="0">
                <a:pos x="connsiteX21577" y="connsiteY21577"/>
              </a:cxn>
              <a:cxn ang="0">
                <a:pos x="connsiteX21578" y="connsiteY21578"/>
              </a:cxn>
              <a:cxn ang="0">
                <a:pos x="connsiteX21579" y="connsiteY21579"/>
              </a:cxn>
              <a:cxn ang="0">
                <a:pos x="connsiteX21580" y="connsiteY21580"/>
              </a:cxn>
              <a:cxn ang="0">
                <a:pos x="connsiteX21581" y="connsiteY21581"/>
              </a:cxn>
              <a:cxn ang="0">
                <a:pos x="connsiteX21582" y="connsiteY21582"/>
              </a:cxn>
              <a:cxn ang="0">
                <a:pos x="connsiteX21583" y="connsiteY21583"/>
              </a:cxn>
              <a:cxn ang="0">
                <a:pos x="connsiteX21584" y="connsiteY21584"/>
              </a:cxn>
              <a:cxn ang="0">
                <a:pos x="connsiteX21585" y="connsiteY21585"/>
              </a:cxn>
              <a:cxn ang="0">
                <a:pos x="connsiteX21586" y="connsiteY21586"/>
              </a:cxn>
              <a:cxn ang="0">
                <a:pos x="connsiteX21587" y="connsiteY21587"/>
              </a:cxn>
              <a:cxn ang="0">
                <a:pos x="connsiteX21588" y="connsiteY21588"/>
              </a:cxn>
              <a:cxn ang="0">
                <a:pos x="connsiteX21589" y="connsiteY21589"/>
              </a:cxn>
              <a:cxn ang="0">
                <a:pos x="connsiteX21590" y="connsiteY21590"/>
              </a:cxn>
              <a:cxn ang="0">
                <a:pos x="connsiteX21591" y="connsiteY21591"/>
              </a:cxn>
              <a:cxn ang="0">
                <a:pos x="connsiteX21592" y="connsiteY21592"/>
              </a:cxn>
              <a:cxn ang="0">
                <a:pos x="connsiteX21593" y="connsiteY21593"/>
              </a:cxn>
              <a:cxn ang="0">
                <a:pos x="connsiteX21594" y="connsiteY21594"/>
              </a:cxn>
              <a:cxn ang="0">
                <a:pos x="connsiteX21595" y="connsiteY21595"/>
              </a:cxn>
              <a:cxn ang="0">
                <a:pos x="connsiteX21596" y="connsiteY21596"/>
              </a:cxn>
              <a:cxn ang="0">
                <a:pos x="connsiteX21597" y="connsiteY21597"/>
              </a:cxn>
              <a:cxn ang="0">
                <a:pos x="connsiteX21598" y="connsiteY21598"/>
              </a:cxn>
              <a:cxn ang="0">
                <a:pos x="connsiteX21599" y="connsiteY21599"/>
              </a:cxn>
              <a:cxn ang="0">
                <a:pos x="connsiteX21600" y="connsiteY21600"/>
              </a:cxn>
              <a:cxn ang="0">
                <a:pos x="connsiteX21601" y="connsiteY21601"/>
              </a:cxn>
              <a:cxn ang="0">
                <a:pos x="connsiteX21602" y="connsiteY21602"/>
              </a:cxn>
              <a:cxn ang="0">
                <a:pos x="connsiteX21603" y="connsiteY21603"/>
              </a:cxn>
              <a:cxn ang="0">
                <a:pos x="connsiteX21604" y="connsiteY21604"/>
              </a:cxn>
              <a:cxn ang="0">
                <a:pos x="connsiteX21605" y="connsiteY21605"/>
              </a:cxn>
              <a:cxn ang="0">
                <a:pos x="connsiteX21606" y="connsiteY21606"/>
              </a:cxn>
              <a:cxn ang="0">
                <a:pos x="connsiteX21607" y="connsiteY21607"/>
              </a:cxn>
              <a:cxn ang="0">
                <a:pos x="connsiteX21608" y="connsiteY21608"/>
              </a:cxn>
              <a:cxn ang="0">
                <a:pos x="connsiteX21609" y="connsiteY21609"/>
              </a:cxn>
              <a:cxn ang="0">
                <a:pos x="connsiteX21610" y="connsiteY21610"/>
              </a:cxn>
              <a:cxn ang="0">
                <a:pos x="connsiteX21611" y="connsiteY21611"/>
              </a:cxn>
              <a:cxn ang="0">
                <a:pos x="connsiteX21612" y="connsiteY21612"/>
              </a:cxn>
              <a:cxn ang="0">
                <a:pos x="connsiteX21613" y="connsiteY21613"/>
              </a:cxn>
              <a:cxn ang="0">
                <a:pos x="connsiteX21614" y="connsiteY21614"/>
              </a:cxn>
              <a:cxn ang="0">
                <a:pos x="connsiteX21615" y="connsiteY21615"/>
              </a:cxn>
              <a:cxn ang="0">
                <a:pos x="connsiteX21616" y="connsiteY21616"/>
              </a:cxn>
              <a:cxn ang="0">
                <a:pos x="connsiteX21617" y="connsiteY21617"/>
              </a:cxn>
              <a:cxn ang="0">
                <a:pos x="connsiteX21618" y="connsiteY21618"/>
              </a:cxn>
              <a:cxn ang="0">
                <a:pos x="connsiteX21619" y="connsiteY21619"/>
              </a:cxn>
              <a:cxn ang="0">
                <a:pos x="connsiteX21620" y="connsiteY21620"/>
              </a:cxn>
              <a:cxn ang="0">
                <a:pos x="connsiteX21621" y="connsiteY21621"/>
              </a:cxn>
              <a:cxn ang="0">
                <a:pos x="connsiteX21622" y="connsiteY21622"/>
              </a:cxn>
              <a:cxn ang="0">
                <a:pos x="connsiteX21623" y="connsiteY21623"/>
              </a:cxn>
              <a:cxn ang="0">
                <a:pos x="connsiteX21624" y="connsiteY21624"/>
              </a:cxn>
              <a:cxn ang="0">
                <a:pos x="connsiteX21625" y="connsiteY21625"/>
              </a:cxn>
              <a:cxn ang="0">
                <a:pos x="connsiteX21626" y="connsiteY21626"/>
              </a:cxn>
              <a:cxn ang="0">
                <a:pos x="connsiteX21627" y="connsiteY21627"/>
              </a:cxn>
              <a:cxn ang="0">
                <a:pos x="connsiteX21628" y="connsiteY21628"/>
              </a:cxn>
              <a:cxn ang="0">
                <a:pos x="connsiteX21629" y="connsiteY21629"/>
              </a:cxn>
              <a:cxn ang="0">
                <a:pos x="connsiteX21630" y="connsiteY21630"/>
              </a:cxn>
              <a:cxn ang="0">
                <a:pos x="connsiteX21631" y="connsiteY21631"/>
              </a:cxn>
              <a:cxn ang="0">
                <a:pos x="connsiteX21632" y="connsiteY21632"/>
              </a:cxn>
              <a:cxn ang="0">
                <a:pos x="connsiteX21633" y="connsiteY21633"/>
              </a:cxn>
              <a:cxn ang="0">
                <a:pos x="connsiteX21634" y="connsiteY21634"/>
              </a:cxn>
              <a:cxn ang="0">
                <a:pos x="connsiteX21635" y="connsiteY21635"/>
              </a:cxn>
              <a:cxn ang="0">
                <a:pos x="connsiteX21636" y="connsiteY21636"/>
              </a:cxn>
              <a:cxn ang="0">
                <a:pos x="connsiteX21637" y="connsiteY21637"/>
              </a:cxn>
              <a:cxn ang="0">
                <a:pos x="connsiteX21638" y="connsiteY21638"/>
              </a:cxn>
              <a:cxn ang="0">
                <a:pos x="connsiteX21639" y="connsiteY21639"/>
              </a:cxn>
              <a:cxn ang="0">
                <a:pos x="connsiteX21640" y="connsiteY21640"/>
              </a:cxn>
              <a:cxn ang="0">
                <a:pos x="connsiteX21641" y="connsiteY21641"/>
              </a:cxn>
              <a:cxn ang="0">
                <a:pos x="connsiteX21642" y="connsiteY21642"/>
              </a:cxn>
              <a:cxn ang="0">
                <a:pos x="connsiteX21643" y="connsiteY21643"/>
              </a:cxn>
              <a:cxn ang="0">
                <a:pos x="connsiteX21644" y="connsiteY21644"/>
              </a:cxn>
              <a:cxn ang="0">
                <a:pos x="connsiteX21645" y="connsiteY21645"/>
              </a:cxn>
              <a:cxn ang="0">
                <a:pos x="connsiteX21646" y="connsiteY21646"/>
              </a:cxn>
              <a:cxn ang="0">
                <a:pos x="connsiteX21647" y="connsiteY21647"/>
              </a:cxn>
              <a:cxn ang="0">
                <a:pos x="connsiteX21648" y="connsiteY21648"/>
              </a:cxn>
              <a:cxn ang="0">
                <a:pos x="connsiteX21649" y="connsiteY21649"/>
              </a:cxn>
              <a:cxn ang="0">
                <a:pos x="connsiteX21650" y="connsiteY21650"/>
              </a:cxn>
              <a:cxn ang="0">
                <a:pos x="connsiteX21651" y="connsiteY21651"/>
              </a:cxn>
              <a:cxn ang="0">
                <a:pos x="connsiteX21652" y="connsiteY21652"/>
              </a:cxn>
              <a:cxn ang="0">
                <a:pos x="connsiteX21653" y="connsiteY21653"/>
              </a:cxn>
              <a:cxn ang="0">
                <a:pos x="connsiteX21654" y="connsiteY21654"/>
              </a:cxn>
              <a:cxn ang="0">
                <a:pos x="connsiteX21655" y="connsiteY21655"/>
              </a:cxn>
              <a:cxn ang="0">
                <a:pos x="connsiteX21656" y="connsiteY21656"/>
              </a:cxn>
              <a:cxn ang="0">
                <a:pos x="connsiteX21657" y="connsiteY21657"/>
              </a:cxn>
              <a:cxn ang="0">
                <a:pos x="connsiteX21658" y="connsiteY21658"/>
              </a:cxn>
              <a:cxn ang="0">
                <a:pos x="connsiteX21659" y="connsiteY21659"/>
              </a:cxn>
              <a:cxn ang="0">
                <a:pos x="connsiteX21660" y="connsiteY21660"/>
              </a:cxn>
              <a:cxn ang="0">
                <a:pos x="connsiteX21661" y="connsiteY21661"/>
              </a:cxn>
              <a:cxn ang="0">
                <a:pos x="connsiteX21662" y="connsiteY21662"/>
              </a:cxn>
              <a:cxn ang="0">
                <a:pos x="connsiteX21663" y="connsiteY21663"/>
              </a:cxn>
              <a:cxn ang="0">
                <a:pos x="connsiteX21664" y="connsiteY21664"/>
              </a:cxn>
              <a:cxn ang="0">
                <a:pos x="connsiteX21665" y="connsiteY21665"/>
              </a:cxn>
              <a:cxn ang="0">
                <a:pos x="connsiteX21666" y="connsiteY21666"/>
              </a:cxn>
              <a:cxn ang="0">
                <a:pos x="connsiteX21667" y="connsiteY21667"/>
              </a:cxn>
              <a:cxn ang="0">
                <a:pos x="connsiteX21668" y="connsiteY21668"/>
              </a:cxn>
              <a:cxn ang="0">
                <a:pos x="connsiteX21669" y="connsiteY21669"/>
              </a:cxn>
              <a:cxn ang="0">
                <a:pos x="connsiteX21670" y="connsiteY21670"/>
              </a:cxn>
              <a:cxn ang="0">
                <a:pos x="connsiteX21671" y="connsiteY21671"/>
              </a:cxn>
              <a:cxn ang="0">
                <a:pos x="connsiteX21672" y="connsiteY21672"/>
              </a:cxn>
              <a:cxn ang="0">
                <a:pos x="connsiteX21673" y="connsiteY21673"/>
              </a:cxn>
              <a:cxn ang="0">
                <a:pos x="connsiteX21674" y="connsiteY21674"/>
              </a:cxn>
              <a:cxn ang="0">
                <a:pos x="connsiteX21675" y="connsiteY21675"/>
              </a:cxn>
              <a:cxn ang="0">
                <a:pos x="connsiteX21676" y="connsiteY21676"/>
              </a:cxn>
              <a:cxn ang="0">
                <a:pos x="connsiteX21677" y="connsiteY21677"/>
              </a:cxn>
              <a:cxn ang="0">
                <a:pos x="connsiteX21678" y="connsiteY21678"/>
              </a:cxn>
              <a:cxn ang="0">
                <a:pos x="connsiteX21679" y="connsiteY21679"/>
              </a:cxn>
              <a:cxn ang="0">
                <a:pos x="connsiteX21680" y="connsiteY21680"/>
              </a:cxn>
              <a:cxn ang="0">
                <a:pos x="connsiteX21681" y="connsiteY21681"/>
              </a:cxn>
              <a:cxn ang="0">
                <a:pos x="connsiteX21682" y="connsiteY21682"/>
              </a:cxn>
              <a:cxn ang="0">
                <a:pos x="connsiteX21683" y="connsiteY21683"/>
              </a:cxn>
              <a:cxn ang="0">
                <a:pos x="connsiteX21684" y="connsiteY21684"/>
              </a:cxn>
              <a:cxn ang="0">
                <a:pos x="connsiteX21685" y="connsiteY21685"/>
              </a:cxn>
              <a:cxn ang="0">
                <a:pos x="connsiteX21686" y="connsiteY21686"/>
              </a:cxn>
              <a:cxn ang="0">
                <a:pos x="connsiteX21687" y="connsiteY21687"/>
              </a:cxn>
              <a:cxn ang="0">
                <a:pos x="connsiteX21688" y="connsiteY21688"/>
              </a:cxn>
              <a:cxn ang="0">
                <a:pos x="connsiteX21689" y="connsiteY21689"/>
              </a:cxn>
              <a:cxn ang="0">
                <a:pos x="connsiteX21690" y="connsiteY21690"/>
              </a:cxn>
              <a:cxn ang="0">
                <a:pos x="connsiteX21691" y="connsiteY21691"/>
              </a:cxn>
              <a:cxn ang="0">
                <a:pos x="connsiteX21692" y="connsiteY21692"/>
              </a:cxn>
              <a:cxn ang="0">
                <a:pos x="connsiteX21693" y="connsiteY21693"/>
              </a:cxn>
              <a:cxn ang="0">
                <a:pos x="connsiteX21694" y="connsiteY21694"/>
              </a:cxn>
              <a:cxn ang="0">
                <a:pos x="connsiteX21695" y="connsiteY21695"/>
              </a:cxn>
              <a:cxn ang="0">
                <a:pos x="connsiteX21696" y="connsiteY21696"/>
              </a:cxn>
              <a:cxn ang="0">
                <a:pos x="connsiteX21697" y="connsiteY21697"/>
              </a:cxn>
              <a:cxn ang="0">
                <a:pos x="connsiteX21698" y="connsiteY21698"/>
              </a:cxn>
              <a:cxn ang="0">
                <a:pos x="connsiteX21699" y="connsiteY21699"/>
              </a:cxn>
              <a:cxn ang="0">
                <a:pos x="connsiteX21700" y="connsiteY21700"/>
              </a:cxn>
              <a:cxn ang="0">
                <a:pos x="connsiteX21701" y="connsiteY21701"/>
              </a:cxn>
              <a:cxn ang="0">
                <a:pos x="connsiteX21702" y="connsiteY21702"/>
              </a:cxn>
              <a:cxn ang="0">
                <a:pos x="connsiteX21703" y="connsiteY21703"/>
              </a:cxn>
              <a:cxn ang="0">
                <a:pos x="connsiteX21704" y="connsiteY21704"/>
              </a:cxn>
              <a:cxn ang="0">
                <a:pos x="connsiteX21705" y="connsiteY21705"/>
              </a:cxn>
              <a:cxn ang="0">
                <a:pos x="connsiteX21706" y="connsiteY21706"/>
              </a:cxn>
              <a:cxn ang="0">
                <a:pos x="connsiteX21707" y="connsiteY21707"/>
              </a:cxn>
              <a:cxn ang="0">
                <a:pos x="connsiteX21708" y="connsiteY21708"/>
              </a:cxn>
              <a:cxn ang="0">
                <a:pos x="connsiteX21709" y="connsiteY21709"/>
              </a:cxn>
              <a:cxn ang="0">
                <a:pos x="connsiteX21710" y="connsiteY21710"/>
              </a:cxn>
              <a:cxn ang="0">
                <a:pos x="connsiteX21711" y="connsiteY21711"/>
              </a:cxn>
              <a:cxn ang="0">
                <a:pos x="connsiteX21712" y="connsiteY21712"/>
              </a:cxn>
              <a:cxn ang="0">
                <a:pos x="connsiteX21713" y="connsiteY21713"/>
              </a:cxn>
              <a:cxn ang="0">
                <a:pos x="connsiteX21714" y="connsiteY21714"/>
              </a:cxn>
              <a:cxn ang="0">
                <a:pos x="connsiteX21715" y="connsiteY21715"/>
              </a:cxn>
              <a:cxn ang="0">
                <a:pos x="connsiteX21716" y="connsiteY21716"/>
              </a:cxn>
              <a:cxn ang="0">
                <a:pos x="connsiteX21717" y="connsiteY21717"/>
              </a:cxn>
              <a:cxn ang="0">
                <a:pos x="connsiteX21718" y="connsiteY21718"/>
              </a:cxn>
              <a:cxn ang="0">
                <a:pos x="connsiteX21719" y="connsiteY21719"/>
              </a:cxn>
              <a:cxn ang="0">
                <a:pos x="connsiteX21720" y="connsiteY21720"/>
              </a:cxn>
              <a:cxn ang="0">
                <a:pos x="connsiteX21721" y="connsiteY21721"/>
              </a:cxn>
              <a:cxn ang="0">
                <a:pos x="connsiteX21722" y="connsiteY21722"/>
              </a:cxn>
              <a:cxn ang="0">
                <a:pos x="connsiteX21723" y="connsiteY21723"/>
              </a:cxn>
              <a:cxn ang="0">
                <a:pos x="connsiteX21724" y="connsiteY21724"/>
              </a:cxn>
              <a:cxn ang="0">
                <a:pos x="connsiteX21725" y="connsiteY21725"/>
              </a:cxn>
              <a:cxn ang="0">
                <a:pos x="connsiteX21726" y="connsiteY21726"/>
              </a:cxn>
              <a:cxn ang="0">
                <a:pos x="connsiteX21727" y="connsiteY21727"/>
              </a:cxn>
              <a:cxn ang="0">
                <a:pos x="connsiteX21728" y="connsiteY21728"/>
              </a:cxn>
              <a:cxn ang="0">
                <a:pos x="connsiteX21729" y="connsiteY21729"/>
              </a:cxn>
              <a:cxn ang="0">
                <a:pos x="connsiteX21730" y="connsiteY21730"/>
              </a:cxn>
              <a:cxn ang="0">
                <a:pos x="connsiteX21731" y="connsiteY21731"/>
              </a:cxn>
              <a:cxn ang="0">
                <a:pos x="connsiteX21732" y="connsiteY21732"/>
              </a:cxn>
              <a:cxn ang="0">
                <a:pos x="connsiteX21733" y="connsiteY21733"/>
              </a:cxn>
              <a:cxn ang="0">
                <a:pos x="connsiteX21734" y="connsiteY21734"/>
              </a:cxn>
              <a:cxn ang="0">
                <a:pos x="connsiteX21735" y="connsiteY21735"/>
              </a:cxn>
              <a:cxn ang="0">
                <a:pos x="connsiteX21736" y="connsiteY21736"/>
              </a:cxn>
              <a:cxn ang="0">
                <a:pos x="connsiteX21737" y="connsiteY21737"/>
              </a:cxn>
              <a:cxn ang="0">
                <a:pos x="connsiteX21738" y="connsiteY21738"/>
              </a:cxn>
              <a:cxn ang="0">
                <a:pos x="connsiteX21739" y="connsiteY21739"/>
              </a:cxn>
              <a:cxn ang="0">
                <a:pos x="connsiteX21740" y="connsiteY21740"/>
              </a:cxn>
              <a:cxn ang="0">
                <a:pos x="connsiteX21741" y="connsiteY21741"/>
              </a:cxn>
              <a:cxn ang="0">
                <a:pos x="connsiteX21742" y="connsiteY21742"/>
              </a:cxn>
              <a:cxn ang="0">
                <a:pos x="connsiteX21743" y="connsiteY21743"/>
              </a:cxn>
              <a:cxn ang="0">
                <a:pos x="connsiteX21744" y="connsiteY21744"/>
              </a:cxn>
              <a:cxn ang="0">
                <a:pos x="connsiteX21745" y="connsiteY21745"/>
              </a:cxn>
              <a:cxn ang="0">
                <a:pos x="connsiteX21746" y="connsiteY21746"/>
              </a:cxn>
              <a:cxn ang="0">
                <a:pos x="connsiteX21747" y="connsiteY21747"/>
              </a:cxn>
              <a:cxn ang="0">
                <a:pos x="connsiteX21748" y="connsiteY21748"/>
              </a:cxn>
              <a:cxn ang="0">
                <a:pos x="connsiteX21749" y="connsiteY21749"/>
              </a:cxn>
              <a:cxn ang="0">
                <a:pos x="connsiteX21750" y="connsiteY21750"/>
              </a:cxn>
              <a:cxn ang="0">
                <a:pos x="connsiteX21751" y="connsiteY21751"/>
              </a:cxn>
              <a:cxn ang="0">
                <a:pos x="connsiteX21752" y="connsiteY21752"/>
              </a:cxn>
              <a:cxn ang="0">
                <a:pos x="connsiteX21753" y="connsiteY21753"/>
              </a:cxn>
              <a:cxn ang="0">
                <a:pos x="connsiteX21754" y="connsiteY21754"/>
              </a:cxn>
              <a:cxn ang="0">
                <a:pos x="connsiteX21755" y="connsiteY21755"/>
              </a:cxn>
              <a:cxn ang="0">
                <a:pos x="connsiteX21756" y="connsiteY21756"/>
              </a:cxn>
              <a:cxn ang="0">
                <a:pos x="connsiteX21757" y="connsiteY21757"/>
              </a:cxn>
              <a:cxn ang="0">
                <a:pos x="connsiteX21758" y="connsiteY21758"/>
              </a:cxn>
              <a:cxn ang="0">
                <a:pos x="connsiteX21759" y="connsiteY21759"/>
              </a:cxn>
              <a:cxn ang="0">
                <a:pos x="connsiteX21760" y="connsiteY21760"/>
              </a:cxn>
              <a:cxn ang="0">
                <a:pos x="connsiteX21761" y="connsiteY21761"/>
              </a:cxn>
              <a:cxn ang="0">
                <a:pos x="connsiteX21762" y="connsiteY21762"/>
              </a:cxn>
              <a:cxn ang="0">
                <a:pos x="connsiteX21763" y="connsiteY21763"/>
              </a:cxn>
              <a:cxn ang="0">
                <a:pos x="connsiteX21764" y="connsiteY21764"/>
              </a:cxn>
              <a:cxn ang="0">
                <a:pos x="connsiteX21765" y="connsiteY21765"/>
              </a:cxn>
              <a:cxn ang="0">
                <a:pos x="connsiteX21766" y="connsiteY21766"/>
              </a:cxn>
              <a:cxn ang="0">
                <a:pos x="connsiteX21767" y="connsiteY21767"/>
              </a:cxn>
              <a:cxn ang="0">
                <a:pos x="connsiteX21768" y="connsiteY21768"/>
              </a:cxn>
              <a:cxn ang="0">
                <a:pos x="connsiteX21769" y="connsiteY21769"/>
              </a:cxn>
              <a:cxn ang="0">
                <a:pos x="connsiteX21770" y="connsiteY21770"/>
              </a:cxn>
              <a:cxn ang="0">
                <a:pos x="connsiteX21771" y="connsiteY21771"/>
              </a:cxn>
              <a:cxn ang="0">
                <a:pos x="connsiteX21772" y="connsiteY21772"/>
              </a:cxn>
              <a:cxn ang="0">
                <a:pos x="connsiteX21773" y="connsiteY21773"/>
              </a:cxn>
              <a:cxn ang="0">
                <a:pos x="connsiteX21774" y="connsiteY21774"/>
              </a:cxn>
              <a:cxn ang="0">
                <a:pos x="connsiteX21775" y="connsiteY21775"/>
              </a:cxn>
              <a:cxn ang="0">
                <a:pos x="connsiteX21776" y="connsiteY21776"/>
              </a:cxn>
              <a:cxn ang="0">
                <a:pos x="connsiteX21777" y="connsiteY21777"/>
              </a:cxn>
              <a:cxn ang="0">
                <a:pos x="connsiteX21778" y="connsiteY21778"/>
              </a:cxn>
              <a:cxn ang="0">
                <a:pos x="connsiteX21779" y="connsiteY21779"/>
              </a:cxn>
              <a:cxn ang="0">
                <a:pos x="connsiteX21780" y="connsiteY21780"/>
              </a:cxn>
              <a:cxn ang="0">
                <a:pos x="connsiteX21781" y="connsiteY21781"/>
              </a:cxn>
              <a:cxn ang="0">
                <a:pos x="connsiteX21782" y="connsiteY21782"/>
              </a:cxn>
              <a:cxn ang="0">
                <a:pos x="connsiteX21783" y="connsiteY21783"/>
              </a:cxn>
              <a:cxn ang="0">
                <a:pos x="connsiteX21784" y="connsiteY21784"/>
              </a:cxn>
              <a:cxn ang="0">
                <a:pos x="connsiteX21785" y="connsiteY21785"/>
              </a:cxn>
              <a:cxn ang="0">
                <a:pos x="connsiteX21786" y="connsiteY21786"/>
              </a:cxn>
              <a:cxn ang="0">
                <a:pos x="connsiteX21787" y="connsiteY21787"/>
              </a:cxn>
              <a:cxn ang="0">
                <a:pos x="connsiteX21788" y="connsiteY21788"/>
              </a:cxn>
              <a:cxn ang="0">
                <a:pos x="connsiteX21789" y="connsiteY21789"/>
              </a:cxn>
              <a:cxn ang="0">
                <a:pos x="connsiteX21790" y="connsiteY21790"/>
              </a:cxn>
              <a:cxn ang="0">
                <a:pos x="connsiteX21791" y="connsiteY21791"/>
              </a:cxn>
              <a:cxn ang="0">
                <a:pos x="connsiteX21792" y="connsiteY21792"/>
              </a:cxn>
              <a:cxn ang="0">
                <a:pos x="connsiteX21793" y="connsiteY21793"/>
              </a:cxn>
              <a:cxn ang="0">
                <a:pos x="connsiteX21794" y="connsiteY21794"/>
              </a:cxn>
              <a:cxn ang="0">
                <a:pos x="connsiteX21795" y="connsiteY21795"/>
              </a:cxn>
              <a:cxn ang="0">
                <a:pos x="connsiteX21796" y="connsiteY21796"/>
              </a:cxn>
              <a:cxn ang="0">
                <a:pos x="connsiteX21797" y="connsiteY21797"/>
              </a:cxn>
              <a:cxn ang="0">
                <a:pos x="connsiteX21798" y="connsiteY21798"/>
              </a:cxn>
              <a:cxn ang="0">
                <a:pos x="connsiteX21799" y="connsiteY21799"/>
              </a:cxn>
              <a:cxn ang="0">
                <a:pos x="connsiteX21800" y="connsiteY21800"/>
              </a:cxn>
              <a:cxn ang="0">
                <a:pos x="connsiteX21801" y="connsiteY21801"/>
              </a:cxn>
              <a:cxn ang="0">
                <a:pos x="connsiteX21802" y="connsiteY21802"/>
              </a:cxn>
              <a:cxn ang="0">
                <a:pos x="connsiteX21803" y="connsiteY21803"/>
              </a:cxn>
              <a:cxn ang="0">
                <a:pos x="connsiteX21804" y="connsiteY21804"/>
              </a:cxn>
              <a:cxn ang="0">
                <a:pos x="connsiteX21805" y="connsiteY21805"/>
              </a:cxn>
              <a:cxn ang="0">
                <a:pos x="connsiteX21806" y="connsiteY21806"/>
              </a:cxn>
              <a:cxn ang="0">
                <a:pos x="connsiteX21807" y="connsiteY21807"/>
              </a:cxn>
              <a:cxn ang="0">
                <a:pos x="connsiteX21808" y="connsiteY21808"/>
              </a:cxn>
              <a:cxn ang="0">
                <a:pos x="connsiteX21809" y="connsiteY21809"/>
              </a:cxn>
              <a:cxn ang="0">
                <a:pos x="connsiteX21810" y="connsiteY21810"/>
              </a:cxn>
              <a:cxn ang="0">
                <a:pos x="connsiteX21811" y="connsiteY21811"/>
              </a:cxn>
              <a:cxn ang="0">
                <a:pos x="connsiteX21812" y="connsiteY21812"/>
              </a:cxn>
              <a:cxn ang="0">
                <a:pos x="connsiteX21813" y="connsiteY21813"/>
              </a:cxn>
              <a:cxn ang="0">
                <a:pos x="connsiteX21814" y="connsiteY21814"/>
              </a:cxn>
              <a:cxn ang="0">
                <a:pos x="connsiteX21815" y="connsiteY21815"/>
              </a:cxn>
              <a:cxn ang="0">
                <a:pos x="connsiteX21816" y="connsiteY21816"/>
              </a:cxn>
              <a:cxn ang="0">
                <a:pos x="connsiteX21817" y="connsiteY21817"/>
              </a:cxn>
              <a:cxn ang="0">
                <a:pos x="connsiteX21818" y="connsiteY21818"/>
              </a:cxn>
              <a:cxn ang="0">
                <a:pos x="connsiteX21819" y="connsiteY21819"/>
              </a:cxn>
              <a:cxn ang="0">
                <a:pos x="connsiteX21820" y="connsiteY21820"/>
              </a:cxn>
              <a:cxn ang="0">
                <a:pos x="connsiteX21821" y="connsiteY21821"/>
              </a:cxn>
              <a:cxn ang="0">
                <a:pos x="connsiteX21822" y="connsiteY21822"/>
              </a:cxn>
              <a:cxn ang="0">
                <a:pos x="connsiteX21823" y="connsiteY21823"/>
              </a:cxn>
              <a:cxn ang="0">
                <a:pos x="connsiteX21824" y="connsiteY21824"/>
              </a:cxn>
              <a:cxn ang="0">
                <a:pos x="connsiteX21825" y="connsiteY21825"/>
              </a:cxn>
              <a:cxn ang="0">
                <a:pos x="connsiteX21826" y="connsiteY21826"/>
              </a:cxn>
              <a:cxn ang="0">
                <a:pos x="connsiteX21827" y="connsiteY21827"/>
              </a:cxn>
              <a:cxn ang="0">
                <a:pos x="connsiteX21828" y="connsiteY21828"/>
              </a:cxn>
              <a:cxn ang="0">
                <a:pos x="connsiteX21829" y="connsiteY21829"/>
              </a:cxn>
              <a:cxn ang="0">
                <a:pos x="connsiteX21830" y="connsiteY21830"/>
              </a:cxn>
              <a:cxn ang="0">
                <a:pos x="connsiteX21831" y="connsiteY21831"/>
              </a:cxn>
              <a:cxn ang="0">
                <a:pos x="connsiteX21832" y="connsiteY21832"/>
              </a:cxn>
              <a:cxn ang="0">
                <a:pos x="connsiteX21833" y="connsiteY21833"/>
              </a:cxn>
              <a:cxn ang="0">
                <a:pos x="connsiteX21834" y="connsiteY21834"/>
              </a:cxn>
              <a:cxn ang="0">
                <a:pos x="connsiteX21835" y="connsiteY21835"/>
              </a:cxn>
              <a:cxn ang="0">
                <a:pos x="connsiteX21836" y="connsiteY21836"/>
              </a:cxn>
              <a:cxn ang="0">
                <a:pos x="connsiteX21837" y="connsiteY21837"/>
              </a:cxn>
              <a:cxn ang="0">
                <a:pos x="connsiteX21838" y="connsiteY21838"/>
              </a:cxn>
              <a:cxn ang="0">
                <a:pos x="connsiteX21839" y="connsiteY21839"/>
              </a:cxn>
              <a:cxn ang="0">
                <a:pos x="connsiteX21840" y="connsiteY21840"/>
              </a:cxn>
              <a:cxn ang="0">
                <a:pos x="connsiteX21841" y="connsiteY21841"/>
              </a:cxn>
              <a:cxn ang="0">
                <a:pos x="connsiteX21842" y="connsiteY21842"/>
              </a:cxn>
              <a:cxn ang="0">
                <a:pos x="connsiteX21843" y="connsiteY21843"/>
              </a:cxn>
              <a:cxn ang="0">
                <a:pos x="connsiteX21844" y="connsiteY21844"/>
              </a:cxn>
              <a:cxn ang="0">
                <a:pos x="connsiteX21845" y="connsiteY21845"/>
              </a:cxn>
              <a:cxn ang="0">
                <a:pos x="connsiteX21846" y="connsiteY21846"/>
              </a:cxn>
              <a:cxn ang="0">
                <a:pos x="connsiteX21847" y="connsiteY21847"/>
              </a:cxn>
              <a:cxn ang="0">
                <a:pos x="connsiteX21848" y="connsiteY21848"/>
              </a:cxn>
              <a:cxn ang="0">
                <a:pos x="connsiteX21849" y="connsiteY21849"/>
              </a:cxn>
              <a:cxn ang="0">
                <a:pos x="connsiteX21850" y="connsiteY21850"/>
              </a:cxn>
              <a:cxn ang="0">
                <a:pos x="connsiteX21851" y="connsiteY21851"/>
              </a:cxn>
              <a:cxn ang="0">
                <a:pos x="connsiteX21852" y="connsiteY21852"/>
              </a:cxn>
              <a:cxn ang="0">
                <a:pos x="connsiteX21853" y="connsiteY21853"/>
              </a:cxn>
              <a:cxn ang="0">
                <a:pos x="connsiteX21854" y="connsiteY21854"/>
              </a:cxn>
              <a:cxn ang="0">
                <a:pos x="connsiteX21855" y="connsiteY21855"/>
              </a:cxn>
              <a:cxn ang="0">
                <a:pos x="connsiteX21856" y="connsiteY21856"/>
              </a:cxn>
              <a:cxn ang="0">
                <a:pos x="connsiteX21857" y="connsiteY21857"/>
              </a:cxn>
              <a:cxn ang="0">
                <a:pos x="connsiteX21858" y="connsiteY21858"/>
              </a:cxn>
              <a:cxn ang="0">
                <a:pos x="connsiteX21859" y="connsiteY21859"/>
              </a:cxn>
              <a:cxn ang="0">
                <a:pos x="connsiteX21860" y="connsiteY21860"/>
              </a:cxn>
              <a:cxn ang="0">
                <a:pos x="connsiteX21861" y="connsiteY21861"/>
              </a:cxn>
              <a:cxn ang="0">
                <a:pos x="connsiteX21862" y="connsiteY21862"/>
              </a:cxn>
              <a:cxn ang="0">
                <a:pos x="connsiteX21863" y="connsiteY21863"/>
              </a:cxn>
              <a:cxn ang="0">
                <a:pos x="connsiteX21864" y="connsiteY21864"/>
              </a:cxn>
              <a:cxn ang="0">
                <a:pos x="connsiteX21865" y="connsiteY21865"/>
              </a:cxn>
              <a:cxn ang="0">
                <a:pos x="connsiteX21866" y="connsiteY21866"/>
              </a:cxn>
              <a:cxn ang="0">
                <a:pos x="connsiteX21867" y="connsiteY21867"/>
              </a:cxn>
              <a:cxn ang="0">
                <a:pos x="connsiteX21868" y="connsiteY21868"/>
              </a:cxn>
              <a:cxn ang="0">
                <a:pos x="connsiteX21869" y="connsiteY21869"/>
              </a:cxn>
              <a:cxn ang="0">
                <a:pos x="connsiteX21870" y="connsiteY21870"/>
              </a:cxn>
              <a:cxn ang="0">
                <a:pos x="connsiteX21871" y="connsiteY21871"/>
              </a:cxn>
              <a:cxn ang="0">
                <a:pos x="connsiteX21872" y="connsiteY21872"/>
              </a:cxn>
              <a:cxn ang="0">
                <a:pos x="connsiteX21873" y="connsiteY21873"/>
              </a:cxn>
              <a:cxn ang="0">
                <a:pos x="connsiteX21874" y="connsiteY21874"/>
              </a:cxn>
              <a:cxn ang="0">
                <a:pos x="connsiteX21875" y="connsiteY21875"/>
              </a:cxn>
              <a:cxn ang="0">
                <a:pos x="connsiteX21876" y="connsiteY21876"/>
              </a:cxn>
              <a:cxn ang="0">
                <a:pos x="connsiteX21877" y="connsiteY21877"/>
              </a:cxn>
              <a:cxn ang="0">
                <a:pos x="connsiteX21878" y="connsiteY21878"/>
              </a:cxn>
              <a:cxn ang="0">
                <a:pos x="connsiteX21879" y="connsiteY21879"/>
              </a:cxn>
              <a:cxn ang="0">
                <a:pos x="connsiteX21880" y="connsiteY21880"/>
              </a:cxn>
              <a:cxn ang="0">
                <a:pos x="connsiteX21881" y="connsiteY21881"/>
              </a:cxn>
              <a:cxn ang="0">
                <a:pos x="connsiteX21882" y="connsiteY21882"/>
              </a:cxn>
              <a:cxn ang="0">
                <a:pos x="connsiteX21883" y="connsiteY21883"/>
              </a:cxn>
              <a:cxn ang="0">
                <a:pos x="connsiteX21884" y="connsiteY21884"/>
              </a:cxn>
              <a:cxn ang="0">
                <a:pos x="connsiteX21885" y="connsiteY21885"/>
              </a:cxn>
              <a:cxn ang="0">
                <a:pos x="connsiteX21886" y="connsiteY21886"/>
              </a:cxn>
              <a:cxn ang="0">
                <a:pos x="connsiteX21887" y="connsiteY21887"/>
              </a:cxn>
              <a:cxn ang="0">
                <a:pos x="connsiteX21888" y="connsiteY21888"/>
              </a:cxn>
              <a:cxn ang="0">
                <a:pos x="connsiteX21889" y="connsiteY21889"/>
              </a:cxn>
              <a:cxn ang="0">
                <a:pos x="connsiteX21890" y="connsiteY21890"/>
              </a:cxn>
              <a:cxn ang="0">
                <a:pos x="connsiteX21891" y="connsiteY21891"/>
              </a:cxn>
              <a:cxn ang="0">
                <a:pos x="connsiteX21892" y="connsiteY21892"/>
              </a:cxn>
              <a:cxn ang="0">
                <a:pos x="connsiteX21893" y="connsiteY21893"/>
              </a:cxn>
              <a:cxn ang="0">
                <a:pos x="connsiteX21894" y="connsiteY21894"/>
              </a:cxn>
              <a:cxn ang="0">
                <a:pos x="connsiteX21895" y="connsiteY21895"/>
              </a:cxn>
              <a:cxn ang="0">
                <a:pos x="connsiteX21896" y="connsiteY21896"/>
              </a:cxn>
              <a:cxn ang="0">
                <a:pos x="connsiteX21897" y="connsiteY21897"/>
              </a:cxn>
              <a:cxn ang="0">
                <a:pos x="connsiteX21898" y="connsiteY21898"/>
              </a:cxn>
              <a:cxn ang="0">
                <a:pos x="connsiteX21899" y="connsiteY21899"/>
              </a:cxn>
              <a:cxn ang="0">
                <a:pos x="connsiteX21900" y="connsiteY21900"/>
              </a:cxn>
              <a:cxn ang="0">
                <a:pos x="connsiteX21901" y="connsiteY21901"/>
              </a:cxn>
              <a:cxn ang="0">
                <a:pos x="connsiteX21902" y="connsiteY21902"/>
              </a:cxn>
              <a:cxn ang="0">
                <a:pos x="connsiteX21903" y="connsiteY21903"/>
              </a:cxn>
              <a:cxn ang="0">
                <a:pos x="connsiteX21904" y="connsiteY21904"/>
              </a:cxn>
              <a:cxn ang="0">
                <a:pos x="connsiteX21905" y="connsiteY21905"/>
              </a:cxn>
              <a:cxn ang="0">
                <a:pos x="connsiteX21906" y="connsiteY21906"/>
              </a:cxn>
              <a:cxn ang="0">
                <a:pos x="connsiteX21907" y="connsiteY21907"/>
              </a:cxn>
              <a:cxn ang="0">
                <a:pos x="connsiteX21908" y="connsiteY21908"/>
              </a:cxn>
              <a:cxn ang="0">
                <a:pos x="connsiteX21909" y="connsiteY21909"/>
              </a:cxn>
              <a:cxn ang="0">
                <a:pos x="connsiteX21910" y="connsiteY21910"/>
              </a:cxn>
              <a:cxn ang="0">
                <a:pos x="connsiteX21911" y="connsiteY21911"/>
              </a:cxn>
              <a:cxn ang="0">
                <a:pos x="connsiteX21912" y="connsiteY21912"/>
              </a:cxn>
              <a:cxn ang="0">
                <a:pos x="connsiteX21913" y="connsiteY21913"/>
              </a:cxn>
              <a:cxn ang="0">
                <a:pos x="connsiteX21914" y="connsiteY21914"/>
              </a:cxn>
              <a:cxn ang="0">
                <a:pos x="connsiteX21915" y="connsiteY21915"/>
              </a:cxn>
              <a:cxn ang="0">
                <a:pos x="connsiteX21916" y="connsiteY21916"/>
              </a:cxn>
              <a:cxn ang="0">
                <a:pos x="connsiteX21917" y="connsiteY21917"/>
              </a:cxn>
              <a:cxn ang="0">
                <a:pos x="connsiteX21918" y="connsiteY21918"/>
              </a:cxn>
              <a:cxn ang="0">
                <a:pos x="connsiteX21919" y="connsiteY21919"/>
              </a:cxn>
              <a:cxn ang="0">
                <a:pos x="connsiteX21920" y="connsiteY21920"/>
              </a:cxn>
              <a:cxn ang="0">
                <a:pos x="connsiteX21921" y="connsiteY21921"/>
              </a:cxn>
              <a:cxn ang="0">
                <a:pos x="connsiteX21922" y="connsiteY21922"/>
              </a:cxn>
              <a:cxn ang="0">
                <a:pos x="connsiteX21923" y="connsiteY21923"/>
              </a:cxn>
              <a:cxn ang="0">
                <a:pos x="connsiteX21924" y="connsiteY21924"/>
              </a:cxn>
              <a:cxn ang="0">
                <a:pos x="connsiteX21925" y="connsiteY21925"/>
              </a:cxn>
              <a:cxn ang="0">
                <a:pos x="connsiteX21926" y="connsiteY21926"/>
              </a:cxn>
              <a:cxn ang="0">
                <a:pos x="connsiteX21927" y="connsiteY21927"/>
              </a:cxn>
              <a:cxn ang="0">
                <a:pos x="connsiteX21928" y="connsiteY21928"/>
              </a:cxn>
              <a:cxn ang="0">
                <a:pos x="connsiteX21929" y="connsiteY21929"/>
              </a:cxn>
              <a:cxn ang="0">
                <a:pos x="connsiteX21930" y="connsiteY21930"/>
              </a:cxn>
              <a:cxn ang="0">
                <a:pos x="connsiteX21931" y="connsiteY21931"/>
              </a:cxn>
              <a:cxn ang="0">
                <a:pos x="connsiteX21932" y="connsiteY21932"/>
              </a:cxn>
              <a:cxn ang="0">
                <a:pos x="connsiteX21933" y="connsiteY21933"/>
              </a:cxn>
              <a:cxn ang="0">
                <a:pos x="connsiteX21934" y="connsiteY21934"/>
              </a:cxn>
              <a:cxn ang="0">
                <a:pos x="connsiteX21935" y="connsiteY21935"/>
              </a:cxn>
              <a:cxn ang="0">
                <a:pos x="connsiteX21936" y="connsiteY21936"/>
              </a:cxn>
              <a:cxn ang="0">
                <a:pos x="connsiteX21937" y="connsiteY21937"/>
              </a:cxn>
              <a:cxn ang="0">
                <a:pos x="connsiteX21938" y="connsiteY21938"/>
              </a:cxn>
              <a:cxn ang="0">
                <a:pos x="connsiteX21939" y="connsiteY21939"/>
              </a:cxn>
              <a:cxn ang="0">
                <a:pos x="connsiteX21940" y="connsiteY21940"/>
              </a:cxn>
              <a:cxn ang="0">
                <a:pos x="connsiteX21941" y="connsiteY21941"/>
              </a:cxn>
              <a:cxn ang="0">
                <a:pos x="connsiteX21942" y="connsiteY21942"/>
              </a:cxn>
              <a:cxn ang="0">
                <a:pos x="connsiteX21943" y="connsiteY21943"/>
              </a:cxn>
              <a:cxn ang="0">
                <a:pos x="connsiteX21944" y="connsiteY21944"/>
              </a:cxn>
              <a:cxn ang="0">
                <a:pos x="connsiteX21945" y="connsiteY21945"/>
              </a:cxn>
              <a:cxn ang="0">
                <a:pos x="connsiteX21946" y="connsiteY21946"/>
              </a:cxn>
              <a:cxn ang="0">
                <a:pos x="connsiteX21947" y="connsiteY21947"/>
              </a:cxn>
              <a:cxn ang="0">
                <a:pos x="connsiteX21948" y="connsiteY21948"/>
              </a:cxn>
              <a:cxn ang="0">
                <a:pos x="connsiteX21949" y="connsiteY21949"/>
              </a:cxn>
              <a:cxn ang="0">
                <a:pos x="connsiteX21950" y="connsiteY21950"/>
              </a:cxn>
              <a:cxn ang="0">
                <a:pos x="connsiteX21951" y="connsiteY21951"/>
              </a:cxn>
              <a:cxn ang="0">
                <a:pos x="connsiteX21952" y="connsiteY21952"/>
              </a:cxn>
              <a:cxn ang="0">
                <a:pos x="connsiteX21953" y="connsiteY21953"/>
              </a:cxn>
              <a:cxn ang="0">
                <a:pos x="connsiteX21954" y="connsiteY21954"/>
              </a:cxn>
              <a:cxn ang="0">
                <a:pos x="connsiteX21955" y="connsiteY21955"/>
              </a:cxn>
              <a:cxn ang="0">
                <a:pos x="connsiteX21956" y="connsiteY21956"/>
              </a:cxn>
              <a:cxn ang="0">
                <a:pos x="connsiteX21957" y="connsiteY21957"/>
              </a:cxn>
              <a:cxn ang="0">
                <a:pos x="connsiteX21958" y="connsiteY21958"/>
              </a:cxn>
              <a:cxn ang="0">
                <a:pos x="connsiteX21959" y="connsiteY21959"/>
              </a:cxn>
              <a:cxn ang="0">
                <a:pos x="connsiteX21960" y="connsiteY21960"/>
              </a:cxn>
              <a:cxn ang="0">
                <a:pos x="connsiteX21961" y="connsiteY21961"/>
              </a:cxn>
              <a:cxn ang="0">
                <a:pos x="connsiteX21962" y="connsiteY21962"/>
              </a:cxn>
              <a:cxn ang="0">
                <a:pos x="connsiteX21963" y="connsiteY21963"/>
              </a:cxn>
              <a:cxn ang="0">
                <a:pos x="connsiteX21964" y="connsiteY21964"/>
              </a:cxn>
              <a:cxn ang="0">
                <a:pos x="connsiteX21965" y="connsiteY21965"/>
              </a:cxn>
              <a:cxn ang="0">
                <a:pos x="connsiteX21966" y="connsiteY21966"/>
              </a:cxn>
              <a:cxn ang="0">
                <a:pos x="connsiteX21967" y="connsiteY21967"/>
              </a:cxn>
              <a:cxn ang="0">
                <a:pos x="connsiteX21968" y="connsiteY21968"/>
              </a:cxn>
              <a:cxn ang="0">
                <a:pos x="connsiteX21969" y="connsiteY21969"/>
              </a:cxn>
              <a:cxn ang="0">
                <a:pos x="connsiteX21970" y="connsiteY21970"/>
              </a:cxn>
              <a:cxn ang="0">
                <a:pos x="connsiteX21971" y="connsiteY21971"/>
              </a:cxn>
              <a:cxn ang="0">
                <a:pos x="connsiteX21972" y="connsiteY21972"/>
              </a:cxn>
              <a:cxn ang="0">
                <a:pos x="connsiteX21973" y="connsiteY21973"/>
              </a:cxn>
              <a:cxn ang="0">
                <a:pos x="connsiteX21974" y="connsiteY21974"/>
              </a:cxn>
              <a:cxn ang="0">
                <a:pos x="connsiteX21975" y="connsiteY21975"/>
              </a:cxn>
              <a:cxn ang="0">
                <a:pos x="connsiteX21976" y="connsiteY21976"/>
              </a:cxn>
              <a:cxn ang="0">
                <a:pos x="connsiteX21977" y="connsiteY21977"/>
              </a:cxn>
              <a:cxn ang="0">
                <a:pos x="connsiteX21978" y="connsiteY21978"/>
              </a:cxn>
              <a:cxn ang="0">
                <a:pos x="connsiteX21979" y="connsiteY21979"/>
              </a:cxn>
              <a:cxn ang="0">
                <a:pos x="connsiteX21980" y="connsiteY21980"/>
              </a:cxn>
              <a:cxn ang="0">
                <a:pos x="connsiteX21981" y="connsiteY21981"/>
              </a:cxn>
              <a:cxn ang="0">
                <a:pos x="connsiteX21982" y="connsiteY21982"/>
              </a:cxn>
              <a:cxn ang="0">
                <a:pos x="connsiteX21983" y="connsiteY21983"/>
              </a:cxn>
              <a:cxn ang="0">
                <a:pos x="connsiteX21984" y="connsiteY21984"/>
              </a:cxn>
              <a:cxn ang="0">
                <a:pos x="connsiteX21985" y="connsiteY21985"/>
              </a:cxn>
              <a:cxn ang="0">
                <a:pos x="connsiteX21986" y="connsiteY21986"/>
              </a:cxn>
              <a:cxn ang="0">
                <a:pos x="connsiteX21987" y="connsiteY21987"/>
              </a:cxn>
              <a:cxn ang="0">
                <a:pos x="connsiteX21988" y="connsiteY21988"/>
              </a:cxn>
              <a:cxn ang="0">
                <a:pos x="connsiteX21989" y="connsiteY21989"/>
              </a:cxn>
              <a:cxn ang="0">
                <a:pos x="connsiteX21990" y="connsiteY21990"/>
              </a:cxn>
              <a:cxn ang="0">
                <a:pos x="connsiteX21991" y="connsiteY21991"/>
              </a:cxn>
              <a:cxn ang="0">
                <a:pos x="connsiteX21992" y="connsiteY21992"/>
              </a:cxn>
              <a:cxn ang="0">
                <a:pos x="connsiteX21993" y="connsiteY21993"/>
              </a:cxn>
              <a:cxn ang="0">
                <a:pos x="connsiteX21994" y="connsiteY21994"/>
              </a:cxn>
              <a:cxn ang="0">
                <a:pos x="connsiteX21995" y="connsiteY21995"/>
              </a:cxn>
              <a:cxn ang="0">
                <a:pos x="connsiteX21996" y="connsiteY21996"/>
              </a:cxn>
              <a:cxn ang="0">
                <a:pos x="connsiteX21997" y="connsiteY21997"/>
              </a:cxn>
              <a:cxn ang="0">
                <a:pos x="connsiteX21998" y="connsiteY21998"/>
              </a:cxn>
              <a:cxn ang="0">
                <a:pos x="connsiteX21999" y="connsiteY21999"/>
              </a:cxn>
              <a:cxn ang="0">
                <a:pos x="connsiteX22000" y="connsiteY22000"/>
              </a:cxn>
              <a:cxn ang="0">
                <a:pos x="connsiteX22001" y="connsiteY22001"/>
              </a:cxn>
              <a:cxn ang="0">
                <a:pos x="connsiteX22002" y="connsiteY22002"/>
              </a:cxn>
              <a:cxn ang="0">
                <a:pos x="connsiteX22003" y="connsiteY22003"/>
              </a:cxn>
              <a:cxn ang="0">
                <a:pos x="connsiteX22004" y="connsiteY22004"/>
              </a:cxn>
              <a:cxn ang="0">
                <a:pos x="connsiteX22005" y="connsiteY22005"/>
              </a:cxn>
              <a:cxn ang="0">
                <a:pos x="connsiteX22006" y="connsiteY22006"/>
              </a:cxn>
              <a:cxn ang="0">
                <a:pos x="connsiteX22007" y="connsiteY22007"/>
              </a:cxn>
              <a:cxn ang="0">
                <a:pos x="connsiteX22008" y="connsiteY22008"/>
              </a:cxn>
              <a:cxn ang="0">
                <a:pos x="connsiteX22009" y="connsiteY22009"/>
              </a:cxn>
              <a:cxn ang="0">
                <a:pos x="connsiteX22010" y="connsiteY22010"/>
              </a:cxn>
              <a:cxn ang="0">
                <a:pos x="connsiteX22011" y="connsiteY22011"/>
              </a:cxn>
              <a:cxn ang="0">
                <a:pos x="connsiteX22012" y="connsiteY22012"/>
              </a:cxn>
              <a:cxn ang="0">
                <a:pos x="connsiteX22013" y="connsiteY22013"/>
              </a:cxn>
              <a:cxn ang="0">
                <a:pos x="connsiteX22014" y="connsiteY22014"/>
              </a:cxn>
              <a:cxn ang="0">
                <a:pos x="connsiteX22015" y="connsiteY22015"/>
              </a:cxn>
              <a:cxn ang="0">
                <a:pos x="connsiteX22016" y="connsiteY22016"/>
              </a:cxn>
              <a:cxn ang="0">
                <a:pos x="connsiteX22017" y="connsiteY22017"/>
              </a:cxn>
              <a:cxn ang="0">
                <a:pos x="connsiteX22018" y="connsiteY22018"/>
              </a:cxn>
              <a:cxn ang="0">
                <a:pos x="connsiteX22019" y="connsiteY22019"/>
              </a:cxn>
              <a:cxn ang="0">
                <a:pos x="connsiteX22020" y="connsiteY22020"/>
              </a:cxn>
              <a:cxn ang="0">
                <a:pos x="connsiteX22021" y="connsiteY22021"/>
              </a:cxn>
              <a:cxn ang="0">
                <a:pos x="connsiteX22022" y="connsiteY22022"/>
              </a:cxn>
              <a:cxn ang="0">
                <a:pos x="connsiteX22023" y="connsiteY22023"/>
              </a:cxn>
              <a:cxn ang="0">
                <a:pos x="connsiteX22024" y="connsiteY22024"/>
              </a:cxn>
              <a:cxn ang="0">
                <a:pos x="connsiteX22025" y="connsiteY22025"/>
              </a:cxn>
              <a:cxn ang="0">
                <a:pos x="connsiteX22026" y="connsiteY22026"/>
              </a:cxn>
              <a:cxn ang="0">
                <a:pos x="connsiteX22027" y="connsiteY22027"/>
              </a:cxn>
              <a:cxn ang="0">
                <a:pos x="connsiteX22028" y="connsiteY22028"/>
              </a:cxn>
              <a:cxn ang="0">
                <a:pos x="connsiteX22029" y="connsiteY22029"/>
              </a:cxn>
              <a:cxn ang="0">
                <a:pos x="connsiteX22030" y="connsiteY22030"/>
              </a:cxn>
              <a:cxn ang="0">
                <a:pos x="connsiteX22031" y="connsiteY22031"/>
              </a:cxn>
              <a:cxn ang="0">
                <a:pos x="connsiteX22032" y="connsiteY22032"/>
              </a:cxn>
              <a:cxn ang="0">
                <a:pos x="connsiteX22033" y="connsiteY22033"/>
              </a:cxn>
              <a:cxn ang="0">
                <a:pos x="connsiteX22034" y="connsiteY22034"/>
              </a:cxn>
              <a:cxn ang="0">
                <a:pos x="connsiteX22035" y="connsiteY22035"/>
              </a:cxn>
              <a:cxn ang="0">
                <a:pos x="connsiteX22036" y="connsiteY22036"/>
              </a:cxn>
              <a:cxn ang="0">
                <a:pos x="connsiteX22037" y="connsiteY22037"/>
              </a:cxn>
              <a:cxn ang="0">
                <a:pos x="connsiteX22038" y="connsiteY22038"/>
              </a:cxn>
              <a:cxn ang="0">
                <a:pos x="connsiteX22039" y="connsiteY22039"/>
              </a:cxn>
              <a:cxn ang="0">
                <a:pos x="connsiteX22040" y="connsiteY22040"/>
              </a:cxn>
              <a:cxn ang="0">
                <a:pos x="connsiteX22041" y="connsiteY22041"/>
              </a:cxn>
              <a:cxn ang="0">
                <a:pos x="connsiteX22042" y="connsiteY22042"/>
              </a:cxn>
              <a:cxn ang="0">
                <a:pos x="connsiteX22043" y="connsiteY22043"/>
              </a:cxn>
              <a:cxn ang="0">
                <a:pos x="connsiteX22044" y="connsiteY22044"/>
              </a:cxn>
              <a:cxn ang="0">
                <a:pos x="connsiteX22045" y="connsiteY22045"/>
              </a:cxn>
              <a:cxn ang="0">
                <a:pos x="connsiteX22046" y="connsiteY22046"/>
              </a:cxn>
              <a:cxn ang="0">
                <a:pos x="connsiteX22047" y="connsiteY22047"/>
              </a:cxn>
              <a:cxn ang="0">
                <a:pos x="connsiteX22048" y="connsiteY22048"/>
              </a:cxn>
              <a:cxn ang="0">
                <a:pos x="connsiteX22049" y="connsiteY22049"/>
              </a:cxn>
              <a:cxn ang="0">
                <a:pos x="connsiteX22050" y="connsiteY22050"/>
              </a:cxn>
              <a:cxn ang="0">
                <a:pos x="connsiteX22051" y="connsiteY22051"/>
              </a:cxn>
              <a:cxn ang="0">
                <a:pos x="connsiteX22052" y="connsiteY22052"/>
              </a:cxn>
              <a:cxn ang="0">
                <a:pos x="connsiteX22053" y="connsiteY22053"/>
              </a:cxn>
              <a:cxn ang="0">
                <a:pos x="connsiteX22054" y="connsiteY22054"/>
              </a:cxn>
              <a:cxn ang="0">
                <a:pos x="connsiteX22055" y="connsiteY22055"/>
              </a:cxn>
              <a:cxn ang="0">
                <a:pos x="connsiteX22056" y="connsiteY22056"/>
              </a:cxn>
              <a:cxn ang="0">
                <a:pos x="connsiteX22057" y="connsiteY22057"/>
              </a:cxn>
              <a:cxn ang="0">
                <a:pos x="connsiteX22058" y="connsiteY22058"/>
              </a:cxn>
              <a:cxn ang="0">
                <a:pos x="connsiteX22059" y="connsiteY22059"/>
              </a:cxn>
              <a:cxn ang="0">
                <a:pos x="connsiteX22060" y="connsiteY22060"/>
              </a:cxn>
              <a:cxn ang="0">
                <a:pos x="connsiteX22061" y="connsiteY22061"/>
              </a:cxn>
              <a:cxn ang="0">
                <a:pos x="connsiteX22062" y="connsiteY22062"/>
              </a:cxn>
              <a:cxn ang="0">
                <a:pos x="connsiteX22063" y="connsiteY22063"/>
              </a:cxn>
              <a:cxn ang="0">
                <a:pos x="connsiteX22064" y="connsiteY22064"/>
              </a:cxn>
              <a:cxn ang="0">
                <a:pos x="connsiteX22065" y="connsiteY22065"/>
              </a:cxn>
              <a:cxn ang="0">
                <a:pos x="connsiteX22066" y="connsiteY22066"/>
              </a:cxn>
              <a:cxn ang="0">
                <a:pos x="connsiteX22067" y="connsiteY22067"/>
              </a:cxn>
              <a:cxn ang="0">
                <a:pos x="connsiteX22068" y="connsiteY22068"/>
              </a:cxn>
              <a:cxn ang="0">
                <a:pos x="connsiteX22069" y="connsiteY22069"/>
              </a:cxn>
              <a:cxn ang="0">
                <a:pos x="connsiteX22070" y="connsiteY22070"/>
              </a:cxn>
              <a:cxn ang="0">
                <a:pos x="connsiteX22071" y="connsiteY22071"/>
              </a:cxn>
              <a:cxn ang="0">
                <a:pos x="connsiteX22072" y="connsiteY22072"/>
              </a:cxn>
              <a:cxn ang="0">
                <a:pos x="connsiteX22073" y="connsiteY22073"/>
              </a:cxn>
              <a:cxn ang="0">
                <a:pos x="connsiteX22074" y="connsiteY22074"/>
              </a:cxn>
              <a:cxn ang="0">
                <a:pos x="connsiteX22075" y="connsiteY22075"/>
              </a:cxn>
              <a:cxn ang="0">
                <a:pos x="connsiteX22076" y="connsiteY22076"/>
              </a:cxn>
              <a:cxn ang="0">
                <a:pos x="connsiteX22077" y="connsiteY22077"/>
              </a:cxn>
              <a:cxn ang="0">
                <a:pos x="connsiteX22078" y="connsiteY22078"/>
              </a:cxn>
              <a:cxn ang="0">
                <a:pos x="connsiteX22079" y="connsiteY22079"/>
              </a:cxn>
              <a:cxn ang="0">
                <a:pos x="connsiteX22080" y="connsiteY22080"/>
              </a:cxn>
              <a:cxn ang="0">
                <a:pos x="connsiteX22081" y="connsiteY22081"/>
              </a:cxn>
              <a:cxn ang="0">
                <a:pos x="connsiteX22082" y="connsiteY22082"/>
              </a:cxn>
              <a:cxn ang="0">
                <a:pos x="connsiteX22083" y="connsiteY22083"/>
              </a:cxn>
              <a:cxn ang="0">
                <a:pos x="connsiteX22084" y="connsiteY22084"/>
              </a:cxn>
              <a:cxn ang="0">
                <a:pos x="connsiteX22085" y="connsiteY22085"/>
              </a:cxn>
              <a:cxn ang="0">
                <a:pos x="connsiteX22086" y="connsiteY22086"/>
              </a:cxn>
              <a:cxn ang="0">
                <a:pos x="connsiteX22087" y="connsiteY22087"/>
              </a:cxn>
              <a:cxn ang="0">
                <a:pos x="connsiteX22088" y="connsiteY22088"/>
              </a:cxn>
              <a:cxn ang="0">
                <a:pos x="connsiteX22089" y="connsiteY22089"/>
              </a:cxn>
              <a:cxn ang="0">
                <a:pos x="connsiteX22090" y="connsiteY22090"/>
              </a:cxn>
              <a:cxn ang="0">
                <a:pos x="connsiteX22091" y="connsiteY22091"/>
              </a:cxn>
              <a:cxn ang="0">
                <a:pos x="connsiteX22092" y="connsiteY22092"/>
              </a:cxn>
              <a:cxn ang="0">
                <a:pos x="connsiteX22093" y="connsiteY22093"/>
              </a:cxn>
              <a:cxn ang="0">
                <a:pos x="connsiteX22094" y="connsiteY22094"/>
              </a:cxn>
              <a:cxn ang="0">
                <a:pos x="connsiteX22095" y="connsiteY22095"/>
              </a:cxn>
              <a:cxn ang="0">
                <a:pos x="connsiteX22096" y="connsiteY22096"/>
              </a:cxn>
              <a:cxn ang="0">
                <a:pos x="connsiteX22097" y="connsiteY22097"/>
              </a:cxn>
              <a:cxn ang="0">
                <a:pos x="connsiteX22098" y="connsiteY22098"/>
              </a:cxn>
              <a:cxn ang="0">
                <a:pos x="connsiteX22099" y="connsiteY22099"/>
              </a:cxn>
              <a:cxn ang="0">
                <a:pos x="connsiteX22100" y="connsiteY22100"/>
              </a:cxn>
              <a:cxn ang="0">
                <a:pos x="connsiteX22101" y="connsiteY22101"/>
              </a:cxn>
              <a:cxn ang="0">
                <a:pos x="connsiteX22102" y="connsiteY22102"/>
              </a:cxn>
              <a:cxn ang="0">
                <a:pos x="connsiteX22103" y="connsiteY22103"/>
              </a:cxn>
              <a:cxn ang="0">
                <a:pos x="connsiteX22104" y="connsiteY22104"/>
              </a:cxn>
              <a:cxn ang="0">
                <a:pos x="connsiteX22105" y="connsiteY22105"/>
              </a:cxn>
              <a:cxn ang="0">
                <a:pos x="connsiteX22106" y="connsiteY22106"/>
              </a:cxn>
              <a:cxn ang="0">
                <a:pos x="connsiteX22107" y="connsiteY22107"/>
              </a:cxn>
              <a:cxn ang="0">
                <a:pos x="connsiteX22108" y="connsiteY22108"/>
              </a:cxn>
              <a:cxn ang="0">
                <a:pos x="connsiteX22109" y="connsiteY22109"/>
              </a:cxn>
              <a:cxn ang="0">
                <a:pos x="connsiteX22110" y="connsiteY22110"/>
              </a:cxn>
              <a:cxn ang="0">
                <a:pos x="connsiteX22111" y="connsiteY22111"/>
              </a:cxn>
              <a:cxn ang="0">
                <a:pos x="connsiteX22112" y="connsiteY22112"/>
              </a:cxn>
              <a:cxn ang="0">
                <a:pos x="connsiteX22113" y="connsiteY22113"/>
              </a:cxn>
              <a:cxn ang="0">
                <a:pos x="connsiteX22114" y="connsiteY22114"/>
              </a:cxn>
              <a:cxn ang="0">
                <a:pos x="connsiteX22115" y="connsiteY22115"/>
              </a:cxn>
              <a:cxn ang="0">
                <a:pos x="connsiteX22116" y="connsiteY22116"/>
              </a:cxn>
              <a:cxn ang="0">
                <a:pos x="connsiteX22117" y="connsiteY22117"/>
              </a:cxn>
              <a:cxn ang="0">
                <a:pos x="connsiteX22118" y="connsiteY22118"/>
              </a:cxn>
              <a:cxn ang="0">
                <a:pos x="connsiteX22119" y="connsiteY22119"/>
              </a:cxn>
              <a:cxn ang="0">
                <a:pos x="connsiteX22120" y="connsiteY22120"/>
              </a:cxn>
              <a:cxn ang="0">
                <a:pos x="connsiteX22121" y="connsiteY22121"/>
              </a:cxn>
              <a:cxn ang="0">
                <a:pos x="connsiteX22122" y="connsiteY22122"/>
              </a:cxn>
              <a:cxn ang="0">
                <a:pos x="connsiteX22123" y="connsiteY22123"/>
              </a:cxn>
              <a:cxn ang="0">
                <a:pos x="connsiteX22124" y="connsiteY22124"/>
              </a:cxn>
              <a:cxn ang="0">
                <a:pos x="connsiteX22125" y="connsiteY22125"/>
              </a:cxn>
              <a:cxn ang="0">
                <a:pos x="connsiteX22126" y="connsiteY22126"/>
              </a:cxn>
              <a:cxn ang="0">
                <a:pos x="connsiteX22127" y="connsiteY22127"/>
              </a:cxn>
              <a:cxn ang="0">
                <a:pos x="connsiteX22128" y="connsiteY22128"/>
              </a:cxn>
              <a:cxn ang="0">
                <a:pos x="connsiteX22129" y="connsiteY22129"/>
              </a:cxn>
              <a:cxn ang="0">
                <a:pos x="connsiteX22130" y="connsiteY22130"/>
              </a:cxn>
              <a:cxn ang="0">
                <a:pos x="connsiteX22131" y="connsiteY22131"/>
              </a:cxn>
              <a:cxn ang="0">
                <a:pos x="connsiteX22132" y="connsiteY22132"/>
              </a:cxn>
              <a:cxn ang="0">
                <a:pos x="connsiteX22133" y="connsiteY22133"/>
              </a:cxn>
              <a:cxn ang="0">
                <a:pos x="connsiteX22134" y="connsiteY22134"/>
              </a:cxn>
              <a:cxn ang="0">
                <a:pos x="connsiteX22135" y="connsiteY22135"/>
              </a:cxn>
              <a:cxn ang="0">
                <a:pos x="connsiteX22136" y="connsiteY22136"/>
              </a:cxn>
              <a:cxn ang="0">
                <a:pos x="connsiteX22137" y="connsiteY22137"/>
              </a:cxn>
              <a:cxn ang="0">
                <a:pos x="connsiteX22138" y="connsiteY22138"/>
              </a:cxn>
              <a:cxn ang="0">
                <a:pos x="connsiteX22139" y="connsiteY22139"/>
              </a:cxn>
              <a:cxn ang="0">
                <a:pos x="connsiteX22140" y="connsiteY22140"/>
              </a:cxn>
              <a:cxn ang="0">
                <a:pos x="connsiteX22141" y="connsiteY22141"/>
              </a:cxn>
              <a:cxn ang="0">
                <a:pos x="connsiteX22142" y="connsiteY22142"/>
              </a:cxn>
              <a:cxn ang="0">
                <a:pos x="connsiteX22143" y="connsiteY22143"/>
              </a:cxn>
              <a:cxn ang="0">
                <a:pos x="connsiteX22144" y="connsiteY22144"/>
              </a:cxn>
              <a:cxn ang="0">
                <a:pos x="connsiteX22145" y="connsiteY22145"/>
              </a:cxn>
              <a:cxn ang="0">
                <a:pos x="connsiteX22146" y="connsiteY22146"/>
              </a:cxn>
              <a:cxn ang="0">
                <a:pos x="connsiteX22147" y="connsiteY22147"/>
              </a:cxn>
              <a:cxn ang="0">
                <a:pos x="connsiteX22148" y="connsiteY22148"/>
              </a:cxn>
              <a:cxn ang="0">
                <a:pos x="connsiteX22149" y="connsiteY22149"/>
              </a:cxn>
              <a:cxn ang="0">
                <a:pos x="connsiteX22150" y="connsiteY22150"/>
              </a:cxn>
              <a:cxn ang="0">
                <a:pos x="connsiteX22151" y="connsiteY22151"/>
              </a:cxn>
              <a:cxn ang="0">
                <a:pos x="connsiteX22152" y="connsiteY22152"/>
              </a:cxn>
              <a:cxn ang="0">
                <a:pos x="connsiteX22153" y="connsiteY22153"/>
              </a:cxn>
              <a:cxn ang="0">
                <a:pos x="connsiteX22154" y="connsiteY22154"/>
              </a:cxn>
              <a:cxn ang="0">
                <a:pos x="connsiteX22155" y="connsiteY22155"/>
              </a:cxn>
              <a:cxn ang="0">
                <a:pos x="connsiteX22156" y="connsiteY22156"/>
              </a:cxn>
              <a:cxn ang="0">
                <a:pos x="connsiteX22157" y="connsiteY22157"/>
              </a:cxn>
              <a:cxn ang="0">
                <a:pos x="connsiteX22158" y="connsiteY22158"/>
              </a:cxn>
              <a:cxn ang="0">
                <a:pos x="connsiteX22159" y="connsiteY22159"/>
              </a:cxn>
              <a:cxn ang="0">
                <a:pos x="connsiteX22160" y="connsiteY22160"/>
              </a:cxn>
              <a:cxn ang="0">
                <a:pos x="connsiteX22161" y="connsiteY22161"/>
              </a:cxn>
              <a:cxn ang="0">
                <a:pos x="connsiteX22162" y="connsiteY22162"/>
              </a:cxn>
              <a:cxn ang="0">
                <a:pos x="connsiteX22163" y="connsiteY22163"/>
              </a:cxn>
              <a:cxn ang="0">
                <a:pos x="connsiteX22164" y="connsiteY22164"/>
              </a:cxn>
              <a:cxn ang="0">
                <a:pos x="connsiteX22165" y="connsiteY22165"/>
              </a:cxn>
              <a:cxn ang="0">
                <a:pos x="connsiteX22166" y="connsiteY22166"/>
              </a:cxn>
              <a:cxn ang="0">
                <a:pos x="connsiteX22167" y="connsiteY22167"/>
              </a:cxn>
              <a:cxn ang="0">
                <a:pos x="connsiteX22168" y="connsiteY22168"/>
              </a:cxn>
              <a:cxn ang="0">
                <a:pos x="connsiteX22169" y="connsiteY22169"/>
              </a:cxn>
              <a:cxn ang="0">
                <a:pos x="connsiteX22170" y="connsiteY22170"/>
              </a:cxn>
              <a:cxn ang="0">
                <a:pos x="connsiteX22171" y="connsiteY22171"/>
              </a:cxn>
              <a:cxn ang="0">
                <a:pos x="connsiteX22172" y="connsiteY22172"/>
              </a:cxn>
              <a:cxn ang="0">
                <a:pos x="connsiteX22173" y="connsiteY22173"/>
              </a:cxn>
              <a:cxn ang="0">
                <a:pos x="connsiteX22174" y="connsiteY22174"/>
              </a:cxn>
              <a:cxn ang="0">
                <a:pos x="connsiteX22175" y="connsiteY22175"/>
              </a:cxn>
              <a:cxn ang="0">
                <a:pos x="connsiteX22176" y="connsiteY22176"/>
              </a:cxn>
              <a:cxn ang="0">
                <a:pos x="connsiteX22177" y="connsiteY22177"/>
              </a:cxn>
              <a:cxn ang="0">
                <a:pos x="connsiteX22178" y="connsiteY22178"/>
              </a:cxn>
              <a:cxn ang="0">
                <a:pos x="connsiteX22179" y="connsiteY22179"/>
              </a:cxn>
              <a:cxn ang="0">
                <a:pos x="connsiteX22180" y="connsiteY22180"/>
              </a:cxn>
              <a:cxn ang="0">
                <a:pos x="connsiteX22181" y="connsiteY22181"/>
              </a:cxn>
              <a:cxn ang="0">
                <a:pos x="connsiteX22182" y="connsiteY22182"/>
              </a:cxn>
              <a:cxn ang="0">
                <a:pos x="connsiteX22183" y="connsiteY22183"/>
              </a:cxn>
              <a:cxn ang="0">
                <a:pos x="connsiteX22184" y="connsiteY22184"/>
              </a:cxn>
              <a:cxn ang="0">
                <a:pos x="connsiteX22185" y="connsiteY22185"/>
              </a:cxn>
              <a:cxn ang="0">
                <a:pos x="connsiteX22186" y="connsiteY22186"/>
              </a:cxn>
              <a:cxn ang="0">
                <a:pos x="connsiteX22187" y="connsiteY22187"/>
              </a:cxn>
              <a:cxn ang="0">
                <a:pos x="connsiteX22188" y="connsiteY22188"/>
              </a:cxn>
              <a:cxn ang="0">
                <a:pos x="connsiteX22189" y="connsiteY22189"/>
              </a:cxn>
              <a:cxn ang="0">
                <a:pos x="connsiteX22190" y="connsiteY22190"/>
              </a:cxn>
              <a:cxn ang="0">
                <a:pos x="connsiteX22191" y="connsiteY22191"/>
              </a:cxn>
              <a:cxn ang="0">
                <a:pos x="connsiteX22192" y="connsiteY22192"/>
              </a:cxn>
              <a:cxn ang="0">
                <a:pos x="connsiteX22193" y="connsiteY22193"/>
              </a:cxn>
              <a:cxn ang="0">
                <a:pos x="connsiteX22194" y="connsiteY22194"/>
              </a:cxn>
              <a:cxn ang="0">
                <a:pos x="connsiteX22195" y="connsiteY22195"/>
              </a:cxn>
              <a:cxn ang="0">
                <a:pos x="connsiteX22196" y="connsiteY22196"/>
              </a:cxn>
              <a:cxn ang="0">
                <a:pos x="connsiteX22197" y="connsiteY22197"/>
              </a:cxn>
              <a:cxn ang="0">
                <a:pos x="connsiteX22198" y="connsiteY22198"/>
              </a:cxn>
              <a:cxn ang="0">
                <a:pos x="connsiteX22199" y="connsiteY22199"/>
              </a:cxn>
              <a:cxn ang="0">
                <a:pos x="connsiteX22200" y="connsiteY22200"/>
              </a:cxn>
              <a:cxn ang="0">
                <a:pos x="connsiteX22201" y="connsiteY22201"/>
              </a:cxn>
              <a:cxn ang="0">
                <a:pos x="connsiteX22202" y="connsiteY22202"/>
              </a:cxn>
              <a:cxn ang="0">
                <a:pos x="connsiteX22203" y="connsiteY22203"/>
              </a:cxn>
              <a:cxn ang="0">
                <a:pos x="connsiteX22204" y="connsiteY22204"/>
              </a:cxn>
              <a:cxn ang="0">
                <a:pos x="connsiteX22205" y="connsiteY22205"/>
              </a:cxn>
              <a:cxn ang="0">
                <a:pos x="connsiteX22206" y="connsiteY22206"/>
              </a:cxn>
              <a:cxn ang="0">
                <a:pos x="connsiteX22207" y="connsiteY22207"/>
              </a:cxn>
              <a:cxn ang="0">
                <a:pos x="connsiteX22208" y="connsiteY22208"/>
              </a:cxn>
              <a:cxn ang="0">
                <a:pos x="connsiteX22209" y="connsiteY22209"/>
              </a:cxn>
              <a:cxn ang="0">
                <a:pos x="connsiteX22210" y="connsiteY22210"/>
              </a:cxn>
              <a:cxn ang="0">
                <a:pos x="connsiteX22211" y="connsiteY22211"/>
              </a:cxn>
              <a:cxn ang="0">
                <a:pos x="connsiteX22212" y="connsiteY22212"/>
              </a:cxn>
              <a:cxn ang="0">
                <a:pos x="connsiteX22213" y="connsiteY22213"/>
              </a:cxn>
              <a:cxn ang="0">
                <a:pos x="connsiteX22214" y="connsiteY22214"/>
              </a:cxn>
              <a:cxn ang="0">
                <a:pos x="connsiteX22215" y="connsiteY22215"/>
              </a:cxn>
              <a:cxn ang="0">
                <a:pos x="connsiteX22216" y="connsiteY22216"/>
              </a:cxn>
              <a:cxn ang="0">
                <a:pos x="connsiteX22217" y="connsiteY22217"/>
              </a:cxn>
              <a:cxn ang="0">
                <a:pos x="connsiteX22218" y="connsiteY22218"/>
              </a:cxn>
              <a:cxn ang="0">
                <a:pos x="connsiteX22219" y="connsiteY22219"/>
              </a:cxn>
              <a:cxn ang="0">
                <a:pos x="connsiteX22220" y="connsiteY22220"/>
              </a:cxn>
              <a:cxn ang="0">
                <a:pos x="connsiteX22221" y="connsiteY22221"/>
              </a:cxn>
              <a:cxn ang="0">
                <a:pos x="connsiteX22222" y="connsiteY22222"/>
              </a:cxn>
              <a:cxn ang="0">
                <a:pos x="connsiteX22223" y="connsiteY22223"/>
              </a:cxn>
              <a:cxn ang="0">
                <a:pos x="connsiteX22224" y="connsiteY22224"/>
              </a:cxn>
              <a:cxn ang="0">
                <a:pos x="connsiteX22225" y="connsiteY22225"/>
              </a:cxn>
              <a:cxn ang="0">
                <a:pos x="connsiteX22226" y="connsiteY22226"/>
              </a:cxn>
              <a:cxn ang="0">
                <a:pos x="connsiteX22227" y="connsiteY22227"/>
              </a:cxn>
              <a:cxn ang="0">
                <a:pos x="connsiteX22228" y="connsiteY22228"/>
              </a:cxn>
              <a:cxn ang="0">
                <a:pos x="connsiteX22229" y="connsiteY22229"/>
              </a:cxn>
              <a:cxn ang="0">
                <a:pos x="connsiteX22230" y="connsiteY22230"/>
              </a:cxn>
              <a:cxn ang="0">
                <a:pos x="connsiteX22231" y="connsiteY22231"/>
              </a:cxn>
              <a:cxn ang="0">
                <a:pos x="connsiteX22232" y="connsiteY22232"/>
              </a:cxn>
              <a:cxn ang="0">
                <a:pos x="connsiteX22233" y="connsiteY22233"/>
              </a:cxn>
              <a:cxn ang="0">
                <a:pos x="connsiteX22234" y="connsiteY22234"/>
              </a:cxn>
              <a:cxn ang="0">
                <a:pos x="connsiteX22235" y="connsiteY22235"/>
              </a:cxn>
              <a:cxn ang="0">
                <a:pos x="connsiteX22236" y="connsiteY22236"/>
              </a:cxn>
              <a:cxn ang="0">
                <a:pos x="connsiteX22237" y="connsiteY22237"/>
              </a:cxn>
              <a:cxn ang="0">
                <a:pos x="connsiteX22238" y="connsiteY22238"/>
              </a:cxn>
              <a:cxn ang="0">
                <a:pos x="connsiteX22239" y="connsiteY22239"/>
              </a:cxn>
              <a:cxn ang="0">
                <a:pos x="connsiteX22240" y="connsiteY22240"/>
              </a:cxn>
              <a:cxn ang="0">
                <a:pos x="connsiteX22241" y="connsiteY22241"/>
              </a:cxn>
              <a:cxn ang="0">
                <a:pos x="connsiteX22242" y="connsiteY22242"/>
              </a:cxn>
              <a:cxn ang="0">
                <a:pos x="connsiteX22243" y="connsiteY22243"/>
              </a:cxn>
              <a:cxn ang="0">
                <a:pos x="connsiteX22244" y="connsiteY22244"/>
              </a:cxn>
              <a:cxn ang="0">
                <a:pos x="connsiteX22245" y="connsiteY22245"/>
              </a:cxn>
              <a:cxn ang="0">
                <a:pos x="connsiteX22246" y="connsiteY22246"/>
              </a:cxn>
              <a:cxn ang="0">
                <a:pos x="connsiteX22247" y="connsiteY22247"/>
              </a:cxn>
              <a:cxn ang="0">
                <a:pos x="connsiteX22248" y="connsiteY22248"/>
              </a:cxn>
              <a:cxn ang="0">
                <a:pos x="connsiteX22249" y="connsiteY22249"/>
              </a:cxn>
              <a:cxn ang="0">
                <a:pos x="connsiteX22250" y="connsiteY22250"/>
              </a:cxn>
              <a:cxn ang="0">
                <a:pos x="connsiteX22251" y="connsiteY22251"/>
              </a:cxn>
              <a:cxn ang="0">
                <a:pos x="connsiteX22252" y="connsiteY22252"/>
              </a:cxn>
              <a:cxn ang="0">
                <a:pos x="connsiteX22253" y="connsiteY22253"/>
              </a:cxn>
              <a:cxn ang="0">
                <a:pos x="connsiteX22254" y="connsiteY22254"/>
              </a:cxn>
              <a:cxn ang="0">
                <a:pos x="connsiteX22255" y="connsiteY22255"/>
              </a:cxn>
              <a:cxn ang="0">
                <a:pos x="connsiteX22256" y="connsiteY22256"/>
              </a:cxn>
              <a:cxn ang="0">
                <a:pos x="connsiteX22257" y="connsiteY22257"/>
              </a:cxn>
              <a:cxn ang="0">
                <a:pos x="connsiteX22258" y="connsiteY22258"/>
              </a:cxn>
              <a:cxn ang="0">
                <a:pos x="connsiteX22259" y="connsiteY22259"/>
              </a:cxn>
              <a:cxn ang="0">
                <a:pos x="connsiteX22260" y="connsiteY22260"/>
              </a:cxn>
              <a:cxn ang="0">
                <a:pos x="connsiteX22261" y="connsiteY22261"/>
              </a:cxn>
              <a:cxn ang="0">
                <a:pos x="connsiteX22262" y="connsiteY22262"/>
              </a:cxn>
              <a:cxn ang="0">
                <a:pos x="connsiteX22263" y="connsiteY22263"/>
              </a:cxn>
              <a:cxn ang="0">
                <a:pos x="connsiteX22264" y="connsiteY22264"/>
              </a:cxn>
              <a:cxn ang="0">
                <a:pos x="connsiteX22265" y="connsiteY22265"/>
              </a:cxn>
              <a:cxn ang="0">
                <a:pos x="connsiteX22266" y="connsiteY22266"/>
              </a:cxn>
              <a:cxn ang="0">
                <a:pos x="connsiteX22267" y="connsiteY22267"/>
              </a:cxn>
              <a:cxn ang="0">
                <a:pos x="connsiteX22268" y="connsiteY22268"/>
              </a:cxn>
              <a:cxn ang="0">
                <a:pos x="connsiteX22269" y="connsiteY22269"/>
              </a:cxn>
              <a:cxn ang="0">
                <a:pos x="connsiteX22270" y="connsiteY22270"/>
              </a:cxn>
              <a:cxn ang="0">
                <a:pos x="connsiteX22271" y="connsiteY22271"/>
              </a:cxn>
              <a:cxn ang="0">
                <a:pos x="connsiteX22272" y="connsiteY22272"/>
              </a:cxn>
              <a:cxn ang="0">
                <a:pos x="connsiteX22273" y="connsiteY22273"/>
              </a:cxn>
              <a:cxn ang="0">
                <a:pos x="connsiteX22274" y="connsiteY22274"/>
              </a:cxn>
              <a:cxn ang="0">
                <a:pos x="connsiteX22275" y="connsiteY22275"/>
              </a:cxn>
              <a:cxn ang="0">
                <a:pos x="connsiteX22276" y="connsiteY22276"/>
              </a:cxn>
              <a:cxn ang="0">
                <a:pos x="connsiteX22277" y="connsiteY22277"/>
              </a:cxn>
              <a:cxn ang="0">
                <a:pos x="connsiteX22278" y="connsiteY22278"/>
              </a:cxn>
              <a:cxn ang="0">
                <a:pos x="connsiteX22279" y="connsiteY22279"/>
              </a:cxn>
              <a:cxn ang="0">
                <a:pos x="connsiteX22280" y="connsiteY22280"/>
              </a:cxn>
              <a:cxn ang="0">
                <a:pos x="connsiteX22281" y="connsiteY22281"/>
              </a:cxn>
              <a:cxn ang="0">
                <a:pos x="connsiteX22282" y="connsiteY22282"/>
              </a:cxn>
              <a:cxn ang="0">
                <a:pos x="connsiteX22283" y="connsiteY22283"/>
              </a:cxn>
              <a:cxn ang="0">
                <a:pos x="connsiteX22284" y="connsiteY22284"/>
              </a:cxn>
              <a:cxn ang="0">
                <a:pos x="connsiteX22285" y="connsiteY22285"/>
              </a:cxn>
              <a:cxn ang="0">
                <a:pos x="connsiteX22286" y="connsiteY22286"/>
              </a:cxn>
              <a:cxn ang="0">
                <a:pos x="connsiteX22287" y="connsiteY22287"/>
              </a:cxn>
              <a:cxn ang="0">
                <a:pos x="connsiteX22288" y="connsiteY22288"/>
              </a:cxn>
              <a:cxn ang="0">
                <a:pos x="connsiteX22289" y="connsiteY22289"/>
              </a:cxn>
              <a:cxn ang="0">
                <a:pos x="connsiteX22290" y="connsiteY22290"/>
              </a:cxn>
              <a:cxn ang="0">
                <a:pos x="connsiteX22291" y="connsiteY22291"/>
              </a:cxn>
              <a:cxn ang="0">
                <a:pos x="connsiteX22292" y="connsiteY22292"/>
              </a:cxn>
              <a:cxn ang="0">
                <a:pos x="connsiteX22293" y="connsiteY22293"/>
              </a:cxn>
              <a:cxn ang="0">
                <a:pos x="connsiteX22294" y="connsiteY22294"/>
              </a:cxn>
              <a:cxn ang="0">
                <a:pos x="connsiteX22295" y="connsiteY22295"/>
              </a:cxn>
              <a:cxn ang="0">
                <a:pos x="connsiteX22296" y="connsiteY22296"/>
              </a:cxn>
              <a:cxn ang="0">
                <a:pos x="connsiteX22297" y="connsiteY22297"/>
              </a:cxn>
              <a:cxn ang="0">
                <a:pos x="connsiteX22298" y="connsiteY22298"/>
              </a:cxn>
              <a:cxn ang="0">
                <a:pos x="connsiteX22299" y="connsiteY22299"/>
              </a:cxn>
              <a:cxn ang="0">
                <a:pos x="connsiteX22300" y="connsiteY22300"/>
              </a:cxn>
              <a:cxn ang="0">
                <a:pos x="connsiteX22301" y="connsiteY22301"/>
              </a:cxn>
              <a:cxn ang="0">
                <a:pos x="connsiteX22302" y="connsiteY22302"/>
              </a:cxn>
              <a:cxn ang="0">
                <a:pos x="connsiteX22303" y="connsiteY22303"/>
              </a:cxn>
              <a:cxn ang="0">
                <a:pos x="connsiteX22304" y="connsiteY22304"/>
              </a:cxn>
              <a:cxn ang="0">
                <a:pos x="connsiteX22305" y="connsiteY22305"/>
              </a:cxn>
              <a:cxn ang="0">
                <a:pos x="connsiteX22306" y="connsiteY22306"/>
              </a:cxn>
              <a:cxn ang="0">
                <a:pos x="connsiteX22307" y="connsiteY22307"/>
              </a:cxn>
              <a:cxn ang="0">
                <a:pos x="connsiteX22308" y="connsiteY22308"/>
              </a:cxn>
              <a:cxn ang="0">
                <a:pos x="connsiteX22309" y="connsiteY22309"/>
              </a:cxn>
              <a:cxn ang="0">
                <a:pos x="connsiteX22310" y="connsiteY22310"/>
              </a:cxn>
              <a:cxn ang="0">
                <a:pos x="connsiteX22311" y="connsiteY22311"/>
              </a:cxn>
              <a:cxn ang="0">
                <a:pos x="connsiteX22312" y="connsiteY22312"/>
              </a:cxn>
              <a:cxn ang="0">
                <a:pos x="connsiteX22313" y="connsiteY22313"/>
              </a:cxn>
              <a:cxn ang="0">
                <a:pos x="connsiteX22314" y="connsiteY22314"/>
              </a:cxn>
              <a:cxn ang="0">
                <a:pos x="connsiteX22315" y="connsiteY22315"/>
              </a:cxn>
              <a:cxn ang="0">
                <a:pos x="connsiteX22316" y="connsiteY22316"/>
              </a:cxn>
              <a:cxn ang="0">
                <a:pos x="connsiteX22317" y="connsiteY22317"/>
              </a:cxn>
              <a:cxn ang="0">
                <a:pos x="connsiteX22318" y="connsiteY22318"/>
              </a:cxn>
              <a:cxn ang="0">
                <a:pos x="connsiteX22319" y="connsiteY22319"/>
              </a:cxn>
              <a:cxn ang="0">
                <a:pos x="connsiteX22320" y="connsiteY22320"/>
              </a:cxn>
              <a:cxn ang="0">
                <a:pos x="connsiteX22321" y="connsiteY22321"/>
              </a:cxn>
              <a:cxn ang="0">
                <a:pos x="connsiteX22322" y="connsiteY22322"/>
              </a:cxn>
              <a:cxn ang="0">
                <a:pos x="connsiteX22323" y="connsiteY22323"/>
              </a:cxn>
              <a:cxn ang="0">
                <a:pos x="connsiteX22324" y="connsiteY22324"/>
              </a:cxn>
              <a:cxn ang="0">
                <a:pos x="connsiteX22325" y="connsiteY22325"/>
              </a:cxn>
              <a:cxn ang="0">
                <a:pos x="connsiteX22326" y="connsiteY22326"/>
              </a:cxn>
              <a:cxn ang="0">
                <a:pos x="connsiteX22327" y="connsiteY22327"/>
              </a:cxn>
              <a:cxn ang="0">
                <a:pos x="connsiteX22328" y="connsiteY22328"/>
              </a:cxn>
              <a:cxn ang="0">
                <a:pos x="connsiteX22329" y="connsiteY22329"/>
              </a:cxn>
              <a:cxn ang="0">
                <a:pos x="connsiteX22330" y="connsiteY22330"/>
              </a:cxn>
              <a:cxn ang="0">
                <a:pos x="connsiteX22331" y="connsiteY22331"/>
              </a:cxn>
              <a:cxn ang="0">
                <a:pos x="connsiteX22332" y="connsiteY22332"/>
              </a:cxn>
              <a:cxn ang="0">
                <a:pos x="connsiteX22333" y="connsiteY22333"/>
              </a:cxn>
              <a:cxn ang="0">
                <a:pos x="connsiteX22334" y="connsiteY22334"/>
              </a:cxn>
              <a:cxn ang="0">
                <a:pos x="connsiteX22335" y="connsiteY22335"/>
              </a:cxn>
              <a:cxn ang="0">
                <a:pos x="connsiteX22336" y="connsiteY22336"/>
              </a:cxn>
              <a:cxn ang="0">
                <a:pos x="connsiteX22337" y="connsiteY22337"/>
              </a:cxn>
              <a:cxn ang="0">
                <a:pos x="connsiteX22338" y="connsiteY22338"/>
              </a:cxn>
              <a:cxn ang="0">
                <a:pos x="connsiteX22339" y="connsiteY22339"/>
              </a:cxn>
              <a:cxn ang="0">
                <a:pos x="connsiteX22340" y="connsiteY22340"/>
              </a:cxn>
              <a:cxn ang="0">
                <a:pos x="connsiteX22341" y="connsiteY22341"/>
              </a:cxn>
              <a:cxn ang="0">
                <a:pos x="connsiteX22342" y="connsiteY22342"/>
              </a:cxn>
              <a:cxn ang="0">
                <a:pos x="connsiteX22343" y="connsiteY22343"/>
              </a:cxn>
              <a:cxn ang="0">
                <a:pos x="connsiteX22344" y="connsiteY22344"/>
              </a:cxn>
              <a:cxn ang="0">
                <a:pos x="connsiteX22345" y="connsiteY22345"/>
              </a:cxn>
              <a:cxn ang="0">
                <a:pos x="connsiteX22346" y="connsiteY22346"/>
              </a:cxn>
              <a:cxn ang="0">
                <a:pos x="connsiteX22347" y="connsiteY22347"/>
              </a:cxn>
              <a:cxn ang="0">
                <a:pos x="connsiteX22348" y="connsiteY22348"/>
              </a:cxn>
              <a:cxn ang="0">
                <a:pos x="connsiteX22349" y="connsiteY22349"/>
              </a:cxn>
              <a:cxn ang="0">
                <a:pos x="connsiteX22350" y="connsiteY22350"/>
              </a:cxn>
              <a:cxn ang="0">
                <a:pos x="connsiteX22351" y="connsiteY22351"/>
              </a:cxn>
              <a:cxn ang="0">
                <a:pos x="connsiteX22352" y="connsiteY22352"/>
              </a:cxn>
              <a:cxn ang="0">
                <a:pos x="connsiteX22353" y="connsiteY22353"/>
              </a:cxn>
              <a:cxn ang="0">
                <a:pos x="connsiteX22354" y="connsiteY22354"/>
              </a:cxn>
              <a:cxn ang="0">
                <a:pos x="connsiteX22355" y="connsiteY22355"/>
              </a:cxn>
              <a:cxn ang="0">
                <a:pos x="connsiteX22356" y="connsiteY22356"/>
              </a:cxn>
              <a:cxn ang="0">
                <a:pos x="connsiteX22357" y="connsiteY22357"/>
              </a:cxn>
              <a:cxn ang="0">
                <a:pos x="connsiteX22358" y="connsiteY22358"/>
              </a:cxn>
              <a:cxn ang="0">
                <a:pos x="connsiteX22359" y="connsiteY22359"/>
              </a:cxn>
              <a:cxn ang="0">
                <a:pos x="connsiteX22360" y="connsiteY22360"/>
              </a:cxn>
              <a:cxn ang="0">
                <a:pos x="connsiteX22361" y="connsiteY22361"/>
              </a:cxn>
              <a:cxn ang="0">
                <a:pos x="connsiteX22362" y="connsiteY22362"/>
              </a:cxn>
              <a:cxn ang="0">
                <a:pos x="connsiteX22363" y="connsiteY22363"/>
              </a:cxn>
              <a:cxn ang="0">
                <a:pos x="connsiteX22364" y="connsiteY22364"/>
              </a:cxn>
              <a:cxn ang="0">
                <a:pos x="connsiteX22365" y="connsiteY22365"/>
              </a:cxn>
              <a:cxn ang="0">
                <a:pos x="connsiteX22366" y="connsiteY22366"/>
              </a:cxn>
              <a:cxn ang="0">
                <a:pos x="connsiteX22367" y="connsiteY22367"/>
              </a:cxn>
              <a:cxn ang="0">
                <a:pos x="connsiteX22368" y="connsiteY22368"/>
              </a:cxn>
              <a:cxn ang="0">
                <a:pos x="connsiteX22369" y="connsiteY22369"/>
              </a:cxn>
              <a:cxn ang="0">
                <a:pos x="connsiteX22370" y="connsiteY22370"/>
              </a:cxn>
              <a:cxn ang="0">
                <a:pos x="connsiteX22371" y="connsiteY22371"/>
              </a:cxn>
              <a:cxn ang="0">
                <a:pos x="connsiteX22372" y="connsiteY22372"/>
              </a:cxn>
              <a:cxn ang="0">
                <a:pos x="connsiteX22373" y="connsiteY22373"/>
              </a:cxn>
              <a:cxn ang="0">
                <a:pos x="connsiteX22374" y="connsiteY22374"/>
              </a:cxn>
              <a:cxn ang="0">
                <a:pos x="connsiteX22375" y="connsiteY22375"/>
              </a:cxn>
              <a:cxn ang="0">
                <a:pos x="connsiteX22376" y="connsiteY22376"/>
              </a:cxn>
              <a:cxn ang="0">
                <a:pos x="connsiteX22377" y="connsiteY22377"/>
              </a:cxn>
              <a:cxn ang="0">
                <a:pos x="connsiteX22378" y="connsiteY22378"/>
              </a:cxn>
              <a:cxn ang="0">
                <a:pos x="connsiteX22379" y="connsiteY22379"/>
              </a:cxn>
              <a:cxn ang="0">
                <a:pos x="connsiteX22380" y="connsiteY22380"/>
              </a:cxn>
              <a:cxn ang="0">
                <a:pos x="connsiteX22381" y="connsiteY22381"/>
              </a:cxn>
              <a:cxn ang="0">
                <a:pos x="connsiteX22382" y="connsiteY22382"/>
              </a:cxn>
              <a:cxn ang="0">
                <a:pos x="connsiteX22383" y="connsiteY22383"/>
              </a:cxn>
              <a:cxn ang="0">
                <a:pos x="connsiteX22384" y="connsiteY22384"/>
              </a:cxn>
              <a:cxn ang="0">
                <a:pos x="connsiteX22385" y="connsiteY22385"/>
              </a:cxn>
              <a:cxn ang="0">
                <a:pos x="connsiteX22386" y="connsiteY22386"/>
              </a:cxn>
              <a:cxn ang="0">
                <a:pos x="connsiteX22387" y="connsiteY22387"/>
              </a:cxn>
              <a:cxn ang="0">
                <a:pos x="connsiteX22388" y="connsiteY22388"/>
              </a:cxn>
              <a:cxn ang="0">
                <a:pos x="connsiteX22389" y="connsiteY22389"/>
              </a:cxn>
              <a:cxn ang="0">
                <a:pos x="connsiteX22390" y="connsiteY22390"/>
              </a:cxn>
              <a:cxn ang="0">
                <a:pos x="connsiteX22391" y="connsiteY22391"/>
              </a:cxn>
              <a:cxn ang="0">
                <a:pos x="connsiteX22392" y="connsiteY22392"/>
              </a:cxn>
              <a:cxn ang="0">
                <a:pos x="connsiteX22393" y="connsiteY22393"/>
              </a:cxn>
              <a:cxn ang="0">
                <a:pos x="connsiteX22394" y="connsiteY22394"/>
              </a:cxn>
              <a:cxn ang="0">
                <a:pos x="connsiteX22395" y="connsiteY22395"/>
              </a:cxn>
              <a:cxn ang="0">
                <a:pos x="connsiteX22396" y="connsiteY22396"/>
              </a:cxn>
              <a:cxn ang="0">
                <a:pos x="connsiteX22397" y="connsiteY22397"/>
              </a:cxn>
              <a:cxn ang="0">
                <a:pos x="connsiteX22398" y="connsiteY22398"/>
              </a:cxn>
              <a:cxn ang="0">
                <a:pos x="connsiteX22399" y="connsiteY22399"/>
              </a:cxn>
              <a:cxn ang="0">
                <a:pos x="connsiteX22400" y="connsiteY22400"/>
              </a:cxn>
              <a:cxn ang="0">
                <a:pos x="connsiteX22401" y="connsiteY22401"/>
              </a:cxn>
              <a:cxn ang="0">
                <a:pos x="connsiteX22402" y="connsiteY22402"/>
              </a:cxn>
              <a:cxn ang="0">
                <a:pos x="connsiteX22403" y="connsiteY22403"/>
              </a:cxn>
              <a:cxn ang="0">
                <a:pos x="connsiteX22404" y="connsiteY22404"/>
              </a:cxn>
              <a:cxn ang="0">
                <a:pos x="connsiteX22405" y="connsiteY22405"/>
              </a:cxn>
              <a:cxn ang="0">
                <a:pos x="connsiteX22406" y="connsiteY22406"/>
              </a:cxn>
              <a:cxn ang="0">
                <a:pos x="connsiteX22407" y="connsiteY22407"/>
              </a:cxn>
              <a:cxn ang="0">
                <a:pos x="connsiteX22408" y="connsiteY22408"/>
              </a:cxn>
              <a:cxn ang="0">
                <a:pos x="connsiteX22409" y="connsiteY22409"/>
              </a:cxn>
              <a:cxn ang="0">
                <a:pos x="connsiteX22410" y="connsiteY22410"/>
              </a:cxn>
              <a:cxn ang="0">
                <a:pos x="connsiteX22411" y="connsiteY22411"/>
              </a:cxn>
              <a:cxn ang="0">
                <a:pos x="connsiteX22412" y="connsiteY22412"/>
              </a:cxn>
              <a:cxn ang="0">
                <a:pos x="connsiteX22413" y="connsiteY22413"/>
              </a:cxn>
              <a:cxn ang="0">
                <a:pos x="connsiteX22414" y="connsiteY22414"/>
              </a:cxn>
              <a:cxn ang="0">
                <a:pos x="connsiteX22415" y="connsiteY22415"/>
              </a:cxn>
              <a:cxn ang="0">
                <a:pos x="connsiteX22416" y="connsiteY22416"/>
              </a:cxn>
              <a:cxn ang="0">
                <a:pos x="connsiteX22417" y="connsiteY22417"/>
              </a:cxn>
              <a:cxn ang="0">
                <a:pos x="connsiteX22418" y="connsiteY22418"/>
              </a:cxn>
              <a:cxn ang="0">
                <a:pos x="connsiteX22419" y="connsiteY22419"/>
              </a:cxn>
              <a:cxn ang="0">
                <a:pos x="connsiteX22420" y="connsiteY22420"/>
              </a:cxn>
              <a:cxn ang="0">
                <a:pos x="connsiteX22421" y="connsiteY22421"/>
              </a:cxn>
              <a:cxn ang="0">
                <a:pos x="connsiteX22422" y="connsiteY22422"/>
              </a:cxn>
              <a:cxn ang="0">
                <a:pos x="connsiteX22423" y="connsiteY22423"/>
              </a:cxn>
              <a:cxn ang="0">
                <a:pos x="connsiteX22424" y="connsiteY22424"/>
              </a:cxn>
              <a:cxn ang="0">
                <a:pos x="connsiteX22425" y="connsiteY22425"/>
              </a:cxn>
              <a:cxn ang="0">
                <a:pos x="connsiteX22426" y="connsiteY22426"/>
              </a:cxn>
              <a:cxn ang="0">
                <a:pos x="connsiteX22427" y="connsiteY22427"/>
              </a:cxn>
              <a:cxn ang="0">
                <a:pos x="connsiteX22428" y="connsiteY22428"/>
              </a:cxn>
              <a:cxn ang="0">
                <a:pos x="connsiteX22429" y="connsiteY22429"/>
              </a:cxn>
              <a:cxn ang="0">
                <a:pos x="connsiteX22430" y="connsiteY22430"/>
              </a:cxn>
              <a:cxn ang="0">
                <a:pos x="connsiteX22431" y="connsiteY22431"/>
              </a:cxn>
              <a:cxn ang="0">
                <a:pos x="connsiteX22432" y="connsiteY22432"/>
              </a:cxn>
              <a:cxn ang="0">
                <a:pos x="connsiteX22433" y="connsiteY22433"/>
              </a:cxn>
              <a:cxn ang="0">
                <a:pos x="connsiteX22434" y="connsiteY22434"/>
              </a:cxn>
              <a:cxn ang="0">
                <a:pos x="connsiteX22435" y="connsiteY22435"/>
              </a:cxn>
              <a:cxn ang="0">
                <a:pos x="connsiteX22436" y="connsiteY22436"/>
              </a:cxn>
              <a:cxn ang="0">
                <a:pos x="connsiteX22437" y="connsiteY22437"/>
              </a:cxn>
              <a:cxn ang="0">
                <a:pos x="connsiteX22438" y="connsiteY22438"/>
              </a:cxn>
              <a:cxn ang="0">
                <a:pos x="connsiteX22439" y="connsiteY22439"/>
              </a:cxn>
              <a:cxn ang="0">
                <a:pos x="connsiteX22440" y="connsiteY22440"/>
              </a:cxn>
              <a:cxn ang="0">
                <a:pos x="connsiteX22441" y="connsiteY22441"/>
              </a:cxn>
              <a:cxn ang="0">
                <a:pos x="connsiteX22442" y="connsiteY22442"/>
              </a:cxn>
              <a:cxn ang="0">
                <a:pos x="connsiteX22443" y="connsiteY22443"/>
              </a:cxn>
              <a:cxn ang="0">
                <a:pos x="connsiteX22444" y="connsiteY22444"/>
              </a:cxn>
              <a:cxn ang="0">
                <a:pos x="connsiteX22445" y="connsiteY22445"/>
              </a:cxn>
              <a:cxn ang="0">
                <a:pos x="connsiteX22446" y="connsiteY22446"/>
              </a:cxn>
              <a:cxn ang="0">
                <a:pos x="connsiteX22447" y="connsiteY22447"/>
              </a:cxn>
              <a:cxn ang="0">
                <a:pos x="connsiteX22448" y="connsiteY22448"/>
              </a:cxn>
              <a:cxn ang="0">
                <a:pos x="connsiteX22449" y="connsiteY22449"/>
              </a:cxn>
              <a:cxn ang="0">
                <a:pos x="connsiteX22450" y="connsiteY22450"/>
              </a:cxn>
              <a:cxn ang="0">
                <a:pos x="connsiteX22451" y="connsiteY22451"/>
              </a:cxn>
              <a:cxn ang="0">
                <a:pos x="connsiteX22452" y="connsiteY22452"/>
              </a:cxn>
              <a:cxn ang="0">
                <a:pos x="connsiteX22453" y="connsiteY22453"/>
              </a:cxn>
              <a:cxn ang="0">
                <a:pos x="connsiteX22454" y="connsiteY22454"/>
              </a:cxn>
              <a:cxn ang="0">
                <a:pos x="connsiteX22455" y="connsiteY22455"/>
              </a:cxn>
              <a:cxn ang="0">
                <a:pos x="connsiteX22456" y="connsiteY22456"/>
              </a:cxn>
              <a:cxn ang="0">
                <a:pos x="connsiteX22457" y="connsiteY22457"/>
              </a:cxn>
              <a:cxn ang="0">
                <a:pos x="connsiteX22458" y="connsiteY22458"/>
              </a:cxn>
              <a:cxn ang="0">
                <a:pos x="connsiteX22459" y="connsiteY22459"/>
              </a:cxn>
              <a:cxn ang="0">
                <a:pos x="connsiteX22460" y="connsiteY22460"/>
              </a:cxn>
              <a:cxn ang="0">
                <a:pos x="connsiteX22461" y="connsiteY22461"/>
              </a:cxn>
              <a:cxn ang="0">
                <a:pos x="connsiteX22462" y="connsiteY22462"/>
              </a:cxn>
              <a:cxn ang="0">
                <a:pos x="connsiteX22463" y="connsiteY22463"/>
              </a:cxn>
              <a:cxn ang="0">
                <a:pos x="connsiteX22464" y="connsiteY22464"/>
              </a:cxn>
              <a:cxn ang="0">
                <a:pos x="connsiteX22465" y="connsiteY22465"/>
              </a:cxn>
              <a:cxn ang="0">
                <a:pos x="connsiteX22466" y="connsiteY22466"/>
              </a:cxn>
              <a:cxn ang="0">
                <a:pos x="connsiteX22467" y="connsiteY22467"/>
              </a:cxn>
              <a:cxn ang="0">
                <a:pos x="connsiteX22468" y="connsiteY22468"/>
              </a:cxn>
              <a:cxn ang="0">
                <a:pos x="connsiteX22469" y="connsiteY22469"/>
              </a:cxn>
              <a:cxn ang="0">
                <a:pos x="connsiteX22470" y="connsiteY22470"/>
              </a:cxn>
              <a:cxn ang="0">
                <a:pos x="connsiteX22471" y="connsiteY22471"/>
              </a:cxn>
              <a:cxn ang="0">
                <a:pos x="connsiteX22472" y="connsiteY22472"/>
              </a:cxn>
              <a:cxn ang="0">
                <a:pos x="connsiteX22473" y="connsiteY22473"/>
              </a:cxn>
              <a:cxn ang="0">
                <a:pos x="connsiteX22474" y="connsiteY22474"/>
              </a:cxn>
              <a:cxn ang="0">
                <a:pos x="connsiteX22475" y="connsiteY22475"/>
              </a:cxn>
              <a:cxn ang="0">
                <a:pos x="connsiteX22476" y="connsiteY22476"/>
              </a:cxn>
              <a:cxn ang="0">
                <a:pos x="connsiteX22477" y="connsiteY22477"/>
              </a:cxn>
              <a:cxn ang="0">
                <a:pos x="connsiteX22478" y="connsiteY22478"/>
              </a:cxn>
              <a:cxn ang="0">
                <a:pos x="connsiteX22479" y="connsiteY22479"/>
              </a:cxn>
              <a:cxn ang="0">
                <a:pos x="connsiteX22480" y="connsiteY22480"/>
              </a:cxn>
              <a:cxn ang="0">
                <a:pos x="connsiteX22481" y="connsiteY22481"/>
              </a:cxn>
              <a:cxn ang="0">
                <a:pos x="connsiteX22482" y="connsiteY22482"/>
              </a:cxn>
              <a:cxn ang="0">
                <a:pos x="connsiteX22483" y="connsiteY22483"/>
              </a:cxn>
              <a:cxn ang="0">
                <a:pos x="connsiteX22484" y="connsiteY22484"/>
              </a:cxn>
              <a:cxn ang="0">
                <a:pos x="connsiteX22485" y="connsiteY22485"/>
              </a:cxn>
              <a:cxn ang="0">
                <a:pos x="connsiteX22486" y="connsiteY22486"/>
              </a:cxn>
              <a:cxn ang="0">
                <a:pos x="connsiteX22487" y="connsiteY22487"/>
              </a:cxn>
              <a:cxn ang="0">
                <a:pos x="connsiteX22488" y="connsiteY22488"/>
              </a:cxn>
              <a:cxn ang="0">
                <a:pos x="connsiteX22489" y="connsiteY22489"/>
              </a:cxn>
              <a:cxn ang="0">
                <a:pos x="connsiteX22490" y="connsiteY22490"/>
              </a:cxn>
              <a:cxn ang="0">
                <a:pos x="connsiteX22491" y="connsiteY22491"/>
              </a:cxn>
              <a:cxn ang="0">
                <a:pos x="connsiteX22492" y="connsiteY22492"/>
              </a:cxn>
              <a:cxn ang="0">
                <a:pos x="connsiteX22493" y="connsiteY22493"/>
              </a:cxn>
              <a:cxn ang="0">
                <a:pos x="connsiteX22494" y="connsiteY22494"/>
              </a:cxn>
              <a:cxn ang="0">
                <a:pos x="connsiteX22495" y="connsiteY22495"/>
              </a:cxn>
              <a:cxn ang="0">
                <a:pos x="connsiteX22496" y="connsiteY22496"/>
              </a:cxn>
              <a:cxn ang="0">
                <a:pos x="connsiteX22497" y="connsiteY22497"/>
              </a:cxn>
              <a:cxn ang="0">
                <a:pos x="connsiteX22498" y="connsiteY22498"/>
              </a:cxn>
              <a:cxn ang="0">
                <a:pos x="connsiteX22499" y="connsiteY22499"/>
              </a:cxn>
              <a:cxn ang="0">
                <a:pos x="connsiteX22500" y="connsiteY22500"/>
              </a:cxn>
              <a:cxn ang="0">
                <a:pos x="connsiteX22501" y="connsiteY22501"/>
              </a:cxn>
              <a:cxn ang="0">
                <a:pos x="connsiteX22502" y="connsiteY22502"/>
              </a:cxn>
              <a:cxn ang="0">
                <a:pos x="connsiteX22503" y="connsiteY22503"/>
              </a:cxn>
              <a:cxn ang="0">
                <a:pos x="connsiteX22504" y="connsiteY22504"/>
              </a:cxn>
              <a:cxn ang="0">
                <a:pos x="connsiteX22505" y="connsiteY22505"/>
              </a:cxn>
              <a:cxn ang="0">
                <a:pos x="connsiteX22506" y="connsiteY22506"/>
              </a:cxn>
              <a:cxn ang="0">
                <a:pos x="connsiteX22507" y="connsiteY22507"/>
              </a:cxn>
              <a:cxn ang="0">
                <a:pos x="connsiteX22508" y="connsiteY22508"/>
              </a:cxn>
              <a:cxn ang="0">
                <a:pos x="connsiteX22509" y="connsiteY22509"/>
              </a:cxn>
              <a:cxn ang="0">
                <a:pos x="connsiteX22510" y="connsiteY22510"/>
              </a:cxn>
              <a:cxn ang="0">
                <a:pos x="connsiteX22511" y="connsiteY22511"/>
              </a:cxn>
              <a:cxn ang="0">
                <a:pos x="connsiteX22512" y="connsiteY22512"/>
              </a:cxn>
              <a:cxn ang="0">
                <a:pos x="connsiteX22513" y="connsiteY22513"/>
              </a:cxn>
              <a:cxn ang="0">
                <a:pos x="connsiteX22514" y="connsiteY22514"/>
              </a:cxn>
              <a:cxn ang="0">
                <a:pos x="connsiteX22515" y="connsiteY22515"/>
              </a:cxn>
              <a:cxn ang="0">
                <a:pos x="connsiteX22516" y="connsiteY22516"/>
              </a:cxn>
              <a:cxn ang="0">
                <a:pos x="connsiteX22517" y="connsiteY22517"/>
              </a:cxn>
              <a:cxn ang="0">
                <a:pos x="connsiteX22518" y="connsiteY22518"/>
              </a:cxn>
              <a:cxn ang="0">
                <a:pos x="connsiteX22519" y="connsiteY22519"/>
              </a:cxn>
              <a:cxn ang="0">
                <a:pos x="connsiteX22520" y="connsiteY22520"/>
              </a:cxn>
              <a:cxn ang="0">
                <a:pos x="connsiteX22521" y="connsiteY22521"/>
              </a:cxn>
              <a:cxn ang="0">
                <a:pos x="connsiteX22522" y="connsiteY22522"/>
              </a:cxn>
              <a:cxn ang="0">
                <a:pos x="connsiteX22523" y="connsiteY22523"/>
              </a:cxn>
              <a:cxn ang="0">
                <a:pos x="connsiteX22524" y="connsiteY22524"/>
              </a:cxn>
              <a:cxn ang="0">
                <a:pos x="connsiteX22525" y="connsiteY22525"/>
              </a:cxn>
              <a:cxn ang="0">
                <a:pos x="connsiteX22526" y="connsiteY22526"/>
              </a:cxn>
              <a:cxn ang="0">
                <a:pos x="connsiteX22527" y="connsiteY22527"/>
              </a:cxn>
              <a:cxn ang="0">
                <a:pos x="connsiteX22528" y="connsiteY22528"/>
              </a:cxn>
              <a:cxn ang="0">
                <a:pos x="connsiteX22529" y="connsiteY22529"/>
              </a:cxn>
              <a:cxn ang="0">
                <a:pos x="connsiteX22530" y="connsiteY22530"/>
              </a:cxn>
              <a:cxn ang="0">
                <a:pos x="connsiteX22531" y="connsiteY22531"/>
              </a:cxn>
              <a:cxn ang="0">
                <a:pos x="connsiteX22532" y="connsiteY22532"/>
              </a:cxn>
              <a:cxn ang="0">
                <a:pos x="connsiteX22533" y="connsiteY22533"/>
              </a:cxn>
              <a:cxn ang="0">
                <a:pos x="connsiteX22534" y="connsiteY22534"/>
              </a:cxn>
              <a:cxn ang="0">
                <a:pos x="connsiteX22535" y="connsiteY22535"/>
              </a:cxn>
              <a:cxn ang="0">
                <a:pos x="connsiteX22536" y="connsiteY22536"/>
              </a:cxn>
              <a:cxn ang="0">
                <a:pos x="connsiteX22537" y="connsiteY22537"/>
              </a:cxn>
              <a:cxn ang="0">
                <a:pos x="connsiteX22538" y="connsiteY22538"/>
              </a:cxn>
              <a:cxn ang="0">
                <a:pos x="connsiteX22539" y="connsiteY22539"/>
              </a:cxn>
              <a:cxn ang="0">
                <a:pos x="connsiteX22540" y="connsiteY22540"/>
              </a:cxn>
              <a:cxn ang="0">
                <a:pos x="connsiteX22541" y="connsiteY22541"/>
              </a:cxn>
              <a:cxn ang="0">
                <a:pos x="connsiteX22542" y="connsiteY22542"/>
              </a:cxn>
              <a:cxn ang="0">
                <a:pos x="connsiteX22543" y="connsiteY22543"/>
              </a:cxn>
              <a:cxn ang="0">
                <a:pos x="connsiteX22544" y="connsiteY22544"/>
              </a:cxn>
              <a:cxn ang="0">
                <a:pos x="connsiteX22545" y="connsiteY22545"/>
              </a:cxn>
              <a:cxn ang="0">
                <a:pos x="connsiteX22546" y="connsiteY22546"/>
              </a:cxn>
              <a:cxn ang="0">
                <a:pos x="connsiteX22547" y="connsiteY22547"/>
              </a:cxn>
              <a:cxn ang="0">
                <a:pos x="connsiteX22548" y="connsiteY22548"/>
              </a:cxn>
              <a:cxn ang="0">
                <a:pos x="connsiteX22549" y="connsiteY22549"/>
              </a:cxn>
              <a:cxn ang="0">
                <a:pos x="connsiteX22550" y="connsiteY22550"/>
              </a:cxn>
              <a:cxn ang="0">
                <a:pos x="connsiteX22551" y="connsiteY22551"/>
              </a:cxn>
              <a:cxn ang="0">
                <a:pos x="connsiteX22552" y="connsiteY22552"/>
              </a:cxn>
              <a:cxn ang="0">
                <a:pos x="connsiteX22553" y="connsiteY22553"/>
              </a:cxn>
              <a:cxn ang="0">
                <a:pos x="connsiteX22554" y="connsiteY22554"/>
              </a:cxn>
              <a:cxn ang="0">
                <a:pos x="connsiteX22555" y="connsiteY22555"/>
              </a:cxn>
              <a:cxn ang="0">
                <a:pos x="connsiteX22556" y="connsiteY22556"/>
              </a:cxn>
              <a:cxn ang="0">
                <a:pos x="connsiteX22557" y="connsiteY22557"/>
              </a:cxn>
              <a:cxn ang="0">
                <a:pos x="connsiteX22558" y="connsiteY22558"/>
              </a:cxn>
              <a:cxn ang="0">
                <a:pos x="connsiteX22559" y="connsiteY22559"/>
              </a:cxn>
              <a:cxn ang="0">
                <a:pos x="connsiteX22560" y="connsiteY22560"/>
              </a:cxn>
              <a:cxn ang="0">
                <a:pos x="connsiteX22561" y="connsiteY22561"/>
              </a:cxn>
              <a:cxn ang="0">
                <a:pos x="connsiteX22562" y="connsiteY22562"/>
              </a:cxn>
              <a:cxn ang="0">
                <a:pos x="connsiteX22563" y="connsiteY22563"/>
              </a:cxn>
              <a:cxn ang="0">
                <a:pos x="connsiteX22564" y="connsiteY22564"/>
              </a:cxn>
              <a:cxn ang="0">
                <a:pos x="connsiteX22565" y="connsiteY22565"/>
              </a:cxn>
              <a:cxn ang="0">
                <a:pos x="connsiteX22566" y="connsiteY22566"/>
              </a:cxn>
              <a:cxn ang="0">
                <a:pos x="connsiteX22567" y="connsiteY22567"/>
              </a:cxn>
              <a:cxn ang="0">
                <a:pos x="connsiteX22568" y="connsiteY22568"/>
              </a:cxn>
              <a:cxn ang="0">
                <a:pos x="connsiteX22569" y="connsiteY22569"/>
              </a:cxn>
              <a:cxn ang="0">
                <a:pos x="connsiteX22570" y="connsiteY22570"/>
              </a:cxn>
              <a:cxn ang="0">
                <a:pos x="connsiteX22571" y="connsiteY22571"/>
              </a:cxn>
              <a:cxn ang="0">
                <a:pos x="connsiteX22572" y="connsiteY22572"/>
              </a:cxn>
              <a:cxn ang="0">
                <a:pos x="connsiteX22573" y="connsiteY22573"/>
              </a:cxn>
              <a:cxn ang="0">
                <a:pos x="connsiteX22574" y="connsiteY22574"/>
              </a:cxn>
              <a:cxn ang="0">
                <a:pos x="connsiteX22575" y="connsiteY22575"/>
              </a:cxn>
              <a:cxn ang="0">
                <a:pos x="connsiteX22576" y="connsiteY22576"/>
              </a:cxn>
              <a:cxn ang="0">
                <a:pos x="connsiteX22577" y="connsiteY22577"/>
              </a:cxn>
              <a:cxn ang="0">
                <a:pos x="connsiteX22578" y="connsiteY22578"/>
              </a:cxn>
              <a:cxn ang="0">
                <a:pos x="connsiteX22579" y="connsiteY22579"/>
              </a:cxn>
              <a:cxn ang="0">
                <a:pos x="connsiteX22580" y="connsiteY22580"/>
              </a:cxn>
              <a:cxn ang="0">
                <a:pos x="connsiteX22581" y="connsiteY22581"/>
              </a:cxn>
              <a:cxn ang="0">
                <a:pos x="connsiteX22582" y="connsiteY22582"/>
              </a:cxn>
              <a:cxn ang="0">
                <a:pos x="connsiteX22583" y="connsiteY22583"/>
              </a:cxn>
              <a:cxn ang="0">
                <a:pos x="connsiteX22584" y="connsiteY22584"/>
              </a:cxn>
              <a:cxn ang="0">
                <a:pos x="connsiteX22585" y="connsiteY22585"/>
              </a:cxn>
              <a:cxn ang="0">
                <a:pos x="connsiteX22586" y="connsiteY22586"/>
              </a:cxn>
              <a:cxn ang="0">
                <a:pos x="connsiteX22587" y="connsiteY22587"/>
              </a:cxn>
              <a:cxn ang="0">
                <a:pos x="connsiteX22588" y="connsiteY22588"/>
              </a:cxn>
              <a:cxn ang="0">
                <a:pos x="connsiteX22589" y="connsiteY22589"/>
              </a:cxn>
              <a:cxn ang="0">
                <a:pos x="connsiteX22590" y="connsiteY22590"/>
              </a:cxn>
              <a:cxn ang="0">
                <a:pos x="connsiteX22591" y="connsiteY22591"/>
              </a:cxn>
              <a:cxn ang="0">
                <a:pos x="connsiteX22592" y="connsiteY22592"/>
              </a:cxn>
              <a:cxn ang="0">
                <a:pos x="connsiteX22593" y="connsiteY22593"/>
              </a:cxn>
              <a:cxn ang="0">
                <a:pos x="connsiteX22594" y="connsiteY22594"/>
              </a:cxn>
              <a:cxn ang="0">
                <a:pos x="connsiteX22595" y="connsiteY22595"/>
              </a:cxn>
              <a:cxn ang="0">
                <a:pos x="connsiteX22596" y="connsiteY22596"/>
              </a:cxn>
              <a:cxn ang="0">
                <a:pos x="connsiteX22597" y="connsiteY22597"/>
              </a:cxn>
              <a:cxn ang="0">
                <a:pos x="connsiteX22598" y="connsiteY22598"/>
              </a:cxn>
              <a:cxn ang="0">
                <a:pos x="connsiteX22599" y="connsiteY22599"/>
              </a:cxn>
              <a:cxn ang="0">
                <a:pos x="connsiteX22600" y="connsiteY22600"/>
              </a:cxn>
              <a:cxn ang="0">
                <a:pos x="connsiteX22601" y="connsiteY22601"/>
              </a:cxn>
              <a:cxn ang="0">
                <a:pos x="connsiteX22602" y="connsiteY22602"/>
              </a:cxn>
              <a:cxn ang="0">
                <a:pos x="connsiteX22603" y="connsiteY22603"/>
              </a:cxn>
              <a:cxn ang="0">
                <a:pos x="connsiteX22604" y="connsiteY22604"/>
              </a:cxn>
              <a:cxn ang="0">
                <a:pos x="connsiteX22605" y="connsiteY22605"/>
              </a:cxn>
              <a:cxn ang="0">
                <a:pos x="connsiteX22606" y="connsiteY22606"/>
              </a:cxn>
              <a:cxn ang="0">
                <a:pos x="connsiteX22607" y="connsiteY22607"/>
              </a:cxn>
              <a:cxn ang="0">
                <a:pos x="connsiteX22608" y="connsiteY22608"/>
              </a:cxn>
              <a:cxn ang="0">
                <a:pos x="connsiteX22609" y="connsiteY22609"/>
              </a:cxn>
              <a:cxn ang="0">
                <a:pos x="connsiteX22610" y="connsiteY22610"/>
              </a:cxn>
              <a:cxn ang="0">
                <a:pos x="connsiteX22611" y="connsiteY22611"/>
              </a:cxn>
              <a:cxn ang="0">
                <a:pos x="connsiteX22612" y="connsiteY22612"/>
              </a:cxn>
              <a:cxn ang="0">
                <a:pos x="connsiteX22613" y="connsiteY22613"/>
              </a:cxn>
              <a:cxn ang="0">
                <a:pos x="connsiteX22614" y="connsiteY22614"/>
              </a:cxn>
              <a:cxn ang="0">
                <a:pos x="connsiteX22615" y="connsiteY22615"/>
              </a:cxn>
              <a:cxn ang="0">
                <a:pos x="connsiteX22616" y="connsiteY22616"/>
              </a:cxn>
              <a:cxn ang="0">
                <a:pos x="connsiteX22617" y="connsiteY22617"/>
              </a:cxn>
              <a:cxn ang="0">
                <a:pos x="connsiteX22618" y="connsiteY22618"/>
              </a:cxn>
              <a:cxn ang="0">
                <a:pos x="connsiteX22619" y="connsiteY22619"/>
              </a:cxn>
              <a:cxn ang="0">
                <a:pos x="connsiteX22620" y="connsiteY22620"/>
              </a:cxn>
              <a:cxn ang="0">
                <a:pos x="connsiteX22621" y="connsiteY22621"/>
              </a:cxn>
              <a:cxn ang="0">
                <a:pos x="connsiteX22622" y="connsiteY22622"/>
              </a:cxn>
              <a:cxn ang="0">
                <a:pos x="connsiteX22623" y="connsiteY22623"/>
              </a:cxn>
              <a:cxn ang="0">
                <a:pos x="connsiteX22624" y="connsiteY22624"/>
              </a:cxn>
              <a:cxn ang="0">
                <a:pos x="connsiteX22625" y="connsiteY22625"/>
              </a:cxn>
              <a:cxn ang="0">
                <a:pos x="connsiteX22626" y="connsiteY22626"/>
              </a:cxn>
              <a:cxn ang="0">
                <a:pos x="connsiteX22627" y="connsiteY22627"/>
              </a:cxn>
              <a:cxn ang="0">
                <a:pos x="connsiteX22628" y="connsiteY22628"/>
              </a:cxn>
              <a:cxn ang="0">
                <a:pos x="connsiteX22629" y="connsiteY22629"/>
              </a:cxn>
              <a:cxn ang="0">
                <a:pos x="connsiteX22630" y="connsiteY22630"/>
              </a:cxn>
              <a:cxn ang="0">
                <a:pos x="connsiteX22631" y="connsiteY22631"/>
              </a:cxn>
              <a:cxn ang="0">
                <a:pos x="connsiteX22632" y="connsiteY22632"/>
              </a:cxn>
              <a:cxn ang="0">
                <a:pos x="connsiteX22633" y="connsiteY22633"/>
              </a:cxn>
              <a:cxn ang="0">
                <a:pos x="connsiteX22634" y="connsiteY22634"/>
              </a:cxn>
              <a:cxn ang="0">
                <a:pos x="connsiteX22635" y="connsiteY22635"/>
              </a:cxn>
              <a:cxn ang="0">
                <a:pos x="connsiteX22636" y="connsiteY22636"/>
              </a:cxn>
              <a:cxn ang="0">
                <a:pos x="connsiteX22637" y="connsiteY22637"/>
              </a:cxn>
              <a:cxn ang="0">
                <a:pos x="connsiteX22638" y="connsiteY22638"/>
              </a:cxn>
              <a:cxn ang="0">
                <a:pos x="connsiteX22639" y="connsiteY22639"/>
              </a:cxn>
              <a:cxn ang="0">
                <a:pos x="connsiteX22640" y="connsiteY22640"/>
              </a:cxn>
              <a:cxn ang="0">
                <a:pos x="connsiteX22641" y="connsiteY22641"/>
              </a:cxn>
              <a:cxn ang="0">
                <a:pos x="connsiteX22642" y="connsiteY22642"/>
              </a:cxn>
              <a:cxn ang="0">
                <a:pos x="connsiteX22643" y="connsiteY22643"/>
              </a:cxn>
              <a:cxn ang="0">
                <a:pos x="connsiteX22644" y="connsiteY22644"/>
              </a:cxn>
              <a:cxn ang="0">
                <a:pos x="connsiteX22645" y="connsiteY22645"/>
              </a:cxn>
              <a:cxn ang="0">
                <a:pos x="connsiteX22646" y="connsiteY22646"/>
              </a:cxn>
              <a:cxn ang="0">
                <a:pos x="connsiteX22647" y="connsiteY22647"/>
              </a:cxn>
              <a:cxn ang="0">
                <a:pos x="connsiteX22648" y="connsiteY22648"/>
              </a:cxn>
              <a:cxn ang="0">
                <a:pos x="connsiteX22649" y="connsiteY22649"/>
              </a:cxn>
              <a:cxn ang="0">
                <a:pos x="connsiteX22650" y="connsiteY22650"/>
              </a:cxn>
              <a:cxn ang="0">
                <a:pos x="connsiteX22651" y="connsiteY22651"/>
              </a:cxn>
              <a:cxn ang="0">
                <a:pos x="connsiteX22652" y="connsiteY22652"/>
              </a:cxn>
              <a:cxn ang="0">
                <a:pos x="connsiteX22653" y="connsiteY22653"/>
              </a:cxn>
              <a:cxn ang="0">
                <a:pos x="connsiteX22654" y="connsiteY22654"/>
              </a:cxn>
              <a:cxn ang="0">
                <a:pos x="connsiteX22655" y="connsiteY22655"/>
              </a:cxn>
              <a:cxn ang="0">
                <a:pos x="connsiteX22656" y="connsiteY22656"/>
              </a:cxn>
              <a:cxn ang="0">
                <a:pos x="connsiteX22657" y="connsiteY22657"/>
              </a:cxn>
              <a:cxn ang="0">
                <a:pos x="connsiteX22658" y="connsiteY22658"/>
              </a:cxn>
              <a:cxn ang="0">
                <a:pos x="connsiteX22659" y="connsiteY22659"/>
              </a:cxn>
              <a:cxn ang="0">
                <a:pos x="connsiteX22660" y="connsiteY22660"/>
              </a:cxn>
              <a:cxn ang="0">
                <a:pos x="connsiteX22661" y="connsiteY22661"/>
              </a:cxn>
              <a:cxn ang="0">
                <a:pos x="connsiteX22662" y="connsiteY22662"/>
              </a:cxn>
              <a:cxn ang="0">
                <a:pos x="connsiteX22663" y="connsiteY22663"/>
              </a:cxn>
              <a:cxn ang="0">
                <a:pos x="connsiteX22664" y="connsiteY22664"/>
              </a:cxn>
              <a:cxn ang="0">
                <a:pos x="connsiteX22665" y="connsiteY22665"/>
              </a:cxn>
              <a:cxn ang="0">
                <a:pos x="connsiteX22666" y="connsiteY22666"/>
              </a:cxn>
              <a:cxn ang="0">
                <a:pos x="connsiteX22667" y="connsiteY22667"/>
              </a:cxn>
              <a:cxn ang="0">
                <a:pos x="connsiteX22668" y="connsiteY22668"/>
              </a:cxn>
              <a:cxn ang="0">
                <a:pos x="connsiteX22669" y="connsiteY22669"/>
              </a:cxn>
              <a:cxn ang="0">
                <a:pos x="connsiteX22670" y="connsiteY22670"/>
              </a:cxn>
              <a:cxn ang="0">
                <a:pos x="connsiteX22671" y="connsiteY22671"/>
              </a:cxn>
              <a:cxn ang="0">
                <a:pos x="connsiteX22672" y="connsiteY22672"/>
              </a:cxn>
              <a:cxn ang="0">
                <a:pos x="connsiteX22673" y="connsiteY22673"/>
              </a:cxn>
              <a:cxn ang="0">
                <a:pos x="connsiteX22674" y="connsiteY22674"/>
              </a:cxn>
              <a:cxn ang="0">
                <a:pos x="connsiteX22675" y="connsiteY22675"/>
              </a:cxn>
              <a:cxn ang="0">
                <a:pos x="connsiteX22676" y="connsiteY22676"/>
              </a:cxn>
              <a:cxn ang="0">
                <a:pos x="connsiteX22677" y="connsiteY22677"/>
              </a:cxn>
              <a:cxn ang="0">
                <a:pos x="connsiteX22678" y="connsiteY22678"/>
              </a:cxn>
              <a:cxn ang="0">
                <a:pos x="connsiteX22679" y="connsiteY22679"/>
              </a:cxn>
              <a:cxn ang="0">
                <a:pos x="connsiteX22680" y="connsiteY22680"/>
              </a:cxn>
              <a:cxn ang="0">
                <a:pos x="connsiteX22681" y="connsiteY22681"/>
              </a:cxn>
              <a:cxn ang="0">
                <a:pos x="connsiteX22682" y="connsiteY22682"/>
              </a:cxn>
              <a:cxn ang="0">
                <a:pos x="connsiteX22683" y="connsiteY22683"/>
              </a:cxn>
              <a:cxn ang="0">
                <a:pos x="connsiteX22684" y="connsiteY22684"/>
              </a:cxn>
              <a:cxn ang="0">
                <a:pos x="connsiteX22685" y="connsiteY22685"/>
              </a:cxn>
              <a:cxn ang="0">
                <a:pos x="connsiteX22686" y="connsiteY22686"/>
              </a:cxn>
              <a:cxn ang="0">
                <a:pos x="connsiteX22687" y="connsiteY22687"/>
              </a:cxn>
              <a:cxn ang="0">
                <a:pos x="connsiteX22688" y="connsiteY22688"/>
              </a:cxn>
              <a:cxn ang="0">
                <a:pos x="connsiteX22689" y="connsiteY22689"/>
              </a:cxn>
              <a:cxn ang="0">
                <a:pos x="connsiteX22690" y="connsiteY22690"/>
              </a:cxn>
              <a:cxn ang="0">
                <a:pos x="connsiteX22691" y="connsiteY22691"/>
              </a:cxn>
              <a:cxn ang="0">
                <a:pos x="connsiteX22692" y="connsiteY22692"/>
              </a:cxn>
              <a:cxn ang="0">
                <a:pos x="connsiteX22693" y="connsiteY22693"/>
              </a:cxn>
              <a:cxn ang="0">
                <a:pos x="connsiteX22694" y="connsiteY22694"/>
              </a:cxn>
              <a:cxn ang="0">
                <a:pos x="connsiteX22695" y="connsiteY22695"/>
              </a:cxn>
              <a:cxn ang="0">
                <a:pos x="connsiteX22696" y="connsiteY22696"/>
              </a:cxn>
              <a:cxn ang="0">
                <a:pos x="connsiteX22697" y="connsiteY22697"/>
              </a:cxn>
              <a:cxn ang="0">
                <a:pos x="connsiteX22698" y="connsiteY22698"/>
              </a:cxn>
              <a:cxn ang="0">
                <a:pos x="connsiteX22699" y="connsiteY22699"/>
              </a:cxn>
              <a:cxn ang="0">
                <a:pos x="connsiteX22700" y="connsiteY22700"/>
              </a:cxn>
              <a:cxn ang="0">
                <a:pos x="connsiteX22701" y="connsiteY22701"/>
              </a:cxn>
              <a:cxn ang="0">
                <a:pos x="connsiteX22702" y="connsiteY22702"/>
              </a:cxn>
              <a:cxn ang="0">
                <a:pos x="connsiteX22703" y="connsiteY22703"/>
              </a:cxn>
              <a:cxn ang="0">
                <a:pos x="connsiteX22704" y="connsiteY22704"/>
              </a:cxn>
              <a:cxn ang="0">
                <a:pos x="connsiteX22705" y="connsiteY22705"/>
              </a:cxn>
              <a:cxn ang="0">
                <a:pos x="connsiteX22706" y="connsiteY22706"/>
              </a:cxn>
              <a:cxn ang="0">
                <a:pos x="connsiteX22707" y="connsiteY22707"/>
              </a:cxn>
              <a:cxn ang="0">
                <a:pos x="connsiteX22708" y="connsiteY22708"/>
              </a:cxn>
              <a:cxn ang="0">
                <a:pos x="connsiteX22709" y="connsiteY22709"/>
              </a:cxn>
              <a:cxn ang="0">
                <a:pos x="connsiteX22710" y="connsiteY22710"/>
              </a:cxn>
              <a:cxn ang="0">
                <a:pos x="connsiteX22711" y="connsiteY22711"/>
              </a:cxn>
              <a:cxn ang="0">
                <a:pos x="connsiteX22712" y="connsiteY22712"/>
              </a:cxn>
              <a:cxn ang="0">
                <a:pos x="connsiteX22713" y="connsiteY22713"/>
              </a:cxn>
              <a:cxn ang="0">
                <a:pos x="connsiteX22714" y="connsiteY22714"/>
              </a:cxn>
              <a:cxn ang="0">
                <a:pos x="connsiteX22715" y="connsiteY22715"/>
              </a:cxn>
              <a:cxn ang="0">
                <a:pos x="connsiteX22716" y="connsiteY22716"/>
              </a:cxn>
              <a:cxn ang="0">
                <a:pos x="connsiteX22717" y="connsiteY22717"/>
              </a:cxn>
              <a:cxn ang="0">
                <a:pos x="connsiteX22718" y="connsiteY22718"/>
              </a:cxn>
              <a:cxn ang="0">
                <a:pos x="connsiteX22719" y="connsiteY22719"/>
              </a:cxn>
              <a:cxn ang="0">
                <a:pos x="connsiteX22720" y="connsiteY22720"/>
              </a:cxn>
              <a:cxn ang="0">
                <a:pos x="connsiteX22721" y="connsiteY22721"/>
              </a:cxn>
              <a:cxn ang="0">
                <a:pos x="connsiteX22722" y="connsiteY22722"/>
              </a:cxn>
              <a:cxn ang="0">
                <a:pos x="connsiteX22723" y="connsiteY22723"/>
              </a:cxn>
              <a:cxn ang="0">
                <a:pos x="connsiteX22724" y="connsiteY22724"/>
              </a:cxn>
              <a:cxn ang="0">
                <a:pos x="connsiteX22725" y="connsiteY22725"/>
              </a:cxn>
              <a:cxn ang="0">
                <a:pos x="connsiteX22726" y="connsiteY22726"/>
              </a:cxn>
              <a:cxn ang="0">
                <a:pos x="connsiteX22727" y="connsiteY22727"/>
              </a:cxn>
              <a:cxn ang="0">
                <a:pos x="connsiteX22728" y="connsiteY22728"/>
              </a:cxn>
              <a:cxn ang="0">
                <a:pos x="connsiteX22729" y="connsiteY22729"/>
              </a:cxn>
              <a:cxn ang="0">
                <a:pos x="connsiteX22730" y="connsiteY22730"/>
              </a:cxn>
              <a:cxn ang="0">
                <a:pos x="connsiteX22731" y="connsiteY22731"/>
              </a:cxn>
              <a:cxn ang="0">
                <a:pos x="connsiteX22732" y="connsiteY22732"/>
              </a:cxn>
              <a:cxn ang="0">
                <a:pos x="connsiteX22733" y="connsiteY22733"/>
              </a:cxn>
              <a:cxn ang="0">
                <a:pos x="connsiteX22734" y="connsiteY22734"/>
              </a:cxn>
              <a:cxn ang="0">
                <a:pos x="connsiteX22735" y="connsiteY22735"/>
              </a:cxn>
              <a:cxn ang="0">
                <a:pos x="connsiteX22736" y="connsiteY22736"/>
              </a:cxn>
              <a:cxn ang="0">
                <a:pos x="connsiteX22737" y="connsiteY22737"/>
              </a:cxn>
              <a:cxn ang="0">
                <a:pos x="connsiteX22738" y="connsiteY22738"/>
              </a:cxn>
              <a:cxn ang="0">
                <a:pos x="connsiteX22739" y="connsiteY22739"/>
              </a:cxn>
              <a:cxn ang="0">
                <a:pos x="connsiteX22740" y="connsiteY22740"/>
              </a:cxn>
              <a:cxn ang="0">
                <a:pos x="connsiteX22741" y="connsiteY22741"/>
              </a:cxn>
              <a:cxn ang="0">
                <a:pos x="connsiteX22742" y="connsiteY22742"/>
              </a:cxn>
              <a:cxn ang="0">
                <a:pos x="connsiteX22743" y="connsiteY22743"/>
              </a:cxn>
              <a:cxn ang="0">
                <a:pos x="connsiteX22744" y="connsiteY22744"/>
              </a:cxn>
              <a:cxn ang="0">
                <a:pos x="connsiteX22745" y="connsiteY22745"/>
              </a:cxn>
              <a:cxn ang="0">
                <a:pos x="connsiteX22746" y="connsiteY22746"/>
              </a:cxn>
              <a:cxn ang="0">
                <a:pos x="connsiteX22747" y="connsiteY22747"/>
              </a:cxn>
              <a:cxn ang="0">
                <a:pos x="connsiteX22748" y="connsiteY22748"/>
              </a:cxn>
              <a:cxn ang="0">
                <a:pos x="connsiteX22749" y="connsiteY22749"/>
              </a:cxn>
              <a:cxn ang="0">
                <a:pos x="connsiteX22750" y="connsiteY22750"/>
              </a:cxn>
              <a:cxn ang="0">
                <a:pos x="connsiteX22751" y="connsiteY22751"/>
              </a:cxn>
              <a:cxn ang="0">
                <a:pos x="connsiteX22752" y="connsiteY22752"/>
              </a:cxn>
              <a:cxn ang="0">
                <a:pos x="connsiteX22753" y="connsiteY22753"/>
              </a:cxn>
              <a:cxn ang="0">
                <a:pos x="connsiteX22754" y="connsiteY22754"/>
              </a:cxn>
              <a:cxn ang="0">
                <a:pos x="connsiteX22755" y="connsiteY22755"/>
              </a:cxn>
              <a:cxn ang="0">
                <a:pos x="connsiteX22756" y="connsiteY22756"/>
              </a:cxn>
              <a:cxn ang="0">
                <a:pos x="connsiteX22757" y="connsiteY22757"/>
              </a:cxn>
              <a:cxn ang="0">
                <a:pos x="connsiteX22758" y="connsiteY22758"/>
              </a:cxn>
              <a:cxn ang="0">
                <a:pos x="connsiteX22759" y="connsiteY22759"/>
              </a:cxn>
              <a:cxn ang="0">
                <a:pos x="connsiteX22760" y="connsiteY22760"/>
              </a:cxn>
              <a:cxn ang="0">
                <a:pos x="connsiteX22761" y="connsiteY22761"/>
              </a:cxn>
              <a:cxn ang="0">
                <a:pos x="connsiteX22762" y="connsiteY22762"/>
              </a:cxn>
              <a:cxn ang="0">
                <a:pos x="connsiteX22763" y="connsiteY22763"/>
              </a:cxn>
              <a:cxn ang="0">
                <a:pos x="connsiteX22764" y="connsiteY22764"/>
              </a:cxn>
              <a:cxn ang="0">
                <a:pos x="connsiteX22765" y="connsiteY22765"/>
              </a:cxn>
              <a:cxn ang="0">
                <a:pos x="connsiteX22766" y="connsiteY22766"/>
              </a:cxn>
              <a:cxn ang="0">
                <a:pos x="connsiteX22767" y="connsiteY22767"/>
              </a:cxn>
              <a:cxn ang="0">
                <a:pos x="connsiteX22768" y="connsiteY22768"/>
              </a:cxn>
              <a:cxn ang="0">
                <a:pos x="connsiteX22769" y="connsiteY22769"/>
              </a:cxn>
              <a:cxn ang="0">
                <a:pos x="connsiteX22770" y="connsiteY22770"/>
              </a:cxn>
              <a:cxn ang="0">
                <a:pos x="connsiteX22771" y="connsiteY22771"/>
              </a:cxn>
              <a:cxn ang="0">
                <a:pos x="connsiteX22772" y="connsiteY22772"/>
              </a:cxn>
              <a:cxn ang="0">
                <a:pos x="connsiteX22773" y="connsiteY22773"/>
              </a:cxn>
              <a:cxn ang="0">
                <a:pos x="connsiteX22774" y="connsiteY22774"/>
              </a:cxn>
              <a:cxn ang="0">
                <a:pos x="connsiteX22775" y="connsiteY22775"/>
              </a:cxn>
              <a:cxn ang="0">
                <a:pos x="connsiteX22776" y="connsiteY22776"/>
              </a:cxn>
              <a:cxn ang="0">
                <a:pos x="connsiteX22777" y="connsiteY22777"/>
              </a:cxn>
              <a:cxn ang="0">
                <a:pos x="connsiteX22778" y="connsiteY22778"/>
              </a:cxn>
              <a:cxn ang="0">
                <a:pos x="connsiteX22779" y="connsiteY22779"/>
              </a:cxn>
              <a:cxn ang="0">
                <a:pos x="connsiteX22780" y="connsiteY22780"/>
              </a:cxn>
              <a:cxn ang="0">
                <a:pos x="connsiteX22781" y="connsiteY22781"/>
              </a:cxn>
              <a:cxn ang="0">
                <a:pos x="connsiteX22782" y="connsiteY22782"/>
              </a:cxn>
              <a:cxn ang="0">
                <a:pos x="connsiteX22783" y="connsiteY22783"/>
              </a:cxn>
              <a:cxn ang="0">
                <a:pos x="connsiteX22784" y="connsiteY22784"/>
              </a:cxn>
              <a:cxn ang="0">
                <a:pos x="connsiteX22785" y="connsiteY22785"/>
              </a:cxn>
              <a:cxn ang="0">
                <a:pos x="connsiteX22786" y="connsiteY22786"/>
              </a:cxn>
              <a:cxn ang="0">
                <a:pos x="connsiteX22787" y="connsiteY22787"/>
              </a:cxn>
              <a:cxn ang="0">
                <a:pos x="connsiteX22788" y="connsiteY22788"/>
              </a:cxn>
              <a:cxn ang="0">
                <a:pos x="connsiteX22789" y="connsiteY22789"/>
              </a:cxn>
              <a:cxn ang="0">
                <a:pos x="connsiteX22790" y="connsiteY22790"/>
              </a:cxn>
              <a:cxn ang="0">
                <a:pos x="connsiteX22791" y="connsiteY22791"/>
              </a:cxn>
              <a:cxn ang="0">
                <a:pos x="connsiteX22792" y="connsiteY22792"/>
              </a:cxn>
              <a:cxn ang="0">
                <a:pos x="connsiteX22793" y="connsiteY22793"/>
              </a:cxn>
              <a:cxn ang="0">
                <a:pos x="connsiteX22794" y="connsiteY22794"/>
              </a:cxn>
              <a:cxn ang="0">
                <a:pos x="connsiteX22795" y="connsiteY22795"/>
              </a:cxn>
              <a:cxn ang="0">
                <a:pos x="connsiteX22796" y="connsiteY22796"/>
              </a:cxn>
              <a:cxn ang="0">
                <a:pos x="connsiteX22797" y="connsiteY22797"/>
              </a:cxn>
              <a:cxn ang="0">
                <a:pos x="connsiteX22798" y="connsiteY22798"/>
              </a:cxn>
              <a:cxn ang="0">
                <a:pos x="connsiteX22799" y="connsiteY22799"/>
              </a:cxn>
              <a:cxn ang="0">
                <a:pos x="connsiteX22800" y="connsiteY22800"/>
              </a:cxn>
              <a:cxn ang="0">
                <a:pos x="connsiteX22801" y="connsiteY22801"/>
              </a:cxn>
              <a:cxn ang="0">
                <a:pos x="connsiteX22802" y="connsiteY22802"/>
              </a:cxn>
              <a:cxn ang="0">
                <a:pos x="connsiteX22803" y="connsiteY22803"/>
              </a:cxn>
              <a:cxn ang="0">
                <a:pos x="connsiteX22804" y="connsiteY22804"/>
              </a:cxn>
              <a:cxn ang="0">
                <a:pos x="connsiteX22805" y="connsiteY22805"/>
              </a:cxn>
              <a:cxn ang="0">
                <a:pos x="connsiteX22806" y="connsiteY22806"/>
              </a:cxn>
              <a:cxn ang="0">
                <a:pos x="connsiteX22807" y="connsiteY22807"/>
              </a:cxn>
              <a:cxn ang="0">
                <a:pos x="connsiteX22808" y="connsiteY22808"/>
              </a:cxn>
              <a:cxn ang="0">
                <a:pos x="connsiteX22809" y="connsiteY22809"/>
              </a:cxn>
              <a:cxn ang="0">
                <a:pos x="connsiteX22810" y="connsiteY22810"/>
              </a:cxn>
              <a:cxn ang="0">
                <a:pos x="connsiteX22811" y="connsiteY22811"/>
              </a:cxn>
              <a:cxn ang="0">
                <a:pos x="connsiteX22812" y="connsiteY22812"/>
              </a:cxn>
              <a:cxn ang="0">
                <a:pos x="connsiteX22813" y="connsiteY22813"/>
              </a:cxn>
              <a:cxn ang="0">
                <a:pos x="connsiteX22814" y="connsiteY22814"/>
              </a:cxn>
              <a:cxn ang="0">
                <a:pos x="connsiteX22815" y="connsiteY22815"/>
              </a:cxn>
              <a:cxn ang="0">
                <a:pos x="connsiteX22816" y="connsiteY22816"/>
              </a:cxn>
              <a:cxn ang="0">
                <a:pos x="connsiteX22817" y="connsiteY22817"/>
              </a:cxn>
              <a:cxn ang="0">
                <a:pos x="connsiteX22818" y="connsiteY22818"/>
              </a:cxn>
              <a:cxn ang="0">
                <a:pos x="connsiteX22819" y="connsiteY22819"/>
              </a:cxn>
              <a:cxn ang="0">
                <a:pos x="connsiteX22820" y="connsiteY22820"/>
              </a:cxn>
              <a:cxn ang="0">
                <a:pos x="connsiteX22821" y="connsiteY22821"/>
              </a:cxn>
              <a:cxn ang="0">
                <a:pos x="connsiteX22822" y="connsiteY22822"/>
              </a:cxn>
              <a:cxn ang="0">
                <a:pos x="connsiteX22823" y="connsiteY22823"/>
              </a:cxn>
              <a:cxn ang="0">
                <a:pos x="connsiteX22824" y="connsiteY22824"/>
              </a:cxn>
              <a:cxn ang="0">
                <a:pos x="connsiteX22825" y="connsiteY22825"/>
              </a:cxn>
              <a:cxn ang="0">
                <a:pos x="connsiteX22826" y="connsiteY22826"/>
              </a:cxn>
              <a:cxn ang="0">
                <a:pos x="connsiteX22827" y="connsiteY22827"/>
              </a:cxn>
              <a:cxn ang="0">
                <a:pos x="connsiteX22828" y="connsiteY22828"/>
              </a:cxn>
              <a:cxn ang="0">
                <a:pos x="connsiteX22829" y="connsiteY22829"/>
              </a:cxn>
              <a:cxn ang="0">
                <a:pos x="connsiteX22830" y="connsiteY22830"/>
              </a:cxn>
              <a:cxn ang="0">
                <a:pos x="connsiteX22831" y="connsiteY22831"/>
              </a:cxn>
              <a:cxn ang="0">
                <a:pos x="connsiteX22832" y="connsiteY22832"/>
              </a:cxn>
              <a:cxn ang="0">
                <a:pos x="connsiteX22833" y="connsiteY22833"/>
              </a:cxn>
              <a:cxn ang="0">
                <a:pos x="connsiteX22834" y="connsiteY22834"/>
              </a:cxn>
              <a:cxn ang="0">
                <a:pos x="connsiteX22835" y="connsiteY22835"/>
              </a:cxn>
              <a:cxn ang="0">
                <a:pos x="connsiteX22836" y="connsiteY22836"/>
              </a:cxn>
              <a:cxn ang="0">
                <a:pos x="connsiteX22837" y="connsiteY22837"/>
              </a:cxn>
              <a:cxn ang="0">
                <a:pos x="connsiteX22838" y="connsiteY22838"/>
              </a:cxn>
              <a:cxn ang="0">
                <a:pos x="connsiteX22839" y="connsiteY22839"/>
              </a:cxn>
              <a:cxn ang="0">
                <a:pos x="connsiteX22840" y="connsiteY22840"/>
              </a:cxn>
              <a:cxn ang="0">
                <a:pos x="connsiteX22841" y="connsiteY22841"/>
              </a:cxn>
              <a:cxn ang="0">
                <a:pos x="connsiteX22842" y="connsiteY22842"/>
              </a:cxn>
              <a:cxn ang="0">
                <a:pos x="connsiteX22843" y="connsiteY22843"/>
              </a:cxn>
              <a:cxn ang="0">
                <a:pos x="connsiteX22844" y="connsiteY22844"/>
              </a:cxn>
              <a:cxn ang="0">
                <a:pos x="connsiteX22845" y="connsiteY22845"/>
              </a:cxn>
              <a:cxn ang="0">
                <a:pos x="connsiteX22846" y="connsiteY22846"/>
              </a:cxn>
              <a:cxn ang="0">
                <a:pos x="connsiteX22847" y="connsiteY22847"/>
              </a:cxn>
              <a:cxn ang="0">
                <a:pos x="connsiteX22848" y="connsiteY22848"/>
              </a:cxn>
              <a:cxn ang="0">
                <a:pos x="connsiteX22849" y="connsiteY22849"/>
              </a:cxn>
              <a:cxn ang="0">
                <a:pos x="connsiteX22850" y="connsiteY22850"/>
              </a:cxn>
              <a:cxn ang="0">
                <a:pos x="connsiteX22851" y="connsiteY22851"/>
              </a:cxn>
              <a:cxn ang="0">
                <a:pos x="connsiteX22852" y="connsiteY22852"/>
              </a:cxn>
              <a:cxn ang="0">
                <a:pos x="connsiteX22853" y="connsiteY22853"/>
              </a:cxn>
              <a:cxn ang="0">
                <a:pos x="connsiteX22854" y="connsiteY22854"/>
              </a:cxn>
              <a:cxn ang="0">
                <a:pos x="connsiteX22855" y="connsiteY22855"/>
              </a:cxn>
              <a:cxn ang="0">
                <a:pos x="connsiteX22856" y="connsiteY22856"/>
              </a:cxn>
              <a:cxn ang="0">
                <a:pos x="connsiteX22857" y="connsiteY22857"/>
              </a:cxn>
              <a:cxn ang="0">
                <a:pos x="connsiteX22858" y="connsiteY22858"/>
              </a:cxn>
              <a:cxn ang="0">
                <a:pos x="connsiteX22859" y="connsiteY22859"/>
              </a:cxn>
              <a:cxn ang="0">
                <a:pos x="connsiteX22860" y="connsiteY22860"/>
              </a:cxn>
              <a:cxn ang="0">
                <a:pos x="connsiteX22861" y="connsiteY22861"/>
              </a:cxn>
              <a:cxn ang="0">
                <a:pos x="connsiteX22862" y="connsiteY22862"/>
              </a:cxn>
              <a:cxn ang="0">
                <a:pos x="connsiteX22863" y="connsiteY22863"/>
              </a:cxn>
              <a:cxn ang="0">
                <a:pos x="connsiteX22864" y="connsiteY22864"/>
              </a:cxn>
              <a:cxn ang="0">
                <a:pos x="connsiteX22865" y="connsiteY22865"/>
              </a:cxn>
              <a:cxn ang="0">
                <a:pos x="connsiteX22866" y="connsiteY22866"/>
              </a:cxn>
              <a:cxn ang="0">
                <a:pos x="connsiteX22867" y="connsiteY22867"/>
              </a:cxn>
              <a:cxn ang="0">
                <a:pos x="connsiteX22868" y="connsiteY22868"/>
              </a:cxn>
              <a:cxn ang="0">
                <a:pos x="connsiteX22869" y="connsiteY22869"/>
              </a:cxn>
              <a:cxn ang="0">
                <a:pos x="connsiteX22870" y="connsiteY22870"/>
              </a:cxn>
              <a:cxn ang="0">
                <a:pos x="connsiteX22871" y="connsiteY22871"/>
              </a:cxn>
              <a:cxn ang="0">
                <a:pos x="connsiteX22872" y="connsiteY22872"/>
              </a:cxn>
            </a:cxnLst>
            <a:rect l="l" t="t" r="r" b="b"/>
            <a:pathLst>
              <a:path w="5832676" h="5602020">
                <a:moveTo>
                  <a:pt x="2140714" y="5570682"/>
                </a:moveTo>
                <a:lnTo>
                  <a:pt x="2142242" y="5572210"/>
                </a:lnTo>
                <a:cubicBezTo>
                  <a:pt x="2135361" y="5574503"/>
                  <a:pt x="2139948" y="5572210"/>
                  <a:pt x="2133068" y="5576797"/>
                </a:cubicBezTo>
                <a:close/>
                <a:moveTo>
                  <a:pt x="2139948" y="5569917"/>
                </a:moveTo>
                <a:lnTo>
                  <a:pt x="2141669" y="5569917"/>
                </a:lnTo>
                <a:lnTo>
                  <a:pt x="2140714" y="5570682"/>
                </a:lnTo>
                <a:close/>
                <a:moveTo>
                  <a:pt x="2088642" y="5562728"/>
                </a:moveTo>
                <a:cubicBezTo>
                  <a:pt x="2081754" y="5565067"/>
                  <a:pt x="2070272" y="5569745"/>
                  <a:pt x="2063383" y="5572084"/>
                </a:cubicBezTo>
                <a:cubicBezTo>
                  <a:pt x="2063383" y="5574423"/>
                  <a:pt x="2063383" y="5574423"/>
                  <a:pt x="2063383" y="5574423"/>
                </a:cubicBezTo>
                <a:cubicBezTo>
                  <a:pt x="2063383" y="5574423"/>
                  <a:pt x="2063383" y="5574423"/>
                  <a:pt x="2063383" y="5576762"/>
                </a:cubicBezTo>
                <a:cubicBezTo>
                  <a:pt x="2065679" y="5574423"/>
                  <a:pt x="2067976" y="5574423"/>
                  <a:pt x="2070272" y="5574423"/>
                </a:cubicBezTo>
                <a:cubicBezTo>
                  <a:pt x="2077160" y="5569745"/>
                  <a:pt x="2084050" y="5567406"/>
                  <a:pt x="2088642" y="5562728"/>
                </a:cubicBezTo>
                <a:close/>
                <a:moveTo>
                  <a:pt x="2090514" y="5557115"/>
                </a:moveTo>
                <a:cubicBezTo>
                  <a:pt x="2085836" y="5559221"/>
                  <a:pt x="2088175" y="5559221"/>
                  <a:pt x="2088175" y="5561326"/>
                </a:cubicBezTo>
                <a:cubicBezTo>
                  <a:pt x="2088175" y="5561326"/>
                  <a:pt x="2090514" y="5559221"/>
                  <a:pt x="2090514" y="5559221"/>
                </a:cubicBezTo>
                <a:cubicBezTo>
                  <a:pt x="2090514" y="5559221"/>
                  <a:pt x="2092853" y="5559221"/>
                  <a:pt x="2092853" y="5559221"/>
                </a:cubicBezTo>
                <a:cubicBezTo>
                  <a:pt x="2092853" y="5557115"/>
                  <a:pt x="2090514" y="5557115"/>
                  <a:pt x="2090514" y="5557115"/>
                </a:cubicBezTo>
                <a:close/>
                <a:moveTo>
                  <a:pt x="2123893" y="5556159"/>
                </a:moveTo>
                <a:cubicBezTo>
                  <a:pt x="2121600" y="5556159"/>
                  <a:pt x="2119306" y="5556159"/>
                  <a:pt x="2117012" y="5558452"/>
                </a:cubicBezTo>
                <a:cubicBezTo>
                  <a:pt x="2119306" y="5558452"/>
                  <a:pt x="2119306" y="5558452"/>
                  <a:pt x="2119306" y="5558452"/>
                </a:cubicBezTo>
                <a:cubicBezTo>
                  <a:pt x="2121600" y="5558452"/>
                  <a:pt x="2121600" y="5556159"/>
                  <a:pt x="2123893" y="5556159"/>
                </a:cubicBezTo>
                <a:close/>
                <a:moveTo>
                  <a:pt x="2033913" y="5550099"/>
                </a:moveTo>
                <a:cubicBezTo>
                  <a:pt x="2033913" y="5552205"/>
                  <a:pt x="2033913" y="5552205"/>
                  <a:pt x="2031107" y="5554309"/>
                </a:cubicBezTo>
                <a:cubicBezTo>
                  <a:pt x="2033913" y="5552205"/>
                  <a:pt x="2033913" y="5552205"/>
                  <a:pt x="2033913" y="5552205"/>
                </a:cubicBezTo>
                <a:cubicBezTo>
                  <a:pt x="2033913" y="5550099"/>
                  <a:pt x="2033913" y="5550099"/>
                  <a:pt x="2033913" y="5550099"/>
                </a:cubicBezTo>
                <a:close/>
                <a:moveTo>
                  <a:pt x="2120919" y="5547292"/>
                </a:moveTo>
                <a:cubicBezTo>
                  <a:pt x="2118111" y="5547292"/>
                  <a:pt x="2118111" y="5550099"/>
                  <a:pt x="2115305" y="5550099"/>
                </a:cubicBezTo>
                <a:cubicBezTo>
                  <a:pt x="2118111" y="5550099"/>
                  <a:pt x="2118111" y="5550099"/>
                  <a:pt x="2120919" y="5550099"/>
                </a:cubicBezTo>
                <a:cubicBezTo>
                  <a:pt x="2120919" y="5547292"/>
                  <a:pt x="2120919" y="5547292"/>
                  <a:pt x="2120919" y="5547292"/>
                </a:cubicBezTo>
                <a:close/>
                <a:moveTo>
                  <a:pt x="2099401" y="5547292"/>
                </a:moveTo>
                <a:lnTo>
                  <a:pt x="2098681" y="5547616"/>
                </a:lnTo>
                <a:lnTo>
                  <a:pt x="2096769" y="5547818"/>
                </a:lnTo>
                <a:cubicBezTo>
                  <a:pt x="2093554" y="5549397"/>
                  <a:pt x="2090046" y="5551502"/>
                  <a:pt x="2090046" y="5551502"/>
                </a:cubicBezTo>
                <a:lnTo>
                  <a:pt x="2098681" y="5547616"/>
                </a:lnTo>
                <a:lnTo>
                  <a:pt x="2099090" y="5547573"/>
                </a:lnTo>
                <a:lnTo>
                  <a:pt x="2101740" y="5547292"/>
                </a:lnTo>
                <a:cubicBezTo>
                  <a:pt x="2101740" y="5547292"/>
                  <a:pt x="2099401" y="5547292"/>
                  <a:pt x="2099401" y="5547292"/>
                </a:cubicBezTo>
                <a:close/>
                <a:moveTo>
                  <a:pt x="2108289" y="5544486"/>
                </a:moveTo>
                <a:cubicBezTo>
                  <a:pt x="2106184" y="5544486"/>
                  <a:pt x="2106184" y="5544486"/>
                  <a:pt x="2104079" y="5547292"/>
                </a:cubicBezTo>
                <a:cubicBezTo>
                  <a:pt x="2104079" y="5547292"/>
                  <a:pt x="2106184" y="5547292"/>
                  <a:pt x="2106184" y="5547292"/>
                </a:cubicBezTo>
                <a:cubicBezTo>
                  <a:pt x="2106184" y="5544486"/>
                  <a:pt x="2106184" y="5544486"/>
                  <a:pt x="2108289" y="5544486"/>
                </a:cubicBezTo>
                <a:close/>
                <a:moveTo>
                  <a:pt x="2151792" y="5537469"/>
                </a:moveTo>
                <a:cubicBezTo>
                  <a:pt x="2151792" y="5537469"/>
                  <a:pt x="2151792" y="5540275"/>
                  <a:pt x="2151792" y="5540275"/>
                </a:cubicBezTo>
                <a:cubicBezTo>
                  <a:pt x="2151792" y="5540275"/>
                  <a:pt x="2151792" y="5540275"/>
                  <a:pt x="2154131" y="5540275"/>
                </a:cubicBezTo>
                <a:cubicBezTo>
                  <a:pt x="2151792" y="5543082"/>
                  <a:pt x="2154131" y="5540275"/>
                  <a:pt x="2154131" y="5543082"/>
                </a:cubicBezTo>
                <a:cubicBezTo>
                  <a:pt x="2156470" y="5540275"/>
                  <a:pt x="2158809" y="5540275"/>
                  <a:pt x="2158809" y="5537469"/>
                </a:cubicBezTo>
                <a:cubicBezTo>
                  <a:pt x="2154131" y="5540275"/>
                  <a:pt x="2156470" y="5537469"/>
                  <a:pt x="2151792" y="5537469"/>
                </a:cubicBezTo>
                <a:close/>
                <a:moveTo>
                  <a:pt x="2102676" y="5536066"/>
                </a:moveTo>
                <a:cubicBezTo>
                  <a:pt x="2100337" y="5538172"/>
                  <a:pt x="2097998" y="5538172"/>
                  <a:pt x="2095659" y="5540276"/>
                </a:cubicBezTo>
                <a:cubicBezTo>
                  <a:pt x="2095659" y="5540276"/>
                  <a:pt x="2097998" y="5538172"/>
                  <a:pt x="2100337" y="5538172"/>
                </a:cubicBezTo>
                <a:cubicBezTo>
                  <a:pt x="2100337" y="5538172"/>
                  <a:pt x="2102676" y="5538172"/>
                  <a:pt x="2102676" y="5536066"/>
                </a:cubicBezTo>
                <a:close/>
                <a:moveTo>
                  <a:pt x="2125128" y="5533259"/>
                </a:moveTo>
                <a:lnTo>
                  <a:pt x="2124318" y="5534038"/>
                </a:lnTo>
                <a:lnTo>
                  <a:pt x="2122616" y="5534421"/>
                </a:lnTo>
                <a:close/>
                <a:moveTo>
                  <a:pt x="1980886" y="5532961"/>
                </a:moveTo>
                <a:lnTo>
                  <a:pt x="1981067" y="5533020"/>
                </a:lnTo>
                <a:lnTo>
                  <a:pt x="1980588" y="5533259"/>
                </a:lnTo>
                <a:close/>
                <a:moveTo>
                  <a:pt x="2129339" y="5531856"/>
                </a:moveTo>
                <a:cubicBezTo>
                  <a:pt x="2124660" y="5531856"/>
                  <a:pt x="2122322" y="5533961"/>
                  <a:pt x="2117644" y="5533961"/>
                </a:cubicBezTo>
                <a:lnTo>
                  <a:pt x="2117644" y="5535540"/>
                </a:lnTo>
                <a:lnTo>
                  <a:pt x="2115305" y="5536066"/>
                </a:lnTo>
                <a:cubicBezTo>
                  <a:pt x="2117644" y="5536066"/>
                  <a:pt x="2117644" y="5536066"/>
                  <a:pt x="2117644" y="5536066"/>
                </a:cubicBezTo>
                <a:lnTo>
                  <a:pt x="2117644" y="5535540"/>
                </a:lnTo>
                <a:lnTo>
                  <a:pt x="2122616" y="5534421"/>
                </a:lnTo>
                <a:lnTo>
                  <a:pt x="2117235" y="5536908"/>
                </a:lnTo>
                <a:cubicBezTo>
                  <a:pt x="2114604" y="5538311"/>
                  <a:pt x="2112265" y="5539995"/>
                  <a:pt x="2111096" y="5542240"/>
                </a:cubicBezTo>
                <a:cubicBezTo>
                  <a:pt x="2111096" y="5542240"/>
                  <a:pt x="2111096" y="5542240"/>
                  <a:pt x="2111096" y="5544486"/>
                </a:cubicBezTo>
                <a:cubicBezTo>
                  <a:pt x="2113435" y="5542240"/>
                  <a:pt x="2115774" y="5542240"/>
                  <a:pt x="2118111" y="5539995"/>
                </a:cubicBezTo>
                <a:lnTo>
                  <a:pt x="2124318" y="5534038"/>
                </a:lnTo>
                <a:lnTo>
                  <a:pt x="2124660" y="5533961"/>
                </a:lnTo>
                <a:cubicBezTo>
                  <a:pt x="2127000" y="5531856"/>
                  <a:pt x="2127000" y="5531856"/>
                  <a:pt x="2129339" y="5531856"/>
                </a:cubicBezTo>
                <a:close/>
                <a:moveTo>
                  <a:pt x="2118113" y="5529049"/>
                </a:moveTo>
                <a:cubicBezTo>
                  <a:pt x="2118113" y="5531856"/>
                  <a:pt x="2116008" y="5531856"/>
                  <a:pt x="2113903" y="5531856"/>
                </a:cubicBezTo>
                <a:cubicBezTo>
                  <a:pt x="2116008" y="5531856"/>
                  <a:pt x="2116008" y="5531856"/>
                  <a:pt x="2118113" y="5531856"/>
                </a:cubicBezTo>
                <a:cubicBezTo>
                  <a:pt x="2118113" y="5531856"/>
                  <a:pt x="2118113" y="5529049"/>
                  <a:pt x="2118113" y="5529049"/>
                </a:cubicBezTo>
                <a:close/>
                <a:moveTo>
                  <a:pt x="2120919" y="5526242"/>
                </a:moveTo>
                <a:cubicBezTo>
                  <a:pt x="2120919" y="5529049"/>
                  <a:pt x="2120919" y="5529049"/>
                  <a:pt x="2120919" y="5529049"/>
                </a:cubicBezTo>
                <a:cubicBezTo>
                  <a:pt x="2120919" y="5529049"/>
                  <a:pt x="2120919" y="5529049"/>
                  <a:pt x="2122322" y="5529049"/>
                </a:cubicBezTo>
                <a:cubicBezTo>
                  <a:pt x="2122322" y="5526242"/>
                  <a:pt x="2122322" y="5526242"/>
                  <a:pt x="2122322" y="5526242"/>
                </a:cubicBezTo>
                <a:cubicBezTo>
                  <a:pt x="2120919" y="5526242"/>
                  <a:pt x="2120919" y="5526242"/>
                  <a:pt x="2120919" y="5526242"/>
                </a:cubicBezTo>
                <a:close/>
                <a:moveTo>
                  <a:pt x="1984798" y="5526242"/>
                </a:moveTo>
                <a:cubicBezTo>
                  <a:pt x="1986903" y="5529049"/>
                  <a:pt x="1986903" y="5529049"/>
                  <a:pt x="1986903" y="5531856"/>
                </a:cubicBezTo>
                <a:cubicBezTo>
                  <a:pt x="1989008" y="5529049"/>
                  <a:pt x="1989008" y="5529049"/>
                  <a:pt x="1989008" y="5526242"/>
                </a:cubicBezTo>
                <a:cubicBezTo>
                  <a:pt x="1986903" y="5526242"/>
                  <a:pt x="1986903" y="5526242"/>
                  <a:pt x="1984798" y="5526242"/>
                </a:cubicBezTo>
                <a:close/>
                <a:moveTo>
                  <a:pt x="1969360" y="5526242"/>
                </a:moveTo>
                <a:cubicBezTo>
                  <a:pt x="1969360" y="5529049"/>
                  <a:pt x="1969360" y="5526242"/>
                  <a:pt x="1966554" y="5529049"/>
                </a:cubicBezTo>
                <a:cubicBezTo>
                  <a:pt x="1969360" y="5529049"/>
                  <a:pt x="1969360" y="5526242"/>
                  <a:pt x="1969360" y="5526242"/>
                </a:cubicBezTo>
                <a:close/>
                <a:moveTo>
                  <a:pt x="1971750" y="5525585"/>
                </a:moveTo>
                <a:lnTo>
                  <a:pt x="1971654" y="5525776"/>
                </a:lnTo>
                <a:lnTo>
                  <a:pt x="1970221" y="5526348"/>
                </a:lnTo>
                <a:close/>
                <a:moveTo>
                  <a:pt x="1972514" y="5524055"/>
                </a:moveTo>
                <a:cubicBezTo>
                  <a:pt x="1972514" y="5524055"/>
                  <a:pt x="1972514" y="5524055"/>
                  <a:pt x="1974808" y="5524055"/>
                </a:cubicBezTo>
                <a:lnTo>
                  <a:pt x="1971750" y="5525585"/>
                </a:lnTo>
                <a:close/>
                <a:moveTo>
                  <a:pt x="2090816" y="5522033"/>
                </a:moveTo>
                <a:cubicBezTo>
                  <a:pt x="2083888" y="5524300"/>
                  <a:pt x="2079272" y="5526567"/>
                  <a:pt x="2074654" y="5526567"/>
                </a:cubicBezTo>
                <a:cubicBezTo>
                  <a:pt x="2072345" y="5528834"/>
                  <a:pt x="2070037" y="5531101"/>
                  <a:pt x="2070037" y="5531101"/>
                </a:cubicBezTo>
                <a:cubicBezTo>
                  <a:pt x="2067729" y="5533368"/>
                  <a:pt x="2067729" y="5533368"/>
                  <a:pt x="2067729" y="5533368"/>
                </a:cubicBezTo>
                <a:cubicBezTo>
                  <a:pt x="2067729" y="5531101"/>
                  <a:pt x="2067729" y="5531101"/>
                  <a:pt x="2067729" y="5531101"/>
                </a:cubicBezTo>
                <a:cubicBezTo>
                  <a:pt x="2063111" y="5533368"/>
                  <a:pt x="2058493" y="5535635"/>
                  <a:pt x="2053876" y="5537901"/>
                </a:cubicBezTo>
                <a:cubicBezTo>
                  <a:pt x="2053876" y="5537901"/>
                  <a:pt x="2053876" y="5537901"/>
                  <a:pt x="2053876" y="5540168"/>
                </a:cubicBezTo>
                <a:cubicBezTo>
                  <a:pt x="2051568" y="5537901"/>
                  <a:pt x="2051568" y="5537901"/>
                  <a:pt x="2051568" y="5537901"/>
                </a:cubicBezTo>
                <a:cubicBezTo>
                  <a:pt x="2049259" y="5540168"/>
                  <a:pt x="2044642" y="5542435"/>
                  <a:pt x="2042333" y="5542435"/>
                </a:cubicBezTo>
                <a:cubicBezTo>
                  <a:pt x="2044642" y="5542435"/>
                  <a:pt x="2046950" y="5542435"/>
                  <a:pt x="2051568" y="5542435"/>
                </a:cubicBezTo>
                <a:cubicBezTo>
                  <a:pt x="2049259" y="5542435"/>
                  <a:pt x="2046950" y="5544702"/>
                  <a:pt x="2042333" y="5546969"/>
                </a:cubicBezTo>
                <a:cubicBezTo>
                  <a:pt x="2049259" y="5544702"/>
                  <a:pt x="2056185" y="5544702"/>
                  <a:pt x="2060803" y="5542435"/>
                </a:cubicBezTo>
                <a:cubicBezTo>
                  <a:pt x="2056185" y="5544702"/>
                  <a:pt x="2051568" y="5546969"/>
                  <a:pt x="2046950" y="5549236"/>
                </a:cubicBezTo>
                <a:cubicBezTo>
                  <a:pt x="2049259" y="5549236"/>
                  <a:pt x="2049259" y="5551503"/>
                  <a:pt x="2049259" y="5551503"/>
                </a:cubicBezTo>
                <a:cubicBezTo>
                  <a:pt x="2063111" y="5546969"/>
                  <a:pt x="2072345" y="5544702"/>
                  <a:pt x="2081581" y="5544702"/>
                </a:cubicBezTo>
                <a:cubicBezTo>
                  <a:pt x="2088506" y="5542435"/>
                  <a:pt x="2097742" y="5537901"/>
                  <a:pt x="2104668" y="5533368"/>
                </a:cubicBezTo>
                <a:cubicBezTo>
                  <a:pt x="2104668" y="5533368"/>
                  <a:pt x="2104668" y="5535635"/>
                  <a:pt x="2102358" y="5535635"/>
                </a:cubicBezTo>
                <a:cubicBezTo>
                  <a:pt x="2106977" y="5533368"/>
                  <a:pt x="2109284" y="5533368"/>
                  <a:pt x="2113903" y="5531101"/>
                </a:cubicBezTo>
                <a:cubicBezTo>
                  <a:pt x="2111594" y="5531101"/>
                  <a:pt x="2111594" y="5531101"/>
                  <a:pt x="2109284" y="5531101"/>
                </a:cubicBezTo>
                <a:cubicBezTo>
                  <a:pt x="2109284" y="5531101"/>
                  <a:pt x="2111594" y="5531101"/>
                  <a:pt x="2106977" y="5533368"/>
                </a:cubicBezTo>
                <a:cubicBezTo>
                  <a:pt x="2106977" y="5531101"/>
                  <a:pt x="2106977" y="5531101"/>
                  <a:pt x="2104668" y="5528834"/>
                </a:cubicBezTo>
                <a:cubicBezTo>
                  <a:pt x="2104668" y="5528834"/>
                  <a:pt x="2102358" y="5528834"/>
                  <a:pt x="2102358" y="5531101"/>
                </a:cubicBezTo>
                <a:cubicBezTo>
                  <a:pt x="2102358" y="5531101"/>
                  <a:pt x="2101782" y="5531101"/>
                  <a:pt x="2101781" y="5531101"/>
                </a:cubicBezTo>
                <a:lnTo>
                  <a:pt x="2100051" y="5531101"/>
                </a:lnTo>
                <a:cubicBezTo>
                  <a:pt x="2100051" y="5531101"/>
                  <a:pt x="2097742" y="5531101"/>
                  <a:pt x="2097742" y="5531101"/>
                </a:cubicBezTo>
                <a:cubicBezTo>
                  <a:pt x="2097742" y="5528834"/>
                  <a:pt x="2097742" y="5526567"/>
                  <a:pt x="2097742" y="5524300"/>
                </a:cubicBezTo>
                <a:cubicBezTo>
                  <a:pt x="2095433" y="5526567"/>
                  <a:pt x="2097742" y="5526567"/>
                  <a:pt x="2090816" y="5528834"/>
                </a:cubicBezTo>
                <a:cubicBezTo>
                  <a:pt x="2093124" y="5528834"/>
                  <a:pt x="2093124" y="5526567"/>
                  <a:pt x="2093124" y="5526567"/>
                </a:cubicBezTo>
                <a:cubicBezTo>
                  <a:pt x="2093124" y="5524300"/>
                  <a:pt x="2095433" y="5526567"/>
                  <a:pt x="2095433" y="5524300"/>
                </a:cubicBezTo>
                <a:cubicBezTo>
                  <a:pt x="2095433" y="5524300"/>
                  <a:pt x="2093124" y="5522033"/>
                  <a:pt x="2090816" y="5524300"/>
                </a:cubicBezTo>
                <a:cubicBezTo>
                  <a:pt x="2090816" y="5524300"/>
                  <a:pt x="2090816" y="5522033"/>
                  <a:pt x="2090816" y="5522033"/>
                </a:cubicBezTo>
                <a:close/>
                <a:moveTo>
                  <a:pt x="1994621" y="5522033"/>
                </a:moveTo>
                <a:cubicBezTo>
                  <a:pt x="1994621" y="5524839"/>
                  <a:pt x="1994621" y="5524839"/>
                  <a:pt x="1994621" y="5524839"/>
                </a:cubicBezTo>
                <a:cubicBezTo>
                  <a:pt x="1994621" y="5524839"/>
                  <a:pt x="1994621" y="5524839"/>
                  <a:pt x="1996024" y="5524839"/>
                </a:cubicBezTo>
                <a:cubicBezTo>
                  <a:pt x="1996024" y="5524839"/>
                  <a:pt x="1996024" y="5524839"/>
                  <a:pt x="1994621" y="5522033"/>
                </a:cubicBezTo>
                <a:close/>
                <a:moveTo>
                  <a:pt x="1977781" y="5517822"/>
                </a:moveTo>
                <a:cubicBezTo>
                  <a:pt x="1980588" y="5517822"/>
                  <a:pt x="1980588" y="5519226"/>
                  <a:pt x="1980588" y="5519226"/>
                </a:cubicBezTo>
                <a:cubicBezTo>
                  <a:pt x="1980588" y="5519226"/>
                  <a:pt x="1983394" y="5517822"/>
                  <a:pt x="1983394" y="5517822"/>
                </a:cubicBezTo>
                <a:cubicBezTo>
                  <a:pt x="1983394" y="5517822"/>
                  <a:pt x="1980588" y="5517822"/>
                  <a:pt x="1977781" y="5517822"/>
                </a:cubicBezTo>
                <a:close/>
                <a:moveTo>
                  <a:pt x="2001637" y="5515016"/>
                </a:moveTo>
                <a:cubicBezTo>
                  <a:pt x="2001637" y="5515016"/>
                  <a:pt x="2001637" y="5517822"/>
                  <a:pt x="2001637" y="5517822"/>
                </a:cubicBezTo>
                <a:cubicBezTo>
                  <a:pt x="2003742" y="5515016"/>
                  <a:pt x="2003742" y="5515016"/>
                  <a:pt x="2005848" y="5515016"/>
                </a:cubicBezTo>
                <a:cubicBezTo>
                  <a:pt x="2003742" y="5515016"/>
                  <a:pt x="2003742" y="5515016"/>
                  <a:pt x="2001637" y="5515016"/>
                </a:cubicBezTo>
                <a:close/>
                <a:moveTo>
                  <a:pt x="1879050" y="5514309"/>
                </a:moveTo>
                <a:lnTo>
                  <a:pt x="1878475" y="5514883"/>
                </a:lnTo>
                <a:lnTo>
                  <a:pt x="1877009" y="5514883"/>
                </a:lnTo>
                <a:lnTo>
                  <a:pt x="1877560" y="5514607"/>
                </a:lnTo>
                <a:close/>
                <a:moveTo>
                  <a:pt x="1879680" y="5513679"/>
                </a:moveTo>
                <a:lnTo>
                  <a:pt x="1880401" y="5514040"/>
                </a:lnTo>
                <a:lnTo>
                  <a:pt x="1879050" y="5514309"/>
                </a:lnTo>
                <a:close/>
                <a:moveTo>
                  <a:pt x="2003041" y="5510806"/>
                </a:moveTo>
                <a:cubicBezTo>
                  <a:pt x="1998831" y="5513613"/>
                  <a:pt x="1998831" y="5510806"/>
                  <a:pt x="1998831" y="5513613"/>
                </a:cubicBezTo>
                <a:cubicBezTo>
                  <a:pt x="2000936" y="5513613"/>
                  <a:pt x="2000936" y="5513613"/>
                  <a:pt x="2003041" y="5510806"/>
                </a:cubicBezTo>
                <a:close/>
                <a:moveTo>
                  <a:pt x="1935816" y="5510297"/>
                </a:moveTo>
                <a:lnTo>
                  <a:pt x="1931229" y="5512590"/>
                </a:lnTo>
                <a:cubicBezTo>
                  <a:pt x="1932377" y="5511444"/>
                  <a:pt x="1932377" y="5511444"/>
                  <a:pt x="1932663" y="5511444"/>
                </a:cubicBezTo>
                <a:close/>
                <a:moveTo>
                  <a:pt x="1922054" y="5510297"/>
                </a:moveTo>
                <a:cubicBezTo>
                  <a:pt x="1919759" y="5512590"/>
                  <a:pt x="1919759" y="5512590"/>
                  <a:pt x="1919759" y="5514883"/>
                </a:cubicBezTo>
                <a:cubicBezTo>
                  <a:pt x="1917467" y="5514883"/>
                  <a:pt x="1917467" y="5512590"/>
                  <a:pt x="1915174" y="5512590"/>
                </a:cubicBezTo>
                <a:cubicBezTo>
                  <a:pt x="1917467" y="5512590"/>
                  <a:pt x="1919759" y="5510297"/>
                  <a:pt x="1922054" y="5510297"/>
                </a:cubicBezTo>
                <a:close/>
                <a:moveTo>
                  <a:pt x="1904883" y="5508780"/>
                </a:moveTo>
                <a:lnTo>
                  <a:pt x="1901970" y="5510806"/>
                </a:lnTo>
                <a:lnTo>
                  <a:pt x="1900954" y="5510806"/>
                </a:lnTo>
                <a:lnTo>
                  <a:pt x="1904303" y="5508946"/>
                </a:lnTo>
                <a:close/>
                <a:moveTo>
                  <a:pt x="1965632" y="5508004"/>
                </a:moveTo>
                <a:cubicBezTo>
                  <a:pt x="1967927" y="5508004"/>
                  <a:pt x="1967927" y="5508004"/>
                  <a:pt x="1970221" y="5508004"/>
                </a:cubicBezTo>
                <a:cubicBezTo>
                  <a:pt x="1967927" y="5508004"/>
                  <a:pt x="1967927" y="5510297"/>
                  <a:pt x="1965632" y="5510297"/>
                </a:cubicBezTo>
                <a:cubicBezTo>
                  <a:pt x="1967927" y="5510297"/>
                  <a:pt x="1967927" y="5510297"/>
                  <a:pt x="1967927" y="5510297"/>
                </a:cubicBezTo>
                <a:cubicBezTo>
                  <a:pt x="1965632" y="5512590"/>
                  <a:pt x="1963340" y="5512590"/>
                  <a:pt x="1963340" y="5512590"/>
                </a:cubicBezTo>
                <a:cubicBezTo>
                  <a:pt x="1961046" y="5512590"/>
                  <a:pt x="1961046" y="5512590"/>
                  <a:pt x="1961046" y="5512590"/>
                </a:cubicBezTo>
                <a:cubicBezTo>
                  <a:pt x="1963340" y="5510297"/>
                  <a:pt x="1965632" y="5510297"/>
                  <a:pt x="1965632" y="5508004"/>
                </a:cubicBezTo>
                <a:close/>
                <a:moveTo>
                  <a:pt x="1940403" y="5508004"/>
                </a:moveTo>
                <a:cubicBezTo>
                  <a:pt x="1939257" y="5509151"/>
                  <a:pt x="1939257" y="5509723"/>
                  <a:pt x="1938971" y="5510010"/>
                </a:cubicBezTo>
                <a:lnTo>
                  <a:pt x="1935816" y="5510297"/>
                </a:lnTo>
                <a:close/>
                <a:moveTo>
                  <a:pt x="1918841" y="5506596"/>
                </a:moveTo>
                <a:lnTo>
                  <a:pt x="1911826" y="5508000"/>
                </a:lnTo>
                <a:cubicBezTo>
                  <a:pt x="1911826" y="5508000"/>
                  <a:pt x="1914163" y="5508000"/>
                  <a:pt x="1914163" y="5508000"/>
                </a:cubicBezTo>
                <a:close/>
                <a:moveTo>
                  <a:pt x="1893582" y="5506596"/>
                </a:moveTo>
                <a:lnTo>
                  <a:pt x="1893582" y="5506660"/>
                </a:lnTo>
                <a:lnTo>
                  <a:pt x="1892241" y="5508000"/>
                </a:lnTo>
                <a:lnTo>
                  <a:pt x="1890775" y="5508000"/>
                </a:lnTo>
                <a:cubicBezTo>
                  <a:pt x="1890775" y="5506596"/>
                  <a:pt x="1890775" y="5508000"/>
                  <a:pt x="1893582" y="5506596"/>
                </a:cubicBezTo>
                <a:close/>
                <a:moveTo>
                  <a:pt x="1970221" y="5505711"/>
                </a:moveTo>
                <a:lnTo>
                  <a:pt x="1970221" y="5506596"/>
                </a:lnTo>
                <a:lnTo>
                  <a:pt x="1970221" y="5507170"/>
                </a:lnTo>
                <a:lnTo>
                  <a:pt x="1969360" y="5506596"/>
                </a:lnTo>
                <a:lnTo>
                  <a:pt x="1969907" y="5505868"/>
                </a:lnTo>
                <a:close/>
                <a:moveTo>
                  <a:pt x="1976378" y="5503789"/>
                </a:moveTo>
                <a:cubicBezTo>
                  <a:pt x="1976378" y="5506596"/>
                  <a:pt x="1976378" y="5506596"/>
                  <a:pt x="1976378" y="5506596"/>
                </a:cubicBezTo>
                <a:cubicBezTo>
                  <a:pt x="1978483" y="5503789"/>
                  <a:pt x="1978483" y="5503789"/>
                  <a:pt x="1980588" y="5503789"/>
                </a:cubicBezTo>
                <a:cubicBezTo>
                  <a:pt x="1978483" y="5503789"/>
                  <a:pt x="1978483" y="5503789"/>
                  <a:pt x="1978483" y="5503789"/>
                </a:cubicBezTo>
                <a:cubicBezTo>
                  <a:pt x="1976378" y="5503789"/>
                  <a:pt x="1976378" y="5503789"/>
                  <a:pt x="1976378" y="5503789"/>
                </a:cubicBezTo>
                <a:close/>
                <a:moveTo>
                  <a:pt x="1916035" y="5503789"/>
                </a:moveTo>
                <a:cubicBezTo>
                  <a:pt x="1914631" y="5503789"/>
                  <a:pt x="1916035" y="5503789"/>
                  <a:pt x="1914631" y="5506596"/>
                </a:cubicBezTo>
                <a:cubicBezTo>
                  <a:pt x="1914631" y="5506596"/>
                  <a:pt x="1914631" y="5506596"/>
                  <a:pt x="1916035" y="5506596"/>
                </a:cubicBezTo>
                <a:cubicBezTo>
                  <a:pt x="1916035" y="5506596"/>
                  <a:pt x="1916035" y="5503789"/>
                  <a:pt x="1916035" y="5503789"/>
                </a:cubicBezTo>
                <a:close/>
                <a:moveTo>
                  <a:pt x="1969009" y="5502737"/>
                </a:moveTo>
                <a:cubicBezTo>
                  <a:pt x="1968659" y="5502386"/>
                  <a:pt x="1967957" y="5502386"/>
                  <a:pt x="1966554" y="5503789"/>
                </a:cubicBezTo>
                <a:cubicBezTo>
                  <a:pt x="1966554" y="5503789"/>
                  <a:pt x="1969360" y="5503789"/>
                  <a:pt x="1969360" y="5503789"/>
                </a:cubicBezTo>
                <a:cubicBezTo>
                  <a:pt x="1969360" y="5503789"/>
                  <a:pt x="1969360" y="5503088"/>
                  <a:pt x="1969009" y="5502737"/>
                </a:cubicBezTo>
                <a:close/>
                <a:moveTo>
                  <a:pt x="1894530" y="5501124"/>
                </a:moveTo>
                <a:cubicBezTo>
                  <a:pt x="1894530" y="5503417"/>
                  <a:pt x="1894530" y="5503417"/>
                  <a:pt x="1892237" y="5503417"/>
                </a:cubicBezTo>
                <a:cubicBezTo>
                  <a:pt x="1892237" y="5503417"/>
                  <a:pt x="1892237" y="5503417"/>
                  <a:pt x="1889945" y="5503417"/>
                </a:cubicBezTo>
                <a:cubicBezTo>
                  <a:pt x="1892237" y="5503417"/>
                  <a:pt x="1894530" y="5503417"/>
                  <a:pt x="1894530" y="5501124"/>
                </a:cubicBezTo>
                <a:close/>
                <a:moveTo>
                  <a:pt x="1959538" y="5499580"/>
                </a:moveTo>
                <a:cubicBezTo>
                  <a:pt x="1959538" y="5499580"/>
                  <a:pt x="1959538" y="5499580"/>
                  <a:pt x="1959538" y="5500984"/>
                </a:cubicBezTo>
                <a:cubicBezTo>
                  <a:pt x="1959538" y="5499580"/>
                  <a:pt x="1959538" y="5499580"/>
                  <a:pt x="1962345" y="5499580"/>
                </a:cubicBezTo>
                <a:cubicBezTo>
                  <a:pt x="1962345" y="5499580"/>
                  <a:pt x="1959538" y="5499580"/>
                  <a:pt x="1959538" y="5499580"/>
                </a:cubicBezTo>
                <a:close/>
                <a:moveTo>
                  <a:pt x="1911826" y="5499580"/>
                </a:moveTo>
                <a:lnTo>
                  <a:pt x="1911545" y="5499720"/>
                </a:lnTo>
                <a:lnTo>
                  <a:pt x="1910773" y="5499756"/>
                </a:lnTo>
                <a:cubicBezTo>
                  <a:pt x="1910421" y="5499931"/>
                  <a:pt x="1910421" y="5500282"/>
                  <a:pt x="1909018" y="5500984"/>
                </a:cubicBezTo>
                <a:lnTo>
                  <a:pt x="1911545" y="5499720"/>
                </a:lnTo>
                <a:lnTo>
                  <a:pt x="1914631" y="5499580"/>
                </a:lnTo>
                <a:cubicBezTo>
                  <a:pt x="1914631" y="5499580"/>
                  <a:pt x="1911826" y="5499580"/>
                  <a:pt x="1911826" y="5499580"/>
                </a:cubicBezTo>
                <a:close/>
                <a:moveTo>
                  <a:pt x="1951118" y="5496773"/>
                </a:moveTo>
                <a:cubicBezTo>
                  <a:pt x="1951118" y="5496773"/>
                  <a:pt x="1951118" y="5496773"/>
                  <a:pt x="1952522" y="5499580"/>
                </a:cubicBezTo>
                <a:cubicBezTo>
                  <a:pt x="1952522" y="5499580"/>
                  <a:pt x="1951118" y="5500984"/>
                  <a:pt x="1951118" y="5500984"/>
                </a:cubicBezTo>
                <a:cubicBezTo>
                  <a:pt x="1951118" y="5500984"/>
                  <a:pt x="1951118" y="5500984"/>
                  <a:pt x="1952522" y="5500984"/>
                </a:cubicBezTo>
                <a:cubicBezTo>
                  <a:pt x="1952522" y="5500984"/>
                  <a:pt x="1952522" y="5500984"/>
                  <a:pt x="1952522" y="5499580"/>
                </a:cubicBezTo>
                <a:cubicBezTo>
                  <a:pt x="1952522" y="5499580"/>
                  <a:pt x="1952522" y="5499580"/>
                  <a:pt x="1952522" y="5496773"/>
                </a:cubicBezTo>
                <a:cubicBezTo>
                  <a:pt x="1952522" y="5496773"/>
                  <a:pt x="1951118" y="5496773"/>
                  <a:pt x="1951118" y="5496773"/>
                </a:cubicBezTo>
                <a:close/>
                <a:moveTo>
                  <a:pt x="1980588" y="5493967"/>
                </a:moveTo>
                <a:cubicBezTo>
                  <a:pt x="1980588" y="5493967"/>
                  <a:pt x="1980588" y="5496773"/>
                  <a:pt x="1980588" y="5496773"/>
                </a:cubicBezTo>
                <a:cubicBezTo>
                  <a:pt x="1980588" y="5496773"/>
                  <a:pt x="1983394" y="5493967"/>
                  <a:pt x="1983394" y="5493967"/>
                </a:cubicBezTo>
                <a:cubicBezTo>
                  <a:pt x="1983394" y="5493967"/>
                  <a:pt x="1980588" y="5493967"/>
                  <a:pt x="1980588" y="5493967"/>
                </a:cubicBezTo>
                <a:close/>
                <a:moveTo>
                  <a:pt x="1976378" y="5493967"/>
                </a:moveTo>
                <a:cubicBezTo>
                  <a:pt x="1973571" y="5493967"/>
                  <a:pt x="1973571" y="5493967"/>
                  <a:pt x="1970765" y="5496773"/>
                </a:cubicBezTo>
                <a:cubicBezTo>
                  <a:pt x="1973571" y="5496773"/>
                  <a:pt x="1973571" y="5496773"/>
                  <a:pt x="1973571" y="5499580"/>
                </a:cubicBezTo>
                <a:cubicBezTo>
                  <a:pt x="1973571" y="5496773"/>
                  <a:pt x="1976378" y="5496773"/>
                  <a:pt x="1976378" y="5496773"/>
                </a:cubicBezTo>
                <a:cubicBezTo>
                  <a:pt x="1976378" y="5493967"/>
                  <a:pt x="1976378" y="5496773"/>
                  <a:pt x="1973571" y="5496773"/>
                </a:cubicBezTo>
                <a:cubicBezTo>
                  <a:pt x="1973571" y="5496773"/>
                  <a:pt x="1973571" y="5493967"/>
                  <a:pt x="1976378" y="5493967"/>
                </a:cubicBezTo>
                <a:close/>
                <a:moveTo>
                  <a:pt x="1962345" y="5493967"/>
                </a:moveTo>
                <a:cubicBezTo>
                  <a:pt x="1962345" y="5496773"/>
                  <a:pt x="1962345" y="5496773"/>
                  <a:pt x="1962345" y="5496773"/>
                </a:cubicBezTo>
                <a:cubicBezTo>
                  <a:pt x="1964451" y="5496773"/>
                  <a:pt x="1964451" y="5496773"/>
                  <a:pt x="1964451" y="5496773"/>
                </a:cubicBezTo>
                <a:cubicBezTo>
                  <a:pt x="1964451" y="5493967"/>
                  <a:pt x="1964451" y="5493967"/>
                  <a:pt x="1966555" y="5493967"/>
                </a:cubicBezTo>
                <a:cubicBezTo>
                  <a:pt x="1964451" y="5493967"/>
                  <a:pt x="1964451" y="5493967"/>
                  <a:pt x="1962345" y="5493967"/>
                </a:cubicBezTo>
                <a:close/>
                <a:moveTo>
                  <a:pt x="1909018" y="5493967"/>
                </a:moveTo>
                <a:cubicBezTo>
                  <a:pt x="1909018" y="5493967"/>
                  <a:pt x="1906914" y="5496493"/>
                  <a:pt x="1904809" y="5496493"/>
                </a:cubicBezTo>
                <a:cubicBezTo>
                  <a:pt x="1906914" y="5496493"/>
                  <a:pt x="1906914" y="5496493"/>
                  <a:pt x="1909018" y="5496493"/>
                </a:cubicBezTo>
                <a:cubicBezTo>
                  <a:pt x="1904809" y="5499018"/>
                  <a:pt x="1900598" y="5501545"/>
                  <a:pt x="1900598" y="5506597"/>
                </a:cubicBezTo>
                <a:cubicBezTo>
                  <a:pt x="1902703" y="5504071"/>
                  <a:pt x="1904809" y="5501545"/>
                  <a:pt x="1906914" y="5501545"/>
                </a:cubicBezTo>
                <a:cubicBezTo>
                  <a:pt x="1906914" y="5499018"/>
                  <a:pt x="1909018" y="5499018"/>
                  <a:pt x="1909018" y="5496493"/>
                </a:cubicBezTo>
                <a:cubicBezTo>
                  <a:pt x="1909018" y="5496493"/>
                  <a:pt x="1909018" y="5493967"/>
                  <a:pt x="1909018" y="5493967"/>
                </a:cubicBezTo>
                <a:close/>
                <a:moveTo>
                  <a:pt x="1955328" y="5492563"/>
                </a:moveTo>
                <a:cubicBezTo>
                  <a:pt x="1955328" y="5492563"/>
                  <a:pt x="1955328" y="5494668"/>
                  <a:pt x="1953223" y="5494668"/>
                </a:cubicBezTo>
                <a:cubicBezTo>
                  <a:pt x="1953223" y="5494668"/>
                  <a:pt x="1953223" y="5494668"/>
                  <a:pt x="1951118" y="5494668"/>
                </a:cubicBezTo>
                <a:cubicBezTo>
                  <a:pt x="1951118" y="5494668"/>
                  <a:pt x="1953223" y="5494668"/>
                  <a:pt x="1953223" y="5496773"/>
                </a:cubicBezTo>
                <a:cubicBezTo>
                  <a:pt x="1953223" y="5494668"/>
                  <a:pt x="1955328" y="5494668"/>
                  <a:pt x="1955328" y="5492563"/>
                </a:cubicBezTo>
                <a:close/>
                <a:moveTo>
                  <a:pt x="1943400" y="5492563"/>
                </a:moveTo>
                <a:cubicBezTo>
                  <a:pt x="1943400" y="5492563"/>
                  <a:pt x="1941295" y="5492563"/>
                  <a:pt x="1941295" y="5493967"/>
                </a:cubicBezTo>
                <a:cubicBezTo>
                  <a:pt x="1943400" y="5493967"/>
                  <a:pt x="1943400" y="5493967"/>
                  <a:pt x="1945505" y="5493967"/>
                </a:cubicBezTo>
                <a:cubicBezTo>
                  <a:pt x="1945505" y="5493967"/>
                  <a:pt x="1945505" y="5492563"/>
                  <a:pt x="1945505" y="5492563"/>
                </a:cubicBezTo>
                <a:cubicBezTo>
                  <a:pt x="1945505" y="5492563"/>
                  <a:pt x="1943400" y="5492563"/>
                  <a:pt x="1943400" y="5492563"/>
                </a:cubicBezTo>
                <a:close/>
                <a:moveTo>
                  <a:pt x="1934279" y="5492563"/>
                </a:moveTo>
                <a:lnTo>
                  <a:pt x="1934277" y="5492564"/>
                </a:lnTo>
                <a:lnTo>
                  <a:pt x="1934276" y="5492564"/>
                </a:lnTo>
                <a:close/>
                <a:moveTo>
                  <a:pt x="1920712" y="5492563"/>
                </a:moveTo>
                <a:cubicBezTo>
                  <a:pt x="1920712" y="5492563"/>
                  <a:pt x="1920712" y="5493967"/>
                  <a:pt x="1920712" y="5493967"/>
                </a:cubicBezTo>
                <a:cubicBezTo>
                  <a:pt x="1920712" y="5492563"/>
                  <a:pt x="1920712" y="5492563"/>
                  <a:pt x="1923052" y="5492563"/>
                </a:cubicBezTo>
                <a:cubicBezTo>
                  <a:pt x="1920712" y="5492563"/>
                  <a:pt x="1920712" y="5492563"/>
                  <a:pt x="1920712" y="5492563"/>
                </a:cubicBezTo>
                <a:close/>
                <a:moveTo>
                  <a:pt x="1895686" y="5492563"/>
                </a:moveTo>
                <a:cubicBezTo>
                  <a:pt x="1895686" y="5492563"/>
                  <a:pt x="1895686" y="5493967"/>
                  <a:pt x="1893582" y="5493967"/>
                </a:cubicBezTo>
                <a:cubicBezTo>
                  <a:pt x="1893582" y="5493967"/>
                  <a:pt x="1895686" y="5493967"/>
                  <a:pt x="1895686" y="5493967"/>
                </a:cubicBezTo>
                <a:cubicBezTo>
                  <a:pt x="1895686" y="5493967"/>
                  <a:pt x="1895686" y="5493967"/>
                  <a:pt x="1897792" y="5493967"/>
                </a:cubicBezTo>
                <a:cubicBezTo>
                  <a:pt x="1897792" y="5493967"/>
                  <a:pt x="1895686" y="5496773"/>
                  <a:pt x="1893582" y="5496773"/>
                </a:cubicBezTo>
                <a:cubicBezTo>
                  <a:pt x="1893582" y="5496773"/>
                  <a:pt x="1895686" y="5496773"/>
                  <a:pt x="1895686" y="5496773"/>
                </a:cubicBezTo>
                <a:cubicBezTo>
                  <a:pt x="1895686" y="5496773"/>
                  <a:pt x="1897792" y="5493967"/>
                  <a:pt x="1897792" y="5493967"/>
                </a:cubicBezTo>
                <a:cubicBezTo>
                  <a:pt x="1897792" y="5493967"/>
                  <a:pt x="1897792" y="5492563"/>
                  <a:pt x="1897792" y="5492563"/>
                </a:cubicBezTo>
                <a:cubicBezTo>
                  <a:pt x="1897792" y="5492563"/>
                  <a:pt x="1895686" y="5492563"/>
                  <a:pt x="1895686" y="5492563"/>
                </a:cubicBezTo>
                <a:close/>
                <a:moveTo>
                  <a:pt x="1928490" y="5491511"/>
                </a:moveTo>
                <a:cubicBezTo>
                  <a:pt x="1927964" y="5491861"/>
                  <a:pt x="1926911" y="5492563"/>
                  <a:pt x="1925859" y="5492563"/>
                </a:cubicBezTo>
                <a:cubicBezTo>
                  <a:pt x="1927964" y="5492563"/>
                  <a:pt x="1927964" y="5492563"/>
                  <a:pt x="1927964" y="5492563"/>
                </a:cubicBezTo>
                <a:cubicBezTo>
                  <a:pt x="1929016" y="5491160"/>
                  <a:pt x="1929016" y="5491160"/>
                  <a:pt x="1928490" y="5491511"/>
                </a:cubicBezTo>
                <a:close/>
                <a:moveTo>
                  <a:pt x="1976378" y="5489756"/>
                </a:moveTo>
                <a:cubicBezTo>
                  <a:pt x="1976378" y="5489756"/>
                  <a:pt x="1976378" y="5489756"/>
                  <a:pt x="1976378" y="5492563"/>
                </a:cubicBezTo>
                <a:cubicBezTo>
                  <a:pt x="1976378" y="5489756"/>
                  <a:pt x="1977782" y="5489756"/>
                  <a:pt x="1977782" y="5489756"/>
                </a:cubicBezTo>
                <a:cubicBezTo>
                  <a:pt x="1976378" y="5489756"/>
                  <a:pt x="1976378" y="5489756"/>
                  <a:pt x="1976378" y="5489756"/>
                </a:cubicBezTo>
                <a:close/>
                <a:moveTo>
                  <a:pt x="1904341" y="5489756"/>
                </a:moveTo>
                <a:cubicBezTo>
                  <a:pt x="1904341" y="5492563"/>
                  <a:pt x="1902001" y="5492563"/>
                  <a:pt x="1902001" y="5492563"/>
                </a:cubicBezTo>
                <a:cubicBezTo>
                  <a:pt x="1904341" y="5492563"/>
                  <a:pt x="1902001" y="5492563"/>
                  <a:pt x="1904341" y="5492563"/>
                </a:cubicBezTo>
                <a:lnTo>
                  <a:pt x="1905717" y="5491737"/>
                </a:lnTo>
                <a:lnTo>
                  <a:pt x="1905801" y="5491862"/>
                </a:lnTo>
                <a:cubicBezTo>
                  <a:pt x="1906094" y="5491861"/>
                  <a:pt x="1906679" y="5491160"/>
                  <a:pt x="1909018" y="5489756"/>
                </a:cubicBezTo>
                <a:lnTo>
                  <a:pt x="1905717" y="5491737"/>
                </a:lnTo>
                <a:close/>
                <a:moveTo>
                  <a:pt x="1959538" y="5488353"/>
                </a:moveTo>
                <a:cubicBezTo>
                  <a:pt x="1957433" y="5489757"/>
                  <a:pt x="1957433" y="5489757"/>
                  <a:pt x="1955328" y="5489757"/>
                </a:cubicBezTo>
                <a:cubicBezTo>
                  <a:pt x="1957433" y="5489757"/>
                  <a:pt x="1957433" y="5489757"/>
                  <a:pt x="1959538" y="5489757"/>
                </a:cubicBezTo>
                <a:cubicBezTo>
                  <a:pt x="1959538" y="5489757"/>
                  <a:pt x="1959538" y="5489757"/>
                  <a:pt x="1959538" y="5488353"/>
                </a:cubicBezTo>
                <a:close/>
                <a:moveTo>
                  <a:pt x="1936617" y="5488353"/>
                </a:moveTo>
                <a:cubicBezTo>
                  <a:pt x="1936617" y="5490459"/>
                  <a:pt x="1934745" y="5490459"/>
                  <a:pt x="1932875" y="5492564"/>
                </a:cubicBezTo>
                <a:lnTo>
                  <a:pt x="1934276" y="5492564"/>
                </a:lnTo>
                <a:lnTo>
                  <a:pt x="1927964" y="5494902"/>
                </a:lnTo>
                <a:cubicBezTo>
                  <a:pt x="1927964" y="5497241"/>
                  <a:pt x="1925859" y="5497241"/>
                  <a:pt x="1925859" y="5499580"/>
                </a:cubicBezTo>
                <a:lnTo>
                  <a:pt x="1918843" y="5506596"/>
                </a:lnTo>
                <a:lnTo>
                  <a:pt x="1918841" y="5506597"/>
                </a:lnTo>
                <a:cubicBezTo>
                  <a:pt x="1921181" y="5506597"/>
                  <a:pt x="1921181" y="5506597"/>
                  <a:pt x="1923520" y="5506597"/>
                </a:cubicBezTo>
                <a:cubicBezTo>
                  <a:pt x="1923520" y="5504258"/>
                  <a:pt x="1923520" y="5504258"/>
                  <a:pt x="1923520" y="5504258"/>
                </a:cubicBezTo>
                <a:cubicBezTo>
                  <a:pt x="1925859" y="5501919"/>
                  <a:pt x="1925859" y="5501919"/>
                  <a:pt x="1925859" y="5499580"/>
                </a:cubicBezTo>
                <a:lnTo>
                  <a:pt x="1934277" y="5492564"/>
                </a:lnTo>
                <a:lnTo>
                  <a:pt x="1934745" y="5492564"/>
                </a:lnTo>
                <a:cubicBezTo>
                  <a:pt x="1936617" y="5490459"/>
                  <a:pt x="1936617" y="5490459"/>
                  <a:pt x="1938487" y="5490459"/>
                </a:cubicBezTo>
                <a:cubicBezTo>
                  <a:pt x="1938487" y="5490459"/>
                  <a:pt x="1936617" y="5488353"/>
                  <a:pt x="1936617" y="5488353"/>
                </a:cubicBezTo>
                <a:close/>
                <a:moveTo>
                  <a:pt x="1923052" y="5488353"/>
                </a:moveTo>
                <a:cubicBezTo>
                  <a:pt x="1920947" y="5488353"/>
                  <a:pt x="1920947" y="5488353"/>
                  <a:pt x="1918841" y="5490459"/>
                </a:cubicBezTo>
                <a:cubicBezTo>
                  <a:pt x="1920947" y="5490459"/>
                  <a:pt x="1918841" y="5490459"/>
                  <a:pt x="1923052" y="5490459"/>
                </a:cubicBezTo>
                <a:cubicBezTo>
                  <a:pt x="1923052" y="5492564"/>
                  <a:pt x="1920947" y="5490459"/>
                  <a:pt x="1925157" y="5490459"/>
                </a:cubicBezTo>
                <a:cubicBezTo>
                  <a:pt x="1925157" y="5490459"/>
                  <a:pt x="1925157" y="5490459"/>
                  <a:pt x="1927262" y="5490459"/>
                </a:cubicBezTo>
                <a:cubicBezTo>
                  <a:pt x="1927262" y="5488353"/>
                  <a:pt x="1927262" y="5488353"/>
                  <a:pt x="1927262" y="5488353"/>
                </a:cubicBezTo>
                <a:cubicBezTo>
                  <a:pt x="1925157" y="5488353"/>
                  <a:pt x="1925157" y="5488353"/>
                  <a:pt x="1925157" y="5490459"/>
                </a:cubicBezTo>
                <a:cubicBezTo>
                  <a:pt x="1923052" y="5490459"/>
                  <a:pt x="1923052" y="5490459"/>
                  <a:pt x="1923052" y="5488353"/>
                </a:cubicBezTo>
                <a:close/>
                <a:moveTo>
                  <a:pt x="2019881" y="5485547"/>
                </a:moveTo>
                <a:cubicBezTo>
                  <a:pt x="2017542" y="5485547"/>
                  <a:pt x="2017542" y="5487652"/>
                  <a:pt x="2015203" y="5487652"/>
                </a:cubicBezTo>
                <a:cubicBezTo>
                  <a:pt x="2015203" y="5487652"/>
                  <a:pt x="2012864" y="5489757"/>
                  <a:pt x="2012864" y="5489757"/>
                </a:cubicBezTo>
                <a:cubicBezTo>
                  <a:pt x="2015203" y="5489757"/>
                  <a:pt x="2012864" y="5489757"/>
                  <a:pt x="2015203" y="5489757"/>
                </a:cubicBezTo>
                <a:cubicBezTo>
                  <a:pt x="2015203" y="5489757"/>
                  <a:pt x="2017542" y="5487652"/>
                  <a:pt x="2019881" y="5485547"/>
                </a:cubicBezTo>
                <a:close/>
                <a:moveTo>
                  <a:pt x="2005848" y="5485547"/>
                </a:moveTo>
                <a:cubicBezTo>
                  <a:pt x="2001637" y="5488353"/>
                  <a:pt x="2003742" y="5485547"/>
                  <a:pt x="2001637" y="5488353"/>
                </a:cubicBezTo>
                <a:cubicBezTo>
                  <a:pt x="2003742" y="5488353"/>
                  <a:pt x="2003742" y="5485547"/>
                  <a:pt x="2005848" y="5485547"/>
                </a:cubicBezTo>
                <a:close/>
                <a:moveTo>
                  <a:pt x="1994621" y="5485547"/>
                </a:moveTo>
                <a:cubicBezTo>
                  <a:pt x="1992166" y="5485547"/>
                  <a:pt x="1989709" y="5487652"/>
                  <a:pt x="1984798" y="5487652"/>
                </a:cubicBezTo>
                <a:cubicBezTo>
                  <a:pt x="1987253" y="5487652"/>
                  <a:pt x="1987253" y="5489757"/>
                  <a:pt x="1987253" y="5489757"/>
                </a:cubicBezTo>
                <a:cubicBezTo>
                  <a:pt x="1989709" y="5489757"/>
                  <a:pt x="1989709" y="5487652"/>
                  <a:pt x="1989709" y="5487652"/>
                </a:cubicBezTo>
                <a:cubicBezTo>
                  <a:pt x="1989709" y="5487652"/>
                  <a:pt x="1992166" y="5487652"/>
                  <a:pt x="1994621" y="5485547"/>
                </a:cubicBezTo>
                <a:close/>
                <a:moveTo>
                  <a:pt x="1951118" y="5485547"/>
                </a:moveTo>
                <a:cubicBezTo>
                  <a:pt x="1951118" y="5488353"/>
                  <a:pt x="1948312" y="5488353"/>
                  <a:pt x="1945505" y="5488353"/>
                </a:cubicBezTo>
                <a:cubicBezTo>
                  <a:pt x="1945505" y="5488353"/>
                  <a:pt x="1945505" y="5488353"/>
                  <a:pt x="1948312" y="5488353"/>
                </a:cubicBezTo>
                <a:cubicBezTo>
                  <a:pt x="1948312" y="5488353"/>
                  <a:pt x="1951118" y="5488353"/>
                  <a:pt x="1951118" y="5485547"/>
                </a:cubicBezTo>
                <a:close/>
                <a:moveTo>
                  <a:pt x="2299139" y="5482740"/>
                </a:moveTo>
                <a:cubicBezTo>
                  <a:pt x="2299139" y="5482740"/>
                  <a:pt x="2299139" y="5485547"/>
                  <a:pt x="2299139" y="5485547"/>
                </a:cubicBezTo>
                <a:cubicBezTo>
                  <a:pt x="2303350" y="5482740"/>
                  <a:pt x="2299139" y="5485547"/>
                  <a:pt x="2301245" y="5482740"/>
                </a:cubicBezTo>
                <a:cubicBezTo>
                  <a:pt x="2301245" y="5482740"/>
                  <a:pt x="2301245" y="5482740"/>
                  <a:pt x="2299139" y="5482740"/>
                </a:cubicBezTo>
                <a:close/>
                <a:moveTo>
                  <a:pt x="1923402" y="5482740"/>
                </a:moveTo>
                <a:cubicBezTo>
                  <a:pt x="1916033" y="5488353"/>
                  <a:pt x="1918491" y="5485547"/>
                  <a:pt x="1918491" y="5488353"/>
                </a:cubicBezTo>
                <a:cubicBezTo>
                  <a:pt x="1920947" y="5488353"/>
                  <a:pt x="1920947" y="5488353"/>
                  <a:pt x="1923402" y="5485547"/>
                </a:cubicBezTo>
                <a:cubicBezTo>
                  <a:pt x="1920947" y="5485547"/>
                  <a:pt x="1920947" y="5485547"/>
                  <a:pt x="1925859" y="5482740"/>
                </a:cubicBezTo>
                <a:cubicBezTo>
                  <a:pt x="1923402" y="5482740"/>
                  <a:pt x="1923402" y="5482740"/>
                  <a:pt x="1923402" y="5482740"/>
                </a:cubicBezTo>
                <a:close/>
                <a:moveTo>
                  <a:pt x="1934279" y="5481336"/>
                </a:moveTo>
                <a:cubicBezTo>
                  <a:pt x="1934279" y="5483442"/>
                  <a:pt x="1934279" y="5483442"/>
                  <a:pt x="1932875" y="5485547"/>
                </a:cubicBezTo>
                <a:lnTo>
                  <a:pt x="1932173" y="5485547"/>
                </a:lnTo>
                <a:cubicBezTo>
                  <a:pt x="1932173" y="5485547"/>
                  <a:pt x="1930067" y="5488353"/>
                  <a:pt x="1930067" y="5488353"/>
                </a:cubicBezTo>
                <a:cubicBezTo>
                  <a:pt x="1930067" y="5488353"/>
                  <a:pt x="1930067" y="5488353"/>
                  <a:pt x="1932173" y="5488353"/>
                </a:cubicBezTo>
                <a:cubicBezTo>
                  <a:pt x="1932173" y="5488353"/>
                  <a:pt x="1932173" y="5485547"/>
                  <a:pt x="1934279" y="5485547"/>
                </a:cubicBezTo>
                <a:lnTo>
                  <a:pt x="1932875" y="5485547"/>
                </a:lnTo>
                <a:cubicBezTo>
                  <a:pt x="1934279" y="5483442"/>
                  <a:pt x="1934279" y="5483442"/>
                  <a:pt x="1934279" y="5483442"/>
                </a:cubicBezTo>
                <a:cubicBezTo>
                  <a:pt x="1934279" y="5483442"/>
                  <a:pt x="1934279" y="5481336"/>
                  <a:pt x="1934279" y="5481336"/>
                </a:cubicBezTo>
                <a:close/>
                <a:moveTo>
                  <a:pt x="1951118" y="5478530"/>
                </a:moveTo>
                <a:cubicBezTo>
                  <a:pt x="1951118" y="5481336"/>
                  <a:pt x="1948312" y="5481336"/>
                  <a:pt x="1945505" y="5481336"/>
                </a:cubicBezTo>
                <a:cubicBezTo>
                  <a:pt x="1948312" y="5481336"/>
                  <a:pt x="1948312" y="5481336"/>
                  <a:pt x="1948312" y="5481336"/>
                </a:cubicBezTo>
                <a:cubicBezTo>
                  <a:pt x="1951118" y="5481336"/>
                  <a:pt x="1951118" y="5481336"/>
                  <a:pt x="1951118" y="5478530"/>
                </a:cubicBezTo>
                <a:close/>
                <a:moveTo>
                  <a:pt x="2033914" y="5475723"/>
                </a:moveTo>
                <a:cubicBezTo>
                  <a:pt x="2017542" y="5475723"/>
                  <a:pt x="1989476" y="5498687"/>
                  <a:pt x="1989476" y="5498687"/>
                </a:cubicBezTo>
                <a:cubicBezTo>
                  <a:pt x="1994153" y="5494094"/>
                  <a:pt x="2017542" y="5487205"/>
                  <a:pt x="2029235" y="5480316"/>
                </a:cubicBezTo>
                <a:cubicBezTo>
                  <a:pt x="2029235" y="5478020"/>
                  <a:pt x="2029235" y="5478020"/>
                  <a:pt x="2029235" y="5478020"/>
                </a:cubicBezTo>
                <a:cubicBezTo>
                  <a:pt x="2029235" y="5478020"/>
                  <a:pt x="2031575" y="5478020"/>
                  <a:pt x="2031575" y="5478020"/>
                </a:cubicBezTo>
                <a:cubicBezTo>
                  <a:pt x="2033914" y="5478020"/>
                  <a:pt x="2033914" y="5475723"/>
                  <a:pt x="2033914" y="5475723"/>
                </a:cubicBezTo>
                <a:close/>
                <a:moveTo>
                  <a:pt x="1899118" y="5474225"/>
                </a:moveTo>
                <a:lnTo>
                  <a:pt x="1899118" y="5475901"/>
                </a:lnTo>
                <a:cubicBezTo>
                  <a:pt x="1899118" y="5475901"/>
                  <a:pt x="1896826" y="5475901"/>
                  <a:pt x="1896826" y="5475901"/>
                </a:cubicBezTo>
                <a:cubicBezTo>
                  <a:pt x="1894530" y="5475901"/>
                  <a:pt x="1894530" y="5475901"/>
                  <a:pt x="1894530" y="5475901"/>
                </a:cubicBezTo>
                <a:close/>
                <a:moveTo>
                  <a:pt x="2321142" y="5473608"/>
                </a:moveTo>
                <a:cubicBezTo>
                  <a:pt x="2323436" y="5473608"/>
                  <a:pt x="2323436" y="5473608"/>
                  <a:pt x="2325730" y="5473608"/>
                </a:cubicBezTo>
                <a:cubicBezTo>
                  <a:pt x="2325730" y="5473608"/>
                  <a:pt x="2323436" y="5475901"/>
                  <a:pt x="2323436" y="5475901"/>
                </a:cubicBezTo>
                <a:cubicBezTo>
                  <a:pt x="2321142" y="5475901"/>
                  <a:pt x="2321142" y="5475901"/>
                  <a:pt x="2321142" y="5473608"/>
                </a:cubicBezTo>
                <a:close/>
                <a:moveTo>
                  <a:pt x="1900598" y="5460287"/>
                </a:moveTo>
                <a:cubicBezTo>
                  <a:pt x="1902001" y="5460287"/>
                  <a:pt x="1902001" y="5463094"/>
                  <a:pt x="1902001" y="5463094"/>
                </a:cubicBezTo>
                <a:cubicBezTo>
                  <a:pt x="1902001" y="5460287"/>
                  <a:pt x="1902001" y="5460287"/>
                  <a:pt x="1902001" y="5460287"/>
                </a:cubicBezTo>
                <a:cubicBezTo>
                  <a:pt x="1902001" y="5460287"/>
                  <a:pt x="1902001" y="5460287"/>
                  <a:pt x="1900598" y="5460287"/>
                </a:cubicBezTo>
                <a:close/>
                <a:moveTo>
                  <a:pt x="1952522" y="5450463"/>
                </a:moveTo>
                <a:cubicBezTo>
                  <a:pt x="1952522" y="5453270"/>
                  <a:pt x="1950417" y="5453270"/>
                  <a:pt x="1948312" y="5453270"/>
                </a:cubicBezTo>
                <a:cubicBezTo>
                  <a:pt x="1948312" y="5456077"/>
                  <a:pt x="1948312" y="5456077"/>
                  <a:pt x="1948312" y="5456077"/>
                </a:cubicBezTo>
                <a:cubicBezTo>
                  <a:pt x="1948312" y="5456077"/>
                  <a:pt x="1950417" y="5456077"/>
                  <a:pt x="1950417" y="5456077"/>
                </a:cubicBezTo>
                <a:cubicBezTo>
                  <a:pt x="1950417" y="5456077"/>
                  <a:pt x="1950417" y="5453270"/>
                  <a:pt x="1952522" y="5453270"/>
                </a:cubicBezTo>
                <a:cubicBezTo>
                  <a:pt x="1952522" y="5453270"/>
                  <a:pt x="1952522" y="5453270"/>
                  <a:pt x="1952522" y="5450463"/>
                </a:cubicBezTo>
                <a:close/>
                <a:moveTo>
                  <a:pt x="2400177" y="5419591"/>
                </a:moveTo>
                <a:cubicBezTo>
                  <a:pt x="2397721" y="5421462"/>
                  <a:pt x="2395264" y="5421462"/>
                  <a:pt x="2392809" y="5423333"/>
                </a:cubicBezTo>
                <a:cubicBezTo>
                  <a:pt x="2392809" y="5423333"/>
                  <a:pt x="2392809" y="5425204"/>
                  <a:pt x="2390353" y="5425204"/>
                </a:cubicBezTo>
                <a:cubicBezTo>
                  <a:pt x="2395264" y="5423333"/>
                  <a:pt x="2397721" y="5423333"/>
                  <a:pt x="2400177" y="5421462"/>
                </a:cubicBezTo>
                <a:cubicBezTo>
                  <a:pt x="2400177" y="5421462"/>
                  <a:pt x="2397721" y="5421462"/>
                  <a:pt x="2397721" y="5421462"/>
                </a:cubicBezTo>
                <a:cubicBezTo>
                  <a:pt x="2397721" y="5421462"/>
                  <a:pt x="2400177" y="5421462"/>
                  <a:pt x="2400177" y="5419591"/>
                </a:cubicBezTo>
                <a:close/>
                <a:moveTo>
                  <a:pt x="1942072" y="5411903"/>
                </a:moveTo>
                <a:lnTo>
                  <a:pt x="1940403" y="5413987"/>
                </a:lnTo>
                <a:lnTo>
                  <a:pt x="1940403" y="5412458"/>
                </a:lnTo>
                <a:close/>
                <a:moveTo>
                  <a:pt x="1940403" y="5411694"/>
                </a:moveTo>
                <a:lnTo>
                  <a:pt x="1940403" y="5412458"/>
                </a:lnTo>
                <a:lnTo>
                  <a:pt x="1935816" y="5413987"/>
                </a:lnTo>
                <a:cubicBezTo>
                  <a:pt x="1935816" y="5416280"/>
                  <a:pt x="1933523" y="5416280"/>
                  <a:pt x="1933523" y="5416280"/>
                </a:cubicBezTo>
                <a:cubicBezTo>
                  <a:pt x="1933523" y="5418573"/>
                  <a:pt x="1935816" y="5418573"/>
                  <a:pt x="1931229" y="5420866"/>
                </a:cubicBezTo>
                <a:cubicBezTo>
                  <a:pt x="1931229" y="5420866"/>
                  <a:pt x="1931229" y="5418573"/>
                  <a:pt x="1928935" y="5418573"/>
                </a:cubicBezTo>
                <a:cubicBezTo>
                  <a:pt x="1931229" y="5418573"/>
                  <a:pt x="1931229" y="5416280"/>
                  <a:pt x="1933523" y="5413987"/>
                </a:cubicBezTo>
                <a:cubicBezTo>
                  <a:pt x="1935816" y="5413987"/>
                  <a:pt x="1938110" y="5411694"/>
                  <a:pt x="1940403" y="5411694"/>
                </a:cubicBezTo>
                <a:close/>
                <a:moveTo>
                  <a:pt x="2444998" y="5407108"/>
                </a:moveTo>
                <a:cubicBezTo>
                  <a:pt x="2442705" y="5407108"/>
                  <a:pt x="2442705" y="5409401"/>
                  <a:pt x="2440411" y="5409401"/>
                </a:cubicBezTo>
                <a:lnTo>
                  <a:pt x="2443311" y="5407830"/>
                </a:lnTo>
                <a:close/>
                <a:moveTo>
                  <a:pt x="2428243" y="5406961"/>
                </a:moveTo>
                <a:cubicBezTo>
                  <a:pt x="2428243" y="5406961"/>
                  <a:pt x="2409532" y="5414329"/>
                  <a:pt x="2407193" y="5416785"/>
                </a:cubicBezTo>
                <a:cubicBezTo>
                  <a:pt x="2414209" y="5414329"/>
                  <a:pt x="2421226" y="5409417"/>
                  <a:pt x="2428243" y="5406961"/>
                </a:cubicBezTo>
                <a:close/>
                <a:moveTo>
                  <a:pt x="1947432" y="5406961"/>
                </a:moveTo>
                <a:lnTo>
                  <a:pt x="1947579" y="5406961"/>
                </a:lnTo>
                <a:lnTo>
                  <a:pt x="1947284" y="5407108"/>
                </a:lnTo>
                <a:close/>
                <a:moveTo>
                  <a:pt x="1948312" y="5406595"/>
                </a:moveTo>
                <a:lnTo>
                  <a:pt x="1948312" y="5406961"/>
                </a:lnTo>
                <a:lnTo>
                  <a:pt x="1947579" y="5406961"/>
                </a:lnTo>
                <a:close/>
                <a:moveTo>
                  <a:pt x="1948836" y="5405557"/>
                </a:moveTo>
                <a:lnTo>
                  <a:pt x="1950387" y="5405557"/>
                </a:lnTo>
                <a:lnTo>
                  <a:pt x="1948312" y="5406595"/>
                </a:lnTo>
                <a:lnTo>
                  <a:pt x="1948312" y="5406082"/>
                </a:lnTo>
                <a:close/>
                <a:moveTo>
                  <a:pt x="2431985" y="5402751"/>
                </a:moveTo>
                <a:cubicBezTo>
                  <a:pt x="2431985" y="5402751"/>
                  <a:pt x="2429646" y="5405557"/>
                  <a:pt x="2429646" y="5405557"/>
                </a:cubicBezTo>
                <a:cubicBezTo>
                  <a:pt x="2429646" y="5405557"/>
                  <a:pt x="2429646" y="5405557"/>
                  <a:pt x="2431985" y="5405557"/>
                </a:cubicBezTo>
                <a:cubicBezTo>
                  <a:pt x="2431985" y="5405557"/>
                  <a:pt x="2434324" y="5402751"/>
                  <a:pt x="2436663" y="5402751"/>
                </a:cubicBezTo>
                <a:cubicBezTo>
                  <a:pt x="2434324" y="5402751"/>
                  <a:pt x="2434324" y="5402751"/>
                  <a:pt x="2431985" y="5402751"/>
                </a:cubicBezTo>
                <a:close/>
                <a:moveTo>
                  <a:pt x="2478762" y="5380298"/>
                </a:moveTo>
                <a:lnTo>
                  <a:pt x="2474119" y="5382588"/>
                </a:lnTo>
                <a:lnTo>
                  <a:pt x="2474305" y="5382222"/>
                </a:lnTo>
                <a:close/>
                <a:moveTo>
                  <a:pt x="1955328" y="5377491"/>
                </a:moveTo>
                <a:cubicBezTo>
                  <a:pt x="1955328" y="5377491"/>
                  <a:pt x="1955328" y="5377491"/>
                  <a:pt x="1957433" y="5380298"/>
                </a:cubicBezTo>
                <a:cubicBezTo>
                  <a:pt x="1957433" y="5380298"/>
                  <a:pt x="1957433" y="5377491"/>
                  <a:pt x="1959538" y="5377491"/>
                </a:cubicBezTo>
                <a:cubicBezTo>
                  <a:pt x="1959538" y="5377491"/>
                  <a:pt x="1959538" y="5377491"/>
                  <a:pt x="1957433" y="5377491"/>
                </a:cubicBezTo>
                <a:close/>
                <a:moveTo>
                  <a:pt x="1944101" y="5373282"/>
                </a:moveTo>
                <a:cubicBezTo>
                  <a:pt x="1944101" y="5373282"/>
                  <a:pt x="1944101" y="5374685"/>
                  <a:pt x="1946206" y="5374685"/>
                </a:cubicBezTo>
                <a:cubicBezTo>
                  <a:pt x="1946206" y="5373282"/>
                  <a:pt x="1946206" y="5373282"/>
                  <a:pt x="1948312" y="5373282"/>
                </a:cubicBezTo>
                <a:cubicBezTo>
                  <a:pt x="1946206" y="5373282"/>
                  <a:pt x="1946206" y="5373282"/>
                  <a:pt x="1944101" y="5373282"/>
                </a:cubicBezTo>
                <a:close/>
                <a:moveTo>
                  <a:pt x="2485779" y="5362055"/>
                </a:moveTo>
                <a:cubicBezTo>
                  <a:pt x="2485779" y="5364394"/>
                  <a:pt x="2483323" y="5364394"/>
                  <a:pt x="2480867" y="5364394"/>
                </a:cubicBezTo>
                <a:cubicBezTo>
                  <a:pt x="2480867" y="5364394"/>
                  <a:pt x="2480867" y="5366733"/>
                  <a:pt x="2480867" y="5366733"/>
                </a:cubicBezTo>
                <a:cubicBezTo>
                  <a:pt x="2485779" y="5364394"/>
                  <a:pt x="2485779" y="5364394"/>
                  <a:pt x="2485779" y="5362055"/>
                </a:cubicBezTo>
                <a:close/>
                <a:moveTo>
                  <a:pt x="1722818" y="5358285"/>
                </a:moveTo>
                <a:lnTo>
                  <a:pt x="1717922" y="5361245"/>
                </a:lnTo>
                <a:cubicBezTo>
                  <a:pt x="1717922" y="5361245"/>
                  <a:pt x="1717922" y="5358952"/>
                  <a:pt x="1720215" y="5358952"/>
                </a:cubicBezTo>
                <a:close/>
                <a:moveTo>
                  <a:pt x="1928935" y="5354081"/>
                </a:moveTo>
                <a:lnTo>
                  <a:pt x="1928935" y="5354366"/>
                </a:lnTo>
                <a:lnTo>
                  <a:pt x="1928014" y="5354828"/>
                </a:lnTo>
                <a:lnTo>
                  <a:pt x="1928140" y="5354571"/>
                </a:lnTo>
                <a:close/>
                <a:moveTo>
                  <a:pt x="2507763" y="5350829"/>
                </a:moveTo>
                <a:cubicBezTo>
                  <a:pt x="2507763" y="5352232"/>
                  <a:pt x="2507763" y="5352232"/>
                  <a:pt x="2505424" y="5352232"/>
                </a:cubicBezTo>
                <a:cubicBezTo>
                  <a:pt x="2505424" y="5352232"/>
                  <a:pt x="2507763" y="5352232"/>
                  <a:pt x="2507763" y="5352232"/>
                </a:cubicBezTo>
                <a:cubicBezTo>
                  <a:pt x="2510102" y="5352232"/>
                  <a:pt x="2510102" y="5352232"/>
                  <a:pt x="2512441" y="5350829"/>
                </a:cubicBezTo>
                <a:cubicBezTo>
                  <a:pt x="2510102" y="5350829"/>
                  <a:pt x="2510102" y="5350829"/>
                  <a:pt x="2507763" y="5350829"/>
                </a:cubicBezTo>
                <a:close/>
                <a:moveTo>
                  <a:pt x="1807979" y="5350829"/>
                </a:moveTo>
                <a:cubicBezTo>
                  <a:pt x="1807979" y="5350829"/>
                  <a:pt x="1807979" y="5350829"/>
                  <a:pt x="1807979" y="5352232"/>
                </a:cubicBezTo>
                <a:cubicBezTo>
                  <a:pt x="1807979" y="5350829"/>
                  <a:pt x="1807979" y="5350829"/>
                  <a:pt x="1810787" y="5350829"/>
                </a:cubicBezTo>
                <a:cubicBezTo>
                  <a:pt x="1807979" y="5350829"/>
                  <a:pt x="1807979" y="5350829"/>
                  <a:pt x="1807979" y="5350829"/>
                </a:cubicBezTo>
                <a:close/>
                <a:moveTo>
                  <a:pt x="1874639" y="5343812"/>
                </a:moveTo>
                <a:lnTo>
                  <a:pt x="1874427" y="5343952"/>
                </a:lnTo>
                <a:lnTo>
                  <a:pt x="1873847" y="5343988"/>
                </a:lnTo>
                <a:cubicBezTo>
                  <a:pt x="1873585" y="5344163"/>
                  <a:pt x="1873585" y="5344514"/>
                  <a:pt x="1872533" y="5345215"/>
                </a:cubicBezTo>
                <a:lnTo>
                  <a:pt x="1874427" y="5343952"/>
                </a:lnTo>
                <a:lnTo>
                  <a:pt x="1876742" y="5343812"/>
                </a:lnTo>
                <a:cubicBezTo>
                  <a:pt x="1876742" y="5343812"/>
                  <a:pt x="1874639" y="5343812"/>
                  <a:pt x="1874639" y="5343812"/>
                </a:cubicBezTo>
                <a:close/>
                <a:moveTo>
                  <a:pt x="2551788" y="5336483"/>
                </a:moveTo>
                <a:lnTo>
                  <a:pt x="2551787" y="5336484"/>
                </a:lnTo>
                <a:lnTo>
                  <a:pt x="2551786" y="5336484"/>
                </a:lnTo>
                <a:close/>
                <a:moveTo>
                  <a:pt x="2587202" y="5336022"/>
                </a:moveTo>
                <a:cubicBezTo>
                  <a:pt x="2587202" y="5336022"/>
                  <a:pt x="2589496" y="5336022"/>
                  <a:pt x="2589496" y="5336022"/>
                </a:cubicBezTo>
                <a:lnTo>
                  <a:pt x="2582615" y="5338315"/>
                </a:lnTo>
                <a:close/>
                <a:moveTo>
                  <a:pt x="1774300" y="5333989"/>
                </a:moveTo>
                <a:cubicBezTo>
                  <a:pt x="1771845" y="5333989"/>
                  <a:pt x="1769389" y="5336095"/>
                  <a:pt x="1766932" y="5336095"/>
                </a:cubicBezTo>
                <a:cubicBezTo>
                  <a:pt x="1766932" y="5338199"/>
                  <a:pt x="1764476" y="5338199"/>
                  <a:pt x="1764476" y="5338199"/>
                </a:cubicBezTo>
                <a:cubicBezTo>
                  <a:pt x="1766932" y="5338199"/>
                  <a:pt x="1769389" y="5338199"/>
                  <a:pt x="1771845" y="5336095"/>
                </a:cubicBezTo>
                <a:cubicBezTo>
                  <a:pt x="1771845" y="5336095"/>
                  <a:pt x="1771845" y="5336095"/>
                  <a:pt x="1774300" y="5333989"/>
                </a:cubicBezTo>
                <a:close/>
                <a:moveTo>
                  <a:pt x="2567170" y="5331182"/>
                </a:moveTo>
                <a:cubicBezTo>
                  <a:pt x="2567170" y="5331182"/>
                  <a:pt x="2567170" y="5333989"/>
                  <a:pt x="2567170" y="5333989"/>
                </a:cubicBezTo>
                <a:cubicBezTo>
                  <a:pt x="2567170" y="5331182"/>
                  <a:pt x="2569977" y="5331182"/>
                  <a:pt x="2572783" y="5331182"/>
                </a:cubicBezTo>
                <a:cubicBezTo>
                  <a:pt x="2569977" y="5331182"/>
                  <a:pt x="2567170" y="5331182"/>
                  <a:pt x="2567170" y="5331182"/>
                </a:cubicBezTo>
                <a:close/>
                <a:moveTo>
                  <a:pt x="1792544" y="5331182"/>
                </a:moveTo>
                <a:cubicBezTo>
                  <a:pt x="1792544" y="5333989"/>
                  <a:pt x="1792544" y="5333989"/>
                  <a:pt x="1789735" y="5333989"/>
                </a:cubicBezTo>
                <a:cubicBezTo>
                  <a:pt x="1789735" y="5333989"/>
                  <a:pt x="1789735" y="5333989"/>
                  <a:pt x="1792544" y="5333989"/>
                </a:cubicBezTo>
                <a:cubicBezTo>
                  <a:pt x="1792544" y="5333989"/>
                  <a:pt x="1792544" y="5333989"/>
                  <a:pt x="1792544" y="5331182"/>
                </a:cubicBezTo>
                <a:close/>
                <a:moveTo>
                  <a:pt x="2598044" y="5325049"/>
                </a:moveTo>
                <a:cubicBezTo>
                  <a:pt x="2593418" y="5322762"/>
                  <a:pt x="2540222" y="5350206"/>
                  <a:pt x="2540222" y="5350206"/>
                </a:cubicBezTo>
                <a:cubicBezTo>
                  <a:pt x="2537909" y="5350206"/>
                  <a:pt x="2537909" y="5350206"/>
                  <a:pt x="2537909" y="5350206"/>
                </a:cubicBezTo>
                <a:cubicBezTo>
                  <a:pt x="2537909" y="5350206"/>
                  <a:pt x="2537909" y="5350206"/>
                  <a:pt x="2537909" y="5352492"/>
                </a:cubicBezTo>
                <a:cubicBezTo>
                  <a:pt x="2535596" y="5352492"/>
                  <a:pt x="2533283" y="5352492"/>
                  <a:pt x="2530971" y="5354779"/>
                </a:cubicBezTo>
                <a:cubicBezTo>
                  <a:pt x="2526345" y="5357066"/>
                  <a:pt x="2526345" y="5357066"/>
                  <a:pt x="2524032" y="5357066"/>
                </a:cubicBezTo>
                <a:cubicBezTo>
                  <a:pt x="2535596" y="5350206"/>
                  <a:pt x="2547161" y="5345632"/>
                  <a:pt x="2558725" y="5338771"/>
                </a:cubicBezTo>
                <a:cubicBezTo>
                  <a:pt x="2549473" y="5338771"/>
                  <a:pt x="2540222" y="5347919"/>
                  <a:pt x="2533283" y="5345632"/>
                </a:cubicBezTo>
                <a:lnTo>
                  <a:pt x="2547161" y="5338770"/>
                </a:lnTo>
                <a:lnTo>
                  <a:pt x="2551787" y="5336484"/>
                </a:lnTo>
                <a:lnTo>
                  <a:pt x="2556412" y="5334197"/>
                </a:lnTo>
                <a:lnTo>
                  <a:pt x="2551788" y="5336483"/>
                </a:lnTo>
                <a:lnTo>
                  <a:pt x="2554099" y="5334197"/>
                </a:lnTo>
                <a:lnTo>
                  <a:pt x="2547161" y="5338770"/>
                </a:lnTo>
                <a:lnTo>
                  <a:pt x="2548606" y="5336484"/>
                </a:lnTo>
                <a:cubicBezTo>
                  <a:pt x="2548895" y="5335913"/>
                  <a:pt x="2549473" y="5335341"/>
                  <a:pt x="2551786" y="5334197"/>
                </a:cubicBezTo>
                <a:cubicBezTo>
                  <a:pt x="2549473" y="5334197"/>
                  <a:pt x="2549473" y="5334197"/>
                  <a:pt x="2549473" y="5334197"/>
                </a:cubicBezTo>
                <a:cubicBezTo>
                  <a:pt x="2547161" y="5334197"/>
                  <a:pt x="2547161" y="5334197"/>
                  <a:pt x="2544848" y="5336484"/>
                </a:cubicBezTo>
                <a:lnTo>
                  <a:pt x="2544848" y="5335377"/>
                </a:lnTo>
                <a:lnTo>
                  <a:pt x="2547161" y="5334197"/>
                </a:lnTo>
                <a:cubicBezTo>
                  <a:pt x="2547161" y="5334197"/>
                  <a:pt x="2547161" y="5334197"/>
                  <a:pt x="2544848" y="5334197"/>
                </a:cubicBezTo>
                <a:lnTo>
                  <a:pt x="2544848" y="5335377"/>
                </a:lnTo>
                <a:lnTo>
                  <a:pt x="2520274" y="5347919"/>
                </a:lnTo>
                <a:cubicBezTo>
                  <a:pt x="2510733" y="5351920"/>
                  <a:pt x="2500903" y="5355922"/>
                  <a:pt x="2491651" y="5361640"/>
                </a:cubicBezTo>
                <a:cubicBezTo>
                  <a:pt x="2493965" y="5359353"/>
                  <a:pt x="2493965" y="5359353"/>
                  <a:pt x="2498590" y="5357066"/>
                </a:cubicBezTo>
                <a:cubicBezTo>
                  <a:pt x="2498590" y="5357066"/>
                  <a:pt x="2498590" y="5357066"/>
                  <a:pt x="2496277" y="5357066"/>
                </a:cubicBezTo>
                <a:cubicBezTo>
                  <a:pt x="2496277" y="5357066"/>
                  <a:pt x="2493965" y="5359353"/>
                  <a:pt x="2491651" y="5359353"/>
                </a:cubicBezTo>
                <a:cubicBezTo>
                  <a:pt x="2491651" y="5359353"/>
                  <a:pt x="2489339" y="5361640"/>
                  <a:pt x="2487025" y="5361640"/>
                </a:cubicBezTo>
                <a:cubicBezTo>
                  <a:pt x="2487025" y="5361640"/>
                  <a:pt x="2489339" y="5361640"/>
                  <a:pt x="2491651" y="5361640"/>
                </a:cubicBezTo>
                <a:cubicBezTo>
                  <a:pt x="2489339" y="5363927"/>
                  <a:pt x="2487025" y="5363927"/>
                  <a:pt x="2480087" y="5368500"/>
                </a:cubicBezTo>
                <a:cubicBezTo>
                  <a:pt x="2480087" y="5368500"/>
                  <a:pt x="2480087" y="5370787"/>
                  <a:pt x="2480087" y="5370787"/>
                </a:cubicBezTo>
                <a:cubicBezTo>
                  <a:pt x="2480087" y="5370787"/>
                  <a:pt x="2482400" y="5370787"/>
                  <a:pt x="2482400" y="5370787"/>
                </a:cubicBezTo>
                <a:cubicBezTo>
                  <a:pt x="2487025" y="5366213"/>
                  <a:pt x="2493965" y="5363927"/>
                  <a:pt x="2498590" y="5363927"/>
                </a:cubicBezTo>
                <a:cubicBezTo>
                  <a:pt x="2498590" y="5363927"/>
                  <a:pt x="2498590" y="5363927"/>
                  <a:pt x="2498590" y="5366213"/>
                </a:cubicBezTo>
                <a:cubicBezTo>
                  <a:pt x="2491651" y="5370787"/>
                  <a:pt x="2484713" y="5375361"/>
                  <a:pt x="2475461" y="5377648"/>
                </a:cubicBezTo>
                <a:cubicBezTo>
                  <a:pt x="2477775" y="5377648"/>
                  <a:pt x="2477775" y="5377648"/>
                  <a:pt x="2477775" y="5377648"/>
                </a:cubicBezTo>
                <a:cubicBezTo>
                  <a:pt x="2480087" y="5377648"/>
                  <a:pt x="2480087" y="5377648"/>
                  <a:pt x="2482400" y="5377648"/>
                </a:cubicBezTo>
                <a:cubicBezTo>
                  <a:pt x="2482400" y="5377648"/>
                  <a:pt x="2477775" y="5379935"/>
                  <a:pt x="2475461" y="5379935"/>
                </a:cubicBezTo>
                <a:lnTo>
                  <a:pt x="2474305" y="5382222"/>
                </a:lnTo>
                <a:lnTo>
                  <a:pt x="2468885" y="5384561"/>
                </a:lnTo>
                <a:lnTo>
                  <a:pt x="2441780" y="5396261"/>
                </a:lnTo>
                <a:cubicBezTo>
                  <a:pt x="2441780" y="5396261"/>
                  <a:pt x="2441780" y="5396261"/>
                  <a:pt x="2439469" y="5398541"/>
                </a:cubicBezTo>
                <a:cubicBezTo>
                  <a:pt x="2444092" y="5396261"/>
                  <a:pt x="2451025" y="5391700"/>
                  <a:pt x="2455649" y="5391700"/>
                </a:cubicBezTo>
                <a:cubicBezTo>
                  <a:pt x="2456804" y="5390560"/>
                  <a:pt x="2460849" y="5388849"/>
                  <a:pt x="2465471" y="5386854"/>
                </a:cubicBezTo>
                <a:lnTo>
                  <a:pt x="2467683" y="5385763"/>
                </a:lnTo>
                <a:lnTo>
                  <a:pt x="2474119" y="5382588"/>
                </a:lnTo>
                <a:lnTo>
                  <a:pt x="2473149" y="5384508"/>
                </a:lnTo>
                <a:cubicBezTo>
                  <a:pt x="2477775" y="5382221"/>
                  <a:pt x="2480087" y="5379935"/>
                  <a:pt x="2484713" y="5377648"/>
                </a:cubicBezTo>
                <a:cubicBezTo>
                  <a:pt x="2482400" y="5377648"/>
                  <a:pt x="2482400" y="5379935"/>
                  <a:pt x="2482400" y="5379935"/>
                </a:cubicBezTo>
                <a:cubicBezTo>
                  <a:pt x="2489339" y="5375361"/>
                  <a:pt x="2496277" y="5373074"/>
                  <a:pt x="2505529" y="5370787"/>
                </a:cubicBezTo>
                <a:cubicBezTo>
                  <a:pt x="2505529" y="5368500"/>
                  <a:pt x="2505529" y="5366213"/>
                  <a:pt x="2505529" y="5363927"/>
                </a:cubicBezTo>
                <a:cubicBezTo>
                  <a:pt x="2510155" y="5363927"/>
                  <a:pt x="2514780" y="5361640"/>
                  <a:pt x="2519406" y="5359353"/>
                </a:cubicBezTo>
                <a:cubicBezTo>
                  <a:pt x="2514780" y="5361640"/>
                  <a:pt x="2512467" y="5363927"/>
                  <a:pt x="2507841" y="5363927"/>
                </a:cubicBezTo>
                <a:cubicBezTo>
                  <a:pt x="2507841" y="5366213"/>
                  <a:pt x="2507841" y="5366213"/>
                  <a:pt x="2507841" y="5366213"/>
                </a:cubicBezTo>
                <a:cubicBezTo>
                  <a:pt x="2507841" y="5366213"/>
                  <a:pt x="2507841" y="5366213"/>
                  <a:pt x="2510155" y="5368500"/>
                </a:cubicBezTo>
                <a:cubicBezTo>
                  <a:pt x="2510155" y="5366213"/>
                  <a:pt x="2512467" y="5366213"/>
                  <a:pt x="2514780" y="5363927"/>
                </a:cubicBezTo>
                <a:cubicBezTo>
                  <a:pt x="2519406" y="5361640"/>
                  <a:pt x="2526345" y="5359353"/>
                  <a:pt x="2533283" y="5357066"/>
                </a:cubicBezTo>
                <a:cubicBezTo>
                  <a:pt x="2554099" y="5347919"/>
                  <a:pt x="2574915" y="5336484"/>
                  <a:pt x="2598044" y="5325049"/>
                </a:cubicBezTo>
                <a:close/>
                <a:moveTo>
                  <a:pt x="2585414" y="5322762"/>
                </a:moveTo>
                <a:cubicBezTo>
                  <a:pt x="2585414" y="5325569"/>
                  <a:pt x="2587753" y="5325569"/>
                  <a:pt x="2587753" y="5325569"/>
                </a:cubicBezTo>
                <a:cubicBezTo>
                  <a:pt x="2590092" y="5325569"/>
                  <a:pt x="2590092" y="5322762"/>
                  <a:pt x="2592431" y="5322762"/>
                </a:cubicBezTo>
                <a:cubicBezTo>
                  <a:pt x="2590092" y="5322762"/>
                  <a:pt x="2587753" y="5322762"/>
                  <a:pt x="2585414" y="5322762"/>
                </a:cubicBezTo>
                <a:close/>
                <a:moveTo>
                  <a:pt x="2611374" y="5315745"/>
                </a:moveTo>
                <a:cubicBezTo>
                  <a:pt x="2608919" y="5315745"/>
                  <a:pt x="2608919" y="5318552"/>
                  <a:pt x="2606463" y="5318552"/>
                </a:cubicBezTo>
                <a:cubicBezTo>
                  <a:pt x="2608919" y="5318552"/>
                  <a:pt x="2608919" y="5318552"/>
                  <a:pt x="2611374" y="5318552"/>
                </a:cubicBezTo>
                <a:cubicBezTo>
                  <a:pt x="2611374" y="5318552"/>
                  <a:pt x="2613831" y="5315745"/>
                  <a:pt x="2616287" y="5315745"/>
                </a:cubicBezTo>
                <a:cubicBezTo>
                  <a:pt x="2613831" y="5315745"/>
                  <a:pt x="2613831" y="5315745"/>
                  <a:pt x="2611374" y="5315745"/>
                </a:cubicBezTo>
                <a:close/>
                <a:moveTo>
                  <a:pt x="2642950" y="5305923"/>
                </a:moveTo>
                <a:cubicBezTo>
                  <a:pt x="2640611" y="5305923"/>
                  <a:pt x="2638272" y="5308729"/>
                  <a:pt x="2638272" y="5308729"/>
                </a:cubicBezTo>
                <a:cubicBezTo>
                  <a:pt x="2635933" y="5308729"/>
                  <a:pt x="2635933" y="5308729"/>
                  <a:pt x="2635933" y="5308729"/>
                </a:cubicBezTo>
                <a:cubicBezTo>
                  <a:pt x="2635933" y="5308729"/>
                  <a:pt x="2635933" y="5311536"/>
                  <a:pt x="2635933" y="5311536"/>
                </a:cubicBezTo>
                <a:cubicBezTo>
                  <a:pt x="2635933" y="5311536"/>
                  <a:pt x="2635933" y="5311536"/>
                  <a:pt x="2638272" y="5311536"/>
                </a:cubicBezTo>
                <a:cubicBezTo>
                  <a:pt x="2640611" y="5308729"/>
                  <a:pt x="2640611" y="5308729"/>
                  <a:pt x="2642950" y="5305923"/>
                </a:cubicBezTo>
                <a:close/>
                <a:moveTo>
                  <a:pt x="1836045" y="5297503"/>
                </a:moveTo>
                <a:cubicBezTo>
                  <a:pt x="1836045" y="5297503"/>
                  <a:pt x="1836045" y="5297503"/>
                  <a:pt x="1833240" y="5300309"/>
                </a:cubicBezTo>
                <a:cubicBezTo>
                  <a:pt x="1836045" y="5297503"/>
                  <a:pt x="1836045" y="5297503"/>
                  <a:pt x="1838853" y="5297503"/>
                </a:cubicBezTo>
                <a:cubicBezTo>
                  <a:pt x="1836045" y="5297503"/>
                  <a:pt x="1836045" y="5297503"/>
                  <a:pt x="1836045" y="5297503"/>
                </a:cubicBezTo>
                <a:close/>
                <a:moveTo>
                  <a:pt x="1803769" y="5297503"/>
                </a:moveTo>
                <a:cubicBezTo>
                  <a:pt x="1803769" y="5299608"/>
                  <a:pt x="1801665" y="5299608"/>
                  <a:pt x="1799559" y="5299608"/>
                </a:cubicBezTo>
                <a:cubicBezTo>
                  <a:pt x="1799559" y="5301713"/>
                  <a:pt x="1801665" y="5301713"/>
                  <a:pt x="1801665" y="5301713"/>
                </a:cubicBezTo>
                <a:cubicBezTo>
                  <a:pt x="1801665" y="5299608"/>
                  <a:pt x="1803769" y="5299608"/>
                  <a:pt x="1803769" y="5299608"/>
                </a:cubicBezTo>
                <a:cubicBezTo>
                  <a:pt x="1803769" y="5299608"/>
                  <a:pt x="1803769" y="5299608"/>
                  <a:pt x="1803769" y="5297503"/>
                </a:cubicBezTo>
                <a:close/>
                <a:moveTo>
                  <a:pt x="1670453" y="5294697"/>
                </a:moveTo>
                <a:lnTo>
                  <a:pt x="1669438" y="5296052"/>
                </a:lnTo>
                <a:lnTo>
                  <a:pt x="1666536" y="5297503"/>
                </a:lnTo>
                <a:lnTo>
                  <a:pt x="1666244" y="5297503"/>
                </a:lnTo>
                <a:close/>
                <a:moveTo>
                  <a:pt x="1706941" y="5294696"/>
                </a:moveTo>
                <a:cubicBezTo>
                  <a:pt x="1706941" y="5294696"/>
                  <a:pt x="1706941" y="5294696"/>
                  <a:pt x="1706941" y="5297503"/>
                </a:cubicBezTo>
                <a:cubicBezTo>
                  <a:pt x="1709747" y="5297503"/>
                  <a:pt x="1709747" y="5297503"/>
                  <a:pt x="1709747" y="5297503"/>
                </a:cubicBezTo>
                <a:cubicBezTo>
                  <a:pt x="1709747" y="5294696"/>
                  <a:pt x="1709747" y="5294696"/>
                  <a:pt x="1706941" y="5294696"/>
                </a:cubicBezTo>
                <a:close/>
                <a:moveTo>
                  <a:pt x="1698521" y="5294696"/>
                </a:moveTo>
                <a:cubicBezTo>
                  <a:pt x="1696416" y="5294696"/>
                  <a:pt x="1694311" y="5294696"/>
                  <a:pt x="1694311" y="5297503"/>
                </a:cubicBezTo>
                <a:cubicBezTo>
                  <a:pt x="1691504" y="5297503"/>
                  <a:pt x="1691504" y="5300309"/>
                  <a:pt x="1691504" y="5300309"/>
                </a:cubicBezTo>
                <a:cubicBezTo>
                  <a:pt x="1694311" y="5300309"/>
                  <a:pt x="1691504" y="5300309"/>
                  <a:pt x="1694311" y="5300309"/>
                </a:cubicBezTo>
                <a:cubicBezTo>
                  <a:pt x="1694311" y="5297503"/>
                  <a:pt x="1694311" y="5297503"/>
                  <a:pt x="1694311" y="5297503"/>
                </a:cubicBezTo>
                <a:cubicBezTo>
                  <a:pt x="1698521" y="5297503"/>
                  <a:pt x="1694311" y="5297503"/>
                  <a:pt x="1696416" y="5297503"/>
                </a:cubicBezTo>
                <a:cubicBezTo>
                  <a:pt x="1696416" y="5297503"/>
                  <a:pt x="1698521" y="5297503"/>
                  <a:pt x="1698521" y="5297503"/>
                </a:cubicBezTo>
                <a:cubicBezTo>
                  <a:pt x="1698521" y="5294696"/>
                  <a:pt x="1698521" y="5294696"/>
                  <a:pt x="1698521" y="5294696"/>
                </a:cubicBezTo>
                <a:close/>
                <a:moveTo>
                  <a:pt x="1669051" y="5293293"/>
                </a:moveTo>
                <a:cubicBezTo>
                  <a:pt x="1671155" y="5293293"/>
                  <a:pt x="1671155" y="5293293"/>
                  <a:pt x="1671155" y="5293293"/>
                </a:cubicBezTo>
                <a:lnTo>
                  <a:pt x="1672784" y="5294379"/>
                </a:lnTo>
                <a:lnTo>
                  <a:pt x="1672148" y="5294697"/>
                </a:lnTo>
                <a:lnTo>
                  <a:pt x="1671155" y="5294697"/>
                </a:lnTo>
                <a:lnTo>
                  <a:pt x="1670453" y="5294697"/>
                </a:lnTo>
                <a:lnTo>
                  <a:pt x="1669051" y="5294697"/>
                </a:lnTo>
                <a:cubicBezTo>
                  <a:pt x="1669051" y="5294697"/>
                  <a:pt x="1669051" y="5294697"/>
                  <a:pt x="1669051" y="5293293"/>
                </a:cubicBezTo>
                <a:close/>
                <a:moveTo>
                  <a:pt x="2659790" y="5293292"/>
                </a:moveTo>
                <a:cubicBezTo>
                  <a:pt x="2652949" y="5295397"/>
                  <a:pt x="2648387" y="5297503"/>
                  <a:pt x="2643827" y="5299608"/>
                </a:cubicBezTo>
                <a:cubicBezTo>
                  <a:pt x="2643827" y="5301712"/>
                  <a:pt x="2641546" y="5301712"/>
                  <a:pt x="2641546" y="5301712"/>
                </a:cubicBezTo>
                <a:cubicBezTo>
                  <a:pt x="2646107" y="5301712"/>
                  <a:pt x="2648387" y="5299608"/>
                  <a:pt x="2652949" y="5297503"/>
                </a:cubicBezTo>
                <a:cubicBezTo>
                  <a:pt x="2655228" y="5297503"/>
                  <a:pt x="2657509" y="5295397"/>
                  <a:pt x="2659790" y="5293292"/>
                </a:cubicBezTo>
                <a:close/>
                <a:moveTo>
                  <a:pt x="1712554" y="5293292"/>
                </a:moveTo>
                <a:cubicBezTo>
                  <a:pt x="1712554" y="5293292"/>
                  <a:pt x="1709747" y="5293292"/>
                  <a:pt x="1709747" y="5294696"/>
                </a:cubicBezTo>
                <a:cubicBezTo>
                  <a:pt x="1709747" y="5294696"/>
                  <a:pt x="1712554" y="5294696"/>
                  <a:pt x="1712554" y="5294696"/>
                </a:cubicBezTo>
                <a:cubicBezTo>
                  <a:pt x="1712554" y="5293292"/>
                  <a:pt x="1712554" y="5293292"/>
                  <a:pt x="1712554" y="5293292"/>
                </a:cubicBezTo>
                <a:close/>
                <a:moveTo>
                  <a:pt x="1702730" y="5293292"/>
                </a:moveTo>
                <a:cubicBezTo>
                  <a:pt x="1699924" y="5294696"/>
                  <a:pt x="1702730" y="5293292"/>
                  <a:pt x="1699924" y="5294696"/>
                </a:cubicBezTo>
                <a:cubicBezTo>
                  <a:pt x="1699924" y="5294696"/>
                  <a:pt x="1702730" y="5294696"/>
                  <a:pt x="1702730" y="5294696"/>
                </a:cubicBezTo>
                <a:cubicBezTo>
                  <a:pt x="1702730" y="5294696"/>
                  <a:pt x="1702730" y="5297503"/>
                  <a:pt x="1702730" y="5297503"/>
                </a:cubicBezTo>
                <a:cubicBezTo>
                  <a:pt x="1702730" y="5297503"/>
                  <a:pt x="1705538" y="5294696"/>
                  <a:pt x="1705538" y="5294696"/>
                </a:cubicBezTo>
                <a:cubicBezTo>
                  <a:pt x="1705538" y="5294696"/>
                  <a:pt x="1702730" y="5294696"/>
                  <a:pt x="1702730" y="5294696"/>
                </a:cubicBezTo>
                <a:cubicBezTo>
                  <a:pt x="1702730" y="5294696"/>
                  <a:pt x="1702730" y="5294696"/>
                  <a:pt x="1702730" y="5293292"/>
                </a:cubicBezTo>
                <a:close/>
                <a:moveTo>
                  <a:pt x="2680137" y="5286276"/>
                </a:moveTo>
                <a:cubicBezTo>
                  <a:pt x="2680137" y="5288382"/>
                  <a:pt x="2678032" y="5290487"/>
                  <a:pt x="2678032" y="5290487"/>
                </a:cubicBezTo>
                <a:cubicBezTo>
                  <a:pt x="2678032" y="5290487"/>
                  <a:pt x="2678032" y="5290487"/>
                  <a:pt x="2680137" y="5290487"/>
                </a:cubicBezTo>
                <a:cubicBezTo>
                  <a:pt x="2680137" y="5290487"/>
                  <a:pt x="2682243" y="5288382"/>
                  <a:pt x="2682243" y="5288382"/>
                </a:cubicBezTo>
                <a:cubicBezTo>
                  <a:pt x="2682243" y="5286276"/>
                  <a:pt x="2682243" y="5286276"/>
                  <a:pt x="2682243" y="5286276"/>
                </a:cubicBezTo>
                <a:cubicBezTo>
                  <a:pt x="2682243" y="5286276"/>
                  <a:pt x="2682243" y="5286276"/>
                  <a:pt x="2680137" y="5286276"/>
                </a:cubicBezTo>
                <a:close/>
                <a:moveTo>
                  <a:pt x="1813593" y="5286276"/>
                </a:moveTo>
                <a:cubicBezTo>
                  <a:pt x="1810787" y="5288382"/>
                  <a:pt x="1810787" y="5288382"/>
                  <a:pt x="1807979" y="5288382"/>
                </a:cubicBezTo>
                <a:cubicBezTo>
                  <a:pt x="1807979" y="5288382"/>
                  <a:pt x="1807979" y="5288382"/>
                  <a:pt x="1807979" y="5290487"/>
                </a:cubicBezTo>
                <a:cubicBezTo>
                  <a:pt x="1810787" y="5288382"/>
                  <a:pt x="1813593" y="5288382"/>
                  <a:pt x="1813593" y="5288382"/>
                </a:cubicBezTo>
                <a:cubicBezTo>
                  <a:pt x="1813593" y="5288382"/>
                  <a:pt x="1813593" y="5288382"/>
                  <a:pt x="1813593" y="5286276"/>
                </a:cubicBezTo>
                <a:close/>
                <a:moveTo>
                  <a:pt x="1720974" y="5286276"/>
                </a:moveTo>
                <a:cubicBezTo>
                  <a:pt x="1720974" y="5287680"/>
                  <a:pt x="1720974" y="5287680"/>
                  <a:pt x="1719571" y="5287680"/>
                </a:cubicBezTo>
                <a:cubicBezTo>
                  <a:pt x="1719571" y="5287680"/>
                  <a:pt x="1719571" y="5287680"/>
                  <a:pt x="1720974" y="5287680"/>
                </a:cubicBezTo>
                <a:cubicBezTo>
                  <a:pt x="1720974" y="5287680"/>
                  <a:pt x="1720974" y="5287680"/>
                  <a:pt x="1720974" y="5286276"/>
                </a:cubicBezTo>
                <a:close/>
                <a:moveTo>
                  <a:pt x="1698521" y="5286276"/>
                </a:moveTo>
                <a:cubicBezTo>
                  <a:pt x="1700625" y="5287680"/>
                  <a:pt x="1700625" y="5286276"/>
                  <a:pt x="1698521" y="5287680"/>
                </a:cubicBezTo>
                <a:cubicBezTo>
                  <a:pt x="1700625" y="5287680"/>
                  <a:pt x="1700625" y="5287680"/>
                  <a:pt x="1702730" y="5287680"/>
                </a:cubicBezTo>
                <a:cubicBezTo>
                  <a:pt x="1702730" y="5287680"/>
                  <a:pt x="1704837" y="5286276"/>
                  <a:pt x="1706941" y="5286276"/>
                </a:cubicBezTo>
                <a:cubicBezTo>
                  <a:pt x="1704837" y="5286276"/>
                  <a:pt x="1702730" y="5286276"/>
                  <a:pt x="1702730" y="5286276"/>
                </a:cubicBezTo>
                <a:cubicBezTo>
                  <a:pt x="1702730" y="5286276"/>
                  <a:pt x="1700625" y="5286276"/>
                  <a:pt x="1698521" y="5286276"/>
                </a:cubicBezTo>
                <a:close/>
                <a:moveTo>
                  <a:pt x="1732200" y="5283470"/>
                </a:moveTo>
                <a:cubicBezTo>
                  <a:pt x="1730096" y="5283470"/>
                  <a:pt x="1730096" y="5286276"/>
                  <a:pt x="1727991" y="5286276"/>
                </a:cubicBezTo>
                <a:cubicBezTo>
                  <a:pt x="1727991" y="5286276"/>
                  <a:pt x="1730096" y="5286276"/>
                  <a:pt x="1730096" y="5286276"/>
                </a:cubicBezTo>
                <a:cubicBezTo>
                  <a:pt x="1730096" y="5286276"/>
                  <a:pt x="1732200" y="5286276"/>
                  <a:pt x="1732200" y="5283470"/>
                </a:cubicBezTo>
                <a:close/>
                <a:moveTo>
                  <a:pt x="1675996" y="5282801"/>
                </a:moveTo>
                <a:lnTo>
                  <a:pt x="1676635" y="5283281"/>
                </a:lnTo>
                <a:cubicBezTo>
                  <a:pt x="1674342" y="5283281"/>
                  <a:pt x="1672048" y="5283281"/>
                  <a:pt x="1669754" y="5285574"/>
                </a:cubicBezTo>
                <a:close/>
                <a:moveTo>
                  <a:pt x="1663437" y="5282067"/>
                </a:moveTo>
                <a:lnTo>
                  <a:pt x="1663437" y="5282879"/>
                </a:lnTo>
                <a:lnTo>
                  <a:pt x="1662232" y="5283471"/>
                </a:lnTo>
                <a:lnTo>
                  <a:pt x="1661332" y="5283471"/>
                </a:lnTo>
                <a:cubicBezTo>
                  <a:pt x="1661332" y="5283471"/>
                  <a:pt x="1661332" y="5283471"/>
                  <a:pt x="1659227" y="5283471"/>
                </a:cubicBezTo>
                <a:cubicBezTo>
                  <a:pt x="1661332" y="5283471"/>
                  <a:pt x="1663437" y="5282067"/>
                  <a:pt x="1663437" y="5282067"/>
                </a:cubicBezTo>
                <a:close/>
                <a:moveTo>
                  <a:pt x="2686452" y="5282066"/>
                </a:moveTo>
                <a:cubicBezTo>
                  <a:pt x="2684347" y="5282066"/>
                  <a:pt x="2682242" y="5283470"/>
                  <a:pt x="2678032" y="5283470"/>
                </a:cubicBezTo>
                <a:cubicBezTo>
                  <a:pt x="2680137" y="5283470"/>
                  <a:pt x="2680137" y="5283470"/>
                  <a:pt x="2682242" y="5283470"/>
                </a:cubicBezTo>
                <a:cubicBezTo>
                  <a:pt x="2682242" y="5283470"/>
                  <a:pt x="2684347" y="5282066"/>
                  <a:pt x="2686452" y="5282066"/>
                </a:cubicBezTo>
                <a:close/>
                <a:moveTo>
                  <a:pt x="1709747" y="5279260"/>
                </a:moveTo>
                <a:cubicBezTo>
                  <a:pt x="1709747" y="5279260"/>
                  <a:pt x="1709747" y="5282067"/>
                  <a:pt x="1709747" y="5282067"/>
                </a:cubicBezTo>
                <a:lnTo>
                  <a:pt x="1712554" y="5282067"/>
                </a:lnTo>
                <a:cubicBezTo>
                  <a:pt x="1709747" y="5279260"/>
                  <a:pt x="1709747" y="5279260"/>
                  <a:pt x="1709747" y="5279260"/>
                </a:cubicBezTo>
                <a:close/>
                <a:moveTo>
                  <a:pt x="1714658" y="5279259"/>
                </a:moveTo>
                <a:cubicBezTo>
                  <a:pt x="1714658" y="5281365"/>
                  <a:pt x="1714658" y="5281365"/>
                  <a:pt x="1712554" y="5283470"/>
                </a:cubicBezTo>
                <a:cubicBezTo>
                  <a:pt x="1714658" y="5283470"/>
                  <a:pt x="1716764" y="5281365"/>
                  <a:pt x="1718870" y="5281365"/>
                </a:cubicBezTo>
                <a:cubicBezTo>
                  <a:pt x="1718870" y="5281365"/>
                  <a:pt x="1718870" y="5281365"/>
                  <a:pt x="1720974" y="5279259"/>
                </a:cubicBezTo>
                <a:cubicBezTo>
                  <a:pt x="1718870" y="5279259"/>
                  <a:pt x="1716764" y="5279259"/>
                  <a:pt x="1716764" y="5279259"/>
                </a:cubicBezTo>
                <a:cubicBezTo>
                  <a:pt x="1716764" y="5279259"/>
                  <a:pt x="1714658" y="5279259"/>
                  <a:pt x="1714658" y="5279259"/>
                </a:cubicBezTo>
                <a:close/>
                <a:moveTo>
                  <a:pt x="1695012" y="5279259"/>
                </a:moveTo>
                <a:lnTo>
                  <a:pt x="1695282" y="5279799"/>
                </a:lnTo>
                <a:lnTo>
                  <a:pt x="1694567" y="5280153"/>
                </a:lnTo>
                <a:close/>
                <a:moveTo>
                  <a:pt x="1691504" y="5279259"/>
                </a:moveTo>
                <a:cubicBezTo>
                  <a:pt x="1691504" y="5280663"/>
                  <a:pt x="1692206" y="5280663"/>
                  <a:pt x="1692556" y="5280663"/>
                </a:cubicBezTo>
                <a:lnTo>
                  <a:pt x="1691979" y="5281433"/>
                </a:lnTo>
                <a:lnTo>
                  <a:pt x="1691504" y="5281668"/>
                </a:lnTo>
                <a:close/>
                <a:moveTo>
                  <a:pt x="1826223" y="5275050"/>
                </a:moveTo>
                <a:cubicBezTo>
                  <a:pt x="1824118" y="5277155"/>
                  <a:pt x="1824118" y="5277155"/>
                  <a:pt x="1822013" y="5277155"/>
                </a:cubicBezTo>
                <a:cubicBezTo>
                  <a:pt x="1822013" y="5277155"/>
                  <a:pt x="1822013" y="5277155"/>
                  <a:pt x="1822013" y="5279260"/>
                </a:cubicBezTo>
                <a:cubicBezTo>
                  <a:pt x="1824118" y="5277155"/>
                  <a:pt x="1824118" y="5277155"/>
                  <a:pt x="1824118" y="5277155"/>
                </a:cubicBezTo>
                <a:cubicBezTo>
                  <a:pt x="1824118" y="5277155"/>
                  <a:pt x="1826223" y="5277155"/>
                  <a:pt x="1826223" y="5277155"/>
                </a:cubicBezTo>
                <a:cubicBezTo>
                  <a:pt x="1826223" y="5277155"/>
                  <a:pt x="1826223" y="5277155"/>
                  <a:pt x="1826223" y="5275050"/>
                </a:cubicBezTo>
                <a:close/>
                <a:moveTo>
                  <a:pt x="1605902" y="5275050"/>
                </a:moveTo>
                <a:lnTo>
                  <a:pt x="1607489" y="5275050"/>
                </a:lnTo>
                <a:lnTo>
                  <a:pt x="1607716" y="5275958"/>
                </a:lnTo>
                <a:close/>
                <a:moveTo>
                  <a:pt x="1818841" y="5274108"/>
                </a:moveTo>
                <a:lnTo>
                  <a:pt x="1816547" y="5276401"/>
                </a:lnTo>
                <a:lnTo>
                  <a:pt x="1821134" y="5274108"/>
                </a:lnTo>
                <a:cubicBezTo>
                  <a:pt x="1821134" y="5274108"/>
                  <a:pt x="1818841" y="5274108"/>
                  <a:pt x="1818841" y="5274108"/>
                </a:cubicBezTo>
                <a:close/>
                <a:moveTo>
                  <a:pt x="1753251" y="5272243"/>
                </a:moveTo>
                <a:cubicBezTo>
                  <a:pt x="1750443" y="5272243"/>
                  <a:pt x="1750443" y="5274349"/>
                  <a:pt x="1750443" y="5276454"/>
                </a:cubicBezTo>
                <a:cubicBezTo>
                  <a:pt x="1750443" y="5276454"/>
                  <a:pt x="1753251" y="5274349"/>
                  <a:pt x="1756057" y="5274349"/>
                </a:cubicBezTo>
                <a:cubicBezTo>
                  <a:pt x="1753251" y="5274349"/>
                  <a:pt x="1753251" y="5274349"/>
                  <a:pt x="1753251" y="5274349"/>
                </a:cubicBezTo>
                <a:cubicBezTo>
                  <a:pt x="1753251" y="5274349"/>
                  <a:pt x="1753251" y="5274349"/>
                  <a:pt x="1753251" y="5272243"/>
                </a:cubicBezTo>
                <a:close/>
                <a:moveTo>
                  <a:pt x="1681681" y="5272243"/>
                </a:moveTo>
                <a:cubicBezTo>
                  <a:pt x="1681681" y="5272243"/>
                  <a:pt x="1684019" y="5272243"/>
                  <a:pt x="1684019" y="5272243"/>
                </a:cubicBezTo>
                <a:lnTo>
                  <a:pt x="1684380" y="5272243"/>
                </a:lnTo>
                <a:lnTo>
                  <a:pt x="1682672" y="5273431"/>
                </a:lnTo>
                <a:close/>
                <a:moveTo>
                  <a:pt x="1622741" y="5272243"/>
                </a:moveTo>
                <a:cubicBezTo>
                  <a:pt x="1622741" y="5272243"/>
                  <a:pt x="1619935" y="5272243"/>
                  <a:pt x="1619935" y="5275050"/>
                </a:cubicBezTo>
                <a:cubicBezTo>
                  <a:pt x="1619935" y="5275050"/>
                  <a:pt x="1622741" y="5275050"/>
                  <a:pt x="1622741" y="5275050"/>
                </a:cubicBezTo>
                <a:cubicBezTo>
                  <a:pt x="1622741" y="5272243"/>
                  <a:pt x="1625548" y="5272243"/>
                  <a:pt x="1625548" y="5272243"/>
                </a:cubicBezTo>
                <a:cubicBezTo>
                  <a:pt x="1625548" y="5272243"/>
                  <a:pt x="1622741" y="5272243"/>
                  <a:pt x="1622741" y="5272243"/>
                </a:cubicBezTo>
                <a:close/>
                <a:moveTo>
                  <a:pt x="1822013" y="5269437"/>
                </a:moveTo>
                <a:cubicBezTo>
                  <a:pt x="1819207" y="5272243"/>
                  <a:pt x="1819207" y="5272243"/>
                  <a:pt x="1819207" y="5272243"/>
                </a:cubicBezTo>
                <a:cubicBezTo>
                  <a:pt x="1822013" y="5272243"/>
                  <a:pt x="1822013" y="5272243"/>
                  <a:pt x="1822013" y="5272243"/>
                </a:cubicBezTo>
                <a:cubicBezTo>
                  <a:pt x="1822013" y="5272243"/>
                  <a:pt x="1822013" y="5269437"/>
                  <a:pt x="1822013" y="5269437"/>
                </a:cubicBezTo>
                <a:close/>
                <a:moveTo>
                  <a:pt x="1629057" y="5269437"/>
                </a:moveTo>
                <a:cubicBezTo>
                  <a:pt x="1626952" y="5272243"/>
                  <a:pt x="1626952" y="5269437"/>
                  <a:pt x="1629057" y="5272243"/>
                </a:cubicBezTo>
                <a:cubicBezTo>
                  <a:pt x="1629057" y="5272243"/>
                  <a:pt x="1631162" y="5269437"/>
                  <a:pt x="1631162" y="5269437"/>
                </a:cubicBezTo>
                <a:cubicBezTo>
                  <a:pt x="1631162" y="5269437"/>
                  <a:pt x="1629057" y="5269437"/>
                  <a:pt x="1629057" y="5269437"/>
                </a:cubicBezTo>
                <a:close/>
                <a:moveTo>
                  <a:pt x="1617597" y="5268034"/>
                </a:moveTo>
                <a:cubicBezTo>
                  <a:pt x="1612919" y="5272712"/>
                  <a:pt x="1617597" y="5270373"/>
                  <a:pt x="1612919" y="5272712"/>
                </a:cubicBezTo>
                <a:cubicBezTo>
                  <a:pt x="1612919" y="5272712"/>
                  <a:pt x="1612919" y="5272712"/>
                  <a:pt x="1612919" y="5275051"/>
                </a:cubicBezTo>
                <a:cubicBezTo>
                  <a:pt x="1612919" y="5272712"/>
                  <a:pt x="1615257" y="5272712"/>
                  <a:pt x="1615257" y="5272712"/>
                </a:cubicBezTo>
                <a:cubicBezTo>
                  <a:pt x="1619936" y="5270373"/>
                  <a:pt x="1619936" y="5270373"/>
                  <a:pt x="1619936" y="5268034"/>
                </a:cubicBezTo>
                <a:cubicBezTo>
                  <a:pt x="1619936" y="5268034"/>
                  <a:pt x="1619936" y="5268034"/>
                  <a:pt x="1617597" y="5268034"/>
                </a:cubicBezTo>
                <a:close/>
                <a:moveTo>
                  <a:pt x="1616192" y="5265227"/>
                </a:moveTo>
                <a:cubicBezTo>
                  <a:pt x="1613854" y="5267333"/>
                  <a:pt x="1613854" y="5267333"/>
                  <a:pt x="1611516" y="5269438"/>
                </a:cubicBezTo>
                <a:cubicBezTo>
                  <a:pt x="1611516" y="5269438"/>
                  <a:pt x="1613854" y="5267333"/>
                  <a:pt x="1616192" y="5267333"/>
                </a:cubicBezTo>
                <a:cubicBezTo>
                  <a:pt x="1616192" y="5267333"/>
                  <a:pt x="1616192" y="5265227"/>
                  <a:pt x="1616192" y="5265227"/>
                </a:cubicBezTo>
                <a:close/>
                <a:moveTo>
                  <a:pt x="1824819" y="5265226"/>
                </a:moveTo>
                <a:cubicBezTo>
                  <a:pt x="1824819" y="5265226"/>
                  <a:pt x="1824819" y="5268033"/>
                  <a:pt x="1824819" y="5268033"/>
                </a:cubicBezTo>
                <a:cubicBezTo>
                  <a:pt x="1824819" y="5268033"/>
                  <a:pt x="1826223" y="5268033"/>
                  <a:pt x="1826223" y="5268033"/>
                </a:cubicBezTo>
                <a:cubicBezTo>
                  <a:pt x="1826223" y="5268033"/>
                  <a:pt x="1826223" y="5265226"/>
                  <a:pt x="1826223" y="5265226"/>
                </a:cubicBezTo>
                <a:cubicBezTo>
                  <a:pt x="1826223" y="5265226"/>
                  <a:pt x="1826223" y="5265226"/>
                  <a:pt x="1824819" y="5265226"/>
                </a:cubicBezTo>
                <a:close/>
                <a:moveTo>
                  <a:pt x="1775703" y="5265226"/>
                </a:moveTo>
                <a:cubicBezTo>
                  <a:pt x="1773833" y="5267332"/>
                  <a:pt x="1771962" y="5267332"/>
                  <a:pt x="1771962" y="5269437"/>
                </a:cubicBezTo>
                <a:cubicBezTo>
                  <a:pt x="1771962" y="5269437"/>
                  <a:pt x="1773833" y="5269437"/>
                  <a:pt x="1773833" y="5267332"/>
                </a:cubicBezTo>
                <a:cubicBezTo>
                  <a:pt x="1775703" y="5267332"/>
                  <a:pt x="1773833" y="5267332"/>
                  <a:pt x="1775703" y="5265226"/>
                </a:cubicBezTo>
                <a:close/>
                <a:moveTo>
                  <a:pt x="1730096" y="5265226"/>
                </a:moveTo>
                <a:cubicBezTo>
                  <a:pt x="1727991" y="5268033"/>
                  <a:pt x="1727991" y="5268033"/>
                  <a:pt x="1727991" y="5268033"/>
                </a:cubicBezTo>
                <a:cubicBezTo>
                  <a:pt x="1727991" y="5268033"/>
                  <a:pt x="1727991" y="5268033"/>
                  <a:pt x="1730096" y="5268033"/>
                </a:cubicBezTo>
                <a:cubicBezTo>
                  <a:pt x="1730096" y="5268033"/>
                  <a:pt x="1730096" y="5268033"/>
                  <a:pt x="1732200" y="5268033"/>
                </a:cubicBezTo>
                <a:cubicBezTo>
                  <a:pt x="1730096" y="5268033"/>
                  <a:pt x="1730096" y="5265226"/>
                  <a:pt x="1730096" y="5265226"/>
                </a:cubicBezTo>
                <a:close/>
                <a:moveTo>
                  <a:pt x="1709747" y="5262420"/>
                </a:moveTo>
                <a:cubicBezTo>
                  <a:pt x="1705071" y="5265227"/>
                  <a:pt x="1707409" y="5265227"/>
                  <a:pt x="1702730" y="5265227"/>
                </a:cubicBezTo>
                <a:cubicBezTo>
                  <a:pt x="1705071" y="5268034"/>
                  <a:pt x="1705071" y="5268034"/>
                  <a:pt x="1707409" y="5268034"/>
                </a:cubicBezTo>
                <a:cubicBezTo>
                  <a:pt x="1707409" y="5265227"/>
                  <a:pt x="1707409" y="5265227"/>
                  <a:pt x="1709747" y="5262420"/>
                </a:cubicBezTo>
                <a:close/>
                <a:moveTo>
                  <a:pt x="1652912" y="5262420"/>
                </a:moveTo>
                <a:cubicBezTo>
                  <a:pt x="1652912" y="5265227"/>
                  <a:pt x="1652912" y="5265227"/>
                  <a:pt x="1650807" y="5268034"/>
                </a:cubicBezTo>
                <a:cubicBezTo>
                  <a:pt x="1652912" y="5265227"/>
                  <a:pt x="1655019" y="5265227"/>
                  <a:pt x="1655019" y="5265227"/>
                </a:cubicBezTo>
                <a:cubicBezTo>
                  <a:pt x="1655019" y="5265227"/>
                  <a:pt x="1655019" y="5265227"/>
                  <a:pt x="1652912" y="5265227"/>
                </a:cubicBezTo>
                <a:cubicBezTo>
                  <a:pt x="1652912" y="5265227"/>
                  <a:pt x="1652912" y="5265227"/>
                  <a:pt x="1652912" y="5262420"/>
                </a:cubicBezTo>
                <a:close/>
                <a:moveTo>
                  <a:pt x="1626952" y="5262420"/>
                </a:moveTo>
                <a:lnTo>
                  <a:pt x="1625548" y="5263918"/>
                </a:lnTo>
                <a:lnTo>
                  <a:pt x="1624320" y="5265227"/>
                </a:lnTo>
                <a:cubicBezTo>
                  <a:pt x="1624320" y="5265929"/>
                  <a:pt x="1624846" y="5266631"/>
                  <a:pt x="1624846" y="5268034"/>
                </a:cubicBezTo>
                <a:cubicBezTo>
                  <a:pt x="1624846" y="5265227"/>
                  <a:pt x="1626952" y="5265227"/>
                  <a:pt x="1626952" y="5262420"/>
                </a:cubicBezTo>
                <a:close/>
                <a:moveTo>
                  <a:pt x="1604499" y="5262420"/>
                </a:moveTo>
                <a:lnTo>
                  <a:pt x="1603239" y="5264936"/>
                </a:lnTo>
                <a:cubicBezTo>
                  <a:pt x="1603239" y="5264936"/>
                  <a:pt x="1603239" y="5264936"/>
                  <a:pt x="1600947" y="5264936"/>
                </a:cubicBezTo>
                <a:lnTo>
                  <a:pt x="1599433" y="5265694"/>
                </a:lnTo>
                <a:lnTo>
                  <a:pt x="1599822" y="5265227"/>
                </a:lnTo>
                <a:cubicBezTo>
                  <a:pt x="1602159" y="5263824"/>
                  <a:pt x="1602159" y="5263824"/>
                  <a:pt x="1602159" y="5263824"/>
                </a:cubicBezTo>
                <a:close/>
                <a:moveTo>
                  <a:pt x="1608708" y="5261719"/>
                </a:moveTo>
                <a:lnTo>
                  <a:pt x="1608708" y="5262420"/>
                </a:lnTo>
                <a:cubicBezTo>
                  <a:pt x="1608708" y="5262420"/>
                  <a:pt x="1608708" y="5262420"/>
                  <a:pt x="1605902" y="5262420"/>
                </a:cubicBezTo>
                <a:close/>
                <a:moveTo>
                  <a:pt x="1643791" y="5261017"/>
                </a:moveTo>
                <a:cubicBezTo>
                  <a:pt x="1636633" y="5265507"/>
                  <a:pt x="1627091" y="5267753"/>
                  <a:pt x="1619935" y="5269998"/>
                </a:cubicBezTo>
                <a:cubicBezTo>
                  <a:pt x="1619935" y="5272243"/>
                  <a:pt x="1619935" y="5272243"/>
                  <a:pt x="1619935" y="5272243"/>
                </a:cubicBezTo>
                <a:cubicBezTo>
                  <a:pt x="1624706" y="5269998"/>
                  <a:pt x="1629478" y="5267753"/>
                  <a:pt x="1634249" y="5267753"/>
                </a:cubicBezTo>
                <a:cubicBezTo>
                  <a:pt x="1636633" y="5265507"/>
                  <a:pt x="1641406" y="5263262"/>
                  <a:pt x="1643791" y="5261017"/>
                </a:cubicBezTo>
                <a:close/>
                <a:moveTo>
                  <a:pt x="1629057" y="5261017"/>
                </a:moveTo>
                <a:cubicBezTo>
                  <a:pt x="1626952" y="5261017"/>
                  <a:pt x="1624846" y="5262420"/>
                  <a:pt x="1622741" y="5262420"/>
                </a:cubicBezTo>
                <a:cubicBezTo>
                  <a:pt x="1624846" y="5262420"/>
                  <a:pt x="1629057" y="5262420"/>
                  <a:pt x="1631162" y="5261017"/>
                </a:cubicBezTo>
                <a:cubicBezTo>
                  <a:pt x="1629057" y="5261017"/>
                  <a:pt x="1629057" y="5261017"/>
                  <a:pt x="1629057" y="5261017"/>
                </a:cubicBezTo>
                <a:close/>
                <a:moveTo>
                  <a:pt x="1612919" y="5258210"/>
                </a:moveTo>
                <a:cubicBezTo>
                  <a:pt x="1612919" y="5261017"/>
                  <a:pt x="1612919" y="5261017"/>
                  <a:pt x="1611516" y="5261017"/>
                </a:cubicBezTo>
                <a:lnTo>
                  <a:pt x="1608708" y="5261719"/>
                </a:lnTo>
                <a:lnTo>
                  <a:pt x="1608708" y="5261017"/>
                </a:lnTo>
                <a:cubicBezTo>
                  <a:pt x="1608708" y="5262420"/>
                  <a:pt x="1605902" y="5262420"/>
                  <a:pt x="1605902" y="5262420"/>
                </a:cubicBezTo>
                <a:cubicBezTo>
                  <a:pt x="1605902" y="5262420"/>
                  <a:pt x="1605902" y="5265227"/>
                  <a:pt x="1605902" y="5265227"/>
                </a:cubicBezTo>
                <a:cubicBezTo>
                  <a:pt x="1605902" y="5265227"/>
                  <a:pt x="1608708" y="5265227"/>
                  <a:pt x="1608708" y="5265227"/>
                </a:cubicBezTo>
                <a:cubicBezTo>
                  <a:pt x="1608708" y="5265227"/>
                  <a:pt x="1608708" y="5265227"/>
                  <a:pt x="1608708" y="5262420"/>
                </a:cubicBezTo>
                <a:cubicBezTo>
                  <a:pt x="1608708" y="5262420"/>
                  <a:pt x="1608708" y="5261017"/>
                  <a:pt x="1611516" y="5261017"/>
                </a:cubicBezTo>
                <a:cubicBezTo>
                  <a:pt x="1611516" y="5261017"/>
                  <a:pt x="1612919" y="5261017"/>
                  <a:pt x="1612919" y="5261017"/>
                </a:cubicBezTo>
                <a:cubicBezTo>
                  <a:pt x="1612919" y="5261017"/>
                  <a:pt x="1612919" y="5261017"/>
                  <a:pt x="1612919" y="5258210"/>
                </a:cubicBezTo>
                <a:close/>
                <a:moveTo>
                  <a:pt x="1632098" y="5256807"/>
                </a:moveTo>
                <a:lnTo>
                  <a:pt x="1634434" y="5258210"/>
                </a:lnTo>
                <a:lnTo>
                  <a:pt x="1634436" y="5258211"/>
                </a:lnTo>
                <a:lnTo>
                  <a:pt x="1634436" y="5258210"/>
                </a:lnTo>
                <a:lnTo>
                  <a:pt x="1634436" y="5256807"/>
                </a:lnTo>
                <a:close/>
                <a:moveTo>
                  <a:pt x="1625548" y="5254001"/>
                </a:moveTo>
                <a:cubicBezTo>
                  <a:pt x="1623210" y="5254001"/>
                  <a:pt x="1620871" y="5256807"/>
                  <a:pt x="1618532" y="5256807"/>
                </a:cubicBezTo>
                <a:cubicBezTo>
                  <a:pt x="1620871" y="5256807"/>
                  <a:pt x="1623210" y="5256807"/>
                  <a:pt x="1625548" y="5256807"/>
                </a:cubicBezTo>
                <a:cubicBezTo>
                  <a:pt x="1625548" y="5254001"/>
                  <a:pt x="1625548" y="5254001"/>
                  <a:pt x="1625548" y="5254001"/>
                </a:cubicBezTo>
                <a:close/>
                <a:moveTo>
                  <a:pt x="1612415" y="5253470"/>
                </a:moveTo>
                <a:lnTo>
                  <a:pt x="1611760" y="5254780"/>
                </a:lnTo>
                <a:lnTo>
                  <a:pt x="1610120" y="5255763"/>
                </a:lnTo>
                <a:cubicBezTo>
                  <a:pt x="1612415" y="5255763"/>
                  <a:pt x="1612415" y="5255763"/>
                  <a:pt x="1612415" y="5253470"/>
                </a:cubicBezTo>
                <a:close/>
                <a:moveTo>
                  <a:pt x="1676067" y="5249790"/>
                </a:moveTo>
                <a:cubicBezTo>
                  <a:pt x="1676067" y="5249790"/>
                  <a:pt x="1677470" y="5251194"/>
                  <a:pt x="1677470" y="5251194"/>
                </a:cubicBezTo>
                <a:cubicBezTo>
                  <a:pt x="1677470" y="5249790"/>
                  <a:pt x="1677470" y="5249790"/>
                  <a:pt x="1677470" y="5249790"/>
                </a:cubicBezTo>
                <a:cubicBezTo>
                  <a:pt x="1677470" y="5249790"/>
                  <a:pt x="1677470" y="5249790"/>
                  <a:pt x="1676067" y="5249790"/>
                </a:cubicBezTo>
                <a:close/>
                <a:moveTo>
                  <a:pt x="1643791" y="5249790"/>
                </a:moveTo>
                <a:cubicBezTo>
                  <a:pt x="1643791" y="5251194"/>
                  <a:pt x="1640985" y="5251194"/>
                  <a:pt x="1638178" y="5251194"/>
                </a:cubicBezTo>
                <a:cubicBezTo>
                  <a:pt x="1638178" y="5251194"/>
                  <a:pt x="1640985" y="5251194"/>
                  <a:pt x="1640985" y="5251194"/>
                </a:cubicBezTo>
                <a:cubicBezTo>
                  <a:pt x="1643791" y="5251194"/>
                  <a:pt x="1643791" y="5249790"/>
                  <a:pt x="1643791" y="5249790"/>
                </a:cubicBezTo>
                <a:close/>
                <a:moveTo>
                  <a:pt x="1705538" y="5246984"/>
                </a:moveTo>
                <a:cubicBezTo>
                  <a:pt x="1705538" y="5249790"/>
                  <a:pt x="1707641" y="5249790"/>
                  <a:pt x="1707641" y="5249790"/>
                </a:cubicBezTo>
                <a:cubicBezTo>
                  <a:pt x="1707641" y="5246984"/>
                  <a:pt x="1709747" y="5246984"/>
                  <a:pt x="1709747" y="5246984"/>
                </a:cubicBezTo>
                <a:cubicBezTo>
                  <a:pt x="1709747" y="5246984"/>
                  <a:pt x="1707641" y="5246984"/>
                  <a:pt x="1707641" y="5246984"/>
                </a:cubicBezTo>
                <a:cubicBezTo>
                  <a:pt x="1707641" y="5246984"/>
                  <a:pt x="1705538" y="5246984"/>
                  <a:pt x="1705538" y="5246984"/>
                </a:cubicBezTo>
                <a:close/>
                <a:moveTo>
                  <a:pt x="1633968" y="5246984"/>
                </a:moveTo>
                <a:cubicBezTo>
                  <a:pt x="1633968" y="5246984"/>
                  <a:pt x="1633968" y="5246984"/>
                  <a:pt x="1633968" y="5249790"/>
                </a:cubicBezTo>
                <a:cubicBezTo>
                  <a:pt x="1633968" y="5249790"/>
                  <a:pt x="1633968" y="5249790"/>
                  <a:pt x="1636073" y="5246984"/>
                </a:cubicBezTo>
                <a:cubicBezTo>
                  <a:pt x="1636073" y="5246984"/>
                  <a:pt x="1636073" y="5246984"/>
                  <a:pt x="1633968" y="5246984"/>
                </a:cubicBezTo>
                <a:close/>
                <a:moveTo>
                  <a:pt x="1750443" y="5244177"/>
                </a:moveTo>
                <a:cubicBezTo>
                  <a:pt x="1750443" y="5244177"/>
                  <a:pt x="1750443" y="5244177"/>
                  <a:pt x="1750443" y="5246984"/>
                </a:cubicBezTo>
                <a:cubicBezTo>
                  <a:pt x="1750443" y="5246984"/>
                  <a:pt x="1750443" y="5244177"/>
                  <a:pt x="1753251" y="5244177"/>
                </a:cubicBezTo>
                <a:cubicBezTo>
                  <a:pt x="1753251" y="5244177"/>
                  <a:pt x="1753251" y="5244177"/>
                  <a:pt x="1750443" y="5244177"/>
                </a:cubicBezTo>
                <a:close/>
                <a:moveTo>
                  <a:pt x="1629758" y="5242774"/>
                </a:moveTo>
                <a:cubicBezTo>
                  <a:pt x="1627420" y="5244880"/>
                  <a:pt x="1625081" y="5244880"/>
                  <a:pt x="1622741" y="5244880"/>
                </a:cubicBezTo>
                <a:cubicBezTo>
                  <a:pt x="1622741" y="5244880"/>
                  <a:pt x="1622741" y="5244880"/>
                  <a:pt x="1622741" y="5246985"/>
                </a:cubicBezTo>
                <a:cubicBezTo>
                  <a:pt x="1625081" y="5244880"/>
                  <a:pt x="1625081" y="5244880"/>
                  <a:pt x="1627420" y="5244880"/>
                </a:cubicBezTo>
                <a:cubicBezTo>
                  <a:pt x="1627420" y="5244880"/>
                  <a:pt x="1627420" y="5244880"/>
                  <a:pt x="1629758" y="5242774"/>
                </a:cubicBezTo>
                <a:close/>
                <a:moveTo>
                  <a:pt x="1735008" y="5239967"/>
                </a:moveTo>
                <a:lnTo>
                  <a:pt x="1735392" y="5240063"/>
                </a:lnTo>
                <a:lnTo>
                  <a:pt x="1735207" y="5240167"/>
                </a:lnTo>
                <a:close/>
                <a:moveTo>
                  <a:pt x="1629952" y="5237419"/>
                </a:moveTo>
                <a:lnTo>
                  <a:pt x="1633057" y="5237419"/>
                </a:lnTo>
                <a:lnTo>
                  <a:pt x="1630962" y="5238766"/>
                </a:lnTo>
                <a:close/>
                <a:moveTo>
                  <a:pt x="1691504" y="5235757"/>
                </a:moveTo>
                <a:cubicBezTo>
                  <a:pt x="1691504" y="5237161"/>
                  <a:pt x="1688698" y="5237161"/>
                  <a:pt x="1688698" y="5237161"/>
                </a:cubicBezTo>
                <a:cubicBezTo>
                  <a:pt x="1688698" y="5237161"/>
                  <a:pt x="1688698" y="5237161"/>
                  <a:pt x="1691504" y="5237161"/>
                </a:cubicBezTo>
                <a:cubicBezTo>
                  <a:pt x="1691504" y="5237161"/>
                  <a:pt x="1691504" y="5237161"/>
                  <a:pt x="1691504" y="5235757"/>
                </a:cubicBezTo>
                <a:close/>
                <a:moveTo>
                  <a:pt x="1655019" y="5232951"/>
                </a:moveTo>
                <a:cubicBezTo>
                  <a:pt x="1652679" y="5232951"/>
                  <a:pt x="1650339" y="5235757"/>
                  <a:pt x="1648002" y="5235757"/>
                </a:cubicBezTo>
                <a:cubicBezTo>
                  <a:pt x="1648002" y="5235757"/>
                  <a:pt x="1650339" y="5235757"/>
                  <a:pt x="1650339" y="5235757"/>
                </a:cubicBezTo>
                <a:cubicBezTo>
                  <a:pt x="1652679" y="5232951"/>
                  <a:pt x="1652679" y="5232951"/>
                  <a:pt x="1655019" y="5232951"/>
                </a:cubicBezTo>
                <a:close/>
                <a:moveTo>
                  <a:pt x="1638178" y="5231548"/>
                </a:moveTo>
                <a:cubicBezTo>
                  <a:pt x="1638178" y="5231548"/>
                  <a:pt x="1638178" y="5231548"/>
                  <a:pt x="1638178" y="5232951"/>
                </a:cubicBezTo>
                <a:cubicBezTo>
                  <a:pt x="1640985" y="5232951"/>
                  <a:pt x="1640985" y="5232951"/>
                  <a:pt x="1640985" y="5232951"/>
                </a:cubicBezTo>
                <a:cubicBezTo>
                  <a:pt x="1643791" y="5232951"/>
                  <a:pt x="1643791" y="5231548"/>
                  <a:pt x="1643791" y="5231548"/>
                </a:cubicBezTo>
                <a:cubicBezTo>
                  <a:pt x="1643791" y="5231548"/>
                  <a:pt x="1640985" y="5231548"/>
                  <a:pt x="1638178" y="5231548"/>
                </a:cubicBezTo>
                <a:close/>
                <a:moveTo>
                  <a:pt x="1679810" y="5218917"/>
                </a:moveTo>
                <a:cubicBezTo>
                  <a:pt x="1677938" y="5221256"/>
                  <a:pt x="1677938" y="5221256"/>
                  <a:pt x="1676067" y="5223595"/>
                </a:cubicBezTo>
                <a:cubicBezTo>
                  <a:pt x="1677938" y="5223595"/>
                  <a:pt x="1677938" y="5223595"/>
                  <a:pt x="1677938" y="5225934"/>
                </a:cubicBezTo>
                <a:cubicBezTo>
                  <a:pt x="1677938" y="5223595"/>
                  <a:pt x="1679810" y="5223595"/>
                  <a:pt x="1681681" y="5221256"/>
                </a:cubicBezTo>
                <a:cubicBezTo>
                  <a:pt x="1681681" y="5221256"/>
                  <a:pt x="1681681" y="5221256"/>
                  <a:pt x="1679810" y="5221256"/>
                </a:cubicBezTo>
                <a:cubicBezTo>
                  <a:pt x="1679810" y="5221256"/>
                  <a:pt x="1679810" y="5218917"/>
                  <a:pt x="1679810" y="5218917"/>
                </a:cubicBezTo>
                <a:close/>
                <a:moveTo>
                  <a:pt x="1670922" y="5211901"/>
                </a:moveTo>
                <a:cubicBezTo>
                  <a:pt x="1668584" y="5211901"/>
                  <a:pt x="1666244" y="5214708"/>
                  <a:pt x="1666244" y="5214708"/>
                </a:cubicBezTo>
                <a:cubicBezTo>
                  <a:pt x="1668584" y="5211901"/>
                  <a:pt x="1670922" y="5211901"/>
                  <a:pt x="1673263" y="5211901"/>
                </a:cubicBezTo>
                <a:cubicBezTo>
                  <a:pt x="1670922" y="5211901"/>
                  <a:pt x="1670922" y="5211901"/>
                  <a:pt x="1670922" y="5211901"/>
                </a:cubicBezTo>
                <a:close/>
                <a:moveTo>
                  <a:pt x="1688698" y="5207691"/>
                </a:moveTo>
                <a:cubicBezTo>
                  <a:pt x="1687294" y="5210498"/>
                  <a:pt x="1687294" y="5207691"/>
                  <a:pt x="1687294" y="5210498"/>
                </a:cubicBezTo>
                <a:cubicBezTo>
                  <a:pt x="1687294" y="5210498"/>
                  <a:pt x="1688698" y="5210498"/>
                  <a:pt x="1688698" y="5207691"/>
                </a:cubicBezTo>
                <a:close/>
                <a:moveTo>
                  <a:pt x="1673261" y="5200675"/>
                </a:moveTo>
                <a:cubicBezTo>
                  <a:pt x="1673261" y="5200675"/>
                  <a:pt x="1673261" y="5203481"/>
                  <a:pt x="1676067" y="5203481"/>
                </a:cubicBezTo>
                <a:cubicBezTo>
                  <a:pt x="1676067" y="5203481"/>
                  <a:pt x="1676067" y="5200675"/>
                  <a:pt x="1676067" y="5200675"/>
                </a:cubicBezTo>
                <a:cubicBezTo>
                  <a:pt x="1676067" y="5200675"/>
                  <a:pt x="1673261" y="5200675"/>
                  <a:pt x="1673261" y="5200675"/>
                </a:cubicBezTo>
                <a:close/>
                <a:moveTo>
                  <a:pt x="1709747" y="5193658"/>
                </a:moveTo>
                <a:cubicBezTo>
                  <a:pt x="1709747" y="5193658"/>
                  <a:pt x="1709747" y="5196464"/>
                  <a:pt x="1709747" y="5196464"/>
                </a:cubicBezTo>
                <a:cubicBezTo>
                  <a:pt x="1712554" y="5196464"/>
                  <a:pt x="1712554" y="5193658"/>
                  <a:pt x="1712554" y="5193658"/>
                </a:cubicBezTo>
                <a:cubicBezTo>
                  <a:pt x="1712554" y="5193658"/>
                  <a:pt x="1709747" y="5193658"/>
                  <a:pt x="1709747" y="5193658"/>
                </a:cubicBezTo>
                <a:close/>
                <a:moveTo>
                  <a:pt x="1680670" y="5193528"/>
                </a:moveTo>
                <a:lnTo>
                  <a:pt x="1680481" y="5193659"/>
                </a:lnTo>
                <a:lnTo>
                  <a:pt x="1680278" y="5193659"/>
                </a:lnTo>
                <a:close/>
                <a:moveTo>
                  <a:pt x="1681584" y="5191799"/>
                </a:moveTo>
                <a:lnTo>
                  <a:pt x="1674342" y="5196144"/>
                </a:lnTo>
                <a:cubicBezTo>
                  <a:pt x="1676635" y="5193850"/>
                  <a:pt x="1677784" y="5192704"/>
                  <a:pt x="1678930" y="5192130"/>
                </a:cubicBezTo>
                <a:close/>
                <a:moveTo>
                  <a:pt x="1691504" y="5189448"/>
                </a:moveTo>
                <a:cubicBezTo>
                  <a:pt x="1691504" y="5189448"/>
                  <a:pt x="1689399" y="5189448"/>
                  <a:pt x="1687294" y="5192255"/>
                </a:cubicBezTo>
                <a:cubicBezTo>
                  <a:pt x="1687294" y="5192255"/>
                  <a:pt x="1687294" y="5192255"/>
                  <a:pt x="1689399" y="5192255"/>
                </a:cubicBezTo>
                <a:cubicBezTo>
                  <a:pt x="1689399" y="5189448"/>
                  <a:pt x="1691504" y="5189448"/>
                  <a:pt x="1691504" y="5189448"/>
                </a:cubicBezTo>
                <a:close/>
                <a:moveTo>
                  <a:pt x="2917998" y="5185238"/>
                </a:moveTo>
                <a:cubicBezTo>
                  <a:pt x="2917998" y="5185238"/>
                  <a:pt x="2917998" y="5188045"/>
                  <a:pt x="2917998" y="5188045"/>
                </a:cubicBezTo>
                <a:cubicBezTo>
                  <a:pt x="2917998" y="5188045"/>
                  <a:pt x="2920805" y="5188045"/>
                  <a:pt x="2920805" y="5188045"/>
                </a:cubicBezTo>
                <a:cubicBezTo>
                  <a:pt x="2920805" y="5188045"/>
                  <a:pt x="2920805" y="5185238"/>
                  <a:pt x="2917998" y="5185238"/>
                </a:cubicBezTo>
                <a:close/>
                <a:moveTo>
                  <a:pt x="1695713" y="5185238"/>
                </a:moveTo>
                <a:cubicBezTo>
                  <a:pt x="1698521" y="5188045"/>
                  <a:pt x="1698521" y="5188045"/>
                  <a:pt x="1698521" y="5188045"/>
                </a:cubicBezTo>
                <a:cubicBezTo>
                  <a:pt x="1698521" y="5185238"/>
                  <a:pt x="1698521" y="5188045"/>
                  <a:pt x="1695713" y="5185238"/>
                </a:cubicBezTo>
                <a:close/>
                <a:moveTo>
                  <a:pt x="1694832" y="5183607"/>
                </a:moveTo>
                <a:lnTo>
                  <a:pt x="1694498" y="5184052"/>
                </a:lnTo>
                <a:lnTo>
                  <a:pt x="1692521" y="5185238"/>
                </a:lnTo>
                <a:lnTo>
                  <a:pt x="1691504" y="5185238"/>
                </a:lnTo>
                <a:lnTo>
                  <a:pt x="1692344" y="5184677"/>
                </a:lnTo>
                <a:lnTo>
                  <a:pt x="1692690" y="5184677"/>
                </a:lnTo>
                <a:close/>
                <a:moveTo>
                  <a:pt x="1669754" y="5177798"/>
                </a:moveTo>
                <a:lnTo>
                  <a:pt x="1660580" y="5182384"/>
                </a:lnTo>
                <a:cubicBezTo>
                  <a:pt x="1664022" y="5180091"/>
                  <a:pt x="1665167" y="5178945"/>
                  <a:pt x="1666028" y="5178372"/>
                </a:cubicBezTo>
                <a:close/>
                <a:moveTo>
                  <a:pt x="1672048" y="5175505"/>
                </a:moveTo>
                <a:lnTo>
                  <a:pt x="1674342" y="5175505"/>
                </a:lnTo>
                <a:lnTo>
                  <a:pt x="1669754" y="5177798"/>
                </a:lnTo>
                <a:close/>
                <a:moveTo>
                  <a:pt x="1674342" y="5173212"/>
                </a:moveTo>
                <a:lnTo>
                  <a:pt x="1672048" y="5175505"/>
                </a:lnTo>
                <a:lnTo>
                  <a:pt x="1669754" y="5175505"/>
                </a:lnTo>
                <a:close/>
                <a:moveTo>
                  <a:pt x="1744829" y="5171205"/>
                </a:moveTo>
                <a:cubicBezTo>
                  <a:pt x="1746934" y="5174011"/>
                  <a:pt x="1746934" y="5174011"/>
                  <a:pt x="1746934" y="5174011"/>
                </a:cubicBezTo>
                <a:cubicBezTo>
                  <a:pt x="1746934" y="5174011"/>
                  <a:pt x="1749040" y="5171205"/>
                  <a:pt x="1749040" y="5171205"/>
                </a:cubicBezTo>
                <a:cubicBezTo>
                  <a:pt x="1746934" y="5171205"/>
                  <a:pt x="1746934" y="5171205"/>
                  <a:pt x="1744829" y="5171205"/>
                </a:cubicBezTo>
                <a:close/>
                <a:moveTo>
                  <a:pt x="1719571" y="5171205"/>
                </a:moveTo>
                <a:cubicBezTo>
                  <a:pt x="1719571" y="5174011"/>
                  <a:pt x="1716764" y="5174011"/>
                  <a:pt x="1716764" y="5174011"/>
                </a:cubicBezTo>
                <a:cubicBezTo>
                  <a:pt x="1719571" y="5171205"/>
                  <a:pt x="1719571" y="5174011"/>
                  <a:pt x="1719571" y="5171205"/>
                </a:cubicBezTo>
                <a:close/>
                <a:moveTo>
                  <a:pt x="1709747" y="5168398"/>
                </a:moveTo>
                <a:cubicBezTo>
                  <a:pt x="1709747" y="5168398"/>
                  <a:pt x="1709747" y="5171205"/>
                  <a:pt x="1709747" y="5171205"/>
                </a:cubicBezTo>
                <a:cubicBezTo>
                  <a:pt x="1709747" y="5171205"/>
                  <a:pt x="1712086" y="5171205"/>
                  <a:pt x="1712086" y="5171205"/>
                </a:cubicBezTo>
                <a:cubicBezTo>
                  <a:pt x="1714424" y="5168398"/>
                  <a:pt x="1714424" y="5168398"/>
                  <a:pt x="1716764" y="5168398"/>
                </a:cubicBezTo>
                <a:cubicBezTo>
                  <a:pt x="1714424" y="5168398"/>
                  <a:pt x="1712086" y="5168398"/>
                  <a:pt x="1709747" y="5168398"/>
                </a:cubicBezTo>
                <a:close/>
                <a:moveTo>
                  <a:pt x="1691504" y="5162785"/>
                </a:moveTo>
                <a:lnTo>
                  <a:pt x="1691773" y="5162785"/>
                </a:lnTo>
                <a:lnTo>
                  <a:pt x="1691504" y="5162909"/>
                </a:lnTo>
                <a:close/>
                <a:moveTo>
                  <a:pt x="1668034" y="5162321"/>
                </a:moveTo>
                <a:lnTo>
                  <a:pt x="1665167" y="5164040"/>
                </a:lnTo>
                <a:cubicBezTo>
                  <a:pt x="1662875" y="5164040"/>
                  <a:pt x="1662875" y="5164040"/>
                  <a:pt x="1662875" y="5164040"/>
                </a:cubicBezTo>
                <a:close/>
                <a:moveTo>
                  <a:pt x="1668990" y="5161747"/>
                </a:moveTo>
                <a:lnTo>
                  <a:pt x="1669754" y="5161747"/>
                </a:lnTo>
                <a:lnTo>
                  <a:pt x="1668034" y="5162321"/>
                </a:lnTo>
                <a:close/>
                <a:moveTo>
                  <a:pt x="2934838" y="5159978"/>
                </a:moveTo>
                <a:cubicBezTo>
                  <a:pt x="2934838" y="5159978"/>
                  <a:pt x="2934838" y="5162785"/>
                  <a:pt x="2934838" y="5162785"/>
                </a:cubicBezTo>
                <a:cubicBezTo>
                  <a:pt x="2937644" y="5159978"/>
                  <a:pt x="2937644" y="5159978"/>
                  <a:pt x="2937644" y="5159978"/>
                </a:cubicBezTo>
                <a:cubicBezTo>
                  <a:pt x="2937644" y="5159978"/>
                  <a:pt x="2934838" y="5159978"/>
                  <a:pt x="2934838" y="5159978"/>
                </a:cubicBezTo>
                <a:close/>
                <a:moveTo>
                  <a:pt x="1702730" y="5159978"/>
                </a:moveTo>
                <a:cubicBezTo>
                  <a:pt x="1700392" y="5159978"/>
                  <a:pt x="1700392" y="5159978"/>
                  <a:pt x="1698052" y="5162084"/>
                </a:cubicBezTo>
                <a:cubicBezTo>
                  <a:pt x="1698052" y="5164189"/>
                  <a:pt x="1698052" y="5164189"/>
                  <a:pt x="1695713" y="5164189"/>
                </a:cubicBezTo>
                <a:cubicBezTo>
                  <a:pt x="1698052" y="5164189"/>
                  <a:pt x="1698052" y="5164189"/>
                  <a:pt x="1698052" y="5164189"/>
                </a:cubicBezTo>
                <a:cubicBezTo>
                  <a:pt x="1700392" y="5162084"/>
                  <a:pt x="1700392" y="5162084"/>
                  <a:pt x="1702730" y="5159978"/>
                </a:cubicBezTo>
                <a:close/>
                <a:moveTo>
                  <a:pt x="1689048" y="5159978"/>
                </a:moveTo>
                <a:cubicBezTo>
                  <a:pt x="1684136" y="5162084"/>
                  <a:pt x="1689048" y="5159978"/>
                  <a:pt x="1681681" y="5162084"/>
                </a:cubicBezTo>
                <a:cubicBezTo>
                  <a:pt x="1681681" y="5162084"/>
                  <a:pt x="1684136" y="5164189"/>
                  <a:pt x="1684136" y="5164189"/>
                </a:cubicBezTo>
                <a:cubicBezTo>
                  <a:pt x="1684136" y="5164189"/>
                  <a:pt x="1686591" y="5164189"/>
                  <a:pt x="1686591" y="5162084"/>
                </a:cubicBezTo>
                <a:cubicBezTo>
                  <a:pt x="1691504" y="5159978"/>
                  <a:pt x="1689048" y="5162084"/>
                  <a:pt x="1691504" y="5159978"/>
                </a:cubicBezTo>
                <a:cubicBezTo>
                  <a:pt x="1691504" y="5159978"/>
                  <a:pt x="1689048" y="5159978"/>
                  <a:pt x="1689048" y="5159978"/>
                </a:cubicBezTo>
                <a:close/>
                <a:moveTo>
                  <a:pt x="2960098" y="5157172"/>
                </a:moveTo>
                <a:cubicBezTo>
                  <a:pt x="2957291" y="5162785"/>
                  <a:pt x="2957291" y="5162785"/>
                  <a:pt x="2957291" y="5162785"/>
                </a:cubicBezTo>
                <a:cubicBezTo>
                  <a:pt x="2960098" y="5162785"/>
                  <a:pt x="2960098" y="5159978"/>
                  <a:pt x="2960098" y="5157172"/>
                </a:cubicBezTo>
                <a:close/>
                <a:moveTo>
                  <a:pt x="1687295" y="5157172"/>
                </a:moveTo>
                <a:cubicBezTo>
                  <a:pt x="1684955" y="5157172"/>
                  <a:pt x="1682616" y="5159978"/>
                  <a:pt x="1680278" y="5159978"/>
                </a:cubicBezTo>
                <a:cubicBezTo>
                  <a:pt x="1682616" y="5159978"/>
                  <a:pt x="1684955" y="5159978"/>
                  <a:pt x="1687295" y="5159978"/>
                </a:cubicBezTo>
                <a:cubicBezTo>
                  <a:pt x="1687295" y="5157172"/>
                  <a:pt x="1687295" y="5157172"/>
                  <a:pt x="1687295" y="5157172"/>
                </a:cubicBezTo>
                <a:close/>
                <a:moveTo>
                  <a:pt x="1723077" y="5155769"/>
                </a:moveTo>
                <a:cubicBezTo>
                  <a:pt x="1723077" y="5155769"/>
                  <a:pt x="1720974" y="5157173"/>
                  <a:pt x="1720974" y="5157173"/>
                </a:cubicBezTo>
                <a:cubicBezTo>
                  <a:pt x="1723077" y="5157173"/>
                  <a:pt x="1723077" y="5157173"/>
                  <a:pt x="1725183" y="5155769"/>
                </a:cubicBezTo>
                <a:cubicBezTo>
                  <a:pt x="1725183" y="5155769"/>
                  <a:pt x="1723077" y="5155769"/>
                  <a:pt x="1723077" y="5155769"/>
                </a:cubicBezTo>
                <a:close/>
                <a:moveTo>
                  <a:pt x="1672497" y="5155317"/>
                </a:moveTo>
                <a:lnTo>
                  <a:pt x="1673263" y="5155489"/>
                </a:lnTo>
                <a:lnTo>
                  <a:pt x="1672949" y="5155769"/>
                </a:lnTo>
                <a:close/>
                <a:moveTo>
                  <a:pt x="1671390" y="5155068"/>
                </a:moveTo>
                <a:lnTo>
                  <a:pt x="1671702" y="5155138"/>
                </a:lnTo>
                <a:lnTo>
                  <a:pt x="1669468" y="5156874"/>
                </a:lnTo>
                <a:lnTo>
                  <a:pt x="1669376" y="5156880"/>
                </a:lnTo>
                <a:close/>
                <a:moveTo>
                  <a:pt x="1672048" y="5154868"/>
                </a:moveTo>
                <a:lnTo>
                  <a:pt x="1672497" y="5155317"/>
                </a:lnTo>
                <a:lnTo>
                  <a:pt x="1671702" y="5155138"/>
                </a:lnTo>
                <a:close/>
                <a:moveTo>
                  <a:pt x="1713957" y="5152962"/>
                </a:moveTo>
                <a:cubicBezTo>
                  <a:pt x="1704772" y="5155207"/>
                  <a:pt x="1697882" y="5157453"/>
                  <a:pt x="1690995" y="5161943"/>
                </a:cubicBezTo>
                <a:cubicBezTo>
                  <a:pt x="1690995" y="5161943"/>
                  <a:pt x="1688698" y="5161943"/>
                  <a:pt x="1688698" y="5164189"/>
                </a:cubicBezTo>
                <a:lnTo>
                  <a:pt x="1691504" y="5162909"/>
                </a:lnTo>
                <a:lnTo>
                  <a:pt x="1691504" y="5164189"/>
                </a:lnTo>
                <a:cubicBezTo>
                  <a:pt x="1693608" y="5164189"/>
                  <a:pt x="1695715" y="5162785"/>
                  <a:pt x="1695715" y="5162785"/>
                </a:cubicBezTo>
                <a:lnTo>
                  <a:pt x="1691773" y="5162785"/>
                </a:lnTo>
                <a:lnTo>
                  <a:pt x="1697308" y="5160259"/>
                </a:lnTo>
                <a:cubicBezTo>
                  <a:pt x="1699605" y="5159698"/>
                  <a:pt x="1701327" y="5159698"/>
                  <a:pt x="1702475" y="5159698"/>
                </a:cubicBezTo>
                <a:cubicBezTo>
                  <a:pt x="1707069" y="5157453"/>
                  <a:pt x="1709364" y="5155207"/>
                  <a:pt x="1713957" y="5152962"/>
                </a:cubicBezTo>
                <a:close/>
                <a:moveTo>
                  <a:pt x="1676068" y="5152962"/>
                </a:moveTo>
                <a:cubicBezTo>
                  <a:pt x="1673730" y="5155068"/>
                  <a:pt x="1673730" y="5155594"/>
                  <a:pt x="1673730" y="5155594"/>
                </a:cubicBezTo>
                <a:lnTo>
                  <a:pt x="1673263" y="5155489"/>
                </a:lnTo>
                <a:close/>
                <a:moveTo>
                  <a:pt x="1699924" y="5150156"/>
                </a:moveTo>
                <a:cubicBezTo>
                  <a:pt x="1698052" y="5152962"/>
                  <a:pt x="1696182" y="5152962"/>
                  <a:pt x="1694311" y="5155769"/>
                </a:cubicBezTo>
                <a:cubicBezTo>
                  <a:pt x="1696182" y="5152962"/>
                  <a:pt x="1698052" y="5152962"/>
                  <a:pt x="1699924" y="5152962"/>
                </a:cubicBezTo>
                <a:cubicBezTo>
                  <a:pt x="1699924" y="5150156"/>
                  <a:pt x="1699924" y="5150156"/>
                  <a:pt x="1699924" y="5150156"/>
                </a:cubicBezTo>
                <a:close/>
                <a:moveTo>
                  <a:pt x="1688698" y="5150156"/>
                </a:moveTo>
                <a:cubicBezTo>
                  <a:pt x="1684487" y="5152962"/>
                  <a:pt x="1686591" y="5150156"/>
                  <a:pt x="1686591" y="5152962"/>
                </a:cubicBezTo>
                <a:cubicBezTo>
                  <a:pt x="1686591" y="5152962"/>
                  <a:pt x="1688698" y="5150156"/>
                  <a:pt x="1688698" y="5150156"/>
                </a:cubicBezTo>
                <a:close/>
                <a:moveTo>
                  <a:pt x="1684487" y="5150156"/>
                </a:moveTo>
                <a:cubicBezTo>
                  <a:pt x="1684487" y="5150156"/>
                  <a:pt x="1681681" y="5150156"/>
                  <a:pt x="1681681" y="5152962"/>
                </a:cubicBezTo>
                <a:cubicBezTo>
                  <a:pt x="1681681" y="5152962"/>
                  <a:pt x="1681681" y="5152962"/>
                  <a:pt x="1684487" y="5152962"/>
                </a:cubicBezTo>
                <a:cubicBezTo>
                  <a:pt x="1684487" y="5150156"/>
                  <a:pt x="1684487" y="5150156"/>
                  <a:pt x="1684487" y="5150156"/>
                </a:cubicBezTo>
                <a:close/>
                <a:moveTo>
                  <a:pt x="1680278" y="5150156"/>
                </a:moveTo>
                <a:cubicBezTo>
                  <a:pt x="1678172" y="5152962"/>
                  <a:pt x="1678172" y="5152962"/>
                  <a:pt x="1676067" y="5155769"/>
                </a:cubicBezTo>
                <a:cubicBezTo>
                  <a:pt x="1678172" y="5152962"/>
                  <a:pt x="1680278" y="5152962"/>
                  <a:pt x="1680278" y="5152962"/>
                </a:cubicBezTo>
                <a:cubicBezTo>
                  <a:pt x="1680278" y="5152962"/>
                  <a:pt x="1680278" y="5152962"/>
                  <a:pt x="1680278" y="5150156"/>
                </a:cubicBezTo>
                <a:close/>
                <a:moveTo>
                  <a:pt x="1672048" y="5147988"/>
                </a:moveTo>
                <a:cubicBezTo>
                  <a:pt x="1672048" y="5150282"/>
                  <a:pt x="1669754" y="5150282"/>
                  <a:pt x="1669754" y="5152575"/>
                </a:cubicBezTo>
                <a:cubicBezTo>
                  <a:pt x="1669754" y="5154868"/>
                  <a:pt x="1672048" y="5152575"/>
                  <a:pt x="1669754" y="5154868"/>
                </a:cubicBezTo>
                <a:lnTo>
                  <a:pt x="1667625" y="5156997"/>
                </a:lnTo>
                <a:lnTo>
                  <a:pt x="1667462" y="5157008"/>
                </a:lnTo>
                <a:lnTo>
                  <a:pt x="1667462" y="5154868"/>
                </a:lnTo>
                <a:cubicBezTo>
                  <a:pt x="1667462" y="5154868"/>
                  <a:pt x="1667462" y="5152575"/>
                  <a:pt x="1667462" y="5152575"/>
                </a:cubicBezTo>
                <a:cubicBezTo>
                  <a:pt x="1667462" y="5150282"/>
                  <a:pt x="1669754" y="5150282"/>
                  <a:pt x="1672048" y="5147988"/>
                </a:cubicBezTo>
                <a:close/>
                <a:moveTo>
                  <a:pt x="1699924" y="5145945"/>
                </a:moveTo>
                <a:cubicBezTo>
                  <a:pt x="1699924" y="5145945"/>
                  <a:pt x="1699924" y="5145945"/>
                  <a:pt x="1699924" y="5148752"/>
                </a:cubicBezTo>
                <a:cubicBezTo>
                  <a:pt x="1702730" y="5148752"/>
                  <a:pt x="1702730" y="5148752"/>
                  <a:pt x="1705538" y="5148752"/>
                </a:cubicBezTo>
                <a:cubicBezTo>
                  <a:pt x="1705538" y="5148752"/>
                  <a:pt x="1705538" y="5145945"/>
                  <a:pt x="1705538" y="5145945"/>
                </a:cubicBezTo>
                <a:cubicBezTo>
                  <a:pt x="1702730" y="5145945"/>
                  <a:pt x="1702730" y="5145945"/>
                  <a:pt x="1699924" y="5145945"/>
                </a:cubicBezTo>
                <a:close/>
                <a:moveTo>
                  <a:pt x="2976002" y="5143139"/>
                </a:moveTo>
                <a:cubicBezTo>
                  <a:pt x="2973663" y="5145945"/>
                  <a:pt x="2973663" y="5148752"/>
                  <a:pt x="2971324" y="5148752"/>
                </a:cubicBezTo>
                <a:cubicBezTo>
                  <a:pt x="2973663" y="5148752"/>
                  <a:pt x="2976002" y="5148752"/>
                  <a:pt x="2978341" y="5145945"/>
                </a:cubicBezTo>
                <a:cubicBezTo>
                  <a:pt x="2976002" y="5145945"/>
                  <a:pt x="2976002" y="5145945"/>
                  <a:pt x="2976002" y="5143139"/>
                </a:cubicBezTo>
                <a:close/>
                <a:moveTo>
                  <a:pt x="1693375" y="5143139"/>
                </a:moveTo>
                <a:cubicBezTo>
                  <a:pt x="1691036" y="5145945"/>
                  <a:pt x="1691036" y="5145945"/>
                  <a:pt x="1688698" y="5145945"/>
                </a:cubicBezTo>
                <a:cubicBezTo>
                  <a:pt x="1691036" y="5145945"/>
                  <a:pt x="1693375" y="5145945"/>
                  <a:pt x="1695715" y="5145945"/>
                </a:cubicBezTo>
                <a:cubicBezTo>
                  <a:pt x="1695715" y="5145945"/>
                  <a:pt x="1695715" y="5143139"/>
                  <a:pt x="1693375" y="5143139"/>
                </a:cubicBezTo>
                <a:close/>
                <a:moveTo>
                  <a:pt x="1737812" y="5141736"/>
                </a:moveTo>
                <a:cubicBezTo>
                  <a:pt x="1737812" y="5141736"/>
                  <a:pt x="1737812" y="5141736"/>
                  <a:pt x="1735008" y="5143139"/>
                </a:cubicBezTo>
                <a:cubicBezTo>
                  <a:pt x="1735008" y="5143139"/>
                  <a:pt x="1735008" y="5143139"/>
                  <a:pt x="1737812" y="5143139"/>
                </a:cubicBezTo>
                <a:cubicBezTo>
                  <a:pt x="1737812" y="5143139"/>
                  <a:pt x="1737812" y="5141736"/>
                  <a:pt x="1737812" y="5141736"/>
                </a:cubicBezTo>
                <a:close/>
                <a:moveTo>
                  <a:pt x="1709747" y="5141736"/>
                </a:moveTo>
                <a:cubicBezTo>
                  <a:pt x="1709747" y="5143139"/>
                  <a:pt x="1709747" y="5143139"/>
                  <a:pt x="1709747" y="5143139"/>
                </a:cubicBezTo>
                <a:cubicBezTo>
                  <a:pt x="1709747" y="5143139"/>
                  <a:pt x="1711851" y="5141736"/>
                  <a:pt x="1711851" y="5141736"/>
                </a:cubicBezTo>
                <a:close/>
                <a:moveTo>
                  <a:pt x="1688698" y="5141736"/>
                </a:moveTo>
                <a:cubicBezTo>
                  <a:pt x="1687294" y="5141736"/>
                  <a:pt x="1687294" y="5141736"/>
                  <a:pt x="1687294" y="5143139"/>
                </a:cubicBezTo>
                <a:cubicBezTo>
                  <a:pt x="1687294" y="5143139"/>
                  <a:pt x="1688698" y="5143139"/>
                  <a:pt x="1688698" y="5143139"/>
                </a:cubicBezTo>
                <a:cubicBezTo>
                  <a:pt x="1688698" y="5141736"/>
                  <a:pt x="1688698" y="5141736"/>
                  <a:pt x="1688698" y="5141736"/>
                </a:cubicBezTo>
                <a:close/>
                <a:moveTo>
                  <a:pt x="2971324" y="5141735"/>
                </a:moveTo>
                <a:cubicBezTo>
                  <a:pt x="2971324" y="5143139"/>
                  <a:pt x="2971324" y="5143139"/>
                  <a:pt x="2971324" y="5143139"/>
                </a:cubicBezTo>
                <a:cubicBezTo>
                  <a:pt x="2973663" y="5143139"/>
                  <a:pt x="2976002" y="5141735"/>
                  <a:pt x="2978341" y="5141735"/>
                </a:cubicBezTo>
                <a:lnTo>
                  <a:pt x="2978340" y="5141735"/>
                </a:lnTo>
                <a:close/>
                <a:moveTo>
                  <a:pt x="1705538" y="5137525"/>
                </a:moveTo>
                <a:cubicBezTo>
                  <a:pt x="1705538" y="5138929"/>
                  <a:pt x="1705538" y="5138929"/>
                  <a:pt x="1705538" y="5138929"/>
                </a:cubicBezTo>
                <a:lnTo>
                  <a:pt x="1706941" y="5138461"/>
                </a:lnTo>
                <a:lnTo>
                  <a:pt x="1707641" y="5138929"/>
                </a:lnTo>
                <a:cubicBezTo>
                  <a:pt x="1707641" y="5137525"/>
                  <a:pt x="1707641" y="5137525"/>
                  <a:pt x="1709747" y="5137525"/>
                </a:cubicBezTo>
                <a:lnTo>
                  <a:pt x="1706941" y="5138461"/>
                </a:lnTo>
                <a:close/>
                <a:moveTo>
                  <a:pt x="2996302" y="5134719"/>
                </a:moveTo>
                <a:cubicBezTo>
                  <a:pt x="2994057" y="5136824"/>
                  <a:pt x="2991812" y="5136824"/>
                  <a:pt x="2991812" y="5136824"/>
                </a:cubicBezTo>
                <a:cubicBezTo>
                  <a:pt x="2989566" y="5136824"/>
                  <a:pt x="2989566" y="5136824"/>
                  <a:pt x="2989566" y="5136824"/>
                </a:cubicBezTo>
                <a:cubicBezTo>
                  <a:pt x="2989566" y="5136824"/>
                  <a:pt x="2989566" y="5136824"/>
                  <a:pt x="2989566" y="5138929"/>
                </a:cubicBezTo>
                <a:cubicBezTo>
                  <a:pt x="2991812" y="5138929"/>
                  <a:pt x="2994057" y="5138929"/>
                  <a:pt x="2996302" y="5138929"/>
                </a:cubicBezTo>
                <a:cubicBezTo>
                  <a:pt x="2998548" y="5136824"/>
                  <a:pt x="2998548" y="5136824"/>
                  <a:pt x="3000793" y="5134719"/>
                </a:cubicBezTo>
                <a:cubicBezTo>
                  <a:pt x="2998548" y="5134719"/>
                  <a:pt x="2998548" y="5134719"/>
                  <a:pt x="2996302" y="5134719"/>
                </a:cubicBezTo>
                <a:close/>
                <a:moveTo>
                  <a:pt x="1699924" y="5134719"/>
                </a:moveTo>
                <a:cubicBezTo>
                  <a:pt x="1698052" y="5134719"/>
                  <a:pt x="1696182" y="5134719"/>
                  <a:pt x="1694311" y="5137525"/>
                </a:cubicBezTo>
                <a:cubicBezTo>
                  <a:pt x="1694311" y="5137525"/>
                  <a:pt x="1696182" y="5137525"/>
                  <a:pt x="1696182" y="5137525"/>
                </a:cubicBezTo>
                <a:cubicBezTo>
                  <a:pt x="1698052" y="5134719"/>
                  <a:pt x="1698052" y="5134719"/>
                  <a:pt x="1699924" y="5134719"/>
                </a:cubicBezTo>
                <a:close/>
                <a:moveTo>
                  <a:pt x="1707115" y="5125598"/>
                </a:moveTo>
                <a:cubicBezTo>
                  <a:pt x="1706240" y="5125598"/>
                  <a:pt x="1705071" y="5126300"/>
                  <a:pt x="1702730" y="5127703"/>
                </a:cubicBezTo>
                <a:cubicBezTo>
                  <a:pt x="1703900" y="5127703"/>
                  <a:pt x="1704484" y="5127703"/>
                  <a:pt x="1705362" y="5127703"/>
                </a:cubicBezTo>
                <a:lnTo>
                  <a:pt x="1705538" y="5127703"/>
                </a:lnTo>
                <a:lnTo>
                  <a:pt x="1709747" y="5127703"/>
                </a:lnTo>
                <a:cubicBezTo>
                  <a:pt x="1708578" y="5126300"/>
                  <a:pt x="1707992" y="5125598"/>
                  <a:pt x="1707115" y="5125598"/>
                </a:cubicBezTo>
                <a:close/>
                <a:moveTo>
                  <a:pt x="3007810" y="5124895"/>
                </a:moveTo>
                <a:cubicBezTo>
                  <a:pt x="3001009" y="5129573"/>
                  <a:pt x="2994208" y="5131912"/>
                  <a:pt x="2985140" y="5134251"/>
                </a:cubicBezTo>
                <a:lnTo>
                  <a:pt x="2985140" y="5136589"/>
                </a:lnTo>
                <a:cubicBezTo>
                  <a:pt x="2982874" y="5136589"/>
                  <a:pt x="2982874" y="5136589"/>
                  <a:pt x="2980606" y="5136589"/>
                </a:cubicBezTo>
                <a:cubicBezTo>
                  <a:pt x="2980606" y="5138928"/>
                  <a:pt x="2980606" y="5138928"/>
                  <a:pt x="2978340" y="5138928"/>
                </a:cubicBezTo>
                <a:lnTo>
                  <a:pt x="2985140" y="5137174"/>
                </a:lnTo>
                <a:lnTo>
                  <a:pt x="2987408" y="5136589"/>
                </a:lnTo>
                <a:cubicBezTo>
                  <a:pt x="2994208" y="5134251"/>
                  <a:pt x="3001009" y="5129573"/>
                  <a:pt x="3007810" y="5127234"/>
                </a:cubicBezTo>
                <a:cubicBezTo>
                  <a:pt x="3007810" y="5124895"/>
                  <a:pt x="3007810" y="5124895"/>
                  <a:pt x="3007810" y="5124895"/>
                </a:cubicBezTo>
                <a:close/>
                <a:moveTo>
                  <a:pt x="1723781" y="5123492"/>
                </a:moveTo>
                <a:cubicBezTo>
                  <a:pt x="1721441" y="5124896"/>
                  <a:pt x="1719103" y="5124896"/>
                  <a:pt x="1716764" y="5124896"/>
                </a:cubicBezTo>
                <a:cubicBezTo>
                  <a:pt x="1719103" y="5124896"/>
                  <a:pt x="1719103" y="5124896"/>
                  <a:pt x="1721441" y="5124896"/>
                </a:cubicBezTo>
                <a:cubicBezTo>
                  <a:pt x="1721441" y="5124896"/>
                  <a:pt x="1723781" y="5124896"/>
                  <a:pt x="1723781" y="5123492"/>
                </a:cubicBezTo>
                <a:close/>
                <a:moveTo>
                  <a:pt x="3019036" y="5120686"/>
                </a:moveTo>
                <a:cubicBezTo>
                  <a:pt x="3016932" y="5120686"/>
                  <a:pt x="3014826" y="5122791"/>
                  <a:pt x="3010617" y="5124896"/>
                </a:cubicBezTo>
                <a:cubicBezTo>
                  <a:pt x="3010617" y="5124896"/>
                  <a:pt x="3012722" y="5124896"/>
                  <a:pt x="3012722" y="5124896"/>
                </a:cubicBezTo>
                <a:cubicBezTo>
                  <a:pt x="3014826" y="5124896"/>
                  <a:pt x="3016932" y="5122791"/>
                  <a:pt x="3019036" y="5120686"/>
                </a:cubicBezTo>
                <a:close/>
                <a:moveTo>
                  <a:pt x="1720974" y="5120686"/>
                </a:moveTo>
                <a:cubicBezTo>
                  <a:pt x="1718870" y="5120686"/>
                  <a:pt x="1718870" y="5123492"/>
                  <a:pt x="1716764" y="5123492"/>
                </a:cubicBezTo>
                <a:cubicBezTo>
                  <a:pt x="1716764" y="5123492"/>
                  <a:pt x="1718870" y="5123492"/>
                  <a:pt x="1718870" y="5123492"/>
                </a:cubicBezTo>
                <a:cubicBezTo>
                  <a:pt x="1718870" y="5123492"/>
                  <a:pt x="1720974" y="5120686"/>
                  <a:pt x="1720974" y="5120686"/>
                </a:cubicBezTo>
                <a:close/>
                <a:moveTo>
                  <a:pt x="1713957" y="5120686"/>
                </a:moveTo>
                <a:cubicBezTo>
                  <a:pt x="1711851" y="5122791"/>
                  <a:pt x="1711851" y="5122791"/>
                  <a:pt x="1709747" y="5122791"/>
                </a:cubicBezTo>
                <a:cubicBezTo>
                  <a:pt x="1709747" y="5122791"/>
                  <a:pt x="1709747" y="5122791"/>
                  <a:pt x="1709747" y="5124896"/>
                </a:cubicBezTo>
                <a:cubicBezTo>
                  <a:pt x="1709747" y="5124896"/>
                  <a:pt x="1711851" y="5122791"/>
                  <a:pt x="1711851" y="5122791"/>
                </a:cubicBezTo>
                <a:cubicBezTo>
                  <a:pt x="1711851" y="5122791"/>
                  <a:pt x="1713957" y="5122791"/>
                  <a:pt x="1713957" y="5122791"/>
                </a:cubicBezTo>
                <a:cubicBezTo>
                  <a:pt x="1713957" y="5122791"/>
                  <a:pt x="1713957" y="5122791"/>
                  <a:pt x="1713957" y="5120686"/>
                </a:cubicBezTo>
                <a:close/>
                <a:moveTo>
                  <a:pt x="1718870" y="5119283"/>
                </a:moveTo>
                <a:cubicBezTo>
                  <a:pt x="1718870" y="5119283"/>
                  <a:pt x="1716764" y="5120686"/>
                  <a:pt x="1716764" y="5120686"/>
                </a:cubicBezTo>
                <a:cubicBezTo>
                  <a:pt x="1716764" y="5120686"/>
                  <a:pt x="1718870" y="5120686"/>
                  <a:pt x="1718870" y="5120686"/>
                </a:cubicBezTo>
                <a:cubicBezTo>
                  <a:pt x="1718870" y="5120686"/>
                  <a:pt x="1720974" y="5119283"/>
                  <a:pt x="1720974" y="5119283"/>
                </a:cubicBezTo>
                <a:cubicBezTo>
                  <a:pt x="1720974" y="5119283"/>
                  <a:pt x="1718870" y="5119283"/>
                  <a:pt x="1718870" y="5119283"/>
                </a:cubicBezTo>
                <a:close/>
                <a:moveTo>
                  <a:pt x="3035876" y="5119282"/>
                </a:moveTo>
                <a:cubicBezTo>
                  <a:pt x="3033537" y="5119282"/>
                  <a:pt x="3031198" y="5121387"/>
                  <a:pt x="3028859" y="5121387"/>
                </a:cubicBezTo>
                <a:cubicBezTo>
                  <a:pt x="3028859" y="5121387"/>
                  <a:pt x="3028859" y="5121387"/>
                  <a:pt x="3028859" y="5123492"/>
                </a:cubicBezTo>
                <a:cubicBezTo>
                  <a:pt x="3031198" y="5121387"/>
                  <a:pt x="3033537" y="5121387"/>
                  <a:pt x="3035876" y="5119282"/>
                </a:cubicBezTo>
                <a:close/>
                <a:moveTo>
                  <a:pt x="3029328" y="5119282"/>
                </a:moveTo>
                <a:lnTo>
                  <a:pt x="3028698" y="5120173"/>
                </a:lnTo>
                <a:lnTo>
                  <a:pt x="3024650" y="5121387"/>
                </a:lnTo>
                <a:cubicBezTo>
                  <a:pt x="3024650" y="5121387"/>
                  <a:pt x="3024650" y="5123492"/>
                  <a:pt x="3024650" y="5123492"/>
                </a:cubicBezTo>
                <a:cubicBezTo>
                  <a:pt x="3024650" y="5123492"/>
                  <a:pt x="3026989" y="5123492"/>
                  <a:pt x="3026989" y="5123492"/>
                </a:cubicBezTo>
                <a:cubicBezTo>
                  <a:pt x="3026989" y="5122440"/>
                  <a:pt x="3026989" y="5122440"/>
                  <a:pt x="3027282" y="5122177"/>
                </a:cubicBezTo>
                <a:lnTo>
                  <a:pt x="3028698" y="5120173"/>
                </a:lnTo>
                <a:lnTo>
                  <a:pt x="3031667" y="5119282"/>
                </a:lnTo>
                <a:cubicBezTo>
                  <a:pt x="3029328" y="5119282"/>
                  <a:pt x="3029328" y="5119282"/>
                  <a:pt x="3029328" y="5119282"/>
                </a:cubicBezTo>
                <a:close/>
                <a:moveTo>
                  <a:pt x="3028860" y="5116475"/>
                </a:moveTo>
                <a:cubicBezTo>
                  <a:pt x="3026404" y="5116475"/>
                  <a:pt x="3023948" y="5118581"/>
                  <a:pt x="3021492" y="5118581"/>
                </a:cubicBezTo>
                <a:cubicBezTo>
                  <a:pt x="3021492" y="5120686"/>
                  <a:pt x="3021492" y="5120686"/>
                  <a:pt x="3021492" y="5120686"/>
                </a:cubicBezTo>
                <a:cubicBezTo>
                  <a:pt x="3023948" y="5118581"/>
                  <a:pt x="3026404" y="5118581"/>
                  <a:pt x="3028860" y="5116475"/>
                </a:cubicBezTo>
                <a:close/>
                <a:moveTo>
                  <a:pt x="1750443" y="5113669"/>
                </a:moveTo>
                <a:lnTo>
                  <a:pt x="1750324" y="5114636"/>
                </a:lnTo>
                <a:lnTo>
                  <a:pt x="1749855" y="5114846"/>
                </a:lnTo>
                <a:close/>
                <a:moveTo>
                  <a:pt x="1750910" y="5112266"/>
                </a:moveTo>
                <a:cubicBezTo>
                  <a:pt x="1748572" y="5112266"/>
                  <a:pt x="1748572" y="5114371"/>
                  <a:pt x="1746234" y="5114371"/>
                </a:cubicBezTo>
                <a:cubicBezTo>
                  <a:pt x="1748572" y="5116476"/>
                  <a:pt x="1748572" y="5114371"/>
                  <a:pt x="1746234" y="5116476"/>
                </a:cubicBezTo>
                <a:lnTo>
                  <a:pt x="1749855" y="5114846"/>
                </a:lnTo>
                <a:lnTo>
                  <a:pt x="1749040" y="5116476"/>
                </a:lnTo>
                <a:cubicBezTo>
                  <a:pt x="1749741" y="5115073"/>
                  <a:pt x="1750093" y="5115073"/>
                  <a:pt x="1750267" y="5115073"/>
                </a:cubicBezTo>
                <a:lnTo>
                  <a:pt x="1750324" y="5114636"/>
                </a:lnTo>
                <a:lnTo>
                  <a:pt x="1750910" y="5114371"/>
                </a:lnTo>
                <a:cubicBezTo>
                  <a:pt x="1750910" y="5114371"/>
                  <a:pt x="1753251" y="5112266"/>
                  <a:pt x="1753251" y="5112266"/>
                </a:cubicBezTo>
                <a:cubicBezTo>
                  <a:pt x="1753251" y="5112266"/>
                  <a:pt x="1750910" y="5112266"/>
                  <a:pt x="1750910" y="5112266"/>
                </a:cubicBezTo>
                <a:close/>
                <a:moveTo>
                  <a:pt x="1756057" y="5106652"/>
                </a:moveTo>
                <a:cubicBezTo>
                  <a:pt x="1753251" y="5106652"/>
                  <a:pt x="1753251" y="5109459"/>
                  <a:pt x="1750443" y="5109459"/>
                </a:cubicBezTo>
                <a:cubicBezTo>
                  <a:pt x="1750443" y="5109459"/>
                  <a:pt x="1753251" y="5109459"/>
                  <a:pt x="1753251" y="5109459"/>
                </a:cubicBezTo>
                <a:cubicBezTo>
                  <a:pt x="1753251" y="5109459"/>
                  <a:pt x="1756057" y="5106652"/>
                  <a:pt x="1756057" y="5106652"/>
                </a:cubicBezTo>
                <a:close/>
                <a:moveTo>
                  <a:pt x="3068152" y="5105249"/>
                </a:moveTo>
                <a:cubicBezTo>
                  <a:pt x="3065346" y="5105249"/>
                  <a:pt x="3065346" y="5105249"/>
                  <a:pt x="3062539" y="5106652"/>
                </a:cubicBezTo>
                <a:cubicBezTo>
                  <a:pt x="3065346" y="5106652"/>
                  <a:pt x="3065346" y="5106652"/>
                  <a:pt x="3068152" y="5106652"/>
                </a:cubicBezTo>
                <a:cubicBezTo>
                  <a:pt x="3068152" y="5106652"/>
                  <a:pt x="3068152" y="5105249"/>
                  <a:pt x="3068152" y="5105249"/>
                </a:cubicBezTo>
                <a:close/>
                <a:moveTo>
                  <a:pt x="1742023" y="5102443"/>
                </a:moveTo>
                <a:cubicBezTo>
                  <a:pt x="1739685" y="5102443"/>
                  <a:pt x="1737346" y="5105250"/>
                  <a:pt x="1735008" y="5105250"/>
                </a:cubicBezTo>
                <a:cubicBezTo>
                  <a:pt x="1737346" y="5105250"/>
                  <a:pt x="1739685" y="5105250"/>
                  <a:pt x="1739685" y="5105250"/>
                </a:cubicBezTo>
                <a:cubicBezTo>
                  <a:pt x="1742023" y="5102443"/>
                  <a:pt x="1742023" y="5102443"/>
                  <a:pt x="1742023" y="5102443"/>
                </a:cubicBezTo>
                <a:close/>
                <a:moveTo>
                  <a:pt x="3069556" y="5099635"/>
                </a:moveTo>
                <a:cubicBezTo>
                  <a:pt x="3069556" y="5102442"/>
                  <a:pt x="3067450" y="5102442"/>
                  <a:pt x="3065346" y="5102442"/>
                </a:cubicBezTo>
                <a:cubicBezTo>
                  <a:pt x="3065346" y="5102442"/>
                  <a:pt x="3067450" y="5102442"/>
                  <a:pt x="3067450" y="5102442"/>
                </a:cubicBezTo>
                <a:cubicBezTo>
                  <a:pt x="3069556" y="5102442"/>
                  <a:pt x="3069556" y="5102442"/>
                  <a:pt x="3069556" y="5099635"/>
                </a:cubicBezTo>
                <a:close/>
                <a:moveTo>
                  <a:pt x="3086396" y="5091216"/>
                </a:moveTo>
                <a:lnTo>
                  <a:pt x="3084476" y="5092057"/>
                </a:lnTo>
                <a:lnTo>
                  <a:pt x="3084669" y="5091906"/>
                </a:lnTo>
                <a:close/>
                <a:moveTo>
                  <a:pt x="3085553" y="5091216"/>
                </a:moveTo>
                <a:lnTo>
                  <a:pt x="3084669" y="5091906"/>
                </a:lnTo>
                <a:lnTo>
                  <a:pt x="3065346" y="5099635"/>
                </a:lnTo>
                <a:cubicBezTo>
                  <a:pt x="3068854" y="5098583"/>
                  <a:pt x="3071777" y="5097531"/>
                  <a:pt x="3074993" y="5096215"/>
                </a:cubicBezTo>
                <a:lnTo>
                  <a:pt x="3084476" y="5092057"/>
                </a:lnTo>
                <a:lnTo>
                  <a:pt x="3076572" y="5098233"/>
                </a:lnTo>
                <a:cubicBezTo>
                  <a:pt x="3078817" y="5095894"/>
                  <a:pt x="3083308" y="5093555"/>
                  <a:pt x="3087798" y="5091216"/>
                </a:cubicBezTo>
                <a:lnTo>
                  <a:pt x="3086396" y="5091216"/>
                </a:lnTo>
                <a:close/>
                <a:moveTo>
                  <a:pt x="1782720" y="5084199"/>
                </a:moveTo>
                <a:cubicBezTo>
                  <a:pt x="1780615" y="5084199"/>
                  <a:pt x="1780615" y="5087006"/>
                  <a:pt x="1778509" y="5087006"/>
                </a:cubicBezTo>
                <a:cubicBezTo>
                  <a:pt x="1780615" y="5087006"/>
                  <a:pt x="1780615" y="5087006"/>
                  <a:pt x="1780615" y="5087006"/>
                </a:cubicBezTo>
                <a:cubicBezTo>
                  <a:pt x="1780615" y="5087006"/>
                  <a:pt x="1782720" y="5087006"/>
                  <a:pt x="1782720" y="5087006"/>
                </a:cubicBezTo>
                <a:cubicBezTo>
                  <a:pt x="1782720" y="5087006"/>
                  <a:pt x="1782720" y="5084199"/>
                  <a:pt x="1782720" y="5084199"/>
                </a:cubicBezTo>
                <a:close/>
                <a:moveTo>
                  <a:pt x="1763074" y="5079989"/>
                </a:moveTo>
                <a:cubicBezTo>
                  <a:pt x="1760734" y="5079989"/>
                  <a:pt x="1758395" y="5081393"/>
                  <a:pt x="1756057" y="5081393"/>
                </a:cubicBezTo>
                <a:cubicBezTo>
                  <a:pt x="1758395" y="5081393"/>
                  <a:pt x="1758395" y="5081393"/>
                  <a:pt x="1760734" y="5081393"/>
                </a:cubicBezTo>
                <a:cubicBezTo>
                  <a:pt x="1760734" y="5081393"/>
                  <a:pt x="1763074" y="5079989"/>
                  <a:pt x="1763074" y="5079989"/>
                </a:cubicBezTo>
                <a:close/>
                <a:moveTo>
                  <a:pt x="1761392" y="5075050"/>
                </a:moveTo>
                <a:lnTo>
                  <a:pt x="1761671" y="5075218"/>
                </a:lnTo>
                <a:lnTo>
                  <a:pt x="1758395" y="5077183"/>
                </a:lnTo>
                <a:cubicBezTo>
                  <a:pt x="1758395" y="5077183"/>
                  <a:pt x="1758395" y="5077183"/>
                  <a:pt x="1756057" y="5077183"/>
                </a:cubicBezTo>
                <a:close/>
                <a:moveTo>
                  <a:pt x="1760268" y="5074376"/>
                </a:moveTo>
                <a:lnTo>
                  <a:pt x="1764944" y="5074376"/>
                </a:lnTo>
                <a:lnTo>
                  <a:pt x="1764944" y="5075245"/>
                </a:lnTo>
                <a:lnTo>
                  <a:pt x="1763267" y="5076176"/>
                </a:lnTo>
                <a:lnTo>
                  <a:pt x="1761671" y="5075218"/>
                </a:lnTo>
                <a:lnTo>
                  <a:pt x="1763074" y="5074377"/>
                </a:lnTo>
                <a:lnTo>
                  <a:pt x="1761392" y="5075050"/>
                </a:lnTo>
                <a:close/>
                <a:moveTo>
                  <a:pt x="3165195" y="5060851"/>
                </a:moveTo>
                <a:cubicBezTo>
                  <a:pt x="3165195" y="5060851"/>
                  <a:pt x="3165195" y="5060851"/>
                  <a:pt x="3165195" y="5063144"/>
                </a:cubicBezTo>
                <a:cubicBezTo>
                  <a:pt x="3165195" y="5063144"/>
                  <a:pt x="3165195" y="5063144"/>
                  <a:pt x="3162901" y="5063144"/>
                </a:cubicBezTo>
                <a:cubicBezTo>
                  <a:pt x="3162901" y="5063144"/>
                  <a:pt x="3160607" y="5063144"/>
                  <a:pt x="3160607" y="5063144"/>
                </a:cubicBezTo>
                <a:cubicBezTo>
                  <a:pt x="3160607" y="5063144"/>
                  <a:pt x="3160607" y="5065437"/>
                  <a:pt x="3158314" y="5065437"/>
                </a:cubicBezTo>
                <a:cubicBezTo>
                  <a:pt x="3158314" y="5065437"/>
                  <a:pt x="3156020" y="5065437"/>
                  <a:pt x="3156020" y="5065437"/>
                </a:cubicBezTo>
                <a:cubicBezTo>
                  <a:pt x="3151433" y="5067730"/>
                  <a:pt x="3146846" y="5070023"/>
                  <a:pt x="3142258" y="5070023"/>
                </a:cubicBezTo>
                <a:cubicBezTo>
                  <a:pt x="3144552" y="5067730"/>
                  <a:pt x="3149139" y="5065437"/>
                  <a:pt x="3153726" y="5065437"/>
                </a:cubicBezTo>
                <a:cubicBezTo>
                  <a:pt x="3151433" y="5065437"/>
                  <a:pt x="3151433" y="5065437"/>
                  <a:pt x="3149139" y="5065437"/>
                </a:cubicBezTo>
                <a:cubicBezTo>
                  <a:pt x="3151433" y="5063144"/>
                  <a:pt x="3151433" y="5063144"/>
                  <a:pt x="3151433" y="5063144"/>
                </a:cubicBezTo>
                <a:lnTo>
                  <a:pt x="3153726" y="5063144"/>
                </a:lnTo>
                <a:lnTo>
                  <a:pt x="3156020" y="5063144"/>
                </a:lnTo>
                <a:cubicBezTo>
                  <a:pt x="3158314" y="5063144"/>
                  <a:pt x="3160607" y="5060851"/>
                  <a:pt x="3165195" y="5060851"/>
                </a:cubicBezTo>
                <a:close/>
                <a:moveTo>
                  <a:pt x="3167488" y="5056265"/>
                </a:moveTo>
                <a:cubicBezTo>
                  <a:pt x="3167488" y="5058558"/>
                  <a:pt x="3167488" y="5058558"/>
                  <a:pt x="3169782" y="5058558"/>
                </a:cubicBezTo>
                <a:cubicBezTo>
                  <a:pt x="3169782" y="5058558"/>
                  <a:pt x="3169782" y="5058558"/>
                  <a:pt x="3169782" y="5060851"/>
                </a:cubicBezTo>
                <a:cubicBezTo>
                  <a:pt x="3167488" y="5060851"/>
                  <a:pt x="3167488" y="5060851"/>
                  <a:pt x="3167488" y="5060851"/>
                </a:cubicBezTo>
                <a:cubicBezTo>
                  <a:pt x="3167488" y="5060851"/>
                  <a:pt x="3165195" y="5060851"/>
                  <a:pt x="3165195" y="5060851"/>
                </a:cubicBezTo>
                <a:cubicBezTo>
                  <a:pt x="3165195" y="5058558"/>
                  <a:pt x="3165195" y="5058558"/>
                  <a:pt x="3162901" y="5058558"/>
                </a:cubicBezTo>
                <a:lnTo>
                  <a:pt x="3165195" y="5058558"/>
                </a:lnTo>
                <a:cubicBezTo>
                  <a:pt x="3167488" y="5058558"/>
                  <a:pt x="3167488" y="5058558"/>
                  <a:pt x="3167488" y="5058558"/>
                </a:cubicBezTo>
                <a:cubicBezTo>
                  <a:pt x="3167488" y="5058558"/>
                  <a:pt x="3167488" y="5058558"/>
                  <a:pt x="3167488" y="5056265"/>
                </a:cubicBezTo>
                <a:close/>
                <a:moveTo>
                  <a:pt x="1868322" y="5047713"/>
                </a:moveTo>
                <a:cubicBezTo>
                  <a:pt x="1868322" y="5049117"/>
                  <a:pt x="1868322" y="5049117"/>
                  <a:pt x="1870427" y="5049117"/>
                </a:cubicBezTo>
                <a:cubicBezTo>
                  <a:pt x="1870427" y="5047713"/>
                  <a:pt x="1870427" y="5047713"/>
                  <a:pt x="1872533" y="5047713"/>
                </a:cubicBezTo>
                <a:cubicBezTo>
                  <a:pt x="1870427" y="5047713"/>
                  <a:pt x="1870427" y="5047713"/>
                  <a:pt x="1868322" y="5047713"/>
                </a:cubicBezTo>
                <a:close/>
                <a:moveTo>
                  <a:pt x="3208773" y="5035627"/>
                </a:moveTo>
                <a:cubicBezTo>
                  <a:pt x="3208773" y="5037920"/>
                  <a:pt x="3211067" y="5037920"/>
                  <a:pt x="3211067" y="5037920"/>
                </a:cubicBezTo>
                <a:cubicBezTo>
                  <a:pt x="3208773" y="5037920"/>
                  <a:pt x="3208773" y="5037920"/>
                  <a:pt x="3206480" y="5037920"/>
                </a:cubicBezTo>
                <a:cubicBezTo>
                  <a:pt x="3206480" y="5037920"/>
                  <a:pt x="3208773" y="5037920"/>
                  <a:pt x="3208773" y="5035627"/>
                </a:cubicBezTo>
                <a:close/>
                <a:moveTo>
                  <a:pt x="3292682" y="4985968"/>
                </a:moveTo>
                <a:cubicBezTo>
                  <a:pt x="3292682" y="4987371"/>
                  <a:pt x="3289875" y="4987371"/>
                  <a:pt x="3289875" y="4987371"/>
                </a:cubicBezTo>
                <a:cubicBezTo>
                  <a:pt x="3289875" y="4987371"/>
                  <a:pt x="3292682" y="4985968"/>
                  <a:pt x="3295488" y="4985968"/>
                </a:cubicBezTo>
                <a:cubicBezTo>
                  <a:pt x="3295488" y="4985968"/>
                  <a:pt x="3292682" y="4985968"/>
                  <a:pt x="3292682" y="4985968"/>
                </a:cubicBezTo>
                <a:close/>
                <a:moveTo>
                  <a:pt x="3347762" y="4983161"/>
                </a:moveTo>
                <a:cubicBezTo>
                  <a:pt x="3347762" y="4983161"/>
                  <a:pt x="3347762" y="4985267"/>
                  <a:pt x="3345306" y="4985267"/>
                </a:cubicBezTo>
                <a:lnTo>
                  <a:pt x="3341868" y="4986740"/>
                </a:lnTo>
                <a:lnTo>
                  <a:pt x="3341622" y="4986582"/>
                </a:lnTo>
                <a:cubicBezTo>
                  <a:pt x="3341622" y="4986319"/>
                  <a:pt x="3341622" y="4986319"/>
                  <a:pt x="3340394" y="4987371"/>
                </a:cubicBezTo>
                <a:lnTo>
                  <a:pt x="3341868" y="4986740"/>
                </a:lnTo>
                <a:lnTo>
                  <a:pt x="3342850" y="4987371"/>
                </a:lnTo>
                <a:cubicBezTo>
                  <a:pt x="3345306" y="4985267"/>
                  <a:pt x="3342850" y="4987371"/>
                  <a:pt x="3345306" y="4987371"/>
                </a:cubicBezTo>
                <a:cubicBezTo>
                  <a:pt x="3345306" y="4987371"/>
                  <a:pt x="3347762" y="4985267"/>
                  <a:pt x="3347762" y="4985267"/>
                </a:cubicBezTo>
                <a:cubicBezTo>
                  <a:pt x="3347762" y="4985267"/>
                  <a:pt x="3345306" y="4985267"/>
                  <a:pt x="3345306" y="4985267"/>
                </a:cubicBezTo>
                <a:cubicBezTo>
                  <a:pt x="3347762" y="4983161"/>
                  <a:pt x="3350218" y="4983161"/>
                  <a:pt x="3350218" y="4983161"/>
                </a:cubicBezTo>
                <a:cubicBezTo>
                  <a:pt x="3350218" y="4983161"/>
                  <a:pt x="3350218" y="4983161"/>
                  <a:pt x="3347762" y="4983161"/>
                </a:cubicBezTo>
                <a:close/>
                <a:moveTo>
                  <a:pt x="3357859" y="4982886"/>
                </a:moveTo>
                <a:cubicBezTo>
                  <a:pt x="3357859" y="4982886"/>
                  <a:pt x="3357859" y="4982886"/>
                  <a:pt x="3357859" y="4985179"/>
                </a:cubicBezTo>
                <a:cubicBezTo>
                  <a:pt x="3357859" y="4985179"/>
                  <a:pt x="3355566" y="4985179"/>
                  <a:pt x="3355566" y="4985179"/>
                </a:cubicBezTo>
                <a:cubicBezTo>
                  <a:pt x="3355566" y="4985179"/>
                  <a:pt x="3357859" y="4982886"/>
                  <a:pt x="3357859" y="4982886"/>
                </a:cubicBezTo>
                <a:close/>
                <a:moveTo>
                  <a:pt x="3342921" y="4962111"/>
                </a:moveTo>
                <a:cubicBezTo>
                  <a:pt x="3340676" y="4964917"/>
                  <a:pt x="3338430" y="4964917"/>
                  <a:pt x="3336185" y="4967724"/>
                </a:cubicBezTo>
                <a:cubicBezTo>
                  <a:pt x="3338430" y="4967724"/>
                  <a:pt x="3338430" y="4967724"/>
                  <a:pt x="3338430" y="4967724"/>
                </a:cubicBezTo>
                <a:cubicBezTo>
                  <a:pt x="3338430" y="4967724"/>
                  <a:pt x="3340676" y="4964917"/>
                  <a:pt x="3340676" y="4964917"/>
                </a:cubicBezTo>
                <a:cubicBezTo>
                  <a:pt x="3340676" y="4964917"/>
                  <a:pt x="3340676" y="4964917"/>
                  <a:pt x="3340676" y="4967724"/>
                </a:cubicBezTo>
                <a:cubicBezTo>
                  <a:pt x="3342921" y="4964917"/>
                  <a:pt x="3345166" y="4964917"/>
                  <a:pt x="3347412" y="4964917"/>
                </a:cubicBezTo>
                <a:cubicBezTo>
                  <a:pt x="3347412" y="4962111"/>
                  <a:pt x="3347412" y="4962111"/>
                  <a:pt x="3347412" y="4962111"/>
                </a:cubicBezTo>
                <a:cubicBezTo>
                  <a:pt x="3345166" y="4962111"/>
                  <a:pt x="3345166" y="4962111"/>
                  <a:pt x="3345166" y="4962111"/>
                </a:cubicBezTo>
                <a:cubicBezTo>
                  <a:pt x="3345166" y="4962111"/>
                  <a:pt x="3345166" y="4962111"/>
                  <a:pt x="3342921" y="4964917"/>
                </a:cubicBezTo>
                <a:cubicBezTo>
                  <a:pt x="3342921" y="4964917"/>
                  <a:pt x="3342921" y="4964917"/>
                  <a:pt x="3342921" y="4962111"/>
                </a:cubicBezTo>
                <a:close/>
                <a:moveTo>
                  <a:pt x="3354896" y="4957901"/>
                </a:moveTo>
                <a:lnTo>
                  <a:pt x="3352557" y="4960007"/>
                </a:lnTo>
                <a:cubicBezTo>
                  <a:pt x="3350218" y="4960007"/>
                  <a:pt x="3350218" y="4960007"/>
                  <a:pt x="3350218" y="4960007"/>
                </a:cubicBezTo>
                <a:cubicBezTo>
                  <a:pt x="3350218" y="4960007"/>
                  <a:pt x="3350218" y="4960007"/>
                  <a:pt x="3350218" y="4962112"/>
                </a:cubicBezTo>
                <a:cubicBezTo>
                  <a:pt x="3357235" y="4957901"/>
                  <a:pt x="3352557" y="4960007"/>
                  <a:pt x="3357235" y="4957901"/>
                </a:cubicBezTo>
                <a:cubicBezTo>
                  <a:pt x="3357235" y="4957901"/>
                  <a:pt x="3357235" y="4957901"/>
                  <a:pt x="3354896" y="4957901"/>
                </a:cubicBezTo>
                <a:close/>
                <a:moveTo>
                  <a:pt x="3427868" y="4953691"/>
                </a:moveTo>
                <a:lnTo>
                  <a:pt x="3426699" y="4955095"/>
                </a:lnTo>
                <a:lnTo>
                  <a:pt x="3423190" y="4956498"/>
                </a:lnTo>
                <a:cubicBezTo>
                  <a:pt x="3425530" y="4956498"/>
                  <a:pt x="3425530" y="4956498"/>
                  <a:pt x="3425530" y="4956498"/>
                </a:cubicBezTo>
                <a:lnTo>
                  <a:pt x="3426699" y="4955095"/>
                </a:lnTo>
                <a:lnTo>
                  <a:pt x="3430208" y="4953691"/>
                </a:lnTo>
                <a:cubicBezTo>
                  <a:pt x="3430208" y="4953691"/>
                  <a:pt x="3430208" y="4953691"/>
                  <a:pt x="3427868" y="4953691"/>
                </a:cubicBezTo>
                <a:close/>
                <a:moveTo>
                  <a:pt x="3414035" y="4947825"/>
                </a:moveTo>
                <a:lnTo>
                  <a:pt x="3411964" y="4949481"/>
                </a:lnTo>
                <a:lnTo>
                  <a:pt x="3412087" y="4948666"/>
                </a:lnTo>
                <a:close/>
                <a:moveTo>
                  <a:pt x="3461781" y="4943868"/>
                </a:moveTo>
                <a:cubicBezTo>
                  <a:pt x="3459676" y="4946675"/>
                  <a:pt x="3459676" y="4946675"/>
                  <a:pt x="3459676" y="4946675"/>
                </a:cubicBezTo>
                <a:cubicBezTo>
                  <a:pt x="3459676" y="4946675"/>
                  <a:pt x="3461781" y="4946675"/>
                  <a:pt x="3461781" y="4946675"/>
                </a:cubicBezTo>
                <a:cubicBezTo>
                  <a:pt x="3461781" y="4946675"/>
                  <a:pt x="3463887" y="4943868"/>
                  <a:pt x="3463887" y="4943868"/>
                </a:cubicBezTo>
                <a:cubicBezTo>
                  <a:pt x="3463887" y="4943868"/>
                  <a:pt x="3461781" y="4943868"/>
                  <a:pt x="3461781" y="4943868"/>
                </a:cubicBezTo>
                <a:close/>
                <a:moveTo>
                  <a:pt x="3416642" y="4943868"/>
                </a:moveTo>
                <a:cubicBezTo>
                  <a:pt x="3414303" y="4943868"/>
                  <a:pt x="3413134" y="4944570"/>
                  <a:pt x="3412548" y="4945623"/>
                </a:cubicBezTo>
                <a:lnTo>
                  <a:pt x="3412087" y="4948666"/>
                </a:lnTo>
                <a:lnTo>
                  <a:pt x="3391042" y="4957762"/>
                </a:lnTo>
                <a:cubicBezTo>
                  <a:pt x="3393338" y="4955446"/>
                  <a:pt x="3397931" y="4953131"/>
                  <a:pt x="3400226" y="4953131"/>
                </a:cubicBezTo>
                <a:lnTo>
                  <a:pt x="3395963" y="4953131"/>
                </a:lnTo>
                <a:lnTo>
                  <a:pt x="3407116" y="4948499"/>
                </a:lnTo>
                <a:cubicBezTo>
                  <a:pt x="3402523" y="4950815"/>
                  <a:pt x="3397931" y="4950815"/>
                  <a:pt x="3393338" y="4953131"/>
                </a:cubicBezTo>
                <a:lnTo>
                  <a:pt x="3395963" y="4953131"/>
                </a:lnTo>
                <a:lnTo>
                  <a:pt x="3368078" y="4964708"/>
                </a:lnTo>
                <a:cubicBezTo>
                  <a:pt x="3361189" y="4967023"/>
                  <a:pt x="3354300" y="4971654"/>
                  <a:pt x="3349707" y="4973969"/>
                </a:cubicBezTo>
                <a:cubicBezTo>
                  <a:pt x="3349707" y="4973969"/>
                  <a:pt x="3349707" y="4973969"/>
                  <a:pt x="3349707" y="4976285"/>
                </a:cubicBezTo>
                <a:cubicBezTo>
                  <a:pt x="3347412" y="4978601"/>
                  <a:pt x="3345115" y="4978601"/>
                  <a:pt x="3342818" y="4978601"/>
                </a:cubicBezTo>
                <a:cubicBezTo>
                  <a:pt x="3342818" y="4978601"/>
                  <a:pt x="3342818" y="4980917"/>
                  <a:pt x="3340523" y="4980917"/>
                </a:cubicBezTo>
                <a:cubicBezTo>
                  <a:pt x="3340523" y="4978601"/>
                  <a:pt x="3340523" y="4978601"/>
                  <a:pt x="3338226" y="4978601"/>
                </a:cubicBezTo>
                <a:cubicBezTo>
                  <a:pt x="3335930" y="4978601"/>
                  <a:pt x="3329041" y="4980917"/>
                  <a:pt x="3322152" y="4983232"/>
                </a:cubicBezTo>
                <a:cubicBezTo>
                  <a:pt x="3322152" y="4983232"/>
                  <a:pt x="3324448" y="4983232"/>
                  <a:pt x="3324448" y="4985547"/>
                </a:cubicBezTo>
                <a:cubicBezTo>
                  <a:pt x="3324448" y="4985547"/>
                  <a:pt x="3324448" y="4987863"/>
                  <a:pt x="3326744" y="4987863"/>
                </a:cubicBezTo>
                <a:cubicBezTo>
                  <a:pt x="3326744" y="4987863"/>
                  <a:pt x="3326744" y="4987863"/>
                  <a:pt x="3326744" y="4990178"/>
                </a:cubicBezTo>
                <a:cubicBezTo>
                  <a:pt x="3326744" y="4987863"/>
                  <a:pt x="3326744" y="4987863"/>
                  <a:pt x="3329041" y="4987863"/>
                </a:cubicBezTo>
                <a:lnTo>
                  <a:pt x="3329041" y="4985547"/>
                </a:lnTo>
                <a:cubicBezTo>
                  <a:pt x="3331338" y="4983232"/>
                  <a:pt x="3331338" y="4985547"/>
                  <a:pt x="3333633" y="4985547"/>
                </a:cubicBezTo>
                <a:cubicBezTo>
                  <a:pt x="3333633" y="4985547"/>
                  <a:pt x="3333633" y="4985547"/>
                  <a:pt x="3335930" y="4985547"/>
                </a:cubicBezTo>
                <a:cubicBezTo>
                  <a:pt x="3342818" y="4980917"/>
                  <a:pt x="3352004" y="4978601"/>
                  <a:pt x="3358893" y="4976285"/>
                </a:cubicBezTo>
                <a:cubicBezTo>
                  <a:pt x="3358893" y="4973969"/>
                  <a:pt x="3361189" y="4971654"/>
                  <a:pt x="3363486" y="4971654"/>
                </a:cubicBezTo>
                <a:cubicBezTo>
                  <a:pt x="3363486" y="4971654"/>
                  <a:pt x="3365782" y="4971654"/>
                  <a:pt x="3368078" y="4971654"/>
                </a:cubicBezTo>
                <a:cubicBezTo>
                  <a:pt x="3368078" y="4971654"/>
                  <a:pt x="3368078" y="4971654"/>
                  <a:pt x="3370375" y="4969339"/>
                </a:cubicBezTo>
                <a:cubicBezTo>
                  <a:pt x="3370375" y="4969339"/>
                  <a:pt x="3368078" y="4969339"/>
                  <a:pt x="3372671" y="4967023"/>
                </a:cubicBezTo>
                <a:cubicBezTo>
                  <a:pt x="3372671" y="4967023"/>
                  <a:pt x="3372671" y="4967023"/>
                  <a:pt x="3372671" y="4969339"/>
                </a:cubicBezTo>
                <a:cubicBezTo>
                  <a:pt x="3395634" y="4957762"/>
                  <a:pt x="3416302" y="4948499"/>
                  <a:pt x="3423190" y="4943868"/>
                </a:cubicBezTo>
                <a:lnTo>
                  <a:pt x="3414035" y="4947825"/>
                </a:lnTo>
                <a:lnTo>
                  <a:pt x="3418981" y="4943868"/>
                </a:lnTo>
                <a:cubicBezTo>
                  <a:pt x="3418981" y="4943868"/>
                  <a:pt x="3416642" y="4943868"/>
                  <a:pt x="3416642" y="4943868"/>
                </a:cubicBezTo>
                <a:close/>
                <a:moveTo>
                  <a:pt x="3374776" y="4942464"/>
                </a:moveTo>
                <a:cubicBezTo>
                  <a:pt x="3374776" y="4942464"/>
                  <a:pt x="3374776" y="4943868"/>
                  <a:pt x="3372671" y="4943868"/>
                </a:cubicBezTo>
                <a:cubicBezTo>
                  <a:pt x="3374776" y="4943868"/>
                  <a:pt x="3374776" y="4942464"/>
                  <a:pt x="3376882" y="4942464"/>
                </a:cubicBezTo>
                <a:cubicBezTo>
                  <a:pt x="3374776" y="4942464"/>
                  <a:pt x="3374776" y="4942464"/>
                  <a:pt x="3374776" y="4942464"/>
                </a:cubicBezTo>
                <a:close/>
                <a:moveTo>
                  <a:pt x="3477919" y="4939658"/>
                </a:moveTo>
                <a:cubicBezTo>
                  <a:pt x="3477919" y="4939658"/>
                  <a:pt x="3475674" y="4939658"/>
                  <a:pt x="3473428" y="4941763"/>
                </a:cubicBezTo>
                <a:cubicBezTo>
                  <a:pt x="3471183" y="4941763"/>
                  <a:pt x="3468938" y="4941763"/>
                  <a:pt x="3466693" y="4943868"/>
                </a:cubicBezTo>
                <a:cubicBezTo>
                  <a:pt x="3466693" y="4943868"/>
                  <a:pt x="3468938" y="4943868"/>
                  <a:pt x="3468938" y="4943868"/>
                </a:cubicBezTo>
                <a:cubicBezTo>
                  <a:pt x="3468938" y="4943868"/>
                  <a:pt x="3471183" y="4943868"/>
                  <a:pt x="3471183" y="4943868"/>
                </a:cubicBezTo>
                <a:cubicBezTo>
                  <a:pt x="3471183" y="4943868"/>
                  <a:pt x="3473428" y="4941763"/>
                  <a:pt x="3475674" y="4941763"/>
                </a:cubicBezTo>
                <a:cubicBezTo>
                  <a:pt x="3475674" y="4941763"/>
                  <a:pt x="3477919" y="4941763"/>
                  <a:pt x="3477919" y="4941763"/>
                </a:cubicBezTo>
                <a:cubicBezTo>
                  <a:pt x="3477919" y="4939658"/>
                  <a:pt x="3477919" y="4939658"/>
                  <a:pt x="3477919" y="4939658"/>
                </a:cubicBezTo>
                <a:close/>
                <a:moveTo>
                  <a:pt x="3434417" y="4939658"/>
                </a:moveTo>
                <a:cubicBezTo>
                  <a:pt x="3432078" y="4939658"/>
                  <a:pt x="3429739" y="4942464"/>
                  <a:pt x="3427400" y="4942464"/>
                </a:cubicBezTo>
                <a:cubicBezTo>
                  <a:pt x="3429739" y="4942464"/>
                  <a:pt x="3429739" y="4942464"/>
                  <a:pt x="3429739" y="4942464"/>
                </a:cubicBezTo>
                <a:cubicBezTo>
                  <a:pt x="3432078" y="4942464"/>
                  <a:pt x="3432078" y="4939658"/>
                  <a:pt x="3434417" y="4939658"/>
                </a:cubicBezTo>
                <a:close/>
                <a:moveTo>
                  <a:pt x="3393896" y="4939658"/>
                </a:moveTo>
                <a:cubicBezTo>
                  <a:pt x="3393896" y="4941997"/>
                  <a:pt x="3391616" y="4941997"/>
                  <a:pt x="3391616" y="4941997"/>
                </a:cubicBezTo>
                <a:cubicBezTo>
                  <a:pt x="3391616" y="4941997"/>
                  <a:pt x="3389335" y="4941997"/>
                  <a:pt x="3389335" y="4941997"/>
                </a:cubicBezTo>
                <a:cubicBezTo>
                  <a:pt x="3389335" y="4944336"/>
                  <a:pt x="3387054" y="4944336"/>
                  <a:pt x="3387054" y="4944336"/>
                </a:cubicBezTo>
                <a:cubicBezTo>
                  <a:pt x="3384775" y="4944336"/>
                  <a:pt x="3384775" y="4944336"/>
                  <a:pt x="3384775" y="4944336"/>
                </a:cubicBezTo>
                <a:cubicBezTo>
                  <a:pt x="3384775" y="4944336"/>
                  <a:pt x="3382494" y="4944336"/>
                  <a:pt x="3382494" y="4946675"/>
                </a:cubicBezTo>
                <a:lnTo>
                  <a:pt x="3383898" y="4946675"/>
                </a:lnTo>
                <a:cubicBezTo>
                  <a:pt x="3383898" y="4946675"/>
                  <a:pt x="3383898" y="4946675"/>
                  <a:pt x="3383898" y="4949481"/>
                </a:cubicBezTo>
                <a:cubicBezTo>
                  <a:pt x="3386704" y="4946675"/>
                  <a:pt x="3386704" y="4946675"/>
                  <a:pt x="3386704" y="4946675"/>
                </a:cubicBezTo>
                <a:lnTo>
                  <a:pt x="3384775" y="4946675"/>
                </a:lnTo>
                <a:cubicBezTo>
                  <a:pt x="3384775" y="4946675"/>
                  <a:pt x="3387054" y="4944336"/>
                  <a:pt x="3389335" y="4944336"/>
                </a:cubicBezTo>
                <a:cubicBezTo>
                  <a:pt x="3389335" y="4944336"/>
                  <a:pt x="3391616" y="4944336"/>
                  <a:pt x="3391616" y="4941997"/>
                </a:cubicBezTo>
                <a:cubicBezTo>
                  <a:pt x="3393896" y="4941997"/>
                  <a:pt x="3396176" y="4941997"/>
                  <a:pt x="3396176" y="4939658"/>
                </a:cubicBezTo>
                <a:cubicBezTo>
                  <a:pt x="3396176" y="4941997"/>
                  <a:pt x="3396176" y="4941997"/>
                  <a:pt x="3398457" y="4941997"/>
                </a:cubicBezTo>
                <a:cubicBezTo>
                  <a:pt x="3398457" y="4939658"/>
                  <a:pt x="3398457" y="4939658"/>
                  <a:pt x="3400738" y="4939658"/>
                </a:cubicBezTo>
                <a:cubicBezTo>
                  <a:pt x="3398457" y="4939658"/>
                  <a:pt x="3398457" y="4939658"/>
                  <a:pt x="3396176" y="4939658"/>
                </a:cubicBezTo>
                <a:cubicBezTo>
                  <a:pt x="3393896" y="4939658"/>
                  <a:pt x="3393896" y="4939658"/>
                  <a:pt x="3393896" y="4939658"/>
                </a:cubicBezTo>
                <a:close/>
                <a:moveTo>
                  <a:pt x="3412244" y="4932642"/>
                </a:moveTo>
                <a:cubicBezTo>
                  <a:pt x="3409719" y="4932642"/>
                  <a:pt x="3407192" y="4934747"/>
                  <a:pt x="3404666" y="4934747"/>
                </a:cubicBezTo>
                <a:cubicBezTo>
                  <a:pt x="3404666" y="4934747"/>
                  <a:pt x="3404666" y="4934747"/>
                  <a:pt x="3402140" y="4934747"/>
                </a:cubicBezTo>
                <a:cubicBezTo>
                  <a:pt x="3402140" y="4934747"/>
                  <a:pt x="3402140" y="4936852"/>
                  <a:pt x="3402140" y="4936852"/>
                </a:cubicBezTo>
                <a:lnTo>
                  <a:pt x="3404666" y="4936852"/>
                </a:lnTo>
                <a:cubicBezTo>
                  <a:pt x="3404666" y="4936852"/>
                  <a:pt x="3407192" y="4934747"/>
                  <a:pt x="3409719" y="4934747"/>
                </a:cubicBezTo>
                <a:lnTo>
                  <a:pt x="3409719" y="4936150"/>
                </a:lnTo>
                <a:lnTo>
                  <a:pt x="3407192" y="4936852"/>
                </a:lnTo>
                <a:cubicBezTo>
                  <a:pt x="3407192" y="4936852"/>
                  <a:pt x="3409719" y="4936852"/>
                  <a:pt x="3409719" y="4936852"/>
                </a:cubicBezTo>
                <a:lnTo>
                  <a:pt x="3409719" y="4936150"/>
                </a:lnTo>
                <a:lnTo>
                  <a:pt x="3414770" y="4934747"/>
                </a:lnTo>
                <a:cubicBezTo>
                  <a:pt x="3414770" y="4934747"/>
                  <a:pt x="3414770" y="4932642"/>
                  <a:pt x="3414770" y="4932642"/>
                </a:cubicBezTo>
                <a:cubicBezTo>
                  <a:pt x="3414770" y="4932642"/>
                  <a:pt x="3412244" y="4932642"/>
                  <a:pt x="3412244" y="4932642"/>
                </a:cubicBezTo>
                <a:close/>
                <a:moveTo>
                  <a:pt x="3420384" y="4928431"/>
                </a:moveTo>
                <a:cubicBezTo>
                  <a:pt x="3420384" y="4930537"/>
                  <a:pt x="3418278" y="4930537"/>
                  <a:pt x="3416174" y="4930537"/>
                </a:cubicBezTo>
                <a:lnTo>
                  <a:pt x="3418278" y="4930537"/>
                </a:lnTo>
                <a:close/>
                <a:moveTo>
                  <a:pt x="3400036" y="4928431"/>
                </a:moveTo>
                <a:lnTo>
                  <a:pt x="3400036" y="4929835"/>
                </a:lnTo>
                <a:lnTo>
                  <a:pt x="3397931" y="4931238"/>
                </a:lnTo>
                <a:cubicBezTo>
                  <a:pt x="3397931" y="4931238"/>
                  <a:pt x="3400036" y="4931238"/>
                  <a:pt x="3400036" y="4931238"/>
                </a:cubicBezTo>
                <a:lnTo>
                  <a:pt x="3400036" y="4929835"/>
                </a:lnTo>
                <a:lnTo>
                  <a:pt x="3400738" y="4929367"/>
                </a:lnTo>
                <a:lnTo>
                  <a:pt x="3402141" y="4931238"/>
                </a:lnTo>
                <a:cubicBezTo>
                  <a:pt x="3402141" y="4928431"/>
                  <a:pt x="3402141" y="4928431"/>
                  <a:pt x="3402141" y="4928431"/>
                </a:cubicBezTo>
                <a:lnTo>
                  <a:pt x="3400738" y="4929367"/>
                </a:lnTo>
                <a:close/>
                <a:moveTo>
                  <a:pt x="3469499" y="4924222"/>
                </a:moveTo>
                <a:cubicBezTo>
                  <a:pt x="3469499" y="4924222"/>
                  <a:pt x="3466693" y="4924222"/>
                  <a:pt x="3466693" y="4925626"/>
                </a:cubicBezTo>
                <a:cubicBezTo>
                  <a:pt x="3466693" y="4925626"/>
                  <a:pt x="3466693" y="4925626"/>
                  <a:pt x="3469499" y="4925626"/>
                </a:cubicBezTo>
                <a:cubicBezTo>
                  <a:pt x="3469499" y="4925626"/>
                  <a:pt x="3469499" y="4924222"/>
                  <a:pt x="3469499" y="4924222"/>
                </a:cubicBezTo>
                <a:close/>
                <a:moveTo>
                  <a:pt x="3434884" y="4921415"/>
                </a:moveTo>
                <a:cubicBezTo>
                  <a:pt x="3436755" y="4924222"/>
                  <a:pt x="3436755" y="4924222"/>
                  <a:pt x="3436755" y="4924222"/>
                </a:cubicBezTo>
                <a:cubicBezTo>
                  <a:pt x="3436755" y="4924222"/>
                  <a:pt x="3438626" y="4924222"/>
                  <a:pt x="3438626" y="4921415"/>
                </a:cubicBezTo>
                <a:cubicBezTo>
                  <a:pt x="3438626" y="4921415"/>
                  <a:pt x="3438626" y="4921415"/>
                  <a:pt x="3436755" y="4921415"/>
                </a:cubicBezTo>
                <a:cubicBezTo>
                  <a:pt x="3436755" y="4921415"/>
                  <a:pt x="3436755" y="4921415"/>
                  <a:pt x="3434884" y="4921415"/>
                </a:cubicBezTo>
                <a:close/>
                <a:moveTo>
                  <a:pt x="1970221" y="4920972"/>
                </a:moveTo>
                <a:lnTo>
                  <a:pt x="1970425" y="4922635"/>
                </a:lnTo>
                <a:lnTo>
                  <a:pt x="1969856" y="4921094"/>
                </a:lnTo>
                <a:close/>
                <a:moveTo>
                  <a:pt x="1968751" y="4918106"/>
                </a:moveTo>
                <a:lnTo>
                  <a:pt x="1969856" y="4921094"/>
                </a:lnTo>
                <a:lnTo>
                  <a:pt x="1963340" y="4923265"/>
                </a:lnTo>
                <a:cubicBezTo>
                  <a:pt x="1965632" y="4920972"/>
                  <a:pt x="1967927" y="4920972"/>
                  <a:pt x="1967927" y="4918679"/>
                </a:cubicBezTo>
                <a:cubicBezTo>
                  <a:pt x="1967927" y="4916959"/>
                  <a:pt x="1968215" y="4916959"/>
                  <a:pt x="1968751" y="4918106"/>
                </a:cubicBezTo>
                <a:close/>
                <a:moveTo>
                  <a:pt x="3477774" y="4914800"/>
                </a:moveTo>
                <a:cubicBezTo>
                  <a:pt x="3475501" y="4914800"/>
                  <a:pt x="3475501" y="4917105"/>
                  <a:pt x="3475501" y="4917105"/>
                </a:cubicBezTo>
                <a:lnTo>
                  <a:pt x="3475501" y="4915952"/>
                </a:lnTo>
                <a:close/>
                <a:moveTo>
                  <a:pt x="3475501" y="4914800"/>
                </a:moveTo>
                <a:lnTo>
                  <a:pt x="3475501" y="4915952"/>
                </a:lnTo>
                <a:lnTo>
                  <a:pt x="3473226" y="4917105"/>
                </a:lnTo>
                <a:cubicBezTo>
                  <a:pt x="3473226" y="4917105"/>
                  <a:pt x="3473226" y="4917105"/>
                  <a:pt x="3470952" y="4917105"/>
                </a:cubicBezTo>
                <a:lnTo>
                  <a:pt x="3470952" y="4918258"/>
                </a:lnTo>
                <a:lnTo>
                  <a:pt x="3459580" y="4924022"/>
                </a:lnTo>
                <a:cubicBezTo>
                  <a:pt x="3457306" y="4924022"/>
                  <a:pt x="3457306" y="4924022"/>
                  <a:pt x="3455031" y="4924022"/>
                </a:cubicBezTo>
                <a:cubicBezTo>
                  <a:pt x="3443660" y="4930938"/>
                  <a:pt x="3434562" y="4937855"/>
                  <a:pt x="3423190" y="4942465"/>
                </a:cubicBezTo>
                <a:cubicBezTo>
                  <a:pt x="3432288" y="4940160"/>
                  <a:pt x="3445934" y="4933244"/>
                  <a:pt x="3452757" y="4928633"/>
                </a:cubicBezTo>
                <a:cubicBezTo>
                  <a:pt x="3452757" y="4928633"/>
                  <a:pt x="3455031" y="4928633"/>
                  <a:pt x="3455031" y="4928633"/>
                </a:cubicBezTo>
                <a:cubicBezTo>
                  <a:pt x="3457306" y="4928633"/>
                  <a:pt x="3459580" y="4926327"/>
                  <a:pt x="3459580" y="4924022"/>
                </a:cubicBezTo>
                <a:cubicBezTo>
                  <a:pt x="3464128" y="4921717"/>
                  <a:pt x="3468677" y="4921717"/>
                  <a:pt x="3470952" y="4919411"/>
                </a:cubicBezTo>
                <a:lnTo>
                  <a:pt x="3470952" y="4918258"/>
                </a:lnTo>
                <a:lnTo>
                  <a:pt x="3473226" y="4917105"/>
                </a:lnTo>
                <a:lnTo>
                  <a:pt x="3475501" y="4917105"/>
                </a:lnTo>
                <a:lnTo>
                  <a:pt x="3480049" y="4914800"/>
                </a:lnTo>
                <a:lnTo>
                  <a:pt x="3477774" y="4914800"/>
                </a:lnTo>
                <a:cubicBezTo>
                  <a:pt x="3475501" y="4914800"/>
                  <a:pt x="3475501" y="4914800"/>
                  <a:pt x="3475501" y="4914800"/>
                </a:cubicBezTo>
                <a:close/>
                <a:moveTo>
                  <a:pt x="3484936" y="4914398"/>
                </a:moveTo>
                <a:cubicBezTo>
                  <a:pt x="3484936" y="4914398"/>
                  <a:pt x="3484936" y="4914398"/>
                  <a:pt x="3484936" y="4917205"/>
                </a:cubicBezTo>
                <a:cubicBezTo>
                  <a:pt x="3484936" y="4914398"/>
                  <a:pt x="3487743" y="4914398"/>
                  <a:pt x="3487743" y="4914398"/>
                </a:cubicBezTo>
                <a:cubicBezTo>
                  <a:pt x="3487743" y="4914398"/>
                  <a:pt x="3487743" y="4914398"/>
                  <a:pt x="3484936" y="4914398"/>
                </a:cubicBezTo>
                <a:close/>
                <a:moveTo>
                  <a:pt x="3468630" y="4914398"/>
                </a:moveTo>
                <a:lnTo>
                  <a:pt x="3444162" y="4925777"/>
                </a:lnTo>
                <a:lnTo>
                  <a:pt x="3439644" y="4927602"/>
                </a:lnTo>
                <a:cubicBezTo>
                  <a:pt x="3433108" y="4930472"/>
                  <a:pt x="3426714" y="4933487"/>
                  <a:pt x="3421670" y="4936070"/>
                </a:cubicBezTo>
                <a:lnTo>
                  <a:pt x="3420396" y="4936829"/>
                </a:lnTo>
                <a:lnTo>
                  <a:pt x="3411227" y="4941093"/>
                </a:lnTo>
                <a:cubicBezTo>
                  <a:pt x="3391903" y="4949992"/>
                  <a:pt x="3373148" y="4958029"/>
                  <a:pt x="3357234" y="4962622"/>
                </a:cubicBezTo>
                <a:cubicBezTo>
                  <a:pt x="3357234" y="4964917"/>
                  <a:pt x="3357234" y="4964917"/>
                  <a:pt x="3357234" y="4964917"/>
                </a:cubicBezTo>
                <a:cubicBezTo>
                  <a:pt x="3366328" y="4962622"/>
                  <a:pt x="3373148" y="4958029"/>
                  <a:pt x="3382241" y="4953436"/>
                </a:cubicBezTo>
                <a:cubicBezTo>
                  <a:pt x="3382241" y="4953436"/>
                  <a:pt x="3382241" y="4953436"/>
                  <a:pt x="3384515" y="4953436"/>
                </a:cubicBezTo>
                <a:cubicBezTo>
                  <a:pt x="3395882" y="4948843"/>
                  <a:pt x="3407248" y="4944251"/>
                  <a:pt x="3418615" y="4939658"/>
                </a:cubicBezTo>
                <a:cubicBezTo>
                  <a:pt x="3416342" y="4939658"/>
                  <a:pt x="3414069" y="4941954"/>
                  <a:pt x="3411795" y="4941954"/>
                </a:cubicBezTo>
                <a:lnTo>
                  <a:pt x="3420396" y="4936829"/>
                </a:lnTo>
                <a:lnTo>
                  <a:pt x="3444162" y="4925777"/>
                </a:lnTo>
                <a:lnTo>
                  <a:pt x="3458470" y="4919996"/>
                </a:lnTo>
                <a:cubicBezTo>
                  <a:pt x="3464083" y="4917986"/>
                  <a:pt x="3468630" y="4916695"/>
                  <a:pt x="3470903" y="4916695"/>
                </a:cubicBezTo>
                <a:cubicBezTo>
                  <a:pt x="3470903" y="4916695"/>
                  <a:pt x="3470903" y="4916695"/>
                  <a:pt x="3470903" y="4914398"/>
                </a:cubicBezTo>
                <a:cubicBezTo>
                  <a:pt x="3468630" y="4914398"/>
                  <a:pt x="3468630" y="4914398"/>
                  <a:pt x="3468630" y="4914398"/>
                </a:cubicBezTo>
                <a:close/>
                <a:moveTo>
                  <a:pt x="3436522" y="4911592"/>
                </a:moveTo>
                <a:cubicBezTo>
                  <a:pt x="3436522" y="4911592"/>
                  <a:pt x="3436522" y="4914398"/>
                  <a:pt x="3434416" y="4914398"/>
                </a:cubicBezTo>
                <a:cubicBezTo>
                  <a:pt x="3434416" y="4914398"/>
                  <a:pt x="3434416" y="4914398"/>
                  <a:pt x="3434416" y="4917205"/>
                </a:cubicBezTo>
                <a:cubicBezTo>
                  <a:pt x="3432311" y="4917205"/>
                  <a:pt x="3432311" y="4914398"/>
                  <a:pt x="3430206" y="4914398"/>
                </a:cubicBezTo>
                <a:cubicBezTo>
                  <a:pt x="3430206" y="4917205"/>
                  <a:pt x="3430206" y="4917205"/>
                  <a:pt x="3430206" y="4917205"/>
                </a:cubicBezTo>
                <a:cubicBezTo>
                  <a:pt x="3432311" y="4917205"/>
                  <a:pt x="3432311" y="4917205"/>
                  <a:pt x="3432311" y="4917205"/>
                </a:cubicBezTo>
                <a:cubicBezTo>
                  <a:pt x="3434416" y="4917205"/>
                  <a:pt x="3434416" y="4917205"/>
                  <a:pt x="3434416" y="4917205"/>
                </a:cubicBezTo>
                <a:cubicBezTo>
                  <a:pt x="3434416" y="4914398"/>
                  <a:pt x="3434416" y="4914398"/>
                  <a:pt x="3436522" y="4914398"/>
                </a:cubicBezTo>
                <a:cubicBezTo>
                  <a:pt x="3436522" y="4914398"/>
                  <a:pt x="3436522" y="4914398"/>
                  <a:pt x="3438626" y="4914398"/>
                </a:cubicBezTo>
                <a:cubicBezTo>
                  <a:pt x="3438626" y="4914398"/>
                  <a:pt x="3438626" y="4911592"/>
                  <a:pt x="3438626" y="4911592"/>
                </a:cubicBezTo>
                <a:cubicBezTo>
                  <a:pt x="3438626" y="4911592"/>
                  <a:pt x="3438626" y="4911592"/>
                  <a:pt x="3436522" y="4911592"/>
                </a:cubicBezTo>
                <a:close/>
                <a:moveTo>
                  <a:pt x="3505986" y="4910189"/>
                </a:moveTo>
                <a:cubicBezTo>
                  <a:pt x="3505986" y="4910189"/>
                  <a:pt x="3503179" y="4910189"/>
                  <a:pt x="3503179" y="4911592"/>
                </a:cubicBezTo>
                <a:cubicBezTo>
                  <a:pt x="3505986" y="4911592"/>
                  <a:pt x="3505986" y="4911592"/>
                  <a:pt x="3505986" y="4911592"/>
                </a:cubicBezTo>
                <a:cubicBezTo>
                  <a:pt x="3505986" y="4910189"/>
                  <a:pt x="3505986" y="4910189"/>
                  <a:pt x="3505986" y="4910189"/>
                </a:cubicBezTo>
                <a:close/>
                <a:moveTo>
                  <a:pt x="3491485" y="4910189"/>
                </a:moveTo>
                <a:cubicBezTo>
                  <a:pt x="3491485" y="4910189"/>
                  <a:pt x="3489146" y="4910189"/>
                  <a:pt x="3491485" y="4911592"/>
                </a:cubicBezTo>
                <a:cubicBezTo>
                  <a:pt x="3491485" y="4911592"/>
                  <a:pt x="3491485" y="4911592"/>
                  <a:pt x="3493824" y="4910189"/>
                </a:cubicBezTo>
                <a:cubicBezTo>
                  <a:pt x="3493824" y="4910189"/>
                  <a:pt x="3493824" y="4911592"/>
                  <a:pt x="3493824" y="4911592"/>
                </a:cubicBezTo>
                <a:cubicBezTo>
                  <a:pt x="3493824" y="4911592"/>
                  <a:pt x="3496163" y="4911592"/>
                  <a:pt x="3496163" y="4911592"/>
                </a:cubicBezTo>
                <a:cubicBezTo>
                  <a:pt x="3496163" y="4910189"/>
                  <a:pt x="3496163" y="4910189"/>
                  <a:pt x="3496163" y="4910189"/>
                </a:cubicBezTo>
                <a:cubicBezTo>
                  <a:pt x="3496163" y="4910189"/>
                  <a:pt x="3496163" y="4910189"/>
                  <a:pt x="3493824" y="4910189"/>
                </a:cubicBezTo>
                <a:cubicBezTo>
                  <a:pt x="3491485" y="4910189"/>
                  <a:pt x="3491485" y="4910189"/>
                  <a:pt x="3491485" y="4910189"/>
                </a:cubicBezTo>
                <a:close/>
                <a:moveTo>
                  <a:pt x="3486872" y="4910189"/>
                </a:moveTo>
                <a:cubicBezTo>
                  <a:pt x="3484598" y="4910189"/>
                  <a:pt x="3484598" y="4912494"/>
                  <a:pt x="3482323" y="4912494"/>
                </a:cubicBezTo>
                <a:lnTo>
                  <a:pt x="3480049" y="4914799"/>
                </a:lnTo>
                <a:lnTo>
                  <a:pt x="3489146" y="4910189"/>
                </a:lnTo>
                <a:cubicBezTo>
                  <a:pt x="3486872" y="4910189"/>
                  <a:pt x="3486872" y="4910189"/>
                  <a:pt x="3486872" y="4910189"/>
                </a:cubicBezTo>
                <a:close/>
                <a:moveTo>
                  <a:pt x="3475581" y="4910189"/>
                </a:moveTo>
                <a:cubicBezTo>
                  <a:pt x="3473242" y="4912294"/>
                  <a:pt x="3473242" y="4912294"/>
                  <a:pt x="3470903" y="4912294"/>
                </a:cubicBezTo>
                <a:cubicBezTo>
                  <a:pt x="3473242" y="4912294"/>
                  <a:pt x="3473242" y="4912294"/>
                  <a:pt x="3475581" y="4912294"/>
                </a:cubicBezTo>
                <a:cubicBezTo>
                  <a:pt x="3475581" y="4912294"/>
                  <a:pt x="3475581" y="4910189"/>
                  <a:pt x="3475581" y="4910189"/>
                </a:cubicBezTo>
                <a:close/>
                <a:moveTo>
                  <a:pt x="3447047" y="4910189"/>
                </a:moveTo>
                <a:cubicBezTo>
                  <a:pt x="3446272" y="4910189"/>
                  <a:pt x="3445644" y="4910503"/>
                  <a:pt x="3445644" y="4910891"/>
                </a:cubicBezTo>
                <a:cubicBezTo>
                  <a:pt x="3445644" y="4911279"/>
                  <a:pt x="3446272" y="4911592"/>
                  <a:pt x="3447047" y="4911592"/>
                </a:cubicBezTo>
                <a:cubicBezTo>
                  <a:pt x="3447822" y="4911592"/>
                  <a:pt x="3448451" y="4911279"/>
                  <a:pt x="3448451" y="4910891"/>
                </a:cubicBezTo>
                <a:cubicBezTo>
                  <a:pt x="3448451" y="4910503"/>
                  <a:pt x="3447822" y="4910189"/>
                  <a:pt x="3447047" y="4910189"/>
                </a:cubicBezTo>
                <a:close/>
                <a:moveTo>
                  <a:pt x="3483532" y="4907382"/>
                </a:moveTo>
                <a:lnTo>
                  <a:pt x="3483532" y="4908283"/>
                </a:lnTo>
                <a:lnTo>
                  <a:pt x="3482168" y="4908746"/>
                </a:lnTo>
                <a:close/>
                <a:moveTo>
                  <a:pt x="3450555" y="4907382"/>
                </a:moveTo>
                <a:cubicBezTo>
                  <a:pt x="3450555" y="4907382"/>
                  <a:pt x="3450555" y="4910189"/>
                  <a:pt x="3448450" y="4910189"/>
                </a:cubicBezTo>
                <a:cubicBezTo>
                  <a:pt x="3450555" y="4907382"/>
                  <a:pt x="3450555" y="4907382"/>
                  <a:pt x="3452660" y="4907382"/>
                </a:cubicBezTo>
                <a:cubicBezTo>
                  <a:pt x="3450555" y="4907382"/>
                  <a:pt x="3450555" y="4907382"/>
                  <a:pt x="3450555" y="4907382"/>
                </a:cubicBezTo>
                <a:close/>
                <a:moveTo>
                  <a:pt x="3450555" y="4905978"/>
                </a:moveTo>
                <a:cubicBezTo>
                  <a:pt x="3450555" y="4907382"/>
                  <a:pt x="3448450" y="4907382"/>
                  <a:pt x="3448450" y="4907382"/>
                </a:cubicBezTo>
                <a:cubicBezTo>
                  <a:pt x="3450555" y="4905978"/>
                  <a:pt x="3450555" y="4907382"/>
                  <a:pt x="3452660" y="4905978"/>
                </a:cubicBezTo>
                <a:cubicBezTo>
                  <a:pt x="3450555" y="4905978"/>
                  <a:pt x="3450555" y="4905978"/>
                  <a:pt x="3450555" y="4905978"/>
                </a:cubicBezTo>
                <a:close/>
                <a:moveTo>
                  <a:pt x="1800962" y="4900366"/>
                </a:moveTo>
                <a:cubicBezTo>
                  <a:pt x="1794161" y="4900366"/>
                  <a:pt x="1780560" y="4905278"/>
                  <a:pt x="1771492" y="4907734"/>
                </a:cubicBezTo>
                <a:cubicBezTo>
                  <a:pt x="1771492" y="4910190"/>
                  <a:pt x="1771492" y="4910190"/>
                  <a:pt x="1771492" y="4910190"/>
                </a:cubicBezTo>
                <a:cubicBezTo>
                  <a:pt x="1773760" y="4910190"/>
                  <a:pt x="1776026" y="4910190"/>
                  <a:pt x="1778294" y="4910190"/>
                </a:cubicBezTo>
                <a:cubicBezTo>
                  <a:pt x="1787361" y="4905278"/>
                  <a:pt x="1794161" y="4902822"/>
                  <a:pt x="1800962" y="4900366"/>
                </a:cubicBezTo>
                <a:close/>
                <a:moveTo>
                  <a:pt x="3459676" y="4900365"/>
                </a:moveTo>
                <a:cubicBezTo>
                  <a:pt x="3457571" y="4903172"/>
                  <a:pt x="3457571" y="4903172"/>
                  <a:pt x="3455466" y="4903172"/>
                </a:cubicBezTo>
                <a:cubicBezTo>
                  <a:pt x="3455466" y="4905978"/>
                  <a:pt x="3455466" y="4905978"/>
                  <a:pt x="3455466" y="4905978"/>
                </a:cubicBezTo>
                <a:cubicBezTo>
                  <a:pt x="3457571" y="4905978"/>
                  <a:pt x="3457571" y="4903172"/>
                  <a:pt x="3457571" y="4903172"/>
                </a:cubicBezTo>
                <a:cubicBezTo>
                  <a:pt x="3459676" y="4903172"/>
                  <a:pt x="3459676" y="4903172"/>
                  <a:pt x="3459676" y="4903172"/>
                </a:cubicBezTo>
                <a:cubicBezTo>
                  <a:pt x="3459676" y="4903172"/>
                  <a:pt x="3459676" y="4903172"/>
                  <a:pt x="3459676" y="4900365"/>
                </a:cubicBezTo>
                <a:close/>
                <a:moveTo>
                  <a:pt x="3471605" y="4898962"/>
                </a:moveTo>
                <a:cubicBezTo>
                  <a:pt x="3471217" y="4898962"/>
                  <a:pt x="3470903" y="4899277"/>
                  <a:pt x="3470903" y="4899664"/>
                </a:cubicBezTo>
                <a:cubicBezTo>
                  <a:pt x="3470903" y="4900052"/>
                  <a:pt x="3471217" y="4900366"/>
                  <a:pt x="3471605" y="4900366"/>
                </a:cubicBezTo>
                <a:cubicBezTo>
                  <a:pt x="3471992" y="4900366"/>
                  <a:pt x="3472307" y="4900052"/>
                  <a:pt x="3472307" y="4899664"/>
                </a:cubicBezTo>
                <a:cubicBezTo>
                  <a:pt x="3472307" y="4899277"/>
                  <a:pt x="3471992" y="4898962"/>
                  <a:pt x="3471605" y="4898962"/>
                </a:cubicBezTo>
                <a:close/>
                <a:moveTo>
                  <a:pt x="3466693" y="4898962"/>
                </a:moveTo>
                <a:cubicBezTo>
                  <a:pt x="3463886" y="4898962"/>
                  <a:pt x="3463886" y="4900366"/>
                  <a:pt x="3463886" y="4900366"/>
                </a:cubicBezTo>
                <a:cubicBezTo>
                  <a:pt x="3463886" y="4900366"/>
                  <a:pt x="3466693" y="4900366"/>
                  <a:pt x="3466693" y="4900366"/>
                </a:cubicBezTo>
                <a:cubicBezTo>
                  <a:pt x="3466693" y="4898962"/>
                  <a:pt x="3466693" y="4898962"/>
                  <a:pt x="3466693" y="4898962"/>
                </a:cubicBezTo>
                <a:close/>
                <a:moveTo>
                  <a:pt x="1837191" y="4896895"/>
                </a:moveTo>
                <a:lnTo>
                  <a:pt x="1834897" y="4898041"/>
                </a:lnTo>
                <a:lnTo>
                  <a:pt x="1834897" y="4897468"/>
                </a:lnTo>
                <a:close/>
                <a:moveTo>
                  <a:pt x="3531245" y="4896156"/>
                </a:moveTo>
                <a:cubicBezTo>
                  <a:pt x="3528438" y="4896156"/>
                  <a:pt x="3528438" y="4898962"/>
                  <a:pt x="3528438" y="4898962"/>
                </a:cubicBezTo>
                <a:cubicBezTo>
                  <a:pt x="3528438" y="4898962"/>
                  <a:pt x="3528438" y="4898962"/>
                  <a:pt x="3531245" y="4898962"/>
                </a:cubicBezTo>
                <a:cubicBezTo>
                  <a:pt x="3531245" y="4898962"/>
                  <a:pt x="3531245" y="4896156"/>
                  <a:pt x="3531245" y="4896156"/>
                </a:cubicBezTo>
                <a:close/>
                <a:moveTo>
                  <a:pt x="3503179" y="4896156"/>
                </a:moveTo>
                <a:cubicBezTo>
                  <a:pt x="3496290" y="4900834"/>
                  <a:pt x="3487104" y="4905512"/>
                  <a:pt x="3477919" y="4910189"/>
                </a:cubicBezTo>
                <a:lnTo>
                  <a:pt x="3482168" y="4908746"/>
                </a:lnTo>
                <a:lnTo>
                  <a:pt x="3480726" y="4910189"/>
                </a:lnTo>
                <a:cubicBezTo>
                  <a:pt x="3480726" y="4910189"/>
                  <a:pt x="3483532" y="4910189"/>
                  <a:pt x="3483532" y="4910189"/>
                </a:cubicBezTo>
                <a:lnTo>
                  <a:pt x="3483532" y="4908283"/>
                </a:lnTo>
                <a:lnTo>
                  <a:pt x="3491697" y="4905512"/>
                </a:lnTo>
                <a:cubicBezTo>
                  <a:pt x="3491697" y="4903173"/>
                  <a:pt x="3493994" y="4903173"/>
                  <a:pt x="3496290" y="4903173"/>
                </a:cubicBezTo>
                <a:cubicBezTo>
                  <a:pt x="3496290" y="4903173"/>
                  <a:pt x="3496290" y="4900834"/>
                  <a:pt x="3496290" y="4900834"/>
                </a:cubicBezTo>
                <a:lnTo>
                  <a:pt x="3498586" y="4900834"/>
                </a:lnTo>
                <a:lnTo>
                  <a:pt x="3500882" y="4900834"/>
                </a:lnTo>
                <a:cubicBezTo>
                  <a:pt x="3500882" y="4900834"/>
                  <a:pt x="3503179" y="4898495"/>
                  <a:pt x="3503179" y="4898495"/>
                </a:cubicBezTo>
                <a:cubicBezTo>
                  <a:pt x="3503179" y="4898495"/>
                  <a:pt x="3503179" y="4898495"/>
                  <a:pt x="3500882" y="4898495"/>
                </a:cubicBezTo>
                <a:cubicBezTo>
                  <a:pt x="3503179" y="4898495"/>
                  <a:pt x="3503179" y="4898495"/>
                  <a:pt x="3503179" y="4896156"/>
                </a:cubicBezTo>
                <a:close/>
                <a:moveTo>
                  <a:pt x="3485638" y="4896156"/>
                </a:moveTo>
                <a:cubicBezTo>
                  <a:pt x="3485250" y="4896156"/>
                  <a:pt x="3484936" y="4896470"/>
                  <a:pt x="3484936" y="4896857"/>
                </a:cubicBezTo>
                <a:cubicBezTo>
                  <a:pt x="3484936" y="4897246"/>
                  <a:pt x="3485250" y="4897559"/>
                  <a:pt x="3485638" y="4897559"/>
                </a:cubicBezTo>
                <a:cubicBezTo>
                  <a:pt x="3486025" y="4897559"/>
                  <a:pt x="3486340" y="4897246"/>
                  <a:pt x="3486340" y="4896857"/>
                </a:cubicBezTo>
                <a:cubicBezTo>
                  <a:pt x="3486340" y="4896470"/>
                  <a:pt x="3486025" y="4896156"/>
                  <a:pt x="3485638" y="4896156"/>
                </a:cubicBezTo>
                <a:close/>
                <a:moveTo>
                  <a:pt x="1855539" y="4895748"/>
                </a:moveTo>
                <a:cubicBezTo>
                  <a:pt x="1857832" y="4895748"/>
                  <a:pt x="1857832" y="4895748"/>
                  <a:pt x="1860126" y="4895748"/>
                </a:cubicBezTo>
                <a:cubicBezTo>
                  <a:pt x="1857832" y="4898041"/>
                  <a:pt x="1855539" y="4898041"/>
                  <a:pt x="1855539" y="4898041"/>
                </a:cubicBezTo>
                <a:cubicBezTo>
                  <a:pt x="1855539" y="4895748"/>
                  <a:pt x="1855539" y="4898041"/>
                  <a:pt x="1855539" y="4895748"/>
                </a:cubicBezTo>
                <a:close/>
                <a:moveTo>
                  <a:pt x="1839483" y="4895748"/>
                </a:moveTo>
                <a:cubicBezTo>
                  <a:pt x="1841778" y="4895748"/>
                  <a:pt x="1841778" y="4895748"/>
                  <a:pt x="1841778" y="4895748"/>
                </a:cubicBezTo>
                <a:lnTo>
                  <a:pt x="1837191" y="4896895"/>
                </a:lnTo>
                <a:close/>
                <a:moveTo>
                  <a:pt x="3510196" y="4893349"/>
                </a:moveTo>
                <a:cubicBezTo>
                  <a:pt x="3505986" y="4898962"/>
                  <a:pt x="3505986" y="4896156"/>
                  <a:pt x="3505986" y="4898962"/>
                </a:cubicBezTo>
                <a:cubicBezTo>
                  <a:pt x="3508090" y="4896156"/>
                  <a:pt x="3508090" y="4896156"/>
                  <a:pt x="3510196" y="4893349"/>
                </a:cubicBezTo>
                <a:close/>
                <a:moveTo>
                  <a:pt x="1831836" y="4891946"/>
                </a:moveTo>
                <a:cubicBezTo>
                  <a:pt x="1831836" y="4891946"/>
                  <a:pt x="1829028" y="4891946"/>
                  <a:pt x="1829028" y="4893350"/>
                </a:cubicBezTo>
                <a:cubicBezTo>
                  <a:pt x="1831836" y="4893350"/>
                  <a:pt x="1831836" y="4893350"/>
                  <a:pt x="1831836" y="4893350"/>
                </a:cubicBezTo>
                <a:cubicBezTo>
                  <a:pt x="1831836" y="4893350"/>
                  <a:pt x="1831836" y="4891946"/>
                  <a:pt x="1831836" y="4891946"/>
                </a:cubicBezTo>
                <a:close/>
                <a:moveTo>
                  <a:pt x="1804238" y="4891946"/>
                </a:moveTo>
                <a:cubicBezTo>
                  <a:pt x="1799559" y="4894052"/>
                  <a:pt x="1799559" y="4896156"/>
                  <a:pt x="1799559" y="4896156"/>
                </a:cubicBezTo>
                <a:cubicBezTo>
                  <a:pt x="1801897" y="4896156"/>
                  <a:pt x="1804238" y="4896156"/>
                  <a:pt x="1804238" y="4896156"/>
                </a:cubicBezTo>
                <a:cubicBezTo>
                  <a:pt x="1804238" y="4894052"/>
                  <a:pt x="1804238" y="4894052"/>
                  <a:pt x="1806576" y="4894052"/>
                </a:cubicBezTo>
                <a:cubicBezTo>
                  <a:pt x="1804238" y="4894052"/>
                  <a:pt x="1804238" y="4894052"/>
                  <a:pt x="1804238" y="4891946"/>
                </a:cubicBezTo>
                <a:close/>
                <a:moveTo>
                  <a:pt x="3484936" y="4889139"/>
                </a:moveTo>
                <a:cubicBezTo>
                  <a:pt x="3484936" y="4889139"/>
                  <a:pt x="3484936" y="4891945"/>
                  <a:pt x="3484936" y="4891945"/>
                </a:cubicBezTo>
                <a:cubicBezTo>
                  <a:pt x="3484936" y="4891945"/>
                  <a:pt x="3484936" y="4889139"/>
                  <a:pt x="3487743" y="4889139"/>
                </a:cubicBezTo>
                <a:cubicBezTo>
                  <a:pt x="3487743" y="4889139"/>
                  <a:pt x="3484936" y="4889139"/>
                  <a:pt x="3484936" y="4889139"/>
                </a:cubicBezTo>
                <a:close/>
                <a:moveTo>
                  <a:pt x="3491952" y="4886332"/>
                </a:moveTo>
                <a:cubicBezTo>
                  <a:pt x="3491952" y="4886332"/>
                  <a:pt x="3489146" y="4889139"/>
                  <a:pt x="3489146" y="4889139"/>
                </a:cubicBezTo>
                <a:cubicBezTo>
                  <a:pt x="3489146" y="4889139"/>
                  <a:pt x="3489146" y="4889139"/>
                  <a:pt x="3491952" y="4889139"/>
                </a:cubicBezTo>
                <a:cubicBezTo>
                  <a:pt x="3491952" y="4889139"/>
                  <a:pt x="3491952" y="4886332"/>
                  <a:pt x="3491952" y="4886332"/>
                </a:cubicBezTo>
                <a:close/>
                <a:moveTo>
                  <a:pt x="3611234" y="4884929"/>
                </a:moveTo>
                <a:cubicBezTo>
                  <a:pt x="3608989" y="4884929"/>
                  <a:pt x="3606744" y="4884929"/>
                  <a:pt x="3604498" y="4887035"/>
                </a:cubicBezTo>
                <a:cubicBezTo>
                  <a:pt x="3604498" y="4887035"/>
                  <a:pt x="3604498" y="4887035"/>
                  <a:pt x="3606744" y="4887035"/>
                </a:cubicBezTo>
                <a:cubicBezTo>
                  <a:pt x="3604498" y="4887035"/>
                  <a:pt x="3604498" y="4889139"/>
                  <a:pt x="3602253" y="4889139"/>
                </a:cubicBezTo>
                <a:cubicBezTo>
                  <a:pt x="3604498" y="4889139"/>
                  <a:pt x="3606744" y="4887035"/>
                  <a:pt x="3608989" y="4887035"/>
                </a:cubicBezTo>
                <a:cubicBezTo>
                  <a:pt x="3608989" y="4884929"/>
                  <a:pt x="3608989" y="4884929"/>
                  <a:pt x="3611234" y="4884929"/>
                </a:cubicBezTo>
                <a:close/>
                <a:moveTo>
                  <a:pt x="3494759" y="4884929"/>
                </a:moveTo>
                <a:lnTo>
                  <a:pt x="3494759" y="4886332"/>
                </a:lnTo>
                <a:lnTo>
                  <a:pt x="3494759" y="4886333"/>
                </a:lnTo>
                <a:cubicBezTo>
                  <a:pt x="3494759" y="4886333"/>
                  <a:pt x="3496163" y="4884929"/>
                  <a:pt x="3496163" y="4884929"/>
                </a:cubicBezTo>
                <a:cubicBezTo>
                  <a:pt x="3496163" y="4884929"/>
                  <a:pt x="3496163" y="4884929"/>
                  <a:pt x="3494759" y="4884929"/>
                </a:cubicBezTo>
                <a:close/>
                <a:moveTo>
                  <a:pt x="1838853" y="4884929"/>
                </a:moveTo>
                <a:cubicBezTo>
                  <a:pt x="1836513" y="4887035"/>
                  <a:pt x="1834175" y="4887035"/>
                  <a:pt x="1831836" y="4887035"/>
                </a:cubicBezTo>
                <a:cubicBezTo>
                  <a:pt x="1831836" y="4887035"/>
                  <a:pt x="1831836" y="4887035"/>
                  <a:pt x="1831836" y="4889139"/>
                </a:cubicBezTo>
                <a:cubicBezTo>
                  <a:pt x="1834175" y="4887035"/>
                  <a:pt x="1836513" y="4887035"/>
                  <a:pt x="1836513" y="4887035"/>
                </a:cubicBezTo>
                <a:cubicBezTo>
                  <a:pt x="1836513" y="4887035"/>
                  <a:pt x="1838853" y="4887035"/>
                  <a:pt x="1838853" y="4884929"/>
                </a:cubicBezTo>
                <a:close/>
                <a:moveTo>
                  <a:pt x="1817002" y="4882591"/>
                </a:moveTo>
                <a:cubicBezTo>
                  <a:pt x="1819207" y="4880720"/>
                  <a:pt x="1805975" y="4886333"/>
                  <a:pt x="1803769" y="4886333"/>
                </a:cubicBezTo>
                <a:cubicBezTo>
                  <a:pt x="1808180" y="4886333"/>
                  <a:pt x="1810384" y="4884462"/>
                  <a:pt x="1814796" y="4884462"/>
                </a:cubicBezTo>
                <a:cubicBezTo>
                  <a:pt x="1814796" y="4884462"/>
                  <a:pt x="1817002" y="4882591"/>
                  <a:pt x="1817002" y="4882591"/>
                </a:cubicBezTo>
                <a:close/>
                <a:moveTo>
                  <a:pt x="3557820" y="4882298"/>
                </a:moveTo>
                <a:cubicBezTo>
                  <a:pt x="3557031" y="4882298"/>
                  <a:pt x="3555452" y="4882824"/>
                  <a:pt x="3554400" y="4882824"/>
                </a:cubicBezTo>
                <a:cubicBezTo>
                  <a:pt x="3554400" y="4882824"/>
                  <a:pt x="3554400" y="4882824"/>
                  <a:pt x="3552295" y="4882824"/>
                </a:cubicBezTo>
                <a:cubicBezTo>
                  <a:pt x="3556505" y="4882824"/>
                  <a:pt x="3556505" y="4882824"/>
                  <a:pt x="3556505" y="4884929"/>
                </a:cubicBezTo>
                <a:cubicBezTo>
                  <a:pt x="3558610" y="4882824"/>
                  <a:pt x="3558610" y="4882298"/>
                  <a:pt x="3557820" y="4882298"/>
                </a:cubicBezTo>
                <a:close/>
                <a:moveTo>
                  <a:pt x="3549488" y="4882122"/>
                </a:moveTo>
                <a:cubicBezTo>
                  <a:pt x="3547033" y="4884228"/>
                  <a:pt x="3544576" y="4884228"/>
                  <a:pt x="3542120" y="4886333"/>
                </a:cubicBezTo>
                <a:cubicBezTo>
                  <a:pt x="3544576" y="4886333"/>
                  <a:pt x="3544576" y="4886333"/>
                  <a:pt x="3544576" y="4886333"/>
                </a:cubicBezTo>
                <a:cubicBezTo>
                  <a:pt x="3547033" y="4884228"/>
                  <a:pt x="3549488" y="4884228"/>
                  <a:pt x="3549488" y="4882122"/>
                </a:cubicBezTo>
                <a:close/>
                <a:moveTo>
                  <a:pt x="1874986" y="4880720"/>
                </a:moveTo>
                <a:cubicBezTo>
                  <a:pt x="1872531" y="4880720"/>
                  <a:pt x="1872531" y="4880720"/>
                  <a:pt x="1872531" y="4882825"/>
                </a:cubicBezTo>
                <a:cubicBezTo>
                  <a:pt x="1872531" y="4882825"/>
                  <a:pt x="1874986" y="4882825"/>
                  <a:pt x="1874986" y="4882825"/>
                </a:cubicBezTo>
                <a:cubicBezTo>
                  <a:pt x="1874986" y="4884930"/>
                  <a:pt x="1877444" y="4882825"/>
                  <a:pt x="1874986" y="4884930"/>
                </a:cubicBezTo>
                <a:cubicBezTo>
                  <a:pt x="1877444" y="4882825"/>
                  <a:pt x="1879899" y="4882825"/>
                  <a:pt x="1882355" y="4880720"/>
                </a:cubicBezTo>
                <a:cubicBezTo>
                  <a:pt x="1882355" y="4880720"/>
                  <a:pt x="1882355" y="4880720"/>
                  <a:pt x="1879899" y="4880720"/>
                </a:cubicBezTo>
                <a:cubicBezTo>
                  <a:pt x="1874986" y="4880720"/>
                  <a:pt x="1877444" y="4880720"/>
                  <a:pt x="1874986" y="4880720"/>
                </a:cubicBezTo>
                <a:close/>
                <a:moveTo>
                  <a:pt x="1824819" y="4880720"/>
                </a:moveTo>
                <a:cubicBezTo>
                  <a:pt x="1822011" y="4882123"/>
                  <a:pt x="1822011" y="4882123"/>
                  <a:pt x="1819205" y="4882123"/>
                </a:cubicBezTo>
                <a:cubicBezTo>
                  <a:pt x="1822011" y="4882123"/>
                  <a:pt x="1822011" y="4882123"/>
                  <a:pt x="1822011" y="4882123"/>
                </a:cubicBezTo>
                <a:cubicBezTo>
                  <a:pt x="1822011" y="4882123"/>
                  <a:pt x="1824819" y="4882123"/>
                  <a:pt x="1824819" y="4880720"/>
                </a:cubicBezTo>
                <a:close/>
                <a:moveTo>
                  <a:pt x="3532776" y="4880118"/>
                </a:moveTo>
                <a:cubicBezTo>
                  <a:pt x="3530480" y="4882323"/>
                  <a:pt x="3530480" y="4882323"/>
                  <a:pt x="3528183" y="4882323"/>
                </a:cubicBezTo>
                <a:cubicBezTo>
                  <a:pt x="3521294" y="4886733"/>
                  <a:pt x="3516701" y="4888939"/>
                  <a:pt x="3514405" y="4893349"/>
                </a:cubicBezTo>
                <a:cubicBezTo>
                  <a:pt x="3518998" y="4891144"/>
                  <a:pt x="3523591" y="4886733"/>
                  <a:pt x="3530480" y="4884528"/>
                </a:cubicBezTo>
                <a:cubicBezTo>
                  <a:pt x="3532776" y="4882323"/>
                  <a:pt x="3532776" y="4882323"/>
                  <a:pt x="3535072" y="4880118"/>
                </a:cubicBezTo>
                <a:cubicBezTo>
                  <a:pt x="3532776" y="4880118"/>
                  <a:pt x="3532776" y="4880118"/>
                  <a:pt x="3532776" y="4880118"/>
                </a:cubicBezTo>
                <a:close/>
                <a:moveTo>
                  <a:pt x="3535072" y="4877912"/>
                </a:moveTo>
                <a:cubicBezTo>
                  <a:pt x="3537368" y="4880118"/>
                  <a:pt x="3537368" y="4880118"/>
                  <a:pt x="3537368" y="4880118"/>
                </a:cubicBezTo>
                <a:cubicBezTo>
                  <a:pt x="3539665" y="4877912"/>
                  <a:pt x="3539665" y="4877912"/>
                  <a:pt x="3539665" y="4877912"/>
                </a:cubicBezTo>
                <a:cubicBezTo>
                  <a:pt x="3539665" y="4877912"/>
                  <a:pt x="3539665" y="4877912"/>
                  <a:pt x="3537368" y="4877912"/>
                </a:cubicBezTo>
                <a:cubicBezTo>
                  <a:pt x="3537368" y="4877912"/>
                  <a:pt x="3537368" y="4877912"/>
                  <a:pt x="3535072" y="4877912"/>
                </a:cubicBezTo>
                <a:close/>
                <a:moveTo>
                  <a:pt x="3542472" y="4875808"/>
                </a:moveTo>
                <a:cubicBezTo>
                  <a:pt x="3542472" y="4875808"/>
                  <a:pt x="3542472" y="4875808"/>
                  <a:pt x="3542472" y="4877913"/>
                </a:cubicBezTo>
                <a:cubicBezTo>
                  <a:pt x="3542472" y="4877913"/>
                  <a:pt x="3542472" y="4875808"/>
                  <a:pt x="3544576" y="4875808"/>
                </a:cubicBezTo>
                <a:cubicBezTo>
                  <a:pt x="3542472" y="4875808"/>
                  <a:pt x="3542472" y="4875808"/>
                  <a:pt x="3542472" y="4875808"/>
                </a:cubicBezTo>
                <a:close/>
                <a:moveTo>
                  <a:pt x="3625268" y="4875105"/>
                </a:moveTo>
                <a:cubicBezTo>
                  <a:pt x="3622928" y="4877912"/>
                  <a:pt x="3620590" y="4877912"/>
                  <a:pt x="3618250" y="4880719"/>
                </a:cubicBezTo>
                <a:cubicBezTo>
                  <a:pt x="3620590" y="4880719"/>
                  <a:pt x="3622928" y="4877912"/>
                  <a:pt x="3625268" y="4877912"/>
                </a:cubicBezTo>
                <a:cubicBezTo>
                  <a:pt x="3625268" y="4877912"/>
                  <a:pt x="3625268" y="4875105"/>
                  <a:pt x="3625268" y="4875105"/>
                </a:cubicBezTo>
                <a:close/>
                <a:moveTo>
                  <a:pt x="3564926" y="4875105"/>
                </a:moveTo>
                <a:cubicBezTo>
                  <a:pt x="3562586" y="4875105"/>
                  <a:pt x="3560248" y="4877912"/>
                  <a:pt x="3557908" y="4880719"/>
                </a:cubicBezTo>
                <a:cubicBezTo>
                  <a:pt x="3562586" y="4877912"/>
                  <a:pt x="3560248" y="4877912"/>
                  <a:pt x="3564926" y="4877912"/>
                </a:cubicBezTo>
                <a:cubicBezTo>
                  <a:pt x="3564926" y="4875105"/>
                  <a:pt x="3564926" y="4875105"/>
                  <a:pt x="3564926" y="4875105"/>
                </a:cubicBezTo>
                <a:close/>
                <a:moveTo>
                  <a:pt x="3630180" y="4873703"/>
                </a:moveTo>
                <a:cubicBezTo>
                  <a:pt x="3630180" y="4875106"/>
                  <a:pt x="3628074" y="4875106"/>
                  <a:pt x="3628074" y="4875106"/>
                </a:cubicBezTo>
                <a:cubicBezTo>
                  <a:pt x="3630180" y="4875106"/>
                  <a:pt x="3630180" y="4875106"/>
                  <a:pt x="3632284" y="4873703"/>
                </a:cubicBezTo>
                <a:cubicBezTo>
                  <a:pt x="3632284" y="4873703"/>
                  <a:pt x="3630180" y="4873703"/>
                  <a:pt x="3630180" y="4873703"/>
                </a:cubicBezTo>
                <a:close/>
                <a:moveTo>
                  <a:pt x="3529842" y="4873703"/>
                </a:moveTo>
                <a:cubicBezTo>
                  <a:pt x="3529067" y="4873703"/>
                  <a:pt x="3528438" y="4874017"/>
                  <a:pt x="3528438" y="4874404"/>
                </a:cubicBezTo>
                <a:cubicBezTo>
                  <a:pt x="3528438" y="4874793"/>
                  <a:pt x="3529067" y="4875106"/>
                  <a:pt x="3529842" y="4875106"/>
                </a:cubicBezTo>
                <a:cubicBezTo>
                  <a:pt x="3530618" y="4875106"/>
                  <a:pt x="3531246" y="4874793"/>
                  <a:pt x="3531246" y="4874404"/>
                </a:cubicBezTo>
                <a:cubicBezTo>
                  <a:pt x="3531246" y="4874017"/>
                  <a:pt x="3530618" y="4873703"/>
                  <a:pt x="3529842" y="4873703"/>
                </a:cubicBezTo>
                <a:close/>
                <a:moveTo>
                  <a:pt x="3549488" y="4870896"/>
                </a:moveTo>
                <a:cubicBezTo>
                  <a:pt x="3549488" y="4870896"/>
                  <a:pt x="3549488" y="4870896"/>
                  <a:pt x="3552295" y="4873703"/>
                </a:cubicBezTo>
                <a:cubicBezTo>
                  <a:pt x="3552295" y="4870896"/>
                  <a:pt x="3552295" y="4870896"/>
                  <a:pt x="3552295" y="4870896"/>
                </a:cubicBezTo>
                <a:cubicBezTo>
                  <a:pt x="3552295" y="4870896"/>
                  <a:pt x="3549488" y="4870896"/>
                  <a:pt x="3549488" y="4870896"/>
                </a:cubicBezTo>
                <a:close/>
                <a:moveTo>
                  <a:pt x="3522123" y="4870896"/>
                </a:moveTo>
                <a:cubicBezTo>
                  <a:pt x="3522123" y="4873703"/>
                  <a:pt x="3522123" y="4873703"/>
                  <a:pt x="3520018" y="4873703"/>
                </a:cubicBezTo>
                <a:cubicBezTo>
                  <a:pt x="3522123" y="4873703"/>
                  <a:pt x="3522123" y="4870896"/>
                  <a:pt x="3524229" y="4870896"/>
                </a:cubicBezTo>
                <a:cubicBezTo>
                  <a:pt x="3522123" y="4870896"/>
                  <a:pt x="3522123" y="4870896"/>
                  <a:pt x="3522123" y="4870896"/>
                </a:cubicBezTo>
                <a:close/>
                <a:moveTo>
                  <a:pt x="1844466" y="4870896"/>
                </a:moveTo>
                <a:lnTo>
                  <a:pt x="1843942" y="4871235"/>
                </a:lnTo>
                <a:lnTo>
                  <a:pt x="1842550" y="4871669"/>
                </a:lnTo>
                <a:close/>
                <a:moveTo>
                  <a:pt x="1819205" y="4870896"/>
                </a:moveTo>
                <a:cubicBezTo>
                  <a:pt x="1817100" y="4873001"/>
                  <a:pt x="1817100" y="4873001"/>
                  <a:pt x="1814994" y="4873001"/>
                </a:cubicBezTo>
                <a:cubicBezTo>
                  <a:pt x="1812890" y="4873001"/>
                  <a:pt x="1810785" y="4875106"/>
                  <a:pt x="1810785" y="4875106"/>
                </a:cubicBezTo>
                <a:cubicBezTo>
                  <a:pt x="1812890" y="4873001"/>
                  <a:pt x="1814994" y="4873001"/>
                  <a:pt x="1819205" y="4870896"/>
                </a:cubicBezTo>
                <a:close/>
                <a:moveTo>
                  <a:pt x="1847272" y="4868089"/>
                </a:moveTo>
                <a:cubicBezTo>
                  <a:pt x="1845026" y="4868089"/>
                  <a:pt x="1840536" y="4870896"/>
                  <a:pt x="1836045" y="4870896"/>
                </a:cubicBezTo>
                <a:cubicBezTo>
                  <a:pt x="1836045" y="4870896"/>
                  <a:pt x="1836045" y="4870896"/>
                  <a:pt x="1836045" y="4873703"/>
                </a:cubicBezTo>
                <a:lnTo>
                  <a:pt x="1842550" y="4871669"/>
                </a:lnTo>
                <a:lnTo>
                  <a:pt x="1826222" y="4878264"/>
                </a:lnTo>
                <a:cubicBezTo>
                  <a:pt x="1828503" y="4880720"/>
                  <a:pt x="1828503" y="4880720"/>
                  <a:pt x="1828503" y="4880720"/>
                </a:cubicBezTo>
                <a:cubicBezTo>
                  <a:pt x="1830784" y="4880720"/>
                  <a:pt x="1833064" y="4880720"/>
                  <a:pt x="1833064" y="4878264"/>
                </a:cubicBezTo>
                <a:lnTo>
                  <a:pt x="1843942" y="4871235"/>
                </a:lnTo>
                <a:lnTo>
                  <a:pt x="1845026" y="4870896"/>
                </a:lnTo>
                <a:cubicBezTo>
                  <a:pt x="1847272" y="4870896"/>
                  <a:pt x="1847272" y="4868089"/>
                  <a:pt x="1847272" y="4868089"/>
                </a:cubicBezTo>
                <a:close/>
                <a:moveTo>
                  <a:pt x="1833238" y="4866686"/>
                </a:moveTo>
                <a:cubicBezTo>
                  <a:pt x="1833238" y="4866686"/>
                  <a:pt x="1833238" y="4866686"/>
                  <a:pt x="1833238" y="4868089"/>
                </a:cubicBezTo>
                <a:cubicBezTo>
                  <a:pt x="1833238" y="4866686"/>
                  <a:pt x="1836045" y="4866686"/>
                  <a:pt x="1836045" y="4866686"/>
                </a:cubicBezTo>
                <a:close/>
                <a:moveTo>
                  <a:pt x="3603516" y="4862476"/>
                </a:moveTo>
                <a:lnTo>
                  <a:pt x="3603867" y="4862827"/>
                </a:lnTo>
                <a:lnTo>
                  <a:pt x="3603165" y="4863529"/>
                </a:lnTo>
                <a:lnTo>
                  <a:pt x="3602814" y="4863178"/>
                </a:lnTo>
                <a:cubicBezTo>
                  <a:pt x="3602814" y="4862790"/>
                  <a:pt x="3603128" y="4862476"/>
                  <a:pt x="3603516" y="4862476"/>
                </a:cubicBezTo>
                <a:close/>
                <a:moveTo>
                  <a:pt x="3602814" y="4862476"/>
                </a:moveTo>
                <a:lnTo>
                  <a:pt x="3602814" y="4863178"/>
                </a:lnTo>
                <a:lnTo>
                  <a:pt x="3602814" y="4863880"/>
                </a:lnTo>
                <a:lnTo>
                  <a:pt x="3603165" y="4863529"/>
                </a:lnTo>
                <a:lnTo>
                  <a:pt x="3603516" y="4863880"/>
                </a:lnTo>
                <a:cubicBezTo>
                  <a:pt x="3603904" y="4863880"/>
                  <a:pt x="3604218" y="4863565"/>
                  <a:pt x="3604218" y="4863178"/>
                </a:cubicBezTo>
                <a:lnTo>
                  <a:pt x="3603867" y="4862827"/>
                </a:lnTo>
                <a:lnTo>
                  <a:pt x="3604218" y="4862476"/>
                </a:lnTo>
                <a:lnTo>
                  <a:pt x="3603516" y="4862476"/>
                </a:lnTo>
                <a:close/>
                <a:moveTo>
                  <a:pt x="3574748" y="4862476"/>
                </a:moveTo>
                <a:cubicBezTo>
                  <a:pt x="3574748" y="4864581"/>
                  <a:pt x="3574748" y="4864581"/>
                  <a:pt x="3574748" y="4864581"/>
                </a:cubicBezTo>
                <a:cubicBezTo>
                  <a:pt x="3574748" y="4864581"/>
                  <a:pt x="3571942" y="4864581"/>
                  <a:pt x="3571942" y="4864581"/>
                </a:cubicBezTo>
                <a:cubicBezTo>
                  <a:pt x="3571942" y="4864581"/>
                  <a:pt x="3571942" y="4866686"/>
                  <a:pt x="3571942" y="4866686"/>
                </a:cubicBezTo>
                <a:cubicBezTo>
                  <a:pt x="3571942" y="4866686"/>
                  <a:pt x="3574748" y="4864581"/>
                  <a:pt x="3574748" y="4864581"/>
                </a:cubicBezTo>
                <a:cubicBezTo>
                  <a:pt x="3577555" y="4862476"/>
                  <a:pt x="3577555" y="4862476"/>
                  <a:pt x="3577555" y="4862476"/>
                </a:cubicBezTo>
                <a:cubicBezTo>
                  <a:pt x="3574748" y="4862476"/>
                  <a:pt x="3574748" y="4862476"/>
                  <a:pt x="3574748" y="4862476"/>
                </a:cubicBezTo>
                <a:close/>
                <a:moveTo>
                  <a:pt x="3549488" y="4862476"/>
                </a:moveTo>
                <a:cubicBezTo>
                  <a:pt x="3549488" y="4862476"/>
                  <a:pt x="3549488" y="4863880"/>
                  <a:pt x="3549488" y="4863880"/>
                </a:cubicBezTo>
                <a:cubicBezTo>
                  <a:pt x="3551593" y="4863880"/>
                  <a:pt x="3551593" y="4863880"/>
                  <a:pt x="3553699" y="4863880"/>
                </a:cubicBezTo>
                <a:cubicBezTo>
                  <a:pt x="3553699" y="4862476"/>
                  <a:pt x="3553699" y="4862476"/>
                  <a:pt x="3553699" y="4862476"/>
                </a:cubicBezTo>
                <a:cubicBezTo>
                  <a:pt x="3551593" y="4863880"/>
                  <a:pt x="3551593" y="4863880"/>
                  <a:pt x="3549488" y="4863880"/>
                </a:cubicBezTo>
                <a:cubicBezTo>
                  <a:pt x="3549488" y="4863880"/>
                  <a:pt x="3552295" y="4862476"/>
                  <a:pt x="3552295" y="4862476"/>
                </a:cubicBezTo>
                <a:cubicBezTo>
                  <a:pt x="3552295" y="4862476"/>
                  <a:pt x="3552295" y="4862476"/>
                  <a:pt x="3549488" y="4862476"/>
                </a:cubicBezTo>
                <a:close/>
                <a:moveTo>
                  <a:pt x="1713957" y="4856863"/>
                </a:moveTo>
                <a:cubicBezTo>
                  <a:pt x="1713957" y="4859669"/>
                  <a:pt x="1713957" y="4859669"/>
                  <a:pt x="1712554" y="4859669"/>
                </a:cubicBezTo>
                <a:cubicBezTo>
                  <a:pt x="1712554" y="4859669"/>
                  <a:pt x="1712554" y="4859669"/>
                  <a:pt x="1712554" y="4862476"/>
                </a:cubicBezTo>
                <a:cubicBezTo>
                  <a:pt x="1712554" y="4859669"/>
                  <a:pt x="1713957" y="4859669"/>
                  <a:pt x="1713957" y="4856863"/>
                </a:cubicBezTo>
                <a:close/>
                <a:moveTo>
                  <a:pt x="1806410" y="4855460"/>
                </a:moveTo>
                <a:cubicBezTo>
                  <a:pt x="1801788" y="4857681"/>
                  <a:pt x="1794854" y="4857681"/>
                  <a:pt x="1787920" y="4859904"/>
                </a:cubicBezTo>
                <a:cubicBezTo>
                  <a:pt x="1787920" y="4859904"/>
                  <a:pt x="1785609" y="4862126"/>
                  <a:pt x="1783296" y="4864347"/>
                </a:cubicBezTo>
                <a:cubicBezTo>
                  <a:pt x="1783296" y="4864347"/>
                  <a:pt x="1780986" y="4864347"/>
                  <a:pt x="1780986" y="4864347"/>
                </a:cubicBezTo>
                <a:cubicBezTo>
                  <a:pt x="1780986" y="4864347"/>
                  <a:pt x="1780986" y="4862126"/>
                  <a:pt x="1780986" y="4862126"/>
                </a:cubicBezTo>
                <a:cubicBezTo>
                  <a:pt x="1776364" y="4864347"/>
                  <a:pt x="1769430" y="4866570"/>
                  <a:pt x="1764806" y="4866570"/>
                </a:cubicBezTo>
                <a:cubicBezTo>
                  <a:pt x="1764806" y="4866570"/>
                  <a:pt x="1764806" y="4866570"/>
                  <a:pt x="1767117" y="4866570"/>
                </a:cubicBezTo>
                <a:cubicBezTo>
                  <a:pt x="1764806" y="4868791"/>
                  <a:pt x="1764806" y="4868791"/>
                  <a:pt x="1764806" y="4868791"/>
                </a:cubicBezTo>
                <a:cubicBezTo>
                  <a:pt x="1764806" y="4868791"/>
                  <a:pt x="1762496" y="4868791"/>
                  <a:pt x="1762496" y="4868791"/>
                </a:cubicBezTo>
                <a:cubicBezTo>
                  <a:pt x="1760183" y="4871014"/>
                  <a:pt x="1755562" y="4871014"/>
                  <a:pt x="1753251" y="4873235"/>
                </a:cubicBezTo>
                <a:cubicBezTo>
                  <a:pt x="1755562" y="4873235"/>
                  <a:pt x="1757872" y="4873235"/>
                  <a:pt x="1762496" y="4871014"/>
                </a:cubicBezTo>
                <a:cubicBezTo>
                  <a:pt x="1760183" y="4873235"/>
                  <a:pt x="1755562" y="4875457"/>
                  <a:pt x="1753251" y="4877680"/>
                </a:cubicBezTo>
                <a:cubicBezTo>
                  <a:pt x="1760183" y="4875457"/>
                  <a:pt x="1767117" y="4875457"/>
                  <a:pt x="1774052" y="4875457"/>
                </a:cubicBezTo>
                <a:cubicBezTo>
                  <a:pt x="1767117" y="4875457"/>
                  <a:pt x="1762496" y="4877680"/>
                  <a:pt x="1757872" y="4879902"/>
                </a:cubicBezTo>
                <a:cubicBezTo>
                  <a:pt x="1757872" y="4879902"/>
                  <a:pt x="1757872" y="4882123"/>
                  <a:pt x="1760183" y="4882123"/>
                </a:cubicBezTo>
                <a:cubicBezTo>
                  <a:pt x="1776364" y="4879902"/>
                  <a:pt x="1785609" y="4877680"/>
                  <a:pt x="1794854" y="4879902"/>
                </a:cubicBezTo>
                <a:cubicBezTo>
                  <a:pt x="1801788" y="4875457"/>
                  <a:pt x="1815655" y="4873235"/>
                  <a:pt x="1822589" y="4868791"/>
                </a:cubicBezTo>
                <a:cubicBezTo>
                  <a:pt x="1822589" y="4868791"/>
                  <a:pt x="1820279" y="4871014"/>
                  <a:pt x="1820279" y="4871014"/>
                </a:cubicBezTo>
                <a:cubicBezTo>
                  <a:pt x="1824902" y="4871014"/>
                  <a:pt x="1827212" y="4868791"/>
                  <a:pt x="1831836" y="4868791"/>
                </a:cubicBezTo>
                <a:cubicBezTo>
                  <a:pt x="1831836" y="4868791"/>
                  <a:pt x="1831836" y="4866570"/>
                  <a:pt x="1831836" y="4866570"/>
                </a:cubicBezTo>
                <a:cubicBezTo>
                  <a:pt x="1831836" y="4866570"/>
                  <a:pt x="1829524" y="4866570"/>
                  <a:pt x="1827212" y="4866570"/>
                </a:cubicBezTo>
                <a:cubicBezTo>
                  <a:pt x="1827212" y="4868791"/>
                  <a:pt x="1829524" y="4866570"/>
                  <a:pt x="1824902" y="4868791"/>
                </a:cubicBezTo>
                <a:cubicBezTo>
                  <a:pt x="1824902" y="4866570"/>
                  <a:pt x="1824902" y="4866570"/>
                  <a:pt x="1822589" y="4864347"/>
                </a:cubicBezTo>
                <a:cubicBezTo>
                  <a:pt x="1822589" y="4864347"/>
                  <a:pt x="1820279" y="4864347"/>
                  <a:pt x="1820279" y="4864347"/>
                </a:cubicBezTo>
                <a:cubicBezTo>
                  <a:pt x="1820279" y="4864347"/>
                  <a:pt x="1820279" y="4864347"/>
                  <a:pt x="1820279" y="4866570"/>
                </a:cubicBezTo>
                <a:lnTo>
                  <a:pt x="1819700" y="4866570"/>
                </a:lnTo>
                <a:lnTo>
                  <a:pt x="1817968" y="4866570"/>
                </a:lnTo>
                <a:cubicBezTo>
                  <a:pt x="1817968" y="4866570"/>
                  <a:pt x="1817968" y="4866570"/>
                  <a:pt x="1817968" y="4864347"/>
                </a:cubicBezTo>
                <a:cubicBezTo>
                  <a:pt x="1817968" y="4866570"/>
                  <a:pt x="1815655" y="4866570"/>
                  <a:pt x="1813345" y="4866570"/>
                </a:cubicBezTo>
                <a:cubicBezTo>
                  <a:pt x="1813345" y="4864347"/>
                  <a:pt x="1815655" y="4862126"/>
                  <a:pt x="1815655" y="4859904"/>
                </a:cubicBezTo>
                <a:cubicBezTo>
                  <a:pt x="1813345" y="4862126"/>
                  <a:pt x="1815655" y="4859904"/>
                  <a:pt x="1808722" y="4862126"/>
                </a:cubicBezTo>
                <a:cubicBezTo>
                  <a:pt x="1808722" y="4862126"/>
                  <a:pt x="1808722" y="4859904"/>
                  <a:pt x="1811033" y="4859904"/>
                </a:cubicBezTo>
                <a:cubicBezTo>
                  <a:pt x="1811033" y="4857681"/>
                  <a:pt x="1813345" y="4859904"/>
                  <a:pt x="1811033" y="4857681"/>
                </a:cubicBezTo>
                <a:cubicBezTo>
                  <a:pt x="1811033" y="4857681"/>
                  <a:pt x="1811033" y="4855460"/>
                  <a:pt x="1806410" y="4857681"/>
                </a:cubicBezTo>
                <a:cubicBezTo>
                  <a:pt x="1806410" y="4857681"/>
                  <a:pt x="1808722" y="4855460"/>
                  <a:pt x="1808722" y="4855460"/>
                </a:cubicBezTo>
                <a:cubicBezTo>
                  <a:pt x="1808722" y="4855460"/>
                  <a:pt x="1808722" y="4855460"/>
                  <a:pt x="1806410" y="4855460"/>
                </a:cubicBezTo>
                <a:close/>
                <a:moveTo>
                  <a:pt x="3585896" y="4855459"/>
                </a:moveTo>
                <a:cubicBezTo>
                  <a:pt x="3585896" y="4855459"/>
                  <a:pt x="3583636" y="4855459"/>
                  <a:pt x="3583636" y="4857740"/>
                </a:cubicBezTo>
                <a:cubicBezTo>
                  <a:pt x="3583636" y="4860020"/>
                  <a:pt x="3583636" y="4860020"/>
                  <a:pt x="3583636" y="4860020"/>
                </a:cubicBezTo>
                <a:cubicBezTo>
                  <a:pt x="3583636" y="4862300"/>
                  <a:pt x="3583636" y="4862300"/>
                  <a:pt x="3583636" y="4864581"/>
                </a:cubicBezTo>
                <a:cubicBezTo>
                  <a:pt x="3583636" y="4864581"/>
                  <a:pt x="3583636" y="4862300"/>
                  <a:pt x="3581374" y="4862300"/>
                </a:cubicBezTo>
                <a:cubicBezTo>
                  <a:pt x="3579113" y="4864581"/>
                  <a:pt x="3581374" y="4862300"/>
                  <a:pt x="3581374" y="4864581"/>
                </a:cubicBezTo>
                <a:cubicBezTo>
                  <a:pt x="3579113" y="4864581"/>
                  <a:pt x="3579113" y="4864581"/>
                  <a:pt x="3579113" y="4864581"/>
                </a:cubicBezTo>
                <a:cubicBezTo>
                  <a:pt x="3576853" y="4864581"/>
                  <a:pt x="3572330" y="4866862"/>
                  <a:pt x="3567809" y="4871422"/>
                </a:cubicBezTo>
                <a:cubicBezTo>
                  <a:pt x="3570070" y="4869141"/>
                  <a:pt x="3570070" y="4869141"/>
                  <a:pt x="3570070" y="4866862"/>
                </a:cubicBezTo>
                <a:cubicBezTo>
                  <a:pt x="3567809" y="4866862"/>
                  <a:pt x="3565548" y="4869141"/>
                  <a:pt x="3565548" y="4869141"/>
                </a:cubicBezTo>
                <a:cubicBezTo>
                  <a:pt x="3565548" y="4869141"/>
                  <a:pt x="3565548" y="4869141"/>
                  <a:pt x="3563288" y="4869141"/>
                </a:cubicBezTo>
                <a:cubicBezTo>
                  <a:pt x="3561026" y="4871422"/>
                  <a:pt x="3558765" y="4871422"/>
                  <a:pt x="3556505" y="4873703"/>
                </a:cubicBezTo>
                <a:cubicBezTo>
                  <a:pt x="3561026" y="4873703"/>
                  <a:pt x="3563288" y="4871422"/>
                  <a:pt x="3565548" y="4869141"/>
                </a:cubicBezTo>
                <a:cubicBezTo>
                  <a:pt x="3565548" y="4871422"/>
                  <a:pt x="3563288" y="4871422"/>
                  <a:pt x="3563288" y="4873703"/>
                </a:cubicBezTo>
                <a:cubicBezTo>
                  <a:pt x="3567809" y="4871422"/>
                  <a:pt x="3574592" y="4869141"/>
                  <a:pt x="3579113" y="4866862"/>
                </a:cubicBezTo>
                <a:cubicBezTo>
                  <a:pt x="3581374" y="4866862"/>
                  <a:pt x="3581374" y="4864581"/>
                  <a:pt x="3583636" y="4864581"/>
                </a:cubicBezTo>
                <a:cubicBezTo>
                  <a:pt x="3585896" y="4864581"/>
                  <a:pt x="3585896" y="4864581"/>
                  <a:pt x="3585896" y="4864581"/>
                </a:cubicBezTo>
                <a:cubicBezTo>
                  <a:pt x="3585896" y="4862300"/>
                  <a:pt x="3588157" y="4862300"/>
                  <a:pt x="3588157" y="4862300"/>
                </a:cubicBezTo>
                <a:cubicBezTo>
                  <a:pt x="3588157" y="4862300"/>
                  <a:pt x="3588157" y="4862300"/>
                  <a:pt x="3588157" y="4860020"/>
                </a:cubicBezTo>
                <a:cubicBezTo>
                  <a:pt x="3588157" y="4860020"/>
                  <a:pt x="3590418" y="4860020"/>
                  <a:pt x="3592679" y="4860020"/>
                </a:cubicBezTo>
                <a:cubicBezTo>
                  <a:pt x="3592679" y="4860020"/>
                  <a:pt x="3594940" y="4860020"/>
                  <a:pt x="3597201" y="4857740"/>
                </a:cubicBezTo>
                <a:cubicBezTo>
                  <a:pt x="3594940" y="4857740"/>
                  <a:pt x="3594940" y="4857740"/>
                  <a:pt x="3592679" y="4857740"/>
                </a:cubicBezTo>
                <a:cubicBezTo>
                  <a:pt x="3592679" y="4857740"/>
                  <a:pt x="3592679" y="4860020"/>
                  <a:pt x="3588157" y="4860020"/>
                </a:cubicBezTo>
                <a:cubicBezTo>
                  <a:pt x="3588157" y="4857740"/>
                  <a:pt x="3588157" y="4857740"/>
                  <a:pt x="3585896" y="4857740"/>
                </a:cubicBezTo>
                <a:cubicBezTo>
                  <a:pt x="3585896" y="4857740"/>
                  <a:pt x="3585896" y="4857740"/>
                  <a:pt x="3588157" y="4857740"/>
                </a:cubicBezTo>
                <a:cubicBezTo>
                  <a:pt x="3588157" y="4857740"/>
                  <a:pt x="3585896" y="4857740"/>
                  <a:pt x="3585896" y="4855459"/>
                </a:cubicBezTo>
                <a:close/>
                <a:moveTo>
                  <a:pt x="1686637" y="4853740"/>
                </a:moveTo>
                <a:lnTo>
                  <a:pt x="1687594" y="4854217"/>
                </a:lnTo>
                <a:lnTo>
                  <a:pt x="1684487" y="4855460"/>
                </a:lnTo>
                <a:close/>
                <a:moveTo>
                  <a:pt x="3621057" y="4852652"/>
                </a:moveTo>
                <a:cubicBezTo>
                  <a:pt x="3621057" y="4855459"/>
                  <a:pt x="3621057" y="4855459"/>
                  <a:pt x="3621057" y="4855459"/>
                </a:cubicBezTo>
                <a:cubicBezTo>
                  <a:pt x="3623162" y="4855459"/>
                  <a:pt x="3623162" y="4855459"/>
                  <a:pt x="3625268" y="4852652"/>
                </a:cubicBezTo>
                <a:cubicBezTo>
                  <a:pt x="3623162" y="4852652"/>
                  <a:pt x="3623162" y="4852652"/>
                  <a:pt x="3621057" y="4852652"/>
                </a:cubicBezTo>
                <a:close/>
                <a:moveTo>
                  <a:pt x="3564926" y="4852652"/>
                </a:moveTo>
                <a:cubicBezTo>
                  <a:pt x="3562820" y="4855459"/>
                  <a:pt x="3562820" y="4855459"/>
                  <a:pt x="3560715" y="4855459"/>
                </a:cubicBezTo>
                <a:cubicBezTo>
                  <a:pt x="3562820" y="4855459"/>
                  <a:pt x="3562820" y="4855459"/>
                  <a:pt x="3562820" y="4855459"/>
                </a:cubicBezTo>
                <a:cubicBezTo>
                  <a:pt x="3562820" y="4855459"/>
                  <a:pt x="3564926" y="4852652"/>
                  <a:pt x="3564926" y="4852652"/>
                </a:cubicBezTo>
                <a:close/>
                <a:moveTo>
                  <a:pt x="3597201" y="4850548"/>
                </a:moveTo>
                <a:lnTo>
                  <a:pt x="3601410" y="4850548"/>
                </a:lnTo>
                <a:lnTo>
                  <a:pt x="3597201" y="4852652"/>
                </a:lnTo>
                <a:close/>
                <a:moveTo>
                  <a:pt x="3629478" y="4849846"/>
                </a:moveTo>
                <a:cubicBezTo>
                  <a:pt x="3629478" y="4852652"/>
                  <a:pt x="3629478" y="4852652"/>
                  <a:pt x="3628074" y="4852652"/>
                </a:cubicBezTo>
                <a:cubicBezTo>
                  <a:pt x="3628074" y="4852652"/>
                  <a:pt x="3628074" y="4852652"/>
                  <a:pt x="3628074" y="4855459"/>
                </a:cubicBezTo>
                <a:cubicBezTo>
                  <a:pt x="3628074" y="4852652"/>
                  <a:pt x="3628074" y="4849846"/>
                  <a:pt x="3629478" y="4849846"/>
                </a:cubicBezTo>
                <a:close/>
                <a:moveTo>
                  <a:pt x="3602814" y="4849846"/>
                </a:moveTo>
                <a:lnTo>
                  <a:pt x="3601770" y="4850889"/>
                </a:lnTo>
                <a:lnTo>
                  <a:pt x="3601879" y="4850548"/>
                </a:lnTo>
                <a:lnTo>
                  <a:pt x="3601410" y="4850548"/>
                </a:lnTo>
                <a:close/>
                <a:moveTo>
                  <a:pt x="3561417" y="4849846"/>
                </a:moveTo>
                <a:cubicBezTo>
                  <a:pt x="3561029" y="4849846"/>
                  <a:pt x="3560715" y="4850160"/>
                  <a:pt x="3560715" y="4850548"/>
                </a:cubicBezTo>
                <a:cubicBezTo>
                  <a:pt x="3560715" y="4850935"/>
                  <a:pt x="3561029" y="4851250"/>
                  <a:pt x="3561417" y="4851250"/>
                </a:cubicBezTo>
                <a:cubicBezTo>
                  <a:pt x="3561804" y="4851250"/>
                  <a:pt x="3562119" y="4850935"/>
                  <a:pt x="3562119" y="4850548"/>
                </a:cubicBezTo>
                <a:cubicBezTo>
                  <a:pt x="3562119" y="4850160"/>
                  <a:pt x="3561804" y="4849846"/>
                  <a:pt x="3561417" y="4849846"/>
                </a:cubicBezTo>
                <a:close/>
                <a:moveTo>
                  <a:pt x="3604218" y="4848443"/>
                </a:moveTo>
                <a:cubicBezTo>
                  <a:pt x="3604218" y="4848443"/>
                  <a:pt x="3602814" y="4848443"/>
                  <a:pt x="3602814" y="4849847"/>
                </a:cubicBezTo>
                <a:lnTo>
                  <a:pt x="3602814" y="4849846"/>
                </a:lnTo>
                <a:lnTo>
                  <a:pt x="3602814" y="4848864"/>
                </a:lnTo>
                <a:close/>
                <a:moveTo>
                  <a:pt x="3553979" y="4848443"/>
                </a:moveTo>
                <a:cubicBezTo>
                  <a:pt x="3553979" y="4850548"/>
                  <a:pt x="3551734" y="4850548"/>
                  <a:pt x="3549488" y="4852653"/>
                </a:cubicBezTo>
                <a:lnTo>
                  <a:pt x="3549488" y="4852652"/>
                </a:lnTo>
                <a:cubicBezTo>
                  <a:pt x="3547150" y="4852652"/>
                  <a:pt x="3547150" y="4852652"/>
                  <a:pt x="3544810" y="4852652"/>
                </a:cubicBezTo>
                <a:cubicBezTo>
                  <a:pt x="3544810" y="4854757"/>
                  <a:pt x="3544810" y="4854757"/>
                  <a:pt x="3542472" y="4854757"/>
                </a:cubicBezTo>
                <a:cubicBezTo>
                  <a:pt x="3542472" y="4854757"/>
                  <a:pt x="3542472" y="4854757"/>
                  <a:pt x="3542472" y="4856863"/>
                </a:cubicBezTo>
                <a:cubicBezTo>
                  <a:pt x="3542472" y="4854757"/>
                  <a:pt x="3544810" y="4854757"/>
                  <a:pt x="3544810" y="4854757"/>
                </a:cubicBezTo>
                <a:cubicBezTo>
                  <a:pt x="3547150" y="4854757"/>
                  <a:pt x="3547150" y="4854757"/>
                  <a:pt x="3547150" y="4854757"/>
                </a:cubicBezTo>
                <a:cubicBezTo>
                  <a:pt x="3549488" y="4854757"/>
                  <a:pt x="3549488" y="4854757"/>
                  <a:pt x="3549488" y="4854757"/>
                </a:cubicBezTo>
                <a:lnTo>
                  <a:pt x="3549488" y="4852653"/>
                </a:lnTo>
                <a:cubicBezTo>
                  <a:pt x="3551734" y="4852653"/>
                  <a:pt x="3551734" y="4852653"/>
                  <a:pt x="3551734" y="4852653"/>
                </a:cubicBezTo>
                <a:cubicBezTo>
                  <a:pt x="3551734" y="4852653"/>
                  <a:pt x="3551734" y="4852653"/>
                  <a:pt x="3553979" y="4852653"/>
                </a:cubicBezTo>
                <a:cubicBezTo>
                  <a:pt x="3553979" y="4852653"/>
                  <a:pt x="3553979" y="4850548"/>
                  <a:pt x="3553979" y="4850548"/>
                </a:cubicBezTo>
                <a:cubicBezTo>
                  <a:pt x="3556224" y="4850548"/>
                  <a:pt x="3556224" y="4850548"/>
                  <a:pt x="3560715" y="4848443"/>
                </a:cubicBezTo>
                <a:cubicBezTo>
                  <a:pt x="3560715" y="4848443"/>
                  <a:pt x="3558470" y="4848443"/>
                  <a:pt x="3558470" y="4848443"/>
                </a:cubicBezTo>
                <a:cubicBezTo>
                  <a:pt x="3556224" y="4848443"/>
                  <a:pt x="3556224" y="4850548"/>
                  <a:pt x="3553979" y="4848443"/>
                </a:cubicBezTo>
                <a:close/>
                <a:moveTo>
                  <a:pt x="1691504" y="4848443"/>
                </a:moveTo>
                <a:cubicBezTo>
                  <a:pt x="1693843" y="4850548"/>
                  <a:pt x="1693843" y="4850548"/>
                  <a:pt x="1693843" y="4852653"/>
                </a:cubicBezTo>
                <a:cubicBezTo>
                  <a:pt x="1696182" y="4850548"/>
                  <a:pt x="1696182" y="4850548"/>
                  <a:pt x="1698521" y="4848443"/>
                </a:cubicBezTo>
                <a:cubicBezTo>
                  <a:pt x="1696182" y="4848443"/>
                  <a:pt x="1696182" y="4848443"/>
                  <a:pt x="1696182" y="4848443"/>
                </a:cubicBezTo>
                <a:cubicBezTo>
                  <a:pt x="1693843" y="4848443"/>
                  <a:pt x="1693843" y="4848443"/>
                  <a:pt x="1691504" y="4848443"/>
                </a:cubicBezTo>
                <a:close/>
                <a:moveTo>
                  <a:pt x="3581765" y="4845636"/>
                </a:moveTo>
                <a:cubicBezTo>
                  <a:pt x="3574924" y="4847741"/>
                  <a:pt x="3572644" y="4847741"/>
                  <a:pt x="3565802" y="4847741"/>
                </a:cubicBezTo>
                <a:cubicBezTo>
                  <a:pt x="3565802" y="4847741"/>
                  <a:pt x="3568082" y="4847741"/>
                  <a:pt x="3568082" y="4847741"/>
                </a:cubicBezTo>
                <a:cubicBezTo>
                  <a:pt x="3565802" y="4847741"/>
                  <a:pt x="3565802" y="4847741"/>
                  <a:pt x="3563522" y="4849847"/>
                </a:cubicBezTo>
                <a:cubicBezTo>
                  <a:pt x="3568082" y="4847741"/>
                  <a:pt x="3568082" y="4847741"/>
                  <a:pt x="3570363" y="4847741"/>
                </a:cubicBezTo>
                <a:cubicBezTo>
                  <a:pt x="3570363" y="4847741"/>
                  <a:pt x="3570363" y="4847741"/>
                  <a:pt x="3572644" y="4847741"/>
                </a:cubicBezTo>
                <a:lnTo>
                  <a:pt x="3574862" y="4849789"/>
                </a:lnTo>
                <a:lnTo>
                  <a:pt x="3574924" y="4849847"/>
                </a:lnTo>
                <a:lnTo>
                  <a:pt x="3575687" y="4849376"/>
                </a:lnTo>
                <a:close/>
                <a:moveTo>
                  <a:pt x="1673261" y="4845636"/>
                </a:moveTo>
                <a:cubicBezTo>
                  <a:pt x="1673261" y="4848443"/>
                  <a:pt x="1676067" y="4845636"/>
                  <a:pt x="1670453" y="4848443"/>
                </a:cubicBezTo>
                <a:cubicBezTo>
                  <a:pt x="1673261" y="4848443"/>
                  <a:pt x="1673261" y="4845636"/>
                  <a:pt x="1673261" y="4845636"/>
                </a:cubicBezTo>
                <a:close/>
                <a:moveTo>
                  <a:pt x="3608428" y="4845075"/>
                </a:moveTo>
                <a:lnTo>
                  <a:pt x="3608649" y="4845341"/>
                </a:lnTo>
                <a:lnTo>
                  <a:pt x="3608428" y="4845636"/>
                </a:lnTo>
                <a:close/>
                <a:moveTo>
                  <a:pt x="3576151" y="4844584"/>
                </a:moveTo>
                <a:cubicBezTo>
                  <a:pt x="3575450" y="4844233"/>
                  <a:pt x="3574748" y="4844233"/>
                  <a:pt x="3574748" y="4845636"/>
                </a:cubicBezTo>
                <a:cubicBezTo>
                  <a:pt x="3577555" y="4845636"/>
                  <a:pt x="3577555" y="4845636"/>
                  <a:pt x="3577555" y="4845636"/>
                </a:cubicBezTo>
                <a:cubicBezTo>
                  <a:pt x="3577555" y="4845636"/>
                  <a:pt x="3576853" y="4844934"/>
                  <a:pt x="3576151" y="4844584"/>
                </a:cubicBezTo>
                <a:close/>
                <a:moveTo>
                  <a:pt x="3606556" y="4842830"/>
                </a:moveTo>
                <a:cubicBezTo>
                  <a:pt x="3606556" y="4845636"/>
                  <a:pt x="3606556" y="4845636"/>
                  <a:pt x="3604217" y="4848443"/>
                </a:cubicBezTo>
                <a:lnTo>
                  <a:pt x="3602814" y="4848443"/>
                </a:lnTo>
                <a:lnTo>
                  <a:pt x="3602814" y="4848864"/>
                </a:lnTo>
                <a:lnTo>
                  <a:pt x="3600710" y="4849495"/>
                </a:lnTo>
                <a:cubicBezTo>
                  <a:pt x="3600124" y="4849496"/>
                  <a:pt x="3599540" y="4849496"/>
                  <a:pt x="3597201" y="4850548"/>
                </a:cubicBezTo>
                <a:lnTo>
                  <a:pt x="3597201" y="4849846"/>
                </a:lnTo>
                <a:cubicBezTo>
                  <a:pt x="3595096" y="4849846"/>
                  <a:pt x="3595096" y="4849846"/>
                  <a:pt x="3592991" y="4849846"/>
                </a:cubicBezTo>
                <a:cubicBezTo>
                  <a:pt x="3592991" y="4852652"/>
                  <a:pt x="3592991" y="4852652"/>
                  <a:pt x="3592991" y="4852652"/>
                </a:cubicBezTo>
                <a:cubicBezTo>
                  <a:pt x="3595096" y="4852652"/>
                  <a:pt x="3595096" y="4852652"/>
                  <a:pt x="3597201" y="4852652"/>
                </a:cubicBezTo>
                <a:cubicBezTo>
                  <a:pt x="3600008" y="4852652"/>
                  <a:pt x="3600008" y="4852652"/>
                  <a:pt x="3600008" y="4852652"/>
                </a:cubicBezTo>
                <a:lnTo>
                  <a:pt x="3601770" y="4850889"/>
                </a:lnTo>
                <a:lnTo>
                  <a:pt x="3601294" y="4852390"/>
                </a:lnTo>
                <a:cubicBezTo>
                  <a:pt x="3601294" y="4852653"/>
                  <a:pt x="3601879" y="4852653"/>
                  <a:pt x="3604218" y="4852653"/>
                </a:cubicBezTo>
                <a:cubicBezTo>
                  <a:pt x="3604218" y="4850548"/>
                  <a:pt x="3604218" y="4850548"/>
                  <a:pt x="3604218" y="4848443"/>
                </a:cubicBezTo>
                <a:lnTo>
                  <a:pt x="3608895" y="4848443"/>
                </a:lnTo>
                <a:cubicBezTo>
                  <a:pt x="3608895" y="4848443"/>
                  <a:pt x="3611234" y="4848443"/>
                  <a:pt x="3611234" y="4848443"/>
                </a:cubicBezTo>
                <a:lnTo>
                  <a:pt x="3608649" y="4845341"/>
                </a:lnTo>
                <a:lnTo>
                  <a:pt x="3609480" y="4844233"/>
                </a:lnTo>
                <a:cubicBezTo>
                  <a:pt x="3609830" y="4843532"/>
                  <a:pt x="3609830" y="4842830"/>
                  <a:pt x="3608428" y="4842830"/>
                </a:cubicBezTo>
                <a:lnTo>
                  <a:pt x="3608428" y="4845075"/>
                </a:lnTo>
                <a:close/>
                <a:moveTo>
                  <a:pt x="3604218" y="4842830"/>
                </a:moveTo>
                <a:cubicBezTo>
                  <a:pt x="3604218" y="4842830"/>
                  <a:pt x="3602112" y="4842830"/>
                  <a:pt x="3600008" y="4845636"/>
                </a:cubicBezTo>
                <a:cubicBezTo>
                  <a:pt x="3604218" y="4842830"/>
                  <a:pt x="3602112" y="4845636"/>
                  <a:pt x="3604218" y="4842830"/>
                </a:cubicBezTo>
                <a:close/>
                <a:moveTo>
                  <a:pt x="3592991" y="4842830"/>
                </a:moveTo>
                <a:cubicBezTo>
                  <a:pt x="3592991" y="4842830"/>
                  <a:pt x="3592991" y="4842830"/>
                  <a:pt x="3592991" y="4845636"/>
                </a:cubicBezTo>
                <a:cubicBezTo>
                  <a:pt x="3592991" y="4845636"/>
                  <a:pt x="3595096" y="4845636"/>
                  <a:pt x="3595096" y="4845636"/>
                </a:cubicBezTo>
                <a:cubicBezTo>
                  <a:pt x="3595096" y="4845636"/>
                  <a:pt x="3595096" y="4845636"/>
                  <a:pt x="3597201" y="4845636"/>
                </a:cubicBezTo>
                <a:cubicBezTo>
                  <a:pt x="3595096" y="4845636"/>
                  <a:pt x="3595096" y="4842830"/>
                  <a:pt x="3592991" y="4842830"/>
                </a:cubicBezTo>
                <a:close/>
                <a:moveTo>
                  <a:pt x="3581062" y="4842830"/>
                </a:moveTo>
                <a:cubicBezTo>
                  <a:pt x="3578958" y="4842830"/>
                  <a:pt x="3581062" y="4842830"/>
                  <a:pt x="3578958" y="4845636"/>
                </a:cubicBezTo>
                <a:cubicBezTo>
                  <a:pt x="3578958" y="4845636"/>
                  <a:pt x="3581062" y="4845636"/>
                  <a:pt x="3583168" y="4842830"/>
                </a:cubicBezTo>
                <a:cubicBezTo>
                  <a:pt x="3581062" y="4842830"/>
                  <a:pt x="3581062" y="4842830"/>
                  <a:pt x="3581062" y="4842830"/>
                </a:cubicBezTo>
                <a:close/>
                <a:moveTo>
                  <a:pt x="3567731" y="4842830"/>
                </a:moveTo>
                <a:lnTo>
                  <a:pt x="3564924" y="4844701"/>
                </a:lnTo>
                <a:lnTo>
                  <a:pt x="3564924" y="4844190"/>
                </a:lnTo>
                <a:close/>
                <a:moveTo>
                  <a:pt x="1698521" y="4838620"/>
                </a:moveTo>
                <a:cubicBezTo>
                  <a:pt x="1698521" y="4841427"/>
                  <a:pt x="1698521" y="4841427"/>
                  <a:pt x="1698521" y="4841427"/>
                </a:cubicBezTo>
                <a:cubicBezTo>
                  <a:pt x="1698521" y="4841427"/>
                  <a:pt x="1698521" y="4841427"/>
                  <a:pt x="1700625" y="4841427"/>
                </a:cubicBezTo>
                <a:cubicBezTo>
                  <a:pt x="1700625" y="4841427"/>
                  <a:pt x="1700625" y="4841427"/>
                  <a:pt x="1702730" y="4838620"/>
                </a:cubicBezTo>
                <a:lnTo>
                  <a:pt x="1700625" y="4838620"/>
                </a:lnTo>
                <a:cubicBezTo>
                  <a:pt x="1700625" y="4838620"/>
                  <a:pt x="1700625" y="4838620"/>
                  <a:pt x="1698521" y="4838620"/>
                </a:cubicBezTo>
                <a:close/>
                <a:moveTo>
                  <a:pt x="3618250" y="4838619"/>
                </a:moveTo>
                <a:cubicBezTo>
                  <a:pt x="3618250" y="4841426"/>
                  <a:pt x="3618250" y="4841426"/>
                  <a:pt x="3618250" y="4841426"/>
                </a:cubicBezTo>
                <a:cubicBezTo>
                  <a:pt x="3618250" y="4841426"/>
                  <a:pt x="3621057" y="4838619"/>
                  <a:pt x="3621057" y="4838619"/>
                </a:cubicBezTo>
                <a:cubicBezTo>
                  <a:pt x="3621057" y="4838619"/>
                  <a:pt x="3618250" y="4838619"/>
                  <a:pt x="3618250" y="4838619"/>
                </a:cubicBezTo>
                <a:close/>
                <a:moveTo>
                  <a:pt x="3583168" y="4838619"/>
                </a:moveTo>
                <a:cubicBezTo>
                  <a:pt x="3583168" y="4841426"/>
                  <a:pt x="3583168" y="4841426"/>
                  <a:pt x="3583168" y="4841426"/>
                </a:cubicBezTo>
                <a:cubicBezTo>
                  <a:pt x="3585975" y="4841426"/>
                  <a:pt x="3585975" y="4841426"/>
                  <a:pt x="3585975" y="4841426"/>
                </a:cubicBezTo>
                <a:cubicBezTo>
                  <a:pt x="3585975" y="4841426"/>
                  <a:pt x="3583168" y="4838619"/>
                  <a:pt x="3583168" y="4838619"/>
                </a:cubicBezTo>
                <a:close/>
                <a:moveTo>
                  <a:pt x="3572409" y="4838619"/>
                </a:moveTo>
                <a:cubicBezTo>
                  <a:pt x="3570070" y="4838619"/>
                  <a:pt x="3570070" y="4840724"/>
                  <a:pt x="3567731" y="4842830"/>
                </a:cubicBezTo>
                <a:lnTo>
                  <a:pt x="3564926" y="4842830"/>
                </a:lnTo>
                <a:cubicBezTo>
                  <a:pt x="3564926" y="4841426"/>
                  <a:pt x="3564926" y="4841426"/>
                  <a:pt x="3564926" y="4841426"/>
                </a:cubicBezTo>
                <a:cubicBezTo>
                  <a:pt x="3564926" y="4841426"/>
                  <a:pt x="3564926" y="4841426"/>
                  <a:pt x="3563522" y="4841426"/>
                </a:cubicBezTo>
                <a:cubicBezTo>
                  <a:pt x="3564926" y="4842830"/>
                  <a:pt x="3564926" y="4842830"/>
                  <a:pt x="3564926" y="4842830"/>
                </a:cubicBezTo>
                <a:lnTo>
                  <a:pt x="3564924" y="4842830"/>
                </a:lnTo>
                <a:lnTo>
                  <a:pt x="3564924" y="4844190"/>
                </a:lnTo>
                <a:lnTo>
                  <a:pt x="3564837" y="4844233"/>
                </a:lnTo>
                <a:cubicBezTo>
                  <a:pt x="3564574" y="4844233"/>
                  <a:pt x="3564574" y="4844233"/>
                  <a:pt x="3563522" y="4845636"/>
                </a:cubicBezTo>
                <a:lnTo>
                  <a:pt x="3564924" y="4844701"/>
                </a:lnTo>
                <a:lnTo>
                  <a:pt x="3564924" y="4845636"/>
                </a:lnTo>
                <a:cubicBezTo>
                  <a:pt x="3564924" y="4845636"/>
                  <a:pt x="3567731" y="4845636"/>
                  <a:pt x="3567731" y="4845636"/>
                </a:cubicBezTo>
                <a:lnTo>
                  <a:pt x="3567731" y="4842830"/>
                </a:lnTo>
                <a:lnTo>
                  <a:pt x="3567732" y="4842830"/>
                </a:lnTo>
                <a:lnTo>
                  <a:pt x="3572409" y="4842830"/>
                </a:lnTo>
                <a:cubicBezTo>
                  <a:pt x="3572409" y="4842830"/>
                  <a:pt x="3572409" y="4840724"/>
                  <a:pt x="3572409" y="4840724"/>
                </a:cubicBezTo>
                <a:cubicBezTo>
                  <a:pt x="3572409" y="4840724"/>
                  <a:pt x="3574748" y="4838619"/>
                  <a:pt x="3574748" y="4838619"/>
                </a:cubicBezTo>
                <a:cubicBezTo>
                  <a:pt x="3574748" y="4838619"/>
                  <a:pt x="3572409" y="4838619"/>
                  <a:pt x="3572409" y="4838619"/>
                </a:cubicBezTo>
                <a:close/>
                <a:moveTo>
                  <a:pt x="3607024" y="4837216"/>
                </a:moveTo>
                <a:cubicBezTo>
                  <a:pt x="3607024" y="4837216"/>
                  <a:pt x="3608428" y="4837216"/>
                  <a:pt x="3608428" y="4838620"/>
                </a:cubicBezTo>
                <a:cubicBezTo>
                  <a:pt x="3608428" y="4837216"/>
                  <a:pt x="3608428" y="4837216"/>
                  <a:pt x="3608428" y="4837216"/>
                </a:cubicBezTo>
                <a:cubicBezTo>
                  <a:pt x="3607024" y="4837216"/>
                  <a:pt x="3607024" y="4837216"/>
                  <a:pt x="3607024" y="4837216"/>
                </a:cubicBezTo>
                <a:close/>
                <a:moveTo>
                  <a:pt x="1709747" y="4837216"/>
                </a:moveTo>
                <a:cubicBezTo>
                  <a:pt x="1709747" y="4837216"/>
                  <a:pt x="1709747" y="4838620"/>
                  <a:pt x="1709747" y="4838620"/>
                </a:cubicBezTo>
                <a:cubicBezTo>
                  <a:pt x="1711851" y="4838620"/>
                  <a:pt x="1713957" y="4837216"/>
                  <a:pt x="1713957" y="4837216"/>
                </a:cubicBezTo>
                <a:cubicBezTo>
                  <a:pt x="1711851" y="4837216"/>
                  <a:pt x="1711851" y="4837216"/>
                  <a:pt x="1709747" y="4837216"/>
                </a:cubicBezTo>
                <a:close/>
                <a:moveTo>
                  <a:pt x="3590746" y="4834410"/>
                </a:moveTo>
                <a:cubicBezTo>
                  <a:pt x="3590746" y="4836515"/>
                  <a:pt x="3590746" y="4836515"/>
                  <a:pt x="3590746" y="4838620"/>
                </a:cubicBezTo>
                <a:lnTo>
                  <a:pt x="3593272" y="4838620"/>
                </a:lnTo>
                <a:cubicBezTo>
                  <a:pt x="3593272" y="4838620"/>
                  <a:pt x="3593272" y="4836515"/>
                  <a:pt x="3593272" y="4836515"/>
                </a:cubicBezTo>
                <a:cubicBezTo>
                  <a:pt x="3595798" y="4836515"/>
                  <a:pt x="3593272" y="4836515"/>
                  <a:pt x="3595798" y="4834410"/>
                </a:cubicBezTo>
                <a:cubicBezTo>
                  <a:pt x="3595798" y="4834410"/>
                  <a:pt x="3593272" y="4834410"/>
                  <a:pt x="3593272" y="4834410"/>
                </a:cubicBezTo>
                <a:cubicBezTo>
                  <a:pt x="3593272" y="4834410"/>
                  <a:pt x="3590746" y="4834410"/>
                  <a:pt x="3590746" y="4834410"/>
                </a:cubicBezTo>
                <a:close/>
                <a:moveTo>
                  <a:pt x="3581765" y="4834410"/>
                </a:moveTo>
                <a:cubicBezTo>
                  <a:pt x="3579660" y="4836749"/>
                  <a:pt x="3579660" y="4836749"/>
                  <a:pt x="3577555" y="4836749"/>
                </a:cubicBezTo>
                <a:cubicBezTo>
                  <a:pt x="3577555" y="4836749"/>
                  <a:pt x="3577555" y="4839088"/>
                  <a:pt x="3577555" y="4839088"/>
                </a:cubicBezTo>
                <a:lnTo>
                  <a:pt x="3579660" y="4841426"/>
                </a:lnTo>
                <a:lnTo>
                  <a:pt x="3577555" y="4842830"/>
                </a:lnTo>
                <a:cubicBezTo>
                  <a:pt x="3579660" y="4841426"/>
                  <a:pt x="3579660" y="4841426"/>
                  <a:pt x="3581765" y="4841426"/>
                </a:cubicBezTo>
                <a:lnTo>
                  <a:pt x="3579660" y="4841426"/>
                </a:lnTo>
                <a:lnTo>
                  <a:pt x="3581765" y="4839088"/>
                </a:lnTo>
                <a:cubicBezTo>
                  <a:pt x="3581765" y="4836749"/>
                  <a:pt x="3581765" y="4836749"/>
                  <a:pt x="3581765" y="4834410"/>
                </a:cubicBezTo>
                <a:close/>
                <a:moveTo>
                  <a:pt x="1712554" y="4831603"/>
                </a:moveTo>
                <a:cubicBezTo>
                  <a:pt x="1706940" y="4834410"/>
                  <a:pt x="1706940" y="4831603"/>
                  <a:pt x="1706940" y="4834410"/>
                </a:cubicBezTo>
                <a:cubicBezTo>
                  <a:pt x="1709747" y="4834410"/>
                  <a:pt x="1712554" y="4831603"/>
                  <a:pt x="1712554" y="4831603"/>
                </a:cubicBezTo>
                <a:close/>
                <a:moveTo>
                  <a:pt x="1673353" y="4831542"/>
                </a:moveTo>
                <a:lnTo>
                  <a:pt x="1673446" y="4831542"/>
                </a:lnTo>
                <a:lnTo>
                  <a:pt x="1673261" y="4831604"/>
                </a:lnTo>
                <a:close/>
                <a:moveTo>
                  <a:pt x="3595798" y="4830199"/>
                </a:moveTo>
                <a:cubicBezTo>
                  <a:pt x="3595798" y="4830199"/>
                  <a:pt x="3595798" y="4831603"/>
                  <a:pt x="3595798" y="4831603"/>
                </a:cubicBezTo>
                <a:cubicBezTo>
                  <a:pt x="3595798" y="4831603"/>
                  <a:pt x="3595798" y="4831603"/>
                  <a:pt x="3597201" y="4831603"/>
                </a:cubicBezTo>
                <a:cubicBezTo>
                  <a:pt x="3597201" y="4831603"/>
                  <a:pt x="3597201" y="4831603"/>
                  <a:pt x="3595798" y="4830199"/>
                </a:cubicBezTo>
                <a:close/>
                <a:moveTo>
                  <a:pt x="3593693" y="4830199"/>
                </a:moveTo>
                <a:cubicBezTo>
                  <a:pt x="3593304" y="4830199"/>
                  <a:pt x="3592991" y="4830513"/>
                  <a:pt x="3592991" y="4830901"/>
                </a:cubicBezTo>
                <a:cubicBezTo>
                  <a:pt x="3592991" y="4831289"/>
                  <a:pt x="3593304" y="4831603"/>
                  <a:pt x="3593693" y="4831603"/>
                </a:cubicBezTo>
                <a:cubicBezTo>
                  <a:pt x="3594080" y="4831603"/>
                  <a:pt x="3594394" y="4831289"/>
                  <a:pt x="3594394" y="4830901"/>
                </a:cubicBezTo>
                <a:cubicBezTo>
                  <a:pt x="3594394" y="4830513"/>
                  <a:pt x="3594080" y="4830199"/>
                  <a:pt x="3593693" y="4830199"/>
                </a:cubicBezTo>
                <a:close/>
                <a:moveTo>
                  <a:pt x="3581764" y="4830199"/>
                </a:moveTo>
                <a:cubicBezTo>
                  <a:pt x="3583869" y="4830199"/>
                  <a:pt x="3583869" y="4830199"/>
                  <a:pt x="3583869" y="4831603"/>
                </a:cubicBezTo>
                <a:cubicBezTo>
                  <a:pt x="3583869" y="4830199"/>
                  <a:pt x="3585975" y="4830199"/>
                  <a:pt x="3585975" y="4830199"/>
                </a:cubicBezTo>
                <a:cubicBezTo>
                  <a:pt x="3583869" y="4830199"/>
                  <a:pt x="3583869" y="4830199"/>
                  <a:pt x="3581764" y="4830199"/>
                </a:cubicBezTo>
                <a:close/>
                <a:moveTo>
                  <a:pt x="3576853" y="4830199"/>
                </a:moveTo>
                <a:cubicBezTo>
                  <a:pt x="3576853" y="4832304"/>
                  <a:pt x="3576853" y="4832304"/>
                  <a:pt x="3574748" y="4834410"/>
                </a:cubicBezTo>
                <a:cubicBezTo>
                  <a:pt x="3574748" y="4834410"/>
                  <a:pt x="3574748" y="4834410"/>
                  <a:pt x="3576853" y="4834410"/>
                </a:cubicBezTo>
                <a:cubicBezTo>
                  <a:pt x="3576853" y="4832304"/>
                  <a:pt x="3576853" y="4832304"/>
                  <a:pt x="3576853" y="4832304"/>
                </a:cubicBezTo>
                <a:cubicBezTo>
                  <a:pt x="3576853" y="4832304"/>
                  <a:pt x="3578958" y="4832304"/>
                  <a:pt x="3578958" y="4830199"/>
                </a:cubicBezTo>
                <a:cubicBezTo>
                  <a:pt x="3578958" y="4830199"/>
                  <a:pt x="3578958" y="4830199"/>
                  <a:pt x="3576853" y="4830199"/>
                </a:cubicBezTo>
                <a:close/>
                <a:moveTo>
                  <a:pt x="1609913" y="4828832"/>
                </a:moveTo>
                <a:lnTo>
                  <a:pt x="1610120" y="4829248"/>
                </a:lnTo>
                <a:cubicBezTo>
                  <a:pt x="1610120" y="4829248"/>
                  <a:pt x="1607827" y="4829248"/>
                  <a:pt x="1607827" y="4829248"/>
                </a:cubicBezTo>
                <a:close/>
                <a:moveTo>
                  <a:pt x="3592991" y="4827393"/>
                </a:moveTo>
                <a:cubicBezTo>
                  <a:pt x="3592991" y="4830199"/>
                  <a:pt x="3592991" y="4830199"/>
                  <a:pt x="3592991" y="4830199"/>
                </a:cubicBezTo>
                <a:cubicBezTo>
                  <a:pt x="3592991" y="4830199"/>
                  <a:pt x="3592991" y="4830199"/>
                  <a:pt x="3595798" y="4827393"/>
                </a:cubicBezTo>
                <a:cubicBezTo>
                  <a:pt x="3595798" y="4827393"/>
                  <a:pt x="3595798" y="4827393"/>
                  <a:pt x="3592991" y="4827393"/>
                </a:cubicBezTo>
                <a:close/>
                <a:moveTo>
                  <a:pt x="3588781" y="4827393"/>
                </a:moveTo>
                <a:cubicBezTo>
                  <a:pt x="3588781" y="4830199"/>
                  <a:pt x="3588781" y="4830199"/>
                  <a:pt x="3588781" y="4830199"/>
                </a:cubicBezTo>
                <a:cubicBezTo>
                  <a:pt x="3588781" y="4830199"/>
                  <a:pt x="3588781" y="4830199"/>
                  <a:pt x="3590185" y="4827393"/>
                </a:cubicBezTo>
                <a:cubicBezTo>
                  <a:pt x="3590185" y="4827393"/>
                  <a:pt x="3588781" y="4827393"/>
                  <a:pt x="3588781" y="4827393"/>
                </a:cubicBezTo>
                <a:close/>
                <a:moveTo>
                  <a:pt x="1566542" y="4826955"/>
                </a:moveTo>
                <a:cubicBezTo>
                  <a:pt x="1566542" y="4826955"/>
                  <a:pt x="1566542" y="4829248"/>
                  <a:pt x="1566542" y="4829248"/>
                </a:cubicBezTo>
                <a:lnTo>
                  <a:pt x="1561954" y="4829248"/>
                </a:lnTo>
                <a:cubicBezTo>
                  <a:pt x="1559662" y="4831542"/>
                  <a:pt x="1557367" y="4831542"/>
                  <a:pt x="1557367" y="4831542"/>
                </a:cubicBezTo>
                <a:cubicBezTo>
                  <a:pt x="1557367" y="4833835"/>
                  <a:pt x="1559662" y="4833835"/>
                  <a:pt x="1555074" y="4836128"/>
                </a:cubicBezTo>
                <a:cubicBezTo>
                  <a:pt x="1555074" y="4836128"/>
                  <a:pt x="1555074" y="4833835"/>
                  <a:pt x="1552781" y="4833835"/>
                </a:cubicBezTo>
                <a:cubicBezTo>
                  <a:pt x="1555074" y="4833835"/>
                  <a:pt x="1555074" y="4831542"/>
                  <a:pt x="1557367" y="4829248"/>
                </a:cubicBezTo>
                <a:cubicBezTo>
                  <a:pt x="1559662" y="4829248"/>
                  <a:pt x="1561954" y="4826955"/>
                  <a:pt x="1566542" y="4826955"/>
                </a:cubicBezTo>
                <a:close/>
                <a:moveTo>
                  <a:pt x="3736128" y="4825989"/>
                </a:moveTo>
                <a:cubicBezTo>
                  <a:pt x="3736128" y="4827393"/>
                  <a:pt x="3736128" y="4827393"/>
                  <a:pt x="3736128" y="4827393"/>
                </a:cubicBezTo>
                <a:cubicBezTo>
                  <a:pt x="3736128" y="4827393"/>
                  <a:pt x="3738935" y="4825989"/>
                  <a:pt x="3738935" y="4825989"/>
                </a:cubicBezTo>
                <a:cubicBezTo>
                  <a:pt x="3738935" y="4825989"/>
                  <a:pt x="3736128" y="4825989"/>
                  <a:pt x="3736128" y="4825989"/>
                </a:cubicBezTo>
                <a:close/>
                <a:moveTo>
                  <a:pt x="1672048" y="4824662"/>
                </a:moveTo>
                <a:cubicBezTo>
                  <a:pt x="1674342" y="4824662"/>
                  <a:pt x="1676635" y="4824662"/>
                  <a:pt x="1676635" y="4824662"/>
                </a:cubicBezTo>
                <a:cubicBezTo>
                  <a:pt x="1676635" y="4826955"/>
                  <a:pt x="1674342" y="4826955"/>
                  <a:pt x="1672048" y="4826955"/>
                </a:cubicBezTo>
                <a:cubicBezTo>
                  <a:pt x="1674342" y="4826955"/>
                  <a:pt x="1674342" y="4826955"/>
                  <a:pt x="1676635" y="4826955"/>
                </a:cubicBezTo>
                <a:cubicBezTo>
                  <a:pt x="1672048" y="4829248"/>
                  <a:pt x="1669754" y="4829248"/>
                  <a:pt x="1667462" y="4829248"/>
                </a:cubicBezTo>
                <a:cubicBezTo>
                  <a:pt x="1669754" y="4826955"/>
                  <a:pt x="1672048" y="4824662"/>
                  <a:pt x="1672048" y="4824662"/>
                </a:cubicBezTo>
                <a:close/>
                <a:moveTo>
                  <a:pt x="1677938" y="4823183"/>
                </a:moveTo>
                <a:lnTo>
                  <a:pt x="1678930" y="4824174"/>
                </a:lnTo>
                <a:lnTo>
                  <a:pt x="1678930" y="4824662"/>
                </a:lnTo>
                <a:lnTo>
                  <a:pt x="1677938" y="4824662"/>
                </a:lnTo>
                <a:close/>
                <a:moveTo>
                  <a:pt x="3724902" y="4823182"/>
                </a:moveTo>
                <a:cubicBezTo>
                  <a:pt x="3722096" y="4823182"/>
                  <a:pt x="3722096" y="4825989"/>
                  <a:pt x="3722096" y="4825989"/>
                </a:cubicBezTo>
                <a:cubicBezTo>
                  <a:pt x="3724902" y="4823182"/>
                  <a:pt x="3724902" y="4823182"/>
                  <a:pt x="3727709" y="4823182"/>
                </a:cubicBezTo>
                <a:cubicBezTo>
                  <a:pt x="3724902" y="4823182"/>
                  <a:pt x="3724902" y="4823182"/>
                  <a:pt x="3724902" y="4823182"/>
                </a:cubicBezTo>
                <a:close/>
                <a:moveTo>
                  <a:pt x="1639939" y="4822369"/>
                </a:moveTo>
                <a:cubicBezTo>
                  <a:pt x="1644526" y="4822369"/>
                  <a:pt x="1642231" y="4822369"/>
                  <a:pt x="1644526" y="4822369"/>
                </a:cubicBezTo>
                <a:cubicBezTo>
                  <a:pt x="1642231" y="4824662"/>
                  <a:pt x="1637644" y="4824662"/>
                  <a:pt x="1635351" y="4826955"/>
                </a:cubicBezTo>
                <a:cubicBezTo>
                  <a:pt x="1635351" y="4824662"/>
                  <a:pt x="1635351" y="4824662"/>
                  <a:pt x="1637644" y="4824662"/>
                </a:cubicBezTo>
                <a:cubicBezTo>
                  <a:pt x="1637644" y="4822369"/>
                  <a:pt x="1639939" y="4822369"/>
                  <a:pt x="1639939" y="4822369"/>
                </a:cubicBezTo>
                <a:close/>
                <a:moveTo>
                  <a:pt x="1623883" y="4822369"/>
                </a:moveTo>
                <a:cubicBezTo>
                  <a:pt x="1621588" y="4824662"/>
                  <a:pt x="1621588" y="4824662"/>
                  <a:pt x="1621588" y="4824662"/>
                </a:cubicBezTo>
                <a:cubicBezTo>
                  <a:pt x="1619295" y="4824662"/>
                  <a:pt x="1617002" y="4824662"/>
                  <a:pt x="1617002" y="4824662"/>
                </a:cubicBezTo>
                <a:cubicBezTo>
                  <a:pt x="1619295" y="4822369"/>
                  <a:pt x="1621588" y="4822369"/>
                  <a:pt x="1623883" y="4822369"/>
                </a:cubicBezTo>
                <a:close/>
                <a:moveTo>
                  <a:pt x="1576290" y="4821796"/>
                </a:moveTo>
                <a:lnTo>
                  <a:pt x="1575716" y="4822369"/>
                </a:lnTo>
                <a:lnTo>
                  <a:pt x="1575639" y="4822369"/>
                </a:lnTo>
                <a:lnTo>
                  <a:pt x="1576031" y="4821849"/>
                </a:lnTo>
                <a:close/>
                <a:moveTo>
                  <a:pt x="1577381" y="4820706"/>
                </a:moveTo>
                <a:lnTo>
                  <a:pt x="1577950" y="4821464"/>
                </a:lnTo>
                <a:lnTo>
                  <a:pt x="1576290" y="4821796"/>
                </a:lnTo>
                <a:close/>
                <a:moveTo>
                  <a:pt x="1716764" y="4820377"/>
                </a:moveTo>
                <a:cubicBezTo>
                  <a:pt x="1718870" y="4820377"/>
                  <a:pt x="1718870" y="4823183"/>
                  <a:pt x="1718870" y="4823183"/>
                </a:cubicBezTo>
                <a:cubicBezTo>
                  <a:pt x="1718870" y="4823183"/>
                  <a:pt x="1718870" y="4823183"/>
                  <a:pt x="1720974" y="4820377"/>
                </a:cubicBezTo>
                <a:cubicBezTo>
                  <a:pt x="1718870" y="4820377"/>
                  <a:pt x="1718870" y="4820377"/>
                  <a:pt x="1716764" y="4820377"/>
                </a:cubicBezTo>
                <a:close/>
                <a:moveTo>
                  <a:pt x="3602814" y="4820376"/>
                </a:moveTo>
                <a:cubicBezTo>
                  <a:pt x="3602814" y="4820376"/>
                  <a:pt x="3602814" y="4820376"/>
                  <a:pt x="3602814" y="4823182"/>
                </a:cubicBezTo>
                <a:cubicBezTo>
                  <a:pt x="3602814" y="4820376"/>
                  <a:pt x="3602814" y="4820376"/>
                  <a:pt x="3605621" y="4820376"/>
                </a:cubicBezTo>
                <a:cubicBezTo>
                  <a:pt x="3605621" y="4820376"/>
                  <a:pt x="3605621" y="4820376"/>
                  <a:pt x="3602814" y="4820376"/>
                </a:cubicBezTo>
                <a:close/>
                <a:moveTo>
                  <a:pt x="1653699" y="4820076"/>
                </a:moveTo>
                <a:cubicBezTo>
                  <a:pt x="1655992" y="4820076"/>
                  <a:pt x="1658286" y="4820076"/>
                  <a:pt x="1660580" y="4820076"/>
                </a:cubicBezTo>
                <a:cubicBezTo>
                  <a:pt x="1658286" y="4820076"/>
                  <a:pt x="1655992" y="4822369"/>
                  <a:pt x="1651406" y="4822369"/>
                </a:cubicBezTo>
                <a:cubicBezTo>
                  <a:pt x="1651406" y="4822369"/>
                  <a:pt x="1653699" y="4820076"/>
                  <a:pt x="1653699" y="4820076"/>
                </a:cubicBezTo>
                <a:close/>
                <a:moveTo>
                  <a:pt x="1594833" y="4820076"/>
                </a:moveTo>
                <a:lnTo>
                  <a:pt x="1596359" y="4820076"/>
                </a:lnTo>
                <a:cubicBezTo>
                  <a:pt x="1594066" y="4820076"/>
                  <a:pt x="1591772" y="4822369"/>
                  <a:pt x="1589479" y="4822369"/>
                </a:cubicBezTo>
                <a:close/>
                <a:moveTo>
                  <a:pt x="1675893" y="4819324"/>
                </a:moveTo>
                <a:cubicBezTo>
                  <a:pt x="1675893" y="4818973"/>
                  <a:pt x="1675365" y="4818973"/>
                  <a:pt x="1673261" y="4820377"/>
                </a:cubicBezTo>
                <a:cubicBezTo>
                  <a:pt x="1675365" y="4820377"/>
                  <a:pt x="1675365" y="4820377"/>
                  <a:pt x="1675365" y="4820377"/>
                </a:cubicBezTo>
                <a:cubicBezTo>
                  <a:pt x="1675365" y="4820377"/>
                  <a:pt x="1675893" y="4819675"/>
                  <a:pt x="1675893" y="4819324"/>
                </a:cubicBezTo>
                <a:close/>
                <a:moveTo>
                  <a:pt x="1602152" y="4819209"/>
                </a:moveTo>
                <a:lnTo>
                  <a:pt x="1601092" y="4820377"/>
                </a:lnTo>
                <a:lnTo>
                  <a:pt x="1597481" y="4820377"/>
                </a:lnTo>
                <a:close/>
                <a:moveTo>
                  <a:pt x="3630881" y="4818973"/>
                </a:moveTo>
                <a:cubicBezTo>
                  <a:pt x="3630881" y="4818973"/>
                  <a:pt x="3630881" y="4820377"/>
                  <a:pt x="3630881" y="4820377"/>
                </a:cubicBezTo>
                <a:cubicBezTo>
                  <a:pt x="3630881" y="4820377"/>
                  <a:pt x="3633687" y="4820377"/>
                  <a:pt x="3633687" y="4820377"/>
                </a:cubicBezTo>
                <a:cubicBezTo>
                  <a:pt x="3633687" y="4818973"/>
                  <a:pt x="3630881" y="4818973"/>
                  <a:pt x="3630881" y="4818973"/>
                </a:cubicBezTo>
                <a:close/>
                <a:moveTo>
                  <a:pt x="3621057" y="4818973"/>
                </a:moveTo>
                <a:cubicBezTo>
                  <a:pt x="3621057" y="4818973"/>
                  <a:pt x="3621057" y="4818973"/>
                  <a:pt x="3621057" y="4820377"/>
                </a:cubicBezTo>
                <a:cubicBezTo>
                  <a:pt x="3621057" y="4818973"/>
                  <a:pt x="3621057" y="4818973"/>
                  <a:pt x="3623864" y="4818973"/>
                </a:cubicBezTo>
                <a:cubicBezTo>
                  <a:pt x="3621057" y="4818973"/>
                  <a:pt x="3621057" y="4818973"/>
                  <a:pt x="3621057" y="4818973"/>
                </a:cubicBezTo>
                <a:close/>
                <a:moveTo>
                  <a:pt x="1681681" y="4817570"/>
                </a:moveTo>
                <a:cubicBezTo>
                  <a:pt x="1679575" y="4817570"/>
                  <a:pt x="1679575" y="4820377"/>
                  <a:pt x="1677470" y="4820377"/>
                </a:cubicBezTo>
                <a:lnTo>
                  <a:pt x="1680278" y="4820377"/>
                </a:lnTo>
                <a:lnTo>
                  <a:pt x="1681681" y="4819815"/>
                </a:lnTo>
                <a:lnTo>
                  <a:pt x="1681681" y="4820377"/>
                </a:lnTo>
                <a:lnTo>
                  <a:pt x="1684955" y="4820377"/>
                </a:lnTo>
                <a:cubicBezTo>
                  <a:pt x="1687295" y="4820377"/>
                  <a:pt x="1687295" y="4820377"/>
                  <a:pt x="1687295" y="4820377"/>
                </a:cubicBezTo>
                <a:cubicBezTo>
                  <a:pt x="1687295" y="4820377"/>
                  <a:pt x="1687295" y="4817570"/>
                  <a:pt x="1687295" y="4817570"/>
                </a:cubicBezTo>
                <a:lnTo>
                  <a:pt x="1681681" y="4819815"/>
                </a:lnTo>
                <a:close/>
                <a:moveTo>
                  <a:pt x="1619935" y="4817570"/>
                </a:moveTo>
                <a:cubicBezTo>
                  <a:pt x="1617830" y="4817570"/>
                  <a:pt x="1613620" y="4817570"/>
                  <a:pt x="1611516" y="4820377"/>
                </a:cubicBezTo>
                <a:cubicBezTo>
                  <a:pt x="1613620" y="4820377"/>
                  <a:pt x="1613620" y="4820377"/>
                  <a:pt x="1615724" y="4820377"/>
                </a:cubicBezTo>
                <a:cubicBezTo>
                  <a:pt x="1617830" y="4817570"/>
                  <a:pt x="1617830" y="4817570"/>
                  <a:pt x="1619935" y="4817570"/>
                </a:cubicBezTo>
                <a:close/>
                <a:moveTo>
                  <a:pt x="1676067" y="4816167"/>
                </a:moveTo>
                <a:cubicBezTo>
                  <a:pt x="1676067" y="4817571"/>
                  <a:pt x="1676067" y="4817571"/>
                  <a:pt x="1676067" y="4817571"/>
                </a:cubicBezTo>
                <a:cubicBezTo>
                  <a:pt x="1676067" y="4817571"/>
                  <a:pt x="1676067" y="4817571"/>
                  <a:pt x="1677470" y="4817571"/>
                </a:cubicBezTo>
                <a:cubicBezTo>
                  <a:pt x="1676067" y="4817571"/>
                  <a:pt x="1676067" y="4817571"/>
                  <a:pt x="1676067" y="4816167"/>
                </a:cubicBezTo>
                <a:close/>
                <a:moveTo>
                  <a:pt x="3667367" y="4816166"/>
                </a:moveTo>
                <a:cubicBezTo>
                  <a:pt x="3667367" y="4816166"/>
                  <a:pt x="3667367" y="4818973"/>
                  <a:pt x="3667367" y="4818973"/>
                </a:cubicBezTo>
                <a:cubicBezTo>
                  <a:pt x="3667367" y="4818973"/>
                  <a:pt x="3667367" y="4818973"/>
                  <a:pt x="3670174" y="4818973"/>
                </a:cubicBezTo>
                <a:cubicBezTo>
                  <a:pt x="3667367" y="4816166"/>
                  <a:pt x="3667367" y="4816166"/>
                  <a:pt x="3667367" y="4816166"/>
                </a:cubicBezTo>
                <a:close/>
                <a:moveTo>
                  <a:pt x="3626670" y="4814763"/>
                </a:moveTo>
                <a:cubicBezTo>
                  <a:pt x="3626670" y="4814763"/>
                  <a:pt x="3623864" y="4814763"/>
                  <a:pt x="3623864" y="4816166"/>
                </a:cubicBezTo>
                <a:cubicBezTo>
                  <a:pt x="3623864" y="4816166"/>
                  <a:pt x="3626670" y="4816166"/>
                  <a:pt x="3626670" y="4816166"/>
                </a:cubicBezTo>
                <a:cubicBezTo>
                  <a:pt x="3626670" y="4816166"/>
                  <a:pt x="3626670" y="4814763"/>
                  <a:pt x="3626670" y="4814763"/>
                </a:cubicBezTo>
                <a:close/>
                <a:moveTo>
                  <a:pt x="1659229" y="4813361"/>
                </a:moveTo>
                <a:cubicBezTo>
                  <a:pt x="1659229" y="4813361"/>
                  <a:pt x="1657123" y="4816167"/>
                  <a:pt x="1655019" y="4816167"/>
                </a:cubicBezTo>
                <a:cubicBezTo>
                  <a:pt x="1657123" y="4816167"/>
                  <a:pt x="1657123" y="4816167"/>
                  <a:pt x="1657123" y="4816167"/>
                </a:cubicBezTo>
                <a:cubicBezTo>
                  <a:pt x="1659229" y="4816167"/>
                  <a:pt x="1659229" y="4816167"/>
                  <a:pt x="1659229" y="4813361"/>
                </a:cubicBezTo>
                <a:close/>
                <a:moveTo>
                  <a:pt x="1618532" y="4813360"/>
                </a:moveTo>
                <a:cubicBezTo>
                  <a:pt x="1615725" y="4815464"/>
                  <a:pt x="1618532" y="4815464"/>
                  <a:pt x="1612919" y="4815464"/>
                </a:cubicBezTo>
                <a:cubicBezTo>
                  <a:pt x="1615725" y="4815464"/>
                  <a:pt x="1615725" y="4815464"/>
                  <a:pt x="1618532" y="4817570"/>
                </a:cubicBezTo>
                <a:cubicBezTo>
                  <a:pt x="1618532" y="4815464"/>
                  <a:pt x="1618532" y="4815464"/>
                  <a:pt x="1618532" y="4813360"/>
                </a:cubicBezTo>
                <a:close/>
                <a:moveTo>
                  <a:pt x="1680278" y="4811957"/>
                </a:moveTo>
                <a:cubicBezTo>
                  <a:pt x="1680278" y="4811957"/>
                  <a:pt x="1680278" y="4811957"/>
                  <a:pt x="1680278" y="4814062"/>
                </a:cubicBezTo>
                <a:cubicBezTo>
                  <a:pt x="1680278" y="4814062"/>
                  <a:pt x="1682382" y="4814062"/>
                  <a:pt x="1682382" y="4816167"/>
                </a:cubicBezTo>
                <a:cubicBezTo>
                  <a:pt x="1682382" y="4814062"/>
                  <a:pt x="1682382" y="4814062"/>
                  <a:pt x="1684487" y="4814062"/>
                </a:cubicBezTo>
                <a:cubicBezTo>
                  <a:pt x="1684487" y="4811957"/>
                  <a:pt x="1684487" y="4814062"/>
                  <a:pt x="1682382" y="4814062"/>
                </a:cubicBezTo>
                <a:cubicBezTo>
                  <a:pt x="1682382" y="4814062"/>
                  <a:pt x="1682382" y="4811957"/>
                  <a:pt x="1684487" y="4811957"/>
                </a:cubicBezTo>
                <a:cubicBezTo>
                  <a:pt x="1682382" y="4811957"/>
                  <a:pt x="1682382" y="4811957"/>
                  <a:pt x="1680278" y="4811957"/>
                </a:cubicBezTo>
                <a:close/>
                <a:moveTo>
                  <a:pt x="1656420" y="4811957"/>
                </a:moveTo>
                <a:cubicBezTo>
                  <a:pt x="1656420" y="4811957"/>
                  <a:pt x="1656420" y="4811957"/>
                  <a:pt x="1656420" y="4813361"/>
                </a:cubicBezTo>
                <a:cubicBezTo>
                  <a:pt x="1659227" y="4813361"/>
                  <a:pt x="1659227" y="4811957"/>
                  <a:pt x="1659227" y="4811957"/>
                </a:cubicBezTo>
                <a:cubicBezTo>
                  <a:pt x="1659227" y="4811957"/>
                  <a:pt x="1656420" y="4811957"/>
                  <a:pt x="1656420" y="4811957"/>
                </a:cubicBezTo>
                <a:close/>
                <a:moveTo>
                  <a:pt x="1629758" y="4811957"/>
                </a:moveTo>
                <a:cubicBezTo>
                  <a:pt x="1624846" y="4814062"/>
                  <a:pt x="1622390" y="4816167"/>
                  <a:pt x="1619935" y="4816167"/>
                </a:cubicBezTo>
                <a:cubicBezTo>
                  <a:pt x="1622390" y="4816167"/>
                  <a:pt x="1624846" y="4816167"/>
                  <a:pt x="1627302" y="4816167"/>
                </a:cubicBezTo>
                <a:cubicBezTo>
                  <a:pt x="1629758" y="4814062"/>
                  <a:pt x="1627302" y="4814062"/>
                  <a:pt x="1629758" y="4811957"/>
                </a:cubicBezTo>
                <a:close/>
                <a:moveTo>
                  <a:pt x="1336468" y="4811957"/>
                </a:moveTo>
                <a:cubicBezTo>
                  <a:pt x="1327111" y="4811957"/>
                  <a:pt x="1313079" y="4818573"/>
                  <a:pt x="1303722" y="4822983"/>
                </a:cubicBezTo>
                <a:cubicBezTo>
                  <a:pt x="1303722" y="4822983"/>
                  <a:pt x="1301384" y="4825188"/>
                  <a:pt x="1301384" y="4825188"/>
                </a:cubicBezTo>
                <a:cubicBezTo>
                  <a:pt x="1301384" y="4825188"/>
                  <a:pt x="1301384" y="4825188"/>
                  <a:pt x="1301384" y="4827394"/>
                </a:cubicBezTo>
                <a:cubicBezTo>
                  <a:pt x="1306063" y="4825188"/>
                  <a:pt x="1308401" y="4825188"/>
                  <a:pt x="1313079" y="4822983"/>
                </a:cubicBezTo>
                <a:cubicBezTo>
                  <a:pt x="1320095" y="4820778"/>
                  <a:pt x="1329450" y="4816367"/>
                  <a:pt x="1336468" y="4811957"/>
                </a:cubicBezTo>
                <a:close/>
                <a:moveTo>
                  <a:pt x="1619935" y="4809150"/>
                </a:moveTo>
                <a:cubicBezTo>
                  <a:pt x="1619935" y="4811957"/>
                  <a:pt x="1619935" y="4811957"/>
                  <a:pt x="1619935" y="4811957"/>
                </a:cubicBezTo>
                <a:cubicBezTo>
                  <a:pt x="1619935" y="4811957"/>
                  <a:pt x="1619935" y="4811957"/>
                  <a:pt x="1622741" y="4811957"/>
                </a:cubicBezTo>
                <a:cubicBezTo>
                  <a:pt x="1622741" y="4811957"/>
                  <a:pt x="1619935" y="4811957"/>
                  <a:pt x="1619935" y="4809150"/>
                </a:cubicBezTo>
                <a:close/>
                <a:moveTo>
                  <a:pt x="1613620" y="4809150"/>
                </a:moveTo>
                <a:lnTo>
                  <a:pt x="1613409" y="4809430"/>
                </a:lnTo>
                <a:lnTo>
                  <a:pt x="1612830" y="4809501"/>
                </a:lnTo>
                <a:cubicBezTo>
                  <a:pt x="1612568" y="4809851"/>
                  <a:pt x="1612568" y="4810553"/>
                  <a:pt x="1611516" y="4811957"/>
                </a:cubicBezTo>
                <a:lnTo>
                  <a:pt x="1613409" y="4809430"/>
                </a:lnTo>
                <a:lnTo>
                  <a:pt x="1615725" y="4809150"/>
                </a:lnTo>
                <a:cubicBezTo>
                  <a:pt x="1615725" y="4809150"/>
                  <a:pt x="1615725" y="4809150"/>
                  <a:pt x="1613620" y="4809150"/>
                </a:cubicBezTo>
                <a:close/>
                <a:moveTo>
                  <a:pt x="3642107" y="4809149"/>
                </a:moveTo>
                <a:cubicBezTo>
                  <a:pt x="3642107" y="4811956"/>
                  <a:pt x="3642107" y="4811956"/>
                  <a:pt x="3642107" y="4811956"/>
                </a:cubicBezTo>
                <a:lnTo>
                  <a:pt x="3646317" y="4811956"/>
                </a:lnTo>
                <a:lnTo>
                  <a:pt x="3651930" y="4809149"/>
                </a:lnTo>
                <a:cubicBezTo>
                  <a:pt x="3651930" y="4809149"/>
                  <a:pt x="3649123" y="4809149"/>
                  <a:pt x="3649123" y="4809149"/>
                </a:cubicBezTo>
                <a:lnTo>
                  <a:pt x="3646317" y="4811956"/>
                </a:lnTo>
                <a:close/>
                <a:moveTo>
                  <a:pt x="1732200" y="4806344"/>
                </a:moveTo>
                <a:cubicBezTo>
                  <a:pt x="1729861" y="4806344"/>
                  <a:pt x="1729861" y="4806344"/>
                  <a:pt x="1727523" y="4809150"/>
                </a:cubicBezTo>
                <a:cubicBezTo>
                  <a:pt x="1727523" y="4809150"/>
                  <a:pt x="1725183" y="4809150"/>
                  <a:pt x="1725183" y="4809150"/>
                </a:cubicBezTo>
                <a:cubicBezTo>
                  <a:pt x="1727523" y="4811957"/>
                  <a:pt x="1725183" y="4809150"/>
                  <a:pt x="1727523" y="4811957"/>
                </a:cubicBezTo>
                <a:cubicBezTo>
                  <a:pt x="1727523" y="4809150"/>
                  <a:pt x="1729861" y="4809150"/>
                  <a:pt x="1732200" y="4806344"/>
                </a:cubicBezTo>
                <a:close/>
                <a:moveTo>
                  <a:pt x="1663437" y="4806344"/>
                </a:moveTo>
                <a:cubicBezTo>
                  <a:pt x="1661099" y="4806344"/>
                  <a:pt x="1661099" y="4809150"/>
                  <a:pt x="1658759" y="4809150"/>
                </a:cubicBezTo>
                <a:lnTo>
                  <a:pt x="1661099" y="4809150"/>
                </a:lnTo>
                <a:cubicBezTo>
                  <a:pt x="1661099" y="4806344"/>
                  <a:pt x="1661099" y="4806344"/>
                  <a:pt x="1663437" y="4806344"/>
                </a:cubicBezTo>
                <a:close/>
                <a:moveTo>
                  <a:pt x="1650106" y="4804941"/>
                </a:moveTo>
                <a:cubicBezTo>
                  <a:pt x="1650106" y="4806345"/>
                  <a:pt x="1648002" y="4806345"/>
                  <a:pt x="1648002" y="4806345"/>
                </a:cubicBezTo>
                <a:cubicBezTo>
                  <a:pt x="1650106" y="4806345"/>
                  <a:pt x="1650106" y="4806345"/>
                  <a:pt x="1652212" y="4806345"/>
                </a:cubicBezTo>
                <a:cubicBezTo>
                  <a:pt x="1652212" y="4806345"/>
                  <a:pt x="1652212" y="4806345"/>
                  <a:pt x="1652212" y="4804941"/>
                </a:cubicBezTo>
                <a:cubicBezTo>
                  <a:pt x="1652212" y="4804941"/>
                  <a:pt x="1650106" y="4804941"/>
                  <a:pt x="1650106" y="4804941"/>
                </a:cubicBezTo>
                <a:close/>
                <a:moveTo>
                  <a:pt x="1640985" y="4804941"/>
                </a:moveTo>
                <a:cubicBezTo>
                  <a:pt x="1636494" y="4807046"/>
                  <a:pt x="1634249" y="4807046"/>
                  <a:pt x="1632003" y="4807046"/>
                </a:cubicBezTo>
                <a:cubicBezTo>
                  <a:pt x="1629758" y="4807046"/>
                  <a:pt x="1629758" y="4809151"/>
                  <a:pt x="1629758" y="4809151"/>
                </a:cubicBezTo>
                <a:cubicBezTo>
                  <a:pt x="1634249" y="4809151"/>
                  <a:pt x="1636494" y="4807046"/>
                  <a:pt x="1640985" y="4804941"/>
                </a:cubicBezTo>
                <a:close/>
                <a:moveTo>
                  <a:pt x="3664560" y="4804940"/>
                </a:moveTo>
                <a:cubicBezTo>
                  <a:pt x="3664560" y="4804940"/>
                  <a:pt x="3664560" y="4804940"/>
                  <a:pt x="3664560" y="4807747"/>
                </a:cubicBezTo>
                <a:cubicBezTo>
                  <a:pt x="3664560" y="4804940"/>
                  <a:pt x="3664560" y="4804940"/>
                  <a:pt x="3667367" y="4804940"/>
                </a:cubicBezTo>
                <a:cubicBezTo>
                  <a:pt x="3664560" y="4804940"/>
                  <a:pt x="3664560" y="4804940"/>
                  <a:pt x="3664560" y="4804940"/>
                </a:cubicBezTo>
                <a:close/>
                <a:moveTo>
                  <a:pt x="1611516" y="4804940"/>
                </a:moveTo>
                <a:cubicBezTo>
                  <a:pt x="1611516" y="4804940"/>
                  <a:pt x="1609271" y="4804940"/>
                  <a:pt x="1607025" y="4807045"/>
                </a:cubicBezTo>
                <a:cubicBezTo>
                  <a:pt x="1609271" y="4807045"/>
                  <a:pt x="1609271" y="4807045"/>
                  <a:pt x="1611516" y="4807045"/>
                </a:cubicBezTo>
                <a:cubicBezTo>
                  <a:pt x="1607025" y="4809149"/>
                  <a:pt x="1602535" y="4811255"/>
                  <a:pt x="1600288" y="4813360"/>
                </a:cubicBezTo>
                <a:cubicBezTo>
                  <a:pt x="1602535" y="4813360"/>
                  <a:pt x="1607025" y="4811255"/>
                  <a:pt x="1609271" y="4809149"/>
                </a:cubicBezTo>
                <a:cubicBezTo>
                  <a:pt x="1609271" y="4809149"/>
                  <a:pt x="1611516" y="4807045"/>
                  <a:pt x="1611516" y="4807045"/>
                </a:cubicBezTo>
                <a:lnTo>
                  <a:pt x="1611516" y="4809150"/>
                </a:lnTo>
                <a:cubicBezTo>
                  <a:pt x="1612919" y="4806344"/>
                  <a:pt x="1612919" y="4809150"/>
                  <a:pt x="1611516" y="4806344"/>
                </a:cubicBezTo>
                <a:close/>
                <a:moveTo>
                  <a:pt x="1354709" y="4804940"/>
                </a:moveTo>
                <a:cubicBezTo>
                  <a:pt x="1349096" y="4809150"/>
                  <a:pt x="1349096" y="4807045"/>
                  <a:pt x="1349096" y="4809150"/>
                </a:cubicBezTo>
                <a:cubicBezTo>
                  <a:pt x="1349096" y="4809150"/>
                  <a:pt x="1351904" y="4807045"/>
                  <a:pt x="1354709" y="4804940"/>
                </a:cubicBezTo>
                <a:close/>
                <a:moveTo>
                  <a:pt x="1666244" y="4802134"/>
                </a:moveTo>
                <a:cubicBezTo>
                  <a:pt x="1666244" y="4802134"/>
                  <a:pt x="1663437" y="4804941"/>
                  <a:pt x="1663437" y="4804941"/>
                </a:cubicBezTo>
                <a:cubicBezTo>
                  <a:pt x="1663437" y="4804941"/>
                  <a:pt x="1666244" y="4804941"/>
                  <a:pt x="1666244" y="4804941"/>
                </a:cubicBezTo>
                <a:cubicBezTo>
                  <a:pt x="1666244" y="4804941"/>
                  <a:pt x="1669051" y="4804941"/>
                  <a:pt x="1669051" y="4804941"/>
                </a:cubicBezTo>
                <a:cubicBezTo>
                  <a:pt x="1669051" y="4804941"/>
                  <a:pt x="1666244" y="4804941"/>
                  <a:pt x="1666244" y="4802134"/>
                </a:cubicBezTo>
                <a:close/>
                <a:moveTo>
                  <a:pt x="3768966" y="4802133"/>
                </a:moveTo>
                <a:lnTo>
                  <a:pt x="3764476" y="4804940"/>
                </a:lnTo>
                <a:lnTo>
                  <a:pt x="3759985" y="4807747"/>
                </a:lnTo>
                <a:cubicBezTo>
                  <a:pt x="3759985" y="4807747"/>
                  <a:pt x="3759985" y="4807747"/>
                  <a:pt x="3762231" y="4807747"/>
                </a:cubicBezTo>
                <a:cubicBezTo>
                  <a:pt x="3763353" y="4806343"/>
                  <a:pt x="3763353" y="4806343"/>
                  <a:pt x="3763353" y="4806343"/>
                </a:cubicBezTo>
                <a:lnTo>
                  <a:pt x="3764476" y="4804940"/>
                </a:lnTo>
                <a:lnTo>
                  <a:pt x="3764476" y="4807747"/>
                </a:lnTo>
                <a:cubicBezTo>
                  <a:pt x="3766721" y="4804940"/>
                  <a:pt x="3768966" y="4802133"/>
                  <a:pt x="3771212" y="4802133"/>
                </a:cubicBezTo>
                <a:cubicBezTo>
                  <a:pt x="3768966" y="4802133"/>
                  <a:pt x="3768966" y="4802133"/>
                  <a:pt x="3768966" y="4802133"/>
                </a:cubicBezTo>
                <a:close/>
                <a:moveTo>
                  <a:pt x="3678593" y="4802133"/>
                </a:moveTo>
                <a:cubicBezTo>
                  <a:pt x="3676254" y="4804940"/>
                  <a:pt x="3676254" y="4804940"/>
                  <a:pt x="3676254" y="4804940"/>
                </a:cubicBezTo>
                <a:cubicBezTo>
                  <a:pt x="3676254" y="4804940"/>
                  <a:pt x="3673915" y="4804940"/>
                  <a:pt x="3673915" y="4804940"/>
                </a:cubicBezTo>
                <a:cubicBezTo>
                  <a:pt x="3673915" y="4804940"/>
                  <a:pt x="3673915" y="4807747"/>
                  <a:pt x="3671576" y="4807747"/>
                </a:cubicBezTo>
                <a:cubicBezTo>
                  <a:pt x="3673915" y="4804940"/>
                  <a:pt x="3676254" y="4804940"/>
                  <a:pt x="3678593" y="4804940"/>
                </a:cubicBezTo>
                <a:cubicBezTo>
                  <a:pt x="3678593" y="4804940"/>
                  <a:pt x="3678593" y="4802133"/>
                  <a:pt x="3678593" y="4802133"/>
                </a:cubicBezTo>
                <a:close/>
                <a:moveTo>
                  <a:pt x="1705538" y="4802133"/>
                </a:moveTo>
                <a:cubicBezTo>
                  <a:pt x="1703081" y="4804238"/>
                  <a:pt x="1700625" y="4804238"/>
                  <a:pt x="1695713" y="4804238"/>
                </a:cubicBezTo>
                <a:cubicBezTo>
                  <a:pt x="1698170" y="4804238"/>
                  <a:pt x="1698170" y="4806344"/>
                  <a:pt x="1698170" y="4806344"/>
                </a:cubicBezTo>
                <a:cubicBezTo>
                  <a:pt x="1700625" y="4806344"/>
                  <a:pt x="1700625" y="4806344"/>
                  <a:pt x="1700625" y="4806344"/>
                </a:cubicBezTo>
                <a:cubicBezTo>
                  <a:pt x="1700625" y="4806344"/>
                  <a:pt x="1703081" y="4804238"/>
                  <a:pt x="1705538" y="4802133"/>
                </a:cubicBezTo>
                <a:close/>
                <a:moveTo>
                  <a:pt x="1624847" y="4802133"/>
                </a:moveTo>
                <a:cubicBezTo>
                  <a:pt x="1624847" y="4802133"/>
                  <a:pt x="1624847" y="4804940"/>
                  <a:pt x="1622742" y="4804940"/>
                </a:cubicBezTo>
                <a:cubicBezTo>
                  <a:pt x="1624847" y="4804940"/>
                  <a:pt x="1624847" y="4804940"/>
                  <a:pt x="1624847" y="4804940"/>
                </a:cubicBezTo>
                <a:cubicBezTo>
                  <a:pt x="1624847" y="4802133"/>
                  <a:pt x="1624847" y="4802133"/>
                  <a:pt x="1626952" y="4802133"/>
                </a:cubicBezTo>
                <a:cubicBezTo>
                  <a:pt x="1624847" y="4802133"/>
                  <a:pt x="1624847" y="4802133"/>
                  <a:pt x="1624847" y="4802133"/>
                </a:cubicBezTo>
                <a:close/>
                <a:moveTo>
                  <a:pt x="1600290" y="4802133"/>
                </a:moveTo>
                <a:cubicBezTo>
                  <a:pt x="1597951" y="4802133"/>
                  <a:pt x="1595611" y="4804940"/>
                  <a:pt x="1593273" y="4804940"/>
                </a:cubicBezTo>
                <a:cubicBezTo>
                  <a:pt x="1595611" y="4804940"/>
                  <a:pt x="1595611" y="4804940"/>
                  <a:pt x="1595611" y="4804940"/>
                </a:cubicBezTo>
                <a:cubicBezTo>
                  <a:pt x="1597951" y="4804940"/>
                  <a:pt x="1600290" y="4802133"/>
                  <a:pt x="1600290" y="4802133"/>
                </a:cubicBezTo>
                <a:close/>
                <a:moveTo>
                  <a:pt x="1338221" y="4802133"/>
                </a:moveTo>
                <a:cubicBezTo>
                  <a:pt x="1330853" y="4804238"/>
                  <a:pt x="1333308" y="4804238"/>
                  <a:pt x="1333308" y="4806344"/>
                </a:cubicBezTo>
                <a:cubicBezTo>
                  <a:pt x="1335766" y="4806344"/>
                  <a:pt x="1338221" y="4804238"/>
                  <a:pt x="1338221" y="4804238"/>
                </a:cubicBezTo>
                <a:cubicBezTo>
                  <a:pt x="1338221" y="4804238"/>
                  <a:pt x="1338221" y="4802133"/>
                  <a:pt x="1340677" y="4802133"/>
                </a:cubicBezTo>
                <a:cubicBezTo>
                  <a:pt x="1338221" y="4802133"/>
                  <a:pt x="1338221" y="4802133"/>
                  <a:pt x="1338221" y="4802133"/>
                </a:cubicBezTo>
                <a:close/>
                <a:moveTo>
                  <a:pt x="1642856" y="4799327"/>
                </a:moveTo>
                <a:cubicBezTo>
                  <a:pt x="1640518" y="4802133"/>
                  <a:pt x="1638178" y="4802133"/>
                  <a:pt x="1638178" y="4802133"/>
                </a:cubicBezTo>
                <a:cubicBezTo>
                  <a:pt x="1638178" y="4802133"/>
                  <a:pt x="1638178" y="4802133"/>
                  <a:pt x="1640518" y="4804940"/>
                </a:cubicBezTo>
                <a:cubicBezTo>
                  <a:pt x="1640518" y="4802133"/>
                  <a:pt x="1642856" y="4802133"/>
                  <a:pt x="1645195" y="4802133"/>
                </a:cubicBezTo>
                <a:cubicBezTo>
                  <a:pt x="1645195" y="4799327"/>
                  <a:pt x="1642856" y="4799327"/>
                  <a:pt x="1642856" y="4799327"/>
                </a:cubicBezTo>
                <a:close/>
                <a:moveTo>
                  <a:pt x="1619936" y="4799327"/>
                </a:moveTo>
                <a:cubicBezTo>
                  <a:pt x="1617597" y="4802133"/>
                  <a:pt x="1615257" y="4802133"/>
                  <a:pt x="1612919" y="4804940"/>
                </a:cubicBezTo>
                <a:cubicBezTo>
                  <a:pt x="1612919" y="4804940"/>
                  <a:pt x="1612919" y="4804940"/>
                  <a:pt x="1615257" y="4804940"/>
                </a:cubicBezTo>
                <a:cubicBezTo>
                  <a:pt x="1615257" y="4802133"/>
                  <a:pt x="1617597" y="4802133"/>
                  <a:pt x="1619936" y="4799327"/>
                </a:cubicBezTo>
                <a:close/>
                <a:moveTo>
                  <a:pt x="1597481" y="4799327"/>
                </a:moveTo>
                <a:cubicBezTo>
                  <a:pt x="1597481" y="4799327"/>
                  <a:pt x="1594675" y="4799327"/>
                  <a:pt x="1594675" y="4802133"/>
                </a:cubicBezTo>
                <a:cubicBezTo>
                  <a:pt x="1594675" y="4802133"/>
                  <a:pt x="1594675" y="4802133"/>
                  <a:pt x="1597481" y="4802133"/>
                </a:cubicBezTo>
                <a:cubicBezTo>
                  <a:pt x="1597481" y="4802133"/>
                  <a:pt x="1597481" y="4799327"/>
                  <a:pt x="1597481" y="4799327"/>
                </a:cubicBezTo>
                <a:close/>
                <a:moveTo>
                  <a:pt x="1743602" y="4797924"/>
                </a:moveTo>
                <a:lnTo>
                  <a:pt x="1743602" y="4798885"/>
                </a:lnTo>
                <a:lnTo>
                  <a:pt x="1733591" y="4800993"/>
                </a:lnTo>
                <a:cubicBezTo>
                  <a:pt x="1717235" y="4806519"/>
                  <a:pt x="1697995" y="4817570"/>
                  <a:pt x="1697995" y="4817570"/>
                </a:cubicBezTo>
                <a:cubicBezTo>
                  <a:pt x="1704836" y="4811021"/>
                  <a:pt x="1729918" y="4806656"/>
                  <a:pt x="1743602" y="4802290"/>
                </a:cubicBezTo>
                <a:lnTo>
                  <a:pt x="1743602" y="4798885"/>
                </a:lnTo>
                <a:lnTo>
                  <a:pt x="1744424" y="4798711"/>
                </a:lnTo>
                <a:lnTo>
                  <a:pt x="1745881" y="4800106"/>
                </a:lnTo>
                <a:cubicBezTo>
                  <a:pt x="1748162" y="4800106"/>
                  <a:pt x="1748162" y="4797924"/>
                  <a:pt x="1750443" y="4797924"/>
                </a:cubicBezTo>
                <a:cubicBezTo>
                  <a:pt x="1750443" y="4797924"/>
                  <a:pt x="1748162" y="4797924"/>
                  <a:pt x="1748162" y="4797924"/>
                </a:cubicBezTo>
                <a:lnTo>
                  <a:pt x="1744424" y="4798711"/>
                </a:lnTo>
                <a:close/>
                <a:moveTo>
                  <a:pt x="1626952" y="4797924"/>
                </a:moveTo>
                <a:cubicBezTo>
                  <a:pt x="1624846" y="4797924"/>
                  <a:pt x="1624846" y="4797924"/>
                  <a:pt x="1622741" y="4800029"/>
                </a:cubicBezTo>
                <a:cubicBezTo>
                  <a:pt x="1624846" y="4800029"/>
                  <a:pt x="1622741" y="4800029"/>
                  <a:pt x="1626952" y="4800029"/>
                </a:cubicBezTo>
                <a:cubicBezTo>
                  <a:pt x="1626952" y="4802134"/>
                  <a:pt x="1624846" y="4800029"/>
                  <a:pt x="1629057" y="4802134"/>
                </a:cubicBezTo>
                <a:cubicBezTo>
                  <a:pt x="1629057" y="4800029"/>
                  <a:pt x="1629057" y="4800029"/>
                  <a:pt x="1629057" y="4800029"/>
                </a:cubicBezTo>
                <a:cubicBezTo>
                  <a:pt x="1631162" y="4800029"/>
                  <a:pt x="1631162" y="4800029"/>
                  <a:pt x="1631162" y="4800029"/>
                </a:cubicBezTo>
                <a:lnTo>
                  <a:pt x="1631162" y="4797925"/>
                </a:lnTo>
                <a:lnTo>
                  <a:pt x="1629758" y="4799328"/>
                </a:lnTo>
                <a:lnTo>
                  <a:pt x="1629758" y="4799327"/>
                </a:lnTo>
                <a:lnTo>
                  <a:pt x="1631162" y="4797924"/>
                </a:lnTo>
                <a:lnTo>
                  <a:pt x="1629758" y="4797924"/>
                </a:lnTo>
                <a:lnTo>
                  <a:pt x="1629758" y="4799327"/>
                </a:lnTo>
                <a:lnTo>
                  <a:pt x="1629057" y="4800029"/>
                </a:lnTo>
                <a:cubicBezTo>
                  <a:pt x="1626952" y="4800029"/>
                  <a:pt x="1629057" y="4800029"/>
                  <a:pt x="1629057" y="4797924"/>
                </a:cubicBezTo>
                <a:cubicBezTo>
                  <a:pt x="1626952" y="4797924"/>
                  <a:pt x="1626952" y="4797924"/>
                  <a:pt x="1626952" y="4797924"/>
                </a:cubicBezTo>
                <a:close/>
                <a:moveTo>
                  <a:pt x="1611516" y="4797924"/>
                </a:moveTo>
                <a:cubicBezTo>
                  <a:pt x="1606838" y="4800029"/>
                  <a:pt x="1609176" y="4800029"/>
                  <a:pt x="1606838" y="4800029"/>
                </a:cubicBezTo>
                <a:cubicBezTo>
                  <a:pt x="1606838" y="4800029"/>
                  <a:pt x="1609176" y="4802134"/>
                  <a:pt x="1609176" y="4802134"/>
                </a:cubicBezTo>
                <a:cubicBezTo>
                  <a:pt x="1609176" y="4800029"/>
                  <a:pt x="1611516" y="4800029"/>
                  <a:pt x="1611516" y="4797924"/>
                </a:cubicBezTo>
                <a:close/>
                <a:moveTo>
                  <a:pt x="1365935" y="4797924"/>
                </a:moveTo>
                <a:cubicBezTo>
                  <a:pt x="1368042" y="4799328"/>
                  <a:pt x="1368042" y="4799328"/>
                  <a:pt x="1370146" y="4799328"/>
                </a:cubicBezTo>
                <a:cubicBezTo>
                  <a:pt x="1370146" y="4797924"/>
                  <a:pt x="1370146" y="4797924"/>
                  <a:pt x="1370146" y="4797924"/>
                </a:cubicBezTo>
                <a:cubicBezTo>
                  <a:pt x="1368042" y="4797924"/>
                  <a:pt x="1368042" y="4797924"/>
                  <a:pt x="1365935" y="4797924"/>
                </a:cubicBezTo>
                <a:close/>
                <a:moveTo>
                  <a:pt x="1401401" y="4797146"/>
                </a:moveTo>
                <a:cubicBezTo>
                  <a:pt x="1399109" y="4799439"/>
                  <a:pt x="1399109" y="4799439"/>
                  <a:pt x="1396814" y="4801732"/>
                </a:cubicBezTo>
                <a:cubicBezTo>
                  <a:pt x="1399109" y="4797146"/>
                  <a:pt x="1399109" y="4799439"/>
                  <a:pt x="1396814" y="4799439"/>
                </a:cubicBezTo>
                <a:cubicBezTo>
                  <a:pt x="1399109" y="4797146"/>
                  <a:pt x="1399109" y="4797146"/>
                  <a:pt x="1401401" y="4797146"/>
                </a:cubicBezTo>
                <a:close/>
                <a:moveTo>
                  <a:pt x="1380760" y="4797146"/>
                </a:moveTo>
                <a:cubicBezTo>
                  <a:pt x="1378466" y="4799439"/>
                  <a:pt x="1373879" y="4801732"/>
                  <a:pt x="1371585" y="4801732"/>
                </a:cubicBezTo>
                <a:cubicBezTo>
                  <a:pt x="1371585" y="4801732"/>
                  <a:pt x="1373879" y="4801732"/>
                  <a:pt x="1373879" y="4801732"/>
                </a:cubicBezTo>
                <a:cubicBezTo>
                  <a:pt x="1376171" y="4801732"/>
                  <a:pt x="1376171" y="4801732"/>
                  <a:pt x="1378466" y="4799439"/>
                </a:cubicBezTo>
                <a:lnTo>
                  <a:pt x="1380760" y="4799439"/>
                </a:lnTo>
                <a:cubicBezTo>
                  <a:pt x="1380760" y="4799439"/>
                  <a:pt x="1380760" y="4799439"/>
                  <a:pt x="1380760" y="4797146"/>
                </a:cubicBezTo>
                <a:close/>
                <a:moveTo>
                  <a:pt x="1638645" y="4795117"/>
                </a:moveTo>
                <a:cubicBezTo>
                  <a:pt x="1638645" y="4795117"/>
                  <a:pt x="1638645" y="4797924"/>
                  <a:pt x="1638645" y="4797924"/>
                </a:cubicBezTo>
                <a:lnTo>
                  <a:pt x="1640985" y="4797924"/>
                </a:lnTo>
                <a:cubicBezTo>
                  <a:pt x="1638645" y="4797924"/>
                  <a:pt x="1638645" y="4795117"/>
                  <a:pt x="1638645" y="4795117"/>
                </a:cubicBezTo>
                <a:close/>
                <a:moveTo>
                  <a:pt x="1264898" y="4795117"/>
                </a:moveTo>
                <a:cubicBezTo>
                  <a:pt x="1264898" y="4795117"/>
                  <a:pt x="1262091" y="4797924"/>
                  <a:pt x="1262091" y="4797924"/>
                </a:cubicBezTo>
                <a:cubicBezTo>
                  <a:pt x="1264898" y="4797924"/>
                  <a:pt x="1264898" y="4795117"/>
                  <a:pt x="1267704" y="4795117"/>
                </a:cubicBezTo>
                <a:cubicBezTo>
                  <a:pt x="1264898" y="4795117"/>
                  <a:pt x="1264898" y="4795117"/>
                  <a:pt x="1264898" y="4795117"/>
                </a:cubicBezTo>
                <a:close/>
                <a:moveTo>
                  <a:pt x="3793665" y="4793713"/>
                </a:moveTo>
                <a:cubicBezTo>
                  <a:pt x="3788987" y="4793713"/>
                  <a:pt x="3786648" y="4793713"/>
                  <a:pt x="3781970" y="4795818"/>
                </a:cubicBezTo>
                <a:cubicBezTo>
                  <a:pt x="3779631" y="4797924"/>
                  <a:pt x="3777293" y="4800029"/>
                  <a:pt x="3774954" y="4800029"/>
                </a:cubicBezTo>
                <a:cubicBezTo>
                  <a:pt x="3774954" y="4800029"/>
                  <a:pt x="3774954" y="4797924"/>
                  <a:pt x="3772615" y="4800029"/>
                </a:cubicBezTo>
                <a:cubicBezTo>
                  <a:pt x="3772615" y="4802133"/>
                  <a:pt x="3772615" y="4802133"/>
                  <a:pt x="3772615" y="4802133"/>
                </a:cubicBezTo>
                <a:cubicBezTo>
                  <a:pt x="3774954" y="4802133"/>
                  <a:pt x="3774954" y="4802133"/>
                  <a:pt x="3777293" y="4802133"/>
                </a:cubicBezTo>
                <a:cubicBezTo>
                  <a:pt x="3779631" y="4800029"/>
                  <a:pt x="3779631" y="4800029"/>
                  <a:pt x="3781970" y="4797924"/>
                </a:cubicBezTo>
                <a:cubicBezTo>
                  <a:pt x="3784309" y="4797924"/>
                  <a:pt x="3781970" y="4797924"/>
                  <a:pt x="3786648" y="4797924"/>
                </a:cubicBezTo>
                <a:cubicBezTo>
                  <a:pt x="3788987" y="4795818"/>
                  <a:pt x="3786648" y="4795818"/>
                  <a:pt x="3788987" y="4795818"/>
                </a:cubicBezTo>
                <a:cubicBezTo>
                  <a:pt x="3791326" y="4795818"/>
                  <a:pt x="3788987" y="4795818"/>
                  <a:pt x="3793665" y="4795818"/>
                </a:cubicBezTo>
                <a:cubicBezTo>
                  <a:pt x="3793665" y="4793713"/>
                  <a:pt x="3793665" y="4793713"/>
                  <a:pt x="3793665" y="4793713"/>
                </a:cubicBezTo>
                <a:close/>
                <a:moveTo>
                  <a:pt x="1627302" y="4793713"/>
                </a:moveTo>
                <a:cubicBezTo>
                  <a:pt x="1619935" y="4797924"/>
                  <a:pt x="1622390" y="4795818"/>
                  <a:pt x="1622390" y="4797924"/>
                </a:cubicBezTo>
                <a:cubicBezTo>
                  <a:pt x="1624846" y="4797924"/>
                  <a:pt x="1624846" y="4797924"/>
                  <a:pt x="1627302" y="4795818"/>
                </a:cubicBezTo>
                <a:cubicBezTo>
                  <a:pt x="1624846" y="4795818"/>
                  <a:pt x="1627302" y="4795818"/>
                  <a:pt x="1629758" y="4793713"/>
                </a:cubicBezTo>
                <a:cubicBezTo>
                  <a:pt x="1629758" y="4793713"/>
                  <a:pt x="1627302" y="4793713"/>
                  <a:pt x="1627302" y="4793713"/>
                </a:cubicBezTo>
                <a:close/>
                <a:moveTo>
                  <a:pt x="1650807" y="4790907"/>
                </a:moveTo>
                <a:cubicBezTo>
                  <a:pt x="1648002" y="4790907"/>
                  <a:pt x="1645195" y="4790907"/>
                  <a:pt x="1645195" y="4793713"/>
                </a:cubicBezTo>
                <a:cubicBezTo>
                  <a:pt x="1645195" y="4793713"/>
                  <a:pt x="1645195" y="4793713"/>
                  <a:pt x="1648002" y="4793713"/>
                </a:cubicBezTo>
                <a:cubicBezTo>
                  <a:pt x="1648002" y="4793713"/>
                  <a:pt x="1648002" y="4790907"/>
                  <a:pt x="1650807" y="4790907"/>
                </a:cubicBezTo>
                <a:close/>
                <a:moveTo>
                  <a:pt x="3671576" y="4789503"/>
                </a:moveTo>
                <a:cubicBezTo>
                  <a:pt x="3671576" y="4789503"/>
                  <a:pt x="3671576" y="4790907"/>
                  <a:pt x="3671576" y="4790907"/>
                </a:cubicBezTo>
                <a:cubicBezTo>
                  <a:pt x="3671576" y="4789503"/>
                  <a:pt x="3671576" y="4790907"/>
                  <a:pt x="3674383" y="4789503"/>
                </a:cubicBezTo>
                <a:close/>
                <a:moveTo>
                  <a:pt x="1352430" y="4788381"/>
                </a:moveTo>
                <a:cubicBezTo>
                  <a:pt x="1354709" y="4783891"/>
                  <a:pt x="1338747" y="4795117"/>
                  <a:pt x="1336466" y="4795117"/>
                </a:cubicBezTo>
                <a:cubicBezTo>
                  <a:pt x="1341026" y="4792872"/>
                  <a:pt x="1345588" y="4792872"/>
                  <a:pt x="1350147" y="4790627"/>
                </a:cubicBezTo>
                <a:cubicBezTo>
                  <a:pt x="1350147" y="4790627"/>
                  <a:pt x="1352430" y="4788381"/>
                  <a:pt x="1352430" y="4788381"/>
                </a:cubicBezTo>
                <a:close/>
                <a:moveTo>
                  <a:pt x="1374356" y="4788100"/>
                </a:moveTo>
                <a:cubicBezTo>
                  <a:pt x="1372251" y="4790907"/>
                  <a:pt x="1372251" y="4790907"/>
                  <a:pt x="1370146" y="4793713"/>
                </a:cubicBezTo>
                <a:cubicBezTo>
                  <a:pt x="1370146" y="4793713"/>
                  <a:pt x="1372251" y="4790907"/>
                  <a:pt x="1374356" y="4790907"/>
                </a:cubicBezTo>
                <a:cubicBezTo>
                  <a:pt x="1374356" y="4790907"/>
                  <a:pt x="1374356" y="4790907"/>
                  <a:pt x="1374356" y="4788100"/>
                </a:cubicBezTo>
                <a:close/>
                <a:moveTo>
                  <a:pt x="1673261" y="4786697"/>
                </a:moveTo>
                <a:cubicBezTo>
                  <a:pt x="1673261" y="4786697"/>
                  <a:pt x="1670453" y="4788101"/>
                  <a:pt x="1670453" y="4788101"/>
                </a:cubicBezTo>
                <a:cubicBezTo>
                  <a:pt x="1670453" y="4788101"/>
                  <a:pt x="1673261" y="4788101"/>
                  <a:pt x="1673261" y="4788101"/>
                </a:cubicBezTo>
                <a:cubicBezTo>
                  <a:pt x="1673261" y="4786697"/>
                  <a:pt x="1673261" y="4786697"/>
                  <a:pt x="1673261" y="4786697"/>
                </a:cubicBezTo>
                <a:close/>
                <a:moveTo>
                  <a:pt x="1655019" y="4786697"/>
                </a:moveTo>
                <a:cubicBezTo>
                  <a:pt x="1652912" y="4788101"/>
                  <a:pt x="1652912" y="4788101"/>
                  <a:pt x="1650807" y="4788101"/>
                </a:cubicBezTo>
                <a:cubicBezTo>
                  <a:pt x="1650807" y="4788101"/>
                  <a:pt x="1652912" y="4788101"/>
                  <a:pt x="1652912" y="4788101"/>
                </a:cubicBezTo>
                <a:cubicBezTo>
                  <a:pt x="1655019" y="4788101"/>
                  <a:pt x="1655019" y="4788101"/>
                  <a:pt x="1655019" y="4786697"/>
                </a:cubicBezTo>
                <a:close/>
                <a:moveTo>
                  <a:pt x="3821731" y="4786696"/>
                </a:moveTo>
                <a:cubicBezTo>
                  <a:pt x="3821731" y="4788802"/>
                  <a:pt x="3821731" y="4788802"/>
                  <a:pt x="3821731" y="4790907"/>
                </a:cubicBezTo>
                <a:cubicBezTo>
                  <a:pt x="3821731" y="4790907"/>
                  <a:pt x="3821731" y="4788802"/>
                  <a:pt x="3823135" y="4788802"/>
                </a:cubicBezTo>
                <a:cubicBezTo>
                  <a:pt x="3823135" y="4788802"/>
                  <a:pt x="3821731" y="4788802"/>
                  <a:pt x="3821731" y="4786696"/>
                </a:cubicBezTo>
                <a:close/>
                <a:moveTo>
                  <a:pt x="3685610" y="4786696"/>
                </a:moveTo>
                <a:cubicBezTo>
                  <a:pt x="3685610" y="4786696"/>
                  <a:pt x="3685610" y="4786696"/>
                  <a:pt x="3685610" y="4789503"/>
                </a:cubicBezTo>
                <a:cubicBezTo>
                  <a:pt x="3688416" y="4786696"/>
                  <a:pt x="3685610" y="4786696"/>
                  <a:pt x="3688416" y="4789503"/>
                </a:cubicBezTo>
                <a:cubicBezTo>
                  <a:pt x="3688416" y="4786696"/>
                  <a:pt x="3688416" y="4786696"/>
                  <a:pt x="3688416" y="4786696"/>
                </a:cubicBezTo>
                <a:cubicBezTo>
                  <a:pt x="3688416" y="4786696"/>
                  <a:pt x="3685610" y="4786696"/>
                  <a:pt x="3685610" y="4786696"/>
                </a:cubicBezTo>
                <a:close/>
                <a:moveTo>
                  <a:pt x="3800681" y="4783890"/>
                </a:moveTo>
                <a:cubicBezTo>
                  <a:pt x="3800681" y="4786696"/>
                  <a:pt x="3800681" y="4786696"/>
                  <a:pt x="3797874" y="4786696"/>
                </a:cubicBezTo>
                <a:cubicBezTo>
                  <a:pt x="3800681" y="4786696"/>
                  <a:pt x="3800681" y="4786696"/>
                  <a:pt x="3800681" y="4786696"/>
                </a:cubicBezTo>
                <a:cubicBezTo>
                  <a:pt x="3800681" y="4786696"/>
                  <a:pt x="3800681" y="4786696"/>
                  <a:pt x="3800681" y="4783890"/>
                </a:cubicBezTo>
                <a:close/>
                <a:moveTo>
                  <a:pt x="3697538" y="4783890"/>
                </a:moveTo>
                <a:cubicBezTo>
                  <a:pt x="3697150" y="4783890"/>
                  <a:pt x="3696836" y="4784204"/>
                  <a:pt x="3696836" y="4784592"/>
                </a:cubicBezTo>
                <a:cubicBezTo>
                  <a:pt x="3696836" y="4784980"/>
                  <a:pt x="3697150" y="4785294"/>
                  <a:pt x="3697538" y="4785294"/>
                </a:cubicBezTo>
                <a:cubicBezTo>
                  <a:pt x="3697925" y="4785294"/>
                  <a:pt x="3698240" y="4784980"/>
                  <a:pt x="3698240" y="4784592"/>
                </a:cubicBezTo>
                <a:cubicBezTo>
                  <a:pt x="3698240" y="4784204"/>
                  <a:pt x="3697925" y="4783890"/>
                  <a:pt x="3697538" y="4783890"/>
                </a:cubicBezTo>
                <a:close/>
                <a:moveTo>
                  <a:pt x="1596359" y="4781094"/>
                </a:moveTo>
                <a:cubicBezTo>
                  <a:pt x="1596359" y="4781094"/>
                  <a:pt x="1596359" y="4781094"/>
                  <a:pt x="1598652" y="4781094"/>
                </a:cubicBezTo>
                <a:lnTo>
                  <a:pt x="1591772" y="4783387"/>
                </a:lnTo>
                <a:cubicBezTo>
                  <a:pt x="1594066" y="4781094"/>
                  <a:pt x="1594066" y="4781094"/>
                  <a:pt x="1596359" y="4781094"/>
                </a:cubicBezTo>
                <a:close/>
                <a:moveTo>
                  <a:pt x="3676488" y="4779680"/>
                </a:moveTo>
                <a:cubicBezTo>
                  <a:pt x="3676488" y="4779680"/>
                  <a:pt x="3674383" y="4779680"/>
                  <a:pt x="3674383" y="4782019"/>
                </a:cubicBezTo>
                <a:cubicBezTo>
                  <a:pt x="3674383" y="4782019"/>
                  <a:pt x="3672278" y="4782019"/>
                  <a:pt x="3672278" y="4782019"/>
                </a:cubicBezTo>
                <a:cubicBezTo>
                  <a:pt x="3672278" y="4784358"/>
                  <a:pt x="3670174" y="4784358"/>
                  <a:pt x="3670174" y="4784358"/>
                </a:cubicBezTo>
                <a:cubicBezTo>
                  <a:pt x="3670174" y="4784358"/>
                  <a:pt x="3670174" y="4784358"/>
                  <a:pt x="3670174" y="4786697"/>
                </a:cubicBezTo>
                <a:cubicBezTo>
                  <a:pt x="3672278" y="4786697"/>
                  <a:pt x="3672278" y="4786697"/>
                  <a:pt x="3672278" y="4784358"/>
                </a:cubicBezTo>
                <a:cubicBezTo>
                  <a:pt x="3674383" y="4784358"/>
                  <a:pt x="3674383" y="4784358"/>
                  <a:pt x="3674383" y="4784358"/>
                </a:cubicBezTo>
                <a:cubicBezTo>
                  <a:pt x="3676488" y="4782019"/>
                  <a:pt x="3676488" y="4782019"/>
                  <a:pt x="3678593" y="4779680"/>
                </a:cubicBezTo>
                <a:cubicBezTo>
                  <a:pt x="3678593" y="4779680"/>
                  <a:pt x="3676488" y="4779680"/>
                  <a:pt x="3676488" y="4779680"/>
                </a:cubicBezTo>
                <a:close/>
                <a:moveTo>
                  <a:pt x="2158807" y="4776875"/>
                </a:moveTo>
                <a:cubicBezTo>
                  <a:pt x="2156703" y="4779214"/>
                  <a:pt x="2152493" y="4779214"/>
                  <a:pt x="2150388" y="4779214"/>
                </a:cubicBezTo>
                <a:cubicBezTo>
                  <a:pt x="2150388" y="4781553"/>
                  <a:pt x="2150388" y="4781553"/>
                  <a:pt x="2152493" y="4781553"/>
                </a:cubicBezTo>
                <a:cubicBezTo>
                  <a:pt x="2152493" y="4781553"/>
                  <a:pt x="2150388" y="4781553"/>
                  <a:pt x="2150388" y="4783892"/>
                </a:cubicBezTo>
                <a:cubicBezTo>
                  <a:pt x="2152493" y="4781553"/>
                  <a:pt x="2156703" y="4779214"/>
                  <a:pt x="2158807" y="4779214"/>
                </a:cubicBezTo>
                <a:cubicBezTo>
                  <a:pt x="2158807" y="4779214"/>
                  <a:pt x="2156703" y="4779214"/>
                  <a:pt x="2156703" y="4779214"/>
                </a:cubicBezTo>
                <a:cubicBezTo>
                  <a:pt x="2156703" y="4779214"/>
                  <a:pt x="2156703" y="4776875"/>
                  <a:pt x="2158807" y="4776875"/>
                </a:cubicBezTo>
                <a:close/>
                <a:moveTo>
                  <a:pt x="3699642" y="4776874"/>
                </a:moveTo>
                <a:cubicBezTo>
                  <a:pt x="3699642" y="4776874"/>
                  <a:pt x="3701747" y="4779680"/>
                  <a:pt x="3701747" y="4779680"/>
                </a:cubicBezTo>
                <a:cubicBezTo>
                  <a:pt x="3701747" y="4779680"/>
                  <a:pt x="3701747" y="4779680"/>
                  <a:pt x="3703853" y="4779680"/>
                </a:cubicBezTo>
                <a:cubicBezTo>
                  <a:pt x="3706660" y="4779680"/>
                  <a:pt x="3706660" y="4779680"/>
                  <a:pt x="3706660" y="4779680"/>
                </a:cubicBezTo>
                <a:cubicBezTo>
                  <a:pt x="3706660" y="4779680"/>
                  <a:pt x="3709466" y="4779680"/>
                  <a:pt x="3709466" y="4779680"/>
                </a:cubicBezTo>
                <a:cubicBezTo>
                  <a:pt x="3709466" y="4776874"/>
                  <a:pt x="3706660" y="4776874"/>
                  <a:pt x="3706660" y="4776874"/>
                </a:cubicBezTo>
                <a:cubicBezTo>
                  <a:pt x="3703853" y="4776874"/>
                  <a:pt x="3706660" y="4779680"/>
                  <a:pt x="3703853" y="4776874"/>
                </a:cubicBezTo>
                <a:cubicBezTo>
                  <a:pt x="3703853" y="4776874"/>
                  <a:pt x="3703853" y="4779680"/>
                  <a:pt x="3703853" y="4779680"/>
                </a:cubicBezTo>
                <a:cubicBezTo>
                  <a:pt x="3701747" y="4779680"/>
                  <a:pt x="3701747" y="4776874"/>
                  <a:pt x="3699642" y="4776874"/>
                </a:cubicBezTo>
                <a:close/>
                <a:moveTo>
                  <a:pt x="1415894" y="4776874"/>
                </a:moveTo>
                <a:cubicBezTo>
                  <a:pt x="1415894" y="4776874"/>
                  <a:pt x="1415894" y="4779213"/>
                  <a:pt x="1413649" y="4779213"/>
                </a:cubicBezTo>
                <a:cubicBezTo>
                  <a:pt x="1415894" y="4779213"/>
                  <a:pt x="1415894" y="4779213"/>
                  <a:pt x="1418138" y="4779213"/>
                </a:cubicBezTo>
                <a:cubicBezTo>
                  <a:pt x="1415894" y="4783891"/>
                  <a:pt x="1418138" y="4779213"/>
                  <a:pt x="1418138" y="4781552"/>
                </a:cubicBezTo>
                <a:cubicBezTo>
                  <a:pt x="1420385" y="4781552"/>
                  <a:pt x="1422630" y="4779213"/>
                  <a:pt x="1424875" y="4776874"/>
                </a:cubicBezTo>
                <a:cubicBezTo>
                  <a:pt x="1424875" y="4776874"/>
                  <a:pt x="1424875" y="4776874"/>
                  <a:pt x="1422630" y="4776874"/>
                </a:cubicBezTo>
                <a:cubicBezTo>
                  <a:pt x="1418138" y="4779213"/>
                  <a:pt x="1420385" y="4776874"/>
                  <a:pt x="1415894" y="4776874"/>
                </a:cubicBezTo>
                <a:close/>
                <a:moveTo>
                  <a:pt x="1351904" y="4776874"/>
                </a:moveTo>
                <a:cubicBezTo>
                  <a:pt x="1351904" y="4776874"/>
                  <a:pt x="1349797" y="4776874"/>
                  <a:pt x="1347693" y="4778978"/>
                </a:cubicBezTo>
                <a:cubicBezTo>
                  <a:pt x="1347693" y="4778978"/>
                  <a:pt x="1345588" y="4778978"/>
                  <a:pt x="1343483" y="4781084"/>
                </a:cubicBezTo>
                <a:cubicBezTo>
                  <a:pt x="1345588" y="4778978"/>
                  <a:pt x="1349797" y="4776874"/>
                  <a:pt x="1351904" y="4776874"/>
                </a:cubicBezTo>
                <a:close/>
                <a:moveTo>
                  <a:pt x="1598652" y="4776508"/>
                </a:moveTo>
                <a:cubicBezTo>
                  <a:pt x="1596359" y="4776508"/>
                  <a:pt x="1596359" y="4778801"/>
                  <a:pt x="1596359" y="4778801"/>
                </a:cubicBezTo>
                <a:lnTo>
                  <a:pt x="1598652" y="4778801"/>
                </a:lnTo>
                <a:lnTo>
                  <a:pt x="1594066" y="4781094"/>
                </a:lnTo>
                <a:cubicBezTo>
                  <a:pt x="1591772" y="4781094"/>
                  <a:pt x="1591772" y="4783387"/>
                  <a:pt x="1591772" y="4783387"/>
                </a:cubicBezTo>
                <a:lnTo>
                  <a:pt x="1578011" y="4787973"/>
                </a:lnTo>
                <a:cubicBezTo>
                  <a:pt x="1580303" y="4787973"/>
                  <a:pt x="1582599" y="4785680"/>
                  <a:pt x="1582599" y="4785680"/>
                </a:cubicBezTo>
                <a:cubicBezTo>
                  <a:pt x="1584891" y="4783387"/>
                  <a:pt x="1584891" y="4783387"/>
                  <a:pt x="1587184" y="4783387"/>
                </a:cubicBezTo>
                <a:cubicBezTo>
                  <a:pt x="1587184" y="4783387"/>
                  <a:pt x="1584891" y="4783387"/>
                  <a:pt x="1584891" y="4783387"/>
                </a:cubicBezTo>
                <a:cubicBezTo>
                  <a:pt x="1587184" y="4781094"/>
                  <a:pt x="1591772" y="4778801"/>
                  <a:pt x="1598652" y="4776508"/>
                </a:cubicBezTo>
                <a:close/>
                <a:moveTo>
                  <a:pt x="3697538" y="4775470"/>
                </a:moveTo>
                <a:cubicBezTo>
                  <a:pt x="3697538" y="4775470"/>
                  <a:pt x="3697538" y="4777576"/>
                  <a:pt x="3695433" y="4779680"/>
                </a:cubicBezTo>
                <a:cubicBezTo>
                  <a:pt x="3695433" y="4779680"/>
                  <a:pt x="3695433" y="4776874"/>
                  <a:pt x="3695433" y="4776874"/>
                </a:cubicBezTo>
                <a:cubicBezTo>
                  <a:pt x="3692626" y="4776874"/>
                  <a:pt x="3692626" y="4776874"/>
                  <a:pt x="3692626" y="4779680"/>
                </a:cubicBezTo>
                <a:cubicBezTo>
                  <a:pt x="3692626" y="4779680"/>
                  <a:pt x="3695433" y="4779680"/>
                  <a:pt x="3695433" y="4779680"/>
                </a:cubicBezTo>
                <a:cubicBezTo>
                  <a:pt x="3697538" y="4777576"/>
                  <a:pt x="3697538" y="4777576"/>
                  <a:pt x="3699644" y="4777576"/>
                </a:cubicBezTo>
                <a:cubicBezTo>
                  <a:pt x="3699644" y="4775470"/>
                  <a:pt x="3697538" y="4775470"/>
                  <a:pt x="3697538" y="4775470"/>
                </a:cubicBezTo>
                <a:close/>
                <a:moveTo>
                  <a:pt x="3688417" y="4775470"/>
                </a:moveTo>
                <a:cubicBezTo>
                  <a:pt x="3686311" y="4777576"/>
                  <a:pt x="3686311" y="4777576"/>
                  <a:pt x="3684206" y="4779680"/>
                </a:cubicBezTo>
                <a:cubicBezTo>
                  <a:pt x="3686311" y="4777576"/>
                  <a:pt x="3686311" y="4777576"/>
                  <a:pt x="3686311" y="4777576"/>
                </a:cubicBezTo>
                <a:cubicBezTo>
                  <a:pt x="3686311" y="4777576"/>
                  <a:pt x="3686311" y="4775470"/>
                  <a:pt x="3688417" y="4775470"/>
                </a:cubicBezTo>
                <a:close/>
                <a:moveTo>
                  <a:pt x="3684206" y="4775470"/>
                </a:moveTo>
                <a:cubicBezTo>
                  <a:pt x="3684206" y="4776874"/>
                  <a:pt x="3684206" y="4776874"/>
                  <a:pt x="3684206" y="4776874"/>
                </a:cubicBezTo>
                <a:cubicBezTo>
                  <a:pt x="3685610" y="4776874"/>
                  <a:pt x="3685610" y="4775470"/>
                  <a:pt x="3685610" y="4775470"/>
                </a:cubicBezTo>
                <a:cubicBezTo>
                  <a:pt x="3685610" y="4775470"/>
                  <a:pt x="3684206" y="4775470"/>
                  <a:pt x="3684206" y="4775470"/>
                </a:cubicBezTo>
                <a:close/>
                <a:moveTo>
                  <a:pt x="3702449" y="4774769"/>
                </a:moveTo>
                <a:cubicBezTo>
                  <a:pt x="3702449" y="4774769"/>
                  <a:pt x="3702449" y="4774769"/>
                  <a:pt x="3702449" y="4776874"/>
                </a:cubicBezTo>
                <a:cubicBezTo>
                  <a:pt x="3702449" y="4776874"/>
                  <a:pt x="3703853" y="4774769"/>
                  <a:pt x="3703853" y="4774769"/>
                </a:cubicBezTo>
                <a:cubicBezTo>
                  <a:pt x="3703853" y="4774769"/>
                  <a:pt x="3703853" y="4772663"/>
                  <a:pt x="3702449" y="4774769"/>
                </a:cubicBezTo>
                <a:close/>
                <a:moveTo>
                  <a:pt x="1229816" y="4774067"/>
                </a:moveTo>
                <a:cubicBezTo>
                  <a:pt x="1229816" y="4774067"/>
                  <a:pt x="1229816" y="4776874"/>
                  <a:pt x="1228411" y="4776874"/>
                </a:cubicBezTo>
                <a:cubicBezTo>
                  <a:pt x="1228411" y="4779680"/>
                  <a:pt x="1228411" y="4779680"/>
                  <a:pt x="1228411" y="4779680"/>
                </a:cubicBezTo>
                <a:cubicBezTo>
                  <a:pt x="1228411" y="4776874"/>
                  <a:pt x="1229816" y="4776874"/>
                  <a:pt x="1229816" y="4774067"/>
                </a:cubicBezTo>
                <a:close/>
                <a:moveTo>
                  <a:pt x="1196868" y="4773629"/>
                </a:moveTo>
                <a:lnTo>
                  <a:pt x="1197292" y="4773720"/>
                </a:lnTo>
                <a:lnTo>
                  <a:pt x="1196135" y="4774068"/>
                </a:lnTo>
                <a:close/>
                <a:moveTo>
                  <a:pt x="3696368" y="4772898"/>
                </a:moveTo>
                <a:lnTo>
                  <a:pt x="3696486" y="4773014"/>
                </a:lnTo>
                <a:lnTo>
                  <a:pt x="3695784" y="4773716"/>
                </a:lnTo>
                <a:lnTo>
                  <a:pt x="3695433" y="4773365"/>
                </a:lnTo>
                <a:close/>
                <a:moveTo>
                  <a:pt x="1381372" y="4772664"/>
                </a:moveTo>
                <a:cubicBezTo>
                  <a:pt x="1374532" y="4775003"/>
                  <a:pt x="1365410" y="4777341"/>
                  <a:pt x="1363129" y="4782019"/>
                </a:cubicBezTo>
                <a:cubicBezTo>
                  <a:pt x="1363129" y="4784358"/>
                  <a:pt x="1363129" y="4784358"/>
                  <a:pt x="1363129" y="4786697"/>
                </a:cubicBezTo>
                <a:cubicBezTo>
                  <a:pt x="1365410" y="4784358"/>
                  <a:pt x="1367690" y="4782019"/>
                  <a:pt x="1369970" y="4782019"/>
                </a:cubicBezTo>
                <a:cubicBezTo>
                  <a:pt x="1374532" y="4779680"/>
                  <a:pt x="1376812" y="4775003"/>
                  <a:pt x="1381372" y="4772664"/>
                </a:cubicBezTo>
                <a:close/>
                <a:moveTo>
                  <a:pt x="3696135" y="4772663"/>
                </a:moveTo>
                <a:lnTo>
                  <a:pt x="3695433" y="4773365"/>
                </a:lnTo>
                <a:lnTo>
                  <a:pt x="3692626" y="4774769"/>
                </a:lnTo>
                <a:cubicBezTo>
                  <a:pt x="3692626" y="4774769"/>
                  <a:pt x="3692626" y="4774769"/>
                  <a:pt x="3692626" y="4776874"/>
                </a:cubicBezTo>
                <a:lnTo>
                  <a:pt x="3695784" y="4773716"/>
                </a:lnTo>
                <a:lnTo>
                  <a:pt x="3696135" y="4774067"/>
                </a:lnTo>
                <a:cubicBezTo>
                  <a:pt x="3696522" y="4774067"/>
                  <a:pt x="3696837" y="4773753"/>
                  <a:pt x="3696837" y="4773365"/>
                </a:cubicBezTo>
                <a:lnTo>
                  <a:pt x="3696486" y="4773014"/>
                </a:lnTo>
                <a:lnTo>
                  <a:pt x="3696837" y="4772663"/>
                </a:lnTo>
                <a:lnTo>
                  <a:pt x="3696368" y="4772898"/>
                </a:lnTo>
                <a:close/>
                <a:moveTo>
                  <a:pt x="1656420" y="4769858"/>
                </a:moveTo>
                <a:cubicBezTo>
                  <a:pt x="1656420" y="4769858"/>
                  <a:pt x="1656420" y="4769858"/>
                  <a:pt x="1656420" y="4772664"/>
                </a:cubicBezTo>
                <a:cubicBezTo>
                  <a:pt x="1656420" y="4772664"/>
                  <a:pt x="1659227" y="4769858"/>
                  <a:pt x="1659227" y="4769858"/>
                </a:cubicBezTo>
                <a:cubicBezTo>
                  <a:pt x="1659227" y="4769858"/>
                  <a:pt x="1656420" y="4769858"/>
                  <a:pt x="1656420" y="4769858"/>
                </a:cubicBezTo>
                <a:close/>
                <a:moveTo>
                  <a:pt x="1625548" y="4769858"/>
                </a:moveTo>
                <a:cubicBezTo>
                  <a:pt x="1625548" y="4772664"/>
                  <a:pt x="1625548" y="4772664"/>
                  <a:pt x="1625548" y="4772664"/>
                </a:cubicBezTo>
                <a:cubicBezTo>
                  <a:pt x="1625548" y="4772664"/>
                  <a:pt x="1625548" y="4772664"/>
                  <a:pt x="1626952" y="4772664"/>
                </a:cubicBezTo>
                <a:cubicBezTo>
                  <a:pt x="1626952" y="4769858"/>
                  <a:pt x="1626952" y="4769858"/>
                  <a:pt x="1625548" y="4769858"/>
                </a:cubicBezTo>
                <a:close/>
                <a:moveTo>
                  <a:pt x="3862427" y="4768454"/>
                </a:moveTo>
                <a:cubicBezTo>
                  <a:pt x="3862427" y="4768454"/>
                  <a:pt x="3859620" y="4771260"/>
                  <a:pt x="3859620" y="4771260"/>
                </a:cubicBezTo>
                <a:cubicBezTo>
                  <a:pt x="3865233" y="4768454"/>
                  <a:pt x="3862427" y="4771260"/>
                  <a:pt x="3862427" y="4768454"/>
                </a:cubicBezTo>
                <a:close/>
                <a:moveTo>
                  <a:pt x="3740339" y="4768454"/>
                </a:moveTo>
                <a:cubicBezTo>
                  <a:pt x="3743146" y="4770559"/>
                  <a:pt x="3743146" y="4770559"/>
                  <a:pt x="3740339" y="4772664"/>
                </a:cubicBezTo>
                <a:cubicBezTo>
                  <a:pt x="3743146" y="4770559"/>
                  <a:pt x="3743146" y="4770559"/>
                  <a:pt x="3745952" y="4770559"/>
                </a:cubicBezTo>
                <a:cubicBezTo>
                  <a:pt x="3743146" y="4768454"/>
                  <a:pt x="3743146" y="4768454"/>
                  <a:pt x="3740339" y="4768454"/>
                </a:cubicBezTo>
                <a:close/>
                <a:moveTo>
                  <a:pt x="1386985" y="4768454"/>
                </a:moveTo>
                <a:cubicBezTo>
                  <a:pt x="1382174" y="4770324"/>
                  <a:pt x="1377361" y="4770324"/>
                  <a:pt x="1372551" y="4772196"/>
                </a:cubicBezTo>
                <a:lnTo>
                  <a:pt x="1372551" y="4773692"/>
                </a:lnTo>
                <a:lnTo>
                  <a:pt x="1370146" y="4774067"/>
                </a:lnTo>
                <a:cubicBezTo>
                  <a:pt x="1370146" y="4774067"/>
                  <a:pt x="1370146" y="4774067"/>
                  <a:pt x="1372551" y="4774067"/>
                </a:cubicBezTo>
                <a:lnTo>
                  <a:pt x="1372551" y="4773692"/>
                </a:lnTo>
                <a:lnTo>
                  <a:pt x="1382174" y="4772196"/>
                </a:lnTo>
                <a:cubicBezTo>
                  <a:pt x="1384579" y="4770324"/>
                  <a:pt x="1384579" y="4768454"/>
                  <a:pt x="1386985" y="4768454"/>
                </a:cubicBezTo>
                <a:close/>
                <a:moveTo>
                  <a:pt x="1367338" y="4768454"/>
                </a:moveTo>
                <a:cubicBezTo>
                  <a:pt x="1367338" y="4768454"/>
                  <a:pt x="1367338" y="4768454"/>
                  <a:pt x="1367338" y="4769858"/>
                </a:cubicBezTo>
                <a:cubicBezTo>
                  <a:pt x="1367338" y="4768454"/>
                  <a:pt x="1370146" y="4768454"/>
                  <a:pt x="1372953" y="4768454"/>
                </a:cubicBezTo>
                <a:cubicBezTo>
                  <a:pt x="1370146" y="4768454"/>
                  <a:pt x="1367338" y="4768454"/>
                  <a:pt x="1367338" y="4768454"/>
                </a:cubicBezTo>
                <a:close/>
                <a:moveTo>
                  <a:pt x="2191084" y="4767893"/>
                </a:moveTo>
                <a:cubicBezTo>
                  <a:pt x="2188839" y="4765648"/>
                  <a:pt x="2170877" y="4772384"/>
                  <a:pt x="2168631" y="4776875"/>
                </a:cubicBezTo>
                <a:cubicBezTo>
                  <a:pt x="2175367" y="4772384"/>
                  <a:pt x="2184348" y="4770139"/>
                  <a:pt x="2191084" y="4767893"/>
                </a:cubicBezTo>
                <a:close/>
                <a:moveTo>
                  <a:pt x="1626834" y="4767401"/>
                </a:moveTo>
                <a:cubicBezTo>
                  <a:pt x="1625665" y="4767752"/>
                  <a:pt x="1623911" y="4768454"/>
                  <a:pt x="1622741" y="4768454"/>
                </a:cubicBezTo>
                <a:cubicBezTo>
                  <a:pt x="1625081" y="4768454"/>
                  <a:pt x="1625081" y="4768454"/>
                  <a:pt x="1627420" y="4768454"/>
                </a:cubicBezTo>
                <a:cubicBezTo>
                  <a:pt x="1628589" y="4767050"/>
                  <a:pt x="1628004" y="4767050"/>
                  <a:pt x="1626834" y="4767401"/>
                </a:cubicBezTo>
                <a:close/>
                <a:moveTo>
                  <a:pt x="3734726" y="4766349"/>
                </a:moveTo>
                <a:cubicBezTo>
                  <a:pt x="3734726" y="4768454"/>
                  <a:pt x="3736830" y="4766349"/>
                  <a:pt x="3734726" y="4768454"/>
                </a:cubicBezTo>
                <a:cubicBezTo>
                  <a:pt x="3734726" y="4768454"/>
                  <a:pt x="3736830" y="4768454"/>
                  <a:pt x="3738936" y="4766349"/>
                </a:cubicBezTo>
                <a:cubicBezTo>
                  <a:pt x="3738936" y="4766349"/>
                  <a:pt x="3736830" y="4766349"/>
                  <a:pt x="3736830" y="4766349"/>
                </a:cubicBezTo>
                <a:cubicBezTo>
                  <a:pt x="3736830" y="4766349"/>
                  <a:pt x="3736830" y="4764243"/>
                  <a:pt x="3734726" y="4766349"/>
                </a:cubicBezTo>
                <a:close/>
                <a:moveTo>
                  <a:pt x="2198101" y="4765648"/>
                </a:moveTo>
                <a:cubicBezTo>
                  <a:pt x="2196698" y="4768455"/>
                  <a:pt x="2196698" y="4765648"/>
                  <a:pt x="2196698" y="4768455"/>
                </a:cubicBezTo>
                <a:cubicBezTo>
                  <a:pt x="2196698" y="4765648"/>
                  <a:pt x="2198101" y="4765648"/>
                  <a:pt x="2198101" y="4765648"/>
                </a:cubicBezTo>
                <a:close/>
                <a:moveTo>
                  <a:pt x="3851200" y="4765647"/>
                </a:moveTo>
                <a:cubicBezTo>
                  <a:pt x="3848955" y="4765647"/>
                  <a:pt x="3848955" y="4767986"/>
                  <a:pt x="3848955" y="4767986"/>
                </a:cubicBezTo>
                <a:cubicBezTo>
                  <a:pt x="3844464" y="4767986"/>
                  <a:pt x="3844464" y="4770325"/>
                  <a:pt x="3839974" y="4772664"/>
                </a:cubicBezTo>
                <a:cubicBezTo>
                  <a:pt x="3844464" y="4772664"/>
                  <a:pt x="3846710" y="4770325"/>
                  <a:pt x="3851200" y="4767986"/>
                </a:cubicBezTo>
                <a:cubicBezTo>
                  <a:pt x="3851200" y="4767986"/>
                  <a:pt x="3851200" y="4765647"/>
                  <a:pt x="3851200" y="4765647"/>
                </a:cubicBezTo>
                <a:close/>
                <a:moveTo>
                  <a:pt x="3846991" y="4765647"/>
                </a:moveTo>
                <a:cubicBezTo>
                  <a:pt x="3846991" y="4768454"/>
                  <a:pt x="3844184" y="4768454"/>
                  <a:pt x="3844184" y="4768454"/>
                </a:cubicBezTo>
                <a:cubicBezTo>
                  <a:pt x="3844184" y="4768454"/>
                  <a:pt x="3844184" y="4768454"/>
                  <a:pt x="3846991" y="4768454"/>
                </a:cubicBezTo>
                <a:cubicBezTo>
                  <a:pt x="3846991" y="4768454"/>
                  <a:pt x="3846991" y="4768454"/>
                  <a:pt x="3846991" y="4765647"/>
                </a:cubicBezTo>
                <a:close/>
                <a:moveTo>
                  <a:pt x="3713676" y="4765647"/>
                </a:moveTo>
                <a:cubicBezTo>
                  <a:pt x="3713676" y="4765647"/>
                  <a:pt x="3713676" y="4765647"/>
                  <a:pt x="3713676" y="4768454"/>
                </a:cubicBezTo>
                <a:cubicBezTo>
                  <a:pt x="3713676" y="4765647"/>
                  <a:pt x="3713676" y="4765647"/>
                  <a:pt x="3715080" y="4765647"/>
                </a:cubicBezTo>
                <a:cubicBezTo>
                  <a:pt x="3713676" y="4765647"/>
                  <a:pt x="3713676" y="4765647"/>
                  <a:pt x="3713676" y="4765647"/>
                </a:cubicBezTo>
                <a:close/>
                <a:moveTo>
                  <a:pt x="1605902" y="4765647"/>
                </a:moveTo>
                <a:cubicBezTo>
                  <a:pt x="1605902" y="4765647"/>
                  <a:pt x="1605902" y="4765647"/>
                  <a:pt x="1608708" y="4768454"/>
                </a:cubicBezTo>
                <a:cubicBezTo>
                  <a:pt x="1608708" y="4765647"/>
                  <a:pt x="1608708" y="4765647"/>
                  <a:pt x="1608708" y="4765647"/>
                </a:cubicBezTo>
                <a:cubicBezTo>
                  <a:pt x="1608708" y="4765647"/>
                  <a:pt x="1605902" y="4765647"/>
                  <a:pt x="1605902" y="4765647"/>
                </a:cubicBezTo>
                <a:close/>
                <a:moveTo>
                  <a:pt x="1207830" y="4765647"/>
                </a:moveTo>
                <a:cubicBezTo>
                  <a:pt x="1205490" y="4765647"/>
                  <a:pt x="1205490" y="4765647"/>
                  <a:pt x="1203152" y="4767752"/>
                </a:cubicBezTo>
                <a:cubicBezTo>
                  <a:pt x="1205490" y="4767752"/>
                  <a:pt x="1205490" y="4769858"/>
                  <a:pt x="1207830" y="4769858"/>
                </a:cubicBezTo>
                <a:cubicBezTo>
                  <a:pt x="1207830" y="4769858"/>
                  <a:pt x="1210169" y="4767752"/>
                  <a:pt x="1210169" y="4765647"/>
                </a:cubicBezTo>
                <a:cubicBezTo>
                  <a:pt x="1210169" y="4765647"/>
                  <a:pt x="1207830" y="4765647"/>
                  <a:pt x="1207830" y="4765647"/>
                </a:cubicBezTo>
                <a:close/>
                <a:moveTo>
                  <a:pt x="1182102" y="4765647"/>
                </a:moveTo>
                <a:cubicBezTo>
                  <a:pt x="1182102" y="4768454"/>
                  <a:pt x="1184908" y="4765647"/>
                  <a:pt x="1179295" y="4768454"/>
                </a:cubicBezTo>
                <a:cubicBezTo>
                  <a:pt x="1182102" y="4768454"/>
                  <a:pt x="1182102" y="4768454"/>
                  <a:pt x="1182102" y="4765647"/>
                </a:cubicBezTo>
                <a:close/>
                <a:moveTo>
                  <a:pt x="3821731" y="4764243"/>
                </a:moveTo>
                <a:cubicBezTo>
                  <a:pt x="3821731" y="4765647"/>
                  <a:pt x="3821731" y="4765647"/>
                  <a:pt x="3821731" y="4765647"/>
                </a:cubicBezTo>
                <a:cubicBezTo>
                  <a:pt x="3821731" y="4765647"/>
                  <a:pt x="3821731" y="4765647"/>
                  <a:pt x="3823135" y="4765647"/>
                </a:cubicBezTo>
                <a:cubicBezTo>
                  <a:pt x="3823135" y="4764243"/>
                  <a:pt x="3823135" y="4764243"/>
                  <a:pt x="3823135" y="4764243"/>
                </a:cubicBezTo>
                <a:cubicBezTo>
                  <a:pt x="3823135" y="4764243"/>
                  <a:pt x="3821731" y="4764243"/>
                  <a:pt x="3821731" y="4764243"/>
                </a:cubicBezTo>
                <a:close/>
                <a:moveTo>
                  <a:pt x="2196229" y="4762841"/>
                </a:moveTo>
                <a:cubicBezTo>
                  <a:pt x="2196229" y="4762841"/>
                  <a:pt x="2193891" y="4765648"/>
                  <a:pt x="2193891" y="4765648"/>
                </a:cubicBezTo>
                <a:cubicBezTo>
                  <a:pt x="2193891" y="4765648"/>
                  <a:pt x="2193891" y="4765648"/>
                  <a:pt x="2196229" y="4765648"/>
                </a:cubicBezTo>
                <a:cubicBezTo>
                  <a:pt x="2198569" y="4765648"/>
                  <a:pt x="2198569" y="4762841"/>
                  <a:pt x="2200908" y="4762841"/>
                </a:cubicBezTo>
                <a:cubicBezTo>
                  <a:pt x="2200908" y="4762841"/>
                  <a:pt x="2198569" y="4762841"/>
                  <a:pt x="2196229" y="4762841"/>
                </a:cubicBezTo>
                <a:close/>
                <a:moveTo>
                  <a:pt x="1666244" y="4761438"/>
                </a:moveTo>
                <a:cubicBezTo>
                  <a:pt x="1663905" y="4763542"/>
                  <a:pt x="1661567" y="4763542"/>
                  <a:pt x="1659227" y="4763542"/>
                </a:cubicBezTo>
                <a:cubicBezTo>
                  <a:pt x="1659227" y="4765648"/>
                  <a:pt x="1659227" y="4765648"/>
                  <a:pt x="1659227" y="4765648"/>
                </a:cubicBezTo>
                <a:cubicBezTo>
                  <a:pt x="1659227" y="4765648"/>
                  <a:pt x="1661567" y="4765648"/>
                  <a:pt x="1661567" y="4765648"/>
                </a:cubicBezTo>
                <a:cubicBezTo>
                  <a:pt x="1661567" y="4765648"/>
                  <a:pt x="1661567" y="4763542"/>
                  <a:pt x="1663905" y="4763542"/>
                </a:cubicBezTo>
                <a:cubicBezTo>
                  <a:pt x="1663905" y="4763542"/>
                  <a:pt x="1663905" y="4763542"/>
                  <a:pt x="1666244" y="4761438"/>
                </a:cubicBezTo>
                <a:close/>
                <a:moveTo>
                  <a:pt x="3855877" y="4761437"/>
                </a:moveTo>
                <a:cubicBezTo>
                  <a:pt x="3857749" y="4766115"/>
                  <a:pt x="3855877" y="4761437"/>
                  <a:pt x="3854007" y="4766115"/>
                </a:cubicBezTo>
                <a:cubicBezTo>
                  <a:pt x="3854007" y="4766115"/>
                  <a:pt x="3854007" y="4768454"/>
                  <a:pt x="3854007" y="4768454"/>
                </a:cubicBezTo>
                <a:cubicBezTo>
                  <a:pt x="3857749" y="4763776"/>
                  <a:pt x="3855877" y="4763776"/>
                  <a:pt x="3859620" y="4763776"/>
                </a:cubicBezTo>
                <a:cubicBezTo>
                  <a:pt x="3859620" y="4763776"/>
                  <a:pt x="3859620" y="4761437"/>
                  <a:pt x="3857749" y="4761437"/>
                </a:cubicBezTo>
                <a:cubicBezTo>
                  <a:pt x="3857749" y="4761437"/>
                  <a:pt x="3857749" y="4761437"/>
                  <a:pt x="3855877" y="4761437"/>
                </a:cubicBezTo>
                <a:close/>
                <a:moveTo>
                  <a:pt x="1056787" y="4761172"/>
                </a:moveTo>
                <a:lnTo>
                  <a:pt x="1055064" y="4762749"/>
                </a:lnTo>
                <a:lnTo>
                  <a:pt x="1055064" y="4761603"/>
                </a:lnTo>
                <a:close/>
                <a:moveTo>
                  <a:pt x="1188095" y="4760456"/>
                </a:moveTo>
                <a:cubicBezTo>
                  <a:pt x="1188095" y="4760456"/>
                  <a:pt x="1188095" y="4760456"/>
                  <a:pt x="1190389" y="4760456"/>
                </a:cubicBezTo>
                <a:cubicBezTo>
                  <a:pt x="1188095" y="4762749"/>
                  <a:pt x="1185801" y="4765043"/>
                  <a:pt x="1183508" y="4767336"/>
                </a:cubicBezTo>
                <a:cubicBezTo>
                  <a:pt x="1181214" y="4765043"/>
                  <a:pt x="1183508" y="4765043"/>
                  <a:pt x="1185801" y="4762749"/>
                </a:cubicBezTo>
                <a:cubicBezTo>
                  <a:pt x="1185801" y="4760456"/>
                  <a:pt x="1188095" y="4760456"/>
                  <a:pt x="1188095" y="4760456"/>
                </a:cubicBezTo>
                <a:close/>
                <a:moveTo>
                  <a:pt x="3855410" y="4758630"/>
                </a:moveTo>
                <a:cubicBezTo>
                  <a:pt x="3855410" y="4761437"/>
                  <a:pt x="3855410" y="4761437"/>
                  <a:pt x="3855410" y="4761437"/>
                </a:cubicBezTo>
                <a:cubicBezTo>
                  <a:pt x="3853305" y="4761437"/>
                  <a:pt x="3853305" y="4761437"/>
                  <a:pt x="3853305" y="4761437"/>
                </a:cubicBezTo>
                <a:cubicBezTo>
                  <a:pt x="3853305" y="4761437"/>
                  <a:pt x="3851200" y="4763542"/>
                  <a:pt x="3851200" y="4763542"/>
                </a:cubicBezTo>
                <a:cubicBezTo>
                  <a:pt x="3855410" y="4761437"/>
                  <a:pt x="3853305" y="4763542"/>
                  <a:pt x="3855410" y="4761437"/>
                </a:cubicBezTo>
                <a:cubicBezTo>
                  <a:pt x="3857515" y="4761437"/>
                  <a:pt x="3857515" y="4758630"/>
                  <a:pt x="3859621" y="4758630"/>
                </a:cubicBezTo>
                <a:cubicBezTo>
                  <a:pt x="3857515" y="4758630"/>
                  <a:pt x="3857515" y="4758630"/>
                  <a:pt x="3855410" y="4758630"/>
                </a:cubicBezTo>
                <a:close/>
                <a:moveTo>
                  <a:pt x="1335997" y="4758163"/>
                </a:moveTo>
                <a:cubicBezTo>
                  <a:pt x="1329090" y="4760502"/>
                  <a:pt x="1322181" y="4762841"/>
                  <a:pt x="1315273" y="4765180"/>
                </a:cubicBezTo>
                <a:cubicBezTo>
                  <a:pt x="1312970" y="4765180"/>
                  <a:pt x="1310667" y="4767519"/>
                  <a:pt x="1308365" y="4769858"/>
                </a:cubicBezTo>
                <a:cubicBezTo>
                  <a:pt x="1308365" y="4769858"/>
                  <a:pt x="1308365" y="4772197"/>
                  <a:pt x="1308365" y="4772197"/>
                </a:cubicBezTo>
                <a:cubicBezTo>
                  <a:pt x="1306063" y="4769858"/>
                  <a:pt x="1306063" y="4769858"/>
                  <a:pt x="1306063" y="4767519"/>
                </a:cubicBezTo>
                <a:cubicBezTo>
                  <a:pt x="1301454" y="4772197"/>
                  <a:pt x="1294547" y="4774535"/>
                  <a:pt x="1289941" y="4776874"/>
                </a:cubicBezTo>
                <a:cubicBezTo>
                  <a:pt x="1289941" y="4776874"/>
                  <a:pt x="1289941" y="4776874"/>
                  <a:pt x="1292245" y="4776874"/>
                </a:cubicBezTo>
                <a:cubicBezTo>
                  <a:pt x="1289941" y="4779213"/>
                  <a:pt x="1289941" y="4779213"/>
                  <a:pt x="1289941" y="4779213"/>
                </a:cubicBezTo>
                <a:cubicBezTo>
                  <a:pt x="1287640" y="4779213"/>
                  <a:pt x="1287640" y="4779213"/>
                  <a:pt x="1287640" y="4779213"/>
                </a:cubicBezTo>
                <a:cubicBezTo>
                  <a:pt x="1283032" y="4781552"/>
                  <a:pt x="1280730" y="4783891"/>
                  <a:pt x="1276125" y="4786230"/>
                </a:cubicBezTo>
                <a:cubicBezTo>
                  <a:pt x="1278427" y="4786230"/>
                  <a:pt x="1280730" y="4786230"/>
                  <a:pt x="1287640" y="4783891"/>
                </a:cubicBezTo>
                <a:cubicBezTo>
                  <a:pt x="1285335" y="4786230"/>
                  <a:pt x="1280730" y="4788568"/>
                  <a:pt x="1278427" y="4790907"/>
                </a:cubicBezTo>
                <a:cubicBezTo>
                  <a:pt x="1285335" y="4788568"/>
                  <a:pt x="1292245" y="4786230"/>
                  <a:pt x="1299152" y="4786230"/>
                </a:cubicBezTo>
                <a:cubicBezTo>
                  <a:pt x="1294547" y="4788568"/>
                  <a:pt x="1287640" y="4790907"/>
                  <a:pt x="1283032" y="4793246"/>
                </a:cubicBezTo>
                <a:cubicBezTo>
                  <a:pt x="1283032" y="4795585"/>
                  <a:pt x="1285335" y="4795585"/>
                  <a:pt x="1285335" y="4797924"/>
                </a:cubicBezTo>
                <a:cubicBezTo>
                  <a:pt x="1303758" y="4790907"/>
                  <a:pt x="1315273" y="4786230"/>
                  <a:pt x="1326788" y="4788568"/>
                </a:cubicBezTo>
                <a:cubicBezTo>
                  <a:pt x="1333696" y="4783891"/>
                  <a:pt x="1347513" y="4776874"/>
                  <a:pt x="1354420" y="4772197"/>
                </a:cubicBezTo>
                <a:cubicBezTo>
                  <a:pt x="1354420" y="4772197"/>
                  <a:pt x="1354420" y="4774535"/>
                  <a:pt x="1352118" y="4774535"/>
                </a:cubicBezTo>
                <a:cubicBezTo>
                  <a:pt x="1356724" y="4772197"/>
                  <a:pt x="1361331" y="4772197"/>
                  <a:pt x="1365935" y="4769858"/>
                </a:cubicBezTo>
                <a:cubicBezTo>
                  <a:pt x="1365935" y="4769858"/>
                  <a:pt x="1365935" y="4769858"/>
                  <a:pt x="1365935" y="4767519"/>
                </a:cubicBezTo>
                <a:cubicBezTo>
                  <a:pt x="1365935" y="4767519"/>
                  <a:pt x="1363633" y="4767519"/>
                  <a:pt x="1361331" y="4767519"/>
                </a:cubicBezTo>
                <a:cubicBezTo>
                  <a:pt x="1361331" y="4769858"/>
                  <a:pt x="1363633" y="4767519"/>
                  <a:pt x="1356724" y="4772197"/>
                </a:cubicBezTo>
                <a:cubicBezTo>
                  <a:pt x="1356724" y="4772197"/>
                  <a:pt x="1359028" y="4769858"/>
                  <a:pt x="1359028" y="4769858"/>
                </a:cubicBezTo>
                <a:cubicBezTo>
                  <a:pt x="1356724" y="4769858"/>
                  <a:pt x="1356724" y="4767519"/>
                  <a:pt x="1356724" y="4765180"/>
                </a:cubicBezTo>
                <a:cubicBezTo>
                  <a:pt x="1354420" y="4765180"/>
                  <a:pt x="1352118" y="4767519"/>
                  <a:pt x="1352118" y="4767519"/>
                </a:cubicBezTo>
                <a:cubicBezTo>
                  <a:pt x="1349816" y="4769858"/>
                  <a:pt x="1349816" y="4769858"/>
                  <a:pt x="1349816" y="4769858"/>
                </a:cubicBezTo>
                <a:cubicBezTo>
                  <a:pt x="1349816" y="4769858"/>
                  <a:pt x="1349816" y="4767519"/>
                  <a:pt x="1349816" y="4767519"/>
                </a:cubicBezTo>
                <a:cubicBezTo>
                  <a:pt x="1347513" y="4767519"/>
                  <a:pt x="1347513" y="4769858"/>
                  <a:pt x="1345210" y="4769858"/>
                </a:cubicBezTo>
                <a:cubicBezTo>
                  <a:pt x="1345210" y="4765180"/>
                  <a:pt x="1345210" y="4762841"/>
                  <a:pt x="1345210" y="4760502"/>
                </a:cubicBezTo>
                <a:cubicBezTo>
                  <a:pt x="1342908" y="4762841"/>
                  <a:pt x="1345210" y="4762841"/>
                  <a:pt x="1338303" y="4765180"/>
                </a:cubicBezTo>
                <a:cubicBezTo>
                  <a:pt x="1338303" y="4765180"/>
                  <a:pt x="1340605" y="4762841"/>
                  <a:pt x="1340605" y="4762841"/>
                </a:cubicBezTo>
                <a:cubicBezTo>
                  <a:pt x="1340605" y="4760502"/>
                  <a:pt x="1342908" y="4760502"/>
                  <a:pt x="1342908" y="4760502"/>
                </a:cubicBezTo>
                <a:cubicBezTo>
                  <a:pt x="1342908" y="4760502"/>
                  <a:pt x="1340605" y="4758163"/>
                  <a:pt x="1335997" y="4760502"/>
                </a:cubicBezTo>
                <a:close/>
                <a:moveTo>
                  <a:pt x="1055064" y="4758163"/>
                </a:moveTo>
                <a:lnTo>
                  <a:pt x="1055064" y="4761603"/>
                </a:lnTo>
                <a:lnTo>
                  <a:pt x="1050477" y="4762749"/>
                </a:lnTo>
                <a:cubicBezTo>
                  <a:pt x="1048183" y="4765043"/>
                  <a:pt x="1048183" y="4765043"/>
                  <a:pt x="1045891" y="4767336"/>
                </a:cubicBezTo>
                <a:cubicBezTo>
                  <a:pt x="1045891" y="4767336"/>
                  <a:pt x="1048183" y="4767336"/>
                  <a:pt x="1045891" y="4771922"/>
                </a:cubicBezTo>
                <a:cubicBezTo>
                  <a:pt x="1043596" y="4769629"/>
                  <a:pt x="1043596" y="4769629"/>
                  <a:pt x="1041304" y="4769629"/>
                </a:cubicBezTo>
                <a:cubicBezTo>
                  <a:pt x="1043596" y="4767336"/>
                  <a:pt x="1043596" y="4767336"/>
                  <a:pt x="1045891" y="4765043"/>
                </a:cubicBezTo>
                <a:cubicBezTo>
                  <a:pt x="1048183" y="4762749"/>
                  <a:pt x="1052772" y="4760456"/>
                  <a:pt x="1055064" y="4758163"/>
                </a:cubicBezTo>
                <a:close/>
                <a:moveTo>
                  <a:pt x="3869795" y="4757227"/>
                </a:moveTo>
                <a:cubicBezTo>
                  <a:pt x="3867338" y="4759566"/>
                  <a:pt x="3867338" y="4759566"/>
                  <a:pt x="3864882" y="4761905"/>
                </a:cubicBezTo>
                <a:cubicBezTo>
                  <a:pt x="3864882" y="4761905"/>
                  <a:pt x="3862427" y="4759566"/>
                  <a:pt x="3862427" y="4759566"/>
                </a:cubicBezTo>
                <a:cubicBezTo>
                  <a:pt x="3862427" y="4761905"/>
                  <a:pt x="3862427" y="4761905"/>
                  <a:pt x="3862427" y="4764244"/>
                </a:cubicBezTo>
                <a:cubicBezTo>
                  <a:pt x="3864882" y="4761905"/>
                  <a:pt x="3867338" y="4761905"/>
                  <a:pt x="3872250" y="4759566"/>
                </a:cubicBezTo>
                <a:cubicBezTo>
                  <a:pt x="3872250" y="4759566"/>
                  <a:pt x="3869795" y="4757227"/>
                  <a:pt x="3869795" y="4757227"/>
                </a:cubicBezTo>
                <a:close/>
                <a:moveTo>
                  <a:pt x="3866637" y="4754421"/>
                </a:moveTo>
                <a:lnTo>
                  <a:pt x="3863479" y="4756526"/>
                </a:lnTo>
                <a:lnTo>
                  <a:pt x="3862953" y="4756526"/>
                </a:lnTo>
                <a:lnTo>
                  <a:pt x="3863268" y="4756106"/>
                </a:lnTo>
                <a:close/>
                <a:moveTo>
                  <a:pt x="1067368" y="4752326"/>
                </a:moveTo>
                <a:lnTo>
                  <a:pt x="1066533" y="4753576"/>
                </a:lnTo>
                <a:lnTo>
                  <a:pt x="1065627" y="4753576"/>
                </a:lnTo>
                <a:lnTo>
                  <a:pt x="1065627" y="4753021"/>
                </a:lnTo>
                <a:close/>
                <a:moveTo>
                  <a:pt x="3866637" y="4751614"/>
                </a:moveTo>
                <a:lnTo>
                  <a:pt x="3863268" y="4756106"/>
                </a:lnTo>
                <a:lnTo>
                  <a:pt x="3862427" y="4756526"/>
                </a:lnTo>
                <a:lnTo>
                  <a:pt x="3862953" y="4756526"/>
                </a:lnTo>
                <a:lnTo>
                  <a:pt x="3862427" y="4757227"/>
                </a:lnTo>
                <a:lnTo>
                  <a:pt x="3863479" y="4756526"/>
                </a:lnTo>
                <a:lnTo>
                  <a:pt x="3864532" y="4756526"/>
                </a:lnTo>
                <a:cubicBezTo>
                  <a:pt x="3864532" y="4756526"/>
                  <a:pt x="3864532" y="4756526"/>
                  <a:pt x="3864532" y="4758631"/>
                </a:cubicBezTo>
                <a:cubicBezTo>
                  <a:pt x="3866637" y="4756526"/>
                  <a:pt x="3864532" y="4758631"/>
                  <a:pt x="3866637" y="4756526"/>
                </a:cubicBezTo>
                <a:cubicBezTo>
                  <a:pt x="3866637" y="4756526"/>
                  <a:pt x="3866637" y="4756526"/>
                  <a:pt x="3866637" y="4754421"/>
                </a:cubicBezTo>
                <a:cubicBezTo>
                  <a:pt x="3866637" y="4754421"/>
                  <a:pt x="3866637" y="4751614"/>
                  <a:pt x="3866637" y="4751614"/>
                </a:cubicBezTo>
                <a:close/>
                <a:moveTo>
                  <a:pt x="3844184" y="4751614"/>
                </a:moveTo>
                <a:cubicBezTo>
                  <a:pt x="3842078" y="4751614"/>
                  <a:pt x="3842078" y="4751614"/>
                  <a:pt x="3839974" y="4754421"/>
                </a:cubicBezTo>
                <a:cubicBezTo>
                  <a:pt x="3839974" y="4754421"/>
                  <a:pt x="3842078" y="4754421"/>
                  <a:pt x="3842078" y="4754421"/>
                </a:cubicBezTo>
                <a:cubicBezTo>
                  <a:pt x="3842078" y="4751614"/>
                  <a:pt x="3842078" y="4751614"/>
                  <a:pt x="3844184" y="4751614"/>
                </a:cubicBezTo>
                <a:close/>
                <a:moveTo>
                  <a:pt x="1067842" y="4751614"/>
                </a:moveTo>
                <a:lnTo>
                  <a:pt x="1069147" y="4751614"/>
                </a:lnTo>
                <a:lnTo>
                  <a:pt x="1067368" y="4752326"/>
                </a:lnTo>
                <a:close/>
                <a:moveTo>
                  <a:pt x="1116992" y="4751283"/>
                </a:moveTo>
                <a:cubicBezTo>
                  <a:pt x="1112407" y="4753576"/>
                  <a:pt x="1107818" y="4755869"/>
                  <a:pt x="1103232" y="4758163"/>
                </a:cubicBezTo>
                <a:cubicBezTo>
                  <a:pt x="1105525" y="4755869"/>
                  <a:pt x="1105525" y="4755869"/>
                  <a:pt x="1107818" y="4753576"/>
                </a:cubicBezTo>
                <a:cubicBezTo>
                  <a:pt x="1110112" y="4751283"/>
                  <a:pt x="1112407" y="4751283"/>
                  <a:pt x="1116992" y="4751283"/>
                </a:cubicBezTo>
                <a:close/>
                <a:moveTo>
                  <a:pt x="1084881" y="4751283"/>
                </a:moveTo>
                <a:cubicBezTo>
                  <a:pt x="1084881" y="4752430"/>
                  <a:pt x="1085456" y="4752430"/>
                  <a:pt x="1085456" y="4752430"/>
                </a:cubicBezTo>
                <a:lnTo>
                  <a:pt x="1082588" y="4753576"/>
                </a:lnTo>
                <a:close/>
                <a:moveTo>
                  <a:pt x="3873654" y="4750210"/>
                </a:moveTo>
                <a:cubicBezTo>
                  <a:pt x="3871548" y="4750210"/>
                  <a:pt x="3869444" y="4752316"/>
                  <a:pt x="3869444" y="4752316"/>
                </a:cubicBezTo>
                <a:cubicBezTo>
                  <a:pt x="3869444" y="4754421"/>
                  <a:pt x="3869444" y="4754421"/>
                  <a:pt x="3871548" y="4754421"/>
                </a:cubicBezTo>
                <a:cubicBezTo>
                  <a:pt x="3871548" y="4752316"/>
                  <a:pt x="3871548" y="4752316"/>
                  <a:pt x="3873654" y="4750210"/>
                </a:cubicBezTo>
                <a:close/>
                <a:moveTo>
                  <a:pt x="3735428" y="4750210"/>
                </a:moveTo>
                <a:cubicBezTo>
                  <a:pt x="3735040" y="4750210"/>
                  <a:pt x="3734726" y="4750525"/>
                  <a:pt x="3734726" y="4750912"/>
                </a:cubicBezTo>
                <a:cubicBezTo>
                  <a:pt x="3734726" y="4751300"/>
                  <a:pt x="3735040" y="4751614"/>
                  <a:pt x="3735428" y="4751614"/>
                </a:cubicBezTo>
                <a:cubicBezTo>
                  <a:pt x="3735815" y="4751614"/>
                  <a:pt x="3736130" y="4751300"/>
                  <a:pt x="3736130" y="4750912"/>
                </a:cubicBezTo>
                <a:cubicBezTo>
                  <a:pt x="3736130" y="4750525"/>
                  <a:pt x="3735815" y="4750210"/>
                  <a:pt x="3735428" y="4750210"/>
                </a:cubicBezTo>
                <a:close/>
                <a:moveTo>
                  <a:pt x="1181214" y="4748990"/>
                </a:moveTo>
                <a:lnTo>
                  <a:pt x="1179295" y="4750202"/>
                </a:lnTo>
                <a:lnTo>
                  <a:pt x="1179295" y="4749629"/>
                </a:lnTo>
                <a:close/>
                <a:moveTo>
                  <a:pt x="1228411" y="4748807"/>
                </a:moveTo>
                <a:cubicBezTo>
                  <a:pt x="1226306" y="4748807"/>
                  <a:pt x="1226306" y="4748807"/>
                  <a:pt x="1224200" y="4751614"/>
                </a:cubicBezTo>
                <a:cubicBezTo>
                  <a:pt x="1224200" y="4751614"/>
                  <a:pt x="1224200" y="4751614"/>
                  <a:pt x="1224200" y="4754421"/>
                </a:cubicBezTo>
                <a:cubicBezTo>
                  <a:pt x="1226306" y="4751614"/>
                  <a:pt x="1226306" y="4751614"/>
                  <a:pt x="1228411" y="4748807"/>
                </a:cubicBezTo>
                <a:close/>
                <a:moveTo>
                  <a:pt x="1193329" y="4748807"/>
                </a:moveTo>
                <a:cubicBezTo>
                  <a:pt x="1191223" y="4748807"/>
                  <a:pt x="1189118" y="4748807"/>
                  <a:pt x="1189118" y="4751614"/>
                </a:cubicBezTo>
                <a:cubicBezTo>
                  <a:pt x="1189118" y="4751614"/>
                  <a:pt x="1191223" y="4751614"/>
                  <a:pt x="1191223" y="4751614"/>
                </a:cubicBezTo>
                <a:cubicBezTo>
                  <a:pt x="1191223" y="4748807"/>
                  <a:pt x="1191223" y="4748807"/>
                  <a:pt x="1193329" y="4748807"/>
                </a:cubicBezTo>
                <a:close/>
                <a:moveTo>
                  <a:pt x="2237393" y="4747405"/>
                </a:moveTo>
                <a:lnTo>
                  <a:pt x="2237475" y="4747405"/>
                </a:lnTo>
                <a:lnTo>
                  <a:pt x="2237393" y="4747435"/>
                </a:lnTo>
                <a:close/>
                <a:moveTo>
                  <a:pt x="3727007" y="4747404"/>
                </a:moveTo>
                <a:cubicBezTo>
                  <a:pt x="3727007" y="4747404"/>
                  <a:pt x="3727007" y="4747404"/>
                  <a:pt x="3727007" y="4749509"/>
                </a:cubicBezTo>
                <a:cubicBezTo>
                  <a:pt x="3724551" y="4749509"/>
                  <a:pt x="3724551" y="4749509"/>
                  <a:pt x="3722096" y="4751614"/>
                </a:cubicBezTo>
                <a:cubicBezTo>
                  <a:pt x="3724551" y="4749509"/>
                  <a:pt x="3727007" y="4749509"/>
                  <a:pt x="3729464" y="4749509"/>
                </a:cubicBezTo>
                <a:cubicBezTo>
                  <a:pt x="3729464" y="4749509"/>
                  <a:pt x="3729464" y="4747404"/>
                  <a:pt x="3729464" y="4747404"/>
                </a:cubicBezTo>
                <a:cubicBezTo>
                  <a:pt x="3727007" y="4747404"/>
                  <a:pt x="3727007" y="4747404"/>
                  <a:pt x="3727007" y="4747404"/>
                </a:cubicBezTo>
                <a:close/>
                <a:moveTo>
                  <a:pt x="1192014" y="4746352"/>
                </a:moveTo>
                <a:cubicBezTo>
                  <a:pt x="1191750" y="4746001"/>
                  <a:pt x="1191223" y="4746001"/>
                  <a:pt x="1189118" y="4747405"/>
                </a:cubicBezTo>
                <a:cubicBezTo>
                  <a:pt x="1191223" y="4747405"/>
                  <a:pt x="1191223" y="4747405"/>
                  <a:pt x="1193329" y="4747405"/>
                </a:cubicBezTo>
                <a:cubicBezTo>
                  <a:pt x="1192277" y="4747405"/>
                  <a:pt x="1192277" y="4746703"/>
                  <a:pt x="1192014" y="4746352"/>
                </a:cubicBezTo>
                <a:close/>
                <a:moveTo>
                  <a:pt x="1096287" y="4746071"/>
                </a:moveTo>
                <a:lnTo>
                  <a:pt x="1094723" y="4747405"/>
                </a:lnTo>
                <a:lnTo>
                  <a:pt x="1093958" y="4747405"/>
                </a:lnTo>
                <a:lnTo>
                  <a:pt x="1095267" y="4746412"/>
                </a:lnTo>
                <a:close/>
                <a:moveTo>
                  <a:pt x="3880670" y="4746001"/>
                </a:moveTo>
                <a:cubicBezTo>
                  <a:pt x="3879266" y="4747405"/>
                  <a:pt x="3879266" y="4747405"/>
                  <a:pt x="3879266" y="4747405"/>
                </a:cubicBezTo>
                <a:cubicBezTo>
                  <a:pt x="3879266" y="4747405"/>
                  <a:pt x="3880670" y="4747405"/>
                  <a:pt x="3880670" y="4747405"/>
                </a:cubicBezTo>
                <a:cubicBezTo>
                  <a:pt x="3880670" y="4747405"/>
                  <a:pt x="3880670" y="4747405"/>
                  <a:pt x="3880670" y="4746001"/>
                </a:cubicBezTo>
                <a:close/>
                <a:moveTo>
                  <a:pt x="3750162" y="4746001"/>
                </a:moveTo>
                <a:cubicBezTo>
                  <a:pt x="3750162" y="4746001"/>
                  <a:pt x="3750162" y="4747405"/>
                  <a:pt x="3750162" y="4747405"/>
                </a:cubicBezTo>
                <a:cubicBezTo>
                  <a:pt x="3752968" y="4746001"/>
                  <a:pt x="3752968" y="4746001"/>
                  <a:pt x="3752968" y="4746001"/>
                </a:cubicBezTo>
                <a:cubicBezTo>
                  <a:pt x="3752968" y="4746001"/>
                  <a:pt x="3752968" y="4746001"/>
                  <a:pt x="3750162" y="4746001"/>
                </a:cubicBezTo>
                <a:close/>
                <a:moveTo>
                  <a:pt x="1102114" y="4744598"/>
                </a:moveTo>
                <a:lnTo>
                  <a:pt x="1102212" y="4744698"/>
                </a:lnTo>
                <a:lnTo>
                  <a:pt x="1101762" y="4744948"/>
                </a:lnTo>
                <a:close/>
                <a:moveTo>
                  <a:pt x="2248621" y="4743195"/>
                </a:moveTo>
                <a:lnTo>
                  <a:pt x="2246029" y="4744174"/>
                </a:lnTo>
                <a:lnTo>
                  <a:pt x="2246117" y="4743999"/>
                </a:lnTo>
                <a:close/>
                <a:moveTo>
                  <a:pt x="3887686" y="4743194"/>
                </a:moveTo>
                <a:cubicBezTo>
                  <a:pt x="3887686" y="4743194"/>
                  <a:pt x="3884880" y="4743194"/>
                  <a:pt x="3884880" y="4746001"/>
                </a:cubicBezTo>
                <a:cubicBezTo>
                  <a:pt x="3887686" y="4743194"/>
                  <a:pt x="3890493" y="4743194"/>
                  <a:pt x="3890493" y="4743194"/>
                </a:cubicBezTo>
                <a:cubicBezTo>
                  <a:pt x="3890493" y="4743194"/>
                  <a:pt x="3887686" y="4743194"/>
                  <a:pt x="3887686" y="4743194"/>
                </a:cubicBezTo>
                <a:close/>
                <a:moveTo>
                  <a:pt x="1116146" y="4743194"/>
                </a:moveTo>
                <a:cubicBezTo>
                  <a:pt x="1113807" y="4743194"/>
                  <a:pt x="1111468" y="4744598"/>
                  <a:pt x="1109129" y="4744598"/>
                </a:cubicBezTo>
                <a:cubicBezTo>
                  <a:pt x="1109129" y="4744598"/>
                  <a:pt x="1111468" y="4744598"/>
                  <a:pt x="1113807" y="4744598"/>
                </a:cubicBezTo>
                <a:cubicBezTo>
                  <a:pt x="1113807" y="4743194"/>
                  <a:pt x="1116146" y="4743194"/>
                  <a:pt x="1116146" y="4743194"/>
                </a:cubicBezTo>
                <a:close/>
                <a:moveTo>
                  <a:pt x="3901447" y="4742111"/>
                </a:moveTo>
                <a:cubicBezTo>
                  <a:pt x="3901447" y="4742111"/>
                  <a:pt x="3901447" y="4742111"/>
                  <a:pt x="3901447" y="4744404"/>
                </a:cubicBezTo>
                <a:lnTo>
                  <a:pt x="3892272" y="4748990"/>
                </a:lnTo>
                <a:lnTo>
                  <a:pt x="3897276" y="4745239"/>
                </a:lnTo>
                <a:lnTo>
                  <a:pt x="3899153" y="4744404"/>
                </a:lnTo>
                <a:lnTo>
                  <a:pt x="3898825" y="4744076"/>
                </a:lnTo>
                <a:close/>
                <a:moveTo>
                  <a:pt x="1183508" y="4742111"/>
                </a:moveTo>
                <a:lnTo>
                  <a:pt x="1183508" y="4742283"/>
                </a:lnTo>
                <a:lnTo>
                  <a:pt x="1183270" y="4742230"/>
                </a:lnTo>
                <a:close/>
                <a:moveTo>
                  <a:pt x="3743146" y="4740388"/>
                </a:moveTo>
                <a:cubicBezTo>
                  <a:pt x="3740806" y="4740388"/>
                  <a:pt x="3738468" y="4740388"/>
                  <a:pt x="3738468" y="4743194"/>
                </a:cubicBezTo>
                <a:lnTo>
                  <a:pt x="3740806" y="4743194"/>
                </a:lnTo>
                <a:cubicBezTo>
                  <a:pt x="3740806" y="4743194"/>
                  <a:pt x="3743146" y="4743194"/>
                  <a:pt x="3743146" y="4743194"/>
                </a:cubicBezTo>
                <a:cubicBezTo>
                  <a:pt x="3743146" y="4740388"/>
                  <a:pt x="3743146" y="4740388"/>
                  <a:pt x="3743146" y="4740388"/>
                </a:cubicBezTo>
                <a:close/>
                <a:moveTo>
                  <a:pt x="1182202" y="4740253"/>
                </a:moveTo>
                <a:lnTo>
                  <a:pt x="1182102" y="4740388"/>
                </a:lnTo>
                <a:cubicBezTo>
                  <a:pt x="1183270" y="4741440"/>
                  <a:pt x="1183270" y="4741966"/>
                  <a:pt x="1183270" y="4742230"/>
                </a:cubicBezTo>
                <a:lnTo>
                  <a:pt x="1178921" y="4744404"/>
                </a:lnTo>
                <a:cubicBezTo>
                  <a:pt x="1178921" y="4744404"/>
                  <a:pt x="1181214" y="4744404"/>
                  <a:pt x="1181214" y="4744404"/>
                </a:cubicBezTo>
                <a:cubicBezTo>
                  <a:pt x="1178921" y="4746697"/>
                  <a:pt x="1176627" y="4746697"/>
                  <a:pt x="1172040" y="4748990"/>
                </a:cubicBezTo>
                <a:cubicBezTo>
                  <a:pt x="1174333" y="4746697"/>
                  <a:pt x="1176627" y="4744404"/>
                  <a:pt x="1176627" y="4742111"/>
                </a:cubicBezTo>
                <a:close/>
                <a:moveTo>
                  <a:pt x="1183508" y="4738513"/>
                </a:moveTo>
                <a:lnTo>
                  <a:pt x="1183508" y="4739818"/>
                </a:lnTo>
                <a:lnTo>
                  <a:pt x="1182202" y="4740253"/>
                </a:lnTo>
                <a:close/>
                <a:moveTo>
                  <a:pt x="1200344" y="4737581"/>
                </a:moveTo>
                <a:cubicBezTo>
                  <a:pt x="1203152" y="4737581"/>
                  <a:pt x="1203152" y="4737581"/>
                  <a:pt x="1203152" y="4740388"/>
                </a:cubicBezTo>
                <a:cubicBezTo>
                  <a:pt x="1203152" y="4740388"/>
                  <a:pt x="1203152" y="4740388"/>
                  <a:pt x="1203152" y="4737581"/>
                </a:cubicBezTo>
                <a:cubicBezTo>
                  <a:pt x="1203152" y="4737581"/>
                  <a:pt x="1203152" y="4737581"/>
                  <a:pt x="1200344" y="4737581"/>
                </a:cubicBezTo>
                <a:close/>
                <a:moveTo>
                  <a:pt x="1113339" y="4737581"/>
                </a:moveTo>
                <a:cubicBezTo>
                  <a:pt x="1110532" y="4740388"/>
                  <a:pt x="1116146" y="4737581"/>
                  <a:pt x="1110532" y="4740388"/>
                </a:cubicBezTo>
                <a:cubicBezTo>
                  <a:pt x="1110532" y="4740388"/>
                  <a:pt x="1113339" y="4740388"/>
                  <a:pt x="1113339" y="4743194"/>
                </a:cubicBezTo>
                <a:cubicBezTo>
                  <a:pt x="1113339" y="4740388"/>
                  <a:pt x="1113339" y="4737581"/>
                  <a:pt x="1113339" y="4737581"/>
                </a:cubicBezTo>
                <a:close/>
                <a:moveTo>
                  <a:pt x="3914578" y="4733371"/>
                </a:moveTo>
                <a:lnTo>
                  <a:pt x="3915752" y="4733371"/>
                </a:lnTo>
                <a:lnTo>
                  <a:pt x="3914866" y="4734257"/>
                </a:lnTo>
                <a:lnTo>
                  <a:pt x="3912915" y="4735232"/>
                </a:lnTo>
                <a:lnTo>
                  <a:pt x="3911084" y="4735232"/>
                </a:lnTo>
                <a:lnTo>
                  <a:pt x="3911495" y="4734821"/>
                </a:lnTo>
                <a:close/>
                <a:moveTo>
                  <a:pt x="3904526" y="4733371"/>
                </a:moveTo>
                <a:cubicBezTo>
                  <a:pt x="3904526" y="4733371"/>
                  <a:pt x="3904526" y="4733371"/>
                  <a:pt x="3904526" y="4736177"/>
                </a:cubicBezTo>
                <a:cubicBezTo>
                  <a:pt x="3904526" y="4736177"/>
                  <a:pt x="3904526" y="4736177"/>
                  <a:pt x="3906631" y="4736177"/>
                </a:cubicBezTo>
                <a:cubicBezTo>
                  <a:pt x="3906631" y="4736177"/>
                  <a:pt x="3908736" y="4733371"/>
                  <a:pt x="3908736" y="4733371"/>
                </a:cubicBezTo>
                <a:cubicBezTo>
                  <a:pt x="3908736" y="4733371"/>
                  <a:pt x="3908736" y="4733371"/>
                  <a:pt x="3906631" y="4733371"/>
                </a:cubicBezTo>
                <a:cubicBezTo>
                  <a:pt x="3906631" y="4733371"/>
                  <a:pt x="3904526" y="4733371"/>
                  <a:pt x="3904526" y="4733371"/>
                </a:cubicBezTo>
                <a:close/>
                <a:moveTo>
                  <a:pt x="1186311" y="4733371"/>
                </a:moveTo>
                <a:cubicBezTo>
                  <a:pt x="1186311" y="4736178"/>
                  <a:pt x="1184908" y="4736178"/>
                  <a:pt x="1184908" y="4736178"/>
                </a:cubicBezTo>
                <a:cubicBezTo>
                  <a:pt x="1184908" y="4736178"/>
                  <a:pt x="1186311" y="4736178"/>
                  <a:pt x="1186311" y="4736178"/>
                </a:cubicBezTo>
                <a:cubicBezTo>
                  <a:pt x="1186311" y="4736178"/>
                  <a:pt x="1186311" y="4736178"/>
                  <a:pt x="1186311" y="4733371"/>
                </a:cubicBezTo>
                <a:close/>
                <a:moveTo>
                  <a:pt x="1124918" y="4733371"/>
                </a:moveTo>
                <a:cubicBezTo>
                  <a:pt x="1122462" y="4735710"/>
                  <a:pt x="1120004" y="4738049"/>
                  <a:pt x="1117550" y="4740388"/>
                </a:cubicBezTo>
                <a:cubicBezTo>
                  <a:pt x="1120004" y="4740388"/>
                  <a:pt x="1122462" y="4740388"/>
                  <a:pt x="1124918" y="4740388"/>
                </a:cubicBezTo>
                <a:cubicBezTo>
                  <a:pt x="1124918" y="4738049"/>
                  <a:pt x="1124918" y="4738049"/>
                  <a:pt x="1124918" y="4738049"/>
                </a:cubicBezTo>
                <a:cubicBezTo>
                  <a:pt x="1127372" y="4735710"/>
                  <a:pt x="1124918" y="4735710"/>
                  <a:pt x="1124918" y="4733371"/>
                </a:cubicBezTo>
                <a:close/>
                <a:moveTo>
                  <a:pt x="1108661" y="4733371"/>
                </a:moveTo>
                <a:lnTo>
                  <a:pt x="1108288" y="4733652"/>
                </a:lnTo>
                <a:lnTo>
                  <a:pt x="1107727" y="4733722"/>
                </a:lnTo>
                <a:cubicBezTo>
                  <a:pt x="1107258" y="4734073"/>
                  <a:pt x="1106790" y="4734774"/>
                  <a:pt x="1104919" y="4736178"/>
                </a:cubicBezTo>
                <a:lnTo>
                  <a:pt x="1108288" y="4733652"/>
                </a:lnTo>
                <a:lnTo>
                  <a:pt x="1110532" y="4733371"/>
                </a:lnTo>
                <a:cubicBezTo>
                  <a:pt x="1110532" y="4733371"/>
                  <a:pt x="1108661" y="4733371"/>
                  <a:pt x="1108661" y="4733371"/>
                </a:cubicBezTo>
                <a:close/>
                <a:moveTo>
                  <a:pt x="3919796" y="4732939"/>
                </a:moveTo>
                <a:cubicBezTo>
                  <a:pt x="3919796" y="4732939"/>
                  <a:pt x="3922090" y="4732939"/>
                  <a:pt x="3922090" y="4732939"/>
                </a:cubicBezTo>
                <a:cubicBezTo>
                  <a:pt x="3922090" y="4732939"/>
                  <a:pt x="3919796" y="4735232"/>
                  <a:pt x="3919796" y="4735232"/>
                </a:cubicBezTo>
                <a:cubicBezTo>
                  <a:pt x="3919796" y="4732939"/>
                  <a:pt x="3919796" y="4735232"/>
                  <a:pt x="3919796" y="4732939"/>
                </a:cubicBezTo>
                <a:close/>
                <a:moveTo>
                  <a:pt x="1103984" y="4731032"/>
                </a:moveTo>
                <a:cubicBezTo>
                  <a:pt x="1101645" y="4733371"/>
                  <a:pt x="1094628" y="4735710"/>
                  <a:pt x="1092290" y="4740388"/>
                </a:cubicBezTo>
                <a:cubicBezTo>
                  <a:pt x="1096967" y="4738049"/>
                  <a:pt x="1099306" y="4735710"/>
                  <a:pt x="1103984" y="4733371"/>
                </a:cubicBezTo>
                <a:cubicBezTo>
                  <a:pt x="1103984" y="4733371"/>
                  <a:pt x="1103984" y="4731032"/>
                  <a:pt x="1103984" y="4731032"/>
                </a:cubicBezTo>
                <a:close/>
                <a:moveTo>
                  <a:pt x="1228411" y="4730565"/>
                </a:moveTo>
                <a:cubicBezTo>
                  <a:pt x="1230516" y="4730565"/>
                  <a:pt x="1230516" y="4733371"/>
                  <a:pt x="1230516" y="4733371"/>
                </a:cubicBezTo>
                <a:cubicBezTo>
                  <a:pt x="1230516" y="4733371"/>
                  <a:pt x="1232622" y="4730565"/>
                  <a:pt x="1232622" y="4730565"/>
                </a:cubicBezTo>
                <a:cubicBezTo>
                  <a:pt x="1230516" y="4730565"/>
                  <a:pt x="1230516" y="4730565"/>
                  <a:pt x="1228411" y="4730565"/>
                </a:cubicBezTo>
                <a:close/>
                <a:moveTo>
                  <a:pt x="1182102" y="4730565"/>
                </a:moveTo>
                <a:cubicBezTo>
                  <a:pt x="1182102" y="4730565"/>
                  <a:pt x="1182102" y="4730565"/>
                  <a:pt x="1184908" y="4733371"/>
                </a:cubicBezTo>
                <a:cubicBezTo>
                  <a:pt x="1184908" y="4730565"/>
                  <a:pt x="1184908" y="4730565"/>
                  <a:pt x="1184908" y="4730565"/>
                </a:cubicBezTo>
                <a:cubicBezTo>
                  <a:pt x="1184908" y="4730565"/>
                  <a:pt x="1182102" y="4730565"/>
                  <a:pt x="1182102" y="4730565"/>
                </a:cubicBezTo>
                <a:close/>
                <a:moveTo>
                  <a:pt x="1159648" y="4729161"/>
                </a:moveTo>
                <a:cubicBezTo>
                  <a:pt x="1159648" y="4729161"/>
                  <a:pt x="1159648" y="4729161"/>
                  <a:pt x="1159648" y="4730565"/>
                </a:cubicBezTo>
                <a:cubicBezTo>
                  <a:pt x="1159648" y="4730565"/>
                  <a:pt x="1161053" y="4730565"/>
                  <a:pt x="1161053" y="4729161"/>
                </a:cubicBezTo>
                <a:cubicBezTo>
                  <a:pt x="1159648" y="4729161"/>
                  <a:pt x="1159648" y="4729161"/>
                  <a:pt x="1159648" y="4729161"/>
                </a:cubicBezTo>
                <a:close/>
                <a:moveTo>
                  <a:pt x="1088780" y="4728460"/>
                </a:moveTo>
                <a:lnTo>
                  <a:pt x="1088081" y="4729161"/>
                </a:lnTo>
                <a:lnTo>
                  <a:pt x="1087905" y="4728986"/>
                </a:lnTo>
                <a:close/>
                <a:moveTo>
                  <a:pt x="1067516" y="4727698"/>
                </a:moveTo>
                <a:lnTo>
                  <a:pt x="1066533" y="4728353"/>
                </a:lnTo>
                <a:cubicBezTo>
                  <a:pt x="1066533" y="4728353"/>
                  <a:pt x="1064239" y="4728353"/>
                  <a:pt x="1064239" y="4728353"/>
                </a:cubicBezTo>
                <a:close/>
                <a:moveTo>
                  <a:pt x="1184908" y="4726354"/>
                </a:moveTo>
                <a:lnTo>
                  <a:pt x="1188027" y="4728225"/>
                </a:lnTo>
                <a:lnTo>
                  <a:pt x="1187246" y="4729161"/>
                </a:lnTo>
                <a:lnTo>
                  <a:pt x="1188709" y="4728634"/>
                </a:lnTo>
                <a:lnTo>
                  <a:pt x="1189586" y="4729161"/>
                </a:lnTo>
                <a:cubicBezTo>
                  <a:pt x="1190757" y="4727757"/>
                  <a:pt x="1190757" y="4727757"/>
                  <a:pt x="1190171" y="4728108"/>
                </a:cubicBezTo>
                <a:lnTo>
                  <a:pt x="1188709" y="4728634"/>
                </a:lnTo>
                <a:lnTo>
                  <a:pt x="1188027" y="4728225"/>
                </a:lnTo>
                <a:lnTo>
                  <a:pt x="1189586" y="4726354"/>
                </a:lnTo>
                <a:cubicBezTo>
                  <a:pt x="1189586" y="4726354"/>
                  <a:pt x="1187246" y="4726354"/>
                  <a:pt x="1187246" y="4726354"/>
                </a:cubicBezTo>
                <a:cubicBezTo>
                  <a:pt x="1184908" y="4726354"/>
                  <a:pt x="1184908" y="4726354"/>
                  <a:pt x="1184908" y="4726354"/>
                </a:cubicBezTo>
                <a:close/>
                <a:moveTo>
                  <a:pt x="1106324" y="4726354"/>
                </a:moveTo>
                <a:cubicBezTo>
                  <a:pt x="1103984" y="4728693"/>
                  <a:pt x="1101645" y="4728693"/>
                  <a:pt x="1101645" y="4728693"/>
                </a:cubicBezTo>
                <a:cubicBezTo>
                  <a:pt x="1101645" y="4728693"/>
                  <a:pt x="1103984" y="4728693"/>
                  <a:pt x="1103984" y="4728693"/>
                </a:cubicBezTo>
                <a:cubicBezTo>
                  <a:pt x="1106324" y="4728693"/>
                  <a:pt x="1106324" y="4728693"/>
                  <a:pt x="1106324" y="4726354"/>
                </a:cubicBezTo>
                <a:close/>
                <a:moveTo>
                  <a:pt x="2259846" y="4723549"/>
                </a:moveTo>
                <a:cubicBezTo>
                  <a:pt x="2257600" y="4723549"/>
                  <a:pt x="2255356" y="4726355"/>
                  <a:pt x="2255356" y="4726355"/>
                </a:cubicBezTo>
                <a:cubicBezTo>
                  <a:pt x="2255356" y="4726355"/>
                  <a:pt x="2253110" y="4726355"/>
                  <a:pt x="2253110" y="4726355"/>
                </a:cubicBezTo>
                <a:cubicBezTo>
                  <a:pt x="2250865" y="4729162"/>
                  <a:pt x="2250865" y="4729162"/>
                  <a:pt x="2248620" y="4729162"/>
                </a:cubicBezTo>
                <a:cubicBezTo>
                  <a:pt x="2250865" y="4729162"/>
                  <a:pt x="2250865" y="4729162"/>
                  <a:pt x="2253110" y="4729162"/>
                </a:cubicBezTo>
                <a:cubicBezTo>
                  <a:pt x="2257600" y="4726355"/>
                  <a:pt x="2257600" y="4726355"/>
                  <a:pt x="2259846" y="4723549"/>
                </a:cubicBezTo>
                <a:close/>
                <a:moveTo>
                  <a:pt x="1196135" y="4723548"/>
                </a:moveTo>
                <a:cubicBezTo>
                  <a:pt x="1196135" y="4723548"/>
                  <a:pt x="1196135" y="4726354"/>
                  <a:pt x="1196135" y="4729161"/>
                </a:cubicBezTo>
                <a:cubicBezTo>
                  <a:pt x="1196135" y="4726354"/>
                  <a:pt x="1198941" y="4726354"/>
                  <a:pt x="1198941" y="4723548"/>
                </a:cubicBezTo>
                <a:cubicBezTo>
                  <a:pt x="1198941" y="4723548"/>
                  <a:pt x="1198941" y="4723548"/>
                  <a:pt x="1196135" y="4723548"/>
                </a:cubicBezTo>
                <a:close/>
                <a:moveTo>
                  <a:pt x="1177892" y="4723548"/>
                </a:moveTo>
                <a:cubicBezTo>
                  <a:pt x="1175786" y="4723548"/>
                  <a:pt x="1175786" y="4726354"/>
                  <a:pt x="1173681" y="4726354"/>
                </a:cubicBezTo>
                <a:cubicBezTo>
                  <a:pt x="1173681" y="4726354"/>
                  <a:pt x="1173681" y="4729161"/>
                  <a:pt x="1173681" y="4729161"/>
                </a:cubicBezTo>
                <a:cubicBezTo>
                  <a:pt x="1175786" y="4726354"/>
                  <a:pt x="1175786" y="4726354"/>
                  <a:pt x="1175786" y="4726354"/>
                </a:cubicBezTo>
                <a:cubicBezTo>
                  <a:pt x="1175786" y="4726354"/>
                  <a:pt x="1175786" y="4726354"/>
                  <a:pt x="1177892" y="4723548"/>
                </a:cubicBezTo>
                <a:close/>
                <a:moveTo>
                  <a:pt x="1138599" y="4723548"/>
                </a:moveTo>
                <a:cubicBezTo>
                  <a:pt x="1136354" y="4723548"/>
                  <a:pt x="1131863" y="4725887"/>
                  <a:pt x="1127372" y="4725887"/>
                </a:cubicBezTo>
                <a:cubicBezTo>
                  <a:pt x="1127372" y="4728226"/>
                  <a:pt x="1127372" y="4728226"/>
                  <a:pt x="1127372" y="4730565"/>
                </a:cubicBezTo>
                <a:cubicBezTo>
                  <a:pt x="1131863" y="4728226"/>
                  <a:pt x="1134108" y="4725887"/>
                  <a:pt x="1138599" y="4723548"/>
                </a:cubicBezTo>
                <a:close/>
                <a:moveTo>
                  <a:pt x="1090887" y="4723548"/>
                </a:moveTo>
                <a:cubicBezTo>
                  <a:pt x="1088081" y="4723548"/>
                  <a:pt x="1085274" y="4726354"/>
                  <a:pt x="1085274" y="4726354"/>
                </a:cubicBezTo>
                <a:lnTo>
                  <a:pt x="1087905" y="4728986"/>
                </a:lnTo>
                <a:lnTo>
                  <a:pt x="1085274" y="4730565"/>
                </a:lnTo>
                <a:cubicBezTo>
                  <a:pt x="1085274" y="4730565"/>
                  <a:pt x="1087613" y="4730565"/>
                  <a:pt x="1087613" y="4730565"/>
                </a:cubicBezTo>
                <a:cubicBezTo>
                  <a:pt x="1089952" y="4728459"/>
                  <a:pt x="1089952" y="4728459"/>
                  <a:pt x="1092290" y="4726354"/>
                </a:cubicBezTo>
                <a:lnTo>
                  <a:pt x="1088780" y="4728460"/>
                </a:lnTo>
                <a:lnTo>
                  <a:pt x="1090887" y="4726354"/>
                </a:lnTo>
                <a:cubicBezTo>
                  <a:pt x="1090887" y="4726354"/>
                  <a:pt x="1090887" y="4723548"/>
                  <a:pt x="1090887" y="4723548"/>
                </a:cubicBezTo>
                <a:close/>
                <a:moveTo>
                  <a:pt x="1163859" y="4722145"/>
                </a:moveTo>
                <a:cubicBezTo>
                  <a:pt x="1163859" y="4724250"/>
                  <a:pt x="1163859" y="4724250"/>
                  <a:pt x="1161755" y="4724250"/>
                </a:cubicBezTo>
                <a:cubicBezTo>
                  <a:pt x="1161755" y="4724250"/>
                  <a:pt x="1159648" y="4726355"/>
                  <a:pt x="1159648" y="4726355"/>
                </a:cubicBezTo>
                <a:cubicBezTo>
                  <a:pt x="1159648" y="4726355"/>
                  <a:pt x="1159648" y="4726355"/>
                  <a:pt x="1161755" y="4726355"/>
                </a:cubicBezTo>
                <a:cubicBezTo>
                  <a:pt x="1161755" y="4726355"/>
                  <a:pt x="1163859" y="4724250"/>
                  <a:pt x="1163859" y="4722145"/>
                </a:cubicBezTo>
                <a:close/>
                <a:moveTo>
                  <a:pt x="1152632" y="4722145"/>
                </a:moveTo>
                <a:cubicBezTo>
                  <a:pt x="1152632" y="4722145"/>
                  <a:pt x="1150527" y="4723549"/>
                  <a:pt x="1150527" y="4723549"/>
                </a:cubicBezTo>
                <a:lnTo>
                  <a:pt x="1152632" y="4723549"/>
                </a:lnTo>
                <a:cubicBezTo>
                  <a:pt x="1152632" y="4723549"/>
                  <a:pt x="1152632" y="4723549"/>
                  <a:pt x="1152632" y="4722145"/>
                </a:cubicBezTo>
                <a:close/>
                <a:moveTo>
                  <a:pt x="1113339" y="4722145"/>
                </a:moveTo>
                <a:cubicBezTo>
                  <a:pt x="1111001" y="4724250"/>
                  <a:pt x="1108661" y="4724250"/>
                  <a:pt x="1106324" y="4726355"/>
                </a:cubicBezTo>
                <a:cubicBezTo>
                  <a:pt x="1108661" y="4726355"/>
                  <a:pt x="1108661" y="4726355"/>
                  <a:pt x="1108661" y="4726355"/>
                </a:cubicBezTo>
                <a:cubicBezTo>
                  <a:pt x="1111001" y="4724250"/>
                  <a:pt x="1113339" y="4724250"/>
                  <a:pt x="1113339" y="4722145"/>
                </a:cubicBezTo>
                <a:close/>
                <a:moveTo>
                  <a:pt x="1100008" y="4722145"/>
                </a:moveTo>
                <a:cubicBezTo>
                  <a:pt x="1100008" y="4722145"/>
                  <a:pt x="1097553" y="4722145"/>
                  <a:pt x="1097553" y="4723549"/>
                </a:cubicBezTo>
                <a:cubicBezTo>
                  <a:pt x="1100008" y="4723549"/>
                  <a:pt x="1095095" y="4723549"/>
                  <a:pt x="1100008" y="4723549"/>
                </a:cubicBezTo>
                <a:cubicBezTo>
                  <a:pt x="1100008" y="4723549"/>
                  <a:pt x="1100008" y="4723549"/>
                  <a:pt x="1102463" y="4723549"/>
                </a:cubicBezTo>
                <a:cubicBezTo>
                  <a:pt x="1102463" y="4723549"/>
                  <a:pt x="1104919" y="4722145"/>
                  <a:pt x="1104919" y="4722145"/>
                </a:cubicBezTo>
                <a:cubicBezTo>
                  <a:pt x="1100008" y="4722145"/>
                  <a:pt x="1102463" y="4722145"/>
                  <a:pt x="1100008" y="4722145"/>
                </a:cubicBezTo>
                <a:close/>
                <a:moveTo>
                  <a:pt x="3867338" y="4722144"/>
                </a:moveTo>
                <a:cubicBezTo>
                  <a:pt x="3867338" y="4722144"/>
                  <a:pt x="3865233" y="4724951"/>
                  <a:pt x="3865233" y="4724951"/>
                </a:cubicBezTo>
                <a:cubicBezTo>
                  <a:pt x="3865233" y="4724951"/>
                  <a:pt x="3867338" y="4724951"/>
                  <a:pt x="3869444" y="4724951"/>
                </a:cubicBezTo>
                <a:cubicBezTo>
                  <a:pt x="3869444" y="4722144"/>
                  <a:pt x="3869444" y="4722144"/>
                  <a:pt x="3867338" y="4722144"/>
                </a:cubicBezTo>
                <a:close/>
                <a:moveTo>
                  <a:pt x="1130005" y="4721092"/>
                </a:moveTo>
                <a:cubicBezTo>
                  <a:pt x="1129479" y="4721443"/>
                  <a:pt x="1128425" y="4722145"/>
                  <a:pt x="1127372" y="4722145"/>
                </a:cubicBezTo>
                <a:cubicBezTo>
                  <a:pt x="1127372" y="4722145"/>
                  <a:pt x="1129479" y="4722145"/>
                  <a:pt x="1129479" y="4722145"/>
                </a:cubicBezTo>
                <a:cubicBezTo>
                  <a:pt x="1130530" y="4720741"/>
                  <a:pt x="1130530" y="4720741"/>
                  <a:pt x="1130005" y="4721092"/>
                </a:cubicBezTo>
                <a:close/>
                <a:moveTo>
                  <a:pt x="3931190" y="4720741"/>
                </a:moveTo>
                <a:cubicBezTo>
                  <a:pt x="3931190" y="4720741"/>
                  <a:pt x="3931190" y="4722145"/>
                  <a:pt x="3931190" y="4722145"/>
                </a:cubicBezTo>
                <a:cubicBezTo>
                  <a:pt x="3931190" y="4720741"/>
                  <a:pt x="3931190" y="4720741"/>
                  <a:pt x="3933996" y="4720741"/>
                </a:cubicBezTo>
                <a:cubicBezTo>
                  <a:pt x="3933996" y="4720741"/>
                  <a:pt x="3931190" y="4720741"/>
                  <a:pt x="3931190" y="4720741"/>
                </a:cubicBezTo>
                <a:close/>
                <a:moveTo>
                  <a:pt x="3783842" y="4720741"/>
                </a:moveTo>
                <a:cubicBezTo>
                  <a:pt x="3783842" y="4722145"/>
                  <a:pt x="3782438" y="4722145"/>
                  <a:pt x="3782438" y="4722145"/>
                </a:cubicBezTo>
                <a:cubicBezTo>
                  <a:pt x="3782438" y="4722145"/>
                  <a:pt x="3783842" y="4722145"/>
                  <a:pt x="3783842" y="4722145"/>
                </a:cubicBezTo>
                <a:cubicBezTo>
                  <a:pt x="3783842" y="4722145"/>
                  <a:pt x="3783842" y="4722145"/>
                  <a:pt x="3783842" y="4720741"/>
                </a:cubicBezTo>
                <a:close/>
                <a:moveTo>
                  <a:pt x="1594066" y="4719180"/>
                </a:moveTo>
                <a:cubicBezTo>
                  <a:pt x="1594066" y="4719180"/>
                  <a:pt x="1594066" y="4719180"/>
                  <a:pt x="1591772" y="4721473"/>
                </a:cubicBezTo>
                <a:lnTo>
                  <a:pt x="1591444" y="4721146"/>
                </a:lnTo>
                <a:close/>
                <a:moveTo>
                  <a:pt x="3858217" y="4717935"/>
                </a:moveTo>
                <a:cubicBezTo>
                  <a:pt x="3858217" y="4717935"/>
                  <a:pt x="3855410" y="4717935"/>
                  <a:pt x="3855410" y="4720741"/>
                </a:cubicBezTo>
                <a:cubicBezTo>
                  <a:pt x="3855410" y="4720741"/>
                  <a:pt x="3855410" y="4720741"/>
                  <a:pt x="3858217" y="4720741"/>
                </a:cubicBezTo>
                <a:cubicBezTo>
                  <a:pt x="3858217" y="4717935"/>
                  <a:pt x="3858217" y="4717935"/>
                  <a:pt x="3858217" y="4717935"/>
                </a:cubicBezTo>
                <a:close/>
                <a:moveTo>
                  <a:pt x="1193329" y="4717935"/>
                </a:moveTo>
                <a:cubicBezTo>
                  <a:pt x="1191223" y="4719338"/>
                  <a:pt x="1189118" y="4719338"/>
                  <a:pt x="1189118" y="4719338"/>
                </a:cubicBezTo>
                <a:cubicBezTo>
                  <a:pt x="1189118" y="4719338"/>
                  <a:pt x="1189118" y="4719338"/>
                  <a:pt x="1191223" y="4719338"/>
                </a:cubicBezTo>
                <a:cubicBezTo>
                  <a:pt x="1191223" y="4719338"/>
                  <a:pt x="1191223" y="4719338"/>
                  <a:pt x="1193329" y="4717935"/>
                </a:cubicBezTo>
                <a:close/>
                <a:moveTo>
                  <a:pt x="1168537" y="4717935"/>
                </a:moveTo>
                <a:cubicBezTo>
                  <a:pt x="1166197" y="4719338"/>
                  <a:pt x="1166197" y="4719338"/>
                  <a:pt x="1163859" y="4719338"/>
                </a:cubicBezTo>
                <a:cubicBezTo>
                  <a:pt x="1166197" y="4719338"/>
                  <a:pt x="1168537" y="4719338"/>
                  <a:pt x="1168537" y="4719338"/>
                </a:cubicBezTo>
                <a:cubicBezTo>
                  <a:pt x="1168537" y="4719338"/>
                  <a:pt x="1168537" y="4719338"/>
                  <a:pt x="1170875" y="4719338"/>
                </a:cubicBezTo>
                <a:cubicBezTo>
                  <a:pt x="1168537" y="4719338"/>
                  <a:pt x="1168537" y="4719338"/>
                  <a:pt x="1168537" y="4717935"/>
                </a:cubicBezTo>
                <a:close/>
                <a:moveTo>
                  <a:pt x="1140471" y="4717935"/>
                </a:moveTo>
                <a:cubicBezTo>
                  <a:pt x="1138131" y="4720039"/>
                  <a:pt x="1135793" y="4722145"/>
                  <a:pt x="1135793" y="4722145"/>
                </a:cubicBezTo>
                <a:cubicBezTo>
                  <a:pt x="1135793" y="4722145"/>
                  <a:pt x="1135793" y="4722145"/>
                  <a:pt x="1138131" y="4722145"/>
                </a:cubicBezTo>
                <a:cubicBezTo>
                  <a:pt x="1140471" y="4722145"/>
                  <a:pt x="1140471" y="4720039"/>
                  <a:pt x="1142810" y="4720039"/>
                </a:cubicBezTo>
                <a:cubicBezTo>
                  <a:pt x="1142810" y="4720039"/>
                  <a:pt x="1140471" y="4720039"/>
                  <a:pt x="1140471" y="4717935"/>
                </a:cubicBezTo>
                <a:close/>
                <a:moveTo>
                  <a:pt x="1122462" y="4717935"/>
                </a:moveTo>
                <a:cubicBezTo>
                  <a:pt x="1120004" y="4717935"/>
                  <a:pt x="1120004" y="4720039"/>
                  <a:pt x="1117550" y="4720039"/>
                </a:cubicBezTo>
                <a:cubicBezTo>
                  <a:pt x="1120004" y="4720039"/>
                  <a:pt x="1117550" y="4722145"/>
                  <a:pt x="1122462" y="4720039"/>
                </a:cubicBezTo>
                <a:cubicBezTo>
                  <a:pt x="1122462" y="4722145"/>
                  <a:pt x="1120004" y="4722145"/>
                  <a:pt x="1124918" y="4722145"/>
                </a:cubicBezTo>
                <a:cubicBezTo>
                  <a:pt x="1124918" y="4720039"/>
                  <a:pt x="1124918" y="4720039"/>
                  <a:pt x="1127372" y="4720039"/>
                </a:cubicBezTo>
                <a:cubicBezTo>
                  <a:pt x="1122462" y="4720039"/>
                  <a:pt x="1124918" y="4720039"/>
                  <a:pt x="1124918" y="4717935"/>
                </a:cubicBezTo>
                <a:cubicBezTo>
                  <a:pt x="1122462" y="4717935"/>
                  <a:pt x="1122462" y="4717935"/>
                  <a:pt x="1122462" y="4717935"/>
                </a:cubicBezTo>
                <a:close/>
                <a:moveTo>
                  <a:pt x="2286325" y="4717765"/>
                </a:moveTo>
                <a:lnTo>
                  <a:pt x="2286042" y="4717935"/>
                </a:lnTo>
                <a:lnTo>
                  <a:pt x="2285852" y="4717935"/>
                </a:lnTo>
                <a:close/>
                <a:moveTo>
                  <a:pt x="3790858" y="4715128"/>
                </a:moveTo>
                <a:cubicBezTo>
                  <a:pt x="3790858" y="4717935"/>
                  <a:pt x="3790858" y="4717935"/>
                  <a:pt x="3790858" y="4717935"/>
                </a:cubicBezTo>
                <a:cubicBezTo>
                  <a:pt x="3790858" y="4717935"/>
                  <a:pt x="3790858" y="4717935"/>
                  <a:pt x="3793665" y="4717935"/>
                </a:cubicBezTo>
                <a:cubicBezTo>
                  <a:pt x="3790858" y="4717935"/>
                  <a:pt x="3790858" y="4717935"/>
                  <a:pt x="3790858" y="4715128"/>
                </a:cubicBezTo>
                <a:close/>
                <a:moveTo>
                  <a:pt x="3786648" y="4715128"/>
                </a:moveTo>
                <a:cubicBezTo>
                  <a:pt x="3786648" y="4715128"/>
                  <a:pt x="3786648" y="4715128"/>
                  <a:pt x="3786648" y="4717935"/>
                </a:cubicBezTo>
                <a:cubicBezTo>
                  <a:pt x="3786648" y="4717935"/>
                  <a:pt x="3789454" y="4717935"/>
                  <a:pt x="3789454" y="4717935"/>
                </a:cubicBezTo>
                <a:cubicBezTo>
                  <a:pt x="3789454" y="4717935"/>
                  <a:pt x="3786648" y="4717935"/>
                  <a:pt x="3786648" y="4715128"/>
                </a:cubicBezTo>
                <a:close/>
                <a:moveTo>
                  <a:pt x="1159649" y="4715128"/>
                </a:moveTo>
                <a:cubicBezTo>
                  <a:pt x="1157310" y="4715128"/>
                  <a:pt x="1154971" y="4717935"/>
                  <a:pt x="1152632" y="4717935"/>
                </a:cubicBezTo>
                <a:cubicBezTo>
                  <a:pt x="1152632" y="4717935"/>
                  <a:pt x="1154971" y="4717935"/>
                  <a:pt x="1154971" y="4717935"/>
                </a:cubicBezTo>
                <a:cubicBezTo>
                  <a:pt x="1157310" y="4717935"/>
                  <a:pt x="1157310" y="4715128"/>
                  <a:pt x="1159649" y="4715128"/>
                </a:cubicBezTo>
                <a:close/>
                <a:moveTo>
                  <a:pt x="1659672" y="4714594"/>
                </a:moveTo>
                <a:lnTo>
                  <a:pt x="1660117" y="4714594"/>
                </a:lnTo>
                <a:lnTo>
                  <a:pt x="1659995" y="4714666"/>
                </a:lnTo>
                <a:lnTo>
                  <a:pt x="1659566" y="4714720"/>
                </a:lnTo>
                <a:close/>
                <a:moveTo>
                  <a:pt x="1243849" y="4712321"/>
                </a:moveTo>
                <a:cubicBezTo>
                  <a:pt x="1241509" y="4712321"/>
                  <a:pt x="1241509" y="4714660"/>
                  <a:pt x="1239169" y="4714660"/>
                </a:cubicBezTo>
                <a:cubicBezTo>
                  <a:pt x="1239169" y="4716999"/>
                  <a:pt x="1236831" y="4716999"/>
                  <a:pt x="1236831" y="4716999"/>
                </a:cubicBezTo>
                <a:cubicBezTo>
                  <a:pt x="1239169" y="4716999"/>
                  <a:pt x="1236831" y="4716999"/>
                  <a:pt x="1239169" y="4719338"/>
                </a:cubicBezTo>
                <a:cubicBezTo>
                  <a:pt x="1241509" y="4716999"/>
                  <a:pt x="1241509" y="4714660"/>
                  <a:pt x="1243849" y="4712321"/>
                </a:cubicBezTo>
                <a:close/>
                <a:moveTo>
                  <a:pt x="1211572" y="4712321"/>
                </a:moveTo>
                <a:cubicBezTo>
                  <a:pt x="1209467" y="4712321"/>
                  <a:pt x="1205257" y="4714660"/>
                  <a:pt x="1203152" y="4714660"/>
                </a:cubicBezTo>
                <a:cubicBezTo>
                  <a:pt x="1203152" y="4716999"/>
                  <a:pt x="1205257" y="4716999"/>
                  <a:pt x="1205257" y="4719338"/>
                </a:cubicBezTo>
                <a:cubicBezTo>
                  <a:pt x="1207360" y="4716999"/>
                  <a:pt x="1207360" y="4716999"/>
                  <a:pt x="1207360" y="4716999"/>
                </a:cubicBezTo>
                <a:cubicBezTo>
                  <a:pt x="1207360" y="4716999"/>
                  <a:pt x="1209467" y="4714660"/>
                  <a:pt x="1211572" y="4712321"/>
                </a:cubicBezTo>
                <a:close/>
                <a:moveTo>
                  <a:pt x="1173681" y="4712321"/>
                </a:moveTo>
                <a:cubicBezTo>
                  <a:pt x="1170875" y="4712321"/>
                  <a:pt x="1170875" y="4715128"/>
                  <a:pt x="1168069" y="4715128"/>
                </a:cubicBezTo>
                <a:cubicBezTo>
                  <a:pt x="1170875" y="4715128"/>
                  <a:pt x="1170875" y="4715128"/>
                  <a:pt x="1173681" y="4715128"/>
                </a:cubicBezTo>
                <a:cubicBezTo>
                  <a:pt x="1173681" y="4715128"/>
                  <a:pt x="1173681" y="4712321"/>
                  <a:pt x="1173681" y="4712321"/>
                </a:cubicBezTo>
                <a:close/>
                <a:moveTo>
                  <a:pt x="1122462" y="4712321"/>
                </a:moveTo>
                <a:cubicBezTo>
                  <a:pt x="1116146" y="4717935"/>
                  <a:pt x="1116146" y="4715128"/>
                  <a:pt x="1118252" y="4717935"/>
                </a:cubicBezTo>
                <a:cubicBezTo>
                  <a:pt x="1118252" y="4717935"/>
                  <a:pt x="1120357" y="4717935"/>
                  <a:pt x="1122462" y="4715128"/>
                </a:cubicBezTo>
                <a:cubicBezTo>
                  <a:pt x="1118252" y="4715128"/>
                  <a:pt x="1120357" y="4715128"/>
                  <a:pt x="1124565" y="4712321"/>
                </a:cubicBezTo>
                <a:cubicBezTo>
                  <a:pt x="1124565" y="4712321"/>
                  <a:pt x="1122462" y="4712321"/>
                  <a:pt x="1122462" y="4712321"/>
                </a:cubicBezTo>
                <a:close/>
                <a:moveTo>
                  <a:pt x="3837167" y="4710918"/>
                </a:moveTo>
                <a:cubicBezTo>
                  <a:pt x="3834360" y="4713724"/>
                  <a:pt x="3834360" y="4713724"/>
                  <a:pt x="3834360" y="4713724"/>
                </a:cubicBezTo>
                <a:cubicBezTo>
                  <a:pt x="3834360" y="4713724"/>
                  <a:pt x="3837167" y="4713724"/>
                  <a:pt x="3837167" y="4713724"/>
                </a:cubicBezTo>
                <a:cubicBezTo>
                  <a:pt x="3837167" y="4713724"/>
                  <a:pt x="3837167" y="4713724"/>
                  <a:pt x="3839974" y="4710918"/>
                </a:cubicBezTo>
                <a:cubicBezTo>
                  <a:pt x="3839974" y="4710918"/>
                  <a:pt x="3837167" y="4710918"/>
                  <a:pt x="3837167" y="4710918"/>
                </a:cubicBezTo>
                <a:close/>
                <a:moveTo>
                  <a:pt x="1135793" y="4710918"/>
                </a:moveTo>
                <a:lnTo>
                  <a:pt x="1135793" y="4712321"/>
                </a:lnTo>
                <a:cubicBezTo>
                  <a:pt x="1135793" y="4715128"/>
                  <a:pt x="1133688" y="4715128"/>
                  <a:pt x="1133688" y="4715128"/>
                </a:cubicBezTo>
                <a:cubicBezTo>
                  <a:pt x="1133688" y="4715128"/>
                  <a:pt x="1131582" y="4715128"/>
                  <a:pt x="1131582" y="4717935"/>
                </a:cubicBezTo>
                <a:cubicBezTo>
                  <a:pt x="1131582" y="4717935"/>
                  <a:pt x="1133688" y="4717935"/>
                  <a:pt x="1133688" y="4717935"/>
                </a:cubicBezTo>
                <a:cubicBezTo>
                  <a:pt x="1133688" y="4715128"/>
                  <a:pt x="1135793" y="4715128"/>
                  <a:pt x="1135793" y="4715128"/>
                </a:cubicBezTo>
                <a:lnTo>
                  <a:pt x="1135793" y="4712322"/>
                </a:lnTo>
                <a:cubicBezTo>
                  <a:pt x="1135793" y="4712322"/>
                  <a:pt x="1138599" y="4710918"/>
                  <a:pt x="1138599" y="4710918"/>
                </a:cubicBezTo>
                <a:cubicBezTo>
                  <a:pt x="1138599" y="4710918"/>
                  <a:pt x="1135793" y="4710918"/>
                  <a:pt x="1135793" y="4710918"/>
                </a:cubicBezTo>
                <a:close/>
                <a:moveTo>
                  <a:pt x="1142808" y="4708112"/>
                </a:moveTo>
                <a:cubicBezTo>
                  <a:pt x="1142808" y="4708112"/>
                  <a:pt x="1142808" y="4708112"/>
                  <a:pt x="1142808" y="4710918"/>
                </a:cubicBezTo>
                <a:cubicBezTo>
                  <a:pt x="1145615" y="4710918"/>
                  <a:pt x="1145615" y="4708112"/>
                  <a:pt x="1145615" y="4708112"/>
                </a:cubicBezTo>
                <a:close/>
                <a:moveTo>
                  <a:pt x="3919963" y="4708111"/>
                </a:moveTo>
                <a:cubicBezTo>
                  <a:pt x="3915472" y="4710567"/>
                  <a:pt x="3913227" y="4713023"/>
                  <a:pt x="3908736" y="4715479"/>
                </a:cubicBezTo>
                <a:cubicBezTo>
                  <a:pt x="3908736" y="4715479"/>
                  <a:pt x="3908736" y="4715479"/>
                  <a:pt x="3908736" y="4717935"/>
                </a:cubicBezTo>
                <a:cubicBezTo>
                  <a:pt x="3913227" y="4715479"/>
                  <a:pt x="3913227" y="4713023"/>
                  <a:pt x="3917718" y="4713023"/>
                </a:cubicBezTo>
                <a:cubicBezTo>
                  <a:pt x="3917718" y="4713023"/>
                  <a:pt x="3917718" y="4710567"/>
                  <a:pt x="3919963" y="4708111"/>
                </a:cubicBezTo>
                <a:close/>
                <a:moveTo>
                  <a:pt x="3846991" y="4706708"/>
                </a:moveTo>
                <a:cubicBezTo>
                  <a:pt x="3846991" y="4708112"/>
                  <a:pt x="3846991" y="4708112"/>
                  <a:pt x="3846991" y="4708112"/>
                </a:cubicBezTo>
                <a:cubicBezTo>
                  <a:pt x="3848394" y="4708112"/>
                  <a:pt x="3848394" y="4708112"/>
                  <a:pt x="3848394" y="4708112"/>
                </a:cubicBezTo>
                <a:cubicBezTo>
                  <a:pt x="3848394" y="4708112"/>
                  <a:pt x="3848394" y="4706708"/>
                  <a:pt x="3848394" y="4706708"/>
                </a:cubicBezTo>
                <a:cubicBezTo>
                  <a:pt x="3848394" y="4706708"/>
                  <a:pt x="3848394" y="4706708"/>
                  <a:pt x="3846991" y="4706708"/>
                </a:cubicBezTo>
                <a:close/>
                <a:moveTo>
                  <a:pt x="1184908" y="4705305"/>
                </a:moveTo>
                <a:cubicBezTo>
                  <a:pt x="1184908" y="4705305"/>
                  <a:pt x="1184908" y="4708112"/>
                  <a:pt x="1182102" y="4708112"/>
                </a:cubicBezTo>
                <a:cubicBezTo>
                  <a:pt x="1182102" y="4708112"/>
                  <a:pt x="1184908" y="4708112"/>
                  <a:pt x="1184908" y="4708112"/>
                </a:cubicBezTo>
                <a:cubicBezTo>
                  <a:pt x="1184908" y="4708112"/>
                  <a:pt x="1184908" y="4705305"/>
                  <a:pt x="1184908" y="4705305"/>
                </a:cubicBezTo>
                <a:close/>
                <a:moveTo>
                  <a:pt x="1159649" y="4705305"/>
                </a:moveTo>
                <a:cubicBezTo>
                  <a:pt x="1157310" y="4705305"/>
                  <a:pt x="1154971" y="4708112"/>
                  <a:pt x="1152632" y="4708112"/>
                </a:cubicBezTo>
                <a:cubicBezTo>
                  <a:pt x="1154971" y="4708112"/>
                  <a:pt x="1154971" y="4708112"/>
                  <a:pt x="1157310" y="4708112"/>
                </a:cubicBezTo>
                <a:cubicBezTo>
                  <a:pt x="1157310" y="4708112"/>
                  <a:pt x="1157310" y="4705305"/>
                  <a:pt x="1159649" y="4705305"/>
                </a:cubicBezTo>
                <a:close/>
                <a:moveTo>
                  <a:pt x="1680278" y="4703901"/>
                </a:moveTo>
                <a:cubicBezTo>
                  <a:pt x="1680278" y="4705305"/>
                  <a:pt x="1680278" y="4705305"/>
                  <a:pt x="1680278" y="4705305"/>
                </a:cubicBezTo>
                <a:cubicBezTo>
                  <a:pt x="1680278" y="4705305"/>
                  <a:pt x="1681681" y="4705305"/>
                  <a:pt x="1681681" y="4705305"/>
                </a:cubicBezTo>
                <a:cubicBezTo>
                  <a:pt x="1681681" y="4705305"/>
                  <a:pt x="1680278" y="4705305"/>
                  <a:pt x="1680278" y="4703901"/>
                </a:cubicBezTo>
                <a:close/>
                <a:moveTo>
                  <a:pt x="1602159" y="4703901"/>
                </a:moveTo>
                <a:cubicBezTo>
                  <a:pt x="1602159" y="4703901"/>
                  <a:pt x="1602159" y="4705305"/>
                  <a:pt x="1600288" y="4705305"/>
                </a:cubicBezTo>
                <a:cubicBezTo>
                  <a:pt x="1605902" y="4703901"/>
                  <a:pt x="1602159" y="4705305"/>
                  <a:pt x="1604031" y="4703901"/>
                </a:cubicBezTo>
                <a:cubicBezTo>
                  <a:pt x="1604031" y="4703901"/>
                  <a:pt x="1604031" y="4703901"/>
                  <a:pt x="1602159" y="4703901"/>
                </a:cubicBezTo>
                <a:close/>
                <a:moveTo>
                  <a:pt x="3814012" y="4701797"/>
                </a:moveTo>
                <a:cubicBezTo>
                  <a:pt x="3816118" y="4701797"/>
                  <a:pt x="3811908" y="4703901"/>
                  <a:pt x="3811908" y="4703901"/>
                </a:cubicBezTo>
                <a:cubicBezTo>
                  <a:pt x="3811908" y="4703901"/>
                  <a:pt x="3814012" y="4703901"/>
                  <a:pt x="3814012" y="4703901"/>
                </a:cubicBezTo>
                <a:cubicBezTo>
                  <a:pt x="3814012" y="4703901"/>
                  <a:pt x="3814012" y="4701797"/>
                  <a:pt x="3814012" y="4701797"/>
                </a:cubicBezTo>
                <a:close/>
                <a:moveTo>
                  <a:pt x="1152632" y="4701095"/>
                </a:moveTo>
                <a:cubicBezTo>
                  <a:pt x="1150527" y="4701095"/>
                  <a:pt x="1150527" y="4703901"/>
                  <a:pt x="1148421" y="4703901"/>
                </a:cubicBezTo>
                <a:cubicBezTo>
                  <a:pt x="1148421" y="4703901"/>
                  <a:pt x="1150527" y="4703901"/>
                  <a:pt x="1150527" y="4703901"/>
                </a:cubicBezTo>
                <a:cubicBezTo>
                  <a:pt x="1152632" y="4703901"/>
                  <a:pt x="1152632" y="4701095"/>
                  <a:pt x="1152632" y="4701095"/>
                </a:cubicBezTo>
                <a:close/>
                <a:moveTo>
                  <a:pt x="1087178" y="4700836"/>
                </a:moveTo>
                <a:lnTo>
                  <a:pt x="1089468" y="4700836"/>
                </a:lnTo>
                <a:lnTo>
                  <a:pt x="1091762" y="4700836"/>
                </a:lnTo>
                <a:lnTo>
                  <a:pt x="1092585" y="4700836"/>
                </a:lnTo>
                <a:lnTo>
                  <a:pt x="1087178" y="4703129"/>
                </a:lnTo>
                <a:cubicBezTo>
                  <a:pt x="1087178" y="4703129"/>
                  <a:pt x="1087178" y="4703129"/>
                  <a:pt x="1087178" y="4700836"/>
                </a:cubicBezTo>
                <a:close/>
                <a:moveTo>
                  <a:pt x="1093448" y="4700470"/>
                </a:moveTo>
                <a:lnTo>
                  <a:pt x="1094058" y="4700836"/>
                </a:lnTo>
                <a:lnTo>
                  <a:pt x="1092585" y="4700836"/>
                </a:lnTo>
                <a:close/>
                <a:moveTo>
                  <a:pt x="2352463" y="4699692"/>
                </a:moveTo>
                <a:cubicBezTo>
                  <a:pt x="2352463" y="4701096"/>
                  <a:pt x="2352463" y="4701096"/>
                  <a:pt x="2352463" y="4701096"/>
                </a:cubicBezTo>
                <a:cubicBezTo>
                  <a:pt x="2354802" y="4701096"/>
                  <a:pt x="2357141" y="4701096"/>
                  <a:pt x="2359480" y="4699692"/>
                </a:cubicBezTo>
                <a:cubicBezTo>
                  <a:pt x="2357141" y="4699692"/>
                  <a:pt x="2354802" y="4699692"/>
                  <a:pt x="2352463" y="4699692"/>
                </a:cubicBezTo>
                <a:close/>
                <a:moveTo>
                  <a:pt x="1262091" y="4699692"/>
                </a:moveTo>
                <a:lnTo>
                  <a:pt x="1255549" y="4702065"/>
                </a:lnTo>
                <a:lnTo>
                  <a:pt x="1255290" y="4701937"/>
                </a:lnTo>
                <a:lnTo>
                  <a:pt x="1255290" y="4702158"/>
                </a:lnTo>
                <a:lnTo>
                  <a:pt x="1245939" y="4705551"/>
                </a:lnTo>
                <a:cubicBezTo>
                  <a:pt x="1228087" y="4714707"/>
                  <a:pt x="1207686" y="4731126"/>
                  <a:pt x="1207686" y="4731126"/>
                </a:cubicBezTo>
                <a:cubicBezTo>
                  <a:pt x="1214486" y="4724390"/>
                  <a:pt x="1241688" y="4715409"/>
                  <a:pt x="1255290" y="4706428"/>
                </a:cubicBezTo>
                <a:lnTo>
                  <a:pt x="1255290" y="4702158"/>
                </a:lnTo>
                <a:lnTo>
                  <a:pt x="1255549" y="4702065"/>
                </a:lnTo>
                <a:lnTo>
                  <a:pt x="1259824" y="4704183"/>
                </a:lnTo>
                <a:cubicBezTo>
                  <a:pt x="1262091" y="4701937"/>
                  <a:pt x="1262091" y="4701937"/>
                  <a:pt x="1262091" y="4699692"/>
                </a:cubicBezTo>
                <a:close/>
                <a:moveTo>
                  <a:pt x="3862427" y="4699691"/>
                </a:moveTo>
                <a:cubicBezTo>
                  <a:pt x="3862427" y="4699691"/>
                  <a:pt x="3862427" y="4702498"/>
                  <a:pt x="3862427" y="4702498"/>
                </a:cubicBezTo>
                <a:cubicBezTo>
                  <a:pt x="3865233" y="4702498"/>
                  <a:pt x="3865233" y="4702498"/>
                  <a:pt x="3865233" y="4699691"/>
                </a:cubicBezTo>
                <a:cubicBezTo>
                  <a:pt x="3865233" y="4699691"/>
                  <a:pt x="3865233" y="4699691"/>
                  <a:pt x="3862427" y="4699691"/>
                </a:cubicBezTo>
                <a:close/>
                <a:moveTo>
                  <a:pt x="2386143" y="4697236"/>
                </a:moveTo>
                <a:cubicBezTo>
                  <a:pt x="2381571" y="4692676"/>
                  <a:pt x="2319848" y="4717760"/>
                  <a:pt x="2319848" y="4717760"/>
                </a:cubicBezTo>
                <a:cubicBezTo>
                  <a:pt x="2319848" y="4717760"/>
                  <a:pt x="2319848" y="4717760"/>
                  <a:pt x="2317562" y="4717760"/>
                </a:cubicBezTo>
                <a:cubicBezTo>
                  <a:pt x="2315277" y="4720040"/>
                  <a:pt x="2312992" y="4720040"/>
                  <a:pt x="2310705" y="4720040"/>
                </a:cubicBezTo>
                <a:cubicBezTo>
                  <a:pt x="2308420" y="4720040"/>
                  <a:pt x="2308420" y="4720040"/>
                  <a:pt x="2308420" y="4720040"/>
                </a:cubicBezTo>
                <a:cubicBezTo>
                  <a:pt x="2308420" y="4722321"/>
                  <a:pt x="2308420" y="4722321"/>
                  <a:pt x="2310705" y="4722321"/>
                </a:cubicBezTo>
                <a:cubicBezTo>
                  <a:pt x="2306132" y="4724601"/>
                  <a:pt x="2306132" y="4724601"/>
                  <a:pt x="2301560" y="4722321"/>
                </a:cubicBezTo>
                <a:cubicBezTo>
                  <a:pt x="2315277" y="4717760"/>
                  <a:pt x="2328992" y="4710918"/>
                  <a:pt x="2342708" y="4706358"/>
                </a:cubicBezTo>
                <a:cubicBezTo>
                  <a:pt x="2333564" y="4706358"/>
                  <a:pt x="2319848" y="4713199"/>
                  <a:pt x="2315277" y="4713199"/>
                </a:cubicBezTo>
                <a:cubicBezTo>
                  <a:pt x="2324420" y="4708639"/>
                  <a:pt x="2333564" y="4706358"/>
                  <a:pt x="2340422" y="4701798"/>
                </a:cubicBezTo>
                <a:cubicBezTo>
                  <a:pt x="2338136" y="4701798"/>
                  <a:pt x="2335850" y="4704077"/>
                  <a:pt x="2333564" y="4704077"/>
                </a:cubicBezTo>
                <a:cubicBezTo>
                  <a:pt x="2335850" y="4704077"/>
                  <a:pt x="2335850" y="4701798"/>
                  <a:pt x="2338136" y="4701798"/>
                </a:cubicBezTo>
                <a:cubicBezTo>
                  <a:pt x="2333564" y="4701798"/>
                  <a:pt x="2331278" y="4704077"/>
                  <a:pt x="2328992" y="4704077"/>
                </a:cubicBezTo>
                <a:cubicBezTo>
                  <a:pt x="2331278" y="4701798"/>
                  <a:pt x="2328992" y="4704077"/>
                  <a:pt x="2335850" y="4701798"/>
                </a:cubicBezTo>
                <a:cubicBezTo>
                  <a:pt x="2333564" y="4701798"/>
                  <a:pt x="2333564" y="4699517"/>
                  <a:pt x="2331278" y="4699517"/>
                </a:cubicBezTo>
                <a:cubicBezTo>
                  <a:pt x="2331278" y="4699517"/>
                  <a:pt x="2331278" y="4699517"/>
                  <a:pt x="2328992" y="4699517"/>
                </a:cubicBezTo>
                <a:cubicBezTo>
                  <a:pt x="2319848" y="4705218"/>
                  <a:pt x="2310134" y="4709209"/>
                  <a:pt x="2299846" y="4712914"/>
                </a:cubicBezTo>
                <a:lnTo>
                  <a:pt x="2286325" y="4717765"/>
                </a:lnTo>
                <a:lnTo>
                  <a:pt x="2290720" y="4715129"/>
                </a:lnTo>
                <a:cubicBezTo>
                  <a:pt x="2290720" y="4715129"/>
                  <a:pt x="2288380" y="4715129"/>
                  <a:pt x="2286042" y="4715129"/>
                </a:cubicBezTo>
                <a:cubicBezTo>
                  <a:pt x="2286042" y="4715129"/>
                  <a:pt x="2286042" y="4715129"/>
                  <a:pt x="2283703" y="4715129"/>
                </a:cubicBezTo>
                <a:cubicBezTo>
                  <a:pt x="2283703" y="4715129"/>
                  <a:pt x="2283703" y="4717935"/>
                  <a:pt x="2283703" y="4717935"/>
                </a:cubicBezTo>
                <a:lnTo>
                  <a:pt x="2285852" y="4717935"/>
                </a:lnTo>
                <a:lnTo>
                  <a:pt x="2267271" y="4724601"/>
                </a:lnTo>
                <a:cubicBezTo>
                  <a:pt x="2269556" y="4722321"/>
                  <a:pt x="2269556" y="4722321"/>
                  <a:pt x="2276414" y="4720040"/>
                </a:cubicBezTo>
                <a:cubicBezTo>
                  <a:pt x="2274129" y="4720040"/>
                  <a:pt x="2274129" y="4720040"/>
                  <a:pt x="2274129" y="4720040"/>
                </a:cubicBezTo>
                <a:cubicBezTo>
                  <a:pt x="2271842" y="4720040"/>
                  <a:pt x="2269556" y="4722321"/>
                  <a:pt x="2267271" y="4722321"/>
                </a:cubicBezTo>
                <a:cubicBezTo>
                  <a:pt x="2264984" y="4722321"/>
                  <a:pt x="2262699" y="4724601"/>
                  <a:pt x="2260412" y="4724601"/>
                </a:cubicBezTo>
                <a:cubicBezTo>
                  <a:pt x="2262699" y="4724601"/>
                  <a:pt x="2264984" y="4724601"/>
                  <a:pt x="2267271" y="4724601"/>
                </a:cubicBezTo>
                <a:cubicBezTo>
                  <a:pt x="2262699" y="4726881"/>
                  <a:pt x="2262699" y="4726881"/>
                  <a:pt x="2255840" y="4729162"/>
                </a:cubicBezTo>
                <a:cubicBezTo>
                  <a:pt x="2253554" y="4731443"/>
                  <a:pt x="2253554" y="4731443"/>
                  <a:pt x="2253554" y="4733723"/>
                </a:cubicBezTo>
                <a:cubicBezTo>
                  <a:pt x="2253554" y="4733723"/>
                  <a:pt x="2255840" y="4733723"/>
                  <a:pt x="2255840" y="4733723"/>
                </a:cubicBezTo>
                <a:cubicBezTo>
                  <a:pt x="2262699" y="4729162"/>
                  <a:pt x="2267271" y="4729162"/>
                  <a:pt x="2276414" y="4726881"/>
                </a:cubicBezTo>
                <a:cubicBezTo>
                  <a:pt x="2274129" y="4726881"/>
                  <a:pt x="2274129" y="4729162"/>
                  <a:pt x="2274129" y="4729162"/>
                </a:cubicBezTo>
                <a:cubicBezTo>
                  <a:pt x="2264984" y="4733723"/>
                  <a:pt x="2255840" y="4738284"/>
                  <a:pt x="2248982" y="4740564"/>
                </a:cubicBezTo>
                <a:cubicBezTo>
                  <a:pt x="2251268" y="4740564"/>
                  <a:pt x="2253554" y="4740564"/>
                  <a:pt x="2255840" y="4740564"/>
                </a:cubicBezTo>
                <a:cubicBezTo>
                  <a:pt x="2253554" y="4742844"/>
                  <a:pt x="2248982" y="4742844"/>
                  <a:pt x="2246695" y="4742844"/>
                </a:cubicBezTo>
                <a:lnTo>
                  <a:pt x="2246117" y="4743999"/>
                </a:lnTo>
                <a:lnTo>
                  <a:pt x="2207406" y="4756426"/>
                </a:lnTo>
                <a:cubicBezTo>
                  <a:pt x="2207406" y="4756426"/>
                  <a:pt x="2207406" y="4756426"/>
                  <a:pt x="2205117" y="4758632"/>
                </a:cubicBezTo>
                <a:cubicBezTo>
                  <a:pt x="2209696" y="4756426"/>
                  <a:pt x="2216565" y="4752016"/>
                  <a:pt x="2221145" y="4754221"/>
                </a:cubicBezTo>
                <a:cubicBezTo>
                  <a:pt x="2223434" y="4753119"/>
                  <a:pt x="2228586" y="4750913"/>
                  <a:pt x="2234023" y="4748708"/>
                </a:cubicBezTo>
                <a:lnTo>
                  <a:pt x="2237393" y="4747435"/>
                </a:lnTo>
                <a:lnTo>
                  <a:pt x="2237393" y="4748808"/>
                </a:lnTo>
                <a:cubicBezTo>
                  <a:pt x="2237393" y="4748808"/>
                  <a:pt x="2240200" y="4747405"/>
                  <a:pt x="2240200" y="4747405"/>
                </a:cubicBezTo>
                <a:lnTo>
                  <a:pt x="2237475" y="4747405"/>
                </a:lnTo>
                <a:lnTo>
                  <a:pt x="2246029" y="4744174"/>
                </a:lnTo>
                <a:lnTo>
                  <a:pt x="2244409" y="4747405"/>
                </a:lnTo>
                <a:cubicBezTo>
                  <a:pt x="2248982" y="4745125"/>
                  <a:pt x="2253554" y="4742844"/>
                  <a:pt x="2255840" y="4740564"/>
                </a:cubicBezTo>
                <a:cubicBezTo>
                  <a:pt x="2255840" y="4742844"/>
                  <a:pt x="2255840" y="4742844"/>
                  <a:pt x="2253554" y="4742844"/>
                </a:cubicBezTo>
                <a:cubicBezTo>
                  <a:pt x="2262699" y="4740564"/>
                  <a:pt x="2271842" y="4738284"/>
                  <a:pt x="2280986" y="4733723"/>
                </a:cubicBezTo>
                <a:cubicBezTo>
                  <a:pt x="2280986" y="4733723"/>
                  <a:pt x="2283273" y="4731443"/>
                  <a:pt x="2283273" y="4729162"/>
                </a:cubicBezTo>
                <a:cubicBezTo>
                  <a:pt x="2287845" y="4729162"/>
                  <a:pt x="2292417" y="4726881"/>
                  <a:pt x="2296988" y="4724601"/>
                </a:cubicBezTo>
                <a:cubicBezTo>
                  <a:pt x="2292417" y="4726881"/>
                  <a:pt x="2290130" y="4729162"/>
                  <a:pt x="2285558" y="4729162"/>
                </a:cubicBezTo>
                <a:cubicBezTo>
                  <a:pt x="2285558" y="4731443"/>
                  <a:pt x="2283273" y="4731443"/>
                  <a:pt x="2283273" y="4731443"/>
                </a:cubicBezTo>
                <a:cubicBezTo>
                  <a:pt x="2283273" y="4731443"/>
                  <a:pt x="2285558" y="4731443"/>
                  <a:pt x="2285558" y="4733723"/>
                </a:cubicBezTo>
                <a:cubicBezTo>
                  <a:pt x="2287845" y="4731443"/>
                  <a:pt x="2290130" y="4731443"/>
                  <a:pt x="2290130" y="4729162"/>
                </a:cubicBezTo>
                <a:cubicBezTo>
                  <a:pt x="2296988" y="4729162"/>
                  <a:pt x="2303847" y="4726881"/>
                  <a:pt x="2310705" y="4724601"/>
                </a:cubicBezTo>
                <a:cubicBezTo>
                  <a:pt x="2335850" y="4715480"/>
                  <a:pt x="2360997" y="4706358"/>
                  <a:pt x="2386143" y="4697236"/>
                </a:cubicBezTo>
                <a:close/>
                <a:moveTo>
                  <a:pt x="2353867" y="4696885"/>
                </a:moveTo>
                <a:cubicBezTo>
                  <a:pt x="2351528" y="4696885"/>
                  <a:pt x="2349189" y="4699692"/>
                  <a:pt x="2346850" y="4699692"/>
                </a:cubicBezTo>
                <a:cubicBezTo>
                  <a:pt x="2349189" y="4699692"/>
                  <a:pt x="2349189" y="4699692"/>
                  <a:pt x="2351528" y="4699692"/>
                </a:cubicBezTo>
                <a:cubicBezTo>
                  <a:pt x="2351528" y="4696885"/>
                  <a:pt x="2351528" y="4696885"/>
                  <a:pt x="2353867" y="4696885"/>
                </a:cubicBezTo>
                <a:close/>
                <a:moveTo>
                  <a:pt x="3823134" y="4696884"/>
                </a:moveTo>
                <a:cubicBezTo>
                  <a:pt x="3823134" y="4696884"/>
                  <a:pt x="3823134" y="4696884"/>
                  <a:pt x="3823134" y="4699691"/>
                </a:cubicBezTo>
                <a:cubicBezTo>
                  <a:pt x="3823134" y="4696884"/>
                  <a:pt x="3823134" y="4696884"/>
                  <a:pt x="3825940" y="4696884"/>
                </a:cubicBezTo>
                <a:cubicBezTo>
                  <a:pt x="3823134" y="4696884"/>
                  <a:pt x="3823134" y="4696884"/>
                  <a:pt x="3823134" y="4696884"/>
                </a:cubicBezTo>
                <a:close/>
                <a:moveTo>
                  <a:pt x="2372109" y="4692676"/>
                </a:moveTo>
                <a:cubicBezTo>
                  <a:pt x="2374565" y="4694781"/>
                  <a:pt x="2374565" y="4694781"/>
                  <a:pt x="2377021" y="4696886"/>
                </a:cubicBezTo>
                <a:cubicBezTo>
                  <a:pt x="2379477" y="4694781"/>
                  <a:pt x="2379477" y="4692676"/>
                  <a:pt x="2381933" y="4692676"/>
                </a:cubicBezTo>
                <a:cubicBezTo>
                  <a:pt x="2379477" y="4692676"/>
                  <a:pt x="2377021" y="4692676"/>
                  <a:pt x="2372109" y="4692676"/>
                </a:cubicBezTo>
                <a:close/>
                <a:moveTo>
                  <a:pt x="3867339" y="4692675"/>
                </a:moveTo>
                <a:cubicBezTo>
                  <a:pt x="3866951" y="4692675"/>
                  <a:pt x="3866637" y="4692990"/>
                  <a:pt x="3866637" y="4693377"/>
                </a:cubicBezTo>
                <a:cubicBezTo>
                  <a:pt x="3866637" y="4693765"/>
                  <a:pt x="3866951" y="4694079"/>
                  <a:pt x="3867339" y="4694079"/>
                </a:cubicBezTo>
                <a:cubicBezTo>
                  <a:pt x="3867726" y="4694079"/>
                  <a:pt x="3868041" y="4693765"/>
                  <a:pt x="3868041" y="4693377"/>
                </a:cubicBezTo>
                <a:cubicBezTo>
                  <a:pt x="3868041" y="4692990"/>
                  <a:pt x="3867726" y="4692675"/>
                  <a:pt x="3867339" y="4692675"/>
                </a:cubicBezTo>
                <a:close/>
                <a:moveTo>
                  <a:pt x="3851200" y="4692675"/>
                </a:moveTo>
                <a:cubicBezTo>
                  <a:pt x="3851200" y="4695482"/>
                  <a:pt x="3848394" y="4695482"/>
                  <a:pt x="3848394" y="4695482"/>
                </a:cubicBezTo>
                <a:cubicBezTo>
                  <a:pt x="3848394" y="4695482"/>
                  <a:pt x="3848394" y="4695482"/>
                  <a:pt x="3851200" y="4695482"/>
                </a:cubicBezTo>
                <a:cubicBezTo>
                  <a:pt x="3851200" y="4695482"/>
                  <a:pt x="3851200" y="4695482"/>
                  <a:pt x="3851200" y="4692675"/>
                </a:cubicBezTo>
                <a:close/>
                <a:moveTo>
                  <a:pt x="3840676" y="4689868"/>
                </a:moveTo>
                <a:cubicBezTo>
                  <a:pt x="3840288" y="4689868"/>
                  <a:pt x="3839974" y="4690183"/>
                  <a:pt x="3839974" y="4690570"/>
                </a:cubicBezTo>
                <a:cubicBezTo>
                  <a:pt x="3839974" y="4690958"/>
                  <a:pt x="3840288" y="4691272"/>
                  <a:pt x="3840676" y="4691272"/>
                </a:cubicBezTo>
                <a:cubicBezTo>
                  <a:pt x="3841063" y="4691272"/>
                  <a:pt x="3841378" y="4690958"/>
                  <a:pt x="3841378" y="4690570"/>
                </a:cubicBezTo>
                <a:cubicBezTo>
                  <a:pt x="3841378" y="4690183"/>
                  <a:pt x="3841063" y="4689868"/>
                  <a:pt x="3840676" y="4689868"/>
                </a:cubicBezTo>
                <a:close/>
                <a:moveTo>
                  <a:pt x="3928383" y="4688465"/>
                </a:moveTo>
                <a:cubicBezTo>
                  <a:pt x="3928383" y="4688465"/>
                  <a:pt x="3928383" y="4688465"/>
                  <a:pt x="3928383" y="4689868"/>
                </a:cubicBezTo>
                <a:cubicBezTo>
                  <a:pt x="3928383" y="4688465"/>
                  <a:pt x="3928383" y="4688465"/>
                  <a:pt x="3931190" y="4688465"/>
                </a:cubicBezTo>
                <a:cubicBezTo>
                  <a:pt x="3928383" y="4688465"/>
                  <a:pt x="3928383" y="4688465"/>
                  <a:pt x="3928383" y="4688465"/>
                </a:cubicBezTo>
                <a:close/>
                <a:moveTo>
                  <a:pt x="3890493" y="4688465"/>
                </a:moveTo>
                <a:cubicBezTo>
                  <a:pt x="3890493" y="4688465"/>
                  <a:pt x="3890493" y="4688465"/>
                  <a:pt x="3890493" y="4689868"/>
                </a:cubicBezTo>
                <a:cubicBezTo>
                  <a:pt x="3891897" y="4688465"/>
                  <a:pt x="3890493" y="4689868"/>
                  <a:pt x="3891897" y="4688465"/>
                </a:cubicBezTo>
                <a:cubicBezTo>
                  <a:pt x="3891897" y="4688465"/>
                  <a:pt x="3890493" y="4688465"/>
                  <a:pt x="3890493" y="4688465"/>
                </a:cubicBezTo>
                <a:close/>
                <a:moveTo>
                  <a:pt x="2402280" y="4687063"/>
                </a:moveTo>
                <a:cubicBezTo>
                  <a:pt x="2402280" y="4687063"/>
                  <a:pt x="2399825" y="4689869"/>
                  <a:pt x="2397369" y="4689869"/>
                </a:cubicBezTo>
                <a:cubicBezTo>
                  <a:pt x="2399825" y="4689869"/>
                  <a:pt x="2399825" y="4689869"/>
                  <a:pt x="2402280" y="4689869"/>
                </a:cubicBezTo>
                <a:cubicBezTo>
                  <a:pt x="2404737" y="4689869"/>
                  <a:pt x="2404737" y="4689869"/>
                  <a:pt x="2407193" y="4687063"/>
                </a:cubicBezTo>
                <a:cubicBezTo>
                  <a:pt x="2407193" y="4687063"/>
                  <a:pt x="2404737" y="4687063"/>
                  <a:pt x="2402280" y="4687063"/>
                </a:cubicBezTo>
                <a:close/>
                <a:moveTo>
                  <a:pt x="1117550" y="4685659"/>
                </a:moveTo>
                <a:cubicBezTo>
                  <a:pt x="1117550" y="4687764"/>
                  <a:pt x="1116146" y="4687764"/>
                  <a:pt x="1116146" y="4687764"/>
                </a:cubicBezTo>
                <a:cubicBezTo>
                  <a:pt x="1116146" y="4687764"/>
                  <a:pt x="1116146" y="4687764"/>
                  <a:pt x="1116146" y="4689869"/>
                </a:cubicBezTo>
                <a:cubicBezTo>
                  <a:pt x="1116146" y="4687764"/>
                  <a:pt x="1117550" y="4687764"/>
                  <a:pt x="1117550" y="4687764"/>
                </a:cubicBezTo>
                <a:cubicBezTo>
                  <a:pt x="1117550" y="4687764"/>
                  <a:pt x="1117550" y="4687764"/>
                  <a:pt x="1117550" y="4685659"/>
                </a:cubicBezTo>
                <a:close/>
                <a:moveTo>
                  <a:pt x="3917156" y="4685658"/>
                </a:moveTo>
                <a:cubicBezTo>
                  <a:pt x="3917156" y="4685658"/>
                  <a:pt x="3917156" y="4688465"/>
                  <a:pt x="3917156" y="4688465"/>
                </a:cubicBezTo>
                <a:cubicBezTo>
                  <a:pt x="3919963" y="4688465"/>
                  <a:pt x="3919963" y="4688465"/>
                  <a:pt x="3919963" y="4685658"/>
                </a:cubicBezTo>
                <a:cubicBezTo>
                  <a:pt x="3919963" y="4685658"/>
                  <a:pt x="3919963" y="4685658"/>
                  <a:pt x="3917156" y="4685658"/>
                </a:cubicBezTo>
                <a:close/>
                <a:moveTo>
                  <a:pt x="1095095" y="4682852"/>
                </a:moveTo>
                <a:cubicBezTo>
                  <a:pt x="1095095" y="4682852"/>
                  <a:pt x="1095095" y="4685659"/>
                  <a:pt x="1097902" y="4685659"/>
                </a:cubicBezTo>
                <a:cubicBezTo>
                  <a:pt x="1097902" y="4682852"/>
                  <a:pt x="1097902" y="4682852"/>
                  <a:pt x="1097902" y="4682852"/>
                </a:cubicBezTo>
                <a:cubicBezTo>
                  <a:pt x="1097902" y="4682852"/>
                  <a:pt x="1095095" y="4682852"/>
                  <a:pt x="1095095" y="4682852"/>
                </a:cubicBezTo>
                <a:close/>
                <a:moveTo>
                  <a:pt x="1117432" y="4682150"/>
                </a:moveTo>
                <a:cubicBezTo>
                  <a:pt x="1116262" y="4682852"/>
                  <a:pt x="1114509" y="4684255"/>
                  <a:pt x="1113339" y="4685659"/>
                </a:cubicBezTo>
                <a:cubicBezTo>
                  <a:pt x="1115679" y="4685659"/>
                  <a:pt x="1115679" y="4682852"/>
                  <a:pt x="1118017" y="4682852"/>
                </a:cubicBezTo>
                <a:cubicBezTo>
                  <a:pt x="1119186" y="4681448"/>
                  <a:pt x="1118601" y="4681448"/>
                  <a:pt x="1117432" y="4682150"/>
                </a:cubicBezTo>
                <a:close/>
                <a:moveTo>
                  <a:pt x="3901720" y="4681448"/>
                </a:moveTo>
                <a:cubicBezTo>
                  <a:pt x="3901720" y="4681448"/>
                  <a:pt x="3901720" y="4681448"/>
                  <a:pt x="3901720" y="4682852"/>
                </a:cubicBezTo>
                <a:cubicBezTo>
                  <a:pt x="3903824" y="4681448"/>
                  <a:pt x="3903824" y="4681448"/>
                  <a:pt x="3903824" y="4681448"/>
                </a:cubicBezTo>
                <a:close/>
                <a:moveTo>
                  <a:pt x="2439469" y="4680046"/>
                </a:moveTo>
                <a:cubicBezTo>
                  <a:pt x="2437014" y="4682852"/>
                  <a:pt x="2434557" y="4682852"/>
                  <a:pt x="2432101" y="4682852"/>
                </a:cubicBezTo>
                <a:cubicBezTo>
                  <a:pt x="2432101" y="4682852"/>
                  <a:pt x="2429646" y="4685659"/>
                  <a:pt x="2429646" y="4685659"/>
                </a:cubicBezTo>
                <a:cubicBezTo>
                  <a:pt x="2432101" y="4685659"/>
                  <a:pt x="2432101" y="4685659"/>
                  <a:pt x="2432101" y="4685659"/>
                </a:cubicBezTo>
                <a:cubicBezTo>
                  <a:pt x="2434557" y="4682852"/>
                  <a:pt x="2437014" y="4682852"/>
                  <a:pt x="2439469" y="4680046"/>
                </a:cubicBezTo>
                <a:close/>
                <a:moveTo>
                  <a:pt x="1154035" y="4680046"/>
                </a:moveTo>
                <a:cubicBezTo>
                  <a:pt x="1154035" y="4682852"/>
                  <a:pt x="1152632" y="4682852"/>
                  <a:pt x="1152632" y="4682852"/>
                </a:cubicBezTo>
                <a:lnTo>
                  <a:pt x="1153334" y="4682852"/>
                </a:lnTo>
                <a:lnTo>
                  <a:pt x="1152632" y="4685659"/>
                </a:lnTo>
                <a:cubicBezTo>
                  <a:pt x="1152632" y="4682852"/>
                  <a:pt x="1152632" y="4682852"/>
                  <a:pt x="1154035" y="4682852"/>
                </a:cubicBezTo>
                <a:lnTo>
                  <a:pt x="1153334" y="4682852"/>
                </a:lnTo>
                <a:close/>
                <a:moveTo>
                  <a:pt x="3940310" y="4678642"/>
                </a:moveTo>
                <a:cubicBezTo>
                  <a:pt x="3940310" y="4681448"/>
                  <a:pt x="3940310" y="4681448"/>
                  <a:pt x="3938206" y="4681448"/>
                </a:cubicBezTo>
                <a:cubicBezTo>
                  <a:pt x="3940310" y="4681448"/>
                  <a:pt x="3940310" y="4681448"/>
                  <a:pt x="3942416" y="4681448"/>
                </a:cubicBezTo>
                <a:cubicBezTo>
                  <a:pt x="3940310" y="4681448"/>
                  <a:pt x="3940310" y="4678642"/>
                  <a:pt x="3940310" y="4678642"/>
                </a:cubicBezTo>
                <a:close/>
                <a:moveTo>
                  <a:pt x="3931891" y="4678642"/>
                </a:moveTo>
                <a:cubicBezTo>
                  <a:pt x="3931503" y="4678642"/>
                  <a:pt x="3931190" y="4678956"/>
                  <a:pt x="3931190" y="4679344"/>
                </a:cubicBezTo>
                <a:cubicBezTo>
                  <a:pt x="3931190" y="4679732"/>
                  <a:pt x="3931503" y="4680046"/>
                  <a:pt x="3931891" y="4680046"/>
                </a:cubicBezTo>
                <a:cubicBezTo>
                  <a:pt x="3932278" y="4680046"/>
                  <a:pt x="3932593" y="4679732"/>
                  <a:pt x="3932593" y="4679344"/>
                </a:cubicBezTo>
                <a:cubicBezTo>
                  <a:pt x="3932593" y="4678956"/>
                  <a:pt x="3932278" y="4678642"/>
                  <a:pt x="3931891" y="4678642"/>
                </a:cubicBezTo>
                <a:close/>
                <a:moveTo>
                  <a:pt x="1676067" y="4678642"/>
                </a:moveTo>
                <a:cubicBezTo>
                  <a:pt x="1677938" y="4680747"/>
                  <a:pt x="1677938" y="4680747"/>
                  <a:pt x="1677938" y="4682852"/>
                </a:cubicBezTo>
                <a:cubicBezTo>
                  <a:pt x="1677938" y="4682852"/>
                  <a:pt x="1677938" y="4682852"/>
                  <a:pt x="1679810" y="4680747"/>
                </a:cubicBezTo>
                <a:cubicBezTo>
                  <a:pt x="1679810" y="4680747"/>
                  <a:pt x="1679810" y="4682852"/>
                  <a:pt x="1679810" y="4682852"/>
                </a:cubicBezTo>
                <a:cubicBezTo>
                  <a:pt x="1679810" y="4680747"/>
                  <a:pt x="1679810" y="4680747"/>
                  <a:pt x="1681681" y="4680747"/>
                </a:cubicBezTo>
                <a:cubicBezTo>
                  <a:pt x="1679810" y="4680747"/>
                  <a:pt x="1677938" y="4680747"/>
                  <a:pt x="1676067" y="4678642"/>
                </a:cubicBezTo>
                <a:close/>
                <a:moveTo>
                  <a:pt x="3865233" y="4677238"/>
                </a:moveTo>
                <a:cubicBezTo>
                  <a:pt x="3865233" y="4677238"/>
                  <a:pt x="3865233" y="4678642"/>
                  <a:pt x="3865233" y="4678642"/>
                </a:cubicBezTo>
                <a:cubicBezTo>
                  <a:pt x="3865233" y="4678642"/>
                  <a:pt x="3865233" y="4677238"/>
                  <a:pt x="3866637" y="4677238"/>
                </a:cubicBezTo>
                <a:cubicBezTo>
                  <a:pt x="3866637" y="4677238"/>
                  <a:pt x="3866637" y="4677238"/>
                  <a:pt x="3865233" y="4677238"/>
                </a:cubicBezTo>
                <a:close/>
                <a:moveTo>
                  <a:pt x="1663437" y="4674432"/>
                </a:moveTo>
                <a:cubicBezTo>
                  <a:pt x="1663437" y="4675836"/>
                  <a:pt x="1663437" y="4675836"/>
                  <a:pt x="1663437" y="4675836"/>
                </a:cubicBezTo>
                <a:cubicBezTo>
                  <a:pt x="1666244" y="4675836"/>
                  <a:pt x="1666244" y="4674432"/>
                  <a:pt x="1669051" y="4674432"/>
                </a:cubicBezTo>
                <a:cubicBezTo>
                  <a:pt x="1666244" y="4674432"/>
                  <a:pt x="1666244" y="4674432"/>
                  <a:pt x="1663437" y="4674432"/>
                </a:cubicBezTo>
                <a:close/>
                <a:moveTo>
                  <a:pt x="3915752" y="4674431"/>
                </a:moveTo>
                <a:cubicBezTo>
                  <a:pt x="3915752" y="4674431"/>
                  <a:pt x="3915752" y="4677238"/>
                  <a:pt x="3915752" y="4677238"/>
                </a:cubicBezTo>
                <a:cubicBezTo>
                  <a:pt x="3917156" y="4674431"/>
                  <a:pt x="3917156" y="4674431"/>
                  <a:pt x="3917156" y="4674431"/>
                </a:cubicBezTo>
                <a:cubicBezTo>
                  <a:pt x="3917156" y="4674431"/>
                  <a:pt x="3917156" y="4674431"/>
                  <a:pt x="3915752" y="4674431"/>
                </a:cubicBezTo>
                <a:close/>
                <a:moveTo>
                  <a:pt x="1673261" y="4671626"/>
                </a:moveTo>
                <a:cubicBezTo>
                  <a:pt x="1673261" y="4674432"/>
                  <a:pt x="1673261" y="4674432"/>
                  <a:pt x="1670453" y="4674432"/>
                </a:cubicBezTo>
                <a:cubicBezTo>
                  <a:pt x="1670453" y="4674432"/>
                  <a:pt x="1673261" y="4674432"/>
                  <a:pt x="1673261" y="4674432"/>
                </a:cubicBezTo>
                <a:cubicBezTo>
                  <a:pt x="1673261" y="4674432"/>
                  <a:pt x="1673261" y="4674432"/>
                  <a:pt x="1673261" y="4671626"/>
                </a:cubicBezTo>
                <a:close/>
                <a:moveTo>
                  <a:pt x="1161053" y="4671626"/>
                </a:moveTo>
                <a:cubicBezTo>
                  <a:pt x="1158713" y="4671626"/>
                  <a:pt x="1156374" y="4673730"/>
                  <a:pt x="1154035" y="4673730"/>
                </a:cubicBezTo>
                <a:cubicBezTo>
                  <a:pt x="1154035" y="4675836"/>
                  <a:pt x="1154035" y="4675836"/>
                  <a:pt x="1154035" y="4675836"/>
                </a:cubicBezTo>
                <a:cubicBezTo>
                  <a:pt x="1154035" y="4675836"/>
                  <a:pt x="1156374" y="4675836"/>
                  <a:pt x="1156374" y="4675836"/>
                </a:cubicBezTo>
                <a:cubicBezTo>
                  <a:pt x="1156374" y="4673730"/>
                  <a:pt x="1158713" y="4673730"/>
                  <a:pt x="1158713" y="4673730"/>
                </a:cubicBezTo>
                <a:cubicBezTo>
                  <a:pt x="1158713" y="4673730"/>
                  <a:pt x="1161053" y="4671626"/>
                  <a:pt x="1161053" y="4671626"/>
                </a:cubicBezTo>
                <a:close/>
                <a:moveTo>
                  <a:pt x="3947327" y="4671625"/>
                </a:moveTo>
                <a:cubicBezTo>
                  <a:pt x="3945222" y="4674431"/>
                  <a:pt x="3945222" y="4674431"/>
                  <a:pt x="3945222" y="4674431"/>
                </a:cubicBezTo>
                <a:cubicBezTo>
                  <a:pt x="3945222" y="4674431"/>
                  <a:pt x="3947327" y="4674431"/>
                  <a:pt x="3949433" y="4671625"/>
                </a:cubicBezTo>
                <a:cubicBezTo>
                  <a:pt x="3947327" y="4671625"/>
                  <a:pt x="3947327" y="4671625"/>
                  <a:pt x="3947327" y="4671625"/>
                </a:cubicBezTo>
                <a:close/>
                <a:moveTo>
                  <a:pt x="3874355" y="4671625"/>
                </a:moveTo>
                <a:cubicBezTo>
                  <a:pt x="3873967" y="4671625"/>
                  <a:pt x="3873653" y="4671939"/>
                  <a:pt x="3873653" y="4672327"/>
                </a:cubicBezTo>
                <a:cubicBezTo>
                  <a:pt x="3873653" y="4672715"/>
                  <a:pt x="3873967" y="4673029"/>
                  <a:pt x="3874355" y="4673029"/>
                </a:cubicBezTo>
                <a:cubicBezTo>
                  <a:pt x="3874742" y="4673029"/>
                  <a:pt x="3875057" y="4672715"/>
                  <a:pt x="3875057" y="4672327"/>
                </a:cubicBezTo>
                <a:cubicBezTo>
                  <a:pt x="3875057" y="4671939"/>
                  <a:pt x="3874742" y="4671625"/>
                  <a:pt x="3874355" y="4671625"/>
                </a:cubicBezTo>
                <a:close/>
                <a:moveTo>
                  <a:pt x="3981709" y="4670222"/>
                </a:moveTo>
                <a:cubicBezTo>
                  <a:pt x="3981709" y="4671626"/>
                  <a:pt x="3981709" y="4671626"/>
                  <a:pt x="3981709" y="4671626"/>
                </a:cubicBezTo>
                <a:cubicBezTo>
                  <a:pt x="3983814" y="4670222"/>
                  <a:pt x="3985919" y="4670222"/>
                  <a:pt x="3985919" y="4670222"/>
                </a:cubicBezTo>
                <a:cubicBezTo>
                  <a:pt x="3985919" y="4670222"/>
                  <a:pt x="3983814" y="4670222"/>
                  <a:pt x="3981709" y="4670222"/>
                </a:cubicBezTo>
                <a:close/>
                <a:moveTo>
                  <a:pt x="3972587" y="4670222"/>
                </a:moveTo>
                <a:cubicBezTo>
                  <a:pt x="3972587" y="4671626"/>
                  <a:pt x="3972587" y="4671626"/>
                  <a:pt x="3970482" y="4671626"/>
                </a:cubicBezTo>
                <a:cubicBezTo>
                  <a:pt x="3972587" y="4671626"/>
                  <a:pt x="3972587" y="4671626"/>
                  <a:pt x="3972587" y="4671626"/>
                </a:cubicBezTo>
                <a:cubicBezTo>
                  <a:pt x="3972587" y="4671626"/>
                  <a:pt x="3972587" y="4671626"/>
                  <a:pt x="3974692" y="4671626"/>
                </a:cubicBezTo>
                <a:cubicBezTo>
                  <a:pt x="3972587" y="4670222"/>
                  <a:pt x="3972587" y="4670222"/>
                  <a:pt x="3972587" y="4670222"/>
                </a:cubicBezTo>
                <a:close/>
                <a:moveTo>
                  <a:pt x="3899615" y="4670222"/>
                </a:moveTo>
                <a:cubicBezTo>
                  <a:pt x="3899227" y="4670222"/>
                  <a:pt x="3898913" y="4670537"/>
                  <a:pt x="3898913" y="4670924"/>
                </a:cubicBezTo>
                <a:cubicBezTo>
                  <a:pt x="3898913" y="4671312"/>
                  <a:pt x="3899227" y="4671626"/>
                  <a:pt x="3899615" y="4671626"/>
                </a:cubicBezTo>
                <a:cubicBezTo>
                  <a:pt x="3900002" y="4671626"/>
                  <a:pt x="3900316" y="4671312"/>
                  <a:pt x="3900316" y="4670924"/>
                </a:cubicBezTo>
                <a:cubicBezTo>
                  <a:pt x="3900316" y="4670537"/>
                  <a:pt x="3900002" y="4670222"/>
                  <a:pt x="3899615" y="4670222"/>
                </a:cubicBezTo>
                <a:close/>
                <a:moveTo>
                  <a:pt x="1652563" y="4668819"/>
                </a:moveTo>
                <a:cubicBezTo>
                  <a:pt x="1650106" y="4671158"/>
                  <a:pt x="1647650" y="4673497"/>
                  <a:pt x="1645195" y="4675836"/>
                </a:cubicBezTo>
                <a:cubicBezTo>
                  <a:pt x="1647650" y="4673497"/>
                  <a:pt x="1650106" y="4673497"/>
                  <a:pt x="1652563" y="4673497"/>
                </a:cubicBezTo>
                <a:cubicBezTo>
                  <a:pt x="1652563" y="4673497"/>
                  <a:pt x="1652563" y="4673497"/>
                  <a:pt x="1652563" y="4671158"/>
                </a:cubicBezTo>
                <a:cubicBezTo>
                  <a:pt x="1652563" y="4671158"/>
                  <a:pt x="1655019" y="4671158"/>
                  <a:pt x="1655019" y="4671158"/>
                </a:cubicBezTo>
                <a:cubicBezTo>
                  <a:pt x="1655019" y="4671158"/>
                  <a:pt x="1655019" y="4668819"/>
                  <a:pt x="1655019" y="4668819"/>
                </a:cubicBezTo>
                <a:cubicBezTo>
                  <a:pt x="1655019" y="4668819"/>
                  <a:pt x="1655019" y="4668819"/>
                  <a:pt x="1652563" y="4668819"/>
                </a:cubicBezTo>
                <a:close/>
                <a:moveTo>
                  <a:pt x="2457712" y="4667416"/>
                </a:moveTo>
                <a:cubicBezTo>
                  <a:pt x="2453151" y="4669521"/>
                  <a:pt x="2446309" y="4671626"/>
                  <a:pt x="2439468" y="4673731"/>
                </a:cubicBezTo>
                <a:cubicBezTo>
                  <a:pt x="2439468" y="4675836"/>
                  <a:pt x="2439468" y="4675836"/>
                  <a:pt x="2439468" y="4675836"/>
                </a:cubicBezTo>
                <a:cubicBezTo>
                  <a:pt x="2441749" y="4675836"/>
                  <a:pt x="2446309" y="4673731"/>
                  <a:pt x="2450871" y="4673731"/>
                </a:cubicBezTo>
                <a:cubicBezTo>
                  <a:pt x="2453151" y="4671626"/>
                  <a:pt x="2455431" y="4669521"/>
                  <a:pt x="2457712" y="4667416"/>
                </a:cubicBezTo>
                <a:close/>
                <a:moveTo>
                  <a:pt x="3952940" y="4662153"/>
                </a:moveTo>
                <a:cubicBezTo>
                  <a:pt x="3952590" y="4662503"/>
                  <a:pt x="3952239" y="4663205"/>
                  <a:pt x="3952239" y="4663205"/>
                </a:cubicBezTo>
                <a:cubicBezTo>
                  <a:pt x="3952239" y="4663205"/>
                  <a:pt x="3952239" y="4663205"/>
                  <a:pt x="3953642" y="4663205"/>
                </a:cubicBezTo>
                <a:cubicBezTo>
                  <a:pt x="3953642" y="4661802"/>
                  <a:pt x="3953292" y="4661802"/>
                  <a:pt x="3952940" y="4662153"/>
                </a:cubicBezTo>
                <a:close/>
                <a:moveTo>
                  <a:pt x="2483439" y="4661803"/>
                </a:moveTo>
                <a:cubicBezTo>
                  <a:pt x="2481100" y="4664610"/>
                  <a:pt x="2481100" y="4667416"/>
                  <a:pt x="2478761" y="4667416"/>
                </a:cubicBezTo>
                <a:cubicBezTo>
                  <a:pt x="2478761" y="4667416"/>
                  <a:pt x="2481100" y="4667416"/>
                  <a:pt x="2481100" y="4667416"/>
                </a:cubicBezTo>
                <a:cubicBezTo>
                  <a:pt x="2483439" y="4667416"/>
                  <a:pt x="2483439" y="4664610"/>
                  <a:pt x="2485778" y="4664610"/>
                </a:cubicBezTo>
                <a:cubicBezTo>
                  <a:pt x="2485778" y="4664610"/>
                  <a:pt x="2485778" y="4661803"/>
                  <a:pt x="2485778" y="4661803"/>
                </a:cubicBezTo>
                <a:cubicBezTo>
                  <a:pt x="2485778" y="4661803"/>
                  <a:pt x="2483439" y="4661803"/>
                  <a:pt x="2483439" y="4661803"/>
                </a:cubicBezTo>
                <a:close/>
                <a:moveTo>
                  <a:pt x="3999951" y="4660398"/>
                </a:moveTo>
                <a:cubicBezTo>
                  <a:pt x="4004162" y="4660398"/>
                  <a:pt x="4004162" y="4660398"/>
                  <a:pt x="4004162" y="4663205"/>
                </a:cubicBezTo>
                <a:cubicBezTo>
                  <a:pt x="4002056" y="4660398"/>
                  <a:pt x="4002056" y="4660398"/>
                  <a:pt x="4002056" y="4660398"/>
                </a:cubicBezTo>
                <a:cubicBezTo>
                  <a:pt x="4002056" y="4660398"/>
                  <a:pt x="3999951" y="4660398"/>
                  <a:pt x="3999951" y="4660398"/>
                </a:cubicBezTo>
                <a:close/>
                <a:moveTo>
                  <a:pt x="3897510" y="4660398"/>
                </a:moveTo>
                <a:cubicBezTo>
                  <a:pt x="3897510" y="4660398"/>
                  <a:pt x="3897510" y="4663205"/>
                  <a:pt x="3897510" y="4663205"/>
                </a:cubicBezTo>
                <a:cubicBezTo>
                  <a:pt x="3897510" y="4663205"/>
                  <a:pt x="3898914" y="4660398"/>
                  <a:pt x="3898914" y="4660398"/>
                </a:cubicBezTo>
                <a:lnTo>
                  <a:pt x="3898913" y="4660398"/>
                </a:lnTo>
                <a:close/>
                <a:moveTo>
                  <a:pt x="2489988" y="4657593"/>
                </a:moveTo>
                <a:cubicBezTo>
                  <a:pt x="2487533" y="4660399"/>
                  <a:pt x="2482621" y="4660399"/>
                  <a:pt x="2480165" y="4660399"/>
                </a:cubicBezTo>
                <a:cubicBezTo>
                  <a:pt x="2482621" y="4660399"/>
                  <a:pt x="2482621" y="4660399"/>
                  <a:pt x="2482621" y="4660399"/>
                </a:cubicBezTo>
                <a:cubicBezTo>
                  <a:pt x="2485076" y="4660399"/>
                  <a:pt x="2487533" y="4657593"/>
                  <a:pt x="2489988" y="4657593"/>
                </a:cubicBezTo>
                <a:close/>
                <a:moveTo>
                  <a:pt x="3984515" y="4657592"/>
                </a:moveTo>
                <a:cubicBezTo>
                  <a:pt x="3984515" y="4657592"/>
                  <a:pt x="3984515" y="4657592"/>
                  <a:pt x="3981709" y="4660398"/>
                </a:cubicBezTo>
                <a:lnTo>
                  <a:pt x="3978902" y="4660398"/>
                </a:lnTo>
                <a:cubicBezTo>
                  <a:pt x="3978902" y="4660398"/>
                  <a:pt x="3978902" y="4660398"/>
                  <a:pt x="3978902" y="4663205"/>
                </a:cubicBezTo>
                <a:cubicBezTo>
                  <a:pt x="3981709" y="4663205"/>
                  <a:pt x="3981709" y="4663205"/>
                  <a:pt x="3984515" y="4660398"/>
                </a:cubicBezTo>
                <a:cubicBezTo>
                  <a:pt x="3984515" y="4657592"/>
                  <a:pt x="3984515" y="4657592"/>
                  <a:pt x="3984515" y="4657592"/>
                </a:cubicBezTo>
                <a:close/>
                <a:moveTo>
                  <a:pt x="3973289" y="4656189"/>
                </a:moveTo>
                <a:cubicBezTo>
                  <a:pt x="3973289" y="4656189"/>
                  <a:pt x="3973289" y="4656189"/>
                  <a:pt x="3973289" y="4657593"/>
                </a:cubicBezTo>
                <a:cubicBezTo>
                  <a:pt x="3973289" y="4656189"/>
                  <a:pt x="3974692" y="4656189"/>
                  <a:pt x="3974692" y="4656189"/>
                </a:cubicBezTo>
                <a:cubicBezTo>
                  <a:pt x="3973289" y="4656189"/>
                  <a:pt x="3974692" y="4656189"/>
                  <a:pt x="3973289" y="4656189"/>
                </a:cubicBezTo>
                <a:close/>
                <a:moveTo>
                  <a:pt x="3963746" y="4656189"/>
                </a:moveTo>
                <a:cubicBezTo>
                  <a:pt x="3958694" y="4658294"/>
                  <a:pt x="3958694" y="4658294"/>
                  <a:pt x="3956168" y="4658294"/>
                </a:cubicBezTo>
                <a:cubicBezTo>
                  <a:pt x="3956168" y="4660399"/>
                  <a:pt x="3956168" y="4660399"/>
                  <a:pt x="3953642" y="4660399"/>
                </a:cubicBezTo>
                <a:cubicBezTo>
                  <a:pt x="3956168" y="4660399"/>
                  <a:pt x="3956168" y="4660399"/>
                  <a:pt x="3956168" y="4660399"/>
                </a:cubicBezTo>
                <a:cubicBezTo>
                  <a:pt x="3956168" y="4660399"/>
                  <a:pt x="3956168" y="4658294"/>
                  <a:pt x="3956168" y="4658294"/>
                </a:cubicBezTo>
                <a:cubicBezTo>
                  <a:pt x="3958694" y="4660399"/>
                  <a:pt x="3961221" y="4658294"/>
                  <a:pt x="3963746" y="4658294"/>
                </a:cubicBezTo>
                <a:cubicBezTo>
                  <a:pt x="3963746" y="4658294"/>
                  <a:pt x="3966273" y="4658294"/>
                  <a:pt x="3966273" y="4658294"/>
                </a:cubicBezTo>
                <a:cubicBezTo>
                  <a:pt x="3966273" y="4658294"/>
                  <a:pt x="3963746" y="4656189"/>
                  <a:pt x="3963746" y="4656189"/>
                </a:cubicBezTo>
                <a:close/>
                <a:moveTo>
                  <a:pt x="4028192" y="4655137"/>
                </a:moveTo>
                <a:cubicBezTo>
                  <a:pt x="4028018" y="4654786"/>
                  <a:pt x="4028018" y="4654786"/>
                  <a:pt x="4028018" y="4656189"/>
                </a:cubicBezTo>
                <a:cubicBezTo>
                  <a:pt x="4028018" y="4656189"/>
                  <a:pt x="4028018" y="4656189"/>
                  <a:pt x="4029421" y="4656189"/>
                </a:cubicBezTo>
                <a:cubicBezTo>
                  <a:pt x="4028720" y="4656189"/>
                  <a:pt x="4028368" y="4655487"/>
                  <a:pt x="4028192" y="4655137"/>
                </a:cubicBezTo>
                <a:close/>
                <a:moveTo>
                  <a:pt x="4023808" y="4651978"/>
                </a:moveTo>
                <a:cubicBezTo>
                  <a:pt x="4023808" y="4653382"/>
                  <a:pt x="4023808" y="4653382"/>
                  <a:pt x="4025913" y="4653382"/>
                </a:cubicBezTo>
                <a:cubicBezTo>
                  <a:pt x="4025913" y="4653382"/>
                  <a:pt x="4028018" y="4651978"/>
                  <a:pt x="4028018" y="4651978"/>
                </a:cubicBezTo>
                <a:lnTo>
                  <a:pt x="4025211" y="4651978"/>
                </a:lnTo>
                <a:close/>
                <a:moveTo>
                  <a:pt x="3998548" y="4649172"/>
                </a:moveTo>
                <a:cubicBezTo>
                  <a:pt x="3998548" y="4651978"/>
                  <a:pt x="3998548" y="4651978"/>
                  <a:pt x="3998548" y="4651978"/>
                </a:cubicBezTo>
                <a:cubicBezTo>
                  <a:pt x="4000653" y="4651978"/>
                  <a:pt x="4000653" y="4651978"/>
                  <a:pt x="4002759" y="4651978"/>
                </a:cubicBezTo>
                <a:cubicBezTo>
                  <a:pt x="4002759" y="4651978"/>
                  <a:pt x="4002759" y="4649172"/>
                  <a:pt x="4002759" y="4649172"/>
                </a:cubicBezTo>
                <a:cubicBezTo>
                  <a:pt x="4000653" y="4649172"/>
                  <a:pt x="4000653" y="4649172"/>
                  <a:pt x="4000653" y="4649172"/>
                </a:cubicBezTo>
                <a:cubicBezTo>
                  <a:pt x="3998548" y="4649172"/>
                  <a:pt x="3998548" y="4649172"/>
                  <a:pt x="3998548" y="4649172"/>
                </a:cubicBezTo>
                <a:close/>
                <a:moveTo>
                  <a:pt x="3931190" y="4649172"/>
                </a:moveTo>
                <a:cubicBezTo>
                  <a:pt x="3931190" y="4651978"/>
                  <a:pt x="3931190" y="4651978"/>
                  <a:pt x="3931190" y="4651978"/>
                </a:cubicBezTo>
                <a:cubicBezTo>
                  <a:pt x="3931190" y="4651978"/>
                  <a:pt x="3931190" y="4651978"/>
                  <a:pt x="3933996" y="4651978"/>
                </a:cubicBezTo>
                <a:cubicBezTo>
                  <a:pt x="3933996" y="4651978"/>
                  <a:pt x="3931190" y="4651978"/>
                  <a:pt x="3931190" y="4649172"/>
                </a:cubicBezTo>
                <a:close/>
                <a:moveTo>
                  <a:pt x="4036438" y="4646365"/>
                </a:moveTo>
                <a:cubicBezTo>
                  <a:pt x="4036438" y="4649172"/>
                  <a:pt x="4036438" y="4649172"/>
                  <a:pt x="4036438" y="4649172"/>
                </a:cubicBezTo>
                <a:cubicBezTo>
                  <a:pt x="4036438" y="4649172"/>
                  <a:pt x="4036438" y="4649172"/>
                  <a:pt x="4039244" y="4646365"/>
                </a:cubicBezTo>
                <a:cubicBezTo>
                  <a:pt x="4039244" y="4646365"/>
                  <a:pt x="4039244" y="4646365"/>
                  <a:pt x="4036438" y="4646365"/>
                </a:cubicBezTo>
                <a:close/>
                <a:moveTo>
                  <a:pt x="3988725" y="4646365"/>
                </a:moveTo>
                <a:cubicBezTo>
                  <a:pt x="3988725" y="4646365"/>
                  <a:pt x="3988725" y="4646365"/>
                  <a:pt x="3988725" y="4649172"/>
                </a:cubicBezTo>
                <a:cubicBezTo>
                  <a:pt x="3988725" y="4649172"/>
                  <a:pt x="3988725" y="4649172"/>
                  <a:pt x="3991532" y="4649172"/>
                </a:cubicBezTo>
                <a:cubicBezTo>
                  <a:pt x="3991532" y="4649172"/>
                  <a:pt x="3991532" y="4646365"/>
                  <a:pt x="3991532" y="4646365"/>
                </a:cubicBezTo>
                <a:cubicBezTo>
                  <a:pt x="3988725" y="4646365"/>
                  <a:pt x="3988725" y="4646365"/>
                  <a:pt x="3988725" y="4646365"/>
                </a:cubicBezTo>
                <a:close/>
                <a:moveTo>
                  <a:pt x="4004162" y="4644962"/>
                </a:moveTo>
                <a:lnTo>
                  <a:pt x="4006966" y="4646365"/>
                </a:lnTo>
                <a:lnTo>
                  <a:pt x="4004162" y="4646365"/>
                </a:lnTo>
                <a:cubicBezTo>
                  <a:pt x="4004162" y="4649172"/>
                  <a:pt x="4004162" y="4649172"/>
                  <a:pt x="4004162" y="4649172"/>
                </a:cubicBezTo>
                <a:lnTo>
                  <a:pt x="4006968" y="4646366"/>
                </a:lnTo>
                <a:lnTo>
                  <a:pt x="4006966" y="4646365"/>
                </a:lnTo>
                <a:lnTo>
                  <a:pt x="4006968" y="4646365"/>
                </a:lnTo>
                <a:lnTo>
                  <a:pt x="4006968" y="4644962"/>
                </a:lnTo>
                <a:cubicBezTo>
                  <a:pt x="4006968" y="4644962"/>
                  <a:pt x="4006968" y="4644962"/>
                  <a:pt x="4004162" y="4644962"/>
                </a:cubicBezTo>
                <a:close/>
                <a:moveTo>
                  <a:pt x="4042051" y="4642156"/>
                </a:moveTo>
                <a:cubicBezTo>
                  <a:pt x="4044156" y="4644962"/>
                  <a:pt x="4044156" y="4644962"/>
                  <a:pt x="4044156" y="4644962"/>
                </a:cubicBezTo>
                <a:cubicBezTo>
                  <a:pt x="4044156" y="4642156"/>
                  <a:pt x="4044156" y="4642156"/>
                  <a:pt x="4046261" y="4642156"/>
                </a:cubicBezTo>
                <a:cubicBezTo>
                  <a:pt x="4044156" y="4642156"/>
                  <a:pt x="4044156" y="4642156"/>
                  <a:pt x="4042051" y="4642156"/>
                </a:cubicBezTo>
                <a:close/>
                <a:moveTo>
                  <a:pt x="2575734" y="4641215"/>
                </a:moveTo>
                <a:lnTo>
                  <a:pt x="2573184" y="4642066"/>
                </a:lnTo>
                <a:lnTo>
                  <a:pt x="2570994" y="4642795"/>
                </a:lnTo>
                <a:lnTo>
                  <a:pt x="2571092" y="4642651"/>
                </a:lnTo>
                <a:lnTo>
                  <a:pt x="2573184" y="4642004"/>
                </a:lnTo>
                <a:close/>
                <a:moveTo>
                  <a:pt x="3981709" y="4639349"/>
                </a:moveTo>
                <a:cubicBezTo>
                  <a:pt x="3981709" y="4639349"/>
                  <a:pt x="3981709" y="4639349"/>
                  <a:pt x="3978902" y="4642156"/>
                </a:cubicBezTo>
                <a:cubicBezTo>
                  <a:pt x="3981709" y="4642156"/>
                  <a:pt x="3981709" y="4642156"/>
                  <a:pt x="3981709" y="4642156"/>
                </a:cubicBezTo>
                <a:cubicBezTo>
                  <a:pt x="3981709" y="4642156"/>
                  <a:pt x="3981709" y="4642156"/>
                  <a:pt x="3981709" y="4639349"/>
                </a:cubicBezTo>
                <a:close/>
                <a:moveTo>
                  <a:pt x="4055733" y="4636717"/>
                </a:moveTo>
                <a:lnTo>
                  <a:pt x="4053794" y="4637687"/>
                </a:lnTo>
                <a:lnTo>
                  <a:pt x="4052810" y="4637244"/>
                </a:lnTo>
                <a:cubicBezTo>
                  <a:pt x="4052810" y="4637244"/>
                  <a:pt x="4050470" y="4639349"/>
                  <a:pt x="4050470" y="4639349"/>
                </a:cubicBezTo>
                <a:lnTo>
                  <a:pt x="4053794" y="4637687"/>
                </a:lnTo>
                <a:lnTo>
                  <a:pt x="4057488" y="4639349"/>
                </a:lnTo>
                <a:cubicBezTo>
                  <a:pt x="4055382" y="4639349"/>
                  <a:pt x="4055382" y="4639349"/>
                  <a:pt x="4055382" y="4639349"/>
                </a:cubicBezTo>
                <a:cubicBezTo>
                  <a:pt x="4053277" y="4639349"/>
                  <a:pt x="4053277" y="4642156"/>
                  <a:pt x="4053277" y="4642156"/>
                </a:cubicBezTo>
                <a:cubicBezTo>
                  <a:pt x="4055382" y="4642156"/>
                  <a:pt x="4055382" y="4639349"/>
                  <a:pt x="4057488" y="4639349"/>
                </a:cubicBezTo>
                <a:cubicBezTo>
                  <a:pt x="4057488" y="4637244"/>
                  <a:pt x="4057488" y="4637244"/>
                  <a:pt x="4057488" y="4637244"/>
                </a:cubicBezTo>
                <a:cubicBezTo>
                  <a:pt x="4057488" y="4637244"/>
                  <a:pt x="4056902" y="4636717"/>
                  <a:pt x="4055733" y="4636717"/>
                </a:cubicBezTo>
                <a:close/>
                <a:moveTo>
                  <a:pt x="4023808" y="4633736"/>
                </a:moveTo>
                <a:cubicBezTo>
                  <a:pt x="4023808" y="4633736"/>
                  <a:pt x="4023808" y="4635140"/>
                  <a:pt x="4023808" y="4635140"/>
                </a:cubicBezTo>
                <a:cubicBezTo>
                  <a:pt x="4025212" y="4633736"/>
                  <a:pt x="4025212" y="4633736"/>
                  <a:pt x="4025212" y="4633736"/>
                </a:cubicBezTo>
                <a:cubicBezTo>
                  <a:pt x="4023808" y="4633736"/>
                  <a:pt x="4023808" y="4633736"/>
                  <a:pt x="4023808" y="4633736"/>
                </a:cubicBezTo>
                <a:close/>
                <a:moveTo>
                  <a:pt x="4009775" y="4633736"/>
                </a:moveTo>
                <a:cubicBezTo>
                  <a:pt x="4009775" y="4633736"/>
                  <a:pt x="4009775" y="4633736"/>
                  <a:pt x="4009775" y="4635140"/>
                </a:cubicBezTo>
                <a:cubicBezTo>
                  <a:pt x="4009775" y="4633736"/>
                  <a:pt x="4011179" y="4633736"/>
                  <a:pt x="4011179" y="4633736"/>
                </a:cubicBezTo>
                <a:lnTo>
                  <a:pt x="4011178" y="4633736"/>
                </a:lnTo>
                <a:close/>
                <a:moveTo>
                  <a:pt x="4066608" y="4630929"/>
                </a:moveTo>
                <a:cubicBezTo>
                  <a:pt x="4064153" y="4633035"/>
                  <a:pt x="4064153" y="4633035"/>
                  <a:pt x="4061697" y="4635140"/>
                </a:cubicBezTo>
                <a:cubicBezTo>
                  <a:pt x="4066608" y="4633035"/>
                  <a:pt x="4066608" y="4633035"/>
                  <a:pt x="4069065" y="4633035"/>
                </a:cubicBezTo>
                <a:cubicBezTo>
                  <a:pt x="4069065" y="4633035"/>
                  <a:pt x="4066608" y="4630929"/>
                  <a:pt x="4066608" y="4630929"/>
                </a:cubicBezTo>
                <a:close/>
                <a:moveTo>
                  <a:pt x="4039712" y="4630929"/>
                </a:moveTo>
                <a:cubicBezTo>
                  <a:pt x="4037374" y="4633268"/>
                  <a:pt x="4037374" y="4633268"/>
                  <a:pt x="4035034" y="4633268"/>
                </a:cubicBezTo>
                <a:lnTo>
                  <a:pt x="4035034" y="4635139"/>
                </a:lnTo>
                <a:lnTo>
                  <a:pt x="4035503" y="4635139"/>
                </a:lnTo>
                <a:lnTo>
                  <a:pt x="4035034" y="4635607"/>
                </a:lnTo>
                <a:lnTo>
                  <a:pt x="4035034" y="4637945"/>
                </a:lnTo>
                <a:cubicBezTo>
                  <a:pt x="4036438" y="4637945"/>
                  <a:pt x="4036438" y="4635139"/>
                  <a:pt x="4036438" y="4635139"/>
                </a:cubicBezTo>
                <a:lnTo>
                  <a:pt x="4035503" y="4635139"/>
                </a:lnTo>
                <a:lnTo>
                  <a:pt x="4037374" y="4633268"/>
                </a:lnTo>
                <a:cubicBezTo>
                  <a:pt x="4039712" y="4635607"/>
                  <a:pt x="4039712" y="4635607"/>
                  <a:pt x="4037374" y="4637946"/>
                </a:cubicBezTo>
                <a:lnTo>
                  <a:pt x="4039712" y="4635607"/>
                </a:lnTo>
                <a:lnTo>
                  <a:pt x="4039712" y="4633268"/>
                </a:lnTo>
                <a:cubicBezTo>
                  <a:pt x="4039712" y="4634438"/>
                  <a:pt x="4040298" y="4634438"/>
                  <a:pt x="4040590" y="4634438"/>
                </a:cubicBezTo>
                <a:lnTo>
                  <a:pt x="4039714" y="4635606"/>
                </a:lnTo>
                <a:lnTo>
                  <a:pt x="4042052" y="4633268"/>
                </a:lnTo>
                <a:cubicBezTo>
                  <a:pt x="4042052" y="4633268"/>
                  <a:pt x="4039712" y="4633268"/>
                  <a:pt x="4039712" y="4633268"/>
                </a:cubicBezTo>
                <a:close/>
                <a:moveTo>
                  <a:pt x="4021002" y="4630929"/>
                </a:moveTo>
                <a:cubicBezTo>
                  <a:pt x="4021002" y="4630929"/>
                  <a:pt x="4021002" y="4633736"/>
                  <a:pt x="4018195" y="4633736"/>
                </a:cubicBezTo>
                <a:cubicBezTo>
                  <a:pt x="4018195" y="4633736"/>
                  <a:pt x="4018195" y="4633736"/>
                  <a:pt x="4016791" y="4633736"/>
                </a:cubicBezTo>
                <a:cubicBezTo>
                  <a:pt x="4016791" y="4633736"/>
                  <a:pt x="4016791" y="4633736"/>
                  <a:pt x="4016791" y="4635140"/>
                </a:cubicBezTo>
                <a:cubicBezTo>
                  <a:pt x="4016791" y="4633736"/>
                  <a:pt x="4018195" y="4633736"/>
                  <a:pt x="4018195" y="4633736"/>
                </a:cubicBezTo>
                <a:cubicBezTo>
                  <a:pt x="4018195" y="4633736"/>
                  <a:pt x="4018195" y="4633736"/>
                  <a:pt x="4021002" y="4633736"/>
                </a:cubicBezTo>
                <a:cubicBezTo>
                  <a:pt x="4021002" y="4633736"/>
                  <a:pt x="4021002" y="4633736"/>
                  <a:pt x="4023808" y="4630929"/>
                </a:cubicBezTo>
                <a:cubicBezTo>
                  <a:pt x="4023808" y="4630929"/>
                  <a:pt x="4023808" y="4630929"/>
                  <a:pt x="4021002" y="4630929"/>
                </a:cubicBezTo>
                <a:close/>
                <a:moveTo>
                  <a:pt x="4045910" y="4626719"/>
                </a:moveTo>
                <a:cubicBezTo>
                  <a:pt x="4045910" y="4626719"/>
                  <a:pt x="4045910" y="4628824"/>
                  <a:pt x="4043454" y="4630929"/>
                </a:cubicBezTo>
                <a:cubicBezTo>
                  <a:pt x="4045910" y="4630929"/>
                  <a:pt x="4045910" y="4630929"/>
                  <a:pt x="4045910" y="4630929"/>
                </a:cubicBezTo>
                <a:cubicBezTo>
                  <a:pt x="4048366" y="4630929"/>
                  <a:pt x="4048366" y="4630929"/>
                  <a:pt x="4048366" y="4630929"/>
                </a:cubicBezTo>
                <a:cubicBezTo>
                  <a:pt x="4050822" y="4628824"/>
                  <a:pt x="4050822" y="4628824"/>
                  <a:pt x="4053278" y="4628824"/>
                </a:cubicBezTo>
                <a:cubicBezTo>
                  <a:pt x="4053278" y="4626719"/>
                  <a:pt x="4050822" y="4626719"/>
                  <a:pt x="4048366" y="4626719"/>
                </a:cubicBezTo>
                <a:cubicBezTo>
                  <a:pt x="4048366" y="4626719"/>
                  <a:pt x="4050822" y="4626719"/>
                  <a:pt x="4050822" y="4628824"/>
                </a:cubicBezTo>
                <a:cubicBezTo>
                  <a:pt x="4048366" y="4626719"/>
                  <a:pt x="4048366" y="4626719"/>
                  <a:pt x="4045910" y="4626719"/>
                </a:cubicBezTo>
                <a:close/>
                <a:moveTo>
                  <a:pt x="4055382" y="4623912"/>
                </a:moveTo>
                <a:cubicBezTo>
                  <a:pt x="4055382" y="4623912"/>
                  <a:pt x="4053277" y="4626018"/>
                  <a:pt x="4053277" y="4626018"/>
                </a:cubicBezTo>
                <a:cubicBezTo>
                  <a:pt x="4055382" y="4626018"/>
                  <a:pt x="4055382" y="4626018"/>
                  <a:pt x="4055382" y="4628123"/>
                </a:cubicBezTo>
                <a:cubicBezTo>
                  <a:pt x="4055382" y="4626018"/>
                  <a:pt x="4057488" y="4626018"/>
                  <a:pt x="4057488" y="4626018"/>
                </a:cubicBezTo>
                <a:cubicBezTo>
                  <a:pt x="4057488" y="4623912"/>
                  <a:pt x="4057488" y="4623912"/>
                  <a:pt x="4055382" y="4623912"/>
                </a:cubicBezTo>
                <a:close/>
                <a:moveTo>
                  <a:pt x="4039244" y="4623912"/>
                </a:moveTo>
                <a:cubicBezTo>
                  <a:pt x="4039244" y="4623912"/>
                  <a:pt x="4039244" y="4623912"/>
                  <a:pt x="4039244" y="4626719"/>
                </a:cubicBezTo>
                <a:cubicBezTo>
                  <a:pt x="4041349" y="4628824"/>
                  <a:pt x="4041349" y="4628824"/>
                  <a:pt x="4041349" y="4630929"/>
                </a:cubicBezTo>
                <a:cubicBezTo>
                  <a:pt x="4041349" y="4628824"/>
                  <a:pt x="4043454" y="4628824"/>
                  <a:pt x="4043454" y="4626719"/>
                </a:cubicBezTo>
                <a:cubicBezTo>
                  <a:pt x="4043454" y="4626719"/>
                  <a:pt x="4043454" y="4626719"/>
                  <a:pt x="4041349" y="4626719"/>
                </a:cubicBezTo>
                <a:cubicBezTo>
                  <a:pt x="4041349" y="4626719"/>
                  <a:pt x="4041349" y="4626719"/>
                  <a:pt x="4039244" y="4626719"/>
                </a:cubicBezTo>
                <a:cubicBezTo>
                  <a:pt x="4041583" y="4623912"/>
                  <a:pt x="4041583" y="4623912"/>
                  <a:pt x="4043922" y="4623912"/>
                </a:cubicBezTo>
                <a:cubicBezTo>
                  <a:pt x="4043922" y="4623912"/>
                  <a:pt x="4043922" y="4623912"/>
                  <a:pt x="4043922" y="4626719"/>
                </a:cubicBezTo>
                <a:cubicBezTo>
                  <a:pt x="4043922" y="4623912"/>
                  <a:pt x="4043922" y="4623912"/>
                  <a:pt x="4046261" y="4623912"/>
                </a:cubicBezTo>
                <a:cubicBezTo>
                  <a:pt x="4043922" y="4623912"/>
                  <a:pt x="4043922" y="4623912"/>
                  <a:pt x="4043922" y="4623912"/>
                </a:cubicBezTo>
                <a:cubicBezTo>
                  <a:pt x="4043922" y="4623912"/>
                  <a:pt x="4041583" y="4623912"/>
                  <a:pt x="4039244" y="4623912"/>
                </a:cubicBezTo>
                <a:close/>
                <a:moveTo>
                  <a:pt x="4087231" y="4622871"/>
                </a:moveTo>
                <a:cubicBezTo>
                  <a:pt x="4087231" y="4622871"/>
                  <a:pt x="4084937" y="4622871"/>
                  <a:pt x="4084937" y="4625164"/>
                </a:cubicBezTo>
                <a:cubicBezTo>
                  <a:pt x="4087231" y="4625164"/>
                  <a:pt x="4087231" y="4625164"/>
                  <a:pt x="4087231" y="4625164"/>
                </a:cubicBezTo>
                <a:cubicBezTo>
                  <a:pt x="4091818" y="4622871"/>
                  <a:pt x="4091818" y="4622871"/>
                  <a:pt x="4089524" y="4622871"/>
                </a:cubicBezTo>
                <a:cubicBezTo>
                  <a:pt x="4087231" y="4622871"/>
                  <a:pt x="4089524" y="4622871"/>
                  <a:pt x="4087231" y="4622871"/>
                </a:cubicBezTo>
                <a:close/>
                <a:moveTo>
                  <a:pt x="4057488" y="4621106"/>
                </a:moveTo>
                <a:cubicBezTo>
                  <a:pt x="4057488" y="4623912"/>
                  <a:pt x="4057488" y="4623912"/>
                  <a:pt x="4057488" y="4623912"/>
                </a:cubicBezTo>
                <a:cubicBezTo>
                  <a:pt x="4057488" y="4623912"/>
                  <a:pt x="4060294" y="4621106"/>
                  <a:pt x="4060294" y="4621106"/>
                </a:cubicBezTo>
                <a:cubicBezTo>
                  <a:pt x="4060294" y="4621106"/>
                  <a:pt x="4060294" y="4621106"/>
                  <a:pt x="4057488" y="4621106"/>
                </a:cubicBezTo>
                <a:close/>
                <a:moveTo>
                  <a:pt x="4027316" y="4621106"/>
                </a:moveTo>
                <a:cubicBezTo>
                  <a:pt x="4027316" y="4621106"/>
                  <a:pt x="4027316" y="4623912"/>
                  <a:pt x="4025211" y="4623912"/>
                </a:cubicBezTo>
                <a:lnTo>
                  <a:pt x="4025913" y="4623912"/>
                </a:lnTo>
                <a:cubicBezTo>
                  <a:pt x="4023808" y="4623912"/>
                  <a:pt x="4023808" y="4626719"/>
                  <a:pt x="4023808" y="4626719"/>
                </a:cubicBezTo>
                <a:cubicBezTo>
                  <a:pt x="4025913" y="4626719"/>
                  <a:pt x="4025913" y="4626719"/>
                  <a:pt x="4025913" y="4626719"/>
                </a:cubicBezTo>
                <a:cubicBezTo>
                  <a:pt x="4028018" y="4626719"/>
                  <a:pt x="4028018" y="4626719"/>
                  <a:pt x="4028018" y="4623912"/>
                </a:cubicBezTo>
                <a:lnTo>
                  <a:pt x="4029421" y="4623912"/>
                </a:lnTo>
                <a:cubicBezTo>
                  <a:pt x="4029421" y="4623912"/>
                  <a:pt x="4029421" y="4621106"/>
                  <a:pt x="4029421" y="4621106"/>
                </a:cubicBezTo>
                <a:cubicBezTo>
                  <a:pt x="4027316" y="4621106"/>
                  <a:pt x="4027316" y="4621106"/>
                  <a:pt x="4027316" y="4621106"/>
                </a:cubicBezTo>
                <a:close/>
                <a:moveTo>
                  <a:pt x="4064785" y="4619703"/>
                </a:moveTo>
                <a:lnTo>
                  <a:pt x="4062540" y="4621808"/>
                </a:lnTo>
                <a:lnTo>
                  <a:pt x="4065346" y="4622860"/>
                </a:lnTo>
                <a:cubicBezTo>
                  <a:pt x="4065346" y="4623387"/>
                  <a:pt x="4064785" y="4623913"/>
                  <a:pt x="4064785" y="4623913"/>
                </a:cubicBezTo>
                <a:cubicBezTo>
                  <a:pt x="4064785" y="4623913"/>
                  <a:pt x="4064785" y="4623913"/>
                  <a:pt x="4067030" y="4621808"/>
                </a:cubicBezTo>
                <a:cubicBezTo>
                  <a:pt x="4067030" y="4623913"/>
                  <a:pt x="4067030" y="4623913"/>
                  <a:pt x="4067030" y="4623913"/>
                </a:cubicBezTo>
                <a:cubicBezTo>
                  <a:pt x="4067030" y="4623913"/>
                  <a:pt x="4069275" y="4623913"/>
                  <a:pt x="4069275" y="4621808"/>
                </a:cubicBezTo>
                <a:cubicBezTo>
                  <a:pt x="4069275" y="4621808"/>
                  <a:pt x="4067030" y="4621808"/>
                  <a:pt x="4067030" y="4619703"/>
                </a:cubicBezTo>
                <a:close/>
                <a:moveTo>
                  <a:pt x="1148435" y="4618285"/>
                </a:moveTo>
                <a:lnTo>
                  <a:pt x="1148448" y="4618285"/>
                </a:lnTo>
                <a:lnTo>
                  <a:pt x="1148421" y="4618300"/>
                </a:lnTo>
                <a:close/>
                <a:moveTo>
                  <a:pt x="4076198" y="4616896"/>
                </a:moveTo>
                <a:cubicBezTo>
                  <a:pt x="4076198" y="4616896"/>
                  <a:pt x="4074327" y="4619703"/>
                  <a:pt x="4074327" y="4619703"/>
                </a:cubicBezTo>
                <a:cubicBezTo>
                  <a:pt x="4074327" y="4619703"/>
                  <a:pt x="4076198" y="4616896"/>
                  <a:pt x="4078069" y="4616896"/>
                </a:cubicBezTo>
                <a:close/>
                <a:moveTo>
                  <a:pt x="4050472" y="4616896"/>
                </a:moveTo>
                <a:cubicBezTo>
                  <a:pt x="4050472" y="4616896"/>
                  <a:pt x="4050472" y="4619703"/>
                  <a:pt x="4049068" y="4619703"/>
                </a:cubicBezTo>
                <a:cubicBezTo>
                  <a:pt x="4049068" y="4619703"/>
                  <a:pt x="4050472" y="4619703"/>
                  <a:pt x="4050472" y="4619703"/>
                </a:cubicBezTo>
                <a:cubicBezTo>
                  <a:pt x="4050472" y="4616896"/>
                  <a:pt x="4050472" y="4616896"/>
                  <a:pt x="4050472" y="4616896"/>
                </a:cubicBezTo>
                <a:close/>
                <a:moveTo>
                  <a:pt x="4030825" y="4616896"/>
                </a:moveTo>
                <a:cubicBezTo>
                  <a:pt x="4030050" y="4616896"/>
                  <a:pt x="4029421" y="4617211"/>
                  <a:pt x="4029421" y="4617598"/>
                </a:cubicBezTo>
                <a:cubicBezTo>
                  <a:pt x="4029421" y="4617986"/>
                  <a:pt x="4030050" y="4618300"/>
                  <a:pt x="4030825" y="4618300"/>
                </a:cubicBezTo>
                <a:cubicBezTo>
                  <a:pt x="4031600" y="4618300"/>
                  <a:pt x="4032229" y="4617986"/>
                  <a:pt x="4032229" y="4617598"/>
                </a:cubicBezTo>
                <a:cubicBezTo>
                  <a:pt x="4032229" y="4617211"/>
                  <a:pt x="4031600" y="4616896"/>
                  <a:pt x="4030825" y="4616896"/>
                </a:cubicBezTo>
                <a:close/>
                <a:moveTo>
                  <a:pt x="4062633" y="4614089"/>
                </a:moveTo>
                <a:cubicBezTo>
                  <a:pt x="4062633" y="4616896"/>
                  <a:pt x="4060294" y="4616896"/>
                  <a:pt x="4060294" y="4616896"/>
                </a:cubicBezTo>
                <a:cubicBezTo>
                  <a:pt x="4062633" y="4616896"/>
                  <a:pt x="4064972" y="4616896"/>
                  <a:pt x="4067311" y="4616896"/>
                </a:cubicBezTo>
                <a:cubicBezTo>
                  <a:pt x="4064972" y="4616896"/>
                  <a:pt x="4064972" y="4616896"/>
                  <a:pt x="4062633" y="4614089"/>
                </a:cubicBezTo>
                <a:close/>
                <a:moveTo>
                  <a:pt x="4037139" y="4614089"/>
                </a:moveTo>
                <a:cubicBezTo>
                  <a:pt x="4036751" y="4614089"/>
                  <a:pt x="4036438" y="4614404"/>
                  <a:pt x="4036438" y="4614791"/>
                </a:cubicBezTo>
                <a:cubicBezTo>
                  <a:pt x="4036438" y="4615179"/>
                  <a:pt x="4036751" y="4615493"/>
                  <a:pt x="4037139" y="4615493"/>
                </a:cubicBezTo>
                <a:cubicBezTo>
                  <a:pt x="4037526" y="4615493"/>
                  <a:pt x="4037841" y="4615179"/>
                  <a:pt x="4037841" y="4614791"/>
                </a:cubicBezTo>
                <a:cubicBezTo>
                  <a:pt x="4037841" y="4614404"/>
                  <a:pt x="4037526" y="4614089"/>
                  <a:pt x="4037139" y="4614089"/>
                </a:cubicBezTo>
                <a:close/>
                <a:moveTo>
                  <a:pt x="2639441" y="4614089"/>
                </a:moveTo>
                <a:cubicBezTo>
                  <a:pt x="2637336" y="4614089"/>
                  <a:pt x="2637336" y="4614089"/>
                  <a:pt x="2637336" y="4616896"/>
                </a:cubicBezTo>
                <a:cubicBezTo>
                  <a:pt x="2639441" y="4614089"/>
                  <a:pt x="2641546" y="4614089"/>
                  <a:pt x="2641546" y="4614089"/>
                </a:cubicBezTo>
                <a:cubicBezTo>
                  <a:pt x="2641546" y="4614089"/>
                  <a:pt x="2639441" y="4614089"/>
                  <a:pt x="2639441" y="4614089"/>
                </a:cubicBezTo>
                <a:close/>
                <a:moveTo>
                  <a:pt x="1155220" y="4611405"/>
                </a:moveTo>
                <a:lnTo>
                  <a:pt x="1153690" y="4613698"/>
                </a:lnTo>
                <a:lnTo>
                  <a:pt x="1152632" y="4613698"/>
                </a:lnTo>
                <a:lnTo>
                  <a:pt x="1152632" y="4612957"/>
                </a:lnTo>
                <a:close/>
                <a:moveTo>
                  <a:pt x="1155300" y="4611283"/>
                </a:moveTo>
                <a:lnTo>
                  <a:pt x="1155422" y="4611283"/>
                </a:lnTo>
                <a:lnTo>
                  <a:pt x="1155220" y="4611405"/>
                </a:lnTo>
                <a:close/>
                <a:moveTo>
                  <a:pt x="4110112" y="4609879"/>
                </a:moveTo>
                <a:cubicBezTo>
                  <a:pt x="4110112" y="4609879"/>
                  <a:pt x="4108007" y="4612686"/>
                  <a:pt x="4108007" y="4612686"/>
                </a:cubicBezTo>
                <a:cubicBezTo>
                  <a:pt x="4108007" y="4612686"/>
                  <a:pt x="4110112" y="4609879"/>
                  <a:pt x="4112217" y="4609879"/>
                </a:cubicBezTo>
                <a:cubicBezTo>
                  <a:pt x="4110112" y="4609879"/>
                  <a:pt x="4110112" y="4609879"/>
                  <a:pt x="4110112" y="4609879"/>
                </a:cubicBezTo>
                <a:close/>
                <a:moveTo>
                  <a:pt x="4073860" y="4609879"/>
                </a:moveTo>
                <a:cubicBezTo>
                  <a:pt x="4073860" y="4609879"/>
                  <a:pt x="4073860" y="4612686"/>
                  <a:pt x="4071521" y="4612686"/>
                </a:cubicBezTo>
                <a:cubicBezTo>
                  <a:pt x="4073860" y="4612686"/>
                  <a:pt x="4073860" y="4612686"/>
                  <a:pt x="4073860" y="4612686"/>
                </a:cubicBezTo>
                <a:lnTo>
                  <a:pt x="4078537" y="4609880"/>
                </a:lnTo>
                <a:lnTo>
                  <a:pt x="4078538" y="4609879"/>
                </a:lnTo>
                <a:lnTo>
                  <a:pt x="4078537" y="4609879"/>
                </a:lnTo>
                <a:lnTo>
                  <a:pt x="4076199" y="4609879"/>
                </a:lnTo>
                <a:cubicBezTo>
                  <a:pt x="4076199" y="4609879"/>
                  <a:pt x="4073860" y="4609879"/>
                  <a:pt x="4073860" y="4609879"/>
                </a:cubicBezTo>
                <a:close/>
                <a:moveTo>
                  <a:pt x="4029421" y="4609879"/>
                </a:moveTo>
                <a:cubicBezTo>
                  <a:pt x="4029421" y="4612686"/>
                  <a:pt x="4029421" y="4612686"/>
                  <a:pt x="4029421" y="4612686"/>
                </a:cubicBezTo>
                <a:cubicBezTo>
                  <a:pt x="4032228" y="4612686"/>
                  <a:pt x="4032228" y="4612686"/>
                  <a:pt x="4035034" y="4609879"/>
                </a:cubicBezTo>
                <a:cubicBezTo>
                  <a:pt x="4032228" y="4609879"/>
                  <a:pt x="4029421" y="4609879"/>
                  <a:pt x="4029421" y="4609879"/>
                </a:cubicBezTo>
                <a:close/>
                <a:moveTo>
                  <a:pt x="1158279" y="4606819"/>
                </a:moveTo>
                <a:lnTo>
                  <a:pt x="1155300" y="4611283"/>
                </a:lnTo>
                <a:lnTo>
                  <a:pt x="1152632" y="4611283"/>
                </a:lnTo>
                <a:lnTo>
                  <a:pt x="1152632" y="4612957"/>
                </a:lnTo>
                <a:lnTo>
                  <a:pt x="1151397" y="4613698"/>
                </a:lnTo>
                <a:lnTo>
                  <a:pt x="1152632" y="4613698"/>
                </a:lnTo>
                <a:lnTo>
                  <a:pt x="1152632" y="4614089"/>
                </a:lnTo>
                <a:lnTo>
                  <a:pt x="1154035" y="4614089"/>
                </a:lnTo>
                <a:cubicBezTo>
                  <a:pt x="1152164" y="4614089"/>
                  <a:pt x="1152164" y="4614089"/>
                  <a:pt x="1150293" y="4616194"/>
                </a:cubicBezTo>
                <a:lnTo>
                  <a:pt x="1148435" y="4618285"/>
                </a:lnTo>
                <a:lnTo>
                  <a:pt x="1142223" y="4618285"/>
                </a:lnTo>
                <a:cubicBezTo>
                  <a:pt x="1142223" y="4618285"/>
                  <a:pt x="1139928" y="4618285"/>
                  <a:pt x="1139928" y="4618285"/>
                </a:cubicBezTo>
                <a:cubicBezTo>
                  <a:pt x="1139928" y="4618285"/>
                  <a:pt x="1139928" y="4615991"/>
                  <a:pt x="1139928" y="4615991"/>
                </a:cubicBezTo>
                <a:cubicBezTo>
                  <a:pt x="1151397" y="4611405"/>
                  <a:pt x="1146809" y="4613698"/>
                  <a:pt x="1158279" y="4606819"/>
                </a:cubicBezTo>
                <a:close/>
                <a:moveTo>
                  <a:pt x="4126250" y="4602863"/>
                </a:moveTo>
                <a:cubicBezTo>
                  <a:pt x="4126250" y="4605670"/>
                  <a:pt x="4123443" y="4605670"/>
                  <a:pt x="4123443" y="4605670"/>
                </a:cubicBezTo>
                <a:cubicBezTo>
                  <a:pt x="4123443" y="4605670"/>
                  <a:pt x="4123443" y="4605670"/>
                  <a:pt x="4126250" y="4605670"/>
                </a:cubicBezTo>
                <a:cubicBezTo>
                  <a:pt x="4126250" y="4605670"/>
                  <a:pt x="4126250" y="4602863"/>
                  <a:pt x="4126250" y="4602863"/>
                </a:cubicBezTo>
                <a:close/>
                <a:moveTo>
                  <a:pt x="4046963" y="4602863"/>
                </a:moveTo>
                <a:cubicBezTo>
                  <a:pt x="4046575" y="4602863"/>
                  <a:pt x="4046261" y="4603178"/>
                  <a:pt x="4046261" y="4603565"/>
                </a:cubicBezTo>
                <a:cubicBezTo>
                  <a:pt x="4046261" y="4603953"/>
                  <a:pt x="4046575" y="4604267"/>
                  <a:pt x="4046963" y="4604267"/>
                </a:cubicBezTo>
                <a:cubicBezTo>
                  <a:pt x="4047350" y="4604267"/>
                  <a:pt x="4047665" y="4603953"/>
                  <a:pt x="4047665" y="4603565"/>
                </a:cubicBezTo>
                <a:cubicBezTo>
                  <a:pt x="4047665" y="4603178"/>
                  <a:pt x="4047350" y="4602863"/>
                  <a:pt x="4046963" y="4602863"/>
                </a:cubicBezTo>
                <a:close/>
                <a:moveTo>
                  <a:pt x="4103924" y="4601459"/>
                </a:moveTo>
                <a:cubicBezTo>
                  <a:pt x="4103924" y="4603704"/>
                  <a:pt x="4101628" y="4603704"/>
                  <a:pt x="4101628" y="4603704"/>
                </a:cubicBezTo>
                <a:cubicBezTo>
                  <a:pt x="4099332" y="4605950"/>
                  <a:pt x="4099332" y="4605950"/>
                  <a:pt x="4099332" y="4605950"/>
                </a:cubicBezTo>
                <a:cubicBezTo>
                  <a:pt x="4097035" y="4605950"/>
                  <a:pt x="4097035" y="4605950"/>
                  <a:pt x="4094739" y="4608195"/>
                </a:cubicBezTo>
                <a:cubicBezTo>
                  <a:pt x="4092442" y="4608195"/>
                  <a:pt x="4092442" y="4608195"/>
                  <a:pt x="4092442" y="4608195"/>
                </a:cubicBezTo>
                <a:cubicBezTo>
                  <a:pt x="4090146" y="4608195"/>
                  <a:pt x="4087850" y="4608195"/>
                  <a:pt x="4087850" y="4608195"/>
                </a:cubicBezTo>
                <a:cubicBezTo>
                  <a:pt x="4087850" y="4608195"/>
                  <a:pt x="4085554" y="4608195"/>
                  <a:pt x="4085554" y="4608195"/>
                </a:cubicBezTo>
                <a:cubicBezTo>
                  <a:pt x="4087850" y="4610440"/>
                  <a:pt x="4087850" y="4610440"/>
                  <a:pt x="4087850" y="4610440"/>
                </a:cubicBezTo>
                <a:cubicBezTo>
                  <a:pt x="4087850" y="4612686"/>
                  <a:pt x="4087850" y="4612686"/>
                  <a:pt x="4090146" y="4612686"/>
                </a:cubicBezTo>
                <a:cubicBezTo>
                  <a:pt x="4094739" y="4610440"/>
                  <a:pt x="4097035" y="4610440"/>
                  <a:pt x="4097035" y="4610440"/>
                </a:cubicBezTo>
                <a:cubicBezTo>
                  <a:pt x="4101628" y="4610440"/>
                  <a:pt x="4103924" y="4608195"/>
                  <a:pt x="4110814" y="4605950"/>
                </a:cubicBezTo>
                <a:cubicBezTo>
                  <a:pt x="4108517" y="4605950"/>
                  <a:pt x="4106220" y="4605950"/>
                  <a:pt x="4106220" y="4603704"/>
                </a:cubicBezTo>
                <a:cubicBezTo>
                  <a:pt x="4103924" y="4603704"/>
                  <a:pt x="4103924" y="4605950"/>
                  <a:pt x="4103924" y="4605950"/>
                </a:cubicBezTo>
                <a:cubicBezTo>
                  <a:pt x="4103924" y="4603704"/>
                  <a:pt x="4103924" y="4603704"/>
                  <a:pt x="4103924" y="4601459"/>
                </a:cubicBezTo>
                <a:close/>
                <a:moveTo>
                  <a:pt x="4092570" y="4601459"/>
                </a:moveTo>
                <a:cubicBezTo>
                  <a:pt x="4092570" y="4601459"/>
                  <a:pt x="4092570" y="4602863"/>
                  <a:pt x="4092570" y="4602863"/>
                </a:cubicBezTo>
                <a:cubicBezTo>
                  <a:pt x="4094675" y="4602863"/>
                  <a:pt x="4094675" y="4602863"/>
                  <a:pt x="4096780" y="4602863"/>
                </a:cubicBezTo>
                <a:cubicBezTo>
                  <a:pt x="4094675" y="4602863"/>
                  <a:pt x="4094675" y="4601459"/>
                  <a:pt x="4092570" y="4601459"/>
                </a:cubicBezTo>
                <a:close/>
                <a:moveTo>
                  <a:pt x="4142564" y="4601373"/>
                </a:moveTo>
                <a:lnTo>
                  <a:pt x="4142277" y="4602233"/>
                </a:lnTo>
                <a:lnTo>
                  <a:pt x="4142277" y="4601468"/>
                </a:lnTo>
                <a:close/>
                <a:moveTo>
                  <a:pt x="4142277" y="4600857"/>
                </a:moveTo>
                <a:lnTo>
                  <a:pt x="4142277" y="4601468"/>
                </a:lnTo>
                <a:lnTo>
                  <a:pt x="4139984" y="4602233"/>
                </a:lnTo>
                <a:close/>
                <a:moveTo>
                  <a:pt x="4086957" y="4600407"/>
                </a:moveTo>
                <a:cubicBezTo>
                  <a:pt x="4086395" y="4600407"/>
                  <a:pt x="4085273" y="4600992"/>
                  <a:pt x="4085273" y="4600992"/>
                </a:cubicBezTo>
                <a:cubicBezTo>
                  <a:pt x="4085273" y="4600992"/>
                  <a:pt x="4085273" y="4600992"/>
                  <a:pt x="4083027" y="4600992"/>
                </a:cubicBezTo>
                <a:cubicBezTo>
                  <a:pt x="4083027" y="4600992"/>
                  <a:pt x="4080782" y="4603331"/>
                  <a:pt x="4078537" y="4603331"/>
                </a:cubicBezTo>
                <a:cubicBezTo>
                  <a:pt x="4078537" y="4603331"/>
                  <a:pt x="4078537" y="4605670"/>
                  <a:pt x="4078537" y="4605670"/>
                </a:cubicBezTo>
                <a:cubicBezTo>
                  <a:pt x="4078537" y="4605670"/>
                  <a:pt x="4080782" y="4603331"/>
                  <a:pt x="4080782" y="4603331"/>
                </a:cubicBezTo>
                <a:cubicBezTo>
                  <a:pt x="4080782" y="4603331"/>
                  <a:pt x="4080782" y="4603331"/>
                  <a:pt x="4083027" y="4603331"/>
                </a:cubicBezTo>
                <a:cubicBezTo>
                  <a:pt x="4083027" y="4603331"/>
                  <a:pt x="4080782" y="4603331"/>
                  <a:pt x="4080782" y="4605670"/>
                </a:cubicBezTo>
                <a:cubicBezTo>
                  <a:pt x="4080782" y="4605670"/>
                  <a:pt x="4080782" y="4605670"/>
                  <a:pt x="4083027" y="4605670"/>
                </a:cubicBezTo>
                <a:cubicBezTo>
                  <a:pt x="4083027" y="4603331"/>
                  <a:pt x="4083027" y="4603331"/>
                  <a:pt x="4085273" y="4600992"/>
                </a:cubicBezTo>
                <a:cubicBezTo>
                  <a:pt x="4085273" y="4603331"/>
                  <a:pt x="4085273" y="4603331"/>
                  <a:pt x="4085273" y="4603331"/>
                </a:cubicBezTo>
                <a:cubicBezTo>
                  <a:pt x="4087518" y="4600992"/>
                  <a:pt x="4087518" y="4600407"/>
                  <a:pt x="4086957" y="4600407"/>
                </a:cubicBezTo>
                <a:close/>
                <a:moveTo>
                  <a:pt x="4052810" y="4598653"/>
                </a:moveTo>
                <a:cubicBezTo>
                  <a:pt x="4050938" y="4601459"/>
                  <a:pt x="4050938" y="4601459"/>
                  <a:pt x="4049068" y="4601459"/>
                </a:cubicBezTo>
                <a:cubicBezTo>
                  <a:pt x="4050938" y="4601459"/>
                  <a:pt x="4050938" y="4601459"/>
                  <a:pt x="4050938" y="4601459"/>
                </a:cubicBezTo>
                <a:cubicBezTo>
                  <a:pt x="4050938" y="4601459"/>
                  <a:pt x="4052810" y="4601459"/>
                  <a:pt x="4052810" y="4601459"/>
                </a:cubicBezTo>
                <a:cubicBezTo>
                  <a:pt x="4052810" y="4601459"/>
                  <a:pt x="4052810" y="4601459"/>
                  <a:pt x="4054681" y="4601459"/>
                </a:cubicBezTo>
                <a:cubicBezTo>
                  <a:pt x="4054681" y="4598653"/>
                  <a:pt x="4054681" y="4598653"/>
                  <a:pt x="4054681" y="4598653"/>
                </a:cubicBezTo>
                <a:cubicBezTo>
                  <a:pt x="4054681" y="4598653"/>
                  <a:pt x="4054681" y="4598653"/>
                  <a:pt x="4052810" y="4598653"/>
                </a:cubicBezTo>
                <a:close/>
                <a:moveTo>
                  <a:pt x="4108007" y="4595846"/>
                </a:moveTo>
                <a:cubicBezTo>
                  <a:pt x="4108007" y="4598653"/>
                  <a:pt x="4108007" y="4598653"/>
                  <a:pt x="4108007" y="4598653"/>
                </a:cubicBezTo>
                <a:cubicBezTo>
                  <a:pt x="4108007" y="4595846"/>
                  <a:pt x="4110814" y="4595846"/>
                  <a:pt x="4110814" y="4595846"/>
                </a:cubicBezTo>
                <a:cubicBezTo>
                  <a:pt x="4110814" y="4595846"/>
                  <a:pt x="4108007" y="4595846"/>
                  <a:pt x="4108007" y="4595846"/>
                </a:cubicBezTo>
                <a:close/>
                <a:moveTo>
                  <a:pt x="4103796" y="4595846"/>
                </a:moveTo>
                <a:cubicBezTo>
                  <a:pt x="4103796" y="4595846"/>
                  <a:pt x="4100990" y="4598653"/>
                  <a:pt x="4100990" y="4598653"/>
                </a:cubicBezTo>
                <a:cubicBezTo>
                  <a:pt x="4100990" y="4598653"/>
                  <a:pt x="4100990" y="4598653"/>
                  <a:pt x="4103796" y="4598653"/>
                </a:cubicBezTo>
                <a:cubicBezTo>
                  <a:pt x="4103796" y="4598653"/>
                  <a:pt x="4103796" y="4595846"/>
                  <a:pt x="4103796" y="4595846"/>
                </a:cubicBezTo>
                <a:close/>
                <a:moveTo>
                  <a:pt x="4092570" y="4595846"/>
                </a:moveTo>
                <a:cubicBezTo>
                  <a:pt x="4092570" y="4595846"/>
                  <a:pt x="4089763" y="4598653"/>
                  <a:pt x="4089763" y="4598653"/>
                </a:cubicBezTo>
                <a:cubicBezTo>
                  <a:pt x="4089763" y="4598653"/>
                  <a:pt x="4089763" y="4598653"/>
                  <a:pt x="4086957" y="4598653"/>
                </a:cubicBezTo>
                <a:cubicBezTo>
                  <a:pt x="4086957" y="4598653"/>
                  <a:pt x="4086957" y="4601459"/>
                  <a:pt x="4089763" y="4601459"/>
                </a:cubicBezTo>
                <a:cubicBezTo>
                  <a:pt x="4092570" y="4598653"/>
                  <a:pt x="4089763" y="4598653"/>
                  <a:pt x="4092570" y="4598653"/>
                </a:cubicBezTo>
                <a:cubicBezTo>
                  <a:pt x="4092570" y="4598653"/>
                  <a:pt x="4092570" y="4595846"/>
                  <a:pt x="4092570" y="4595846"/>
                </a:cubicBezTo>
                <a:close/>
                <a:moveTo>
                  <a:pt x="4066608" y="4595846"/>
                </a:moveTo>
                <a:cubicBezTo>
                  <a:pt x="4066608" y="4595846"/>
                  <a:pt x="4066608" y="4598653"/>
                  <a:pt x="4066608" y="4598653"/>
                </a:cubicBezTo>
                <a:lnTo>
                  <a:pt x="4067310" y="4598653"/>
                </a:lnTo>
                <a:lnTo>
                  <a:pt x="4068714" y="4598653"/>
                </a:lnTo>
                <a:cubicBezTo>
                  <a:pt x="4068714" y="4598653"/>
                  <a:pt x="4068714" y="4595846"/>
                  <a:pt x="4068714" y="4595846"/>
                </a:cubicBezTo>
                <a:cubicBezTo>
                  <a:pt x="4068714" y="4595846"/>
                  <a:pt x="4066608" y="4595846"/>
                  <a:pt x="4066608" y="4595846"/>
                </a:cubicBezTo>
                <a:close/>
                <a:moveTo>
                  <a:pt x="4054681" y="4595846"/>
                </a:moveTo>
                <a:cubicBezTo>
                  <a:pt x="4054681" y="4595846"/>
                  <a:pt x="4057488" y="4598653"/>
                  <a:pt x="4057488" y="4598653"/>
                </a:cubicBezTo>
                <a:cubicBezTo>
                  <a:pt x="4057488" y="4595846"/>
                  <a:pt x="4057488" y="4595846"/>
                  <a:pt x="4057488" y="4595846"/>
                </a:cubicBezTo>
                <a:cubicBezTo>
                  <a:pt x="4057488" y="4595846"/>
                  <a:pt x="4057488" y="4595846"/>
                  <a:pt x="4054681" y="4595846"/>
                </a:cubicBezTo>
                <a:close/>
                <a:moveTo>
                  <a:pt x="4078537" y="4591636"/>
                </a:moveTo>
                <a:cubicBezTo>
                  <a:pt x="4078537" y="4594443"/>
                  <a:pt x="4078537" y="4594443"/>
                  <a:pt x="4078537" y="4594443"/>
                </a:cubicBezTo>
                <a:cubicBezTo>
                  <a:pt x="4078537" y="4594443"/>
                  <a:pt x="4078537" y="4591636"/>
                  <a:pt x="4079940" y="4591636"/>
                </a:cubicBezTo>
                <a:cubicBezTo>
                  <a:pt x="4079940" y="4591636"/>
                  <a:pt x="4078537" y="4591636"/>
                  <a:pt x="4078537" y="4591636"/>
                </a:cubicBezTo>
                <a:close/>
                <a:moveTo>
                  <a:pt x="4103094" y="4588830"/>
                </a:moveTo>
                <a:cubicBezTo>
                  <a:pt x="4103094" y="4588830"/>
                  <a:pt x="4100990" y="4591636"/>
                  <a:pt x="4100990" y="4591636"/>
                </a:cubicBezTo>
                <a:cubicBezTo>
                  <a:pt x="4100990" y="4591636"/>
                  <a:pt x="4103094" y="4591636"/>
                  <a:pt x="4103094" y="4591636"/>
                </a:cubicBezTo>
                <a:cubicBezTo>
                  <a:pt x="4103094" y="4588830"/>
                  <a:pt x="4103094" y="4588830"/>
                  <a:pt x="4105200" y="4588830"/>
                </a:cubicBezTo>
                <a:cubicBezTo>
                  <a:pt x="4105200" y="4588830"/>
                  <a:pt x="4103094" y="4588830"/>
                  <a:pt x="4103094" y="4588830"/>
                </a:cubicBezTo>
                <a:close/>
                <a:moveTo>
                  <a:pt x="4079940" y="4588830"/>
                </a:moveTo>
                <a:cubicBezTo>
                  <a:pt x="4079940" y="4588830"/>
                  <a:pt x="4079940" y="4588830"/>
                  <a:pt x="4082747" y="4591636"/>
                </a:cubicBezTo>
                <a:cubicBezTo>
                  <a:pt x="4082747" y="4591636"/>
                  <a:pt x="4082747" y="4588830"/>
                  <a:pt x="4082747" y="4588830"/>
                </a:cubicBezTo>
                <a:cubicBezTo>
                  <a:pt x="4082747" y="4588830"/>
                  <a:pt x="4082747" y="4588830"/>
                  <a:pt x="4079940" y="4588830"/>
                </a:cubicBezTo>
                <a:close/>
                <a:moveTo>
                  <a:pt x="4082747" y="4587426"/>
                </a:moveTo>
                <a:cubicBezTo>
                  <a:pt x="4082747" y="4588830"/>
                  <a:pt x="4082747" y="4588830"/>
                  <a:pt x="4085554" y="4588830"/>
                </a:cubicBezTo>
                <a:cubicBezTo>
                  <a:pt x="4085554" y="4588830"/>
                  <a:pt x="4085554" y="4587426"/>
                  <a:pt x="4085554" y="4587426"/>
                </a:cubicBezTo>
                <a:cubicBezTo>
                  <a:pt x="4085554" y="4587426"/>
                  <a:pt x="4085554" y="4587426"/>
                  <a:pt x="4082747" y="4587426"/>
                </a:cubicBezTo>
                <a:close/>
                <a:moveTo>
                  <a:pt x="4117128" y="4583217"/>
                </a:moveTo>
                <a:cubicBezTo>
                  <a:pt x="4117128" y="4583217"/>
                  <a:pt x="4115023" y="4584620"/>
                  <a:pt x="4115023" y="4584620"/>
                </a:cubicBezTo>
                <a:cubicBezTo>
                  <a:pt x="4117128" y="4584620"/>
                  <a:pt x="4117128" y="4584620"/>
                  <a:pt x="4117128" y="4584620"/>
                </a:cubicBezTo>
                <a:cubicBezTo>
                  <a:pt x="4117128" y="4584620"/>
                  <a:pt x="4117128" y="4584620"/>
                  <a:pt x="4119232" y="4584620"/>
                </a:cubicBezTo>
                <a:cubicBezTo>
                  <a:pt x="4121338" y="4583217"/>
                  <a:pt x="4121338" y="4583217"/>
                  <a:pt x="4123443" y="4583217"/>
                </a:cubicBezTo>
                <a:cubicBezTo>
                  <a:pt x="4121338" y="4583217"/>
                  <a:pt x="4119232" y="4583217"/>
                  <a:pt x="4117128" y="4583217"/>
                </a:cubicBezTo>
                <a:close/>
                <a:moveTo>
                  <a:pt x="4119934" y="4577603"/>
                </a:moveTo>
                <a:cubicBezTo>
                  <a:pt x="4119934" y="4577603"/>
                  <a:pt x="4119934" y="4577603"/>
                  <a:pt x="4117830" y="4580410"/>
                </a:cubicBezTo>
                <a:cubicBezTo>
                  <a:pt x="4117830" y="4580410"/>
                  <a:pt x="4117830" y="4580410"/>
                  <a:pt x="4119934" y="4580410"/>
                </a:cubicBezTo>
                <a:cubicBezTo>
                  <a:pt x="4119934" y="4580410"/>
                  <a:pt x="4119934" y="4577603"/>
                  <a:pt x="4122040" y="4577603"/>
                </a:cubicBezTo>
                <a:cubicBezTo>
                  <a:pt x="4119934" y="4577603"/>
                  <a:pt x="4119934" y="4577603"/>
                  <a:pt x="4119934" y="4577603"/>
                </a:cubicBezTo>
                <a:close/>
                <a:moveTo>
                  <a:pt x="4130811" y="4576200"/>
                </a:moveTo>
                <a:cubicBezTo>
                  <a:pt x="4128354" y="4578539"/>
                  <a:pt x="4125898" y="4578539"/>
                  <a:pt x="4123443" y="4578539"/>
                </a:cubicBezTo>
                <a:cubicBezTo>
                  <a:pt x="4123443" y="4578539"/>
                  <a:pt x="4123443" y="4580878"/>
                  <a:pt x="4123443" y="4580878"/>
                </a:cubicBezTo>
                <a:cubicBezTo>
                  <a:pt x="4123443" y="4580878"/>
                  <a:pt x="4125898" y="4580878"/>
                  <a:pt x="4128354" y="4583217"/>
                </a:cubicBezTo>
                <a:cubicBezTo>
                  <a:pt x="4128354" y="4580878"/>
                  <a:pt x="4130811" y="4580878"/>
                  <a:pt x="4133266" y="4578539"/>
                </a:cubicBezTo>
                <a:cubicBezTo>
                  <a:pt x="4133266" y="4578539"/>
                  <a:pt x="4130811" y="4578539"/>
                  <a:pt x="4130811" y="4576200"/>
                </a:cubicBezTo>
                <a:close/>
                <a:moveTo>
                  <a:pt x="1161053" y="4574797"/>
                </a:moveTo>
                <a:cubicBezTo>
                  <a:pt x="1161053" y="4577603"/>
                  <a:pt x="1163391" y="4577603"/>
                  <a:pt x="1163391" y="4580410"/>
                </a:cubicBezTo>
                <a:cubicBezTo>
                  <a:pt x="1163391" y="4577603"/>
                  <a:pt x="1163391" y="4577603"/>
                  <a:pt x="1165730" y="4577603"/>
                </a:cubicBezTo>
                <a:cubicBezTo>
                  <a:pt x="1165730" y="4577603"/>
                  <a:pt x="1165730" y="4577603"/>
                  <a:pt x="1168069" y="4577603"/>
                </a:cubicBezTo>
                <a:cubicBezTo>
                  <a:pt x="1165730" y="4574797"/>
                  <a:pt x="1163391" y="4574797"/>
                  <a:pt x="1161053" y="4574797"/>
                </a:cubicBezTo>
                <a:close/>
                <a:moveTo>
                  <a:pt x="4128354" y="4573393"/>
                </a:moveTo>
                <a:cubicBezTo>
                  <a:pt x="4126250" y="4573393"/>
                  <a:pt x="4128354" y="4573393"/>
                  <a:pt x="4126250" y="4576200"/>
                </a:cubicBezTo>
                <a:cubicBezTo>
                  <a:pt x="4128354" y="4573393"/>
                  <a:pt x="4128354" y="4573393"/>
                  <a:pt x="4130460" y="4573393"/>
                </a:cubicBezTo>
                <a:cubicBezTo>
                  <a:pt x="4128354" y="4573393"/>
                  <a:pt x="4128354" y="4573393"/>
                  <a:pt x="4128354" y="4573393"/>
                </a:cubicBezTo>
                <a:close/>
                <a:moveTo>
                  <a:pt x="4098183" y="4573393"/>
                </a:moveTo>
                <a:cubicBezTo>
                  <a:pt x="4098183" y="4575499"/>
                  <a:pt x="4098183" y="4575499"/>
                  <a:pt x="4098183" y="4577603"/>
                </a:cubicBezTo>
                <a:cubicBezTo>
                  <a:pt x="4098183" y="4575499"/>
                  <a:pt x="4100990" y="4575499"/>
                  <a:pt x="4103796" y="4573393"/>
                </a:cubicBezTo>
                <a:cubicBezTo>
                  <a:pt x="4100990" y="4573393"/>
                  <a:pt x="4100990" y="4573393"/>
                  <a:pt x="4100990" y="4573393"/>
                </a:cubicBezTo>
                <a:cubicBezTo>
                  <a:pt x="4100990" y="4573393"/>
                  <a:pt x="4100990" y="4573393"/>
                  <a:pt x="4098183" y="4573393"/>
                </a:cubicBezTo>
                <a:close/>
                <a:moveTo>
                  <a:pt x="4158526" y="4570586"/>
                </a:moveTo>
                <a:lnTo>
                  <a:pt x="4158526" y="4570587"/>
                </a:lnTo>
                <a:lnTo>
                  <a:pt x="4158525" y="4570587"/>
                </a:lnTo>
                <a:close/>
                <a:moveTo>
                  <a:pt x="4145054" y="4570586"/>
                </a:moveTo>
                <a:cubicBezTo>
                  <a:pt x="4145054" y="4572925"/>
                  <a:pt x="4142809" y="4572925"/>
                  <a:pt x="4142809" y="4572925"/>
                </a:cubicBezTo>
                <a:cubicBezTo>
                  <a:pt x="4140564" y="4575264"/>
                  <a:pt x="4138318" y="4575264"/>
                  <a:pt x="4138318" y="4575264"/>
                </a:cubicBezTo>
                <a:cubicBezTo>
                  <a:pt x="4138318" y="4575264"/>
                  <a:pt x="4136073" y="4575264"/>
                  <a:pt x="4136073" y="4577603"/>
                </a:cubicBezTo>
                <a:cubicBezTo>
                  <a:pt x="4140564" y="4575264"/>
                  <a:pt x="4145054" y="4572925"/>
                  <a:pt x="4147300" y="4572925"/>
                </a:cubicBezTo>
                <a:cubicBezTo>
                  <a:pt x="4147300" y="4572925"/>
                  <a:pt x="4145054" y="4570586"/>
                  <a:pt x="4145054" y="4570586"/>
                </a:cubicBezTo>
                <a:close/>
                <a:moveTo>
                  <a:pt x="4137476" y="4570586"/>
                </a:moveTo>
                <a:lnTo>
                  <a:pt x="4138414" y="4570586"/>
                </a:lnTo>
                <a:lnTo>
                  <a:pt x="4138412" y="4570587"/>
                </a:lnTo>
                <a:lnTo>
                  <a:pt x="4137476" y="4570587"/>
                </a:lnTo>
                <a:close/>
                <a:moveTo>
                  <a:pt x="4105200" y="4570586"/>
                </a:moveTo>
                <a:cubicBezTo>
                  <a:pt x="4105200" y="4570586"/>
                  <a:pt x="4105200" y="4570586"/>
                  <a:pt x="4105200" y="4573393"/>
                </a:cubicBezTo>
                <a:cubicBezTo>
                  <a:pt x="4105200" y="4570586"/>
                  <a:pt x="4108007" y="4570586"/>
                  <a:pt x="4108007" y="4570586"/>
                </a:cubicBezTo>
                <a:cubicBezTo>
                  <a:pt x="4105200" y="4570586"/>
                  <a:pt x="4105200" y="4570586"/>
                  <a:pt x="4105200" y="4570586"/>
                </a:cubicBezTo>
                <a:close/>
                <a:moveTo>
                  <a:pt x="4153848" y="4569183"/>
                </a:moveTo>
                <a:cubicBezTo>
                  <a:pt x="4153848" y="4570587"/>
                  <a:pt x="4151509" y="4570587"/>
                  <a:pt x="4151509" y="4570587"/>
                </a:cubicBezTo>
                <a:cubicBezTo>
                  <a:pt x="4153848" y="4570587"/>
                  <a:pt x="4153848" y="4570587"/>
                  <a:pt x="4153848" y="4570587"/>
                </a:cubicBezTo>
                <a:lnTo>
                  <a:pt x="4158525" y="4570587"/>
                </a:lnTo>
                <a:lnTo>
                  <a:pt x="4155719" y="4573393"/>
                </a:lnTo>
                <a:cubicBezTo>
                  <a:pt x="4155719" y="4573393"/>
                  <a:pt x="4155719" y="4573393"/>
                  <a:pt x="4158526" y="4573393"/>
                </a:cubicBezTo>
                <a:lnTo>
                  <a:pt x="4158526" y="4570587"/>
                </a:lnTo>
                <a:lnTo>
                  <a:pt x="4160864" y="4570587"/>
                </a:lnTo>
                <a:cubicBezTo>
                  <a:pt x="4160864" y="4569183"/>
                  <a:pt x="4160864" y="4569183"/>
                  <a:pt x="4163203" y="4569183"/>
                </a:cubicBezTo>
                <a:lnTo>
                  <a:pt x="4160864" y="4569183"/>
                </a:lnTo>
                <a:cubicBezTo>
                  <a:pt x="4160864" y="4569183"/>
                  <a:pt x="4160864" y="4569183"/>
                  <a:pt x="4158525" y="4569183"/>
                </a:cubicBezTo>
                <a:close/>
                <a:moveTo>
                  <a:pt x="4140751" y="4569183"/>
                </a:moveTo>
                <a:cubicBezTo>
                  <a:pt x="4140751" y="4569183"/>
                  <a:pt x="4138412" y="4569183"/>
                  <a:pt x="4136073" y="4570587"/>
                </a:cubicBezTo>
                <a:lnTo>
                  <a:pt x="4137476" y="4570587"/>
                </a:lnTo>
                <a:lnTo>
                  <a:pt x="4137476" y="4573393"/>
                </a:lnTo>
                <a:cubicBezTo>
                  <a:pt x="4137476" y="4573393"/>
                  <a:pt x="4140282" y="4573393"/>
                  <a:pt x="4140282" y="4570586"/>
                </a:cubicBezTo>
                <a:lnTo>
                  <a:pt x="4138414" y="4570586"/>
                </a:lnTo>
                <a:lnTo>
                  <a:pt x="4139582" y="4570061"/>
                </a:lnTo>
                <a:lnTo>
                  <a:pt x="4140749" y="4570586"/>
                </a:lnTo>
                <a:lnTo>
                  <a:pt x="4140751" y="4570587"/>
                </a:lnTo>
                <a:lnTo>
                  <a:pt x="4140752" y="4570586"/>
                </a:lnTo>
                <a:lnTo>
                  <a:pt x="4143090" y="4569183"/>
                </a:lnTo>
                <a:cubicBezTo>
                  <a:pt x="4143090" y="4569183"/>
                  <a:pt x="4140751" y="4569183"/>
                  <a:pt x="4140751" y="4569183"/>
                </a:cubicBezTo>
                <a:close/>
                <a:moveTo>
                  <a:pt x="4147300" y="4566377"/>
                </a:moveTo>
                <a:cubicBezTo>
                  <a:pt x="4147300" y="4568482"/>
                  <a:pt x="4147300" y="4568482"/>
                  <a:pt x="4147300" y="4570587"/>
                </a:cubicBezTo>
                <a:cubicBezTo>
                  <a:pt x="4147300" y="4570587"/>
                  <a:pt x="4149404" y="4570587"/>
                  <a:pt x="4149404" y="4568482"/>
                </a:cubicBezTo>
                <a:cubicBezTo>
                  <a:pt x="4149404" y="4568482"/>
                  <a:pt x="4151510" y="4568482"/>
                  <a:pt x="4151510" y="4568482"/>
                </a:cubicBezTo>
                <a:cubicBezTo>
                  <a:pt x="4151510" y="4568482"/>
                  <a:pt x="4151510" y="4566377"/>
                  <a:pt x="4151510" y="4566377"/>
                </a:cubicBezTo>
                <a:cubicBezTo>
                  <a:pt x="4149404" y="4566377"/>
                  <a:pt x="4149404" y="4568482"/>
                  <a:pt x="4149404" y="4568482"/>
                </a:cubicBezTo>
                <a:cubicBezTo>
                  <a:pt x="4149404" y="4568482"/>
                  <a:pt x="4149404" y="4566377"/>
                  <a:pt x="4149404" y="4566377"/>
                </a:cubicBezTo>
                <a:cubicBezTo>
                  <a:pt x="4147300" y="4566377"/>
                  <a:pt x="4147300" y="4566377"/>
                  <a:pt x="4147300" y="4566377"/>
                </a:cubicBezTo>
                <a:close/>
                <a:moveTo>
                  <a:pt x="4117830" y="4566377"/>
                </a:moveTo>
                <a:cubicBezTo>
                  <a:pt x="4115375" y="4566377"/>
                  <a:pt x="4115375" y="4568482"/>
                  <a:pt x="4112918" y="4568482"/>
                </a:cubicBezTo>
                <a:cubicBezTo>
                  <a:pt x="4110462" y="4568482"/>
                  <a:pt x="4110462" y="4570587"/>
                  <a:pt x="4108007" y="4570587"/>
                </a:cubicBezTo>
                <a:cubicBezTo>
                  <a:pt x="4108007" y="4570587"/>
                  <a:pt x="4110462" y="4570587"/>
                  <a:pt x="4110462" y="4570587"/>
                </a:cubicBezTo>
                <a:cubicBezTo>
                  <a:pt x="4112918" y="4568482"/>
                  <a:pt x="4112918" y="4568482"/>
                  <a:pt x="4115375" y="4568482"/>
                </a:cubicBezTo>
                <a:cubicBezTo>
                  <a:pt x="4115375" y="4568482"/>
                  <a:pt x="4117830" y="4568482"/>
                  <a:pt x="4117830" y="4568482"/>
                </a:cubicBezTo>
                <a:cubicBezTo>
                  <a:pt x="4117830" y="4568482"/>
                  <a:pt x="4117830" y="4566377"/>
                  <a:pt x="4117830" y="4566377"/>
                </a:cubicBezTo>
                <a:close/>
                <a:moveTo>
                  <a:pt x="878456" y="4565543"/>
                </a:moveTo>
                <a:cubicBezTo>
                  <a:pt x="878456" y="4565543"/>
                  <a:pt x="876162" y="4567836"/>
                  <a:pt x="873869" y="4567836"/>
                </a:cubicBezTo>
                <a:lnTo>
                  <a:pt x="878116" y="4565628"/>
                </a:lnTo>
                <a:close/>
                <a:moveTo>
                  <a:pt x="4176681" y="4563250"/>
                </a:moveTo>
                <a:cubicBezTo>
                  <a:pt x="4178975" y="4563250"/>
                  <a:pt x="4178975" y="4563250"/>
                  <a:pt x="4178975" y="4563250"/>
                </a:cubicBezTo>
                <a:cubicBezTo>
                  <a:pt x="4181269" y="4563250"/>
                  <a:pt x="4183562" y="4563250"/>
                  <a:pt x="4183562" y="4563250"/>
                </a:cubicBezTo>
                <a:cubicBezTo>
                  <a:pt x="4183562" y="4563250"/>
                  <a:pt x="4181269" y="4565543"/>
                  <a:pt x="4181269" y="4565543"/>
                </a:cubicBezTo>
                <a:cubicBezTo>
                  <a:pt x="4178975" y="4567836"/>
                  <a:pt x="4181269" y="4567836"/>
                  <a:pt x="4178975" y="4567836"/>
                </a:cubicBezTo>
                <a:cubicBezTo>
                  <a:pt x="4178975" y="4567836"/>
                  <a:pt x="4178975" y="4567836"/>
                  <a:pt x="4178975" y="4570129"/>
                </a:cubicBezTo>
                <a:cubicBezTo>
                  <a:pt x="4176681" y="4570129"/>
                  <a:pt x="4176681" y="4567836"/>
                  <a:pt x="4176681" y="4567836"/>
                </a:cubicBezTo>
                <a:cubicBezTo>
                  <a:pt x="4176681" y="4565543"/>
                  <a:pt x="4176681" y="4565543"/>
                  <a:pt x="4176681" y="4563250"/>
                </a:cubicBezTo>
                <a:close/>
                <a:moveTo>
                  <a:pt x="4123443" y="4562166"/>
                </a:moveTo>
                <a:cubicBezTo>
                  <a:pt x="4123443" y="4563570"/>
                  <a:pt x="4123443" y="4563570"/>
                  <a:pt x="4123443" y="4563570"/>
                </a:cubicBezTo>
                <a:cubicBezTo>
                  <a:pt x="4126250" y="4563570"/>
                  <a:pt x="4126250" y="4562166"/>
                  <a:pt x="4129056" y="4562166"/>
                </a:cubicBezTo>
                <a:cubicBezTo>
                  <a:pt x="4129056" y="4562166"/>
                  <a:pt x="4126250" y="4562166"/>
                  <a:pt x="4126250" y="4562166"/>
                </a:cubicBezTo>
                <a:cubicBezTo>
                  <a:pt x="4123443" y="4562166"/>
                  <a:pt x="4123443" y="4562166"/>
                  <a:pt x="4123443" y="4562166"/>
                </a:cubicBezTo>
                <a:close/>
                <a:moveTo>
                  <a:pt x="4186033" y="4561310"/>
                </a:moveTo>
                <a:lnTo>
                  <a:pt x="4188150" y="4565543"/>
                </a:lnTo>
                <a:cubicBezTo>
                  <a:pt x="4185856" y="4565543"/>
                  <a:pt x="4183562" y="4565543"/>
                  <a:pt x="4181269" y="4565543"/>
                </a:cubicBezTo>
                <a:cubicBezTo>
                  <a:pt x="4181269" y="4565543"/>
                  <a:pt x="4183562" y="4563250"/>
                  <a:pt x="4185856" y="4563250"/>
                </a:cubicBezTo>
                <a:lnTo>
                  <a:pt x="4184218" y="4561612"/>
                </a:lnTo>
                <a:close/>
                <a:moveTo>
                  <a:pt x="863027" y="4557623"/>
                </a:moveTo>
                <a:lnTo>
                  <a:pt x="857813" y="4560957"/>
                </a:lnTo>
                <a:cubicBezTo>
                  <a:pt x="857813" y="4558664"/>
                  <a:pt x="860107" y="4558664"/>
                  <a:pt x="860107" y="4558664"/>
                </a:cubicBezTo>
                <a:close/>
                <a:moveTo>
                  <a:pt x="4162736" y="4550940"/>
                </a:moveTo>
                <a:cubicBezTo>
                  <a:pt x="4162736" y="4552344"/>
                  <a:pt x="4162736" y="4552344"/>
                  <a:pt x="4162736" y="4552344"/>
                </a:cubicBezTo>
                <a:cubicBezTo>
                  <a:pt x="4162736" y="4552344"/>
                  <a:pt x="4165542" y="4550940"/>
                  <a:pt x="4165542" y="4550940"/>
                </a:cubicBezTo>
                <a:cubicBezTo>
                  <a:pt x="4165542" y="4550940"/>
                  <a:pt x="4165542" y="4550940"/>
                  <a:pt x="4162736" y="4550940"/>
                </a:cubicBezTo>
                <a:close/>
                <a:moveTo>
                  <a:pt x="975815" y="4548134"/>
                </a:moveTo>
                <a:cubicBezTo>
                  <a:pt x="975815" y="4548134"/>
                  <a:pt x="975815" y="4548134"/>
                  <a:pt x="975815" y="4550941"/>
                </a:cubicBezTo>
                <a:cubicBezTo>
                  <a:pt x="975815" y="4548134"/>
                  <a:pt x="977219" y="4548134"/>
                  <a:pt x="977219" y="4548134"/>
                </a:cubicBezTo>
                <a:cubicBezTo>
                  <a:pt x="977219" y="4548134"/>
                  <a:pt x="977219" y="4548134"/>
                  <a:pt x="975815" y="4548134"/>
                </a:cubicBezTo>
                <a:close/>
                <a:moveTo>
                  <a:pt x="4186592" y="4545327"/>
                </a:moveTo>
                <a:cubicBezTo>
                  <a:pt x="4186592" y="4548133"/>
                  <a:pt x="4188931" y="4548133"/>
                  <a:pt x="4188931" y="4548133"/>
                </a:cubicBezTo>
                <a:cubicBezTo>
                  <a:pt x="4186592" y="4548133"/>
                  <a:pt x="4186592" y="4548133"/>
                  <a:pt x="4186592" y="4548133"/>
                </a:cubicBezTo>
                <a:cubicBezTo>
                  <a:pt x="4186592" y="4548133"/>
                  <a:pt x="4188931" y="4548133"/>
                  <a:pt x="4188931" y="4550940"/>
                </a:cubicBezTo>
                <a:cubicBezTo>
                  <a:pt x="4188931" y="4548133"/>
                  <a:pt x="4188931" y="4548133"/>
                  <a:pt x="4188931" y="4548133"/>
                </a:cubicBezTo>
                <a:cubicBezTo>
                  <a:pt x="4191270" y="4548133"/>
                  <a:pt x="4193609" y="4545327"/>
                  <a:pt x="4193609" y="4545327"/>
                </a:cubicBezTo>
                <a:cubicBezTo>
                  <a:pt x="4193609" y="4545327"/>
                  <a:pt x="4191270" y="4545327"/>
                  <a:pt x="4188931" y="4545327"/>
                </a:cubicBezTo>
                <a:cubicBezTo>
                  <a:pt x="4188931" y="4545327"/>
                  <a:pt x="4188931" y="4545327"/>
                  <a:pt x="4186592" y="4545327"/>
                </a:cubicBezTo>
                <a:close/>
                <a:moveTo>
                  <a:pt x="4237112" y="4539713"/>
                </a:moveTo>
                <a:cubicBezTo>
                  <a:pt x="4237112" y="4539713"/>
                  <a:pt x="4237112" y="4541117"/>
                  <a:pt x="4237112" y="4541117"/>
                </a:cubicBezTo>
                <a:cubicBezTo>
                  <a:pt x="4239216" y="4541117"/>
                  <a:pt x="4239216" y="4539713"/>
                  <a:pt x="4241322" y="4539713"/>
                </a:cubicBezTo>
                <a:cubicBezTo>
                  <a:pt x="4239216" y="4539713"/>
                  <a:pt x="4237112" y="4539713"/>
                  <a:pt x="4237112" y="4539713"/>
                </a:cubicBezTo>
                <a:close/>
                <a:moveTo>
                  <a:pt x="4233742" y="4538778"/>
                </a:moveTo>
                <a:lnTo>
                  <a:pt x="4224762" y="4543456"/>
                </a:lnTo>
                <a:cubicBezTo>
                  <a:pt x="4224762" y="4543456"/>
                  <a:pt x="4227008" y="4543456"/>
                  <a:pt x="4227008" y="4543456"/>
                </a:cubicBezTo>
                <a:cubicBezTo>
                  <a:pt x="4224762" y="4545794"/>
                  <a:pt x="4222517" y="4545794"/>
                  <a:pt x="4222517" y="4548133"/>
                </a:cubicBezTo>
                <a:cubicBezTo>
                  <a:pt x="4224762" y="4545794"/>
                  <a:pt x="4227008" y="4545794"/>
                  <a:pt x="4229253" y="4543456"/>
                </a:cubicBezTo>
                <a:cubicBezTo>
                  <a:pt x="4231498" y="4543456"/>
                  <a:pt x="4231498" y="4543456"/>
                  <a:pt x="4231498" y="4543456"/>
                </a:cubicBezTo>
                <a:cubicBezTo>
                  <a:pt x="4233744" y="4541117"/>
                  <a:pt x="4233744" y="4541117"/>
                  <a:pt x="4235989" y="4541117"/>
                </a:cubicBezTo>
                <a:lnTo>
                  <a:pt x="4233744" y="4538778"/>
                </a:lnTo>
                <a:lnTo>
                  <a:pt x="4231498" y="4543456"/>
                </a:lnTo>
                <a:cubicBezTo>
                  <a:pt x="4231498" y="4541117"/>
                  <a:pt x="4231498" y="4541117"/>
                  <a:pt x="4231498" y="4541117"/>
                </a:cubicBezTo>
                <a:close/>
                <a:moveTo>
                  <a:pt x="1145615" y="4536908"/>
                </a:moveTo>
                <a:cubicBezTo>
                  <a:pt x="1143369" y="4539188"/>
                  <a:pt x="1141124" y="4539188"/>
                  <a:pt x="1138879" y="4539188"/>
                </a:cubicBezTo>
                <a:cubicBezTo>
                  <a:pt x="1134389" y="4543749"/>
                  <a:pt x="1129898" y="4546029"/>
                  <a:pt x="1127654" y="4548310"/>
                </a:cubicBezTo>
                <a:cubicBezTo>
                  <a:pt x="1125407" y="4550590"/>
                  <a:pt x="1125407" y="4552871"/>
                  <a:pt x="1123163" y="4555151"/>
                </a:cubicBezTo>
                <a:cubicBezTo>
                  <a:pt x="1125407" y="4555151"/>
                  <a:pt x="1127654" y="4552871"/>
                  <a:pt x="1129898" y="4552871"/>
                </a:cubicBezTo>
                <a:cubicBezTo>
                  <a:pt x="1127654" y="4552871"/>
                  <a:pt x="1127654" y="4550590"/>
                  <a:pt x="1127654" y="4550590"/>
                </a:cubicBezTo>
                <a:cubicBezTo>
                  <a:pt x="1129898" y="4550590"/>
                  <a:pt x="1129898" y="4550590"/>
                  <a:pt x="1132143" y="4548310"/>
                </a:cubicBezTo>
                <a:cubicBezTo>
                  <a:pt x="1132143" y="4548310"/>
                  <a:pt x="1132143" y="4548310"/>
                  <a:pt x="1134389" y="4548310"/>
                </a:cubicBezTo>
                <a:cubicBezTo>
                  <a:pt x="1134389" y="4548310"/>
                  <a:pt x="1134389" y="4548310"/>
                  <a:pt x="1134389" y="4550590"/>
                </a:cubicBezTo>
                <a:cubicBezTo>
                  <a:pt x="1134389" y="4548310"/>
                  <a:pt x="1136634" y="4548310"/>
                  <a:pt x="1138879" y="4548310"/>
                </a:cubicBezTo>
                <a:cubicBezTo>
                  <a:pt x="1138879" y="4546029"/>
                  <a:pt x="1138879" y="4546029"/>
                  <a:pt x="1141124" y="4546029"/>
                </a:cubicBezTo>
                <a:cubicBezTo>
                  <a:pt x="1138879" y="4546029"/>
                  <a:pt x="1138879" y="4546029"/>
                  <a:pt x="1141124" y="4543749"/>
                </a:cubicBezTo>
                <a:cubicBezTo>
                  <a:pt x="1136634" y="4546029"/>
                  <a:pt x="1134389" y="4546029"/>
                  <a:pt x="1132143" y="4546029"/>
                </a:cubicBezTo>
                <a:cubicBezTo>
                  <a:pt x="1136634" y="4543749"/>
                  <a:pt x="1141124" y="4541468"/>
                  <a:pt x="1143369" y="4539188"/>
                </a:cubicBezTo>
                <a:cubicBezTo>
                  <a:pt x="1145615" y="4539188"/>
                  <a:pt x="1145615" y="4539188"/>
                  <a:pt x="1145615" y="4536908"/>
                </a:cubicBezTo>
                <a:close/>
                <a:moveTo>
                  <a:pt x="4193007" y="4536907"/>
                </a:moveTo>
                <a:cubicBezTo>
                  <a:pt x="4188196" y="4539246"/>
                  <a:pt x="4183384" y="4541585"/>
                  <a:pt x="4180979" y="4543924"/>
                </a:cubicBezTo>
                <a:cubicBezTo>
                  <a:pt x="4180979" y="4543924"/>
                  <a:pt x="4180979" y="4543924"/>
                  <a:pt x="4183384" y="4543924"/>
                </a:cubicBezTo>
                <a:cubicBezTo>
                  <a:pt x="4183384" y="4541585"/>
                  <a:pt x="4185790" y="4541585"/>
                  <a:pt x="4185790" y="4541585"/>
                </a:cubicBezTo>
                <a:cubicBezTo>
                  <a:pt x="4185790" y="4541585"/>
                  <a:pt x="4188196" y="4541585"/>
                  <a:pt x="4188196" y="4541585"/>
                </a:cubicBezTo>
                <a:cubicBezTo>
                  <a:pt x="4190601" y="4539246"/>
                  <a:pt x="4195412" y="4539246"/>
                  <a:pt x="4197818" y="4536907"/>
                </a:cubicBezTo>
                <a:cubicBezTo>
                  <a:pt x="4195412" y="4536907"/>
                  <a:pt x="4193007" y="4536907"/>
                  <a:pt x="4193007" y="4536907"/>
                </a:cubicBezTo>
                <a:close/>
                <a:moveTo>
                  <a:pt x="4182383" y="4536907"/>
                </a:moveTo>
                <a:cubicBezTo>
                  <a:pt x="4181608" y="4536907"/>
                  <a:pt x="4180979" y="4537222"/>
                  <a:pt x="4180979" y="4537609"/>
                </a:cubicBezTo>
                <a:cubicBezTo>
                  <a:pt x="4180979" y="4537997"/>
                  <a:pt x="4181608" y="4538311"/>
                  <a:pt x="4182383" y="4538311"/>
                </a:cubicBezTo>
                <a:cubicBezTo>
                  <a:pt x="4183158" y="4538311"/>
                  <a:pt x="4183786" y="4537997"/>
                  <a:pt x="4183786" y="4537609"/>
                </a:cubicBezTo>
                <a:cubicBezTo>
                  <a:pt x="4183786" y="4537222"/>
                  <a:pt x="4183158" y="4536907"/>
                  <a:pt x="4182383" y="4536907"/>
                </a:cubicBezTo>
                <a:close/>
                <a:moveTo>
                  <a:pt x="1060015" y="4534101"/>
                </a:moveTo>
                <a:cubicBezTo>
                  <a:pt x="1055803" y="4536206"/>
                  <a:pt x="1057907" y="4534101"/>
                  <a:pt x="1055803" y="4538311"/>
                </a:cubicBezTo>
                <a:cubicBezTo>
                  <a:pt x="1055803" y="4536206"/>
                  <a:pt x="1057907" y="4536206"/>
                  <a:pt x="1060015" y="4534101"/>
                </a:cubicBezTo>
                <a:close/>
                <a:moveTo>
                  <a:pt x="4242724" y="4534100"/>
                </a:moveTo>
                <a:lnTo>
                  <a:pt x="4233744" y="4538777"/>
                </a:lnTo>
                <a:lnTo>
                  <a:pt x="4242724" y="4536439"/>
                </a:lnTo>
                <a:cubicBezTo>
                  <a:pt x="4242724" y="4536439"/>
                  <a:pt x="4242724" y="4536439"/>
                  <a:pt x="4242724" y="4534100"/>
                </a:cubicBezTo>
                <a:close/>
                <a:moveTo>
                  <a:pt x="1084881" y="4530000"/>
                </a:moveTo>
                <a:lnTo>
                  <a:pt x="1084881" y="4530230"/>
                </a:lnTo>
                <a:lnTo>
                  <a:pt x="1082588" y="4531147"/>
                </a:lnTo>
                <a:close/>
                <a:moveTo>
                  <a:pt x="4259564" y="4529891"/>
                </a:moveTo>
                <a:cubicBezTo>
                  <a:pt x="4259564" y="4529891"/>
                  <a:pt x="4259564" y="4532697"/>
                  <a:pt x="4259564" y="4532697"/>
                </a:cubicBezTo>
                <a:cubicBezTo>
                  <a:pt x="4262371" y="4532697"/>
                  <a:pt x="4262371" y="4532697"/>
                  <a:pt x="4262371" y="4532697"/>
                </a:cubicBezTo>
                <a:cubicBezTo>
                  <a:pt x="4262371" y="4529891"/>
                  <a:pt x="4262371" y="4529891"/>
                  <a:pt x="4262371" y="4529891"/>
                </a:cubicBezTo>
                <a:cubicBezTo>
                  <a:pt x="4262371" y="4529891"/>
                  <a:pt x="4259564" y="4529891"/>
                  <a:pt x="4259564" y="4529891"/>
                </a:cubicBezTo>
                <a:close/>
                <a:moveTo>
                  <a:pt x="4214191" y="4529891"/>
                </a:moveTo>
                <a:cubicBezTo>
                  <a:pt x="4214191" y="4532697"/>
                  <a:pt x="4211852" y="4532697"/>
                  <a:pt x="4211852" y="4532697"/>
                </a:cubicBezTo>
                <a:cubicBezTo>
                  <a:pt x="4214191" y="4532697"/>
                  <a:pt x="4214191" y="4532697"/>
                  <a:pt x="4216530" y="4532697"/>
                </a:cubicBezTo>
                <a:cubicBezTo>
                  <a:pt x="4216530" y="4532697"/>
                  <a:pt x="4216530" y="4529891"/>
                  <a:pt x="4216530" y="4529891"/>
                </a:cubicBezTo>
                <a:close/>
                <a:moveTo>
                  <a:pt x="4211852" y="4529891"/>
                </a:moveTo>
                <a:cubicBezTo>
                  <a:pt x="4209513" y="4531996"/>
                  <a:pt x="4207174" y="4531996"/>
                  <a:pt x="4204835" y="4531996"/>
                </a:cubicBezTo>
                <a:cubicBezTo>
                  <a:pt x="4204835" y="4531996"/>
                  <a:pt x="4204835" y="4534101"/>
                  <a:pt x="4204835" y="4534101"/>
                </a:cubicBezTo>
                <a:cubicBezTo>
                  <a:pt x="4207174" y="4531996"/>
                  <a:pt x="4209513" y="4531996"/>
                  <a:pt x="4211852" y="4529891"/>
                </a:cubicBezTo>
                <a:close/>
                <a:moveTo>
                  <a:pt x="1086411" y="4529618"/>
                </a:moveTo>
                <a:lnTo>
                  <a:pt x="1084881" y="4531147"/>
                </a:lnTo>
                <a:lnTo>
                  <a:pt x="1084881" y="4530230"/>
                </a:lnTo>
                <a:close/>
                <a:moveTo>
                  <a:pt x="932313" y="4528488"/>
                </a:moveTo>
                <a:cubicBezTo>
                  <a:pt x="929787" y="4530827"/>
                  <a:pt x="924735" y="4530827"/>
                  <a:pt x="922209" y="4533166"/>
                </a:cubicBezTo>
                <a:cubicBezTo>
                  <a:pt x="922209" y="4533166"/>
                  <a:pt x="919683" y="4535505"/>
                  <a:pt x="919683" y="4535505"/>
                </a:cubicBezTo>
                <a:cubicBezTo>
                  <a:pt x="922209" y="4535505"/>
                  <a:pt x="924735" y="4533166"/>
                  <a:pt x="927261" y="4533166"/>
                </a:cubicBezTo>
                <a:cubicBezTo>
                  <a:pt x="929787" y="4530827"/>
                  <a:pt x="929787" y="4530827"/>
                  <a:pt x="932313" y="4530827"/>
                </a:cubicBezTo>
                <a:cubicBezTo>
                  <a:pt x="932313" y="4528488"/>
                  <a:pt x="932313" y="4528488"/>
                  <a:pt x="932313" y="4528488"/>
                </a:cubicBezTo>
                <a:close/>
                <a:moveTo>
                  <a:pt x="957572" y="4525681"/>
                </a:moveTo>
                <a:cubicBezTo>
                  <a:pt x="954765" y="4528488"/>
                  <a:pt x="954765" y="4528488"/>
                  <a:pt x="951959" y="4528488"/>
                </a:cubicBezTo>
                <a:cubicBezTo>
                  <a:pt x="951959" y="4528488"/>
                  <a:pt x="954765" y="4528488"/>
                  <a:pt x="954765" y="4528488"/>
                </a:cubicBezTo>
                <a:cubicBezTo>
                  <a:pt x="954765" y="4528488"/>
                  <a:pt x="954765" y="4528488"/>
                  <a:pt x="957572" y="4525681"/>
                </a:cubicBezTo>
                <a:close/>
                <a:moveTo>
                  <a:pt x="1023528" y="4524277"/>
                </a:moveTo>
                <a:cubicBezTo>
                  <a:pt x="1023528" y="4524277"/>
                  <a:pt x="1022124" y="4527084"/>
                  <a:pt x="1022124" y="4527084"/>
                </a:cubicBezTo>
                <a:cubicBezTo>
                  <a:pt x="1023528" y="4527084"/>
                  <a:pt x="1023528" y="4527084"/>
                  <a:pt x="1023528" y="4527084"/>
                </a:cubicBezTo>
                <a:cubicBezTo>
                  <a:pt x="1023528" y="4527084"/>
                  <a:pt x="1023528" y="4524277"/>
                  <a:pt x="1023528" y="4524277"/>
                </a:cubicBezTo>
                <a:close/>
                <a:moveTo>
                  <a:pt x="4320164" y="4514454"/>
                </a:moveTo>
                <a:lnTo>
                  <a:pt x="4320974" y="4514454"/>
                </a:lnTo>
                <a:lnTo>
                  <a:pt x="4320188" y="4514571"/>
                </a:lnTo>
                <a:close/>
                <a:moveTo>
                  <a:pt x="4332361" y="4514235"/>
                </a:moveTo>
                <a:cubicBezTo>
                  <a:pt x="4332648" y="4513949"/>
                  <a:pt x="4332648" y="4513949"/>
                  <a:pt x="4332648" y="4515096"/>
                </a:cubicBezTo>
                <a:lnTo>
                  <a:pt x="4330354" y="4515096"/>
                </a:lnTo>
                <a:cubicBezTo>
                  <a:pt x="4331500" y="4515096"/>
                  <a:pt x="4332074" y="4514522"/>
                  <a:pt x="4332361" y="4514235"/>
                </a:cubicBezTo>
                <a:close/>
                <a:moveTo>
                  <a:pt x="4324116" y="4513986"/>
                </a:moveTo>
                <a:lnTo>
                  <a:pt x="4322770" y="4514454"/>
                </a:lnTo>
                <a:lnTo>
                  <a:pt x="4320974" y="4514454"/>
                </a:lnTo>
                <a:close/>
                <a:moveTo>
                  <a:pt x="4320050" y="4513855"/>
                </a:moveTo>
                <a:lnTo>
                  <a:pt x="4320164" y="4514454"/>
                </a:lnTo>
                <a:lnTo>
                  <a:pt x="4319439" y="4514454"/>
                </a:lnTo>
                <a:close/>
                <a:moveTo>
                  <a:pt x="4253016" y="4511647"/>
                </a:moveTo>
                <a:cubicBezTo>
                  <a:pt x="4253016" y="4511647"/>
                  <a:pt x="4250677" y="4511647"/>
                  <a:pt x="4248338" y="4514454"/>
                </a:cubicBezTo>
                <a:cubicBezTo>
                  <a:pt x="4250677" y="4514454"/>
                  <a:pt x="4250677" y="4514454"/>
                  <a:pt x="4253016" y="4514454"/>
                </a:cubicBezTo>
                <a:cubicBezTo>
                  <a:pt x="4253016" y="4514454"/>
                  <a:pt x="4253016" y="4514454"/>
                  <a:pt x="4255355" y="4514454"/>
                </a:cubicBezTo>
                <a:cubicBezTo>
                  <a:pt x="4255355" y="4511647"/>
                  <a:pt x="4255355" y="4511647"/>
                  <a:pt x="4255355" y="4511647"/>
                </a:cubicBezTo>
                <a:cubicBezTo>
                  <a:pt x="4255355" y="4511647"/>
                  <a:pt x="4255355" y="4511647"/>
                  <a:pt x="4253016" y="4511647"/>
                </a:cubicBezTo>
                <a:close/>
                <a:moveTo>
                  <a:pt x="4307978" y="4508841"/>
                </a:moveTo>
                <a:cubicBezTo>
                  <a:pt x="4307978" y="4511647"/>
                  <a:pt x="4305874" y="4511647"/>
                  <a:pt x="4305874" y="4511647"/>
                </a:cubicBezTo>
                <a:lnTo>
                  <a:pt x="4307277" y="4511647"/>
                </a:lnTo>
                <a:cubicBezTo>
                  <a:pt x="4307277" y="4511647"/>
                  <a:pt x="4305874" y="4514454"/>
                  <a:pt x="4305874" y="4514454"/>
                </a:cubicBezTo>
                <a:cubicBezTo>
                  <a:pt x="4305874" y="4514454"/>
                  <a:pt x="4307277" y="4514454"/>
                  <a:pt x="4307277" y="4514454"/>
                </a:cubicBezTo>
                <a:cubicBezTo>
                  <a:pt x="4307277" y="4514454"/>
                  <a:pt x="4307277" y="4511647"/>
                  <a:pt x="4307277" y="4511647"/>
                </a:cubicBezTo>
                <a:lnTo>
                  <a:pt x="4310084" y="4511647"/>
                </a:lnTo>
                <a:lnTo>
                  <a:pt x="4310084" y="4513753"/>
                </a:lnTo>
                <a:cubicBezTo>
                  <a:pt x="4312188" y="4513753"/>
                  <a:pt x="4312188" y="4513753"/>
                  <a:pt x="4314294" y="4513753"/>
                </a:cubicBezTo>
                <a:cubicBezTo>
                  <a:pt x="4312188" y="4513753"/>
                  <a:pt x="4312188" y="4513753"/>
                  <a:pt x="4310084" y="4511647"/>
                </a:cubicBezTo>
                <a:cubicBezTo>
                  <a:pt x="4307978" y="4511647"/>
                  <a:pt x="4307978" y="4508841"/>
                  <a:pt x="4307978" y="4508841"/>
                </a:cubicBezTo>
                <a:close/>
                <a:moveTo>
                  <a:pt x="4307277" y="4507438"/>
                </a:moveTo>
                <a:cubicBezTo>
                  <a:pt x="4307277" y="4507438"/>
                  <a:pt x="4307277" y="4507438"/>
                  <a:pt x="4310084" y="4508841"/>
                </a:cubicBezTo>
                <a:cubicBezTo>
                  <a:pt x="4310084" y="4507438"/>
                  <a:pt x="4310084" y="4507438"/>
                  <a:pt x="4312890" y="4507438"/>
                </a:cubicBezTo>
                <a:cubicBezTo>
                  <a:pt x="4312890" y="4507438"/>
                  <a:pt x="4312890" y="4507438"/>
                  <a:pt x="4312890" y="4509543"/>
                </a:cubicBezTo>
                <a:cubicBezTo>
                  <a:pt x="4314995" y="4509543"/>
                  <a:pt x="4314995" y="4511648"/>
                  <a:pt x="4314995" y="4511648"/>
                </a:cubicBezTo>
                <a:cubicBezTo>
                  <a:pt x="4317100" y="4509543"/>
                  <a:pt x="4317100" y="4509543"/>
                  <a:pt x="4317100" y="4509543"/>
                </a:cubicBezTo>
                <a:cubicBezTo>
                  <a:pt x="4314995" y="4509543"/>
                  <a:pt x="4314995" y="4507438"/>
                  <a:pt x="4312890" y="4507438"/>
                </a:cubicBezTo>
                <a:cubicBezTo>
                  <a:pt x="4310084" y="4507438"/>
                  <a:pt x="4310084" y="4507438"/>
                  <a:pt x="4307277" y="4507438"/>
                </a:cubicBezTo>
                <a:close/>
                <a:moveTo>
                  <a:pt x="4277807" y="4507438"/>
                </a:moveTo>
                <a:cubicBezTo>
                  <a:pt x="4275352" y="4509777"/>
                  <a:pt x="4272896" y="4512116"/>
                  <a:pt x="4270440" y="4512116"/>
                </a:cubicBezTo>
                <a:cubicBezTo>
                  <a:pt x="4270440" y="4514455"/>
                  <a:pt x="4267984" y="4514455"/>
                  <a:pt x="4267984" y="4514455"/>
                </a:cubicBezTo>
                <a:cubicBezTo>
                  <a:pt x="4267984" y="4514455"/>
                  <a:pt x="4270440" y="4514455"/>
                  <a:pt x="4270440" y="4514455"/>
                </a:cubicBezTo>
                <a:cubicBezTo>
                  <a:pt x="4270440" y="4514455"/>
                  <a:pt x="4270440" y="4514455"/>
                  <a:pt x="4270440" y="4512116"/>
                </a:cubicBezTo>
                <a:cubicBezTo>
                  <a:pt x="4270440" y="4514455"/>
                  <a:pt x="4272896" y="4514455"/>
                  <a:pt x="4272896" y="4514455"/>
                </a:cubicBezTo>
                <a:cubicBezTo>
                  <a:pt x="4272896" y="4514455"/>
                  <a:pt x="4272896" y="4514455"/>
                  <a:pt x="4275352" y="4514455"/>
                </a:cubicBezTo>
                <a:cubicBezTo>
                  <a:pt x="4275352" y="4512116"/>
                  <a:pt x="4275352" y="4512116"/>
                  <a:pt x="4275352" y="4512116"/>
                </a:cubicBezTo>
                <a:cubicBezTo>
                  <a:pt x="4277807" y="4509777"/>
                  <a:pt x="4282720" y="4509777"/>
                  <a:pt x="4287630" y="4507438"/>
                </a:cubicBezTo>
                <a:cubicBezTo>
                  <a:pt x="4285175" y="4507438"/>
                  <a:pt x="4285175" y="4507438"/>
                  <a:pt x="4285175" y="4507438"/>
                </a:cubicBezTo>
                <a:cubicBezTo>
                  <a:pt x="4282720" y="4509777"/>
                  <a:pt x="4285175" y="4507438"/>
                  <a:pt x="4277807" y="4507438"/>
                </a:cubicBezTo>
                <a:close/>
                <a:moveTo>
                  <a:pt x="4328794" y="4505268"/>
                </a:moveTo>
                <a:cubicBezTo>
                  <a:pt x="4328794" y="4507565"/>
                  <a:pt x="4328794" y="4507565"/>
                  <a:pt x="4328794" y="4507565"/>
                </a:cubicBezTo>
                <a:cubicBezTo>
                  <a:pt x="4326455" y="4509862"/>
                  <a:pt x="4326455" y="4509862"/>
                  <a:pt x="4324116" y="4509862"/>
                </a:cubicBezTo>
                <a:lnTo>
                  <a:pt x="4321778" y="4512157"/>
                </a:lnTo>
                <a:lnTo>
                  <a:pt x="4324116" y="4507565"/>
                </a:lnTo>
                <a:cubicBezTo>
                  <a:pt x="4328794" y="4507565"/>
                  <a:pt x="4326455" y="4507565"/>
                  <a:pt x="4328794" y="4505268"/>
                </a:cubicBezTo>
                <a:close/>
                <a:moveTo>
                  <a:pt x="4338150" y="4504631"/>
                </a:moveTo>
                <a:cubicBezTo>
                  <a:pt x="4338150" y="4504631"/>
                  <a:pt x="4338150" y="4507438"/>
                  <a:pt x="4338150" y="4507438"/>
                </a:cubicBezTo>
                <a:cubicBezTo>
                  <a:pt x="4338150" y="4504631"/>
                  <a:pt x="4339554" y="4504631"/>
                  <a:pt x="4339554" y="4504631"/>
                </a:cubicBezTo>
                <a:cubicBezTo>
                  <a:pt x="4339554" y="4504631"/>
                  <a:pt x="4338150" y="4504631"/>
                  <a:pt x="4338150" y="4504631"/>
                </a:cubicBezTo>
                <a:close/>
                <a:moveTo>
                  <a:pt x="4335344" y="4504631"/>
                </a:moveTo>
                <a:cubicBezTo>
                  <a:pt x="4335344" y="4504631"/>
                  <a:pt x="4332536" y="4507438"/>
                  <a:pt x="4332536" y="4507438"/>
                </a:cubicBezTo>
                <a:cubicBezTo>
                  <a:pt x="4335344" y="4504631"/>
                  <a:pt x="4335344" y="4507438"/>
                  <a:pt x="4335344" y="4504631"/>
                </a:cubicBezTo>
                <a:close/>
                <a:moveTo>
                  <a:pt x="4350997" y="4503630"/>
                </a:moveTo>
                <a:lnTo>
                  <a:pt x="4348703" y="4505923"/>
                </a:lnTo>
                <a:cubicBezTo>
                  <a:pt x="4348703" y="4508216"/>
                  <a:pt x="4348703" y="4508216"/>
                  <a:pt x="4348703" y="4508216"/>
                </a:cubicBezTo>
                <a:cubicBezTo>
                  <a:pt x="4346410" y="4510509"/>
                  <a:pt x="4344116" y="4510509"/>
                  <a:pt x="4341822" y="4510509"/>
                </a:cubicBezTo>
                <a:cubicBezTo>
                  <a:pt x="4344116" y="4508216"/>
                  <a:pt x="4344116" y="4508216"/>
                  <a:pt x="4344116" y="4505923"/>
                </a:cubicBezTo>
                <a:cubicBezTo>
                  <a:pt x="4346410" y="4505923"/>
                  <a:pt x="4348703" y="4503630"/>
                  <a:pt x="4350997" y="4503630"/>
                </a:cubicBezTo>
                <a:close/>
                <a:moveTo>
                  <a:pt x="4344690" y="4502770"/>
                </a:moveTo>
                <a:cubicBezTo>
                  <a:pt x="4344690" y="4502483"/>
                  <a:pt x="4344116" y="4502483"/>
                  <a:pt x="4344116" y="4503630"/>
                </a:cubicBezTo>
                <a:lnTo>
                  <a:pt x="4344646" y="4502784"/>
                </a:lnTo>
                <a:close/>
                <a:moveTo>
                  <a:pt x="4312188" y="4501824"/>
                </a:moveTo>
                <a:cubicBezTo>
                  <a:pt x="4312188" y="4501824"/>
                  <a:pt x="4310084" y="4504631"/>
                  <a:pt x="4310084" y="4504631"/>
                </a:cubicBezTo>
                <a:cubicBezTo>
                  <a:pt x="4312188" y="4504631"/>
                  <a:pt x="4312188" y="4504631"/>
                  <a:pt x="4312188" y="4504631"/>
                </a:cubicBezTo>
                <a:cubicBezTo>
                  <a:pt x="4312188" y="4504631"/>
                  <a:pt x="4312188" y="4504631"/>
                  <a:pt x="4314294" y="4504631"/>
                </a:cubicBezTo>
                <a:cubicBezTo>
                  <a:pt x="4314294" y="4504631"/>
                  <a:pt x="4312188" y="4501824"/>
                  <a:pt x="4312188" y="4501824"/>
                </a:cubicBezTo>
                <a:close/>
                <a:moveTo>
                  <a:pt x="4307678" y="4501824"/>
                </a:moveTo>
                <a:cubicBezTo>
                  <a:pt x="4305272" y="4504351"/>
                  <a:pt x="4302866" y="4504351"/>
                  <a:pt x="4298056" y="4504351"/>
                </a:cubicBezTo>
                <a:cubicBezTo>
                  <a:pt x="4298056" y="4506876"/>
                  <a:pt x="4295650" y="4506876"/>
                  <a:pt x="4293244" y="4509403"/>
                </a:cubicBezTo>
                <a:cubicBezTo>
                  <a:pt x="4293244" y="4509403"/>
                  <a:pt x="4295650" y="4511929"/>
                  <a:pt x="4295650" y="4514455"/>
                </a:cubicBezTo>
                <a:cubicBezTo>
                  <a:pt x="4295650" y="4514455"/>
                  <a:pt x="4298056" y="4514455"/>
                  <a:pt x="4298056" y="4514455"/>
                </a:cubicBezTo>
                <a:cubicBezTo>
                  <a:pt x="4298056" y="4511929"/>
                  <a:pt x="4298056" y="4511929"/>
                  <a:pt x="4300460" y="4509403"/>
                </a:cubicBezTo>
                <a:cubicBezTo>
                  <a:pt x="4300460" y="4511929"/>
                  <a:pt x="4300460" y="4511929"/>
                  <a:pt x="4300460" y="4511929"/>
                </a:cubicBezTo>
                <a:cubicBezTo>
                  <a:pt x="4300460" y="4511929"/>
                  <a:pt x="4302866" y="4511929"/>
                  <a:pt x="4302866" y="4509403"/>
                </a:cubicBezTo>
                <a:cubicBezTo>
                  <a:pt x="4302866" y="4506876"/>
                  <a:pt x="4302866" y="4506876"/>
                  <a:pt x="4307678" y="4504351"/>
                </a:cubicBezTo>
                <a:cubicBezTo>
                  <a:pt x="4307678" y="4504351"/>
                  <a:pt x="4307678" y="4506876"/>
                  <a:pt x="4310084" y="4506876"/>
                </a:cubicBezTo>
                <a:cubicBezTo>
                  <a:pt x="4310084" y="4504351"/>
                  <a:pt x="4307678" y="4501824"/>
                  <a:pt x="4307678" y="4501824"/>
                </a:cubicBezTo>
                <a:close/>
                <a:moveTo>
                  <a:pt x="4286929" y="4500421"/>
                </a:moveTo>
                <a:cubicBezTo>
                  <a:pt x="4286929" y="4501824"/>
                  <a:pt x="4284824" y="4501824"/>
                  <a:pt x="4284824" y="4501824"/>
                </a:cubicBezTo>
                <a:cubicBezTo>
                  <a:pt x="4286929" y="4500421"/>
                  <a:pt x="4286929" y="4500421"/>
                  <a:pt x="4289034" y="4500421"/>
                </a:cubicBezTo>
                <a:cubicBezTo>
                  <a:pt x="4286929" y="4500421"/>
                  <a:pt x="4286929" y="4500421"/>
                  <a:pt x="4286929" y="4500421"/>
                </a:cubicBezTo>
                <a:close/>
                <a:moveTo>
                  <a:pt x="4350997" y="4499043"/>
                </a:moveTo>
                <a:cubicBezTo>
                  <a:pt x="4350997" y="4501337"/>
                  <a:pt x="4350997" y="4501337"/>
                  <a:pt x="4350997" y="4501337"/>
                </a:cubicBezTo>
                <a:cubicBezTo>
                  <a:pt x="4348703" y="4501337"/>
                  <a:pt x="4348703" y="4501337"/>
                  <a:pt x="4348703" y="4501337"/>
                </a:cubicBezTo>
                <a:cubicBezTo>
                  <a:pt x="4348703" y="4501337"/>
                  <a:pt x="4348703" y="4501337"/>
                  <a:pt x="4350997" y="4499043"/>
                </a:cubicBezTo>
                <a:close/>
                <a:moveTo>
                  <a:pt x="4275000" y="4497614"/>
                </a:moveTo>
                <a:cubicBezTo>
                  <a:pt x="4275000" y="4497614"/>
                  <a:pt x="4275000" y="4497614"/>
                  <a:pt x="4275000" y="4500421"/>
                </a:cubicBezTo>
                <a:cubicBezTo>
                  <a:pt x="4277807" y="4497614"/>
                  <a:pt x="4277807" y="4497614"/>
                  <a:pt x="4277807" y="4497614"/>
                </a:cubicBezTo>
                <a:cubicBezTo>
                  <a:pt x="4275000" y="4497614"/>
                  <a:pt x="4275000" y="4497614"/>
                  <a:pt x="4275000" y="4497614"/>
                </a:cubicBezTo>
                <a:close/>
                <a:moveTo>
                  <a:pt x="4272832" y="4497614"/>
                </a:moveTo>
                <a:cubicBezTo>
                  <a:pt x="4272832" y="4497614"/>
                  <a:pt x="4270536" y="4497614"/>
                  <a:pt x="4270536" y="4499859"/>
                </a:cubicBezTo>
                <a:cubicBezTo>
                  <a:pt x="4270536" y="4499859"/>
                  <a:pt x="4270536" y="4499859"/>
                  <a:pt x="4268239" y="4499859"/>
                </a:cubicBezTo>
                <a:cubicBezTo>
                  <a:pt x="4268239" y="4499859"/>
                  <a:pt x="4265943" y="4499859"/>
                  <a:pt x="4265943" y="4499859"/>
                </a:cubicBezTo>
                <a:cubicBezTo>
                  <a:pt x="4265943" y="4499859"/>
                  <a:pt x="4268239" y="4502105"/>
                  <a:pt x="4268239" y="4502105"/>
                </a:cubicBezTo>
                <a:cubicBezTo>
                  <a:pt x="4268239" y="4502105"/>
                  <a:pt x="4268239" y="4502105"/>
                  <a:pt x="4265943" y="4502105"/>
                </a:cubicBezTo>
                <a:cubicBezTo>
                  <a:pt x="4265943" y="4502105"/>
                  <a:pt x="4265943" y="4502105"/>
                  <a:pt x="4263646" y="4504350"/>
                </a:cubicBezTo>
                <a:cubicBezTo>
                  <a:pt x="4263646" y="4502105"/>
                  <a:pt x="4263646" y="4502105"/>
                  <a:pt x="4263646" y="4502105"/>
                </a:cubicBezTo>
                <a:cubicBezTo>
                  <a:pt x="4261350" y="4504350"/>
                  <a:pt x="4259054" y="4504350"/>
                  <a:pt x="4256758" y="4506595"/>
                </a:cubicBezTo>
                <a:cubicBezTo>
                  <a:pt x="4256758" y="4506595"/>
                  <a:pt x="4259054" y="4508841"/>
                  <a:pt x="4259054" y="4508841"/>
                </a:cubicBezTo>
                <a:cubicBezTo>
                  <a:pt x="4263646" y="4506595"/>
                  <a:pt x="4268239" y="4504350"/>
                  <a:pt x="4270536" y="4506595"/>
                </a:cubicBezTo>
                <a:cubicBezTo>
                  <a:pt x="4270536" y="4504350"/>
                  <a:pt x="4270536" y="4504350"/>
                  <a:pt x="4272832" y="4502105"/>
                </a:cubicBezTo>
                <a:cubicBezTo>
                  <a:pt x="4277424" y="4504350"/>
                  <a:pt x="4275128" y="4504350"/>
                  <a:pt x="4282018" y="4502105"/>
                </a:cubicBezTo>
                <a:cubicBezTo>
                  <a:pt x="4282018" y="4499859"/>
                  <a:pt x="4282018" y="4499859"/>
                  <a:pt x="4279721" y="4497614"/>
                </a:cubicBezTo>
                <a:cubicBezTo>
                  <a:pt x="4279721" y="4497614"/>
                  <a:pt x="4279721" y="4497614"/>
                  <a:pt x="4279721" y="4499859"/>
                </a:cubicBezTo>
                <a:cubicBezTo>
                  <a:pt x="4277424" y="4499859"/>
                  <a:pt x="4279721" y="4499859"/>
                  <a:pt x="4279721" y="4502105"/>
                </a:cubicBezTo>
                <a:cubicBezTo>
                  <a:pt x="4277424" y="4502105"/>
                  <a:pt x="4275128" y="4499859"/>
                  <a:pt x="4270536" y="4499859"/>
                </a:cubicBezTo>
                <a:cubicBezTo>
                  <a:pt x="4270536" y="4499859"/>
                  <a:pt x="4272832" y="4499859"/>
                  <a:pt x="4272832" y="4499859"/>
                </a:cubicBezTo>
                <a:cubicBezTo>
                  <a:pt x="4272832" y="4497614"/>
                  <a:pt x="4272832" y="4497614"/>
                  <a:pt x="4272832" y="4497614"/>
                </a:cubicBezTo>
                <a:close/>
                <a:moveTo>
                  <a:pt x="4344116" y="4496750"/>
                </a:moveTo>
                <a:cubicBezTo>
                  <a:pt x="4344116" y="4496750"/>
                  <a:pt x="4346410" y="4496750"/>
                  <a:pt x="4346410" y="4496750"/>
                </a:cubicBezTo>
                <a:cubicBezTo>
                  <a:pt x="4344116" y="4496750"/>
                  <a:pt x="4344116" y="4499043"/>
                  <a:pt x="4344116" y="4499043"/>
                </a:cubicBezTo>
                <a:cubicBezTo>
                  <a:pt x="4344116" y="4499043"/>
                  <a:pt x="4344116" y="4496750"/>
                  <a:pt x="4344116" y="4496750"/>
                </a:cubicBezTo>
                <a:close/>
                <a:moveTo>
                  <a:pt x="4333732" y="4494807"/>
                </a:moveTo>
                <a:lnTo>
                  <a:pt x="4335694" y="4494807"/>
                </a:lnTo>
                <a:lnTo>
                  <a:pt x="4334258" y="4496083"/>
                </a:lnTo>
                <a:lnTo>
                  <a:pt x="4331133" y="4496083"/>
                </a:lnTo>
                <a:close/>
                <a:moveTo>
                  <a:pt x="4335811" y="4493787"/>
                </a:moveTo>
                <a:lnTo>
                  <a:pt x="4333732" y="4494807"/>
                </a:lnTo>
                <a:lnTo>
                  <a:pt x="4330782" y="4494807"/>
                </a:lnTo>
                <a:lnTo>
                  <a:pt x="4330782" y="4497428"/>
                </a:lnTo>
                <a:lnTo>
                  <a:pt x="4328326" y="4497614"/>
                </a:lnTo>
                <a:cubicBezTo>
                  <a:pt x="4328326" y="4497614"/>
                  <a:pt x="4330782" y="4497614"/>
                  <a:pt x="4330782" y="4497614"/>
                </a:cubicBezTo>
                <a:lnTo>
                  <a:pt x="4330782" y="4497428"/>
                </a:lnTo>
                <a:lnTo>
                  <a:pt x="4332931" y="4497263"/>
                </a:lnTo>
                <a:lnTo>
                  <a:pt x="4334258" y="4496083"/>
                </a:lnTo>
                <a:lnTo>
                  <a:pt x="4335811" y="4496083"/>
                </a:lnTo>
                <a:lnTo>
                  <a:pt x="4335811" y="4494807"/>
                </a:lnTo>
                <a:close/>
                <a:moveTo>
                  <a:pt x="4338150" y="4489194"/>
                </a:moveTo>
                <a:cubicBezTo>
                  <a:pt x="4333472" y="4489194"/>
                  <a:pt x="4331133" y="4491491"/>
                  <a:pt x="4326455" y="4491491"/>
                </a:cubicBezTo>
                <a:cubicBezTo>
                  <a:pt x="4326455" y="4493787"/>
                  <a:pt x="4326455" y="4493787"/>
                  <a:pt x="4326455" y="4496083"/>
                </a:cubicBezTo>
                <a:lnTo>
                  <a:pt x="4324116" y="4496083"/>
                </a:lnTo>
                <a:cubicBezTo>
                  <a:pt x="4324116" y="4498380"/>
                  <a:pt x="4324116" y="4498380"/>
                  <a:pt x="4324116" y="4498380"/>
                </a:cubicBezTo>
                <a:cubicBezTo>
                  <a:pt x="4321778" y="4500676"/>
                  <a:pt x="4321778" y="4500676"/>
                  <a:pt x="4321778" y="4500676"/>
                </a:cubicBezTo>
                <a:cubicBezTo>
                  <a:pt x="4319439" y="4500676"/>
                  <a:pt x="4319439" y="4498380"/>
                  <a:pt x="4319439" y="4498380"/>
                </a:cubicBezTo>
                <a:cubicBezTo>
                  <a:pt x="4317100" y="4502973"/>
                  <a:pt x="4326455" y="4502973"/>
                  <a:pt x="4321778" y="4507565"/>
                </a:cubicBezTo>
                <a:cubicBezTo>
                  <a:pt x="4319439" y="4507565"/>
                  <a:pt x="4319439" y="4505268"/>
                  <a:pt x="4317100" y="4505268"/>
                </a:cubicBezTo>
                <a:lnTo>
                  <a:pt x="4321778" y="4512157"/>
                </a:lnTo>
                <a:lnTo>
                  <a:pt x="4320050" y="4513855"/>
                </a:lnTo>
                <a:lnTo>
                  <a:pt x="4319626" y="4511647"/>
                </a:lnTo>
                <a:lnTo>
                  <a:pt x="4317381" y="4513986"/>
                </a:lnTo>
                <a:lnTo>
                  <a:pt x="4319065" y="4515741"/>
                </a:lnTo>
                <a:lnTo>
                  <a:pt x="4317381" y="4516325"/>
                </a:lnTo>
                <a:cubicBezTo>
                  <a:pt x="4317381" y="4516325"/>
                  <a:pt x="4319626" y="4516325"/>
                  <a:pt x="4319626" y="4516325"/>
                </a:cubicBezTo>
                <a:lnTo>
                  <a:pt x="4319065" y="4515741"/>
                </a:lnTo>
                <a:lnTo>
                  <a:pt x="4322770" y="4514454"/>
                </a:lnTo>
                <a:lnTo>
                  <a:pt x="4324116" y="4514454"/>
                </a:lnTo>
                <a:lnTo>
                  <a:pt x="4324116" y="4513986"/>
                </a:lnTo>
                <a:lnTo>
                  <a:pt x="4324116" y="4509862"/>
                </a:lnTo>
                <a:cubicBezTo>
                  <a:pt x="4328794" y="4509862"/>
                  <a:pt x="4331133" y="4509862"/>
                  <a:pt x="4335811" y="4509862"/>
                </a:cubicBezTo>
                <a:cubicBezTo>
                  <a:pt x="4335811" y="4509862"/>
                  <a:pt x="4335811" y="4507565"/>
                  <a:pt x="4335811" y="4507565"/>
                </a:cubicBezTo>
                <a:cubicBezTo>
                  <a:pt x="4333472" y="4509862"/>
                  <a:pt x="4331133" y="4509862"/>
                  <a:pt x="4331133" y="4507565"/>
                </a:cubicBezTo>
                <a:cubicBezTo>
                  <a:pt x="4331133" y="4505268"/>
                  <a:pt x="4333472" y="4502973"/>
                  <a:pt x="4335811" y="4500676"/>
                </a:cubicBezTo>
                <a:cubicBezTo>
                  <a:pt x="4333472" y="4500676"/>
                  <a:pt x="4331133" y="4500676"/>
                  <a:pt x="4328794" y="4502973"/>
                </a:cubicBezTo>
                <a:cubicBezTo>
                  <a:pt x="4331133" y="4498380"/>
                  <a:pt x="4326455" y="4500676"/>
                  <a:pt x="4326455" y="4496083"/>
                </a:cubicBezTo>
                <a:lnTo>
                  <a:pt x="4328794" y="4496083"/>
                </a:lnTo>
                <a:cubicBezTo>
                  <a:pt x="4328794" y="4493787"/>
                  <a:pt x="4328794" y="4493787"/>
                  <a:pt x="4328794" y="4491491"/>
                </a:cubicBezTo>
                <a:lnTo>
                  <a:pt x="4332302" y="4493213"/>
                </a:lnTo>
                <a:lnTo>
                  <a:pt x="4331133" y="4493787"/>
                </a:lnTo>
                <a:cubicBezTo>
                  <a:pt x="4331133" y="4493787"/>
                  <a:pt x="4331133" y="4493787"/>
                  <a:pt x="4333472" y="4493787"/>
                </a:cubicBezTo>
                <a:lnTo>
                  <a:pt x="4332302" y="4493213"/>
                </a:lnTo>
                <a:lnTo>
                  <a:pt x="4335811" y="4491491"/>
                </a:lnTo>
                <a:cubicBezTo>
                  <a:pt x="4338150" y="4491491"/>
                  <a:pt x="4338150" y="4491491"/>
                  <a:pt x="4338150" y="4491491"/>
                </a:cubicBezTo>
                <a:cubicBezTo>
                  <a:pt x="4338150" y="4491491"/>
                  <a:pt x="4338150" y="4489194"/>
                  <a:pt x="4338150" y="4489194"/>
                </a:cubicBezTo>
                <a:close/>
                <a:moveTo>
                  <a:pt x="828467" y="4484985"/>
                </a:moveTo>
                <a:cubicBezTo>
                  <a:pt x="825660" y="4484985"/>
                  <a:pt x="825660" y="4486388"/>
                  <a:pt x="825660" y="4486388"/>
                </a:cubicBezTo>
                <a:cubicBezTo>
                  <a:pt x="828467" y="4486388"/>
                  <a:pt x="825660" y="4486388"/>
                  <a:pt x="828467" y="4486388"/>
                </a:cubicBezTo>
                <a:cubicBezTo>
                  <a:pt x="828467" y="4484985"/>
                  <a:pt x="828467" y="4484985"/>
                  <a:pt x="828467" y="4484985"/>
                </a:cubicBezTo>
                <a:close/>
                <a:moveTo>
                  <a:pt x="970202" y="4482178"/>
                </a:moveTo>
                <a:cubicBezTo>
                  <a:pt x="967863" y="4484284"/>
                  <a:pt x="965524" y="4484284"/>
                  <a:pt x="963185" y="4484284"/>
                </a:cubicBezTo>
                <a:cubicBezTo>
                  <a:pt x="963185" y="4486388"/>
                  <a:pt x="965524" y="4486388"/>
                  <a:pt x="965524" y="4486388"/>
                </a:cubicBezTo>
                <a:cubicBezTo>
                  <a:pt x="967863" y="4484284"/>
                  <a:pt x="967863" y="4484284"/>
                  <a:pt x="970202" y="4482178"/>
                </a:cubicBezTo>
                <a:close/>
                <a:moveTo>
                  <a:pt x="848859" y="4481520"/>
                </a:moveTo>
                <a:lnTo>
                  <a:pt x="849517" y="4482178"/>
                </a:lnTo>
                <a:lnTo>
                  <a:pt x="847588" y="4482178"/>
                </a:lnTo>
                <a:close/>
                <a:moveTo>
                  <a:pt x="841495" y="4480836"/>
                </a:moveTo>
                <a:lnTo>
                  <a:pt x="841603" y="4480980"/>
                </a:lnTo>
                <a:lnTo>
                  <a:pt x="840937" y="4482178"/>
                </a:lnTo>
                <a:lnTo>
                  <a:pt x="840395" y="4482178"/>
                </a:lnTo>
                <a:lnTo>
                  <a:pt x="838909" y="4482178"/>
                </a:lnTo>
                <a:close/>
                <a:moveTo>
                  <a:pt x="833145" y="4479371"/>
                </a:moveTo>
                <a:cubicBezTo>
                  <a:pt x="830806" y="4479371"/>
                  <a:pt x="830806" y="4482178"/>
                  <a:pt x="828467" y="4482178"/>
                </a:cubicBezTo>
                <a:cubicBezTo>
                  <a:pt x="835484" y="4482178"/>
                  <a:pt x="828467" y="4482178"/>
                  <a:pt x="833145" y="4484985"/>
                </a:cubicBezTo>
                <a:cubicBezTo>
                  <a:pt x="833145" y="4484985"/>
                  <a:pt x="833145" y="4484985"/>
                  <a:pt x="835484" y="4482178"/>
                </a:cubicBezTo>
                <a:cubicBezTo>
                  <a:pt x="835484" y="4482178"/>
                  <a:pt x="833145" y="4482178"/>
                  <a:pt x="833145" y="4479371"/>
                </a:cubicBezTo>
                <a:close/>
                <a:moveTo>
                  <a:pt x="853728" y="4478996"/>
                </a:moveTo>
                <a:lnTo>
                  <a:pt x="853728" y="4479372"/>
                </a:lnTo>
                <a:lnTo>
                  <a:pt x="853001" y="4479372"/>
                </a:lnTo>
                <a:close/>
                <a:moveTo>
                  <a:pt x="994058" y="4477969"/>
                </a:moveTo>
                <a:cubicBezTo>
                  <a:pt x="994058" y="4477969"/>
                  <a:pt x="995462" y="4479372"/>
                  <a:pt x="995462" y="4479372"/>
                </a:cubicBezTo>
                <a:cubicBezTo>
                  <a:pt x="995462" y="4479372"/>
                  <a:pt x="995462" y="4477969"/>
                  <a:pt x="995462" y="4477969"/>
                </a:cubicBezTo>
                <a:cubicBezTo>
                  <a:pt x="995462" y="4477969"/>
                  <a:pt x="995462" y="4477969"/>
                  <a:pt x="994058" y="4477969"/>
                </a:cubicBezTo>
                <a:close/>
                <a:moveTo>
                  <a:pt x="839694" y="4477969"/>
                </a:moveTo>
                <a:cubicBezTo>
                  <a:pt x="838291" y="4479372"/>
                  <a:pt x="839694" y="4477969"/>
                  <a:pt x="838291" y="4479372"/>
                </a:cubicBezTo>
                <a:cubicBezTo>
                  <a:pt x="839694" y="4479372"/>
                  <a:pt x="839694" y="4479372"/>
                  <a:pt x="839694" y="4479372"/>
                </a:cubicBezTo>
                <a:cubicBezTo>
                  <a:pt x="839694" y="4477969"/>
                  <a:pt x="839694" y="4477969"/>
                  <a:pt x="839694" y="4477969"/>
                </a:cubicBezTo>
                <a:close/>
                <a:moveTo>
                  <a:pt x="800402" y="4477969"/>
                </a:moveTo>
                <a:cubicBezTo>
                  <a:pt x="800402" y="4477969"/>
                  <a:pt x="798998" y="4480074"/>
                  <a:pt x="798998" y="4480074"/>
                </a:cubicBezTo>
                <a:lnTo>
                  <a:pt x="798998" y="4482178"/>
                </a:lnTo>
                <a:cubicBezTo>
                  <a:pt x="798998" y="4482178"/>
                  <a:pt x="796892" y="4484985"/>
                  <a:pt x="794788" y="4484985"/>
                </a:cubicBezTo>
                <a:cubicBezTo>
                  <a:pt x="794788" y="4484985"/>
                  <a:pt x="796892" y="4484985"/>
                  <a:pt x="796892" y="4484985"/>
                </a:cubicBezTo>
                <a:cubicBezTo>
                  <a:pt x="796892" y="4484985"/>
                  <a:pt x="798998" y="4484985"/>
                  <a:pt x="798998" y="4482178"/>
                </a:cubicBezTo>
                <a:lnTo>
                  <a:pt x="798998" y="4482179"/>
                </a:lnTo>
                <a:cubicBezTo>
                  <a:pt x="800402" y="4482179"/>
                  <a:pt x="798998" y="4480074"/>
                  <a:pt x="800402" y="4482179"/>
                </a:cubicBezTo>
                <a:cubicBezTo>
                  <a:pt x="800402" y="4482179"/>
                  <a:pt x="800402" y="4480074"/>
                  <a:pt x="800402" y="4480074"/>
                </a:cubicBezTo>
                <a:cubicBezTo>
                  <a:pt x="800402" y="4480074"/>
                  <a:pt x="800402" y="4477969"/>
                  <a:pt x="800402" y="4477969"/>
                </a:cubicBezTo>
                <a:close/>
                <a:moveTo>
                  <a:pt x="857937" y="4476813"/>
                </a:moveTo>
                <a:lnTo>
                  <a:pt x="857937" y="4477969"/>
                </a:lnTo>
                <a:lnTo>
                  <a:pt x="857478" y="4477051"/>
                </a:lnTo>
                <a:close/>
                <a:moveTo>
                  <a:pt x="1007390" y="4476565"/>
                </a:moveTo>
                <a:cubicBezTo>
                  <a:pt x="1007390" y="4479371"/>
                  <a:pt x="1005284" y="4479371"/>
                  <a:pt x="1005284" y="4479371"/>
                </a:cubicBezTo>
                <a:cubicBezTo>
                  <a:pt x="1007390" y="4479371"/>
                  <a:pt x="1007390" y="4479371"/>
                  <a:pt x="1009494" y="4476565"/>
                </a:cubicBezTo>
                <a:cubicBezTo>
                  <a:pt x="1009494" y="4476565"/>
                  <a:pt x="1007390" y="4476565"/>
                  <a:pt x="1007390" y="4476565"/>
                </a:cubicBezTo>
                <a:close/>
                <a:moveTo>
                  <a:pt x="860744" y="4470952"/>
                </a:moveTo>
                <a:cubicBezTo>
                  <a:pt x="860744" y="4470952"/>
                  <a:pt x="860744" y="4470952"/>
                  <a:pt x="862848" y="4473758"/>
                </a:cubicBezTo>
                <a:cubicBezTo>
                  <a:pt x="862848" y="4470952"/>
                  <a:pt x="864954" y="4470952"/>
                  <a:pt x="864954" y="4470952"/>
                </a:cubicBezTo>
                <a:cubicBezTo>
                  <a:pt x="862848" y="4470952"/>
                  <a:pt x="862848" y="4470952"/>
                  <a:pt x="860744" y="4470952"/>
                </a:cubicBezTo>
                <a:close/>
                <a:moveTo>
                  <a:pt x="835684" y="4469081"/>
                </a:moveTo>
                <a:cubicBezTo>
                  <a:pt x="833279" y="4471420"/>
                  <a:pt x="830872" y="4471420"/>
                  <a:pt x="828467" y="4473759"/>
                </a:cubicBezTo>
                <a:lnTo>
                  <a:pt x="836064" y="4470066"/>
                </a:lnTo>
                <a:lnTo>
                  <a:pt x="836586" y="4471420"/>
                </a:lnTo>
                <a:cubicBezTo>
                  <a:pt x="836286" y="4472005"/>
                  <a:pt x="835684" y="4472590"/>
                  <a:pt x="835684" y="4473759"/>
                </a:cubicBezTo>
                <a:cubicBezTo>
                  <a:pt x="835684" y="4473759"/>
                  <a:pt x="838090" y="4473759"/>
                  <a:pt x="840495" y="4473759"/>
                </a:cubicBezTo>
                <a:cubicBezTo>
                  <a:pt x="842901" y="4471420"/>
                  <a:pt x="842901" y="4469081"/>
                  <a:pt x="845307" y="4469081"/>
                </a:cubicBezTo>
                <a:cubicBezTo>
                  <a:pt x="842901" y="4469081"/>
                  <a:pt x="842901" y="4469081"/>
                  <a:pt x="840495" y="4471420"/>
                </a:cubicBezTo>
                <a:cubicBezTo>
                  <a:pt x="839292" y="4471420"/>
                  <a:pt x="838090" y="4470251"/>
                  <a:pt x="836286" y="4469958"/>
                </a:cubicBezTo>
                <a:lnTo>
                  <a:pt x="836064" y="4470066"/>
                </a:lnTo>
                <a:close/>
                <a:moveTo>
                  <a:pt x="975464" y="4468145"/>
                </a:moveTo>
                <a:cubicBezTo>
                  <a:pt x="973009" y="4470952"/>
                  <a:pt x="973009" y="4470952"/>
                  <a:pt x="973009" y="4470952"/>
                </a:cubicBezTo>
                <a:cubicBezTo>
                  <a:pt x="975464" y="4470952"/>
                  <a:pt x="980377" y="4468145"/>
                  <a:pt x="982832" y="4468145"/>
                </a:cubicBezTo>
                <a:cubicBezTo>
                  <a:pt x="980377" y="4468145"/>
                  <a:pt x="980377" y="4468145"/>
                  <a:pt x="980377" y="4468145"/>
                </a:cubicBezTo>
                <a:cubicBezTo>
                  <a:pt x="977920" y="4468145"/>
                  <a:pt x="975464" y="4468145"/>
                  <a:pt x="975464" y="4468145"/>
                </a:cubicBezTo>
                <a:close/>
                <a:moveTo>
                  <a:pt x="878987" y="4466742"/>
                </a:moveTo>
                <a:cubicBezTo>
                  <a:pt x="876648" y="4466742"/>
                  <a:pt x="876648" y="4468146"/>
                  <a:pt x="876648" y="4468146"/>
                </a:cubicBezTo>
                <a:lnTo>
                  <a:pt x="874657" y="4468146"/>
                </a:lnTo>
                <a:lnTo>
                  <a:pt x="876344" y="4467271"/>
                </a:lnTo>
                <a:close/>
                <a:moveTo>
                  <a:pt x="838291" y="4466742"/>
                </a:moveTo>
                <a:cubicBezTo>
                  <a:pt x="840395" y="4466742"/>
                  <a:pt x="840395" y="4466742"/>
                  <a:pt x="840395" y="4468146"/>
                </a:cubicBezTo>
                <a:cubicBezTo>
                  <a:pt x="842501" y="4466742"/>
                  <a:pt x="842501" y="4466742"/>
                  <a:pt x="842501" y="4466742"/>
                </a:cubicBezTo>
                <a:cubicBezTo>
                  <a:pt x="840395" y="4466742"/>
                  <a:pt x="840395" y="4466742"/>
                  <a:pt x="838291" y="4466742"/>
                </a:cubicBezTo>
                <a:close/>
                <a:moveTo>
                  <a:pt x="791982" y="4466382"/>
                </a:moveTo>
                <a:lnTo>
                  <a:pt x="791982" y="4466742"/>
                </a:lnTo>
                <a:lnTo>
                  <a:pt x="791173" y="4466742"/>
                </a:lnTo>
                <a:close/>
                <a:moveTo>
                  <a:pt x="720081" y="4466078"/>
                </a:moveTo>
                <a:lnTo>
                  <a:pt x="720412" y="4466742"/>
                </a:lnTo>
                <a:lnTo>
                  <a:pt x="719140" y="4466742"/>
                </a:lnTo>
                <a:close/>
                <a:moveTo>
                  <a:pt x="846711" y="4463935"/>
                </a:moveTo>
                <a:cubicBezTo>
                  <a:pt x="845307" y="4466742"/>
                  <a:pt x="846711" y="4463935"/>
                  <a:pt x="846711" y="4466742"/>
                </a:cubicBezTo>
                <a:cubicBezTo>
                  <a:pt x="846711" y="4463935"/>
                  <a:pt x="846711" y="4463935"/>
                  <a:pt x="846711" y="4463935"/>
                </a:cubicBezTo>
                <a:close/>
                <a:moveTo>
                  <a:pt x="856182" y="4461129"/>
                </a:moveTo>
                <a:cubicBezTo>
                  <a:pt x="853727" y="4461129"/>
                  <a:pt x="853727" y="4463935"/>
                  <a:pt x="853727" y="4466742"/>
                </a:cubicBezTo>
                <a:cubicBezTo>
                  <a:pt x="853727" y="4463935"/>
                  <a:pt x="856182" y="4463935"/>
                  <a:pt x="858638" y="4463935"/>
                </a:cubicBezTo>
                <a:cubicBezTo>
                  <a:pt x="861095" y="4461129"/>
                  <a:pt x="861095" y="4461129"/>
                  <a:pt x="863550" y="4461129"/>
                </a:cubicBezTo>
                <a:cubicBezTo>
                  <a:pt x="861095" y="4461129"/>
                  <a:pt x="858638" y="4461129"/>
                  <a:pt x="856182" y="4461129"/>
                </a:cubicBezTo>
                <a:close/>
                <a:moveTo>
                  <a:pt x="849517" y="4461129"/>
                </a:moveTo>
                <a:cubicBezTo>
                  <a:pt x="849517" y="4461129"/>
                  <a:pt x="849517" y="4461129"/>
                  <a:pt x="849517" y="4463935"/>
                </a:cubicBezTo>
                <a:cubicBezTo>
                  <a:pt x="849517" y="4461129"/>
                  <a:pt x="849517" y="4461129"/>
                  <a:pt x="850921" y="4461129"/>
                </a:cubicBezTo>
                <a:cubicBezTo>
                  <a:pt x="849517" y="4461129"/>
                  <a:pt x="849517" y="4461129"/>
                  <a:pt x="849517" y="4461129"/>
                </a:cubicBezTo>
                <a:close/>
                <a:moveTo>
                  <a:pt x="830572" y="4461129"/>
                </a:moveTo>
                <a:cubicBezTo>
                  <a:pt x="830572" y="4461129"/>
                  <a:pt x="828467" y="4463935"/>
                  <a:pt x="828467" y="4463935"/>
                </a:cubicBezTo>
                <a:cubicBezTo>
                  <a:pt x="828467" y="4463935"/>
                  <a:pt x="830572" y="4463935"/>
                  <a:pt x="830572" y="4463935"/>
                </a:cubicBezTo>
                <a:cubicBezTo>
                  <a:pt x="830572" y="4461129"/>
                  <a:pt x="830572" y="4461129"/>
                  <a:pt x="832677" y="4461129"/>
                </a:cubicBezTo>
                <a:cubicBezTo>
                  <a:pt x="830572" y="4461129"/>
                  <a:pt x="830572" y="4461129"/>
                  <a:pt x="830572" y="4461129"/>
                </a:cubicBezTo>
                <a:close/>
                <a:moveTo>
                  <a:pt x="987042" y="4456918"/>
                </a:moveTo>
                <a:cubicBezTo>
                  <a:pt x="987042" y="4456918"/>
                  <a:pt x="987042" y="4459725"/>
                  <a:pt x="987042" y="4459725"/>
                </a:cubicBezTo>
                <a:cubicBezTo>
                  <a:pt x="987042" y="4459725"/>
                  <a:pt x="988446" y="4456918"/>
                  <a:pt x="988446" y="4456918"/>
                </a:cubicBezTo>
                <a:cubicBezTo>
                  <a:pt x="987042" y="4456918"/>
                  <a:pt x="987042" y="4456918"/>
                  <a:pt x="987042" y="4456918"/>
                </a:cubicBezTo>
                <a:close/>
                <a:moveTo>
                  <a:pt x="719009" y="4456918"/>
                </a:moveTo>
                <a:cubicBezTo>
                  <a:pt x="719009" y="4456918"/>
                  <a:pt x="720412" y="4459725"/>
                  <a:pt x="720412" y="4459725"/>
                </a:cubicBezTo>
                <a:cubicBezTo>
                  <a:pt x="720412" y="4456918"/>
                  <a:pt x="720412" y="4456918"/>
                  <a:pt x="720412" y="4456918"/>
                </a:cubicBezTo>
                <a:cubicBezTo>
                  <a:pt x="720412" y="4456918"/>
                  <a:pt x="720412" y="4456918"/>
                  <a:pt x="719009" y="4456918"/>
                </a:cubicBezTo>
                <a:close/>
                <a:moveTo>
                  <a:pt x="727429" y="4454112"/>
                </a:moveTo>
                <a:cubicBezTo>
                  <a:pt x="726026" y="4456918"/>
                  <a:pt x="727429" y="4454112"/>
                  <a:pt x="727429" y="4456918"/>
                </a:cubicBezTo>
                <a:cubicBezTo>
                  <a:pt x="727429" y="4456918"/>
                  <a:pt x="727429" y="4456918"/>
                  <a:pt x="727429" y="4454112"/>
                </a:cubicBezTo>
                <a:close/>
                <a:moveTo>
                  <a:pt x="998268" y="4452709"/>
                </a:moveTo>
                <a:cubicBezTo>
                  <a:pt x="996163" y="4452709"/>
                  <a:pt x="994058" y="4452709"/>
                  <a:pt x="994058" y="4454815"/>
                </a:cubicBezTo>
                <a:cubicBezTo>
                  <a:pt x="994058" y="4454815"/>
                  <a:pt x="994058" y="4454815"/>
                  <a:pt x="994058" y="4456919"/>
                </a:cubicBezTo>
                <a:cubicBezTo>
                  <a:pt x="994058" y="4456919"/>
                  <a:pt x="994058" y="4454815"/>
                  <a:pt x="996163" y="4454815"/>
                </a:cubicBezTo>
                <a:cubicBezTo>
                  <a:pt x="996163" y="4454815"/>
                  <a:pt x="996163" y="4454815"/>
                  <a:pt x="998268" y="4454815"/>
                </a:cubicBezTo>
                <a:cubicBezTo>
                  <a:pt x="998268" y="4454815"/>
                  <a:pt x="998268" y="4452709"/>
                  <a:pt x="998268" y="4452709"/>
                </a:cubicBezTo>
                <a:close/>
                <a:moveTo>
                  <a:pt x="736785" y="4452709"/>
                </a:moveTo>
                <a:lnTo>
                  <a:pt x="737813" y="4452709"/>
                </a:lnTo>
                <a:lnTo>
                  <a:pt x="734446" y="4454113"/>
                </a:lnTo>
                <a:cubicBezTo>
                  <a:pt x="734446" y="4454113"/>
                  <a:pt x="736785" y="4452709"/>
                  <a:pt x="736785" y="4452709"/>
                </a:cubicBezTo>
                <a:close/>
                <a:moveTo>
                  <a:pt x="904246" y="4452008"/>
                </a:moveTo>
                <a:cubicBezTo>
                  <a:pt x="901439" y="4449902"/>
                  <a:pt x="901439" y="4454113"/>
                  <a:pt x="901439" y="4454113"/>
                </a:cubicBezTo>
                <a:cubicBezTo>
                  <a:pt x="901439" y="4454113"/>
                  <a:pt x="904246" y="4454113"/>
                  <a:pt x="907053" y="4452008"/>
                </a:cubicBezTo>
                <a:cubicBezTo>
                  <a:pt x="904246" y="4452008"/>
                  <a:pt x="904246" y="4452008"/>
                  <a:pt x="904246" y="4452008"/>
                </a:cubicBezTo>
                <a:close/>
                <a:moveTo>
                  <a:pt x="747340" y="4451232"/>
                </a:moveTo>
                <a:lnTo>
                  <a:pt x="746140" y="4454112"/>
                </a:lnTo>
                <a:lnTo>
                  <a:pt x="741910" y="4454112"/>
                </a:lnTo>
                <a:lnTo>
                  <a:pt x="743285" y="4453383"/>
                </a:lnTo>
                <a:lnTo>
                  <a:pt x="746140" y="4452241"/>
                </a:lnTo>
                <a:lnTo>
                  <a:pt x="746140" y="4451868"/>
                </a:lnTo>
                <a:close/>
                <a:moveTo>
                  <a:pt x="817241" y="4449902"/>
                </a:moveTo>
                <a:cubicBezTo>
                  <a:pt x="817241" y="4452008"/>
                  <a:pt x="815136" y="4452008"/>
                  <a:pt x="813031" y="4452008"/>
                </a:cubicBezTo>
                <a:cubicBezTo>
                  <a:pt x="815136" y="4454113"/>
                  <a:pt x="815136" y="4454113"/>
                  <a:pt x="817241" y="4454113"/>
                </a:cubicBezTo>
                <a:cubicBezTo>
                  <a:pt x="819346" y="4454113"/>
                  <a:pt x="821451" y="4452008"/>
                  <a:pt x="821451" y="4449902"/>
                </a:cubicBezTo>
                <a:cubicBezTo>
                  <a:pt x="821451" y="4449902"/>
                  <a:pt x="819346" y="4449902"/>
                  <a:pt x="819346" y="4449902"/>
                </a:cubicBezTo>
                <a:cubicBezTo>
                  <a:pt x="819346" y="4449902"/>
                  <a:pt x="817241" y="4449902"/>
                  <a:pt x="817241" y="4449902"/>
                </a:cubicBezTo>
                <a:close/>
                <a:moveTo>
                  <a:pt x="702048" y="4449692"/>
                </a:moveTo>
                <a:lnTo>
                  <a:pt x="699555" y="4450889"/>
                </a:lnTo>
                <a:cubicBezTo>
                  <a:pt x="699555" y="4450889"/>
                  <a:pt x="697261" y="4450889"/>
                  <a:pt x="697261" y="4450889"/>
                </a:cubicBezTo>
                <a:close/>
                <a:moveTo>
                  <a:pt x="732341" y="4448499"/>
                </a:moveTo>
                <a:cubicBezTo>
                  <a:pt x="728130" y="4452241"/>
                  <a:pt x="732341" y="4450370"/>
                  <a:pt x="726026" y="4452241"/>
                </a:cubicBezTo>
                <a:cubicBezTo>
                  <a:pt x="726026" y="4454112"/>
                  <a:pt x="726026" y="4454112"/>
                  <a:pt x="726026" y="4454112"/>
                </a:cubicBezTo>
                <a:cubicBezTo>
                  <a:pt x="728130" y="4454112"/>
                  <a:pt x="730235" y="4454112"/>
                  <a:pt x="730235" y="4452241"/>
                </a:cubicBezTo>
                <a:cubicBezTo>
                  <a:pt x="734446" y="4450370"/>
                  <a:pt x="734446" y="4452241"/>
                  <a:pt x="734446" y="4448499"/>
                </a:cubicBezTo>
                <a:cubicBezTo>
                  <a:pt x="734446" y="4448499"/>
                  <a:pt x="734446" y="4448499"/>
                  <a:pt x="732341" y="4448499"/>
                </a:cubicBezTo>
                <a:close/>
                <a:moveTo>
                  <a:pt x="705194" y="4448182"/>
                </a:moveTo>
                <a:lnTo>
                  <a:pt x="705209" y="4448187"/>
                </a:lnTo>
                <a:lnTo>
                  <a:pt x="704976" y="4448499"/>
                </a:lnTo>
                <a:lnTo>
                  <a:pt x="706144" y="4448499"/>
                </a:lnTo>
                <a:lnTo>
                  <a:pt x="706436" y="4448596"/>
                </a:lnTo>
                <a:lnTo>
                  <a:pt x="702048" y="4449692"/>
                </a:lnTo>
                <a:close/>
                <a:moveTo>
                  <a:pt x="929255" y="4446439"/>
                </a:moveTo>
                <a:lnTo>
                  <a:pt x="927401" y="4448499"/>
                </a:lnTo>
                <a:cubicBezTo>
                  <a:pt x="927401" y="4448499"/>
                  <a:pt x="925296" y="4448499"/>
                  <a:pt x="925296" y="4448499"/>
                </a:cubicBezTo>
                <a:lnTo>
                  <a:pt x="925560" y="4448206"/>
                </a:lnTo>
                <a:close/>
                <a:moveTo>
                  <a:pt x="4433567" y="4446303"/>
                </a:moveTo>
                <a:cubicBezTo>
                  <a:pt x="4428980" y="4446303"/>
                  <a:pt x="4424392" y="4448596"/>
                  <a:pt x="4422098" y="4448596"/>
                </a:cubicBezTo>
                <a:cubicBezTo>
                  <a:pt x="4419806" y="4448596"/>
                  <a:pt x="4419806" y="4448596"/>
                  <a:pt x="4417512" y="4448596"/>
                </a:cubicBezTo>
                <a:cubicBezTo>
                  <a:pt x="4424392" y="4446303"/>
                  <a:pt x="4428980" y="4446303"/>
                  <a:pt x="4433567" y="4446303"/>
                </a:cubicBezTo>
                <a:close/>
                <a:moveTo>
                  <a:pt x="730236" y="4445692"/>
                </a:moveTo>
                <a:cubicBezTo>
                  <a:pt x="727897" y="4447798"/>
                  <a:pt x="725558" y="4447798"/>
                  <a:pt x="723219" y="4449902"/>
                </a:cubicBezTo>
                <a:cubicBezTo>
                  <a:pt x="725558" y="4449902"/>
                  <a:pt x="727897" y="4447798"/>
                  <a:pt x="730236" y="4447798"/>
                </a:cubicBezTo>
                <a:cubicBezTo>
                  <a:pt x="730236" y="4445692"/>
                  <a:pt x="730236" y="4445692"/>
                  <a:pt x="730236" y="4445692"/>
                </a:cubicBezTo>
                <a:close/>
                <a:moveTo>
                  <a:pt x="712939" y="4445043"/>
                </a:moveTo>
                <a:lnTo>
                  <a:pt x="711291" y="4448499"/>
                </a:lnTo>
                <a:lnTo>
                  <a:pt x="706144" y="4448499"/>
                </a:lnTo>
                <a:lnTo>
                  <a:pt x="705209" y="4448187"/>
                </a:lnTo>
                <a:lnTo>
                  <a:pt x="705224" y="4448168"/>
                </a:lnTo>
                <a:lnTo>
                  <a:pt x="706721" y="4447449"/>
                </a:lnTo>
                <a:close/>
                <a:moveTo>
                  <a:pt x="4385862" y="4442885"/>
                </a:moveTo>
                <a:cubicBezTo>
                  <a:pt x="4383566" y="4442885"/>
                  <a:pt x="4381270" y="4442885"/>
                  <a:pt x="4378974" y="4445131"/>
                </a:cubicBezTo>
                <a:cubicBezTo>
                  <a:pt x="4376677" y="4445131"/>
                  <a:pt x="4374380" y="4447376"/>
                  <a:pt x="4372084" y="4447376"/>
                </a:cubicBezTo>
                <a:cubicBezTo>
                  <a:pt x="4372084" y="4449621"/>
                  <a:pt x="4369788" y="4449621"/>
                  <a:pt x="4369788" y="4449621"/>
                </a:cubicBezTo>
                <a:cubicBezTo>
                  <a:pt x="4367492" y="4449621"/>
                  <a:pt x="4362898" y="4451867"/>
                  <a:pt x="4360603" y="4454112"/>
                </a:cubicBezTo>
                <a:cubicBezTo>
                  <a:pt x="4362898" y="4454112"/>
                  <a:pt x="4362898" y="4454112"/>
                  <a:pt x="4365195" y="4454112"/>
                </a:cubicBezTo>
                <a:cubicBezTo>
                  <a:pt x="4372084" y="4449621"/>
                  <a:pt x="4378974" y="4447376"/>
                  <a:pt x="4385862" y="4442885"/>
                </a:cubicBezTo>
                <a:close/>
                <a:moveTo>
                  <a:pt x="874076" y="4442885"/>
                </a:moveTo>
                <a:cubicBezTo>
                  <a:pt x="874076" y="4442885"/>
                  <a:pt x="871970" y="4442885"/>
                  <a:pt x="871970" y="4445692"/>
                </a:cubicBezTo>
                <a:cubicBezTo>
                  <a:pt x="871970" y="4445692"/>
                  <a:pt x="874076" y="4445692"/>
                  <a:pt x="874076" y="4445692"/>
                </a:cubicBezTo>
                <a:cubicBezTo>
                  <a:pt x="874076" y="4445692"/>
                  <a:pt x="876181" y="4445692"/>
                  <a:pt x="876181" y="4442885"/>
                </a:cubicBezTo>
                <a:cubicBezTo>
                  <a:pt x="876181" y="4442885"/>
                  <a:pt x="874076" y="4442885"/>
                  <a:pt x="874076" y="4442885"/>
                </a:cubicBezTo>
                <a:close/>
                <a:moveTo>
                  <a:pt x="776077" y="4442885"/>
                </a:moveTo>
                <a:cubicBezTo>
                  <a:pt x="776077" y="4442885"/>
                  <a:pt x="773738" y="4445692"/>
                  <a:pt x="773738" y="4445692"/>
                </a:cubicBezTo>
                <a:cubicBezTo>
                  <a:pt x="776077" y="4445692"/>
                  <a:pt x="778416" y="4442885"/>
                  <a:pt x="780755" y="4442885"/>
                </a:cubicBezTo>
                <a:cubicBezTo>
                  <a:pt x="778416" y="4442885"/>
                  <a:pt x="778416" y="4442885"/>
                  <a:pt x="776077" y="4442885"/>
                </a:cubicBezTo>
                <a:close/>
                <a:moveTo>
                  <a:pt x="744268" y="4442885"/>
                </a:moveTo>
                <a:cubicBezTo>
                  <a:pt x="738655" y="4445692"/>
                  <a:pt x="741462" y="4442885"/>
                  <a:pt x="738655" y="4448499"/>
                </a:cubicBezTo>
                <a:cubicBezTo>
                  <a:pt x="741462" y="4445692"/>
                  <a:pt x="741462" y="4442885"/>
                  <a:pt x="744268" y="4442885"/>
                </a:cubicBezTo>
                <a:close/>
                <a:moveTo>
                  <a:pt x="718307" y="4442885"/>
                </a:moveTo>
                <a:cubicBezTo>
                  <a:pt x="718307" y="4442885"/>
                  <a:pt x="718307" y="4442885"/>
                  <a:pt x="716202" y="4445692"/>
                </a:cubicBezTo>
                <a:cubicBezTo>
                  <a:pt x="718307" y="4445692"/>
                  <a:pt x="718307" y="4442885"/>
                  <a:pt x="720412" y="4442885"/>
                </a:cubicBezTo>
                <a:cubicBezTo>
                  <a:pt x="720412" y="4442885"/>
                  <a:pt x="718307" y="4442885"/>
                  <a:pt x="718307" y="4442885"/>
                </a:cubicBezTo>
                <a:close/>
                <a:moveTo>
                  <a:pt x="846602" y="4441679"/>
                </a:moveTo>
                <a:lnTo>
                  <a:pt x="844372" y="4445693"/>
                </a:lnTo>
                <a:lnTo>
                  <a:pt x="841356" y="4444336"/>
                </a:lnTo>
                <a:close/>
                <a:moveTo>
                  <a:pt x="883197" y="4441482"/>
                </a:moveTo>
                <a:cubicBezTo>
                  <a:pt x="883197" y="4443588"/>
                  <a:pt x="883197" y="4443588"/>
                  <a:pt x="883197" y="4445693"/>
                </a:cubicBezTo>
                <a:cubicBezTo>
                  <a:pt x="886003" y="4441482"/>
                  <a:pt x="883197" y="4443588"/>
                  <a:pt x="883197" y="4441482"/>
                </a:cubicBezTo>
                <a:close/>
                <a:moveTo>
                  <a:pt x="805508" y="4440591"/>
                </a:moveTo>
                <a:lnTo>
                  <a:pt x="806014" y="4440782"/>
                </a:lnTo>
                <a:lnTo>
                  <a:pt x="805101" y="4440782"/>
                </a:lnTo>
                <a:close/>
                <a:moveTo>
                  <a:pt x="763916" y="4438676"/>
                </a:moveTo>
                <a:cubicBezTo>
                  <a:pt x="754848" y="4443087"/>
                  <a:pt x="743513" y="4447497"/>
                  <a:pt x="734446" y="4451908"/>
                </a:cubicBezTo>
                <a:cubicBezTo>
                  <a:pt x="734446" y="4451908"/>
                  <a:pt x="734446" y="4451908"/>
                  <a:pt x="734446" y="4454113"/>
                </a:cubicBezTo>
                <a:cubicBezTo>
                  <a:pt x="734446" y="4454113"/>
                  <a:pt x="736785" y="4454113"/>
                  <a:pt x="736785" y="4454113"/>
                </a:cubicBezTo>
                <a:cubicBezTo>
                  <a:pt x="739124" y="4454113"/>
                  <a:pt x="741463" y="4452709"/>
                  <a:pt x="741463" y="4452709"/>
                </a:cubicBezTo>
                <a:lnTo>
                  <a:pt x="737813" y="4452709"/>
                </a:lnTo>
                <a:lnTo>
                  <a:pt x="750314" y="4447497"/>
                </a:lnTo>
                <a:cubicBezTo>
                  <a:pt x="754848" y="4445292"/>
                  <a:pt x="759382" y="4440881"/>
                  <a:pt x="763916" y="4438676"/>
                </a:cubicBezTo>
                <a:close/>
                <a:moveTo>
                  <a:pt x="746023" y="4438676"/>
                </a:moveTo>
                <a:cubicBezTo>
                  <a:pt x="743566" y="4438676"/>
                  <a:pt x="741111" y="4440782"/>
                  <a:pt x="738655" y="4442886"/>
                </a:cubicBezTo>
                <a:cubicBezTo>
                  <a:pt x="741111" y="4440782"/>
                  <a:pt x="746023" y="4440782"/>
                  <a:pt x="748479" y="4438676"/>
                </a:cubicBezTo>
                <a:cubicBezTo>
                  <a:pt x="748479" y="4438676"/>
                  <a:pt x="748479" y="4438676"/>
                  <a:pt x="746023" y="4438676"/>
                </a:cubicBezTo>
                <a:close/>
                <a:moveTo>
                  <a:pt x="720880" y="4438676"/>
                </a:moveTo>
                <a:cubicBezTo>
                  <a:pt x="718541" y="4440782"/>
                  <a:pt x="718541" y="4440782"/>
                  <a:pt x="716202" y="4442886"/>
                </a:cubicBezTo>
                <a:cubicBezTo>
                  <a:pt x="718541" y="4442886"/>
                  <a:pt x="720880" y="4440782"/>
                  <a:pt x="723219" y="4440782"/>
                </a:cubicBezTo>
                <a:cubicBezTo>
                  <a:pt x="720880" y="4440782"/>
                  <a:pt x="720880" y="4440782"/>
                  <a:pt x="720880" y="4440782"/>
                </a:cubicBezTo>
                <a:cubicBezTo>
                  <a:pt x="720880" y="4440782"/>
                  <a:pt x="720880" y="4438676"/>
                  <a:pt x="720880" y="4438676"/>
                </a:cubicBezTo>
                <a:close/>
                <a:moveTo>
                  <a:pt x="4412526" y="4438675"/>
                </a:moveTo>
                <a:cubicBezTo>
                  <a:pt x="4405910" y="4438675"/>
                  <a:pt x="4401499" y="4440781"/>
                  <a:pt x="4397089" y="4440781"/>
                </a:cubicBezTo>
                <a:cubicBezTo>
                  <a:pt x="4397089" y="4440781"/>
                  <a:pt x="4399294" y="4442885"/>
                  <a:pt x="4399294" y="4442885"/>
                </a:cubicBezTo>
                <a:cubicBezTo>
                  <a:pt x="4401499" y="4442885"/>
                  <a:pt x="4405910" y="4442885"/>
                  <a:pt x="4408115" y="4440781"/>
                </a:cubicBezTo>
                <a:cubicBezTo>
                  <a:pt x="4412526" y="4438675"/>
                  <a:pt x="4408115" y="4440781"/>
                  <a:pt x="4412526" y="4438675"/>
                </a:cubicBezTo>
                <a:close/>
                <a:moveTo>
                  <a:pt x="775054" y="4437624"/>
                </a:moveTo>
                <a:cubicBezTo>
                  <a:pt x="774791" y="4437273"/>
                  <a:pt x="774791" y="4437273"/>
                  <a:pt x="773738" y="4438676"/>
                </a:cubicBezTo>
                <a:cubicBezTo>
                  <a:pt x="775843" y="4438676"/>
                  <a:pt x="775843" y="4438676"/>
                  <a:pt x="777949" y="4438676"/>
                </a:cubicBezTo>
                <a:cubicBezTo>
                  <a:pt x="775844" y="4438676"/>
                  <a:pt x="775317" y="4437975"/>
                  <a:pt x="775054" y="4437624"/>
                </a:cubicBezTo>
                <a:close/>
                <a:moveTo>
                  <a:pt x="943539" y="4435869"/>
                </a:moveTo>
                <a:cubicBezTo>
                  <a:pt x="943539" y="4438676"/>
                  <a:pt x="943539" y="4438676"/>
                  <a:pt x="943539" y="4438676"/>
                </a:cubicBezTo>
                <a:cubicBezTo>
                  <a:pt x="944942" y="4435869"/>
                  <a:pt x="944942" y="4438676"/>
                  <a:pt x="943539" y="4435869"/>
                </a:cubicBezTo>
                <a:close/>
                <a:moveTo>
                  <a:pt x="731639" y="4435869"/>
                </a:moveTo>
                <a:cubicBezTo>
                  <a:pt x="727429" y="4441482"/>
                  <a:pt x="729533" y="4438676"/>
                  <a:pt x="729533" y="4441482"/>
                </a:cubicBezTo>
                <a:cubicBezTo>
                  <a:pt x="729533" y="4438676"/>
                  <a:pt x="731639" y="4438676"/>
                  <a:pt x="731639" y="4435869"/>
                </a:cubicBezTo>
                <a:close/>
                <a:moveTo>
                  <a:pt x="727429" y="4435869"/>
                </a:moveTo>
                <a:cubicBezTo>
                  <a:pt x="725324" y="4438676"/>
                  <a:pt x="725324" y="4438676"/>
                  <a:pt x="723219" y="4441482"/>
                </a:cubicBezTo>
                <a:cubicBezTo>
                  <a:pt x="725324" y="4441482"/>
                  <a:pt x="725324" y="4441482"/>
                  <a:pt x="725324" y="4441482"/>
                </a:cubicBezTo>
                <a:cubicBezTo>
                  <a:pt x="725324" y="4438676"/>
                  <a:pt x="727429" y="4438676"/>
                  <a:pt x="727429" y="4435869"/>
                </a:cubicBezTo>
                <a:close/>
                <a:moveTo>
                  <a:pt x="708729" y="4432544"/>
                </a:moveTo>
                <a:lnTo>
                  <a:pt x="706436" y="4434073"/>
                </a:lnTo>
                <a:lnTo>
                  <a:pt x="704142" y="4434837"/>
                </a:lnTo>
                <a:cubicBezTo>
                  <a:pt x="706436" y="4434837"/>
                  <a:pt x="708729" y="4432544"/>
                  <a:pt x="708729" y="4432544"/>
                </a:cubicBezTo>
                <a:close/>
                <a:moveTo>
                  <a:pt x="748479" y="4431659"/>
                </a:moveTo>
                <a:cubicBezTo>
                  <a:pt x="748479" y="4431659"/>
                  <a:pt x="748479" y="4431659"/>
                  <a:pt x="748479" y="4434465"/>
                </a:cubicBezTo>
                <a:cubicBezTo>
                  <a:pt x="748479" y="4434465"/>
                  <a:pt x="750583" y="4434465"/>
                  <a:pt x="752689" y="4434465"/>
                </a:cubicBezTo>
                <a:cubicBezTo>
                  <a:pt x="752689" y="4434465"/>
                  <a:pt x="752689" y="4431659"/>
                  <a:pt x="752689" y="4431659"/>
                </a:cubicBezTo>
                <a:cubicBezTo>
                  <a:pt x="750583" y="4431659"/>
                  <a:pt x="750583" y="4431659"/>
                  <a:pt x="748479" y="4431659"/>
                </a:cubicBezTo>
                <a:close/>
                <a:moveTo>
                  <a:pt x="720412" y="4431659"/>
                </a:moveTo>
                <a:cubicBezTo>
                  <a:pt x="720412" y="4433765"/>
                  <a:pt x="720412" y="4433765"/>
                  <a:pt x="719009" y="4433765"/>
                </a:cubicBezTo>
                <a:cubicBezTo>
                  <a:pt x="719009" y="4433765"/>
                  <a:pt x="719009" y="4433765"/>
                  <a:pt x="719009" y="4435869"/>
                </a:cubicBezTo>
                <a:cubicBezTo>
                  <a:pt x="719009" y="4433765"/>
                  <a:pt x="720412" y="4433765"/>
                  <a:pt x="720412" y="4431659"/>
                </a:cubicBezTo>
                <a:close/>
                <a:moveTo>
                  <a:pt x="4419542" y="4428852"/>
                </a:moveTo>
                <a:cubicBezTo>
                  <a:pt x="4412876" y="4431191"/>
                  <a:pt x="4406210" y="4431191"/>
                  <a:pt x="4399544" y="4433530"/>
                </a:cubicBezTo>
                <a:cubicBezTo>
                  <a:pt x="4399544" y="4435869"/>
                  <a:pt x="4397322" y="4435869"/>
                  <a:pt x="4397322" y="4435869"/>
                </a:cubicBezTo>
                <a:cubicBezTo>
                  <a:pt x="4401766" y="4435869"/>
                  <a:pt x="4410654" y="4435869"/>
                  <a:pt x="4415098" y="4431191"/>
                </a:cubicBezTo>
                <a:cubicBezTo>
                  <a:pt x="4417320" y="4431191"/>
                  <a:pt x="4417320" y="4428852"/>
                  <a:pt x="4419542" y="4428852"/>
                </a:cubicBezTo>
                <a:close/>
                <a:moveTo>
                  <a:pt x="739007" y="4428852"/>
                </a:moveTo>
                <a:cubicBezTo>
                  <a:pt x="736550" y="4431659"/>
                  <a:pt x="734095" y="4431659"/>
                  <a:pt x="731639" y="4434465"/>
                </a:cubicBezTo>
                <a:cubicBezTo>
                  <a:pt x="734095" y="4431659"/>
                  <a:pt x="736550" y="4431659"/>
                  <a:pt x="741463" y="4431659"/>
                </a:cubicBezTo>
                <a:cubicBezTo>
                  <a:pt x="741463" y="4431659"/>
                  <a:pt x="739007" y="4428852"/>
                  <a:pt x="739007" y="4428852"/>
                </a:cubicBezTo>
                <a:close/>
                <a:moveTo>
                  <a:pt x="763916" y="4424643"/>
                </a:moveTo>
                <a:cubicBezTo>
                  <a:pt x="761577" y="4424643"/>
                  <a:pt x="759238" y="4427449"/>
                  <a:pt x="756899" y="4427449"/>
                </a:cubicBezTo>
                <a:cubicBezTo>
                  <a:pt x="759238" y="4427449"/>
                  <a:pt x="759238" y="4427449"/>
                  <a:pt x="761577" y="4427449"/>
                </a:cubicBezTo>
                <a:cubicBezTo>
                  <a:pt x="761577" y="4424643"/>
                  <a:pt x="763916" y="4424643"/>
                  <a:pt x="763916" y="4424643"/>
                </a:cubicBezTo>
                <a:close/>
                <a:moveTo>
                  <a:pt x="731639" y="4424643"/>
                </a:moveTo>
                <a:cubicBezTo>
                  <a:pt x="729533" y="4426748"/>
                  <a:pt x="729533" y="4426748"/>
                  <a:pt x="727429" y="4426748"/>
                </a:cubicBezTo>
                <a:cubicBezTo>
                  <a:pt x="729533" y="4426748"/>
                  <a:pt x="729533" y="4426748"/>
                  <a:pt x="729533" y="4428853"/>
                </a:cubicBezTo>
                <a:cubicBezTo>
                  <a:pt x="729533" y="4426748"/>
                  <a:pt x="731639" y="4426748"/>
                  <a:pt x="731639" y="4426748"/>
                </a:cubicBezTo>
                <a:cubicBezTo>
                  <a:pt x="731639" y="4426748"/>
                  <a:pt x="731639" y="4426748"/>
                  <a:pt x="731639" y="4424643"/>
                </a:cubicBezTo>
                <a:close/>
                <a:moveTo>
                  <a:pt x="807418" y="4423239"/>
                </a:moveTo>
                <a:cubicBezTo>
                  <a:pt x="807418" y="4423239"/>
                  <a:pt x="806014" y="4423239"/>
                  <a:pt x="806014" y="4424643"/>
                </a:cubicBezTo>
                <a:cubicBezTo>
                  <a:pt x="806014" y="4424643"/>
                  <a:pt x="806014" y="4424643"/>
                  <a:pt x="807418" y="4424643"/>
                </a:cubicBezTo>
                <a:cubicBezTo>
                  <a:pt x="807418" y="4424643"/>
                  <a:pt x="807418" y="4424643"/>
                  <a:pt x="807418" y="4423239"/>
                </a:cubicBezTo>
                <a:close/>
                <a:moveTo>
                  <a:pt x="751285" y="4420432"/>
                </a:moveTo>
                <a:cubicBezTo>
                  <a:pt x="751285" y="4422538"/>
                  <a:pt x="748479" y="4422538"/>
                  <a:pt x="748479" y="4424643"/>
                </a:cubicBezTo>
                <a:cubicBezTo>
                  <a:pt x="748479" y="4424643"/>
                  <a:pt x="751285" y="4422538"/>
                  <a:pt x="751285" y="4422538"/>
                </a:cubicBezTo>
                <a:lnTo>
                  <a:pt x="751285" y="4423239"/>
                </a:lnTo>
                <a:cubicBezTo>
                  <a:pt x="753157" y="4423239"/>
                  <a:pt x="753157" y="4423239"/>
                  <a:pt x="753157" y="4423239"/>
                </a:cubicBezTo>
                <a:cubicBezTo>
                  <a:pt x="755027" y="4423239"/>
                  <a:pt x="756899" y="4420432"/>
                  <a:pt x="756899" y="4420432"/>
                </a:cubicBezTo>
                <a:cubicBezTo>
                  <a:pt x="756899" y="4420432"/>
                  <a:pt x="755027" y="4420432"/>
                  <a:pt x="755027" y="4420432"/>
                </a:cubicBezTo>
                <a:cubicBezTo>
                  <a:pt x="753157" y="4420432"/>
                  <a:pt x="755027" y="4420432"/>
                  <a:pt x="753157" y="4420432"/>
                </a:cubicBezTo>
                <a:cubicBezTo>
                  <a:pt x="753157" y="4420432"/>
                  <a:pt x="753157" y="4420432"/>
                  <a:pt x="751285" y="4420432"/>
                </a:cubicBezTo>
                <a:close/>
                <a:moveTo>
                  <a:pt x="745672" y="4416223"/>
                </a:moveTo>
                <a:cubicBezTo>
                  <a:pt x="743567" y="4418329"/>
                  <a:pt x="739357" y="4418329"/>
                  <a:pt x="737252" y="4420433"/>
                </a:cubicBezTo>
                <a:cubicBezTo>
                  <a:pt x="739357" y="4420433"/>
                  <a:pt x="741462" y="4418329"/>
                  <a:pt x="741462" y="4418329"/>
                </a:cubicBezTo>
                <a:cubicBezTo>
                  <a:pt x="743567" y="4418329"/>
                  <a:pt x="743567" y="4418329"/>
                  <a:pt x="745672" y="4416223"/>
                </a:cubicBezTo>
                <a:close/>
                <a:moveTo>
                  <a:pt x="1001074" y="4412013"/>
                </a:moveTo>
                <a:cubicBezTo>
                  <a:pt x="1001074" y="4412013"/>
                  <a:pt x="998969" y="4412013"/>
                  <a:pt x="996865" y="4414819"/>
                </a:cubicBezTo>
                <a:cubicBezTo>
                  <a:pt x="998969" y="4414819"/>
                  <a:pt x="998969" y="4414819"/>
                  <a:pt x="1001074" y="4414819"/>
                </a:cubicBezTo>
                <a:cubicBezTo>
                  <a:pt x="1001074" y="4412013"/>
                  <a:pt x="1001074" y="4412013"/>
                  <a:pt x="1001074" y="4412013"/>
                </a:cubicBezTo>
                <a:close/>
                <a:moveTo>
                  <a:pt x="752689" y="4409206"/>
                </a:moveTo>
                <a:cubicBezTo>
                  <a:pt x="750350" y="4409206"/>
                  <a:pt x="748011" y="4410610"/>
                  <a:pt x="745672" y="4410610"/>
                </a:cubicBezTo>
                <a:cubicBezTo>
                  <a:pt x="745672" y="4410610"/>
                  <a:pt x="748011" y="4410610"/>
                  <a:pt x="748011" y="4410610"/>
                </a:cubicBezTo>
                <a:cubicBezTo>
                  <a:pt x="750350" y="4410610"/>
                  <a:pt x="750350" y="4409206"/>
                  <a:pt x="752689" y="4409206"/>
                </a:cubicBezTo>
                <a:close/>
                <a:moveTo>
                  <a:pt x="755320" y="4405347"/>
                </a:moveTo>
                <a:cubicBezTo>
                  <a:pt x="754794" y="4404996"/>
                  <a:pt x="753741" y="4404996"/>
                  <a:pt x="750583" y="4406399"/>
                </a:cubicBezTo>
                <a:cubicBezTo>
                  <a:pt x="752688" y="4409206"/>
                  <a:pt x="752688" y="4406399"/>
                  <a:pt x="756899" y="4406399"/>
                </a:cubicBezTo>
                <a:cubicBezTo>
                  <a:pt x="755847" y="4406399"/>
                  <a:pt x="755847" y="4405698"/>
                  <a:pt x="755320" y="4405347"/>
                </a:cubicBezTo>
                <a:close/>
                <a:moveTo>
                  <a:pt x="776545" y="4402190"/>
                </a:moveTo>
                <a:cubicBezTo>
                  <a:pt x="774206" y="4404295"/>
                  <a:pt x="771867" y="4404295"/>
                  <a:pt x="769528" y="4406400"/>
                </a:cubicBezTo>
                <a:cubicBezTo>
                  <a:pt x="769528" y="4404295"/>
                  <a:pt x="771867" y="4404295"/>
                  <a:pt x="774206" y="4404295"/>
                </a:cubicBezTo>
                <a:cubicBezTo>
                  <a:pt x="774206" y="4404295"/>
                  <a:pt x="776545" y="4404295"/>
                  <a:pt x="776545" y="4402190"/>
                </a:cubicBezTo>
                <a:close/>
                <a:moveTo>
                  <a:pt x="773738" y="4399383"/>
                </a:moveTo>
                <a:cubicBezTo>
                  <a:pt x="771399" y="4399383"/>
                  <a:pt x="769060" y="4399383"/>
                  <a:pt x="766721" y="4402190"/>
                </a:cubicBezTo>
                <a:cubicBezTo>
                  <a:pt x="769060" y="4402190"/>
                  <a:pt x="769060" y="4402190"/>
                  <a:pt x="769060" y="4402190"/>
                </a:cubicBezTo>
                <a:cubicBezTo>
                  <a:pt x="771399" y="4399383"/>
                  <a:pt x="771399" y="4399383"/>
                  <a:pt x="773738" y="4399383"/>
                </a:cubicBezTo>
                <a:close/>
                <a:moveTo>
                  <a:pt x="763916" y="4399383"/>
                </a:moveTo>
                <a:cubicBezTo>
                  <a:pt x="761577" y="4401489"/>
                  <a:pt x="759238" y="4401489"/>
                  <a:pt x="756899" y="4401489"/>
                </a:cubicBezTo>
                <a:cubicBezTo>
                  <a:pt x="756899" y="4401489"/>
                  <a:pt x="756899" y="4403594"/>
                  <a:pt x="756899" y="4403594"/>
                </a:cubicBezTo>
                <a:cubicBezTo>
                  <a:pt x="759238" y="4403594"/>
                  <a:pt x="759238" y="4403594"/>
                  <a:pt x="761577" y="4401489"/>
                </a:cubicBezTo>
                <a:cubicBezTo>
                  <a:pt x="761577" y="4401489"/>
                  <a:pt x="763916" y="4401489"/>
                  <a:pt x="763916" y="4401489"/>
                </a:cubicBezTo>
                <a:cubicBezTo>
                  <a:pt x="763916" y="4401489"/>
                  <a:pt x="763916" y="4399383"/>
                  <a:pt x="763916" y="4399383"/>
                </a:cubicBezTo>
                <a:close/>
                <a:moveTo>
                  <a:pt x="810692" y="4385350"/>
                </a:moveTo>
                <a:cubicBezTo>
                  <a:pt x="808353" y="4387689"/>
                  <a:pt x="806014" y="4387689"/>
                  <a:pt x="806014" y="4390028"/>
                </a:cubicBezTo>
                <a:cubicBezTo>
                  <a:pt x="808353" y="4390028"/>
                  <a:pt x="808353" y="4390028"/>
                  <a:pt x="806014" y="4392367"/>
                </a:cubicBezTo>
                <a:cubicBezTo>
                  <a:pt x="808353" y="4390028"/>
                  <a:pt x="810692" y="4390028"/>
                  <a:pt x="810692" y="4387689"/>
                </a:cubicBezTo>
                <a:cubicBezTo>
                  <a:pt x="810692" y="4385350"/>
                  <a:pt x="810692" y="4385350"/>
                  <a:pt x="810692" y="4385350"/>
                </a:cubicBezTo>
                <a:close/>
                <a:moveTo>
                  <a:pt x="817241" y="4381140"/>
                </a:moveTo>
                <a:cubicBezTo>
                  <a:pt x="814902" y="4381140"/>
                  <a:pt x="812563" y="4383946"/>
                  <a:pt x="810224" y="4383946"/>
                </a:cubicBezTo>
                <a:cubicBezTo>
                  <a:pt x="812563" y="4383946"/>
                  <a:pt x="812563" y="4383946"/>
                  <a:pt x="812563" y="4383946"/>
                </a:cubicBezTo>
                <a:cubicBezTo>
                  <a:pt x="814902" y="4383946"/>
                  <a:pt x="814902" y="4381140"/>
                  <a:pt x="817241" y="4381140"/>
                </a:cubicBezTo>
                <a:close/>
                <a:moveTo>
                  <a:pt x="780754" y="4381140"/>
                </a:moveTo>
                <a:cubicBezTo>
                  <a:pt x="780754" y="4381140"/>
                  <a:pt x="780754" y="4381140"/>
                  <a:pt x="782859" y="4383946"/>
                </a:cubicBezTo>
                <a:cubicBezTo>
                  <a:pt x="782859" y="4381140"/>
                  <a:pt x="784965" y="4381140"/>
                  <a:pt x="784965" y="4381140"/>
                </a:cubicBezTo>
                <a:cubicBezTo>
                  <a:pt x="782859" y="4381140"/>
                  <a:pt x="782859" y="4381140"/>
                  <a:pt x="780754" y="4381140"/>
                </a:cubicBezTo>
                <a:close/>
                <a:moveTo>
                  <a:pt x="798998" y="4374124"/>
                </a:moveTo>
                <a:cubicBezTo>
                  <a:pt x="796659" y="4376930"/>
                  <a:pt x="794320" y="4376930"/>
                  <a:pt x="791981" y="4379737"/>
                </a:cubicBezTo>
                <a:cubicBezTo>
                  <a:pt x="794320" y="4379737"/>
                  <a:pt x="794320" y="4376930"/>
                  <a:pt x="796659" y="4376930"/>
                </a:cubicBezTo>
                <a:cubicBezTo>
                  <a:pt x="796659" y="4376930"/>
                  <a:pt x="798998" y="4376930"/>
                  <a:pt x="798998" y="4374124"/>
                </a:cubicBezTo>
                <a:close/>
                <a:moveTo>
                  <a:pt x="820047" y="4372019"/>
                </a:moveTo>
                <a:cubicBezTo>
                  <a:pt x="817241" y="4372019"/>
                  <a:pt x="817241" y="4374124"/>
                  <a:pt x="817241" y="4374124"/>
                </a:cubicBezTo>
                <a:cubicBezTo>
                  <a:pt x="817241" y="4374124"/>
                  <a:pt x="820047" y="4374124"/>
                  <a:pt x="820047" y="4374124"/>
                </a:cubicBezTo>
                <a:close/>
                <a:moveTo>
                  <a:pt x="772952" y="4370631"/>
                </a:moveTo>
                <a:cubicBezTo>
                  <a:pt x="772952" y="4370631"/>
                  <a:pt x="775246" y="4370631"/>
                  <a:pt x="775246" y="4370631"/>
                </a:cubicBezTo>
                <a:cubicBezTo>
                  <a:pt x="772952" y="4372924"/>
                  <a:pt x="770658" y="4372924"/>
                  <a:pt x="770658" y="4372924"/>
                </a:cubicBezTo>
                <a:cubicBezTo>
                  <a:pt x="770658" y="4372924"/>
                  <a:pt x="772952" y="4372924"/>
                  <a:pt x="772952" y="4370631"/>
                </a:cubicBezTo>
                <a:close/>
                <a:moveTo>
                  <a:pt x="850921" y="4351671"/>
                </a:moveTo>
                <a:cubicBezTo>
                  <a:pt x="848815" y="4351671"/>
                  <a:pt x="846711" y="4351671"/>
                  <a:pt x="846711" y="4354477"/>
                </a:cubicBezTo>
                <a:cubicBezTo>
                  <a:pt x="846711" y="4354477"/>
                  <a:pt x="846711" y="4354477"/>
                  <a:pt x="848815" y="4354477"/>
                </a:cubicBezTo>
                <a:cubicBezTo>
                  <a:pt x="848815" y="4351671"/>
                  <a:pt x="850921" y="4351671"/>
                  <a:pt x="850921" y="4351671"/>
                </a:cubicBezTo>
                <a:close/>
                <a:moveTo>
                  <a:pt x="814435" y="4351671"/>
                </a:moveTo>
                <a:cubicBezTo>
                  <a:pt x="812096" y="4351671"/>
                  <a:pt x="809757" y="4351671"/>
                  <a:pt x="807418" y="4354477"/>
                </a:cubicBezTo>
                <a:cubicBezTo>
                  <a:pt x="809757" y="4354477"/>
                  <a:pt x="809757" y="4354477"/>
                  <a:pt x="809757" y="4354477"/>
                </a:cubicBezTo>
                <a:cubicBezTo>
                  <a:pt x="812096" y="4351671"/>
                  <a:pt x="812096" y="4351671"/>
                  <a:pt x="814435" y="4351671"/>
                </a:cubicBezTo>
                <a:close/>
                <a:moveTo>
                  <a:pt x="824258" y="4344654"/>
                </a:moveTo>
                <a:cubicBezTo>
                  <a:pt x="821919" y="4346759"/>
                  <a:pt x="819580" y="4346759"/>
                  <a:pt x="817241" y="4348864"/>
                </a:cubicBezTo>
                <a:cubicBezTo>
                  <a:pt x="817241" y="4348864"/>
                  <a:pt x="819580" y="4348864"/>
                  <a:pt x="819580" y="4348864"/>
                </a:cubicBezTo>
                <a:cubicBezTo>
                  <a:pt x="821919" y="4346759"/>
                  <a:pt x="824258" y="4346759"/>
                  <a:pt x="824258" y="4344654"/>
                </a:cubicBezTo>
                <a:close/>
                <a:moveTo>
                  <a:pt x="824258" y="4340444"/>
                </a:moveTo>
                <a:lnTo>
                  <a:pt x="822888" y="4340855"/>
                </a:lnTo>
                <a:lnTo>
                  <a:pt x="822607" y="4340775"/>
                </a:lnTo>
                <a:close/>
                <a:moveTo>
                  <a:pt x="821451" y="4340444"/>
                </a:moveTo>
                <a:lnTo>
                  <a:pt x="822607" y="4340775"/>
                </a:lnTo>
                <a:lnTo>
                  <a:pt x="817241" y="4341848"/>
                </a:lnTo>
                <a:cubicBezTo>
                  <a:pt x="817241" y="4341848"/>
                  <a:pt x="819580" y="4341848"/>
                  <a:pt x="819580" y="4341848"/>
                </a:cubicBezTo>
                <a:lnTo>
                  <a:pt x="822888" y="4340855"/>
                </a:lnTo>
                <a:lnTo>
                  <a:pt x="826362" y="4341848"/>
                </a:lnTo>
                <a:cubicBezTo>
                  <a:pt x="826362" y="4341848"/>
                  <a:pt x="826362" y="4341848"/>
                  <a:pt x="828819" y="4340444"/>
                </a:cubicBezTo>
                <a:lnTo>
                  <a:pt x="824258" y="4340444"/>
                </a:lnTo>
                <a:close/>
                <a:moveTo>
                  <a:pt x="857937" y="4323604"/>
                </a:moveTo>
                <a:cubicBezTo>
                  <a:pt x="857937" y="4323604"/>
                  <a:pt x="856533" y="4326411"/>
                  <a:pt x="856533" y="4326411"/>
                </a:cubicBezTo>
                <a:cubicBezTo>
                  <a:pt x="857937" y="4323604"/>
                  <a:pt x="857937" y="4326411"/>
                  <a:pt x="857937" y="4323604"/>
                </a:cubicBezTo>
                <a:close/>
                <a:moveTo>
                  <a:pt x="806014" y="4323604"/>
                </a:moveTo>
                <a:cubicBezTo>
                  <a:pt x="806014" y="4323604"/>
                  <a:pt x="806014" y="4323604"/>
                  <a:pt x="806014" y="4326411"/>
                </a:cubicBezTo>
                <a:cubicBezTo>
                  <a:pt x="806014" y="4323604"/>
                  <a:pt x="806014" y="4323604"/>
                  <a:pt x="807418" y="4323604"/>
                </a:cubicBezTo>
                <a:cubicBezTo>
                  <a:pt x="806014" y="4323604"/>
                  <a:pt x="806014" y="4323604"/>
                  <a:pt x="806014" y="4323604"/>
                </a:cubicBezTo>
                <a:close/>
                <a:moveTo>
                  <a:pt x="894423" y="4322201"/>
                </a:moveTo>
                <a:cubicBezTo>
                  <a:pt x="894423" y="4323604"/>
                  <a:pt x="892318" y="4323604"/>
                  <a:pt x="890213" y="4323604"/>
                </a:cubicBezTo>
                <a:cubicBezTo>
                  <a:pt x="892318" y="4323604"/>
                  <a:pt x="892318" y="4323604"/>
                  <a:pt x="892318" y="4323604"/>
                </a:cubicBezTo>
                <a:cubicBezTo>
                  <a:pt x="894423" y="4323604"/>
                  <a:pt x="894423" y="4323604"/>
                  <a:pt x="894423" y="4322201"/>
                </a:cubicBezTo>
                <a:close/>
                <a:moveTo>
                  <a:pt x="847412" y="4319394"/>
                </a:moveTo>
                <a:cubicBezTo>
                  <a:pt x="847412" y="4321500"/>
                  <a:pt x="847412" y="4321500"/>
                  <a:pt x="845307" y="4323604"/>
                </a:cubicBezTo>
                <a:cubicBezTo>
                  <a:pt x="847412" y="4323604"/>
                  <a:pt x="849516" y="4321500"/>
                  <a:pt x="849516" y="4321500"/>
                </a:cubicBezTo>
                <a:cubicBezTo>
                  <a:pt x="851622" y="4321500"/>
                  <a:pt x="853727" y="4319394"/>
                  <a:pt x="853727" y="4319394"/>
                </a:cubicBezTo>
                <a:cubicBezTo>
                  <a:pt x="851622" y="4319394"/>
                  <a:pt x="849516" y="4319394"/>
                  <a:pt x="847412" y="4319394"/>
                </a:cubicBezTo>
                <a:close/>
                <a:moveTo>
                  <a:pt x="823790" y="4312378"/>
                </a:moveTo>
                <a:cubicBezTo>
                  <a:pt x="823790" y="4312378"/>
                  <a:pt x="821451" y="4312378"/>
                  <a:pt x="821451" y="4315184"/>
                </a:cubicBezTo>
                <a:cubicBezTo>
                  <a:pt x="821451" y="4315184"/>
                  <a:pt x="823790" y="4315184"/>
                  <a:pt x="823790" y="4315184"/>
                </a:cubicBezTo>
                <a:cubicBezTo>
                  <a:pt x="826129" y="4312378"/>
                  <a:pt x="828468" y="4312378"/>
                  <a:pt x="828468" y="4312378"/>
                </a:cubicBezTo>
                <a:cubicBezTo>
                  <a:pt x="828468" y="4312378"/>
                  <a:pt x="826129" y="4312378"/>
                  <a:pt x="823790" y="4312378"/>
                </a:cubicBezTo>
                <a:close/>
                <a:moveTo>
                  <a:pt x="833673" y="4311790"/>
                </a:moveTo>
                <a:lnTo>
                  <a:pt x="833145" y="4312845"/>
                </a:lnTo>
                <a:lnTo>
                  <a:pt x="832497" y="4312414"/>
                </a:lnTo>
                <a:close/>
                <a:moveTo>
                  <a:pt x="835484" y="4308167"/>
                </a:moveTo>
                <a:lnTo>
                  <a:pt x="835441" y="4308254"/>
                </a:lnTo>
                <a:lnTo>
                  <a:pt x="835379" y="4308273"/>
                </a:lnTo>
                <a:close/>
                <a:moveTo>
                  <a:pt x="819346" y="4308167"/>
                </a:moveTo>
                <a:cubicBezTo>
                  <a:pt x="815136" y="4312845"/>
                  <a:pt x="819346" y="4310506"/>
                  <a:pt x="813031" y="4312845"/>
                </a:cubicBezTo>
                <a:cubicBezTo>
                  <a:pt x="813031" y="4312845"/>
                  <a:pt x="813031" y="4315184"/>
                  <a:pt x="813031" y="4315184"/>
                </a:cubicBezTo>
                <a:cubicBezTo>
                  <a:pt x="815136" y="4315184"/>
                  <a:pt x="817241" y="4312845"/>
                  <a:pt x="817241" y="4312845"/>
                </a:cubicBezTo>
                <a:cubicBezTo>
                  <a:pt x="821451" y="4310506"/>
                  <a:pt x="821451" y="4310506"/>
                  <a:pt x="821451" y="4308167"/>
                </a:cubicBezTo>
                <a:cubicBezTo>
                  <a:pt x="821451" y="4308167"/>
                  <a:pt x="821451" y="4308167"/>
                  <a:pt x="819346" y="4308167"/>
                </a:cubicBezTo>
                <a:close/>
                <a:moveTo>
                  <a:pt x="817241" y="4305361"/>
                </a:moveTo>
                <a:cubicBezTo>
                  <a:pt x="814902" y="4305361"/>
                  <a:pt x="812563" y="4307466"/>
                  <a:pt x="810224" y="4309571"/>
                </a:cubicBezTo>
                <a:cubicBezTo>
                  <a:pt x="812563" y="4309571"/>
                  <a:pt x="814902" y="4307466"/>
                  <a:pt x="817241" y="4307466"/>
                </a:cubicBezTo>
                <a:cubicBezTo>
                  <a:pt x="817241" y="4305361"/>
                  <a:pt x="817241" y="4307466"/>
                  <a:pt x="817241" y="4305361"/>
                </a:cubicBezTo>
                <a:close/>
                <a:moveTo>
                  <a:pt x="4660444" y="4305360"/>
                </a:moveTo>
                <a:cubicBezTo>
                  <a:pt x="4660444" y="4306764"/>
                  <a:pt x="4660444" y="4306764"/>
                  <a:pt x="4658105" y="4306764"/>
                </a:cubicBezTo>
                <a:cubicBezTo>
                  <a:pt x="4660444" y="4306764"/>
                  <a:pt x="4660444" y="4306764"/>
                  <a:pt x="4662783" y="4306764"/>
                </a:cubicBezTo>
                <a:cubicBezTo>
                  <a:pt x="4662783" y="4306764"/>
                  <a:pt x="4662783" y="4306764"/>
                  <a:pt x="4665122" y="4306764"/>
                </a:cubicBezTo>
                <a:cubicBezTo>
                  <a:pt x="4665122" y="4306764"/>
                  <a:pt x="4665122" y="4305360"/>
                  <a:pt x="4665122" y="4305360"/>
                </a:cubicBezTo>
                <a:cubicBezTo>
                  <a:pt x="4665122" y="4305360"/>
                  <a:pt x="4662783" y="4305360"/>
                  <a:pt x="4660444" y="4305360"/>
                </a:cubicBezTo>
                <a:close/>
                <a:moveTo>
                  <a:pt x="863083" y="4301151"/>
                </a:moveTo>
                <a:cubicBezTo>
                  <a:pt x="863083" y="4303257"/>
                  <a:pt x="860744" y="4303257"/>
                  <a:pt x="860744" y="4305362"/>
                </a:cubicBezTo>
                <a:cubicBezTo>
                  <a:pt x="863083" y="4305362"/>
                  <a:pt x="865422" y="4303257"/>
                  <a:pt x="867761" y="4303257"/>
                </a:cubicBezTo>
                <a:cubicBezTo>
                  <a:pt x="865422" y="4303257"/>
                  <a:pt x="865422" y="4303257"/>
                  <a:pt x="863083" y="4303257"/>
                </a:cubicBezTo>
                <a:cubicBezTo>
                  <a:pt x="863083" y="4303257"/>
                  <a:pt x="863083" y="4301151"/>
                  <a:pt x="863083" y="4301151"/>
                </a:cubicBezTo>
                <a:close/>
                <a:moveTo>
                  <a:pt x="831274" y="4301151"/>
                </a:moveTo>
                <a:cubicBezTo>
                  <a:pt x="828467" y="4303257"/>
                  <a:pt x="828467" y="4305362"/>
                  <a:pt x="825660" y="4305362"/>
                </a:cubicBezTo>
                <a:cubicBezTo>
                  <a:pt x="828467" y="4303257"/>
                  <a:pt x="825660" y="4305362"/>
                  <a:pt x="831274" y="4301151"/>
                </a:cubicBezTo>
                <a:close/>
                <a:moveTo>
                  <a:pt x="800401" y="4301151"/>
                </a:moveTo>
                <a:lnTo>
                  <a:pt x="797875" y="4303678"/>
                </a:lnTo>
                <a:lnTo>
                  <a:pt x="796190" y="4303257"/>
                </a:lnTo>
                <a:cubicBezTo>
                  <a:pt x="794086" y="4303257"/>
                  <a:pt x="794086" y="4305362"/>
                  <a:pt x="791981" y="4305362"/>
                </a:cubicBezTo>
                <a:cubicBezTo>
                  <a:pt x="794086" y="4305362"/>
                  <a:pt x="796190" y="4305362"/>
                  <a:pt x="796190" y="4305362"/>
                </a:cubicBezTo>
                <a:lnTo>
                  <a:pt x="797875" y="4303678"/>
                </a:lnTo>
                <a:lnTo>
                  <a:pt x="798296" y="4303783"/>
                </a:lnTo>
                <a:cubicBezTo>
                  <a:pt x="798296" y="4303783"/>
                  <a:pt x="798296" y="4303257"/>
                  <a:pt x="800401" y="4301151"/>
                </a:cubicBezTo>
                <a:close/>
                <a:moveTo>
                  <a:pt x="833028" y="4298345"/>
                </a:moveTo>
                <a:cubicBezTo>
                  <a:pt x="830572" y="4298345"/>
                  <a:pt x="828116" y="4301151"/>
                  <a:pt x="825660" y="4301151"/>
                </a:cubicBezTo>
                <a:cubicBezTo>
                  <a:pt x="825660" y="4301151"/>
                  <a:pt x="825660" y="4303958"/>
                  <a:pt x="825660" y="4303958"/>
                </a:cubicBezTo>
                <a:cubicBezTo>
                  <a:pt x="828467" y="4301151"/>
                  <a:pt x="828467" y="4303958"/>
                  <a:pt x="825660" y="4301151"/>
                </a:cubicBezTo>
                <a:cubicBezTo>
                  <a:pt x="828116" y="4301151"/>
                  <a:pt x="833028" y="4298345"/>
                  <a:pt x="835484" y="4298345"/>
                </a:cubicBezTo>
                <a:cubicBezTo>
                  <a:pt x="835484" y="4298345"/>
                  <a:pt x="833028" y="4298345"/>
                  <a:pt x="833028" y="4298345"/>
                </a:cubicBezTo>
                <a:close/>
                <a:moveTo>
                  <a:pt x="814435" y="4296941"/>
                </a:moveTo>
                <a:cubicBezTo>
                  <a:pt x="812329" y="4298345"/>
                  <a:pt x="812329" y="4298345"/>
                  <a:pt x="810224" y="4298345"/>
                </a:cubicBezTo>
                <a:lnTo>
                  <a:pt x="807885" y="4300216"/>
                </a:lnTo>
                <a:lnTo>
                  <a:pt x="807885" y="4298345"/>
                </a:lnTo>
                <a:cubicBezTo>
                  <a:pt x="805546" y="4301151"/>
                  <a:pt x="805546" y="4301151"/>
                  <a:pt x="803207" y="4303958"/>
                </a:cubicBezTo>
                <a:lnTo>
                  <a:pt x="807885" y="4300216"/>
                </a:lnTo>
                <a:lnTo>
                  <a:pt x="807885" y="4301151"/>
                </a:lnTo>
                <a:cubicBezTo>
                  <a:pt x="807885" y="4301151"/>
                  <a:pt x="807885" y="4298345"/>
                  <a:pt x="810224" y="4298345"/>
                </a:cubicBezTo>
                <a:cubicBezTo>
                  <a:pt x="812329" y="4298345"/>
                  <a:pt x="812329" y="4298345"/>
                  <a:pt x="812329" y="4298345"/>
                </a:cubicBezTo>
                <a:cubicBezTo>
                  <a:pt x="812329" y="4298345"/>
                  <a:pt x="814435" y="4298345"/>
                  <a:pt x="814435" y="4296941"/>
                </a:cubicBezTo>
                <a:close/>
                <a:moveTo>
                  <a:pt x="820749" y="4293082"/>
                </a:moveTo>
                <a:cubicBezTo>
                  <a:pt x="820398" y="4293432"/>
                  <a:pt x="820047" y="4294134"/>
                  <a:pt x="820047" y="4294134"/>
                </a:cubicBezTo>
                <a:cubicBezTo>
                  <a:pt x="820047" y="4294134"/>
                  <a:pt x="821451" y="4294134"/>
                  <a:pt x="821451" y="4294134"/>
                </a:cubicBezTo>
                <a:cubicBezTo>
                  <a:pt x="821451" y="4292731"/>
                  <a:pt x="821100" y="4292731"/>
                  <a:pt x="820749" y="4293082"/>
                </a:cubicBezTo>
                <a:close/>
                <a:moveTo>
                  <a:pt x="835484" y="4291328"/>
                </a:moveTo>
                <a:cubicBezTo>
                  <a:pt x="835484" y="4294134"/>
                  <a:pt x="837589" y="4294134"/>
                  <a:pt x="839694" y="4294134"/>
                </a:cubicBezTo>
                <a:cubicBezTo>
                  <a:pt x="838291" y="4296941"/>
                  <a:pt x="839694" y="4294134"/>
                  <a:pt x="839694" y="4296941"/>
                </a:cubicBezTo>
                <a:cubicBezTo>
                  <a:pt x="839694" y="4296941"/>
                  <a:pt x="839694" y="4294134"/>
                  <a:pt x="839694" y="4294134"/>
                </a:cubicBezTo>
                <a:cubicBezTo>
                  <a:pt x="839694" y="4291328"/>
                  <a:pt x="839694" y="4291328"/>
                  <a:pt x="839694" y="4291328"/>
                </a:cubicBezTo>
                <a:cubicBezTo>
                  <a:pt x="837589" y="4291328"/>
                  <a:pt x="837589" y="4291328"/>
                  <a:pt x="835484" y="4291328"/>
                </a:cubicBezTo>
                <a:close/>
                <a:moveTo>
                  <a:pt x="881793" y="4289925"/>
                </a:moveTo>
                <a:cubicBezTo>
                  <a:pt x="881793" y="4291329"/>
                  <a:pt x="881793" y="4291329"/>
                  <a:pt x="881793" y="4291329"/>
                </a:cubicBezTo>
                <a:cubicBezTo>
                  <a:pt x="883197" y="4291329"/>
                  <a:pt x="883197" y="4291329"/>
                  <a:pt x="883197" y="4291329"/>
                </a:cubicBezTo>
                <a:cubicBezTo>
                  <a:pt x="881793" y="4291329"/>
                  <a:pt x="881793" y="4289925"/>
                  <a:pt x="881793" y="4289925"/>
                </a:cubicBezTo>
                <a:close/>
                <a:moveTo>
                  <a:pt x="826362" y="4289925"/>
                </a:moveTo>
                <a:cubicBezTo>
                  <a:pt x="824257" y="4289925"/>
                  <a:pt x="822152" y="4291329"/>
                  <a:pt x="820047" y="4291329"/>
                </a:cubicBezTo>
                <a:cubicBezTo>
                  <a:pt x="822152" y="4291329"/>
                  <a:pt x="824257" y="4291329"/>
                  <a:pt x="828467" y="4291329"/>
                </a:cubicBezTo>
                <a:cubicBezTo>
                  <a:pt x="826362" y="4289925"/>
                  <a:pt x="826362" y="4289925"/>
                  <a:pt x="826362" y="4289925"/>
                </a:cubicBezTo>
                <a:close/>
                <a:moveTo>
                  <a:pt x="878986" y="4284312"/>
                </a:moveTo>
                <a:cubicBezTo>
                  <a:pt x="878986" y="4284312"/>
                  <a:pt x="878986" y="4287118"/>
                  <a:pt x="878986" y="4287118"/>
                </a:cubicBezTo>
                <a:cubicBezTo>
                  <a:pt x="881793" y="4284312"/>
                  <a:pt x="881793" y="4284312"/>
                  <a:pt x="881793" y="4284312"/>
                </a:cubicBezTo>
                <a:cubicBezTo>
                  <a:pt x="881793" y="4284312"/>
                  <a:pt x="881793" y="4284312"/>
                  <a:pt x="878986" y="4284312"/>
                </a:cubicBezTo>
                <a:close/>
                <a:moveTo>
                  <a:pt x="849049" y="4284312"/>
                </a:moveTo>
                <a:cubicBezTo>
                  <a:pt x="847178" y="4287118"/>
                  <a:pt x="847178" y="4287118"/>
                  <a:pt x="845307" y="4287118"/>
                </a:cubicBezTo>
                <a:cubicBezTo>
                  <a:pt x="847178" y="4284312"/>
                  <a:pt x="849049" y="4284312"/>
                  <a:pt x="850920" y="4284312"/>
                </a:cubicBezTo>
                <a:cubicBezTo>
                  <a:pt x="850920" y="4284312"/>
                  <a:pt x="849049" y="4284312"/>
                  <a:pt x="849049" y="4284312"/>
                </a:cubicBezTo>
                <a:close/>
                <a:moveTo>
                  <a:pt x="820047" y="4284312"/>
                </a:moveTo>
                <a:cubicBezTo>
                  <a:pt x="817241" y="4287118"/>
                  <a:pt x="817241" y="4287118"/>
                  <a:pt x="814434" y="4287118"/>
                </a:cubicBezTo>
                <a:cubicBezTo>
                  <a:pt x="817241" y="4287118"/>
                  <a:pt x="817241" y="4287118"/>
                  <a:pt x="817241" y="4287118"/>
                </a:cubicBezTo>
                <a:cubicBezTo>
                  <a:pt x="817241" y="4287118"/>
                  <a:pt x="820047" y="4287118"/>
                  <a:pt x="820047" y="4287118"/>
                </a:cubicBezTo>
                <a:cubicBezTo>
                  <a:pt x="820047" y="4287118"/>
                  <a:pt x="820047" y="4284312"/>
                  <a:pt x="820047" y="4284312"/>
                </a:cubicBezTo>
                <a:close/>
                <a:moveTo>
                  <a:pt x="893019" y="4282908"/>
                </a:moveTo>
                <a:cubicBezTo>
                  <a:pt x="893019" y="4282908"/>
                  <a:pt x="893019" y="4284312"/>
                  <a:pt x="893019" y="4284312"/>
                </a:cubicBezTo>
                <a:cubicBezTo>
                  <a:pt x="894423" y="4284312"/>
                  <a:pt x="894423" y="4282908"/>
                  <a:pt x="894423" y="4282908"/>
                </a:cubicBezTo>
                <a:cubicBezTo>
                  <a:pt x="894423" y="4282908"/>
                  <a:pt x="893019" y="4282908"/>
                  <a:pt x="893019" y="4282908"/>
                </a:cubicBezTo>
                <a:close/>
                <a:moveTo>
                  <a:pt x="4702076" y="4280100"/>
                </a:moveTo>
                <a:cubicBezTo>
                  <a:pt x="4699737" y="4282206"/>
                  <a:pt x="4695059" y="4284311"/>
                  <a:pt x="4690382" y="4284311"/>
                </a:cubicBezTo>
                <a:cubicBezTo>
                  <a:pt x="4695059" y="4284311"/>
                  <a:pt x="4699737" y="4282206"/>
                  <a:pt x="4704415" y="4280100"/>
                </a:cubicBezTo>
                <a:cubicBezTo>
                  <a:pt x="4704415" y="4280100"/>
                  <a:pt x="4702076" y="4280100"/>
                  <a:pt x="4702076" y="4280100"/>
                </a:cubicBezTo>
                <a:close/>
                <a:moveTo>
                  <a:pt x="841799" y="4280015"/>
                </a:moveTo>
                <a:cubicBezTo>
                  <a:pt x="841799" y="4280277"/>
                  <a:pt x="841799" y="4280804"/>
                  <a:pt x="840630" y="4280804"/>
                </a:cubicBezTo>
                <a:cubicBezTo>
                  <a:pt x="840630" y="4280804"/>
                  <a:pt x="840630" y="4280804"/>
                  <a:pt x="838291" y="4280804"/>
                </a:cubicBezTo>
                <a:lnTo>
                  <a:pt x="838291" y="4280101"/>
                </a:lnTo>
                <a:cubicBezTo>
                  <a:pt x="838291" y="4282207"/>
                  <a:pt x="835484" y="4282207"/>
                  <a:pt x="835484" y="4284312"/>
                </a:cubicBezTo>
                <a:cubicBezTo>
                  <a:pt x="835484" y="4282207"/>
                  <a:pt x="838291" y="4282207"/>
                  <a:pt x="838291" y="4282207"/>
                </a:cubicBezTo>
                <a:lnTo>
                  <a:pt x="838291" y="4282909"/>
                </a:lnTo>
                <a:cubicBezTo>
                  <a:pt x="840630" y="4282909"/>
                  <a:pt x="840630" y="4282909"/>
                  <a:pt x="840630" y="4282909"/>
                </a:cubicBezTo>
                <a:cubicBezTo>
                  <a:pt x="842969" y="4280804"/>
                  <a:pt x="845308" y="4280804"/>
                  <a:pt x="845308" y="4280804"/>
                </a:cubicBezTo>
                <a:cubicBezTo>
                  <a:pt x="845308" y="4280804"/>
                  <a:pt x="842969" y="4280804"/>
                  <a:pt x="842969" y="4280804"/>
                </a:cubicBezTo>
                <a:cubicBezTo>
                  <a:pt x="841799" y="4279751"/>
                  <a:pt x="841799" y="4279751"/>
                  <a:pt x="841799" y="4280015"/>
                </a:cubicBezTo>
                <a:close/>
                <a:moveTo>
                  <a:pt x="832677" y="4275892"/>
                </a:moveTo>
                <a:cubicBezTo>
                  <a:pt x="830573" y="4275892"/>
                  <a:pt x="826362" y="4277997"/>
                  <a:pt x="824258" y="4277997"/>
                </a:cubicBezTo>
                <a:cubicBezTo>
                  <a:pt x="824258" y="4277997"/>
                  <a:pt x="824258" y="4277997"/>
                  <a:pt x="824258" y="4280102"/>
                </a:cubicBezTo>
                <a:cubicBezTo>
                  <a:pt x="826362" y="4277997"/>
                  <a:pt x="826362" y="4277997"/>
                  <a:pt x="828468" y="4277997"/>
                </a:cubicBezTo>
                <a:cubicBezTo>
                  <a:pt x="830573" y="4277997"/>
                  <a:pt x="830573" y="4275892"/>
                  <a:pt x="832677" y="4275892"/>
                </a:cubicBezTo>
                <a:close/>
                <a:moveTo>
                  <a:pt x="839694" y="4268875"/>
                </a:moveTo>
                <a:cubicBezTo>
                  <a:pt x="837355" y="4268875"/>
                  <a:pt x="835016" y="4268875"/>
                  <a:pt x="832677" y="4271681"/>
                </a:cubicBezTo>
                <a:cubicBezTo>
                  <a:pt x="832677" y="4271681"/>
                  <a:pt x="835016" y="4271681"/>
                  <a:pt x="835016" y="4271681"/>
                </a:cubicBezTo>
                <a:cubicBezTo>
                  <a:pt x="835016" y="4268875"/>
                  <a:pt x="837355" y="4268875"/>
                  <a:pt x="839694" y="4268875"/>
                </a:cubicBezTo>
                <a:close/>
                <a:moveTo>
                  <a:pt x="843465" y="4265543"/>
                </a:moveTo>
                <a:cubicBezTo>
                  <a:pt x="842852" y="4265367"/>
                  <a:pt x="841624" y="4265367"/>
                  <a:pt x="837940" y="4266069"/>
                </a:cubicBezTo>
                <a:cubicBezTo>
                  <a:pt x="840395" y="4266069"/>
                  <a:pt x="840395" y="4266069"/>
                  <a:pt x="845308" y="4266069"/>
                </a:cubicBezTo>
                <a:cubicBezTo>
                  <a:pt x="844080" y="4266069"/>
                  <a:pt x="844080" y="4265718"/>
                  <a:pt x="843465" y="4265543"/>
                </a:cubicBezTo>
                <a:close/>
                <a:moveTo>
                  <a:pt x="863550" y="4261859"/>
                </a:moveTo>
                <a:cubicBezTo>
                  <a:pt x="861211" y="4264665"/>
                  <a:pt x="858872" y="4264665"/>
                  <a:pt x="856533" y="4264665"/>
                </a:cubicBezTo>
                <a:cubicBezTo>
                  <a:pt x="856533" y="4264665"/>
                  <a:pt x="858872" y="4264665"/>
                  <a:pt x="861211" y="4264665"/>
                </a:cubicBezTo>
                <a:cubicBezTo>
                  <a:pt x="861211" y="4264665"/>
                  <a:pt x="863550" y="4264665"/>
                  <a:pt x="863550" y="4261859"/>
                </a:cubicBezTo>
                <a:close/>
                <a:moveTo>
                  <a:pt x="850920" y="4260455"/>
                </a:moveTo>
                <a:cubicBezTo>
                  <a:pt x="849049" y="4260455"/>
                  <a:pt x="847178" y="4260455"/>
                  <a:pt x="845307" y="4262560"/>
                </a:cubicBezTo>
                <a:cubicBezTo>
                  <a:pt x="845307" y="4262560"/>
                  <a:pt x="845307" y="4262560"/>
                  <a:pt x="845307" y="4264665"/>
                </a:cubicBezTo>
                <a:cubicBezTo>
                  <a:pt x="847178" y="4264665"/>
                  <a:pt x="847178" y="4262560"/>
                  <a:pt x="849049" y="4262560"/>
                </a:cubicBezTo>
                <a:cubicBezTo>
                  <a:pt x="849049" y="4262560"/>
                  <a:pt x="850920" y="4262560"/>
                  <a:pt x="850920" y="4260455"/>
                </a:cubicBezTo>
                <a:close/>
                <a:moveTo>
                  <a:pt x="860744" y="4257648"/>
                </a:moveTo>
                <a:cubicBezTo>
                  <a:pt x="858405" y="4259754"/>
                  <a:pt x="856066" y="4259754"/>
                  <a:pt x="853727" y="4261859"/>
                </a:cubicBezTo>
                <a:cubicBezTo>
                  <a:pt x="856066" y="4261859"/>
                  <a:pt x="856066" y="4261859"/>
                  <a:pt x="856066" y="4261859"/>
                </a:cubicBezTo>
                <a:cubicBezTo>
                  <a:pt x="858405" y="4259754"/>
                  <a:pt x="858405" y="4259754"/>
                  <a:pt x="860744" y="4257648"/>
                </a:cubicBezTo>
                <a:close/>
                <a:moveTo>
                  <a:pt x="4738796" y="4256946"/>
                </a:moveTo>
                <a:cubicBezTo>
                  <a:pt x="4738796" y="4256946"/>
                  <a:pt x="4736690" y="4256946"/>
                  <a:pt x="4736690" y="4259051"/>
                </a:cubicBezTo>
                <a:cubicBezTo>
                  <a:pt x="4738796" y="4256946"/>
                  <a:pt x="4740901" y="4256946"/>
                  <a:pt x="4740901" y="4256946"/>
                </a:cubicBezTo>
                <a:cubicBezTo>
                  <a:pt x="4740901" y="4256946"/>
                  <a:pt x="4740901" y="4256946"/>
                  <a:pt x="4738796" y="4256946"/>
                </a:cubicBezTo>
                <a:close/>
                <a:moveTo>
                  <a:pt x="4734236" y="4254841"/>
                </a:moveTo>
                <a:cubicBezTo>
                  <a:pt x="4731779" y="4259051"/>
                  <a:pt x="4731779" y="4256946"/>
                  <a:pt x="4726868" y="4259051"/>
                </a:cubicBezTo>
                <a:cubicBezTo>
                  <a:pt x="4729324" y="4259051"/>
                  <a:pt x="4734236" y="4256946"/>
                  <a:pt x="4736692" y="4256946"/>
                </a:cubicBezTo>
                <a:cubicBezTo>
                  <a:pt x="4736692" y="4256946"/>
                  <a:pt x="4736692" y="4256946"/>
                  <a:pt x="4736692" y="4254841"/>
                </a:cubicBezTo>
                <a:cubicBezTo>
                  <a:pt x="4736692" y="4254841"/>
                  <a:pt x="4736692" y="4254841"/>
                  <a:pt x="4734236" y="4254841"/>
                </a:cubicBezTo>
                <a:close/>
                <a:moveTo>
                  <a:pt x="4748565" y="4251711"/>
                </a:moveTo>
                <a:lnTo>
                  <a:pt x="4748565" y="4252035"/>
                </a:lnTo>
                <a:lnTo>
                  <a:pt x="4747917" y="4252035"/>
                </a:lnTo>
                <a:close/>
                <a:moveTo>
                  <a:pt x="871970" y="4247825"/>
                </a:moveTo>
                <a:cubicBezTo>
                  <a:pt x="869865" y="4250632"/>
                  <a:pt x="867760" y="4247825"/>
                  <a:pt x="869865" y="4250632"/>
                </a:cubicBezTo>
                <a:cubicBezTo>
                  <a:pt x="871970" y="4250632"/>
                  <a:pt x="871970" y="4247825"/>
                  <a:pt x="871970" y="4247825"/>
                </a:cubicBezTo>
                <a:close/>
                <a:moveTo>
                  <a:pt x="897581" y="4246422"/>
                </a:moveTo>
                <a:cubicBezTo>
                  <a:pt x="895124" y="4246422"/>
                  <a:pt x="892668" y="4248761"/>
                  <a:pt x="890213" y="4251100"/>
                </a:cubicBezTo>
                <a:cubicBezTo>
                  <a:pt x="895124" y="4251100"/>
                  <a:pt x="895124" y="4248761"/>
                  <a:pt x="892668" y="4253439"/>
                </a:cubicBezTo>
                <a:cubicBezTo>
                  <a:pt x="895124" y="4251100"/>
                  <a:pt x="897581" y="4251100"/>
                  <a:pt x="897581" y="4248761"/>
                </a:cubicBezTo>
                <a:cubicBezTo>
                  <a:pt x="900036" y="4248761"/>
                  <a:pt x="900036" y="4246422"/>
                  <a:pt x="900036" y="4246422"/>
                </a:cubicBezTo>
                <a:cubicBezTo>
                  <a:pt x="900036" y="4246422"/>
                  <a:pt x="897581" y="4246422"/>
                  <a:pt x="897581" y="4246422"/>
                </a:cubicBezTo>
                <a:close/>
                <a:moveTo>
                  <a:pt x="4766700" y="4244740"/>
                </a:moveTo>
                <a:lnTo>
                  <a:pt x="4766700" y="4244856"/>
                </a:lnTo>
                <a:lnTo>
                  <a:pt x="4766160" y="4245018"/>
                </a:lnTo>
                <a:close/>
                <a:moveTo>
                  <a:pt x="904247" y="4240808"/>
                </a:moveTo>
                <a:cubicBezTo>
                  <a:pt x="901908" y="4240808"/>
                  <a:pt x="899569" y="4240808"/>
                  <a:pt x="897230" y="4243615"/>
                </a:cubicBezTo>
                <a:cubicBezTo>
                  <a:pt x="899569" y="4243615"/>
                  <a:pt x="899569" y="4243615"/>
                  <a:pt x="899569" y="4243615"/>
                </a:cubicBezTo>
                <a:cubicBezTo>
                  <a:pt x="901908" y="4240808"/>
                  <a:pt x="901908" y="4240808"/>
                  <a:pt x="904247" y="4240808"/>
                </a:cubicBezTo>
                <a:close/>
                <a:moveTo>
                  <a:pt x="871970" y="4239406"/>
                </a:moveTo>
                <a:cubicBezTo>
                  <a:pt x="869865" y="4240809"/>
                  <a:pt x="869865" y="4240809"/>
                  <a:pt x="867760" y="4240809"/>
                </a:cubicBezTo>
                <a:cubicBezTo>
                  <a:pt x="867760" y="4240809"/>
                  <a:pt x="867760" y="4240809"/>
                  <a:pt x="869865" y="4240809"/>
                </a:cubicBezTo>
                <a:cubicBezTo>
                  <a:pt x="869865" y="4240809"/>
                  <a:pt x="871970" y="4240809"/>
                  <a:pt x="871970" y="4239406"/>
                </a:cubicBezTo>
                <a:close/>
                <a:moveTo>
                  <a:pt x="886003" y="4235195"/>
                </a:moveTo>
                <a:cubicBezTo>
                  <a:pt x="883664" y="4237301"/>
                  <a:pt x="881325" y="4237301"/>
                  <a:pt x="878986" y="4239406"/>
                </a:cubicBezTo>
                <a:cubicBezTo>
                  <a:pt x="878986" y="4239406"/>
                  <a:pt x="881325" y="4237301"/>
                  <a:pt x="883664" y="4237301"/>
                </a:cubicBezTo>
                <a:cubicBezTo>
                  <a:pt x="883664" y="4237301"/>
                  <a:pt x="886003" y="4235195"/>
                  <a:pt x="886003" y="4235195"/>
                </a:cubicBezTo>
                <a:close/>
                <a:moveTo>
                  <a:pt x="4761950" y="4232388"/>
                </a:moveTo>
                <a:cubicBezTo>
                  <a:pt x="4759144" y="4233791"/>
                  <a:pt x="4761950" y="4233791"/>
                  <a:pt x="4759144" y="4233791"/>
                </a:cubicBezTo>
                <a:cubicBezTo>
                  <a:pt x="4759144" y="4233791"/>
                  <a:pt x="4759144" y="4233791"/>
                  <a:pt x="4761950" y="4233791"/>
                </a:cubicBezTo>
                <a:cubicBezTo>
                  <a:pt x="4761950" y="4232388"/>
                  <a:pt x="4764757" y="4232388"/>
                  <a:pt x="4764757" y="4232388"/>
                </a:cubicBezTo>
                <a:cubicBezTo>
                  <a:pt x="4764757" y="4232388"/>
                  <a:pt x="4764757" y="4232388"/>
                  <a:pt x="4761950" y="4232388"/>
                </a:cubicBezTo>
                <a:close/>
                <a:moveTo>
                  <a:pt x="860107" y="4230752"/>
                </a:moveTo>
                <a:cubicBezTo>
                  <a:pt x="860107" y="4230752"/>
                  <a:pt x="862401" y="4230752"/>
                  <a:pt x="862401" y="4230752"/>
                </a:cubicBezTo>
                <a:cubicBezTo>
                  <a:pt x="860107" y="4230752"/>
                  <a:pt x="857813" y="4233045"/>
                  <a:pt x="857813" y="4233045"/>
                </a:cubicBezTo>
                <a:cubicBezTo>
                  <a:pt x="857813" y="4233045"/>
                  <a:pt x="860107" y="4230752"/>
                  <a:pt x="860107" y="4230752"/>
                </a:cubicBezTo>
                <a:close/>
                <a:moveTo>
                  <a:pt x="907053" y="4229582"/>
                </a:moveTo>
                <a:cubicBezTo>
                  <a:pt x="904246" y="4232389"/>
                  <a:pt x="907053" y="4229582"/>
                  <a:pt x="904246" y="4232389"/>
                </a:cubicBezTo>
                <a:cubicBezTo>
                  <a:pt x="904246" y="4232389"/>
                  <a:pt x="904246" y="4232389"/>
                  <a:pt x="904246" y="4235195"/>
                </a:cubicBezTo>
                <a:cubicBezTo>
                  <a:pt x="904246" y="4235195"/>
                  <a:pt x="907053" y="4232389"/>
                  <a:pt x="907053" y="4232389"/>
                </a:cubicBezTo>
                <a:cubicBezTo>
                  <a:pt x="907053" y="4232389"/>
                  <a:pt x="907053" y="4232389"/>
                  <a:pt x="907053" y="4229582"/>
                </a:cubicBezTo>
                <a:close/>
                <a:moveTo>
                  <a:pt x="4796140" y="4229581"/>
                </a:moveTo>
                <a:cubicBezTo>
                  <a:pt x="4793843" y="4231826"/>
                  <a:pt x="4791548" y="4231826"/>
                  <a:pt x="4789251" y="4231826"/>
                </a:cubicBezTo>
                <a:cubicBezTo>
                  <a:pt x="4786954" y="4234072"/>
                  <a:pt x="4789251" y="4231826"/>
                  <a:pt x="4786954" y="4234072"/>
                </a:cubicBezTo>
                <a:cubicBezTo>
                  <a:pt x="4786954" y="4236317"/>
                  <a:pt x="4786954" y="4236317"/>
                  <a:pt x="4784658" y="4236317"/>
                </a:cubicBezTo>
                <a:cubicBezTo>
                  <a:pt x="4784658" y="4236317"/>
                  <a:pt x="4782362" y="4236317"/>
                  <a:pt x="4782362" y="4236317"/>
                </a:cubicBezTo>
                <a:cubicBezTo>
                  <a:pt x="4784658" y="4234072"/>
                  <a:pt x="4782362" y="4236317"/>
                  <a:pt x="4784658" y="4234072"/>
                </a:cubicBezTo>
                <a:cubicBezTo>
                  <a:pt x="4784658" y="4234072"/>
                  <a:pt x="4782362" y="4234072"/>
                  <a:pt x="4782362" y="4234072"/>
                </a:cubicBezTo>
                <a:cubicBezTo>
                  <a:pt x="4782362" y="4234072"/>
                  <a:pt x="4780066" y="4234072"/>
                  <a:pt x="4780066" y="4236317"/>
                </a:cubicBezTo>
                <a:cubicBezTo>
                  <a:pt x="4775472" y="4236317"/>
                  <a:pt x="4777769" y="4236317"/>
                  <a:pt x="4775472" y="4236317"/>
                </a:cubicBezTo>
                <a:cubicBezTo>
                  <a:pt x="4775472" y="4236317"/>
                  <a:pt x="4775472" y="4238562"/>
                  <a:pt x="4775472" y="4238562"/>
                </a:cubicBezTo>
                <a:cubicBezTo>
                  <a:pt x="4775472" y="4238562"/>
                  <a:pt x="4775472" y="4238562"/>
                  <a:pt x="4773176" y="4238562"/>
                </a:cubicBezTo>
                <a:cubicBezTo>
                  <a:pt x="4773176" y="4240808"/>
                  <a:pt x="4773176" y="4240808"/>
                  <a:pt x="4773176" y="4240808"/>
                </a:cubicBezTo>
                <a:lnTo>
                  <a:pt x="4771774" y="4240808"/>
                </a:lnTo>
                <a:lnTo>
                  <a:pt x="4770838" y="4240808"/>
                </a:lnTo>
                <a:cubicBezTo>
                  <a:pt x="4770838" y="4241860"/>
                  <a:pt x="4770838" y="4242386"/>
                  <a:pt x="4770254" y="4242913"/>
                </a:cubicBezTo>
                <a:lnTo>
                  <a:pt x="4766700" y="4244740"/>
                </a:lnTo>
                <a:lnTo>
                  <a:pt x="4766700" y="4243147"/>
                </a:lnTo>
                <a:cubicBezTo>
                  <a:pt x="4766700" y="4243147"/>
                  <a:pt x="4764434" y="4245486"/>
                  <a:pt x="4759900" y="4245486"/>
                </a:cubicBezTo>
                <a:cubicBezTo>
                  <a:pt x="4764434" y="4243147"/>
                  <a:pt x="4766700" y="4243147"/>
                  <a:pt x="4768967" y="4240808"/>
                </a:cubicBezTo>
                <a:cubicBezTo>
                  <a:pt x="4766700" y="4240808"/>
                  <a:pt x="4768967" y="4240808"/>
                  <a:pt x="4766700" y="4240808"/>
                </a:cubicBezTo>
                <a:cubicBezTo>
                  <a:pt x="4766700" y="4240808"/>
                  <a:pt x="4766700" y="4240808"/>
                  <a:pt x="4764434" y="4240808"/>
                </a:cubicBezTo>
                <a:cubicBezTo>
                  <a:pt x="4759900" y="4245486"/>
                  <a:pt x="4753099" y="4247825"/>
                  <a:pt x="4748565" y="4250164"/>
                </a:cubicBezTo>
                <a:cubicBezTo>
                  <a:pt x="4746298" y="4250164"/>
                  <a:pt x="4744031" y="4250164"/>
                  <a:pt x="4744031" y="4250164"/>
                </a:cubicBezTo>
                <a:cubicBezTo>
                  <a:pt x="4741764" y="4252502"/>
                  <a:pt x="4739497" y="4252502"/>
                  <a:pt x="4739497" y="4254841"/>
                </a:cubicBezTo>
                <a:cubicBezTo>
                  <a:pt x="4739497" y="4254841"/>
                  <a:pt x="4739497" y="4254841"/>
                  <a:pt x="4741764" y="4254841"/>
                </a:cubicBezTo>
                <a:cubicBezTo>
                  <a:pt x="4744031" y="4252502"/>
                  <a:pt x="4746298" y="4252502"/>
                  <a:pt x="4748565" y="4252502"/>
                </a:cubicBezTo>
                <a:lnTo>
                  <a:pt x="4748565" y="4252035"/>
                </a:lnTo>
                <a:lnTo>
                  <a:pt x="4750724" y="4252035"/>
                </a:lnTo>
                <a:cubicBezTo>
                  <a:pt x="4750724" y="4250631"/>
                  <a:pt x="4750724" y="4250631"/>
                  <a:pt x="4750724" y="4250631"/>
                </a:cubicBezTo>
                <a:lnTo>
                  <a:pt x="4748565" y="4251711"/>
                </a:lnTo>
                <a:lnTo>
                  <a:pt x="4748565" y="4250164"/>
                </a:lnTo>
                <a:cubicBezTo>
                  <a:pt x="4750832" y="4250164"/>
                  <a:pt x="4750832" y="4250164"/>
                  <a:pt x="4750832" y="4250164"/>
                </a:cubicBezTo>
                <a:cubicBezTo>
                  <a:pt x="4753099" y="4250164"/>
                  <a:pt x="4753099" y="4247825"/>
                  <a:pt x="4755366" y="4247825"/>
                </a:cubicBezTo>
                <a:cubicBezTo>
                  <a:pt x="4755366" y="4250164"/>
                  <a:pt x="4757632" y="4247825"/>
                  <a:pt x="4759900" y="4250164"/>
                </a:cubicBezTo>
                <a:cubicBezTo>
                  <a:pt x="4759900" y="4247825"/>
                  <a:pt x="4759900" y="4247825"/>
                  <a:pt x="4759900" y="4245486"/>
                </a:cubicBezTo>
                <a:lnTo>
                  <a:pt x="4764757" y="4245486"/>
                </a:lnTo>
                <a:lnTo>
                  <a:pt x="4766700" y="4245486"/>
                </a:lnTo>
                <a:lnTo>
                  <a:pt x="4766700" y="4244856"/>
                </a:lnTo>
                <a:lnTo>
                  <a:pt x="4773178" y="4242913"/>
                </a:lnTo>
                <a:cubicBezTo>
                  <a:pt x="4773178" y="4242913"/>
                  <a:pt x="4773178" y="4240808"/>
                  <a:pt x="4773178" y="4240808"/>
                </a:cubicBezTo>
                <a:lnTo>
                  <a:pt x="4777769" y="4240808"/>
                </a:lnTo>
                <a:cubicBezTo>
                  <a:pt x="4784658" y="4236317"/>
                  <a:pt x="4791548" y="4234072"/>
                  <a:pt x="4798436" y="4229581"/>
                </a:cubicBezTo>
                <a:close/>
                <a:moveTo>
                  <a:pt x="4773178" y="4226774"/>
                </a:moveTo>
                <a:cubicBezTo>
                  <a:pt x="4771774" y="4226774"/>
                  <a:pt x="4771774" y="4229581"/>
                  <a:pt x="4771774" y="4229581"/>
                </a:cubicBezTo>
                <a:lnTo>
                  <a:pt x="4773176" y="4229581"/>
                </a:lnTo>
                <a:lnTo>
                  <a:pt x="4773178" y="4229581"/>
                </a:lnTo>
                <a:cubicBezTo>
                  <a:pt x="4773178" y="4226774"/>
                  <a:pt x="4773178" y="4226774"/>
                  <a:pt x="4773178" y="4226774"/>
                </a:cubicBezTo>
                <a:close/>
                <a:moveTo>
                  <a:pt x="4802646" y="4225372"/>
                </a:moveTo>
                <a:cubicBezTo>
                  <a:pt x="4802646" y="4225372"/>
                  <a:pt x="4802646" y="4225372"/>
                  <a:pt x="4802646" y="4226775"/>
                </a:cubicBezTo>
                <a:cubicBezTo>
                  <a:pt x="4802646" y="4226775"/>
                  <a:pt x="4805454" y="4225372"/>
                  <a:pt x="4805454" y="4225372"/>
                </a:cubicBezTo>
                <a:cubicBezTo>
                  <a:pt x="4805454" y="4225372"/>
                  <a:pt x="4805454" y="4225372"/>
                  <a:pt x="4802646" y="4225372"/>
                </a:cubicBezTo>
                <a:close/>
                <a:moveTo>
                  <a:pt x="4773178" y="4215548"/>
                </a:moveTo>
                <a:cubicBezTo>
                  <a:pt x="4771774" y="4215548"/>
                  <a:pt x="4771774" y="4218355"/>
                  <a:pt x="4771774" y="4218355"/>
                </a:cubicBezTo>
                <a:cubicBezTo>
                  <a:pt x="4771774" y="4218355"/>
                  <a:pt x="4771774" y="4218355"/>
                  <a:pt x="4773178" y="4218355"/>
                </a:cubicBezTo>
                <a:cubicBezTo>
                  <a:pt x="4773178" y="4218355"/>
                  <a:pt x="4773178" y="4215548"/>
                  <a:pt x="4773178" y="4215548"/>
                </a:cubicBezTo>
                <a:close/>
                <a:moveTo>
                  <a:pt x="933716" y="4211339"/>
                </a:moveTo>
                <a:cubicBezTo>
                  <a:pt x="933716" y="4214146"/>
                  <a:pt x="933716" y="4214146"/>
                  <a:pt x="936523" y="4214146"/>
                </a:cubicBezTo>
                <a:cubicBezTo>
                  <a:pt x="936523" y="4214146"/>
                  <a:pt x="936523" y="4214146"/>
                  <a:pt x="936523" y="4211339"/>
                </a:cubicBezTo>
                <a:close/>
                <a:moveTo>
                  <a:pt x="4782298" y="4208532"/>
                </a:moveTo>
                <a:cubicBezTo>
                  <a:pt x="4780193" y="4211338"/>
                  <a:pt x="4775984" y="4214145"/>
                  <a:pt x="4775984" y="4214145"/>
                </a:cubicBezTo>
                <a:cubicBezTo>
                  <a:pt x="4778088" y="4211338"/>
                  <a:pt x="4780193" y="4211338"/>
                  <a:pt x="4784403" y="4211338"/>
                </a:cubicBezTo>
                <a:cubicBezTo>
                  <a:pt x="4784403" y="4208532"/>
                  <a:pt x="4784403" y="4208532"/>
                  <a:pt x="4784403" y="4208532"/>
                </a:cubicBezTo>
                <a:cubicBezTo>
                  <a:pt x="4784403" y="4208532"/>
                  <a:pt x="4784403" y="4208532"/>
                  <a:pt x="4782298" y="4208532"/>
                </a:cubicBezTo>
                <a:close/>
                <a:moveTo>
                  <a:pt x="4838231" y="4207128"/>
                </a:moveTo>
                <a:cubicBezTo>
                  <a:pt x="4829008" y="4213744"/>
                  <a:pt x="4817482" y="4218155"/>
                  <a:pt x="4808260" y="4222565"/>
                </a:cubicBezTo>
                <a:cubicBezTo>
                  <a:pt x="4812871" y="4220360"/>
                  <a:pt x="4815176" y="4220360"/>
                  <a:pt x="4817482" y="4220360"/>
                </a:cubicBezTo>
                <a:cubicBezTo>
                  <a:pt x="4822092" y="4218155"/>
                  <a:pt x="4826703" y="4215949"/>
                  <a:pt x="4826703" y="4215949"/>
                </a:cubicBezTo>
                <a:cubicBezTo>
                  <a:pt x="4829008" y="4211539"/>
                  <a:pt x="4835926" y="4209334"/>
                  <a:pt x="4840536" y="4207128"/>
                </a:cubicBezTo>
                <a:cubicBezTo>
                  <a:pt x="4840536" y="4207128"/>
                  <a:pt x="4838231" y="4207128"/>
                  <a:pt x="4838231" y="4207128"/>
                </a:cubicBezTo>
                <a:close/>
                <a:moveTo>
                  <a:pt x="894547" y="4205923"/>
                </a:moveTo>
                <a:lnTo>
                  <a:pt x="887630" y="4210114"/>
                </a:lnTo>
                <a:cubicBezTo>
                  <a:pt x="889924" y="4207821"/>
                  <a:pt x="891070" y="4206675"/>
                  <a:pt x="892504" y="4206101"/>
                </a:cubicBezTo>
                <a:close/>
                <a:moveTo>
                  <a:pt x="911263" y="4204322"/>
                </a:moveTo>
                <a:cubicBezTo>
                  <a:pt x="908924" y="4207129"/>
                  <a:pt x="906585" y="4207129"/>
                  <a:pt x="904246" y="4209936"/>
                </a:cubicBezTo>
                <a:cubicBezTo>
                  <a:pt x="904246" y="4209936"/>
                  <a:pt x="906585" y="4209936"/>
                  <a:pt x="906585" y="4209936"/>
                </a:cubicBezTo>
                <a:cubicBezTo>
                  <a:pt x="908924" y="4207129"/>
                  <a:pt x="911263" y="4207129"/>
                  <a:pt x="911263" y="4204322"/>
                </a:cubicBezTo>
                <a:close/>
                <a:moveTo>
                  <a:pt x="911263" y="4200113"/>
                </a:moveTo>
                <a:lnTo>
                  <a:pt x="909894" y="4200934"/>
                </a:lnTo>
                <a:lnTo>
                  <a:pt x="909613" y="4200773"/>
                </a:lnTo>
                <a:close/>
                <a:moveTo>
                  <a:pt x="4874216" y="4200112"/>
                </a:moveTo>
                <a:cubicBezTo>
                  <a:pt x="4872110" y="4201516"/>
                  <a:pt x="4872110" y="4201516"/>
                  <a:pt x="4870006" y="4201516"/>
                </a:cubicBezTo>
                <a:cubicBezTo>
                  <a:pt x="4872110" y="4201516"/>
                  <a:pt x="4872110" y="4201516"/>
                  <a:pt x="4874216" y="4201516"/>
                </a:cubicBezTo>
                <a:cubicBezTo>
                  <a:pt x="4874216" y="4201516"/>
                  <a:pt x="4874216" y="4201516"/>
                  <a:pt x="4874216" y="4200112"/>
                </a:cubicBezTo>
                <a:close/>
                <a:moveTo>
                  <a:pt x="918280" y="4197306"/>
                </a:moveTo>
                <a:cubicBezTo>
                  <a:pt x="915824" y="4200113"/>
                  <a:pt x="910912" y="4200113"/>
                  <a:pt x="908456" y="4200113"/>
                </a:cubicBezTo>
                <a:lnTo>
                  <a:pt x="909613" y="4200773"/>
                </a:lnTo>
                <a:lnTo>
                  <a:pt x="904246" y="4202919"/>
                </a:lnTo>
                <a:cubicBezTo>
                  <a:pt x="904246" y="4202919"/>
                  <a:pt x="906585" y="4202919"/>
                  <a:pt x="906585" y="4202919"/>
                </a:cubicBezTo>
                <a:lnTo>
                  <a:pt x="909894" y="4200934"/>
                </a:lnTo>
                <a:lnTo>
                  <a:pt x="913368" y="4202919"/>
                </a:lnTo>
                <a:cubicBezTo>
                  <a:pt x="913368" y="4200113"/>
                  <a:pt x="913368" y="4200113"/>
                  <a:pt x="915824" y="4200113"/>
                </a:cubicBezTo>
                <a:cubicBezTo>
                  <a:pt x="915824" y="4200113"/>
                  <a:pt x="915824" y="4200113"/>
                  <a:pt x="918280" y="4197306"/>
                </a:cubicBezTo>
                <a:close/>
                <a:moveTo>
                  <a:pt x="4899476" y="4197305"/>
                </a:moveTo>
                <a:cubicBezTo>
                  <a:pt x="4897136" y="4197305"/>
                  <a:pt x="4894798" y="4200112"/>
                  <a:pt x="4892458" y="4200112"/>
                </a:cubicBezTo>
                <a:cubicBezTo>
                  <a:pt x="4894798" y="4200112"/>
                  <a:pt x="4897136" y="4200112"/>
                  <a:pt x="4899476" y="4200112"/>
                </a:cubicBezTo>
                <a:cubicBezTo>
                  <a:pt x="4899476" y="4197305"/>
                  <a:pt x="4899476" y="4197305"/>
                  <a:pt x="4899476" y="4197305"/>
                </a:cubicBezTo>
                <a:close/>
                <a:moveTo>
                  <a:pt x="4874216" y="4195340"/>
                </a:moveTo>
                <a:cubicBezTo>
                  <a:pt x="4871877" y="4193095"/>
                  <a:pt x="4855505" y="4202076"/>
                  <a:pt x="4853166" y="4204321"/>
                </a:cubicBezTo>
                <a:cubicBezTo>
                  <a:pt x="4850827" y="4204321"/>
                  <a:pt x="4848488" y="4204321"/>
                  <a:pt x="4848488" y="4204321"/>
                </a:cubicBezTo>
                <a:cubicBezTo>
                  <a:pt x="4846149" y="4206427"/>
                  <a:pt x="4846149" y="4206427"/>
                  <a:pt x="4846149" y="4208532"/>
                </a:cubicBezTo>
                <a:cubicBezTo>
                  <a:pt x="4846149" y="4206427"/>
                  <a:pt x="4848488" y="4206427"/>
                  <a:pt x="4850827" y="4206427"/>
                </a:cubicBezTo>
                <a:cubicBezTo>
                  <a:pt x="4850827" y="4206427"/>
                  <a:pt x="4850827" y="4204321"/>
                  <a:pt x="4853166" y="4204321"/>
                </a:cubicBezTo>
                <a:cubicBezTo>
                  <a:pt x="4860182" y="4202076"/>
                  <a:pt x="4867199" y="4197586"/>
                  <a:pt x="4874216" y="4195340"/>
                </a:cubicBezTo>
                <a:close/>
                <a:moveTo>
                  <a:pt x="4906492" y="4193095"/>
                </a:moveTo>
                <a:cubicBezTo>
                  <a:pt x="4906492" y="4194499"/>
                  <a:pt x="4906492" y="4194499"/>
                  <a:pt x="4906492" y="4194499"/>
                </a:cubicBezTo>
                <a:cubicBezTo>
                  <a:pt x="4906492" y="4194499"/>
                  <a:pt x="4906492" y="4194499"/>
                  <a:pt x="4909298" y="4194499"/>
                </a:cubicBezTo>
                <a:cubicBezTo>
                  <a:pt x="4906492" y="4194499"/>
                  <a:pt x="4906492" y="4194499"/>
                  <a:pt x="4906492" y="4193095"/>
                </a:cubicBezTo>
                <a:close/>
                <a:moveTo>
                  <a:pt x="4851762" y="4186079"/>
                </a:moveTo>
                <a:lnTo>
                  <a:pt x="4848956" y="4188184"/>
                </a:lnTo>
                <a:cubicBezTo>
                  <a:pt x="4848956" y="4188184"/>
                  <a:pt x="4848956" y="4188184"/>
                  <a:pt x="4851762" y="4188184"/>
                </a:cubicBezTo>
                <a:cubicBezTo>
                  <a:pt x="4851762" y="4188184"/>
                  <a:pt x="4851762" y="4188184"/>
                  <a:pt x="4851762" y="4186079"/>
                </a:cubicBezTo>
                <a:close/>
                <a:moveTo>
                  <a:pt x="982831" y="4181869"/>
                </a:moveTo>
                <a:cubicBezTo>
                  <a:pt x="980025" y="4181869"/>
                  <a:pt x="980025" y="4181869"/>
                  <a:pt x="977218" y="4184676"/>
                </a:cubicBezTo>
                <a:cubicBezTo>
                  <a:pt x="980025" y="4184676"/>
                  <a:pt x="980025" y="4184676"/>
                  <a:pt x="980025" y="4184676"/>
                </a:cubicBezTo>
                <a:cubicBezTo>
                  <a:pt x="982831" y="4184676"/>
                  <a:pt x="982831" y="4181869"/>
                  <a:pt x="982831" y="4181869"/>
                </a:cubicBezTo>
                <a:close/>
                <a:moveTo>
                  <a:pt x="4853728" y="4176255"/>
                </a:moveTo>
                <a:cubicBezTo>
                  <a:pt x="4849236" y="4178711"/>
                  <a:pt x="4846992" y="4181167"/>
                  <a:pt x="4844746" y="4183623"/>
                </a:cubicBezTo>
                <a:cubicBezTo>
                  <a:pt x="4849236" y="4183623"/>
                  <a:pt x="4851482" y="4181167"/>
                  <a:pt x="4855972" y="4181167"/>
                </a:cubicBezTo>
                <a:cubicBezTo>
                  <a:pt x="4855972" y="4178711"/>
                  <a:pt x="4855972" y="4178711"/>
                  <a:pt x="4855972" y="4178711"/>
                </a:cubicBezTo>
                <a:cubicBezTo>
                  <a:pt x="4855972" y="4176255"/>
                  <a:pt x="4853728" y="4176255"/>
                  <a:pt x="4853728" y="4176255"/>
                </a:cubicBezTo>
                <a:close/>
                <a:moveTo>
                  <a:pt x="4855972" y="4174852"/>
                </a:moveTo>
                <a:cubicBezTo>
                  <a:pt x="4855972" y="4174852"/>
                  <a:pt x="4855972" y="4176256"/>
                  <a:pt x="4855972" y="4176256"/>
                </a:cubicBezTo>
                <a:cubicBezTo>
                  <a:pt x="4858078" y="4176256"/>
                  <a:pt x="4858078" y="4176256"/>
                  <a:pt x="4858078" y="4176256"/>
                </a:cubicBezTo>
                <a:cubicBezTo>
                  <a:pt x="4858078" y="4174852"/>
                  <a:pt x="4860183" y="4174852"/>
                  <a:pt x="4860183" y="4174852"/>
                </a:cubicBezTo>
                <a:cubicBezTo>
                  <a:pt x="4858078" y="4174852"/>
                  <a:pt x="4858078" y="4174852"/>
                  <a:pt x="4858078" y="4174852"/>
                </a:cubicBezTo>
                <a:cubicBezTo>
                  <a:pt x="4855972" y="4174852"/>
                  <a:pt x="4855972" y="4174852"/>
                  <a:pt x="4855972" y="4174852"/>
                </a:cubicBezTo>
                <a:close/>
                <a:moveTo>
                  <a:pt x="4855972" y="4172046"/>
                </a:moveTo>
                <a:cubicBezTo>
                  <a:pt x="4853867" y="4172046"/>
                  <a:pt x="4853867" y="4174151"/>
                  <a:pt x="4851762" y="4174151"/>
                </a:cubicBezTo>
                <a:cubicBezTo>
                  <a:pt x="4851762" y="4176256"/>
                  <a:pt x="4851762" y="4176256"/>
                  <a:pt x="4853867" y="4176256"/>
                </a:cubicBezTo>
                <a:cubicBezTo>
                  <a:pt x="4853867" y="4176256"/>
                  <a:pt x="4853867" y="4174151"/>
                  <a:pt x="4853867" y="4174151"/>
                </a:cubicBezTo>
                <a:cubicBezTo>
                  <a:pt x="4855972" y="4174151"/>
                  <a:pt x="4855972" y="4172046"/>
                  <a:pt x="4855972" y="4172046"/>
                </a:cubicBezTo>
                <a:close/>
                <a:moveTo>
                  <a:pt x="4837729" y="4172046"/>
                </a:moveTo>
                <a:cubicBezTo>
                  <a:pt x="4837729" y="4174151"/>
                  <a:pt x="4834922" y="4174151"/>
                  <a:pt x="4834922" y="4176256"/>
                </a:cubicBezTo>
                <a:cubicBezTo>
                  <a:pt x="4837729" y="4174151"/>
                  <a:pt x="4837729" y="4174151"/>
                  <a:pt x="4837729" y="4174151"/>
                </a:cubicBezTo>
                <a:cubicBezTo>
                  <a:pt x="4837729" y="4174151"/>
                  <a:pt x="4840536" y="4174151"/>
                  <a:pt x="4840536" y="4174151"/>
                </a:cubicBezTo>
                <a:cubicBezTo>
                  <a:pt x="4840536" y="4172046"/>
                  <a:pt x="4837729" y="4172046"/>
                  <a:pt x="4837729" y="4172046"/>
                </a:cubicBezTo>
                <a:close/>
                <a:moveTo>
                  <a:pt x="4853634" y="4167835"/>
                </a:moveTo>
                <a:cubicBezTo>
                  <a:pt x="4853634" y="4167835"/>
                  <a:pt x="4851294" y="4169239"/>
                  <a:pt x="4848956" y="4169239"/>
                </a:cubicBezTo>
                <a:cubicBezTo>
                  <a:pt x="4851294" y="4169239"/>
                  <a:pt x="4851294" y="4169239"/>
                  <a:pt x="4851294" y="4169239"/>
                </a:cubicBezTo>
                <a:cubicBezTo>
                  <a:pt x="4853634" y="4169239"/>
                  <a:pt x="4853634" y="4169239"/>
                  <a:pt x="4853634" y="4169239"/>
                </a:cubicBezTo>
                <a:cubicBezTo>
                  <a:pt x="4855972" y="4167835"/>
                  <a:pt x="4855972" y="4167835"/>
                  <a:pt x="4855972" y="4167835"/>
                </a:cubicBezTo>
                <a:cubicBezTo>
                  <a:pt x="4855972" y="4167835"/>
                  <a:pt x="4855972" y="4167835"/>
                  <a:pt x="4853634" y="4167835"/>
                </a:cubicBezTo>
                <a:close/>
                <a:moveTo>
                  <a:pt x="5013844" y="4163626"/>
                </a:moveTo>
                <a:cubicBezTo>
                  <a:pt x="5013844" y="4163626"/>
                  <a:pt x="5011740" y="4165029"/>
                  <a:pt x="5011740" y="4165029"/>
                </a:cubicBezTo>
                <a:cubicBezTo>
                  <a:pt x="5015950" y="4163626"/>
                  <a:pt x="5011740" y="4165029"/>
                  <a:pt x="5015950" y="4163626"/>
                </a:cubicBezTo>
                <a:cubicBezTo>
                  <a:pt x="5015950" y="4163626"/>
                  <a:pt x="5013844" y="4163626"/>
                  <a:pt x="5013844" y="4163626"/>
                </a:cubicBezTo>
                <a:close/>
                <a:moveTo>
                  <a:pt x="4952118" y="4163626"/>
                </a:moveTo>
                <a:lnTo>
                  <a:pt x="4951123" y="4164014"/>
                </a:lnTo>
                <a:lnTo>
                  <a:pt x="4951235" y="4163913"/>
                </a:lnTo>
                <a:close/>
                <a:moveTo>
                  <a:pt x="4957011" y="4160819"/>
                </a:moveTo>
                <a:cubicBezTo>
                  <a:pt x="4954672" y="4160819"/>
                  <a:pt x="4954672" y="4160819"/>
                  <a:pt x="4952333" y="4162925"/>
                </a:cubicBezTo>
                <a:lnTo>
                  <a:pt x="4951235" y="4163913"/>
                </a:lnTo>
                <a:lnTo>
                  <a:pt x="4931392" y="4170362"/>
                </a:lnTo>
                <a:lnTo>
                  <a:pt x="4940027" y="4165310"/>
                </a:lnTo>
                <a:lnTo>
                  <a:pt x="4940602" y="4165871"/>
                </a:lnTo>
                <a:cubicBezTo>
                  <a:pt x="4942906" y="4165871"/>
                  <a:pt x="4942906" y="4163626"/>
                  <a:pt x="4942906" y="4163626"/>
                </a:cubicBezTo>
                <a:lnTo>
                  <a:pt x="4940027" y="4165310"/>
                </a:lnTo>
                <a:lnTo>
                  <a:pt x="4938300" y="4163626"/>
                </a:lnTo>
                <a:cubicBezTo>
                  <a:pt x="4922180" y="4170362"/>
                  <a:pt x="4906060" y="4179343"/>
                  <a:pt x="4889940" y="4186079"/>
                </a:cubicBezTo>
                <a:cubicBezTo>
                  <a:pt x="4887636" y="4188324"/>
                  <a:pt x="4887636" y="4188324"/>
                  <a:pt x="4885334" y="4188324"/>
                </a:cubicBezTo>
                <a:lnTo>
                  <a:pt x="4883031" y="4188324"/>
                </a:lnTo>
                <a:cubicBezTo>
                  <a:pt x="4883031" y="4188324"/>
                  <a:pt x="4883031" y="4188324"/>
                  <a:pt x="4883031" y="4190569"/>
                </a:cubicBezTo>
                <a:cubicBezTo>
                  <a:pt x="4889940" y="4188324"/>
                  <a:pt x="4896848" y="4186079"/>
                  <a:pt x="4903757" y="4181588"/>
                </a:cubicBezTo>
                <a:cubicBezTo>
                  <a:pt x="4896848" y="4188324"/>
                  <a:pt x="4887636" y="4188324"/>
                  <a:pt x="4878426" y="4195060"/>
                </a:cubicBezTo>
                <a:cubicBezTo>
                  <a:pt x="4880728" y="4195060"/>
                  <a:pt x="4883031" y="4192815"/>
                  <a:pt x="4885334" y="4192815"/>
                </a:cubicBezTo>
                <a:cubicBezTo>
                  <a:pt x="4885334" y="4195060"/>
                  <a:pt x="4883031" y="4195060"/>
                  <a:pt x="4880728" y="4197305"/>
                </a:cubicBezTo>
                <a:cubicBezTo>
                  <a:pt x="4889940" y="4192815"/>
                  <a:pt x="4906060" y="4186079"/>
                  <a:pt x="4912968" y="4188324"/>
                </a:cubicBezTo>
                <a:cubicBezTo>
                  <a:pt x="4915272" y="4183833"/>
                  <a:pt x="4919877" y="4181588"/>
                  <a:pt x="4924482" y="4179343"/>
                </a:cubicBezTo>
                <a:cubicBezTo>
                  <a:pt x="4938300" y="4177097"/>
                  <a:pt x="4956723" y="4170362"/>
                  <a:pt x="4968238" y="4168116"/>
                </a:cubicBezTo>
                <a:cubicBezTo>
                  <a:pt x="4963631" y="4168116"/>
                  <a:pt x="4959026" y="4168116"/>
                  <a:pt x="4954420" y="4168116"/>
                </a:cubicBezTo>
                <a:cubicBezTo>
                  <a:pt x="4952118" y="4168116"/>
                  <a:pt x="4952118" y="4168116"/>
                  <a:pt x="4952118" y="4168116"/>
                </a:cubicBezTo>
                <a:cubicBezTo>
                  <a:pt x="4949814" y="4168116"/>
                  <a:pt x="4947512" y="4168116"/>
                  <a:pt x="4945208" y="4168116"/>
                </a:cubicBezTo>
                <a:cubicBezTo>
                  <a:pt x="4945208" y="4168116"/>
                  <a:pt x="4942906" y="4168116"/>
                  <a:pt x="4942906" y="4168116"/>
                </a:cubicBezTo>
                <a:cubicBezTo>
                  <a:pt x="4940602" y="4170362"/>
                  <a:pt x="4940602" y="4172607"/>
                  <a:pt x="4938300" y="4172607"/>
                </a:cubicBezTo>
                <a:cubicBezTo>
                  <a:pt x="4935997" y="4172607"/>
                  <a:pt x="4933694" y="4172607"/>
                  <a:pt x="4933694" y="4172607"/>
                </a:cubicBezTo>
                <a:cubicBezTo>
                  <a:pt x="4933694" y="4172607"/>
                  <a:pt x="4935997" y="4172607"/>
                  <a:pt x="4938300" y="4170362"/>
                </a:cubicBezTo>
                <a:cubicBezTo>
                  <a:pt x="4940602" y="4170362"/>
                  <a:pt x="4940602" y="4170362"/>
                  <a:pt x="4940602" y="4168116"/>
                </a:cubicBezTo>
                <a:lnTo>
                  <a:pt x="4951123" y="4164014"/>
                </a:lnTo>
                <a:lnTo>
                  <a:pt x="4949994" y="4165029"/>
                </a:lnTo>
                <a:cubicBezTo>
                  <a:pt x="4952333" y="4162925"/>
                  <a:pt x="4954672" y="4162925"/>
                  <a:pt x="4957011" y="4160819"/>
                </a:cubicBezTo>
                <a:close/>
                <a:moveTo>
                  <a:pt x="4870006" y="4158012"/>
                </a:moveTo>
                <a:cubicBezTo>
                  <a:pt x="4870006" y="4160819"/>
                  <a:pt x="4867199" y="4160819"/>
                  <a:pt x="4867199" y="4160819"/>
                </a:cubicBezTo>
                <a:cubicBezTo>
                  <a:pt x="4867199" y="4160819"/>
                  <a:pt x="4870006" y="4160819"/>
                  <a:pt x="4870006" y="4160819"/>
                </a:cubicBezTo>
                <a:cubicBezTo>
                  <a:pt x="4870006" y="4160819"/>
                  <a:pt x="4870006" y="4160819"/>
                  <a:pt x="4870006" y="4158012"/>
                </a:cubicBezTo>
                <a:close/>
                <a:moveTo>
                  <a:pt x="4895266" y="4153802"/>
                </a:moveTo>
                <a:cubicBezTo>
                  <a:pt x="4876180" y="4161170"/>
                  <a:pt x="4888108" y="4156258"/>
                  <a:pt x="4871408" y="4163626"/>
                </a:cubicBezTo>
                <a:cubicBezTo>
                  <a:pt x="4878565" y="4161170"/>
                  <a:pt x="4885723" y="4158714"/>
                  <a:pt x="4892880" y="4156258"/>
                </a:cubicBezTo>
                <a:cubicBezTo>
                  <a:pt x="4892880" y="4156258"/>
                  <a:pt x="4892880" y="4153802"/>
                  <a:pt x="4895266" y="4153802"/>
                </a:cubicBezTo>
                <a:close/>
                <a:moveTo>
                  <a:pt x="991250" y="4148190"/>
                </a:moveTo>
                <a:cubicBezTo>
                  <a:pt x="991250" y="4148190"/>
                  <a:pt x="994058" y="4148190"/>
                  <a:pt x="994058" y="4150996"/>
                </a:cubicBezTo>
                <a:cubicBezTo>
                  <a:pt x="994058" y="4148190"/>
                  <a:pt x="996865" y="4148190"/>
                  <a:pt x="996865" y="4148190"/>
                </a:cubicBezTo>
                <a:cubicBezTo>
                  <a:pt x="996865" y="4148190"/>
                  <a:pt x="994058" y="4148190"/>
                  <a:pt x="991250" y="4148190"/>
                </a:cubicBezTo>
                <a:close/>
                <a:moveTo>
                  <a:pt x="4931576" y="4144447"/>
                </a:moveTo>
                <a:cubicBezTo>
                  <a:pt x="4931576" y="4144447"/>
                  <a:pt x="4933856" y="4144447"/>
                  <a:pt x="4933856" y="4144447"/>
                </a:cubicBezTo>
                <a:cubicBezTo>
                  <a:pt x="4933856" y="4144447"/>
                  <a:pt x="4933856" y="4146786"/>
                  <a:pt x="4931576" y="4146786"/>
                </a:cubicBezTo>
                <a:cubicBezTo>
                  <a:pt x="4931576" y="4144447"/>
                  <a:pt x="4931576" y="4144447"/>
                  <a:pt x="4931576" y="4144447"/>
                </a:cubicBezTo>
                <a:close/>
                <a:moveTo>
                  <a:pt x="4968238" y="4142576"/>
                </a:moveTo>
                <a:cubicBezTo>
                  <a:pt x="4965898" y="4144680"/>
                  <a:pt x="4961220" y="4146786"/>
                  <a:pt x="4956544" y="4148891"/>
                </a:cubicBezTo>
                <a:cubicBezTo>
                  <a:pt x="4958882" y="4148891"/>
                  <a:pt x="4958882" y="4148891"/>
                  <a:pt x="4958882" y="4148891"/>
                </a:cubicBezTo>
                <a:cubicBezTo>
                  <a:pt x="4956544" y="4150995"/>
                  <a:pt x="4956544" y="4150995"/>
                  <a:pt x="4954204" y="4150995"/>
                </a:cubicBezTo>
                <a:cubicBezTo>
                  <a:pt x="4956544" y="4150995"/>
                  <a:pt x="4958882" y="4148891"/>
                  <a:pt x="4961220" y="4148891"/>
                </a:cubicBezTo>
                <a:lnTo>
                  <a:pt x="4958882" y="4148891"/>
                </a:lnTo>
                <a:cubicBezTo>
                  <a:pt x="4961220" y="4148891"/>
                  <a:pt x="4961220" y="4146786"/>
                  <a:pt x="4961220" y="4146786"/>
                </a:cubicBezTo>
                <a:cubicBezTo>
                  <a:pt x="4963560" y="4146786"/>
                  <a:pt x="4963560" y="4146786"/>
                  <a:pt x="4963560" y="4146786"/>
                </a:cubicBezTo>
                <a:cubicBezTo>
                  <a:pt x="4965898" y="4146786"/>
                  <a:pt x="4968238" y="4144680"/>
                  <a:pt x="4968238" y="4142576"/>
                </a:cubicBezTo>
                <a:close/>
                <a:moveTo>
                  <a:pt x="4941574" y="4142576"/>
                </a:moveTo>
                <a:lnTo>
                  <a:pt x="4941574" y="4142828"/>
                </a:lnTo>
                <a:lnTo>
                  <a:pt x="4939329" y="4143979"/>
                </a:lnTo>
                <a:lnTo>
                  <a:pt x="4938768" y="4143979"/>
                </a:lnTo>
                <a:cubicBezTo>
                  <a:pt x="4938768" y="4143979"/>
                  <a:pt x="4938768" y="4142576"/>
                  <a:pt x="4941574" y="4142576"/>
                </a:cubicBezTo>
                <a:close/>
                <a:moveTo>
                  <a:pt x="769528" y="4141174"/>
                </a:moveTo>
                <a:cubicBezTo>
                  <a:pt x="757834" y="4141174"/>
                  <a:pt x="741462" y="4147789"/>
                  <a:pt x="727429" y="4154406"/>
                </a:cubicBezTo>
                <a:cubicBezTo>
                  <a:pt x="727429" y="4154406"/>
                  <a:pt x="727429" y="4156610"/>
                  <a:pt x="727429" y="4156610"/>
                </a:cubicBezTo>
                <a:cubicBezTo>
                  <a:pt x="729768" y="4156610"/>
                  <a:pt x="734445" y="4154406"/>
                  <a:pt x="739123" y="4154406"/>
                </a:cubicBezTo>
                <a:cubicBezTo>
                  <a:pt x="748479" y="4149995"/>
                  <a:pt x="760173" y="4145585"/>
                  <a:pt x="769528" y="4141174"/>
                </a:cubicBezTo>
                <a:close/>
                <a:moveTo>
                  <a:pt x="4933856" y="4139769"/>
                </a:moveTo>
                <a:cubicBezTo>
                  <a:pt x="4931576" y="4142108"/>
                  <a:pt x="4927015" y="4142108"/>
                  <a:pt x="4924734" y="4144447"/>
                </a:cubicBezTo>
                <a:cubicBezTo>
                  <a:pt x="4924734" y="4144447"/>
                  <a:pt x="4924734" y="4144447"/>
                  <a:pt x="4924734" y="4146786"/>
                </a:cubicBezTo>
                <a:cubicBezTo>
                  <a:pt x="4927015" y="4144447"/>
                  <a:pt x="4929295" y="4146786"/>
                  <a:pt x="4931576" y="4146786"/>
                </a:cubicBezTo>
                <a:cubicBezTo>
                  <a:pt x="4933856" y="4146786"/>
                  <a:pt x="4933856" y="4146786"/>
                  <a:pt x="4933856" y="4146786"/>
                </a:cubicBezTo>
                <a:lnTo>
                  <a:pt x="4939329" y="4143979"/>
                </a:lnTo>
                <a:lnTo>
                  <a:pt x="4941574" y="4143979"/>
                </a:lnTo>
                <a:lnTo>
                  <a:pt x="4941574" y="4142828"/>
                </a:lnTo>
                <a:lnTo>
                  <a:pt x="4942978" y="4142108"/>
                </a:lnTo>
                <a:cubicBezTo>
                  <a:pt x="4940697" y="4142108"/>
                  <a:pt x="4936137" y="4139769"/>
                  <a:pt x="4933856" y="4139769"/>
                </a:cubicBezTo>
                <a:close/>
                <a:moveTo>
                  <a:pt x="4949994" y="4138366"/>
                </a:moveTo>
                <a:cubicBezTo>
                  <a:pt x="4949994" y="4138366"/>
                  <a:pt x="4947890" y="4139770"/>
                  <a:pt x="4945784" y="4139770"/>
                </a:cubicBezTo>
                <a:cubicBezTo>
                  <a:pt x="4949994" y="4139770"/>
                  <a:pt x="4952100" y="4138366"/>
                  <a:pt x="4954204" y="4138366"/>
                </a:cubicBezTo>
                <a:cubicBezTo>
                  <a:pt x="4954204" y="4138366"/>
                  <a:pt x="4952100" y="4138366"/>
                  <a:pt x="4949994" y="4138366"/>
                </a:cubicBezTo>
                <a:close/>
                <a:moveTo>
                  <a:pt x="4994199" y="4135559"/>
                </a:moveTo>
                <a:cubicBezTo>
                  <a:pt x="4993811" y="4135559"/>
                  <a:pt x="4993497" y="4135874"/>
                  <a:pt x="4993497" y="4136261"/>
                </a:cubicBezTo>
                <a:cubicBezTo>
                  <a:pt x="4993497" y="4136649"/>
                  <a:pt x="4993811" y="4136963"/>
                  <a:pt x="4994199" y="4136963"/>
                </a:cubicBezTo>
                <a:cubicBezTo>
                  <a:pt x="4994586" y="4136963"/>
                  <a:pt x="4994901" y="4136649"/>
                  <a:pt x="4994901" y="4136261"/>
                </a:cubicBezTo>
                <a:cubicBezTo>
                  <a:pt x="4994901" y="4135874"/>
                  <a:pt x="4994586" y="4135559"/>
                  <a:pt x="4994199" y="4135559"/>
                </a:cubicBezTo>
                <a:close/>
                <a:moveTo>
                  <a:pt x="4945784" y="4135559"/>
                </a:moveTo>
                <a:cubicBezTo>
                  <a:pt x="4945784" y="4138366"/>
                  <a:pt x="4942978" y="4138366"/>
                  <a:pt x="4942978" y="4138366"/>
                </a:cubicBezTo>
                <a:cubicBezTo>
                  <a:pt x="4942978" y="4138366"/>
                  <a:pt x="4945784" y="4138366"/>
                  <a:pt x="4945784" y="4138366"/>
                </a:cubicBezTo>
                <a:cubicBezTo>
                  <a:pt x="4945784" y="4138366"/>
                  <a:pt x="4945784" y="4135559"/>
                  <a:pt x="4945784" y="4135559"/>
                </a:cubicBezTo>
                <a:close/>
                <a:moveTo>
                  <a:pt x="4925154" y="4133065"/>
                </a:moveTo>
                <a:lnTo>
                  <a:pt x="4925155" y="4133065"/>
                </a:lnTo>
                <a:cubicBezTo>
                  <a:pt x="4925155" y="4133065"/>
                  <a:pt x="4922863" y="4135325"/>
                  <a:pt x="4920571" y="4135325"/>
                </a:cubicBezTo>
                <a:close/>
                <a:moveTo>
                  <a:pt x="4952800" y="4132753"/>
                </a:moveTo>
                <a:cubicBezTo>
                  <a:pt x="4949994" y="4135559"/>
                  <a:pt x="4949994" y="4135559"/>
                  <a:pt x="4947188" y="4135559"/>
                </a:cubicBezTo>
                <a:lnTo>
                  <a:pt x="4949994" y="4135559"/>
                </a:lnTo>
                <a:lnTo>
                  <a:pt x="4952800" y="4135559"/>
                </a:lnTo>
                <a:cubicBezTo>
                  <a:pt x="4952800" y="4132753"/>
                  <a:pt x="4952800" y="4132753"/>
                  <a:pt x="4952800" y="4132753"/>
                </a:cubicBezTo>
                <a:close/>
                <a:moveTo>
                  <a:pt x="4904246" y="4132753"/>
                </a:moveTo>
                <a:cubicBezTo>
                  <a:pt x="4899756" y="4135092"/>
                  <a:pt x="4897510" y="4137431"/>
                  <a:pt x="4895266" y="4139770"/>
                </a:cubicBezTo>
                <a:cubicBezTo>
                  <a:pt x="4897510" y="4137431"/>
                  <a:pt x="4899756" y="4137431"/>
                  <a:pt x="4899756" y="4137431"/>
                </a:cubicBezTo>
                <a:cubicBezTo>
                  <a:pt x="4902001" y="4135092"/>
                  <a:pt x="4904246" y="4135092"/>
                  <a:pt x="4906492" y="4132753"/>
                </a:cubicBezTo>
                <a:cubicBezTo>
                  <a:pt x="4906492" y="4132753"/>
                  <a:pt x="4904246" y="4132753"/>
                  <a:pt x="4904246" y="4132753"/>
                </a:cubicBezTo>
                <a:close/>
                <a:moveTo>
                  <a:pt x="4954204" y="4131349"/>
                </a:moveTo>
                <a:cubicBezTo>
                  <a:pt x="4954204" y="4132753"/>
                  <a:pt x="4954204" y="4132753"/>
                  <a:pt x="4954204" y="4132753"/>
                </a:cubicBezTo>
                <a:cubicBezTo>
                  <a:pt x="4957011" y="4131349"/>
                  <a:pt x="4957011" y="4131349"/>
                  <a:pt x="4957011" y="4131349"/>
                </a:cubicBezTo>
                <a:cubicBezTo>
                  <a:pt x="4957011" y="4131349"/>
                  <a:pt x="4954204" y="4131349"/>
                  <a:pt x="4954204" y="4131349"/>
                </a:cubicBezTo>
                <a:close/>
                <a:moveTo>
                  <a:pt x="4911403" y="4131349"/>
                </a:moveTo>
                <a:cubicBezTo>
                  <a:pt x="4911015" y="4131349"/>
                  <a:pt x="4910702" y="4131664"/>
                  <a:pt x="4910702" y="4132051"/>
                </a:cubicBezTo>
                <a:cubicBezTo>
                  <a:pt x="4910702" y="4132439"/>
                  <a:pt x="4911015" y="4132753"/>
                  <a:pt x="4911403" y="4132753"/>
                </a:cubicBezTo>
                <a:cubicBezTo>
                  <a:pt x="4911790" y="4132753"/>
                  <a:pt x="4912105" y="4132439"/>
                  <a:pt x="4912105" y="4132051"/>
                </a:cubicBezTo>
                <a:cubicBezTo>
                  <a:pt x="4912105" y="4131664"/>
                  <a:pt x="4911790" y="4131349"/>
                  <a:pt x="4911403" y="4131349"/>
                </a:cubicBezTo>
                <a:close/>
                <a:moveTo>
                  <a:pt x="773738" y="4128543"/>
                </a:moveTo>
                <a:cubicBezTo>
                  <a:pt x="763915" y="4133221"/>
                  <a:pt x="766370" y="4133221"/>
                  <a:pt x="766370" y="4135560"/>
                </a:cubicBezTo>
                <a:cubicBezTo>
                  <a:pt x="768826" y="4133221"/>
                  <a:pt x="771283" y="4133221"/>
                  <a:pt x="773738" y="4133221"/>
                </a:cubicBezTo>
                <a:cubicBezTo>
                  <a:pt x="773738" y="4130882"/>
                  <a:pt x="773738" y="4130882"/>
                  <a:pt x="773738" y="4130882"/>
                </a:cubicBezTo>
                <a:cubicBezTo>
                  <a:pt x="773738" y="4130882"/>
                  <a:pt x="773738" y="4128543"/>
                  <a:pt x="773738" y="4128543"/>
                </a:cubicBezTo>
                <a:close/>
                <a:moveTo>
                  <a:pt x="4934324" y="4128542"/>
                </a:moveTo>
                <a:lnTo>
                  <a:pt x="4925154" y="4133065"/>
                </a:lnTo>
                <a:lnTo>
                  <a:pt x="4897650" y="4144369"/>
                </a:lnTo>
                <a:cubicBezTo>
                  <a:pt x="4895358" y="4146630"/>
                  <a:pt x="4893066" y="4148891"/>
                  <a:pt x="4890774" y="4151152"/>
                </a:cubicBezTo>
                <a:cubicBezTo>
                  <a:pt x="4890774" y="4151152"/>
                  <a:pt x="4893066" y="4151152"/>
                  <a:pt x="4895358" y="4148891"/>
                </a:cubicBezTo>
                <a:cubicBezTo>
                  <a:pt x="4897650" y="4148891"/>
                  <a:pt x="4899942" y="4148891"/>
                  <a:pt x="4902234" y="4146630"/>
                </a:cubicBezTo>
                <a:cubicBezTo>
                  <a:pt x="4902234" y="4148891"/>
                  <a:pt x="4899942" y="4148891"/>
                  <a:pt x="4897650" y="4151152"/>
                </a:cubicBezTo>
                <a:cubicBezTo>
                  <a:pt x="4904526" y="4148891"/>
                  <a:pt x="4911403" y="4144369"/>
                  <a:pt x="4918280" y="4142108"/>
                </a:cubicBezTo>
                <a:cubicBezTo>
                  <a:pt x="4918280" y="4142108"/>
                  <a:pt x="4918280" y="4144369"/>
                  <a:pt x="4918280" y="4144369"/>
                </a:cubicBezTo>
                <a:cubicBezTo>
                  <a:pt x="4913696" y="4146630"/>
                  <a:pt x="4911403" y="4148891"/>
                  <a:pt x="4906819" y="4151152"/>
                </a:cubicBezTo>
                <a:cubicBezTo>
                  <a:pt x="4904526" y="4153413"/>
                  <a:pt x="4899942" y="4153413"/>
                  <a:pt x="4897650" y="4155673"/>
                </a:cubicBezTo>
                <a:cubicBezTo>
                  <a:pt x="4899942" y="4155673"/>
                  <a:pt x="4902234" y="4155673"/>
                  <a:pt x="4904526" y="4155673"/>
                </a:cubicBezTo>
                <a:cubicBezTo>
                  <a:pt x="4895358" y="4157935"/>
                  <a:pt x="4883898" y="4160196"/>
                  <a:pt x="4877022" y="4169239"/>
                </a:cubicBezTo>
                <a:cubicBezTo>
                  <a:pt x="4881606" y="4166979"/>
                  <a:pt x="4888482" y="4164717"/>
                  <a:pt x="4893066" y="4164717"/>
                </a:cubicBezTo>
                <a:cubicBezTo>
                  <a:pt x="4897650" y="4160196"/>
                  <a:pt x="4897650" y="4162456"/>
                  <a:pt x="4899942" y="4157935"/>
                </a:cubicBezTo>
                <a:cubicBezTo>
                  <a:pt x="4902234" y="4157935"/>
                  <a:pt x="4904526" y="4157935"/>
                  <a:pt x="4906819" y="4155673"/>
                </a:cubicBezTo>
                <a:cubicBezTo>
                  <a:pt x="4906819" y="4155673"/>
                  <a:pt x="4932032" y="4133065"/>
                  <a:pt x="4936616" y="4133065"/>
                </a:cubicBezTo>
                <a:cubicBezTo>
                  <a:pt x="4936616" y="4133065"/>
                  <a:pt x="4936616" y="4133065"/>
                  <a:pt x="4938908" y="4135325"/>
                </a:cubicBezTo>
                <a:cubicBezTo>
                  <a:pt x="4941200" y="4133065"/>
                  <a:pt x="4943492" y="4133065"/>
                  <a:pt x="4945784" y="4130804"/>
                </a:cubicBezTo>
                <a:cubicBezTo>
                  <a:pt x="4945784" y="4130804"/>
                  <a:pt x="4945784" y="4130804"/>
                  <a:pt x="4943492" y="4130804"/>
                </a:cubicBezTo>
                <a:cubicBezTo>
                  <a:pt x="4943492" y="4130804"/>
                  <a:pt x="4941200" y="4130804"/>
                  <a:pt x="4941200" y="4130804"/>
                </a:cubicBezTo>
                <a:cubicBezTo>
                  <a:pt x="4941200" y="4130804"/>
                  <a:pt x="4943492" y="4128542"/>
                  <a:pt x="4945784" y="4128542"/>
                </a:cubicBezTo>
                <a:cubicBezTo>
                  <a:pt x="4941200" y="4130804"/>
                  <a:pt x="4943492" y="4128542"/>
                  <a:pt x="4938908" y="4130804"/>
                </a:cubicBezTo>
                <a:cubicBezTo>
                  <a:pt x="4936616" y="4130804"/>
                  <a:pt x="4936616" y="4130804"/>
                  <a:pt x="4936616" y="4130804"/>
                </a:cubicBezTo>
                <a:cubicBezTo>
                  <a:pt x="4934324" y="4130804"/>
                  <a:pt x="4934324" y="4130804"/>
                  <a:pt x="4934324" y="4128542"/>
                </a:cubicBezTo>
                <a:close/>
                <a:moveTo>
                  <a:pt x="810224" y="4127140"/>
                </a:moveTo>
                <a:cubicBezTo>
                  <a:pt x="810224" y="4127140"/>
                  <a:pt x="808119" y="4127140"/>
                  <a:pt x="806014" y="4128544"/>
                </a:cubicBezTo>
                <a:cubicBezTo>
                  <a:pt x="808119" y="4128544"/>
                  <a:pt x="810224" y="4128544"/>
                  <a:pt x="810224" y="4128544"/>
                </a:cubicBezTo>
                <a:cubicBezTo>
                  <a:pt x="810224" y="4128544"/>
                  <a:pt x="810224" y="4127140"/>
                  <a:pt x="810224" y="4127140"/>
                </a:cubicBezTo>
                <a:close/>
                <a:moveTo>
                  <a:pt x="823411" y="4125270"/>
                </a:moveTo>
                <a:lnTo>
                  <a:pt x="814236" y="4129856"/>
                </a:lnTo>
                <a:cubicBezTo>
                  <a:pt x="814236" y="4129856"/>
                  <a:pt x="816530" y="4127563"/>
                  <a:pt x="818823" y="4127563"/>
                </a:cubicBezTo>
                <a:cubicBezTo>
                  <a:pt x="821117" y="4127563"/>
                  <a:pt x="821117" y="4127563"/>
                  <a:pt x="823411" y="4125270"/>
                </a:cubicBezTo>
                <a:close/>
                <a:moveTo>
                  <a:pt x="820048" y="4117317"/>
                </a:moveTo>
                <a:cubicBezTo>
                  <a:pt x="817592" y="4117317"/>
                  <a:pt x="812680" y="4119422"/>
                  <a:pt x="810224" y="4119422"/>
                </a:cubicBezTo>
                <a:cubicBezTo>
                  <a:pt x="810224" y="4119422"/>
                  <a:pt x="810224" y="4121527"/>
                  <a:pt x="810224" y="4121527"/>
                </a:cubicBezTo>
                <a:cubicBezTo>
                  <a:pt x="812680" y="4119422"/>
                  <a:pt x="815137" y="4119422"/>
                  <a:pt x="817592" y="4119422"/>
                </a:cubicBezTo>
                <a:cubicBezTo>
                  <a:pt x="817592" y="4117317"/>
                  <a:pt x="817592" y="4117317"/>
                  <a:pt x="820048" y="4117317"/>
                </a:cubicBezTo>
                <a:close/>
                <a:moveTo>
                  <a:pt x="4929506" y="4117316"/>
                </a:moveTo>
                <a:cubicBezTo>
                  <a:pt x="4925016" y="4119655"/>
                  <a:pt x="4925016" y="4119655"/>
                  <a:pt x="4920525" y="4121994"/>
                </a:cubicBezTo>
                <a:cubicBezTo>
                  <a:pt x="4925016" y="4121994"/>
                  <a:pt x="4927261" y="4121994"/>
                  <a:pt x="4929506" y="4119655"/>
                </a:cubicBezTo>
                <a:cubicBezTo>
                  <a:pt x="4927261" y="4121994"/>
                  <a:pt x="4922770" y="4121994"/>
                  <a:pt x="4920525" y="4124333"/>
                </a:cubicBezTo>
                <a:cubicBezTo>
                  <a:pt x="4925016" y="4124333"/>
                  <a:pt x="4927261" y="4121994"/>
                  <a:pt x="4931752" y="4119655"/>
                </a:cubicBezTo>
                <a:cubicBezTo>
                  <a:pt x="4929506" y="4119655"/>
                  <a:pt x="4929506" y="4117316"/>
                  <a:pt x="4929506" y="4117316"/>
                </a:cubicBezTo>
                <a:close/>
                <a:moveTo>
                  <a:pt x="789384" y="4113950"/>
                </a:moveTo>
                <a:cubicBezTo>
                  <a:pt x="785246" y="4115213"/>
                  <a:pt x="772721" y="4121527"/>
                  <a:pt x="770932" y="4121527"/>
                </a:cubicBezTo>
                <a:cubicBezTo>
                  <a:pt x="775703" y="4119282"/>
                  <a:pt x="780474" y="4119282"/>
                  <a:pt x="787631" y="4117037"/>
                </a:cubicBezTo>
                <a:cubicBezTo>
                  <a:pt x="787631" y="4117037"/>
                  <a:pt x="790017" y="4114791"/>
                  <a:pt x="790017" y="4114791"/>
                </a:cubicBezTo>
                <a:cubicBezTo>
                  <a:pt x="791210" y="4113669"/>
                  <a:pt x="790763" y="4113529"/>
                  <a:pt x="789384" y="4113950"/>
                </a:cubicBezTo>
                <a:close/>
                <a:moveTo>
                  <a:pt x="798998" y="4110301"/>
                </a:moveTo>
                <a:cubicBezTo>
                  <a:pt x="798998" y="4113107"/>
                  <a:pt x="796892" y="4113107"/>
                  <a:pt x="794788" y="4115914"/>
                </a:cubicBezTo>
                <a:cubicBezTo>
                  <a:pt x="794788" y="4115914"/>
                  <a:pt x="796892" y="4115914"/>
                  <a:pt x="796892" y="4115914"/>
                </a:cubicBezTo>
                <a:cubicBezTo>
                  <a:pt x="796892" y="4113107"/>
                  <a:pt x="798998" y="4113107"/>
                  <a:pt x="798998" y="4110301"/>
                </a:cubicBezTo>
                <a:close/>
                <a:moveTo>
                  <a:pt x="867292" y="4106090"/>
                </a:moveTo>
                <a:cubicBezTo>
                  <a:pt x="867292" y="4108429"/>
                  <a:pt x="867292" y="4108429"/>
                  <a:pt x="864953" y="4110768"/>
                </a:cubicBezTo>
                <a:cubicBezTo>
                  <a:pt x="867292" y="4108429"/>
                  <a:pt x="869631" y="4108429"/>
                  <a:pt x="869631" y="4108429"/>
                </a:cubicBezTo>
                <a:cubicBezTo>
                  <a:pt x="867292" y="4113107"/>
                  <a:pt x="871969" y="4110768"/>
                  <a:pt x="871969" y="4113107"/>
                </a:cubicBezTo>
                <a:cubicBezTo>
                  <a:pt x="874308" y="4110768"/>
                  <a:pt x="876647" y="4108429"/>
                  <a:pt x="878986" y="4106090"/>
                </a:cubicBezTo>
                <a:cubicBezTo>
                  <a:pt x="878986" y="4106090"/>
                  <a:pt x="878986" y="4106090"/>
                  <a:pt x="876647" y="4106090"/>
                </a:cubicBezTo>
                <a:cubicBezTo>
                  <a:pt x="869631" y="4108429"/>
                  <a:pt x="874308" y="4108429"/>
                  <a:pt x="867292" y="4106090"/>
                </a:cubicBezTo>
                <a:close/>
                <a:moveTo>
                  <a:pt x="779434" y="4102839"/>
                </a:moveTo>
                <a:lnTo>
                  <a:pt x="778987" y="4103051"/>
                </a:lnTo>
                <a:lnTo>
                  <a:pt x="777948" y="4103285"/>
                </a:lnTo>
                <a:close/>
                <a:moveTo>
                  <a:pt x="4944916" y="4100476"/>
                </a:moveTo>
                <a:cubicBezTo>
                  <a:pt x="4933554" y="4105154"/>
                  <a:pt x="4924466" y="4112170"/>
                  <a:pt x="4915378" y="4116848"/>
                </a:cubicBezTo>
                <a:cubicBezTo>
                  <a:pt x="4915378" y="4116848"/>
                  <a:pt x="4913106" y="4119187"/>
                  <a:pt x="4913106" y="4119187"/>
                </a:cubicBezTo>
                <a:cubicBezTo>
                  <a:pt x="4915378" y="4119187"/>
                  <a:pt x="4917651" y="4116848"/>
                  <a:pt x="4919923" y="4116848"/>
                </a:cubicBezTo>
                <a:lnTo>
                  <a:pt x="4910834" y="4121526"/>
                </a:lnTo>
                <a:lnTo>
                  <a:pt x="4904018" y="4123865"/>
                </a:lnTo>
                <a:cubicBezTo>
                  <a:pt x="4904018" y="4123865"/>
                  <a:pt x="4901746" y="4123865"/>
                  <a:pt x="4901746" y="4123865"/>
                </a:cubicBezTo>
                <a:cubicBezTo>
                  <a:pt x="4901746" y="4123865"/>
                  <a:pt x="4899475" y="4123865"/>
                  <a:pt x="4899475" y="4126203"/>
                </a:cubicBezTo>
                <a:cubicBezTo>
                  <a:pt x="4901746" y="4123865"/>
                  <a:pt x="4901746" y="4123865"/>
                  <a:pt x="4901746" y="4126203"/>
                </a:cubicBezTo>
                <a:cubicBezTo>
                  <a:pt x="4901746" y="4126203"/>
                  <a:pt x="4901746" y="4126203"/>
                  <a:pt x="4899475" y="4128542"/>
                </a:cubicBezTo>
                <a:cubicBezTo>
                  <a:pt x="4917651" y="4121526"/>
                  <a:pt x="4931283" y="4114509"/>
                  <a:pt x="4947188" y="4105154"/>
                </a:cubicBezTo>
                <a:cubicBezTo>
                  <a:pt x="4944916" y="4105154"/>
                  <a:pt x="4944916" y="4105154"/>
                  <a:pt x="4942643" y="4102815"/>
                </a:cubicBezTo>
                <a:cubicBezTo>
                  <a:pt x="4944916" y="4102815"/>
                  <a:pt x="4944916" y="4102815"/>
                  <a:pt x="4947188" y="4102815"/>
                </a:cubicBezTo>
                <a:cubicBezTo>
                  <a:pt x="4947188" y="4100476"/>
                  <a:pt x="4944916" y="4100476"/>
                  <a:pt x="4944916" y="4100476"/>
                </a:cubicBezTo>
                <a:close/>
                <a:moveTo>
                  <a:pt x="791981" y="4099074"/>
                </a:moveTo>
                <a:lnTo>
                  <a:pt x="791966" y="4099081"/>
                </a:lnTo>
                <a:lnTo>
                  <a:pt x="791969" y="4099078"/>
                </a:lnTo>
                <a:close/>
                <a:moveTo>
                  <a:pt x="825660" y="4096268"/>
                </a:moveTo>
                <a:lnTo>
                  <a:pt x="824262" y="4097482"/>
                </a:lnTo>
                <a:lnTo>
                  <a:pt x="820085" y="4098158"/>
                </a:lnTo>
                <a:close/>
                <a:moveTo>
                  <a:pt x="796072" y="4094939"/>
                </a:moveTo>
                <a:lnTo>
                  <a:pt x="791969" y="4099078"/>
                </a:lnTo>
                <a:lnTo>
                  <a:pt x="779434" y="4102839"/>
                </a:lnTo>
                <a:close/>
                <a:moveTo>
                  <a:pt x="831274" y="4092057"/>
                </a:moveTo>
                <a:cubicBezTo>
                  <a:pt x="826462" y="4094396"/>
                  <a:pt x="821651" y="4094396"/>
                  <a:pt x="814434" y="4096735"/>
                </a:cubicBezTo>
                <a:cubicBezTo>
                  <a:pt x="814434" y="4096735"/>
                  <a:pt x="814434" y="4099074"/>
                  <a:pt x="814434" y="4099074"/>
                </a:cubicBezTo>
                <a:lnTo>
                  <a:pt x="820085" y="4098158"/>
                </a:lnTo>
                <a:lnTo>
                  <a:pt x="813592" y="4100360"/>
                </a:lnTo>
                <a:cubicBezTo>
                  <a:pt x="809382" y="4102115"/>
                  <a:pt x="805453" y="4104453"/>
                  <a:pt x="803207" y="4107962"/>
                </a:cubicBezTo>
                <a:cubicBezTo>
                  <a:pt x="803207" y="4107962"/>
                  <a:pt x="805453" y="4110301"/>
                  <a:pt x="805453" y="4110301"/>
                </a:cubicBezTo>
                <a:cubicBezTo>
                  <a:pt x="807698" y="4110301"/>
                  <a:pt x="809943" y="4107962"/>
                  <a:pt x="812189" y="4107962"/>
                </a:cubicBezTo>
                <a:lnTo>
                  <a:pt x="824262" y="4097482"/>
                </a:lnTo>
                <a:lnTo>
                  <a:pt x="828868" y="4096735"/>
                </a:lnTo>
                <a:cubicBezTo>
                  <a:pt x="828868" y="4094396"/>
                  <a:pt x="831274" y="4092057"/>
                  <a:pt x="831274" y="4092057"/>
                </a:cubicBezTo>
                <a:close/>
                <a:moveTo>
                  <a:pt x="810224" y="4090654"/>
                </a:moveTo>
                <a:cubicBezTo>
                  <a:pt x="810224" y="4092058"/>
                  <a:pt x="810224" y="4092058"/>
                  <a:pt x="810224" y="4092058"/>
                </a:cubicBezTo>
                <a:cubicBezTo>
                  <a:pt x="812563" y="4092058"/>
                  <a:pt x="814902" y="4092058"/>
                  <a:pt x="814902" y="4090654"/>
                </a:cubicBezTo>
                <a:close/>
                <a:moveTo>
                  <a:pt x="642528" y="4089953"/>
                </a:moveTo>
                <a:lnTo>
                  <a:pt x="640423" y="4092058"/>
                </a:lnTo>
                <a:cubicBezTo>
                  <a:pt x="640423" y="4092058"/>
                  <a:pt x="640423" y="4092058"/>
                  <a:pt x="642528" y="4092058"/>
                </a:cubicBezTo>
                <a:close/>
                <a:moveTo>
                  <a:pt x="1003881" y="4089251"/>
                </a:moveTo>
                <a:cubicBezTo>
                  <a:pt x="1003881" y="4091355"/>
                  <a:pt x="1003881" y="4091355"/>
                  <a:pt x="1003881" y="4093461"/>
                </a:cubicBezTo>
                <a:cubicBezTo>
                  <a:pt x="1003881" y="4093461"/>
                  <a:pt x="1003881" y="4093461"/>
                  <a:pt x="1005286" y="4093461"/>
                </a:cubicBezTo>
                <a:cubicBezTo>
                  <a:pt x="1003881" y="4091355"/>
                  <a:pt x="1003881" y="4091355"/>
                  <a:pt x="1003881" y="4089251"/>
                </a:cubicBezTo>
                <a:close/>
                <a:moveTo>
                  <a:pt x="5138506" y="4089250"/>
                </a:moveTo>
                <a:cubicBezTo>
                  <a:pt x="5136168" y="4089250"/>
                  <a:pt x="5136168" y="4092056"/>
                  <a:pt x="5133828" y="4092056"/>
                </a:cubicBezTo>
                <a:cubicBezTo>
                  <a:pt x="5136168" y="4092056"/>
                  <a:pt x="5138506" y="4089250"/>
                  <a:pt x="5140846" y="4089250"/>
                </a:cubicBezTo>
                <a:cubicBezTo>
                  <a:pt x="5140846" y="4089250"/>
                  <a:pt x="5138506" y="4089250"/>
                  <a:pt x="5138506" y="4089250"/>
                </a:cubicBezTo>
                <a:close/>
                <a:moveTo>
                  <a:pt x="5190462" y="4088581"/>
                </a:moveTo>
                <a:cubicBezTo>
                  <a:pt x="5183581" y="4093167"/>
                  <a:pt x="5188168" y="4090874"/>
                  <a:pt x="5181288" y="4093167"/>
                </a:cubicBezTo>
                <a:lnTo>
                  <a:pt x="5183581" y="4090874"/>
                </a:lnTo>
                <a:close/>
                <a:moveTo>
                  <a:pt x="773380" y="4078911"/>
                </a:moveTo>
                <a:cubicBezTo>
                  <a:pt x="764303" y="4078911"/>
                  <a:pt x="757495" y="4081201"/>
                  <a:pt x="748419" y="4083491"/>
                </a:cubicBezTo>
                <a:cubicBezTo>
                  <a:pt x="746149" y="4085780"/>
                  <a:pt x="743881" y="4088070"/>
                  <a:pt x="741611" y="4090359"/>
                </a:cubicBezTo>
                <a:cubicBezTo>
                  <a:pt x="739342" y="4090359"/>
                  <a:pt x="739342" y="4090359"/>
                  <a:pt x="737073" y="4092649"/>
                </a:cubicBezTo>
                <a:cubicBezTo>
                  <a:pt x="737073" y="4090359"/>
                  <a:pt x="737073" y="4088070"/>
                  <a:pt x="737073" y="4088070"/>
                </a:cubicBezTo>
                <a:cubicBezTo>
                  <a:pt x="730265" y="4090359"/>
                  <a:pt x="723458" y="4094939"/>
                  <a:pt x="716650" y="4097228"/>
                </a:cubicBezTo>
                <a:cubicBezTo>
                  <a:pt x="716650" y="4097228"/>
                  <a:pt x="716650" y="4097228"/>
                  <a:pt x="718919" y="4097228"/>
                </a:cubicBezTo>
                <a:cubicBezTo>
                  <a:pt x="716650" y="4097228"/>
                  <a:pt x="716650" y="4099518"/>
                  <a:pt x="716650" y="4099518"/>
                </a:cubicBezTo>
                <a:cubicBezTo>
                  <a:pt x="714381" y="4099518"/>
                  <a:pt x="714381" y="4099518"/>
                  <a:pt x="714381" y="4099518"/>
                </a:cubicBezTo>
                <a:cubicBezTo>
                  <a:pt x="707574" y="4101807"/>
                  <a:pt x="703035" y="4104097"/>
                  <a:pt x="700766" y="4106386"/>
                </a:cubicBezTo>
                <a:cubicBezTo>
                  <a:pt x="703035" y="4106386"/>
                  <a:pt x="705304" y="4106386"/>
                  <a:pt x="714381" y="4104097"/>
                </a:cubicBezTo>
                <a:cubicBezTo>
                  <a:pt x="709843" y="4106386"/>
                  <a:pt x="705304" y="4108676"/>
                  <a:pt x="700766" y="4110966"/>
                </a:cubicBezTo>
                <a:cubicBezTo>
                  <a:pt x="709843" y="4110966"/>
                  <a:pt x="718919" y="4108676"/>
                  <a:pt x="727996" y="4106386"/>
                </a:cubicBezTo>
                <a:cubicBezTo>
                  <a:pt x="721189" y="4108676"/>
                  <a:pt x="714381" y="4110966"/>
                  <a:pt x="707574" y="4115545"/>
                </a:cubicBezTo>
                <a:cubicBezTo>
                  <a:pt x="707574" y="4115545"/>
                  <a:pt x="709843" y="4117835"/>
                  <a:pt x="709843" y="4120124"/>
                </a:cubicBezTo>
                <a:cubicBezTo>
                  <a:pt x="732534" y="4113256"/>
                  <a:pt x="746149" y="4108676"/>
                  <a:pt x="757495" y="4113256"/>
                </a:cubicBezTo>
                <a:lnTo>
                  <a:pt x="778987" y="4103051"/>
                </a:lnTo>
                <a:lnTo>
                  <a:pt x="787303" y="4101180"/>
                </a:lnTo>
                <a:lnTo>
                  <a:pt x="791966" y="4099081"/>
                </a:lnTo>
                <a:lnTo>
                  <a:pt x="791534" y="4099518"/>
                </a:lnTo>
                <a:cubicBezTo>
                  <a:pt x="798341" y="4097228"/>
                  <a:pt x="802879" y="4094939"/>
                  <a:pt x="807418" y="4092649"/>
                </a:cubicBezTo>
                <a:cubicBezTo>
                  <a:pt x="807418" y="4092649"/>
                  <a:pt x="805149" y="4092649"/>
                  <a:pt x="802879" y="4092649"/>
                </a:cubicBezTo>
                <a:cubicBezTo>
                  <a:pt x="802879" y="4092649"/>
                  <a:pt x="805149" y="4092649"/>
                  <a:pt x="798341" y="4094939"/>
                </a:cubicBezTo>
                <a:cubicBezTo>
                  <a:pt x="798341" y="4092649"/>
                  <a:pt x="796072" y="4090359"/>
                  <a:pt x="796072" y="4088070"/>
                </a:cubicBezTo>
                <a:cubicBezTo>
                  <a:pt x="793803" y="4088070"/>
                  <a:pt x="791534" y="4090359"/>
                  <a:pt x="791534" y="4090359"/>
                </a:cubicBezTo>
                <a:cubicBezTo>
                  <a:pt x="791534" y="4090359"/>
                  <a:pt x="791534" y="4090359"/>
                  <a:pt x="793803" y="4092649"/>
                </a:cubicBezTo>
                <a:cubicBezTo>
                  <a:pt x="789264" y="4092649"/>
                  <a:pt x="791534" y="4092649"/>
                  <a:pt x="789264" y="4090359"/>
                </a:cubicBezTo>
                <a:cubicBezTo>
                  <a:pt x="786995" y="4090359"/>
                  <a:pt x="784726" y="4090359"/>
                  <a:pt x="782457" y="4090359"/>
                </a:cubicBezTo>
                <a:cubicBezTo>
                  <a:pt x="782457" y="4088070"/>
                  <a:pt x="784726" y="4085780"/>
                  <a:pt x="784726" y="4081201"/>
                </a:cubicBezTo>
                <a:cubicBezTo>
                  <a:pt x="780188" y="4085780"/>
                  <a:pt x="784726" y="4083491"/>
                  <a:pt x="775649" y="4088070"/>
                </a:cubicBezTo>
                <a:cubicBezTo>
                  <a:pt x="775649" y="4085780"/>
                  <a:pt x="775649" y="4085780"/>
                  <a:pt x="775649" y="4085780"/>
                </a:cubicBezTo>
                <a:cubicBezTo>
                  <a:pt x="775649" y="4085780"/>
                  <a:pt x="777919" y="4085780"/>
                  <a:pt x="777919" y="4083491"/>
                </a:cubicBezTo>
                <a:cubicBezTo>
                  <a:pt x="777919" y="4081201"/>
                  <a:pt x="782457" y="4083491"/>
                  <a:pt x="780188" y="4081201"/>
                </a:cubicBezTo>
                <a:cubicBezTo>
                  <a:pt x="780188" y="4081201"/>
                  <a:pt x="777919" y="4078911"/>
                  <a:pt x="773380" y="4081201"/>
                </a:cubicBezTo>
                <a:close/>
                <a:moveTo>
                  <a:pt x="610252" y="4078024"/>
                </a:moveTo>
                <a:cubicBezTo>
                  <a:pt x="608148" y="4080363"/>
                  <a:pt x="606042" y="4082702"/>
                  <a:pt x="603937" y="4085041"/>
                </a:cubicBezTo>
                <a:cubicBezTo>
                  <a:pt x="606042" y="4085041"/>
                  <a:pt x="610252" y="4082702"/>
                  <a:pt x="612357" y="4082702"/>
                </a:cubicBezTo>
                <a:cubicBezTo>
                  <a:pt x="610252" y="4080363"/>
                  <a:pt x="610252" y="4080363"/>
                  <a:pt x="612357" y="4080363"/>
                </a:cubicBezTo>
                <a:cubicBezTo>
                  <a:pt x="612357" y="4080363"/>
                  <a:pt x="610252" y="4078024"/>
                  <a:pt x="610252" y="4078024"/>
                </a:cubicBezTo>
                <a:close/>
                <a:moveTo>
                  <a:pt x="586496" y="4076193"/>
                </a:moveTo>
                <a:lnTo>
                  <a:pt x="585695" y="4076621"/>
                </a:lnTo>
                <a:lnTo>
                  <a:pt x="585912" y="4076331"/>
                </a:lnTo>
                <a:close/>
                <a:moveTo>
                  <a:pt x="617035" y="4073815"/>
                </a:moveTo>
                <a:cubicBezTo>
                  <a:pt x="614696" y="4076154"/>
                  <a:pt x="614696" y="4076154"/>
                  <a:pt x="612357" y="4076154"/>
                </a:cubicBezTo>
                <a:cubicBezTo>
                  <a:pt x="614696" y="4078493"/>
                  <a:pt x="614696" y="4080832"/>
                  <a:pt x="617035" y="4080832"/>
                </a:cubicBezTo>
                <a:cubicBezTo>
                  <a:pt x="617035" y="4078493"/>
                  <a:pt x="619374" y="4078493"/>
                  <a:pt x="619374" y="4076154"/>
                </a:cubicBezTo>
                <a:cubicBezTo>
                  <a:pt x="619374" y="4076154"/>
                  <a:pt x="619374" y="4076154"/>
                  <a:pt x="617035" y="4073815"/>
                </a:cubicBezTo>
                <a:close/>
                <a:moveTo>
                  <a:pt x="629197" y="4069604"/>
                </a:moveTo>
                <a:cubicBezTo>
                  <a:pt x="626390" y="4071710"/>
                  <a:pt x="626390" y="4071710"/>
                  <a:pt x="626390" y="4073815"/>
                </a:cubicBezTo>
                <a:cubicBezTo>
                  <a:pt x="626390" y="4071710"/>
                  <a:pt x="626390" y="4071710"/>
                  <a:pt x="629197" y="4071710"/>
                </a:cubicBezTo>
                <a:cubicBezTo>
                  <a:pt x="629197" y="4071710"/>
                  <a:pt x="629197" y="4071710"/>
                  <a:pt x="629197" y="4069604"/>
                </a:cubicBezTo>
                <a:close/>
                <a:moveTo>
                  <a:pt x="608148" y="4059781"/>
                </a:moveTo>
                <a:cubicBezTo>
                  <a:pt x="608148" y="4062588"/>
                  <a:pt x="606042" y="4062588"/>
                  <a:pt x="603937" y="4062588"/>
                </a:cubicBezTo>
                <a:cubicBezTo>
                  <a:pt x="603937" y="4062588"/>
                  <a:pt x="606042" y="4062588"/>
                  <a:pt x="606042" y="4062588"/>
                </a:cubicBezTo>
                <a:cubicBezTo>
                  <a:pt x="606042" y="4062588"/>
                  <a:pt x="608148" y="4062588"/>
                  <a:pt x="608148" y="4059781"/>
                </a:cubicBezTo>
                <a:close/>
                <a:moveTo>
                  <a:pt x="637617" y="4058378"/>
                </a:moveTo>
                <a:cubicBezTo>
                  <a:pt x="637617" y="4060483"/>
                  <a:pt x="637617" y="4060483"/>
                  <a:pt x="637617" y="4062588"/>
                </a:cubicBezTo>
                <a:cubicBezTo>
                  <a:pt x="640423" y="4060483"/>
                  <a:pt x="643230" y="4060483"/>
                  <a:pt x="643230" y="4058378"/>
                </a:cubicBezTo>
                <a:cubicBezTo>
                  <a:pt x="640423" y="4058378"/>
                  <a:pt x="640423" y="4058378"/>
                  <a:pt x="637617" y="4058378"/>
                </a:cubicBezTo>
                <a:close/>
                <a:moveTo>
                  <a:pt x="5155580" y="4055570"/>
                </a:moveTo>
                <a:cubicBezTo>
                  <a:pt x="5155192" y="4055570"/>
                  <a:pt x="5154878" y="4055885"/>
                  <a:pt x="5154878" y="4056272"/>
                </a:cubicBezTo>
                <a:cubicBezTo>
                  <a:pt x="5154878" y="4056660"/>
                  <a:pt x="5155192" y="4056974"/>
                  <a:pt x="5155580" y="4056974"/>
                </a:cubicBezTo>
                <a:cubicBezTo>
                  <a:pt x="5155966" y="4056974"/>
                  <a:pt x="5156282" y="4056660"/>
                  <a:pt x="5156282" y="4056272"/>
                </a:cubicBezTo>
                <a:cubicBezTo>
                  <a:pt x="5156282" y="4055885"/>
                  <a:pt x="5155966" y="4055570"/>
                  <a:pt x="5155580" y="4055570"/>
                </a:cubicBezTo>
                <a:close/>
                <a:moveTo>
                  <a:pt x="601892" y="4050310"/>
                </a:moveTo>
                <a:cubicBezTo>
                  <a:pt x="601599" y="4049959"/>
                  <a:pt x="600430" y="4049959"/>
                  <a:pt x="596921" y="4051362"/>
                </a:cubicBezTo>
                <a:cubicBezTo>
                  <a:pt x="599260" y="4051362"/>
                  <a:pt x="601599" y="4051362"/>
                  <a:pt x="601599" y="4051362"/>
                </a:cubicBezTo>
                <a:cubicBezTo>
                  <a:pt x="601599" y="4051362"/>
                  <a:pt x="602183" y="4050661"/>
                  <a:pt x="601892" y="4050310"/>
                </a:cubicBezTo>
                <a:close/>
                <a:moveTo>
                  <a:pt x="450776" y="4049597"/>
                </a:moveTo>
                <a:lnTo>
                  <a:pt x="455187" y="4049597"/>
                </a:lnTo>
                <a:lnTo>
                  <a:pt x="455187" y="4050220"/>
                </a:lnTo>
                <a:lnTo>
                  <a:pt x="453919" y="4050854"/>
                </a:lnTo>
                <a:close/>
                <a:moveTo>
                  <a:pt x="592243" y="4044345"/>
                </a:moveTo>
                <a:cubicBezTo>
                  <a:pt x="592243" y="4046450"/>
                  <a:pt x="592243" y="4046450"/>
                  <a:pt x="592243" y="4048555"/>
                </a:cubicBezTo>
                <a:cubicBezTo>
                  <a:pt x="596921" y="4044345"/>
                  <a:pt x="592243" y="4044345"/>
                  <a:pt x="592243" y="4044345"/>
                </a:cubicBezTo>
                <a:close/>
                <a:moveTo>
                  <a:pt x="612357" y="4041538"/>
                </a:moveTo>
                <a:cubicBezTo>
                  <a:pt x="612357" y="4041538"/>
                  <a:pt x="612357" y="4041538"/>
                  <a:pt x="612357" y="4044345"/>
                </a:cubicBezTo>
                <a:cubicBezTo>
                  <a:pt x="615164" y="4044345"/>
                  <a:pt x="615164" y="4044345"/>
                  <a:pt x="615164" y="4044345"/>
                </a:cubicBezTo>
                <a:cubicBezTo>
                  <a:pt x="615164" y="4041538"/>
                  <a:pt x="612357" y="4041538"/>
                  <a:pt x="612357" y="4041538"/>
                </a:cubicBezTo>
                <a:close/>
                <a:moveTo>
                  <a:pt x="494479" y="4041538"/>
                </a:moveTo>
                <a:cubicBezTo>
                  <a:pt x="491672" y="4044345"/>
                  <a:pt x="488866" y="4044345"/>
                  <a:pt x="488866" y="4044345"/>
                </a:cubicBezTo>
                <a:cubicBezTo>
                  <a:pt x="491672" y="4044345"/>
                  <a:pt x="491672" y="4044345"/>
                  <a:pt x="494479" y="4044345"/>
                </a:cubicBezTo>
                <a:cubicBezTo>
                  <a:pt x="494479" y="4044345"/>
                  <a:pt x="494479" y="4044345"/>
                  <a:pt x="494479" y="4041538"/>
                </a:cubicBezTo>
                <a:close/>
                <a:moveTo>
                  <a:pt x="602067" y="4040135"/>
                </a:moveTo>
                <a:cubicBezTo>
                  <a:pt x="602067" y="4040135"/>
                  <a:pt x="599728" y="4040135"/>
                  <a:pt x="599728" y="4041539"/>
                </a:cubicBezTo>
                <a:cubicBezTo>
                  <a:pt x="599728" y="4041539"/>
                  <a:pt x="602067" y="4041539"/>
                  <a:pt x="602067" y="4041539"/>
                </a:cubicBezTo>
                <a:cubicBezTo>
                  <a:pt x="604406" y="4041539"/>
                  <a:pt x="604406" y="4040135"/>
                  <a:pt x="606745" y="4040135"/>
                </a:cubicBezTo>
                <a:cubicBezTo>
                  <a:pt x="604406" y="4040135"/>
                  <a:pt x="604406" y="4040135"/>
                  <a:pt x="602067" y="4040135"/>
                </a:cubicBezTo>
                <a:close/>
                <a:moveTo>
                  <a:pt x="509916" y="4040135"/>
                </a:moveTo>
                <a:cubicBezTo>
                  <a:pt x="507460" y="4041539"/>
                  <a:pt x="502548" y="4041539"/>
                  <a:pt x="500092" y="4041539"/>
                </a:cubicBezTo>
                <a:cubicBezTo>
                  <a:pt x="500092" y="4041539"/>
                  <a:pt x="502548" y="4041539"/>
                  <a:pt x="505004" y="4041539"/>
                </a:cubicBezTo>
                <a:cubicBezTo>
                  <a:pt x="507460" y="4041539"/>
                  <a:pt x="507460" y="4040135"/>
                  <a:pt x="509916" y="4040135"/>
                </a:cubicBezTo>
                <a:close/>
                <a:moveTo>
                  <a:pt x="494479" y="4040135"/>
                </a:moveTo>
                <a:cubicBezTo>
                  <a:pt x="489801" y="4042241"/>
                  <a:pt x="485124" y="4044345"/>
                  <a:pt x="480446" y="4044345"/>
                </a:cubicBezTo>
                <a:cubicBezTo>
                  <a:pt x="482785" y="4044345"/>
                  <a:pt x="485124" y="4044345"/>
                  <a:pt x="487462" y="4044345"/>
                </a:cubicBezTo>
                <a:cubicBezTo>
                  <a:pt x="489801" y="4042241"/>
                  <a:pt x="492140" y="4042241"/>
                  <a:pt x="494479" y="4040135"/>
                </a:cubicBezTo>
                <a:close/>
                <a:moveTo>
                  <a:pt x="473430" y="4037328"/>
                </a:moveTo>
                <a:cubicBezTo>
                  <a:pt x="470623" y="4040135"/>
                  <a:pt x="470623" y="4037328"/>
                  <a:pt x="470623" y="4040135"/>
                </a:cubicBezTo>
                <a:cubicBezTo>
                  <a:pt x="473430" y="4040135"/>
                  <a:pt x="473430" y="4037328"/>
                  <a:pt x="473430" y="4037328"/>
                </a:cubicBezTo>
                <a:close/>
                <a:moveTo>
                  <a:pt x="555059" y="4035839"/>
                </a:moveTo>
                <a:cubicBezTo>
                  <a:pt x="559646" y="4035839"/>
                  <a:pt x="561939" y="4035839"/>
                  <a:pt x="566526" y="4035839"/>
                </a:cubicBezTo>
                <a:cubicBezTo>
                  <a:pt x="561939" y="4035839"/>
                  <a:pt x="557352" y="4038132"/>
                  <a:pt x="552766" y="4040425"/>
                </a:cubicBezTo>
                <a:cubicBezTo>
                  <a:pt x="552766" y="4038132"/>
                  <a:pt x="552766" y="4035839"/>
                  <a:pt x="555059" y="4035839"/>
                </a:cubicBezTo>
                <a:close/>
                <a:moveTo>
                  <a:pt x="604218" y="4034522"/>
                </a:moveTo>
                <a:cubicBezTo>
                  <a:pt x="601693" y="4037328"/>
                  <a:pt x="596640" y="4037328"/>
                  <a:pt x="594114" y="4040135"/>
                </a:cubicBezTo>
                <a:lnTo>
                  <a:pt x="592243" y="4040135"/>
                </a:lnTo>
                <a:cubicBezTo>
                  <a:pt x="589904" y="4041539"/>
                  <a:pt x="589904" y="4041539"/>
                  <a:pt x="589904" y="4041539"/>
                </a:cubicBezTo>
                <a:cubicBezTo>
                  <a:pt x="592243" y="4041539"/>
                  <a:pt x="592243" y="4041539"/>
                  <a:pt x="594582" y="4041539"/>
                </a:cubicBezTo>
                <a:cubicBezTo>
                  <a:pt x="594582" y="4041539"/>
                  <a:pt x="594582" y="4041539"/>
                  <a:pt x="596921" y="4040135"/>
                </a:cubicBezTo>
                <a:lnTo>
                  <a:pt x="601693" y="4040135"/>
                </a:lnTo>
                <a:cubicBezTo>
                  <a:pt x="604218" y="4037328"/>
                  <a:pt x="604218" y="4037328"/>
                  <a:pt x="606745" y="4037328"/>
                </a:cubicBezTo>
                <a:cubicBezTo>
                  <a:pt x="604218" y="4037328"/>
                  <a:pt x="604218" y="4034522"/>
                  <a:pt x="604218" y="4034522"/>
                </a:cubicBezTo>
                <a:close/>
                <a:moveTo>
                  <a:pt x="507109" y="4034522"/>
                </a:moveTo>
                <a:cubicBezTo>
                  <a:pt x="505004" y="4034522"/>
                  <a:pt x="507109" y="4034522"/>
                  <a:pt x="502899" y="4037328"/>
                </a:cubicBezTo>
                <a:cubicBezTo>
                  <a:pt x="505004" y="4037328"/>
                  <a:pt x="505004" y="4037328"/>
                  <a:pt x="507109" y="4040135"/>
                </a:cubicBezTo>
                <a:cubicBezTo>
                  <a:pt x="507109" y="4037328"/>
                  <a:pt x="507109" y="4034522"/>
                  <a:pt x="507109" y="4034522"/>
                </a:cubicBezTo>
                <a:close/>
                <a:moveTo>
                  <a:pt x="588501" y="4033118"/>
                </a:moveTo>
                <a:cubicBezTo>
                  <a:pt x="588501" y="4034522"/>
                  <a:pt x="588501" y="4034522"/>
                  <a:pt x="588501" y="4034522"/>
                </a:cubicBezTo>
                <a:cubicBezTo>
                  <a:pt x="588501" y="4034522"/>
                  <a:pt x="589905" y="4034522"/>
                  <a:pt x="589905" y="4034522"/>
                </a:cubicBezTo>
                <a:cubicBezTo>
                  <a:pt x="588501" y="4034522"/>
                  <a:pt x="588501" y="4034522"/>
                  <a:pt x="588501" y="4033118"/>
                </a:cubicBezTo>
                <a:close/>
                <a:moveTo>
                  <a:pt x="5181540" y="4032416"/>
                </a:moveTo>
                <a:cubicBezTo>
                  <a:pt x="5181540" y="4032416"/>
                  <a:pt x="5181540" y="4034521"/>
                  <a:pt x="5181540" y="4034521"/>
                </a:cubicBezTo>
                <a:cubicBezTo>
                  <a:pt x="5183645" y="4034521"/>
                  <a:pt x="5185750" y="4032416"/>
                  <a:pt x="5185750" y="4032416"/>
                </a:cubicBezTo>
                <a:cubicBezTo>
                  <a:pt x="5185750" y="4032416"/>
                  <a:pt x="5185750" y="4030311"/>
                  <a:pt x="5181540" y="4032416"/>
                </a:cubicBezTo>
                <a:close/>
                <a:moveTo>
                  <a:pt x="5173120" y="4030311"/>
                </a:moveTo>
                <a:cubicBezTo>
                  <a:pt x="5173120" y="4030311"/>
                  <a:pt x="5175225" y="4031714"/>
                  <a:pt x="5175225" y="4031714"/>
                </a:cubicBezTo>
                <a:cubicBezTo>
                  <a:pt x="5175225" y="4030311"/>
                  <a:pt x="5177330" y="4030311"/>
                  <a:pt x="5177330" y="4030311"/>
                </a:cubicBezTo>
                <a:cubicBezTo>
                  <a:pt x="5175225" y="4030311"/>
                  <a:pt x="5175225" y="4030311"/>
                  <a:pt x="5175225" y="4030311"/>
                </a:cubicBezTo>
                <a:cubicBezTo>
                  <a:pt x="5175225" y="4030311"/>
                  <a:pt x="5173120" y="4030311"/>
                  <a:pt x="5173120" y="4030311"/>
                </a:cubicBezTo>
                <a:close/>
                <a:moveTo>
                  <a:pt x="575871" y="4030311"/>
                </a:moveTo>
                <a:cubicBezTo>
                  <a:pt x="575871" y="4030311"/>
                  <a:pt x="575871" y="4033118"/>
                  <a:pt x="575871" y="4033118"/>
                </a:cubicBezTo>
                <a:cubicBezTo>
                  <a:pt x="575871" y="4033118"/>
                  <a:pt x="575871" y="4033118"/>
                  <a:pt x="578678" y="4030311"/>
                </a:cubicBezTo>
                <a:cubicBezTo>
                  <a:pt x="575871" y="4030311"/>
                  <a:pt x="575871" y="4030311"/>
                  <a:pt x="575871" y="4030311"/>
                </a:cubicBezTo>
                <a:close/>
                <a:moveTo>
                  <a:pt x="521703" y="4030311"/>
                </a:moveTo>
                <a:cubicBezTo>
                  <a:pt x="519458" y="4032650"/>
                  <a:pt x="514968" y="4034989"/>
                  <a:pt x="512722" y="4037328"/>
                </a:cubicBezTo>
                <a:cubicBezTo>
                  <a:pt x="514968" y="4037328"/>
                  <a:pt x="517213" y="4037328"/>
                  <a:pt x="519458" y="4037328"/>
                </a:cubicBezTo>
                <a:cubicBezTo>
                  <a:pt x="519458" y="4037328"/>
                  <a:pt x="519458" y="4034989"/>
                  <a:pt x="521703" y="4034989"/>
                </a:cubicBezTo>
                <a:cubicBezTo>
                  <a:pt x="523949" y="4032650"/>
                  <a:pt x="521703" y="4032650"/>
                  <a:pt x="521703" y="4030311"/>
                </a:cubicBezTo>
                <a:close/>
                <a:moveTo>
                  <a:pt x="1097436" y="4028909"/>
                </a:moveTo>
                <a:cubicBezTo>
                  <a:pt x="1095095" y="4031715"/>
                  <a:pt x="1095095" y="4031715"/>
                  <a:pt x="1095095" y="4031715"/>
                </a:cubicBezTo>
                <a:cubicBezTo>
                  <a:pt x="1102114" y="4028909"/>
                  <a:pt x="1095095" y="4031715"/>
                  <a:pt x="1099773" y="4028909"/>
                </a:cubicBezTo>
                <a:cubicBezTo>
                  <a:pt x="1099773" y="4028909"/>
                  <a:pt x="1097436" y="4028909"/>
                  <a:pt x="1097436" y="4028909"/>
                </a:cubicBezTo>
                <a:close/>
                <a:moveTo>
                  <a:pt x="512722" y="4027505"/>
                </a:moveTo>
                <a:cubicBezTo>
                  <a:pt x="509916" y="4027505"/>
                  <a:pt x="509916" y="4030311"/>
                  <a:pt x="509916" y="4030311"/>
                </a:cubicBezTo>
                <a:cubicBezTo>
                  <a:pt x="512722" y="4030311"/>
                  <a:pt x="512722" y="4030311"/>
                  <a:pt x="512722" y="4030311"/>
                </a:cubicBezTo>
                <a:cubicBezTo>
                  <a:pt x="512722" y="4027505"/>
                  <a:pt x="512722" y="4027505"/>
                  <a:pt x="512722" y="4027505"/>
                </a:cubicBezTo>
                <a:close/>
                <a:moveTo>
                  <a:pt x="594114" y="4026102"/>
                </a:moveTo>
                <a:cubicBezTo>
                  <a:pt x="594114" y="4028208"/>
                  <a:pt x="594114" y="4028208"/>
                  <a:pt x="594114" y="4028208"/>
                </a:cubicBezTo>
                <a:cubicBezTo>
                  <a:pt x="594114" y="4028208"/>
                  <a:pt x="596453" y="4030312"/>
                  <a:pt x="596453" y="4030312"/>
                </a:cubicBezTo>
                <a:cubicBezTo>
                  <a:pt x="598792" y="4030312"/>
                  <a:pt x="598792" y="4030312"/>
                  <a:pt x="598792" y="4028208"/>
                </a:cubicBezTo>
                <a:cubicBezTo>
                  <a:pt x="601131" y="4026102"/>
                  <a:pt x="598792" y="4028208"/>
                  <a:pt x="594114" y="4028208"/>
                </a:cubicBezTo>
                <a:cubicBezTo>
                  <a:pt x="596453" y="4028208"/>
                  <a:pt x="596453" y="4026102"/>
                  <a:pt x="598792" y="4026102"/>
                </a:cubicBezTo>
                <a:cubicBezTo>
                  <a:pt x="596453" y="4026102"/>
                  <a:pt x="596453" y="4026102"/>
                  <a:pt x="594114" y="4026102"/>
                </a:cubicBezTo>
                <a:close/>
                <a:moveTo>
                  <a:pt x="608848" y="4023295"/>
                </a:moveTo>
                <a:cubicBezTo>
                  <a:pt x="608848" y="4025401"/>
                  <a:pt x="606744" y="4027506"/>
                  <a:pt x="606744" y="4027506"/>
                </a:cubicBezTo>
                <a:cubicBezTo>
                  <a:pt x="608848" y="4027506"/>
                  <a:pt x="608848" y="4027506"/>
                  <a:pt x="610954" y="4025401"/>
                </a:cubicBezTo>
                <a:cubicBezTo>
                  <a:pt x="610954" y="4025401"/>
                  <a:pt x="610954" y="4025401"/>
                  <a:pt x="610954" y="4023295"/>
                </a:cubicBezTo>
                <a:cubicBezTo>
                  <a:pt x="608848" y="4023295"/>
                  <a:pt x="608848" y="4023295"/>
                  <a:pt x="608848" y="4023295"/>
                </a:cubicBezTo>
                <a:close/>
                <a:moveTo>
                  <a:pt x="585695" y="4023295"/>
                </a:moveTo>
                <a:cubicBezTo>
                  <a:pt x="583356" y="4023295"/>
                  <a:pt x="581017" y="4025401"/>
                  <a:pt x="578678" y="4025401"/>
                </a:cubicBezTo>
                <a:cubicBezTo>
                  <a:pt x="578678" y="4025401"/>
                  <a:pt x="578678" y="4027506"/>
                  <a:pt x="578678" y="4027506"/>
                </a:cubicBezTo>
                <a:cubicBezTo>
                  <a:pt x="583356" y="4025401"/>
                  <a:pt x="583356" y="4027506"/>
                  <a:pt x="581017" y="4025401"/>
                </a:cubicBezTo>
                <a:cubicBezTo>
                  <a:pt x="583356" y="4025401"/>
                  <a:pt x="583356" y="4023295"/>
                  <a:pt x="585695" y="4023295"/>
                </a:cubicBezTo>
                <a:close/>
                <a:moveTo>
                  <a:pt x="568855" y="4020489"/>
                </a:moveTo>
                <a:cubicBezTo>
                  <a:pt x="568855" y="4020489"/>
                  <a:pt x="566983" y="4020489"/>
                  <a:pt x="566983" y="4023295"/>
                </a:cubicBezTo>
                <a:cubicBezTo>
                  <a:pt x="565113" y="4023295"/>
                  <a:pt x="565113" y="4023295"/>
                  <a:pt x="563242" y="4023295"/>
                </a:cubicBezTo>
                <a:cubicBezTo>
                  <a:pt x="563242" y="4023295"/>
                  <a:pt x="565113" y="4026102"/>
                  <a:pt x="565113" y="4026102"/>
                </a:cubicBezTo>
                <a:cubicBezTo>
                  <a:pt x="566983" y="4023295"/>
                  <a:pt x="566983" y="4020489"/>
                  <a:pt x="568855" y="4020489"/>
                </a:cubicBezTo>
                <a:close/>
                <a:moveTo>
                  <a:pt x="539386" y="4020489"/>
                </a:moveTo>
                <a:cubicBezTo>
                  <a:pt x="534975" y="4020489"/>
                  <a:pt x="530564" y="4020489"/>
                  <a:pt x="526154" y="4022828"/>
                </a:cubicBezTo>
                <a:cubicBezTo>
                  <a:pt x="526154" y="4022828"/>
                  <a:pt x="523949" y="4025167"/>
                  <a:pt x="523949" y="4027506"/>
                </a:cubicBezTo>
                <a:cubicBezTo>
                  <a:pt x="528360" y="4025167"/>
                  <a:pt x="532770" y="4022828"/>
                  <a:pt x="539386" y="4020489"/>
                </a:cubicBezTo>
                <a:close/>
                <a:moveTo>
                  <a:pt x="498689" y="4020489"/>
                </a:moveTo>
                <a:cubicBezTo>
                  <a:pt x="496283" y="4020489"/>
                  <a:pt x="493878" y="4020489"/>
                  <a:pt x="493878" y="4022828"/>
                </a:cubicBezTo>
                <a:cubicBezTo>
                  <a:pt x="493878" y="4022828"/>
                  <a:pt x="496283" y="4022828"/>
                  <a:pt x="498689" y="4022828"/>
                </a:cubicBezTo>
                <a:cubicBezTo>
                  <a:pt x="491472" y="4025167"/>
                  <a:pt x="484255" y="4032183"/>
                  <a:pt x="481849" y="4034522"/>
                </a:cubicBezTo>
                <a:cubicBezTo>
                  <a:pt x="486661" y="4032183"/>
                  <a:pt x="491472" y="4029845"/>
                  <a:pt x="496283" y="4027506"/>
                </a:cubicBezTo>
                <a:cubicBezTo>
                  <a:pt x="496283" y="4027506"/>
                  <a:pt x="496283" y="4025167"/>
                  <a:pt x="498689" y="4022828"/>
                </a:cubicBezTo>
                <a:cubicBezTo>
                  <a:pt x="498689" y="4022828"/>
                  <a:pt x="498689" y="4020489"/>
                  <a:pt x="498689" y="4020489"/>
                </a:cubicBezTo>
                <a:close/>
                <a:moveTo>
                  <a:pt x="5211520" y="4020488"/>
                </a:moveTo>
                <a:cubicBezTo>
                  <a:pt x="5204632" y="4025166"/>
                  <a:pt x="5193150" y="4029844"/>
                  <a:pt x="5188557" y="4034521"/>
                </a:cubicBezTo>
                <a:cubicBezTo>
                  <a:pt x="5195446" y="4032182"/>
                  <a:pt x="5200038" y="4029844"/>
                  <a:pt x="5206928" y="4027505"/>
                </a:cubicBezTo>
                <a:cubicBezTo>
                  <a:pt x="5209224" y="4025166"/>
                  <a:pt x="5211520" y="4022827"/>
                  <a:pt x="5213816" y="4022827"/>
                </a:cubicBezTo>
                <a:cubicBezTo>
                  <a:pt x="5213816" y="4020488"/>
                  <a:pt x="5213816" y="4020488"/>
                  <a:pt x="5211520" y="4020488"/>
                </a:cubicBezTo>
                <a:close/>
                <a:moveTo>
                  <a:pt x="480632" y="4020302"/>
                </a:moveTo>
                <a:lnTo>
                  <a:pt x="479090" y="4021845"/>
                </a:lnTo>
                <a:lnTo>
                  <a:pt x="477276" y="4023295"/>
                </a:lnTo>
                <a:lnTo>
                  <a:pt x="474644" y="4023295"/>
                </a:lnTo>
                <a:close/>
                <a:moveTo>
                  <a:pt x="551547" y="4019085"/>
                </a:moveTo>
                <a:cubicBezTo>
                  <a:pt x="551547" y="4021191"/>
                  <a:pt x="549208" y="4021191"/>
                  <a:pt x="549208" y="4021191"/>
                </a:cubicBezTo>
                <a:cubicBezTo>
                  <a:pt x="551547" y="4021191"/>
                  <a:pt x="553886" y="4021191"/>
                  <a:pt x="556225" y="4023295"/>
                </a:cubicBezTo>
                <a:cubicBezTo>
                  <a:pt x="556225" y="4021191"/>
                  <a:pt x="556225" y="4021191"/>
                  <a:pt x="556225" y="4019085"/>
                </a:cubicBezTo>
                <a:cubicBezTo>
                  <a:pt x="553886" y="4019085"/>
                  <a:pt x="553886" y="4019085"/>
                  <a:pt x="551547" y="4019085"/>
                </a:cubicBezTo>
                <a:close/>
                <a:moveTo>
                  <a:pt x="603938" y="4016278"/>
                </a:moveTo>
                <a:cubicBezTo>
                  <a:pt x="601832" y="4019085"/>
                  <a:pt x="601832" y="4019085"/>
                  <a:pt x="599728" y="4019085"/>
                </a:cubicBezTo>
                <a:cubicBezTo>
                  <a:pt x="599728" y="4019085"/>
                  <a:pt x="599728" y="4019085"/>
                  <a:pt x="601832" y="4019085"/>
                </a:cubicBezTo>
                <a:cubicBezTo>
                  <a:pt x="601832" y="4019085"/>
                  <a:pt x="603938" y="4019085"/>
                  <a:pt x="603938" y="4016278"/>
                </a:cubicBezTo>
                <a:close/>
                <a:moveTo>
                  <a:pt x="513845" y="4016278"/>
                </a:moveTo>
                <a:cubicBezTo>
                  <a:pt x="511600" y="4018384"/>
                  <a:pt x="509354" y="4018384"/>
                  <a:pt x="507109" y="4020489"/>
                </a:cubicBezTo>
                <a:cubicBezTo>
                  <a:pt x="509354" y="4018384"/>
                  <a:pt x="511600" y="4018384"/>
                  <a:pt x="513845" y="4018384"/>
                </a:cubicBezTo>
                <a:cubicBezTo>
                  <a:pt x="513845" y="4018384"/>
                  <a:pt x="516090" y="4018384"/>
                  <a:pt x="516090" y="4018384"/>
                </a:cubicBezTo>
                <a:cubicBezTo>
                  <a:pt x="516090" y="4018384"/>
                  <a:pt x="516090" y="4016278"/>
                  <a:pt x="518336" y="4016278"/>
                </a:cubicBezTo>
                <a:cubicBezTo>
                  <a:pt x="516090" y="4016278"/>
                  <a:pt x="516090" y="4016278"/>
                  <a:pt x="513845" y="4018384"/>
                </a:cubicBezTo>
                <a:cubicBezTo>
                  <a:pt x="513845" y="4016278"/>
                  <a:pt x="513845" y="4016278"/>
                  <a:pt x="513845" y="4016278"/>
                </a:cubicBezTo>
                <a:close/>
                <a:moveTo>
                  <a:pt x="480446" y="4016278"/>
                </a:moveTo>
                <a:cubicBezTo>
                  <a:pt x="477639" y="4016278"/>
                  <a:pt x="474832" y="4016278"/>
                  <a:pt x="474832" y="4018384"/>
                </a:cubicBezTo>
                <a:cubicBezTo>
                  <a:pt x="474832" y="4018384"/>
                  <a:pt x="474832" y="4018384"/>
                  <a:pt x="477639" y="4020489"/>
                </a:cubicBezTo>
                <a:cubicBezTo>
                  <a:pt x="477639" y="4018384"/>
                  <a:pt x="477639" y="4018384"/>
                  <a:pt x="480446" y="4018384"/>
                </a:cubicBezTo>
                <a:cubicBezTo>
                  <a:pt x="480446" y="4018384"/>
                  <a:pt x="480446" y="4016278"/>
                  <a:pt x="480446" y="4016278"/>
                </a:cubicBezTo>
                <a:close/>
                <a:moveTo>
                  <a:pt x="528042" y="4015753"/>
                </a:moveTo>
                <a:cubicBezTo>
                  <a:pt x="526873" y="4015928"/>
                  <a:pt x="525118" y="4016279"/>
                  <a:pt x="523949" y="4016279"/>
                </a:cubicBezTo>
                <a:cubicBezTo>
                  <a:pt x="526288" y="4016279"/>
                  <a:pt x="526288" y="4016279"/>
                  <a:pt x="528627" y="4016279"/>
                </a:cubicBezTo>
                <a:cubicBezTo>
                  <a:pt x="529796" y="4015577"/>
                  <a:pt x="529211" y="4015577"/>
                  <a:pt x="528042" y="4015753"/>
                </a:cubicBezTo>
                <a:close/>
                <a:moveTo>
                  <a:pt x="1130755" y="4015201"/>
                </a:moveTo>
                <a:lnTo>
                  <a:pt x="1137634" y="4015201"/>
                </a:lnTo>
                <a:cubicBezTo>
                  <a:pt x="1135341" y="4015201"/>
                  <a:pt x="1133048" y="4017495"/>
                  <a:pt x="1130755" y="4019788"/>
                </a:cubicBezTo>
                <a:cubicBezTo>
                  <a:pt x="1130755" y="4017495"/>
                  <a:pt x="1130755" y="4017495"/>
                  <a:pt x="1130755" y="4015201"/>
                </a:cubicBezTo>
                <a:close/>
                <a:moveTo>
                  <a:pt x="665683" y="4014876"/>
                </a:moveTo>
                <a:cubicBezTo>
                  <a:pt x="665683" y="4016980"/>
                  <a:pt x="663578" y="4016980"/>
                  <a:pt x="661473" y="4019086"/>
                </a:cubicBezTo>
                <a:cubicBezTo>
                  <a:pt x="659368" y="4019086"/>
                  <a:pt x="659368" y="4019086"/>
                  <a:pt x="657263" y="4021191"/>
                </a:cubicBezTo>
                <a:cubicBezTo>
                  <a:pt x="661473" y="4021191"/>
                  <a:pt x="659368" y="4019086"/>
                  <a:pt x="659368" y="4023295"/>
                </a:cubicBezTo>
                <a:cubicBezTo>
                  <a:pt x="661473" y="4019086"/>
                  <a:pt x="663578" y="4016980"/>
                  <a:pt x="665683" y="4014876"/>
                </a:cubicBezTo>
                <a:close/>
                <a:moveTo>
                  <a:pt x="573533" y="4014876"/>
                </a:moveTo>
                <a:cubicBezTo>
                  <a:pt x="573533" y="4014876"/>
                  <a:pt x="571194" y="4016981"/>
                  <a:pt x="568855" y="4016981"/>
                </a:cubicBezTo>
                <a:cubicBezTo>
                  <a:pt x="571194" y="4016981"/>
                  <a:pt x="573533" y="4019086"/>
                  <a:pt x="573533" y="4019086"/>
                </a:cubicBezTo>
                <a:cubicBezTo>
                  <a:pt x="575872" y="4019086"/>
                  <a:pt x="575872" y="4019086"/>
                  <a:pt x="575872" y="4016981"/>
                </a:cubicBezTo>
                <a:cubicBezTo>
                  <a:pt x="575872" y="4016981"/>
                  <a:pt x="575872" y="4016981"/>
                  <a:pt x="573533" y="4014876"/>
                </a:cubicBezTo>
                <a:close/>
                <a:moveTo>
                  <a:pt x="507109" y="4014876"/>
                </a:moveTo>
                <a:cubicBezTo>
                  <a:pt x="504770" y="4016981"/>
                  <a:pt x="502431" y="4019086"/>
                  <a:pt x="500092" y="4019086"/>
                </a:cubicBezTo>
                <a:cubicBezTo>
                  <a:pt x="500092" y="4019086"/>
                  <a:pt x="502431" y="4019086"/>
                  <a:pt x="502431" y="4019086"/>
                </a:cubicBezTo>
                <a:cubicBezTo>
                  <a:pt x="504770" y="4019086"/>
                  <a:pt x="507109" y="4016981"/>
                  <a:pt x="507109" y="4014876"/>
                </a:cubicBezTo>
                <a:close/>
                <a:moveTo>
                  <a:pt x="629197" y="4012069"/>
                </a:moveTo>
                <a:cubicBezTo>
                  <a:pt x="624519" y="4014408"/>
                  <a:pt x="619842" y="4014408"/>
                  <a:pt x="615164" y="4014408"/>
                </a:cubicBezTo>
                <a:cubicBezTo>
                  <a:pt x="617503" y="4016747"/>
                  <a:pt x="617503" y="4016747"/>
                  <a:pt x="619842" y="4019086"/>
                </a:cubicBezTo>
                <a:cubicBezTo>
                  <a:pt x="619842" y="4019086"/>
                  <a:pt x="622180" y="4016747"/>
                  <a:pt x="622180" y="4016747"/>
                </a:cubicBezTo>
                <a:cubicBezTo>
                  <a:pt x="622180" y="4016747"/>
                  <a:pt x="624519" y="4016747"/>
                  <a:pt x="629197" y="4012069"/>
                </a:cubicBezTo>
                <a:close/>
                <a:moveTo>
                  <a:pt x="571661" y="4012069"/>
                </a:moveTo>
                <a:cubicBezTo>
                  <a:pt x="569556" y="4014876"/>
                  <a:pt x="569556" y="4014876"/>
                  <a:pt x="567451" y="4014876"/>
                </a:cubicBezTo>
                <a:cubicBezTo>
                  <a:pt x="567451" y="4014876"/>
                  <a:pt x="569556" y="4014876"/>
                  <a:pt x="569556" y="4014876"/>
                </a:cubicBezTo>
                <a:cubicBezTo>
                  <a:pt x="571661" y="4014876"/>
                  <a:pt x="571661" y="4014876"/>
                  <a:pt x="571661" y="4012069"/>
                </a:cubicBezTo>
                <a:close/>
                <a:moveTo>
                  <a:pt x="541490" y="4012069"/>
                </a:moveTo>
                <a:cubicBezTo>
                  <a:pt x="539385" y="4014175"/>
                  <a:pt x="537280" y="4016279"/>
                  <a:pt x="535175" y="4016279"/>
                </a:cubicBezTo>
                <a:cubicBezTo>
                  <a:pt x="535175" y="4016279"/>
                  <a:pt x="537280" y="4016279"/>
                  <a:pt x="537280" y="4016279"/>
                </a:cubicBezTo>
                <a:cubicBezTo>
                  <a:pt x="539385" y="4016279"/>
                  <a:pt x="541490" y="4014175"/>
                  <a:pt x="543595" y="4014175"/>
                </a:cubicBezTo>
                <a:cubicBezTo>
                  <a:pt x="543595" y="4014175"/>
                  <a:pt x="541490" y="4014175"/>
                  <a:pt x="541490" y="4012069"/>
                </a:cubicBezTo>
                <a:close/>
                <a:moveTo>
                  <a:pt x="498689" y="4012069"/>
                </a:moveTo>
                <a:cubicBezTo>
                  <a:pt x="491953" y="4014175"/>
                  <a:pt x="494199" y="4016279"/>
                  <a:pt x="491953" y="4014175"/>
                </a:cubicBezTo>
                <a:cubicBezTo>
                  <a:pt x="491953" y="4014175"/>
                  <a:pt x="489708" y="4014175"/>
                  <a:pt x="487463" y="4016279"/>
                </a:cubicBezTo>
                <a:cubicBezTo>
                  <a:pt x="491953" y="4016279"/>
                  <a:pt x="487463" y="4016279"/>
                  <a:pt x="491953" y="4016279"/>
                </a:cubicBezTo>
                <a:cubicBezTo>
                  <a:pt x="491953" y="4016279"/>
                  <a:pt x="491953" y="4016279"/>
                  <a:pt x="494199" y="4016279"/>
                </a:cubicBezTo>
                <a:cubicBezTo>
                  <a:pt x="494199" y="4016279"/>
                  <a:pt x="496444" y="4014175"/>
                  <a:pt x="498689" y="4012069"/>
                </a:cubicBezTo>
                <a:close/>
                <a:moveTo>
                  <a:pt x="581485" y="4009262"/>
                </a:moveTo>
                <a:cubicBezTo>
                  <a:pt x="579146" y="4009262"/>
                  <a:pt x="576807" y="4009262"/>
                  <a:pt x="574468" y="4012069"/>
                </a:cubicBezTo>
                <a:cubicBezTo>
                  <a:pt x="576807" y="4012069"/>
                  <a:pt x="579146" y="4012069"/>
                  <a:pt x="581485" y="4012069"/>
                </a:cubicBezTo>
                <a:cubicBezTo>
                  <a:pt x="581485" y="4009262"/>
                  <a:pt x="581485" y="4009262"/>
                  <a:pt x="581485" y="4009262"/>
                </a:cubicBezTo>
                <a:close/>
                <a:moveTo>
                  <a:pt x="564644" y="4009262"/>
                </a:moveTo>
                <a:cubicBezTo>
                  <a:pt x="560434" y="4012069"/>
                  <a:pt x="558329" y="4012069"/>
                  <a:pt x="556225" y="4012069"/>
                </a:cubicBezTo>
                <a:cubicBezTo>
                  <a:pt x="556225" y="4012069"/>
                  <a:pt x="558329" y="4012069"/>
                  <a:pt x="558329" y="4012069"/>
                </a:cubicBezTo>
                <a:cubicBezTo>
                  <a:pt x="560434" y="4012069"/>
                  <a:pt x="562540" y="4012069"/>
                  <a:pt x="564644" y="4009262"/>
                </a:cubicBezTo>
                <a:close/>
                <a:moveTo>
                  <a:pt x="519037" y="4009262"/>
                </a:moveTo>
                <a:cubicBezTo>
                  <a:pt x="516933" y="4009262"/>
                  <a:pt x="514827" y="4011601"/>
                  <a:pt x="514827" y="4011601"/>
                </a:cubicBezTo>
                <a:cubicBezTo>
                  <a:pt x="516933" y="4013940"/>
                  <a:pt x="512722" y="4013940"/>
                  <a:pt x="519037" y="4013940"/>
                </a:cubicBezTo>
                <a:cubicBezTo>
                  <a:pt x="519037" y="4016279"/>
                  <a:pt x="516933" y="4013940"/>
                  <a:pt x="521142" y="4013940"/>
                </a:cubicBezTo>
                <a:cubicBezTo>
                  <a:pt x="523248" y="4013940"/>
                  <a:pt x="523248" y="4013940"/>
                  <a:pt x="523248" y="4011601"/>
                </a:cubicBezTo>
                <a:cubicBezTo>
                  <a:pt x="523248" y="4011601"/>
                  <a:pt x="525353" y="4011601"/>
                  <a:pt x="525353" y="4011601"/>
                </a:cubicBezTo>
                <a:cubicBezTo>
                  <a:pt x="525353" y="4011601"/>
                  <a:pt x="525353" y="4011601"/>
                  <a:pt x="525353" y="4009262"/>
                </a:cubicBezTo>
                <a:cubicBezTo>
                  <a:pt x="525353" y="4011601"/>
                  <a:pt x="523248" y="4011601"/>
                  <a:pt x="523248" y="4011601"/>
                </a:cubicBezTo>
                <a:cubicBezTo>
                  <a:pt x="519037" y="4013940"/>
                  <a:pt x="521142" y="4013940"/>
                  <a:pt x="521142" y="4009262"/>
                </a:cubicBezTo>
                <a:cubicBezTo>
                  <a:pt x="521142" y="4009262"/>
                  <a:pt x="519037" y="4009262"/>
                  <a:pt x="519037" y="4009262"/>
                </a:cubicBezTo>
                <a:close/>
                <a:moveTo>
                  <a:pt x="537982" y="4007859"/>
                </a:moveTo>
                <a:cubicBezTo>
                  <a:pt x="535643" y="4007859"/>
                  <a:pt x="535643" y="4007859"/>
                  <a:pt x="535643" y="4009262"/>
                </a:cubicBezTo>
                <a:lnTo>
                  <a:pt x="537982" y="4009262"/>
                </a:lnTo>
                <a:cubicBezTo>
                  <a:pt x="537982" y="4007859"/>
                  <a:pt x="537982" y="4007859"/>
                  <a:pt x="537982" y="4007859"/>
                </a:cubicBezTo>
                <a:close/>
                <a:moveTo>
                  <a:pt x="519271" y="4005052"/>
                </a:moveTo>
                <a:cubicBezTo>
                  <a:pt x="509916" y="4009730"/>
                  <a:pt x="512255" y="4007391"/>
                  <a:pt x="512255" y="4012069"/>
                </a:cubicBezTo>
                <a:cubicBezTo>
                  <a:pt x="514594" y="4009730"/>
                  <a:pt x="516933" y="4009730"/>
                  <a:pt x="519271" y="4007391"/>
                </a:cubicBezTo>
                <a:cubicBezTo>
                  <a:pt x="514594" y="4007391"/>
                  <a:pt x="519271" y="4007391"/>
                  <a:pt x="523949" y="4005052"/>
                </a:cubicBezTo>
                <a:cubicBezTo>
                  <a:pt x="521610" y="4005052"/>
                  <a:pt x="521610" y="4005052"/>
                  <a:pt x="519271" y="4005052"/>
                </a:cubicBezTo>
                <a:close/>
                <a:moveTo>
                  <a:pt x="537280" y="4002245"/>
                </a:moveTo>
                <a:cubicBezTo>
                  <a:pt x="537280" y="4002245"/>
                  <a:pt x="537280" y="4005052"/>
                  <a:pt x="535175" y="4007859"/>
                </a:cubicBezTo>
                <a:cubicBezTo>
                  <a:pt x="537280" y="4005052"/>
                  <a:pt x="537280" y="4005052"/>
                  <a:pt x="539386" y="4002245"/>
                </a:cubicBezTo>
                <a:cubicBezTo>
                  <a:pt x="537280" y="4002245"/>
                  <a:pt x="537280" y="4002245"/>
                  <a:pt x="537280" y="4002245"/>
                </a:cubicBezTo>
                <a:close/>
                <a:moveTo>
                  <a:pt x="688646" y="4000842"/>
                </a:moveTo>
                <a:cubicBezTo>
                  <a:pt x="665683" y="4003088"/>
                  <a:pt x="619756" y="4032277"/>
                  <a:pt x="619756" y="4032277"/>
                </a:cubicBezTo>
                <a:cubicBezTo>
                  <a:pt x="615164" y="4034522"/>
                  <a:pt x="617460" y="4032277"/>
                  <a:pt x="619756" y="4034522"/>
                </a:cubicBezTo>
                <a:cubicBezTo>
                  <a:pt x="628941" y="4025541"/>
                  <a:pt x="663386" y="4016559"/>
                  <a:pt x="681757" y="4007578"/>
                </a:cubicBezTo>
                <a:cubicBezTo>
                  <a:pt x="681757" y="4005333"/>
                  <a:pt x="681757" y="4005333"/>
                  <a:pt x="681757" y="4003088"/>
                </a:cubicBezTo>
                <a:cubicBezTo>
                  <a:pt x="684054" y="4003088"/>
                  <a:pt x="684054" y="4005333"/>
                  <a:pt x="686350" y="4005333"/>
                </a:cubicBezTo>
                <a:cubicBezTo>
                  <a:pt x="688646" y="4003088"/>
                  <a:pt x="688646" y="4003088"/>
                  <a:pt x="690942" y="4000842"/>
                </a:cubicBezTo>
                <a:cubicBezTo>
                  <a:pt x="690942" y="4000842"/>
                  <a:pt x="688646" y="4000842"/>
                  <a:pt x="688646" y="4000842"/>
                </a:cubicBezTo>
                <a:close/>
                <a:moveTo>
                  <a:pt x="557628" y="4000842"/>
                </a:moveTo>
                <a:cubicBezTo>
                  <a:pt x="557628" y="4000842"/>
                  <a:pt x="559967" y="4000842"/>
                  <a:pt x="559967" y="4002246"/>
                </a:cubicBezTo>
                <a:cubicBezTo>
                  <a:pt x="562306" y="4000842"/>
                  <a:pt x="562306" y="4000842"/>
                  <a:pt x="564645" y="4000842"/>
                </a:cubicBezTo>
                <a:cubicBezTo>
                  <a:pt x="562306" y="4000842"/>
                  <a:pt x="559967" y="4000842"/>
                  <a:pt x="557628" y="4000842"/>
                </a:cubicBezTo>
                <a:close/>
                <a:moveTo>
                  <a:pt x="543595" y="4000842"/>
                </a:moveTo>
                <a:cubicBezTo>
                  <a:pt x="543595" y="4002246"/>
                  <a:pt x="546402" y="4002246"/>
                  <a:pt x="546402" y="4002246"/>
                </a:cubicBezTo>
                <a:cubicBezTo>
                  <a:pt x="549208" y="4000842"/>
                  <a:pt x="549208" y="4000842"/>
                  <a:pt x="549208" y="4000842"/>
                </a:cubicBezTo>
                <a:cubicBezTo>
                  <a:pt x="549208" y="4000842"/>
                  <a:pt x="546402" y="4000842"/>
                  <a:pt x="543595" y="4000842"/>
                </a:cubicBezTo>
                <a:close/>
                <a:moveTo>
                  <a:pt x="1169746" y="3994564"/>
                </a:moveTo>
                <a:lnTo>
                  <a:pt x="1170364" y="3998820"/>
                </a:lnTo>
                <a:lnTo>
                  <a:pt x="1169158" y="3994759"/>
                </a:lnTo>
                <a:close/>
                <a:moveTo>
                  <a:pt x="557628" y="3993825"/>
                </a:moveTo>
                <a:cubicBezTo>
                  <a:pt x="555289" y="3993825"/>
                  <a:pt x="552950" y="3995931"/>
                  <a:pt x="550611" y="3995931"/>
                </a:cubicBezTo>
                <a:cubicBezTo>
                  <a:pt x="550611" y="3995931"/>
                  <a:pt x="552950" y="3995931"/>
                  <a:pt x="552950" y="3998036"/>
                </a:cubicBezTo>
                <a:cubicBezTo>
                  <a:pt x="552950" y="3995931"/>
                  <a:pt x="555289" y="3995931"/>
                  <a:pt x="555289" y="3995931"/>
                </a:cubicBezTo>
                <a:cubicBezTo>
                  <a:pt x="555289" y="3993825"/>
                  <a:pt x="555289" y="3993825"/>
                  <a:pt x="557628" y="3993825"/>
                </a:cubicBezTo>
                <a:close/>
                <a:moveTo>
                  <a:pt x="581484" y="3991019"/>
                </a:moveTo>
                <a:cubicBezTo>
                  <a:pt x="581484" y="3993825"/>
                  <a:pt x="581484" y="3993825"/>
                  <a:pt x="578678" y="3993825"/>
                </a:cubicBezTo>
                <a:cubicBezTo>
                  <a:pt x="581484" y="3993825"/>
                  <a:pt x="581484" y="3993825"/>
                  <a:pt x="581484" y="3993825"/>
                </a:cubicBezTo>
                <a:cubicBezTo>
                  <a:pt x="581484" y="3991019"/>
                  <a:pt x="581484" y="3991019"/>
                  <a:pt x="581484" y="3991019"/>
                </a:cubicBezTo>
                <a:close/>
                <a:moveTo>
                  <a:pt x="516932" y="3973341"/>
                </a:moveTo>
                <a:lnTo>
                  <a:pt x="516932" y="3975583"/>
                </a:lnTo>
                <a:cubicBezTo>
                  <a:pt x="516932" y="3975583"/>
                  <a:pt x="514125" y="3975583"/>
                  <a:pt x="514125" y="3975583"/>
                </a:cubicBezTo>
                <a:lnTo>
                  <a:pt x="514125" y="3974388"/>
                </a:lnTo>
                <a:close/>
                <a:moveTo>
                  <a:pt x="560435" y="3971372"/>
                </a:moveTo>
                <a:cubicBezTo>
                  <a:pt x="560435" y="3972776"/>
                  <a:pt x="557628" y="3972776"/>
                  <a:pt x="557628" y="3972776"/>
                </a:cubicBezTo>
                <a:cubicBezTo>
                  <a:pt x="560435" y="3972776"/>
                  <a:pt x="560435" y="3971372"/>
                  <a:pt x="563242" y="3971372"/>
                </a:cubicBezTo>
                <a:close/>
                <a:moveTo>
                  <a:pt x="515997" y="3967864"/>
                </a:moveTo>
                <a:cubicBezTo>
                  <a:pt x="515061" y="3968566"/>
                  <a:pt x="513658" y="3969970"/>
                  <a:pt x="512722" y="3971372"/>
                </a:cubicBezTo>
                <a:cubicBezTo>
                  <a:pt x="512722" y="3971372"/>
                  <a:pt x="514594" y="3971372"/>
                  <a:pt x="516464" y="3968566"/>
                </a:cubicBezTo>
                <a:cubicBezTo>
                  <a:pt x="517400" y="3967163"/>
                  <a:pt x="516933" y="3967163"/>
                  <a:pt x="515997" y="3967864"/>
                </a:cubicBezTo>
                <a:close/>
                <a:moveTo>
                  <a:pt x="491672" y="3965759"/>
                </a:moveTo>
                <a:cubicBezTo>
                  <a:pt x="491672" y="3965759"/>
                  <a:pt x="488866" y="3965759"/>
                  <a:pt x="488866" y="3968566"/>
                </a:cubicBezTo>
                <a:cubicBezTo>
                  <a:pt x="488866" y="3968566"/>
                  <a:pt x="488866" y="3968566"/>
                  <a:pt x="491672" y="3968566"/>
                </a:cubicBezTo>
                <a:cubicBezTo>
                  <a:pt x="491672" y="3968566"/>
                  <a:pt x="491672" y="3965759"/>
                  <a:pt x="491672" y="3965759"/>
                </a:cubicBezTo>
                <a:close/>
                <a:moveTo>
                  <a:pt x="568855" y="3957339"/>
                </a:moveTo>
                <a:cubicBezTo>
                  <a:pt x="566750" y="3959678"/>
                  <a:pt x="564644" y="3959678"/>
                  <a:pt x="560435" y="3962017"/>
                </a:cubicBezTo>
                <a:cubicBezTo>
                  <a:pt x="560435" y="3962017"/>
                  <a:pt x="560435" y="3964356"/>
                  <a:pt x="560435" y="3964356"/>
                </a:cubicBezTo>
                <a:cubicBezTo>
                  <a:pt x="562540" y="3964356"/>
                  <a:pt x="562540" y="3964356"/>
                  <a:pt x="564644" y="3964356"/>
                </a:cubicBezTo>
                <a:cubicBezTo>
                  <a:pt x="564644" y="3962017"/>
                  <a:pt x="566750" y="3962017"/>
                  <a:pt x="566750" y="3962017"/>
                </a:cubicBezTo>
                <a:cubicBezTo>
                  <a:pt x="566750" y="3959678"/>
                  <a:pt x="568855" y="3959678"/>
                  <a:pt x="568855" y="3957339"/>
                </a:cubicBezTo>
                <a:close/>
                <a:moveTo>
                  <a:pt x="5156982" y="3957338"/>
                </a:moveTo>
                <a:cubicBezTo>
                  <a:pt x="5156594" y="3957338"/>
                  <a:pt x="5156280" y="3957653"/>
                  <a:pt x="5156280" y="3958040"/>
                </a:cubicBezTo>
                <a:cubicBezTo>
                  <a:pt x="5156280" y="3958428"/>
                  <a:pt x="5156594" y="3958742"/>
                  <a:pt x="5156982" y="3958742"/>
                </a:cubicBezTo>
                <a:cubicBezTo>
                  <a:pt x="5157370" y="3958742"/>
                  <a:pt x="5157684" y="3958428"/>
                  <a:pt x="5157684" y="3958040"/>
                </a:cubicBezTo>
                <a:cubicBezTo>
                  <a:pt x="5157684" y="3957653"/>
                  <a:pt x="5157370" y="3957338"/>
                  <a:pt x="5156982" y="3957338"/>
                </a:cubicBezTo>
                <a:close/>
                <a:moveTo>
                  <a:pt x="5168209" y="3947516"/>
                </a:moveTo>
                <a:cubicBezTo>
                  <a:pt x="5168209" y="3947516"/>
                  <a:pt x="5168209" y="3950322"/>
                  <a:pt x="5166104" y="3950322"/>
                </a:cubicBezTo>
                <a:cubicBezTo>
                  <a:pt x="5168209" y="3950322"/>
                  <a:pt x="5170314" y="3950322"/>
                  <a:pt x="5170314" y="3950322"/>
                </a:cubicBezTo>
                <a:cubicBezTo>
                  <a:pt x="5170314" y="3950322"/>
                  <a:pt x="5170314" y="3947516"/>
                  <a:pt x="5168209" y="3947516"/>
                </a:cubicBezTo>
                <a:close/>
                <a:moveTo>
                  <a:pt x="5191364" y="3944709"/>
                </a:moveTo>
                <a:cubicBezTo>
                  <a:pt x="5191364" y="3944709"/>
                  <a:pt x="5191364" y="3944709"/>
                  <a:pt x="5191364" y="3947516"/>
                </a:cubicBezTo>
                <a:cubicBezTo>
                  <a:pt x="5191364" y="3947516"/>
                  <a:pt x="5192768" y="3947516"/>
                  <a:pt x="5192768" y="3947516"/>
                </a:cubicBezTo>
                <a:cubicBezTo>
                  <a:pt x="5192768" y="3944709"/>
                  <a:pt x="5192768" y="3944709"/>
                  <a:pt x="5192768" y="3944709"/>
                </a:cubicBezTo>
                <a:cubicBezTo>
                  <a:pt x="5192768" y="3944709"/>
                  <a:pt x="5192768" y="3944709"/>
                  <a:pt x="5191364" y="3944709"/>
                </a:cubicBezTo>
                <a:close/>
                <a:moveTo>
                  <a:pt x="1252969" y="3940500"/>
                </a:moveTo>
                <a:cubicBezTo>
                  <a:pt x="1250864" y="3942839"/>
                  <a:pt x="1246655" y="3942839"/>
                  <a:pt x="1244549" y="3945178"/>
                </a:cubicBezTo>
                <a:cubicBezTo>
                  <a:pt x="1244549" y="3945178"/>
                  <a:pt x="1244023" y="3945178"/>
                  <a:pt x="1244023" y="3945470"/>
                </a:cubicBezTo>
                <a:lnTo>
                  <a:pt x="1245296" y="3946460"/>
                </a:lnTo>
                <a:lnTo>
                  <a:pt x="1242444" y="3947517"/>
                </a:lnTo>
                <a:cubicBezTo>
                  <a:pt x="1244549" y="3947517"/>
                  <a:pt x="1244549" y="3947517"/>
                  <a:pt x="1246655" y="3947517"/>
                </a:cubicBezTo>
                <a:lnTo>
                  <a:pt x="1245296" y="3946460"/>
                </a:lnTo>
                <a:lnTo>
                  <a:pt x="1255075" y="3942839"/>
                </a:lnTo>
                <a:cubicBezTo>
                  <a:pt x="1252969" y="3942839"/>
                  <a:pt x="1252969" y="3942839"/>
                  <a:pt x="1252969" y="3942839"/>
                </a:cubicBezTo>
                <a:cubicBezTo>
                  <a:pt x="1252969" y="3942839"/>
                  <a:pt x="1252969" y="3940500"/>
                  <a:pt x="1252969" y="3940500"/>
                </a:cubicBezTo>
                <a:close/>
                <a:moveTo>
                  <a:pt x="5213816" y="3936289"/>
                </a:moveTo>
                <a:cubicBezTo>
                  <a:pt x="5213816" y="3936289"/>
                  <a:pt x="5213816" y="3937693"/>
                  <a:pt x="5213816" y="3937693"/>
                </a:cubicBezTo>
                <a:cubicBezTo>
                  <a:pt x="5216624" y="3937693"/>
                  <a:pt x="5216624" y="3937693"/>
                  <a:pt x="5216624" y="3936289"/>
                </a:cubicBezTo>
                <a:cubicBezTo>
                  <a:pt x="5216624" y="3936289"/>
                  <a:pt x="5213816" y="3936289"/>
                  <a:pt x="5213816" y="3936289"/>
                </a:cubicBezTo>
                <a:close/>
                <a:moveTo>
                  <a:pt x="5205397" y="3936289"/>
                </a:moveTo>
                <a:cubicBezTo>
                  <a:pt x="5202590" y="3937693"/>
                  <a:pt x="5202590" y="3937693"/>
                  <a:pt x="5202590" y="3937693"/>
                </a:cubicBezTo>
                <a:cubicBezTo>
                  <a:pt x="5202590" y="3937693"/>
                  <a:pt x="5205397" y="3937693"/>
                  <a:pt x="5205397" y="3937693"/>
                </a:cubicBezTo>
                <a:cubicBezTo>
                  <a:pt x="5205397" y="3937693"/>
                  <a:pt x="5205397" y="3936289"/>
                  <a:pt x="5205397" y="3936289"/>
                </a:cubicBezTo>
                <a:close/>
                <a:moveTo>
                  <a:pt x="5231890" y="3932080"/>
                </a:moveTo>
                <a:lnTo>
                  <a:pt x="5232060" y="3932080"/>
                </a:lnTo>
                <a:lnTo>
                  <a:pt x="5231876" y="3932135"/>
                </a:lnTo>
                <a:close/>
                <a:moveTo>
                  <a:pt x="5222938" y="3932080"/>
                </a:moveTo>
                <a:cubicBezTo>
                  <a:pt x="5222938" y="3934185"/>
                  <a:pt x="5220833" y="3934185"/>
                  <a:pt x="5220833" y="3934185"/>
                </a:cubicBezTo>
                <a:cubicBezTo>
                  <a:pt x="5220833" y="3934185"/>
                  <a:pt x="5220833" y="3936290"/>
                  <a:pt x="5220833" y="3936290"/>
                </a:cubicBezTo>
                <a:cubicBezTo>
                  <a:pt x="5220833" y="3936290"/>
                  <a:pt x="5222938" y="3936290"/>
                  <a:pt x="5225043" y="3936290"/>
                </a:cubicBezTo>
                <a:cubicBezTo>
                  <a:pt x="5222938" y="3934185"/>
                  <a:pt x="5222938" y="3934185"/>
                  <a:pt x="5222938" y="3932080"/>
                </a:cubicBezTo>
                <a:close/>
                <a:moveTo>
                  <a:pt x="5177330" y="3929272"/>
                </a:moveTo>
                <a:cubicBezTo>
                  <a:pt x="5177330" y="3929272"/>
                  <a:pt x="5174992" y="3929272"/>
                  <a:pt x="5174992" y="3932079"/>
                </a:cubicBezTo>
                <a:lnTo>
                  <a:pt x="5177330" y="3932079"/>
                </a:lnTo>
                <a:cubicBezTo>
                  <a:pt x="5177330" y="3929272"/>
                  <a:pt x="5174992" y="3932079"/>
                  <a:pt x="5177330" y="3929272"/>
                </a:cubicBezTo>
                <a:close/>
                <a:moveTo>
                  <a:pt x="1298577" y="3922257"/>
                </a:moveTo>
                <a:cubicBezTo>
                  <a:pt x="1296372" y="3922257"/>
                  <a:pt x="1269909" y="3931078"/>
                  <a:pt x="1267704" y="3937694"/>
                </a:cubicBezTo>
                <a:cubicBezTo>
                  <a:pt x="1278730" y="3933283"/>
                  <a:pt x="1287552" y="3926667"/>
                  <a:pt x="1298577" y="3922257"/>
                </a:cubicBezTo>
                <a:close/>
                <a:moveTo>
                  <a:pt x="1308402" y="3919450"/>
                </a:moveTo>
                <a:cubicBezTo>
                  <a:pt x="1304190" y="3922257"/>
                  <a:pt x="1306295" y="3919450"/>
                  <a:pt x="1304190" y="3922257"/>
                </a:cubicBezTo>
                <a:cubicBezTo>
                  <a:pt x="1306295" y="3922257"/>
                  <a:pt x="1308402" y="3922257"/>
                  <a:pt x="1308402" y="3919450"/>
                </a:cubicBezTo>
                <a:close/>
                <a:moveTo>
                  <a:pt x="5233115" y="3918892"/>
                </a:moveTo>
                <a:lnTo>
                  <a:pt x="5233946" y="3918892"/>
                </a:lnTo>
                <a:lnTo>
                  <a:pt x="5233374" y="3919099"/>
                </a:lnTo>
                <a:close/>
                <a:moveTo>
                  <a:pt x="5234022" y="3918864"/>
                </a:moveTo>
                <a:lnTo>
                  <a:pt x="5234040" y="3918892"/>
                </a:lnTo>
                <a:lnTo>
                  <a:pt x="5233946" y="3918892"/>
                </a:lnTo>
                <a:close/>
                <a:moveTo>
                  <a:pt x="5232342" y="3918273"/>
                </a:moveTo>
                <a:lnTo>
                  <a:pt x="5233115" y="3918892"/>
                </a:lnTo>
                <a:lnTo>
                  <a:pt x="5229454" y="3918892"/>
                </a:lnTo>
                <a:close/>
                <a:moveTo>
                  <a:pt x="5233477" y="3918047"/>
                </a:moveTo>
                <a:lnTo>
                  <a:pt x="5236270" y="3918047"/>
                </a:lnTo>
                <a:lnTo>
                  <a:pt x="5234022" y="3918864"/>
                </a:lnTo>
                <a:close/>
                <a:moveTo>
                  <a:pt x="5232060" y="3918047"/>
                </a:moveTo>
                <a:lnTo>
                  <a:pt x="5233397" y="3918047"/>
                </a:lnTo>
                <a:lnTo>
                  <a:pt x="5232342" y="3918273"/>
                </a:lnTo>
                <a:close/>
                <a:moveTo>
                  <a:pt x="5233468" y="3918032"/>
                </a:moveTo>
                <a:lnTo>
                  <a:pt x="5233477" y="3918047"/>
                </a:lnTo>
                <a:lnTo>
                  <a:pt x="5233397" y="3918047"/>
                </a:lnTo>
                <a:close/>
                <a:moveTo>
                  <a:pt x="1312609" y="3915240"/>
                </a:moveTo>
                <a:cubicBezTo>
                  <a:pt x="1310366" y="3917345"/>
                  <a:pt x="1308120" y="3917345"/>
                  <a:pt x="1305873" y="3917345"/>
                </a:cubicBezTo>
                <a:cubicBezTo>
                  <a:pt x="1303630" y="3917345"/>
                  <a:pt x="1303630" y="3919450"/>
                  <a:pt x="1301384" y="3919450"/>
                </a:cubicBezTo>
                <a:cubicBezTo>
                  <a:pt x="1301384" y="3919450"/>
                  <a:pt x="1303630" y="3919450"/>
                  <a:pt x="1305873" y="3919450"/>
                </a:cubicBezTo>
                <a:cubicBezTo>
                  <a:pt x="1308120" y="3919450"/>
                  <a:pt x="1310366" y="3917345"/>
                  <a:pt x="1312609" y="3915240"/>
                </a:cubicBezTo>
                <a:close/>
                <a:moveTo>
                  <a:pt x="5200272" y="3915239"/>
                </a:moveTo>
                <a:cubicBezTo>
                  <a:pt x="5200272" y="3915239"/>
                  <a:pt x="5163176" y="3926466"/>
                  <a:pt x="5153901" y="3935447"/>
                </a:cubicBezTo>
                <a:cubicBezTo>
                  <a:pt x="5153901" y="3935447"/>
                  <a:pt x="5156220" y="3935447"/>
                  <a:pt x="5156220" y="3933201"/>
                </a:cubicBezTo>
                <a:cubicBezTo>
                  <a:pt x="5153901" y="3935447"/>
                  <a:pt x="5151583" y="3937692"/>
                  <a:pt x="5149264" y="3937692"/>
                </a:cubicBezTo>
                <a:cubicBezTo>
                  <a:pt x="5151583" y="3937692"/>
                  <a:pt x="5151583" y="3937692"/>
                  <a:pt x="5151583" y="3937692"/>
                </a:cubicBezTo>
                <a:cubicBezTo>
                  <a:pt x="5163176" y="3937692"/>
                  <a:pt x="5188679" y="3917484"/>
                  <a:pt x="5200272" y="3917484"/>
                </a:cubicBezTo>
                <a:cubicBezTo>
                  <a:pt x="5200272" y="3915239"/>
                  <a:pt x="5202590" y="3915239"/>
                  <a:pt x="5200272" y="3915239"/>
                </a:cubicBezTo>
                <a:close/>
                <a:moveTo>
                  <a:pt x="5225043" y="3909543"/>
                </a:moveTo>
                <a:lnTo>
                  <a:pt x="5225043" y="3909631"/>
                </a:lnTo>
                <a:lnTo>
                  <a:pt x="5224866" y="3909719"/>
                </a:lnTo>
                <a:close/>
                <a:moveTo>
                  <a:pt x="5217378" y="3906819"/>
                </a:moveTo>
                <a:lnTo>
                  <a:pt x="5218027" y="3906819"/>
                </a:lnTo>
                <a:lnTo>
                  <a:pt x="5217702" y="3907144"/>
                </a:lnTo>
                <a:close/>
                <a:moveTo>
                  <a:pt x="5199784" y="3906819"/>
                </a:moveTo>
                <a:cubicBezTo>
                  <a:pt x="5199784" y="3908223"/>
                  <a:pt x="5199784" y="3908223"/>
                  <a:pt x="5199784" y="3908223"/>
                </a:cubicBezTo>
                <a:cubicBezTo>
                  <a:pt x="5199784" y="3908223"/>
                  <a:pt x="5202590" y="3908223"/>
                  <a:pt x="5202590" y="3908223"/>
                </a:cubicBezTo>
                <a:cubicBezTo>
                  <a:pt x="5202590" y="3908223"/>
                  <a:pt x="5199784" y="3908223"/>
                  <a:pt x="5199784" y="3906819"/>
                </a:cubicBezTo>
                <a:close/>
                <a:moveTo>
                  <a:pt x="5190428" y="3906819"/>
                </a:moveTo>
                <a:cubicBezTo>
                  <a:pt x="5190428" y="3908691"/>
                  <a:pt x="5188090" y="3910562"/>
                  <a:pt x="5185750" y="3912432"/>
                </a:cubicBezTo>
                <a:cubicBezTo>
                  <a:pt x="5188090" y="3910562"/>
                  <a:pt x="5190428" y="3910562"/>
                  <a:pt x="5190428" y="3910562"/>
                </a:cubicBezTo>
                <a:cubicBezTo>
                  <a:pt x="5190428" y="3910562"/>
                  <a:pt x="5190428" y="3910562"/>
                  <a:pt x="5192768" y="3910562"/>
                </a:cubicBezTo>
                <a:cubicBezTo>
                  <a:pt x="5192768" y="3908691"/>
                  <a:pt x="5192768" y="3908691"/>
                  <a:pt x="5190428" y="3906819"/>
                </a:cubicBezTo>
                <a:close/>
                <a:moveTo>
                  <a:pt x="5207502" y="3898751"/>
                </a:moveTo>
                <a:cubicBezTo>
                  <a:pt x="5206976" y="3898400"/>
                  <a:pt x="5206449" y="3898400"/>
                  <a:pt x="5205397" y="3899803"/>
                </a:cubicBezTo>
                <a:cubicBezTo>
                  <a:pt x="5207502" y="3899803"/>
                  <a:pt x="5207502" y="3899803"/>
                  <a:pt x="5209607" y="3899803"/>
                </a:cubicBezTo>
                <a:cubicBezTo>
                  <a:pt x="5208554" y="3899803"/>
                  <a:pt x="5208028" y="3899101"/>
                  <a:pt x="5207502" y="3898751"/>
                </a:cubicBezTo>
                <a:close/>
                <a:moveTo>
                  <a:pt x="5213816" y="3892786"/>
                </a:moveTo>
                <a:cubicBezTo>
                  <a:pt x="5211711" y="3894892"/>
                  <a:pt x="5211711" y="3894892"/>
                  <a:pt x="5209606" y="3894892"/>
                </a:cubicBezTo>
                <a:cubicBezTo>
                  <a:pt x="5211711" y="3894892"/>
                  <a:pt x="5211711" y="3894892"/>
                  <a:pt x="5211711" y="3894892"/>
                </a:cubicBezTo>
                <a:cubicBezTo>
                  <a:pt x="5211711" y="3896996"/>
                  <a:pt x="5211711" y="3894892"/>
                  <a:pt x="5213816" y="3894892"/>
                </a:cubicBezTo>
                <a:cubicBezTo>
                  <a:pt x="5213816" y="3894892"/>
                  <a:pt x="5213816" y="3894892"/>
                  <a:pt x="5213816" y="3892786"/>
                </a:cubicBezTo>
                <a:close/>
                <a:moveTo>
                  <a:pt x="551892" y="3892007"/>
                </a:moveTo>
                <a:lnTo>
                  <a:pt x="550472" y="3893667"/>
                </a:lnTo>
                <a:lnTo>
                  <a:pt x="550472" y="3892292"/>
                </a:lnTo>
                <a:close/>
                <a:moveTo>
                  <a:pt x="1361726" y="3891384"/>
                </a:moveTo>
                <a:lnTo>
                  <a:pt x="1361850" y="3891384"/>
                </a:lnTo>
                <a:lnTo>
                  <a:pt x="1361726" y="3891453"/>
                </a:lnTo>
                <a:close/>
                <a:moveTo>
                  <a:pt x="560084" y="3889980"/>
                </a:moveTo>
                <a:cubicBezTo>
                  <a:pt x="560084" y="3889980"/>
                  <a:pt x="557628" y="3892787"/>
                  <a:pt x="557628" y="3895594"/>
                </a:cubicBezTo>
                <a:cubicBezTo>
                  <a:pt x="560084" y="3892787"/>
                  <a:pt x="562541" y="3892787"/>
                  <a:pt x="562541" y="3889980"/>
                </a:cubicBezTo>
                <a:close/>
                <a:moveTo>
                  <a:pt x="550472" y="3889081"/>
                </a:moveTo>
                <a:lnTo>
                  <a:pt x="550472" y="3892292"/>
                </a:lnTo>
                <a:lnTo>
                  <a:pt x="543591" y="3893667"/>
                </a:lnTo>
                <a:cubicBezTo>
                  <a:pt x="541294" y="3895960"/>
                  <a:pt x="539001" y="3895960"/>
                  <a:pt x="536710" y="3898253"/>
                </a:cubicBezTo>
                <a:cubicBezTo>
                  <a:pt x="539001" y="3900546"/>
                  <a:pt x="541294" y="3898253"/>
                  <a:pt x="536710" y="3902839"/>
                </a:cubicBezTo>
                <a:cubicBezTo>
                  <a:pt x="534413" y="3902839"/>
                  <a:pt x="534413" y="3902839"/>
                  <a:pt x="532119" y="3900546"/>
                </a:cubicBezTo>
                <a:cubicBezTo>
                  <a:pt x="534413" y="3898253"/>
                  <a:pt x="536710" y="3898253"/>
                  <a:pt x="536710" y="3895960"/>
                </a:cubicBezTo>
                <a:cubicBezTo>
                  <a:pt x="541294" y="3893667"/>
                  <a:pt x="545885" y="3891374"/>
                  <a:pt x="550472" y="3889081"/>
                </a:cubicBezTo>
                <a:close/>
                <a:moveTo>
                  <a:pt x="5225043" y="3887173"/>
                </a:moveTo>
                <a:cubicBezTo>
                  <a:pt x="5222938" y="3887173"/>
                  <a:pt x="5222938" y="3887173"/>
                  <a:pt x="5220833" y="3889979"/>
                </a:cubicBezTo>
                <a:cubicBezTo>
                  <a:pt x="5222938" y="3889979"/>
                  <a:pt x="5222938" y="3889979"/>
                  <a:pt x="5222938" y="3889979"/>
                </a:cubicBezTo>
                <a:cubicBezTo>
                  <a:pt x="5222938" y="3887173"/>
                  <a:pt x="5225043" y="3887173"/>
                  <a:pt x="5225043" y="3887173"/>
                </a:cubicBezTo>
                <a:close/>
                <a:moveTo>
                  <a:pt x="564644" y="3885771"/>
                </a:moveTo>
                <a:cubicBezTo>
                  <a:pt x="564644" y="3885771"/>
                  <a:pt x="564644" y="3888577"/>
                  <a:pt x="564644" y="3888577"/>
                </a:cubicBezTo>
                <a:cubicBezTo>
                  <a:pt x="564644" y="3888577"/>
                  <a:pt x="566983" y="3888577"/>
                  <a:pt x="569322" y="3888577"/>
                </a:cubicBezTo>
                <a:cubicBezTo>
                  <a:pt x="569322" y="3888577"/>
                  <a:pt x="569322" y="3888577"/>
                  <a:pt x="571661" y="3885771"/>
                </a:cubicBezTo>
                <a:cubicBezTo>
                  <a:pt x="569322" y="3885771"/>
                  <a:pt x="569322" y="3885771"/>
                  <a:pt x="569322" y="3885771"/>
                </a:cubicBezTo>
                <a:cubicBezTo>
                  <a:pt x="566983" y="3885771"/>
                  <a:pt x="566983" y="3885771"/>
                  <a:pt x="564644" y="3885771"/>
                </a:cubicBezTo>
                <a:close/>
                <a:moveTo>
                  <a:pt x="5215922" y="3885770"/>
                </a:moveTo>
                <a:cubicBezTo>
                  <a:pt x="5215922" y="3885770"/>
                  <a:pt x="5215922" y="3885770"/>
                  <a:pt x="5213816" y="3887174"/>
                </a:cubicBezTo>
                <a:cubicBezTo>
                  <a:pt x="5215922" y="3885770"/>
                  <a:pt x="5218027" y="3885770"/>
                  <a:pt x="5218027" y="3885770"/>
                </a:cubicBezTo>
                <a:cubicBezTo>
                  <a:pt x="5218027" y="3885770"/>
                  <a:pt x="5218027" y="3885770"/>
                  <a:pt x="5215922" y="3885770"/>
                </a:cubicBezTo>
                <a:close/>
                <a:moveTo>
                  <a:pt x="5213816" y="3885770"/>
                </a:moveTo>
                <a:cubicBezTo>
                  <a:pt x="5211711" y="3885770"/>
                  <a:pt x="5211711" y="3885770"/>
                  <a:pt x="5209606" y="3887174"/>
                </a:cubicBezTo>
                <a:cubicBezTo>
                  <a:pt x="5209606" y="3887174"/>
                  <a:pt x="5209606" y="3887174"/>
                  <a:pt x="5211711" y="3887174"/>
                </a:cubicBezTo>
                <a:cubicBezTo>
                  <a:pt x="5211711" y="3887174"/>
                  <a:pt x="5211711" y="3885770"/>
                  <a:pt x="5213816" y="3885770"/>
                </a:cubicBezTo>
                <a:close/>
                <a:moveTo>
                  <a:pt x="5239774" y="3883119"/>
                </a:moveTo>
                <a:lnTo>
                  <a:pt x="5239488" y="3883349"/>
                </a:lnTo>
                <a:cubicBezTo>
                  <a:pt x="5239201" y="3883349"/>
                  <a:pt x="5238628" y="3883349"/>
                  <a:pt x="5236334" y="3884495"/>
                </a:cubicBezTo>
                <a:close/>
                <a:moveTo>
                  <a:pt x="1377162" y="3882964"/>
                </a:moveTo>
                <a:cubicBezTo>
                  <a:pt x="1359028" y="3889853"/>
                  <a:pt x="1340892" y="3899038"/>
                  <a:pt x="1322758" y="3905927"/>
                </a:cubicBezTo>
                <a:cubicBezTo>
                  <a:pt x="1320489" y="3905927"/>
                  <a:pt x="1320489" y="3908224"/>
                  <a:pt x="1318224" y="3908224"/>
                </a:cubicBezTo>
                <a:cubicBezTo>
                  <a:pt x="1325024" y="3905927"/>
                  <a:pt x="1334092" y="3901335"/>
                  <a:pt x="1340892" y="3901335"/>
                </a:cubicBezTo>
                <a:cubicBezTo>
                  <a:pt x="1343159" y="3900187"/>
                  <a:pt x="1349960" y="3897316"/>
                  <a:pt x="1357326" y="3893872"/>
                </a:cubicBezTo>
                <a:lnTo>
                  <a:pt x="1361726" y="3891453"/>
                </a:lnTo>
                <a:lnTo>
                  <a:pt x="1361726" y="3894191"/>
                </a:lnTo>
                <a:cubicBezTo>
                  <a:pt x="1361726" y="3894191"/>
                  <a:pt x="1363129" y="3891384"/>
                  <a:pt x="1363129" y="3891384"/>
                </a:cubicBezTo>
                <a:lnTo>
                  <a:pt x="1361850" y="3891384"/>
                </a:lnTo>
                <a:close/>
                <a:moveTo>
                  <a:pt x="5222236" y="3882437"/>
                </a:moveTo>
                <a:cubicBezTo>
                  <a:pt x="5222236" y="3882261"/>
                  <a:pt x="5222236" y="3882261"/>
                  <a:pt x="5220833" y="3882963"/>
                </a:cubicBezTo>
                <a:cubicBezTo>
                  <a:pt x="5220833" y="3882963"/>
                  <a:pt x="5220833" y="3882963"/>
                  <a:pt x="5223640" y="3882963"/>
                </a:cubicBezTo>
                <a:cubicBezTo>
                  <a:pt x="5222236" y="3882963"/>
                  <a:pt x="5222236" y="3882612"/>
                  <a:pt x="5222236" y="3882437"/>
                </a:cubicBezTo>
                <a:close/>
                <a:moveTo>
                  <a:pt x="5225043" y="3875946"/>
                </a:moveTo>
                <a:cubicBezTo>
                  <a:pt x="5222938" y="3875946"/>
                  <a:pt x="5222938" y="3875946"/>
                  <a:pt x="5222938" y="3878753"/>
                </a:cubicBezTo>
                <a:cubicBezTo>
                  <a:pt x="5220833" y="3878753"/>
                  <a:pt x="5220833" y="3878753"/>
                  <a:pt x="5220833" y="3878753"/>
                </a:cubicBezTo>
                <a:cubicBezTo>
                  <a:pt x="5220833" y="3878753"/>
                  <a:pt x="5220833" y="3878753"/>
                  <a:pt x="5222938" y="3881560"/>
                </a:cubicBezTo>
                <a:cubicBezTo>
                  <a:pt x="5222938" y="3878753"/>
                  <a:pt x="5222938" y="3878753"/>
                  <a:pt x="5225043" y="3875946"/>
                </a:cubicBezTo>
                <a:close/>
                <a:moveTo>
                  <a:pt x="5216624" y="3875946"/>
                </a:moveTo>
                <a:cubicBezTo>
                  <a:pt x="5216624" y="3875946"/>
                  <a:pt x="5213816" y="3878753"/>
                  <a:pt x="5211010" y="3878753"/>
                </a:cubicBezTo>
                <a:cubicBezTo>
                  <a:pt x="5213816" y="3878753"/>
                  <a:pt x="5213816" y="3878753"/>
                  <a:pt x="5216624" y="3878753"/>
                </a:cubicBezTo>
                <a:cubicBezTo>
                  <a:pt x="5216624" y="3875946"/>
                  <a:pt x="5216624" y="3875946"/>
                  <a:pt x="5216624" y="3875946"/>
                </a:cubicBezTo>
                <a:close/>
                <a:moveTo>
                  <a:pt x="5211010" y="3871737"/>
                </a:moveTo>
                <a:cubicBezTo>
                  <a:pt x="5208904" y="3873842"/>
                  <a:pt x="5208904" y="3873842"/>
                  <a:pt x="5208904" y="3873842"/>
                </a:cubicBezTo>
                <a:cubicBezTo>
                  <a:pt x="5208904" y="3873842"/>
                  <a:pt x="5206800" y="3873842"/>
                  <a:pt x="5206800" y="3875947"/>
                </a:cubicBezTo>
                <a:cubicBezTo>
                  <a:pt x="5208904" y="3873842"/>
                  <a:pt x="5208904" y="3873842"/>
                  <a:pt x="5211010" y="3871737"/>
                </a:cubicBezTo>
                <a:close/>
                <a:moveTo>
                  <a:pt x="5227850" y="3867526"/>
                </a:moveTo>
                <a:cubicBezTo>
                  <a:pt x="5227850" y="3869632"/>
                  <a:pt x="5225744" y="3869632"/>
                  <a:pt x="5223640" y="3869632"/>
                </a:cubicBezTo>
                <a:cubicBezTo>
                  <a:pt x="5223640" y="3869632"/>
                  <a:pt x="5223640" y="3871737"/>
                  <a:pt x="5223640" y="3871737"/>
                </a:cubicBezTo>
                <a:cubicBezTo>
                  <a:pt x="5223640" y="3871737"/>
                  <a:pt x="5225744" y="3869632"/>
                  <a:pt x="5227850" y="3869632"/>
                </a:cubicBezTo>
                <a:cubicBezTo>
                  <a:pt x="5227850" y="3869632"/>
                  <a:pt x="5227850" y="3869632"/>
                  <a:pt x="5227850" y="3867526"/>
                </a:cubicBezTo>
                <a:close/>
                <a:moveTo>
                  <a:pt x="5211010" y="3867526"/>
                </a:moveTo>
                <a:cubicBezTo>
                  <a:pt x="5208904" y="3867526"/>
                  <a:pt x="5208904" y="3868930"/>
                  <a:pt x="5206800" y="3868930"/>
                </a:cubicBezTo>
                <a:cubicBezTo>
                  <a:pt x="5206800" y="3868930"/>
                  <a:pt x="5208904" y="3868930"/>
                  <a:pt x="5208904" y="3868930"/>
                </a:cubicBezTo>
                <a:cubicBezTo>
                  <a:pt x="5208904" y="3868930"/>
                  <a:pt x="5211010" y="3867526"/>
                  <a:pt x="5211010" y="3867526"/>
                </a:cubicBezTo>
                <a:close/>
                <a:moveTo>
                  <a:pt x="5248900" y="3864720"/>
                </a:moveTo>
                <a:cubicBezTo>
                  <a:pt x="5246444" y="3866825"/>
                  <a:pt x="5241532" y="3866825"/>
                  <a:pt x="5239076" y="3866825"/>
                </a:cubicBezTo>
                <a:cubicBezTo>
                  <a:pt x="5241532" y="3868930"/>
                  <a:pt x="5241532" y="3868930"/>
                  <a:pt x="5243988" y="3868930"/>
                </a:cubicBezTo>
                <a:cubicBezTo>
                  <a:pt x="5246444" y="3866825"/>
                  <a:pt x="5246444" y="3866825"/>
                  <a:pt x="5248900" y="3864720"/>
                </a:cubicBezTo>
                <a:close/>
                <a:moveTo>
                  <a:pt x="5234165" y="3864720"/>
                </a:moveTo>
                <a:cubicBezTo>
                  <a:pt x="5232060" y="3867059"/>
                  <a:pt x="5229954" y="3869398"/>
                  <a:pt x="5227850" y="3871737"/>
                </a:cubicBezTo>
                <a:cubicBezTo>
                  <a:pt x="5232060" y="3869398"/>
                  <a:pt x="5234165" y="3869398"/>
                  <a:pt x="5236270" y="3867059"/>
                </a:cubicBezTo>
                <a:cubicBezTo>
                  <a:pt x="5236270" y="3867059"/>
                  <a:pt x="5236270" y="3867059"/>
                  <a:pt x="5234165" y="3864720"/>
                </a:cubicBezTo>
                <a:close/>
                <a:moveTo>
                  <a:pt x="5216624" y="3864720"/>
                </a:moveTo>
                <a:cubicBezTo>
                  <a:pt x="5216624" y="3867526"/>
                  <a:pt x="5213816" y="3867526"/>
                  <a:pt x="5213816" y="3867526"/>
                </a:cubicBezTo>
                <a:cubicBezTo>
                  <a:pt x="5213816" y="3867526"/>
                  <a:pt x="5213816" y="3867526"/>
                  <a:pt x="5216624" y="3867526"/>
                </a:cubicBezTo>
                <a:cubicBezTo>
                  <a:pt x="5216624" y="3867526"/>
                  <a:pt x="5216624" y="3867526"/>
                  <a:pt x="5216624" y="3864720"/>
                </a:cubicBezTo>
                <a:close/>
                <a:moveTo>
                  <a:pt x="5266152" y="3863857"/>
                </a:moveTo>
                <a:cubicBezTo>
                  <a:pt x="5266152" y="3866150"/>
                  <a:pt x="5263858" y="3866150"/>
                  <a:pt x="5263858" y="3866150"/>
                </a:cubicBezTo>
                <a:lnTo>
                  <a:pt x="5263858" y="3865004"/>
                </a:lnTo>
                <a:close/>
                <a:moveTo>
                  <a:pt x="5241883" y="3863317"/>
                </a:moveTo>
                <a:cubicBezTo>
                  <a:pt x="5241883" y="3864721"/>
                  <a:pt x="5239076" y="3864721"/>
                  <a:pt x="5239076" y="3864721"/>
                </a:cubicBezTo>
                <a:cubicBezTo>
                  <a:pt x="5239076" y="3864721"/>
                  <a:pt x="5239076" y="3864721"/>
                  <a:pt x="5241883" y="3864721"/>
                </a:cubicBezTo>
                <a:cubicBezTo>
                  <a:pt x="5241883" y="3864721"/>
                  <a:pt x="5241883" y="3864721"/>
                  <a:pt x="5241883" y="3863317"/>
                </a:cubicBezTo>
                <a:close/>
                <a:moveTo>
                  <a:pt x="5220833" y="3863317"/>
                </a:moveTo>
                <a:cubicBezTo>
                  <a:pt x="5220833" y="3863317"/>
                  <a:pt x="5220833" y="3864721"/>
                  <a:pt x="5218026" y="3864721"/>
                </a:cubicBezTo>
                <a:cubicBezTo>
                  <a:pt x="5220833" y="3864721"/>
                  <a:pt x="5220833" y="3864721"/>
                  <a:pt x="5223640" y="3864721"/>
                </a:cubicBezTo>
                <a:cubicBezTo>
                  <a:pt x="5220833" y="3863317"/>
                  <a:pt x="5220833" y="3863317"/>
                  <a:pt x="5220833" y="3863317"/>
                </a:cubicBezTo>
                <a:close/>
                <a:moveTo>
                  <a:pt x="5250303" y="3860510"/>
                </a:moveTo>
                <a:cubicBezTo>
                  <a:pt x="5248899" y="3862616"/>
                  <a:pt x="5250303" y="3860510"/>
                  <a:pt x="5248899" y="3862616"/>
                </a:cubicBezTo>
                <a:cubicBezTo>
                  <a:pt x="5248899" y="3862616"/>
                  <a:pt x="5250303" y="3862616"/>
                  <a:pt x="5250303" y="3864721"/>
                </a:cubicBezTo>
                <a:cubicBezTo>
                  <a:pt x="5250303" y="3864721"/>
                  <a:pt x="5253110" y="3864721"/>
                  <a:pt x="5253110" y="3864721"/>
                </a:cubicBezTo>
                <a:cubicBezTo>
                  <a:pt x="5253110" y="3863317"/>
                  <a:pt x="5255916" y="3863317"/>
                  <a:pt x="5255916" y="3863317"/>
                </a:cubicBezTo>
                <a:cubicBezTo>
                  <a:pt x="5253110" y="3863317"/>
                  <a:pt x="5253110" y="3864721"/>
                  <a:pt x="5250303" y="3864721"/>
                </a:cubicBezTo>
                <a:cubicBezTo>
                  <a:pt x="5250303" y="3862616"/>
                  <a:pt x="5250303" y="3862616"/>
                  <a:pt x="5250303" y="3860510"/>
                </a:cubicBezTo>
                <a:close/>
                <a:moveTo>
                  <a:pt x="5243286" y="3860510"/>
                </a:moveTo>
                <a:cubicBezTo>
                  <a:pt x="5243286" y="3863317"/>
                  <a:pt x="5243286" y="3863317"/>
                  <a:pt x="5243286" y="3863317"/>
                </a:cubicBezTo>
                <a:cubicBezTo>
                  <a:pt x="5243286" y="3863317"/>
                  <a:pt x="5243286" y="3863317"/>
                  <a:pt x="5246092" y="3863317"/>
                </a:cubicBezTo>
                <a:cubicBezTo>
                  <a:pt x="5243286" y="3863317"/>
                  <a:pt x="5243286" y="3863317"/>
                  <a:pt x="5243286" y="3860510"/>
                </a:cubicBezTo>
                <a:close/>
                <a:moveTo>
                  <a:pt x="5194170" y="3860510"/>
                </a:moveTo>
                <a:cubicBezTo>
                  <a:pt x="5193395" y="3860510"/>
                  <a:pt x="5192766" y="3860825"/>
                  <a:pt x="5192766" y="3861212"/>
                </a:cubicBezTo>
                <a:cubicBezTo>
                  <a:pt x="5192766" y="3861600"/>
                  <a:pt x="5193395" y="3861914"/>
                  <a:pt x="5194170" y="3861914"/>
                </a:cubicBezTo>
                <a:cubicBezTo>
                  <a:pt x="5194946" y="3861914"/>
                  <a:pt x="5195574" y="3861600"/>
                  <a:pt x="5195574" y="3861212"/>
                </a:cubicBezTo>
                <a:cubicBezTo>
                  <a:pt x="5195574" y="3860825"/>
                  <a:pt x="5194946" y="3860510"/>
                  <a:pt x="5194170" y="3860510"/>
                </a:cubicBezTo>
                <a:close/>
                <a:moveTo>
                  <a:pt x="5237205" y="3858406"/>
                </a:moveTo>
                <a:cubicBezTo>
                  <a:pt x="5237205" y="3860510"/>
                  <a:pt x="5234866" y="3860510"/>
                  <a:pt x="5234866" y="3860510"/>
                </a:cubicBezTo>
                <a:cubicBezTo>
                  <a:pt x="5237205" y="3860510"/>
                  <a:pt x="5237205" y="3860510"/>
                  <a:pt x="5237205" y="3860510"/>
                </a:cubicBezTo>
                <a:cubicBezTo>
                  <a:pt x="5237205" y="3860510"/>
                  <a:pt x="5237205" y="3860510"/>
                  <a:pt x="5237205" y="3858406"/>
                </a:cubicBezTo>
                <a:close/>
                <a:moveTo>
                  <a:pt x="1391196" y="3857705"/>
                </a:moveTo>
                <a:cubicBezTo>
                  <a:pt x="1388858" y="3859809"/>
                  <a:pt x="1386518" y="3859809"/>
                  <a:pt x="1384180" y="3861914"/>
                </a:cubicBezTo>
                <a:cubicBezTo>
                  <a:pt x="1384180" y="3861914"/>
                  <a:pt x="1384180" y="3861914"/>
                  <a:pt x="1381840" y="3861914"/>
                </a:cubicBezTo>
                <a:cubicBezTo>
                  <a:pt x="1381840" y="3864020"/>
                  <a:pt x="1379502" y="3864020"/>
                  <a:pt x="1377162" y="3866124"/>
                </a:cubicBezTo>
                <a:cubicBezTo>
                  <a:pt x="1379502" y="3866124"/>
                  <a:pt x="1379502" y="3864020"/>
                  <a:pt x="1381840" y="3864020"/>
                </a:cubicBezTo>
                <a:cubicBezTo>
                  <a:pt x="1391196" y="3861914"/>
                  <a:pt x="1388858" y="3861914"/>
                  <a:pt x="1391196" y="3857705"/>
                </a:cubicBezTo>
                <a:close/>
                <a:moveTo>
                  <a:pt x="5189024" y="3857704"/>
                </a:moveTo>
                <a:cubicBezTo>
                  <a:pt x="5189024" y="3857704"/>
                  <a:pt x="5186686" y="3857704"/>
                  <a:pt x="5184346" y="3860510"/>
                </a:cubicBezTo>
                <a:cubicBezTo>
                  <a:pt x="5184346" y="3860510"/>
                  <a:pt x="5186686" y="3860510"/>
                  <a:pt x="5186686" y="3860510"/>
                </a:cubicBezTo>
                <a:cubicBezTo>
                  <a:pt x="5186686" y="3860510"/>
                  <a:pt x="5189024" y="3860510"/>
                  <a:pt x="5189024" y="3860510"/>
                </a:cubicBezTo>
                <a:cubicBezTo>
                  <a:pt x="5189024" y="3857704"/>
                  <a:pt x="5191364" y="3857704"/>
                  <a:pt x="5191364" y="3857704"/>
                </a:cubicBezTo>
                <a:cubicBezTo>
                  <a:pt x="5191364" y="3857704"/>
                  <a:pt x="5191364" y="3857704"/>
                  <a:pt x="5189024" y="3857704"/>
                </a:cubicBezTo>
                <a:close/>
                <a:moveTo>
                  <a:pt x="5250303" y="3856300"/>
                </a:moveTo>
                <a:cubicBezTo>
                  <a:pt x="5248197" y="3856300"/>
                  <a:pt x="5248197" y="3856300"/>
                  <a:pt x="5246092" y="3857704"/>
                </a:cubicBezTo>
                <a:cubicBezTo>
                  <a:pt x="5246092" y="3857704"/>
                  <a:pt x="5248197" y="3857704"/>
                  <a:pt x="5248197" y="3857704"/>
                </a:cubicBezTo>
                <a:cubicBezTo>
                  <a:pt x="5248197" y="3856300"/>
                  <a:pt x="5250303" y="3856300"/>
                  <a:pt x="5250303" y="3856300"/>
                </a:cubicBezTo>
                <a:close/>
                <a:moveTo>
                  <a:pt x="5234165" y="3856300"/>
                </a:moveTo>
                <a:cubicBezTo>
                  <a:pt x="5234165" y="3856300"/>
                  <a:pt x="5232060" y="3856300"/>
                  <a:pt x="5229954" y="3858639"/>
                </a:cubicBezTo>
                <a:cubicBezTo>
                  <a:pt x="5232060" y="3860978"/>
                  <a:pt x="5232060" y="3858639"/>
                  <a:pt x="5229954" y="3860978"/>
                </a:cubicBezTo>
                <a:cubicBezTo>
                  <a:pt x="5229954" y="3860978"/>
                  <a:pt x="5229954" y="3860978"/>
                  <a:pt x="5227850" y="3860978"/>
                </a:cubicBezTo>
                <a:cubicBezTo>
                  <a:pt x="5229954" y="3860978"/>
                  <a:pt x="5229954" y="3863317"/>
                  <a:pt x="5229954" y="3863317"/>
                </a:cubicBezTo>
                <a:cubicBezTo>
                  <a:pt x="5229954" y="3863317"/>
                  <a:pt x="5229954" y="3860978"/>
                  <a:pt x="5229954" y="3860978"/>
                </a:cubicBezTo>
                <a:cubicBezTo>
                  <a:pt x="5232060" y="3860978"/>
                  <a:pt x="5232060" y="3860978"/>
                  <a:pt x="5232060" y="3860978"/>
                </a:cubicBezTo>
                <a:cubicBezTo>
                  <a:pt x="5234165" y="3858639"/>
                  <a:pt x="5234165" y="3860978"/>
                  <a:pt x="5234165" y="3858639"/>
                </a:cubicBezTo>
                <a:cubicBezTo>
                  <a:pt x="5236270" y="3856300"/>
                  <a:pt x="5234165" y="3858639"/>
                  <a:pt x="5234165" y="3856300"/>
                </a:cubicBezTo>
                <a:close/>
                <a:moveTo>
                  <a:pt x="284412" y="3854685"/>
                </a:moveTo>
                <a:cubicBezTo>
                  <a:pt x="286704" y="3854685"/>
                  <a:pt x="286704" y="3854685"/>
                  <a:pt x="288996" y="3854685"/>
                </a:cubicBezTo>
                <a:cubicBezTo>
                  <a:pt x="286704" y="3854685"/>
                  <a:pt x="284412" y="3854685"/>
                  <a:pt x="284412" y="3856978"/>
                </a:cubicBezTo>
                <a:cubicBezTo>
                  <a:pt x="284412" y="3856978"/>
                  <a:pt x="284412" y="3856978"/>
                  <a:pt x="284412" y="3854685"/>
                </a:cubicBezTo>
                <a:close/>
                <a:moveTo>
                  <a:pt x="5233112" y="3854020"/>
                </a:moveTo>
                <a:cubicBezTo>
                  <a:pt x="5232528" y="3854020"/>
                  <a:pt x="5231358" y="3854546"/>
                  <a:pt x="5227850" y="3855599"/>
                </a:cubicBezTo>
                <a:cubicBezTo>
                  <a:pt x="5227850" y="3855599"/>
                  <a:pt x="5227850" y="3855599"/>
                  <a:pt x="5227850" y="3857704"/>
                </a:cubicBezTo>
                <a:cubicBezTo>
                  <a:pt x="5230189" y="3855599"/>
                  <a:pt x="5232528" y="3853493"/>
                  <a:pt x="5230189" y="3855599"/>
                </a:cubicBezTo>
                <a:cubicBezTo>
                  <a:pt x="5232528" y="3855599"/>
                  <a:pt x="5232528" y="3855599"/>
                  <a:pt x="5234867" y="3855599"/>
                </a:cubicBezTo>
                <a:cubicBezTo>
                  <a:pt x="5233698" y="3854546"/>
                  <a:pt x="5233698" y="3854020"/>
                  <a:pt x="5233112" y="3854020"/>
                </a:cubicBezTo>
                <a:close/>
                <a:moveTo>
                  <a:pt x="5264336" y="3853494"/>
                </a:moveTo>
                <a:lnTo>
                  <a:pt x="5263863" y="3853920"/>
                </a:lnTo>
                <a:lnTo>
                  <a:pt x="5263536" y="3853974"/>
                </a:lnTo>
                <a:close/>
                <a:moveTo>
                  <a:pt x="5248899" y="3853493"/>
                </a:moveTo>
                <a:lnTo>
                  <a:pt x="5248899" y="3853494"/>
                </a:lnTo>
                <a:lnTo>
                  <a:pt x="5248898" y="3853494"/>
                </a:lnTo>
                <a:close/>
                <a:moveTo>
                  <a:pt x="5254278" y="3850863"/>
                </a:moveTo>
                <a:cubicBezTo>
                  <a:pt x="5251939" y="3851389"/>
                  <a:pt x="5249601" y="3852442"/>
                  <a:pt x="5248432" y="3853494"/>
                </a:cubicBezTo>
                <a:cubicBezTo>
                  <a:pt x="5248432" y="3851389"/>
                  <a:pt x="5248432" y="3851389"/>
                  <a:pt x="5248432" y="3851389"/>
                </a:cubicBezTo>
                <a:cubicBezTo>
                  <a:pt x="5248432" y="3851389"/>
                  <a:pt x="5246092" y="3851389"/>
                  <a:pt x="5246092" y="3851389"/>
                </a:cubicBezTo>
                <a:cubicBezTo>
                  <a:pt x="5246092" y="3853494"/>
                  <a:pt x="5246092" y="3853494"/>
                  <a:pt x="5248432" y="3853494"/>
                </a:cubicBezTo>
                <a:lnTo>
                  <a:pt x="5248898" y="3853494"/>
                </a:lnTo>
                <a:lnTo>
                  <a:pt x="5247846" y="3855949"/>
                </a:lnTo>
                <a:cubicBezTo>
                  <a:pt x="5247496" y="3856300"/>
                  <a:pt x="5247496" y="3856300"/>
                  <a:pt x="5248899" y="3856300"/>
                </a:cubicBezTo>
                <a:lnTo>
                  <a:pt x="5248899" y="3853494"/>
                </a:lnTo>
                <a:lnTo>
                  <a:pt x="5250770" y="3853494"/>
                </a:lnTo>
                <a:cubicBezTo>
                  <a:pt x="5253108" y="3853494"/>
                  <a:pt x="5257786" y="3851389"/>
                  <a:pt x="5260126" y="3851389"/>
                </a:cubicBezTo>
                <a:cubicBezTo>
                  <a:pt x="5258956" y="3850337"/>
                  <a:pt x="5256617" y="3850337"/>
                  <a:pt x="5254278" y="3850863"/>
                </a:cubicBezTo>
                <a:close/>
                <a:moveTo>
                  <a:pt x="1459645" y="3848538"/>
                </a:moveTo>
                <a:lnTo>
                  <a:pt x="1459645" y="3850650"/>
                </a:lnTo>
                <a:cubicBezTo>
                  <a:pt x="1455054" y="3852964"/>
                  <a:pt x="1452759" y="3852964"/>
                  <a:pt x="1450465" y="3852964"/>
                </a:cubicBezTo>
                <a:close/>
                <a:moveTo>
                  <a:pt x="1459645" y="3848336"/>
                </a:moveTo>
                <a:lnTo>
                  <a:pt x="1460060" y="3848336"/>
                </a:lnTo>
                <a:lnTo>
                  <a:pt x="1459645" y="3848538"/>
                </a:lnTo>
                <a:close/>
                <a:moveTo>
                  <a:pt x="5246561" y="3846477"/>
                </a:moveTo>
                <a:cubicBezTo>
                  <a:pt x="5244222" y="3849284"/>
                  <a:pt x="5246561" y="3846477"/>
                  <a:pt x="5241883" y="3849284"/>
                </a:cubicBezTo>
                <a:cubicBezTo>
                  <a:pt x="5244222" y="3849284"/>
                  <a:pt x="5244222" y="3849284"/>
                  <a:pt x="5246561" y="3849284"/>
                </a:cubicBezTo>
                <a:cubicBezTo>
                  <a:pt x="5246561" y="3846477"/>
                  <a:pt x="5246561" y="3846477"/>
                  <a:pt x="5246561" y="3846477"/>
                </a:cubicBezTo>
                <a:close/>
                <a:moveTo>
                  <a:pt x="578678" y="3842268"/>
                </a:moveTo>
                <a:cubicBezTo>
                  <a:pt x="578678" y="3844373"/>
                  <a:pt x="578678" y="3844373"/>
                  <a:pt x="578678" y="3846478"/>
                </a:cubicBezTo>
                <a:cubicBezTo>
                  <a:pt x="581017" y="3846478"/>
                  <a:pt x="581017" y="3846478"/>
                  <a:pt x="583356" y="3844373"/>
                </a:cubicBezTo>
                <a:cubicBezTo>
                  <a:pt x="583356" y="3844373"/>
                  <a:pt x="583356" y="3846478"/>
                  <a:pt x="583356" y="3846478"/>
                </a:cubicBezTo>
                <a:cubicBezTo>
                  <a:pt x="583356" y="3844373"/>
                  <a:pt x="585695" y="3844373"/>
                  <a:pt x="585695" y="3844373"/>
                </a:cubicBezTo>
                <a:cubicBezTo>
                  <a:pt x="583356" y="3844373"/>
                  <a:pt x="581017" y="3842268"/>
                  <a:pt x="578678" y="3842268"/>
                </a:cubicBezTo>
                <a:close/>
                <a:moveTo>
                  <a:pt x="1434698" y="3840865"/>
                </a:moveTo>
                <a:cubicBezTo>
                  <a:pt x="1432453" y="3840865"/>
                  <a:pt x="1430206" y="3840865"/>
                  <a:pt x="1427962" y="3843671"/>
                </a:cubicBezTo>
                <a:cubicBezTo>
                  <a:pt x="1425718" y="3843671"/>
                  <a:pt x="1425718" y="3843671"/>
                  <a:pt x="1423470" y="3843671"/>
                </a:cubicBezTo>
                <a:cubicBezTo>
                  <a:pt x="1423470" y="3843671"/>
                  <a:pt x="1423470" y="3846478"/>
                  <a:pt x="1423470" y="3846478"/>
                </a:cubicBezTo>
                <a:cubicBezTo>
                  <a:pt x="1423470" y="3846478"/>
                  <a:pt x="1425718" y="3846478"/>
                  <a:pt x="1425718" y="3846478"/>
                </a:cubicBezTo>
                <a:cubicBezTo>
                  <a:pt x="1427962" y="3843671"/>
                  <a:pt x="1430206" y="3843671"/>
                  <a:pt x="1434698" y="3840865"/>
                </a:cubicBezTo>
                <a:close/>
                <a:moveTo>
                  <a:pt x="5279724" y="3839461"/>
                </a:moveTo>
                <a:lnTo>
                  <a:pt x="5280550" y="3839461"/>
                </a:lnTo>
                <a:lnTo>
                  <a:pt x="5278369" y="3840552"/>
                </a:lnTo>
                <a:lnTo>
                  <a:pt x="5278369" y="3839913"/>
                </a:lnTo>
                <a:close/>
                <a:moveTo>
                  <a:pt x="5250303" y="3839460"/>
                </a:moveTo>
                <a:lnTo>
                  <a:pt x="5252308" y="3841465"/>
                </a:lnTo>
                <a:lnTo>
                  <a:pt x="5250303" y="3842267"/>
                </a:lnTo>
                <a:lnTo>
                  <a:pt x="5253110" y="3842267"/>
                </a:lnTo>
                <a:lnTo>
                  <a:pt x="5252308" y="3841465"/>
                </a:lnTo>
                <a:lnTo>
                  <a:pt x="5255916" y="3840021"/>
                </a:lnTo>
                <a:lnTo>
                  <a:pt x="5255916" y="3841145"/>
                </a:lnTo>
                <a:lnTo>
                  <a:pt x="5254981" y="3842267"/>
                </a:lnTo>
                <a:lnTo>
                  <a:pt x="5255916" y="3842267"/>
                </a:lnTo>
                <a:lnTo>
                  <a:pt x="5255916" y="3841145"/>
                </a:lnTo>
                <a:lnTo>
                  <a:pt x="5257320" y="3839460"/>
                </a:lnTo>
                <a:lnTo>
                  <a:pt x="5255916" y="3840021"/>
                </a:lnTo>
                <a:lnTo>
                  <a:pt x="5255916" y="3839460"/>
                </a:lnTo>
                <a:cubicBezTo>
                  <a:pt x="5253110" y="3839460"/>
                  <a:pt x="5253110" y="3839460"/>
                  <a:pt x="5250303" y="3839460"/>
                </a:cubicBezTo>
                <a:close/>
                <a:moveTo>
                  <a:pt x="5213816" y="3839460"/>
                </a:moveTo>
                <a:cubicBezTo>
                  <a:pt x="5213816" y="3839460"/>
                  <a:pt x="5213816" y="3839460"/>
                  <a:pt x="5213816" y="3842267"/>
                </a:cubicBezTo>
                <a:cubicBezTo>
                  <a:pt x="5216624" y="3839460"/>
                  <a:pt x="5216624" y="3839460"/>
                  <a:pt x="5216624" y="3839460"/>
                </a:cubicBezTo>
                <a:cubicBezTo>
                  <a:pt x="5216624" y="3839460"/>
                  <a:pt x="5213816" y="3839460"/>
                  <a:pt x="5213816" y="3839460"/>
                </a:cubicBezTo>
                <a:close/>
                <a:moveTo>
                  <a:pt x="574468" y="3832445"/>
                </a:moveTo>
                <a:cubicBezTo>
                  <a:pt x="574468" y="3832445"/>
                  <a:pt x="571661" y="3832445"/>
                  <a:pt x="571661" y="3835252"/>
                </a:cubicBezTo>
                <a:cubicBezTo>
                  <a:pt x="571661" y="3835252"/>
                  <a:pt x="574468" y="3835252"/>
                  <a:pt x="574468" y="3835252"/>
                </a:cubicBezTo>
                <a:cubicBezTo>
                  <a:pt x="574468" y="3832445"/>
                  <a:pt x="574468" y="3832445"/>
                  <a:pt x="574468" y="3832445"/>
                </a:cubicBezTo>
                <a:close/>
                <a:moveTo>
                  <a:pt x="5220833" y="3832444"/>
                </a:moveTo>
                <a:cubicBezTo>
                  <a:pt x="5218026" y="3835251"/>
                  <a:pt x="5220833" y="3832444"/>
                  <a:pt x="5223640" y="3832444"/>
                </a:cubicBezTo>
                <a:cubicBezTo>
                  <a:pt x="5220833" y="3832444"/>
                  <a:pt x="5220833" y="3832444"/>
                  <a:pt x="5220833" y="3832444"/>
                </a:cubicBezTo>
                <a:close/>
                <a:moveTo>
                  <a:pt x="5150330" y="3827168"/>
                </a:moveTo>
                <a:lnTo>
                  <a:pt x="5150706" y="3827168"/>
                </a:lnTo>
                <a:lnTo>
                  <a:pt x="5149264" y="3828249"/>
                </a:lnTo>
                <a:lnTo>
                  <a:pt x="5149264" y="3828234"/>
                </a:lnTo>
                <a:close/>
                <a:moveTo>
                  <a:pt x="5151498" y="3826574"/>
                </a:moveTo>
                <a:lnTo>
                  <a:pt x="5151200" y="3827168"/>
                </a:lnTo>
                <a:lnTo>
                  <a:pt x="5150706" y="3827168"/>
                </a:lnTo>
                <a:close/>
                <a:moveTo>
                  <a:pt x="5153764" y="3826202"/>
                </a:moveTo>
                <a:lnTo>
                  <a:pt x="5153764" y="3827168"/>
                </a:lnTo>
                <a:lnTo>
                  <a:pt x="5152960" y="3827168"/>
                </a:lnTo>
                <a:close/>
                <a:moveTo>
                  <a:pt x="5162365" y="3824302"/>
                </a:moveTo>
                <a:lnTo>
                  <a:pt x="5162938" y="3824875"/>
                </a:lnTo>
                <a:lnTo>
                  <a:pt x="5160644" y="3825083"/>
                </a:lnTo>
                <a:lnTo>
                  <a:pt x="5160644" y="3824875"/>
                </a:lnTo>
                <a:close/>
                <a:moveTo>
                  <a:pt x="5223640" y="3824024"/>
                </a:moveTo>
                <a:cubicBezTo>
                  <a:pt x="5223640" y="3824024"/>
                  <a:pt x="5223640" y="3825428"/>
                  <a:pt x="5220833" y="3825428"/>
                </a:cubicBezTo>
                <a:cubicBezTo>
                  <a:pt x="5223640" y="3825428"/>
                  <a:pt x="5223640" y="3825428"/>
                  <a:pt x="5223640" y="3825428"/>
                </a:cubicBezTo>
                <a:cubicBezTo>
                  <a:pt x="5223640" y="3825428"/>
                  <a:pt x="5223640" y="3824024"/>
                  <a:pt x="5223640" y="3824024"/>
                </a:cubicBezTo>
                <a:close/>
                <a:moveTo>
                  <a:pt x="5250096" y="3820288"/>
                </a:moveTo>
                <a:cubicBezTo>
                  <a:pt x="5250096" y="3820288"/>
                  <a:pt x="5250096" y="3820288"/>
                  <a:pt x="5250096" y="3822582"/>
                </a:cubicBezTo>
                <a:cubicBezTo>
                  <a:pt x="5250096" y="3820288"/>
                  <a:pt x="5252390" y="3820288"/>
                  <a:pt x="5252390" y="3820288"/>
                </a:cubicBezTo>
                <a:cubicBezTo>
                  <a:pt x="5254683" y="3820288"/>
                  <a:pt x="5254683" y="3820288"/>
                  <a:pt x="5256977" y="3820288"/>
                </a:cubicBezTo>
                <a:cubicBezTo>
                  <a:pt x="5252390" y="3822582"/>
                  <a:pt x="5247802" y="3824875"/>
                  <a:pt x="5240921" y="3827168"/>
                </a:cubicBezTo>
                <a:cubicBezTo>
                  <a:pt x="5243215" y="3824875"/>
                  <a:pt x="5243215" y="3824875"/>
                  <a:pt x="5245509" y="3824875"/>
                </a:cubicBezTo>
                <a:cubicBezTo>
                  <a:pt x="5245509" y="3824875"/>
                  <a:pt x="5245509" y="3824875"/>
                  <a:pt x="5243215" y="3824875"/>
                </a:cubicBezTo>
                <a:lnTo>
                  <a:pt x="5238628" y="3827168"/>
                </a:lnTo>
                <a:cubicBezTo>
                  <a:pt x="5238628" y="3824875"/>
                  <a:pt x="5240921" y="3824875"/>
                  <a:pt x="5240921" y="3824875"/>
                </a:cubicBezTo>
                <a:cubicBezTo>
                  <a:pt x="5238628" y="3824875"/>
                  <a:pt x="5238628" y="3824875"/>
                  <a:pt x="5236334" y="3824875"/>
                </a:cubicBezTo>
                <a:cubicBezTo>
                  <a:pt x="5243215" y="3822582"/>
                  <a:pt x="5245509" y="3820288"/>
                  <a:pt x="5250096" y="3820288"/>
                </a:cubicBezTo>
                <a:close/>
                <a:moveTo>
                  <a:pt x="5169820" y="3820288"/>
                </a:moveTo>
                <a:cubicBezTo>
                  <a:pt x="5169820" y="3820288"/>
                  <a:pt x="5167526" y="3822582"/>
                  <a:pt x="5167526" y="3822582"/>
                </a:cubicBezTo>
                <a:lnTo>
                  <a:pt x="5162365" y="3824302"/>
                </a:lnTo>
                <a:lnTo>
                  <a:pt x="5160644" y="3822582"/>
                </a:lnTo>
                <a:cubicBezTo>
                  <a:pt x="5162938" y="3822582"/>
                  <a:pt x="5167526" y="3820288"/>
                  <a:pt x="5169820" y="3820288"/>
                </a:cubicBezTo>
                <a:close/>
                <a:moveTo>
                  <a:pt x="5169820" y="3820288"/>
                </a:moveTo>
                <a:cubicBezTo>
                  <a:pt x="5172114" y="3820288"/>
                  <a:pt x="5172114" y="3820288"/>
                  <a:pt x="5174406" y="3820288"/>
                </a:cubicBezTo>
                <a:cubicBezTo>
                  <a:pt x="5174406" y="3820288"/>
                  <a:pt x="5174406" y="3820288"/>
                  <a:pt x="5174406" y="3822582"/>
                </a:cubicBezTo>
                <a:cubicBezTo>
                  <a:pt x="5169820" y="3822582"/>
                  <a:pt x="5172114" y="3822582"/>
                  <a:pt x="5169820" y="3820288"/>
                </a:cubicBezTo>
                <a:close/>
                <a:moveTo>
                  <a:pt x="1525913" y="3817008"/>
                </a:moveTo>
                <a:cubicBezTo>
                  <a:pt x="1523808" y="3817008"/>
                  <a:pt x="1521703" y="3817008"/>
                  <a:pt x="1517494" y="3819113"/>
                </a:cubicBezTo>
                <a:cubicBezTo>
                  <a:pt x="1517494" y="3819113"/>
                  <a:pt x="1517494" y="3821218"/>
                  <a:pt x="1517494" y="3821218"/>
                </a:cubicBezTo>
                <a:cubicBezTo>
                  <a:pt x="1519598" y="3819113"/>
                  <a:pt x="1523808" y="3819113"/>
                  <a:pt x="1525913" y="3817008"/>
                </a:cubicBezTo>
                <a:close/>
                <a:moveTo>
                  <a:pt x="1518896" y="3814201"/>
                </a:moveTo>
                <a:cubicBezTo>
                  <a:pt x="1514685" y="3814201"/>
                  <a:pt x="1512581" y="3817008"/>
                  <a:pt x="1510477" y="3817008"/>
                </a:cubicBezTo>
                <a:cubicBezTo>
                  <a:pt x="1512581" y="3817008"/>
                  <a:pt x="1514685" y="3817008"/>
                  <a:pt x="1516793" y="3817008"/>
                </a:cubicBezTo>
                <a:cubicBezTo>
                  <a:pt x="1516793" y="3814201"/>
                  <a:pt x="1518896" y="3814201"/>
                  <a:pt x="1518896" y="3814201"/>
                </a:cubicBezTo>
                <a:close/>
                <a:moveTo>
                  <a:pt x="1565206" y="3809005"/>
                </a:moveTo>
                <a:cubicBezTo>
                  <a:pt x="1560617" y="3804379"/>
                  <a:pt x="1473412" y="3843709"/>
                  <a:pt x="1473412" y="3843709"/>
                </a:cubicBezTo>
                <a:cubicBezTo>
                  <a:pt x="1473412" y="3843709"/>
                  <a:pt x="1473412" y="3843709"/>
                  <a:pt x="1471118" y="3843709"/>
                </a:cubicBezTo>
                <a:cubicBezTo>
                  <a:pt x="1471118" y="3846023"/>
                  <a:pt x="1471118" y="3846023"/>
                  <a:pt x="1471118" y="3846023"/>
                </a:cubicBezTo>
                <a:cubicBezTo>
                  <a:pt x="1468824" y="3846023"/>
                  <a:pt x="1464233" y="3848336"/>
                  <a:pt x="1461938" y="3848336"/>
                </a:cubicBezTo>
                <a:lnTo>
                  <a:pt x="1460060" y="3848336"/>
                </a:lnTo>
                <a:lnTo>
                  <a:pt x="1503247" y="3827514"/>
                </a:lnTo>
                <a:cubicBezTo>
                  <a:pt x="1491772" y="3827514"/>
                  <a:pt x="1473412" y="3839082"/>
                  <a:pt x="1466529" y="3836768"/>
                </a:cubicBezTo>
                <a:cubicBezTo>
                  <a:pt x="1478002" y="3832142"/>
                  <a:pt x="1491772" y="3825201"/>
                  <a:pt x="1503247" y="3820573"/>
                </a:cubicBezTo>
                <a:cubicBezTo>
                  <a:pt x="1500951" y="3820573"/>
                  <a:pt x="1500951" y="3820573"/>
                  <a:pt x="1500951" y="3820573"/>
                </a:cubicBezTo>
                <a:cubicBezTo>
                  <a:pt x="1496360" y="3820573"/>
                  <a:pt x="1494067" y="3822887"/>
                  <a:pt x="1491772" y="3822887"/>
                </a:cubicBezTo>
                <a:cubicBezTo>
                  <a:pt x="1494067" y="3822887"/>
                  <a:pt x="1496360" y="3822887"/>
                  <a:pt x="1496360" y="3820573"/>
                </a:cubicBezTo>
                <a:cubicBezTo>
                  <a:pt x="1491772" y="3822887"/>
                  <a:pt x="1489476" y="3822887"/>
                  <a:pt x="1487181" y="3825201"/>
                </a:cubicBezTo>
                <a:cubicBezTo>
                  <a:pt x="1489476" y="3820573"/>
                  <a:pt x="1484887" y="3822887"/>
                  <a:pt x="1494067" y="3820573"/>
                </a:cubicBezTo>
                <a:cubicBezTo>
                  <a:pt x="1491772" y="3818260"/>
                  <a:pt x="1491772" y="3818260"/>
                  <a:pt x="1489476" y="3818260"/>
                </a:cubicBezTo>
                <a:cubicBezTo>
                  <a:pt x="1487181" y="3818260"/>
                  <a:pt x="1487181" y="3818260"/>
                  <a:pt x="1487181" y="3818260"/>
                </a:cubicBezTo>
                <a:cubicBezTo>
                  <a:pt x="1461938" y="3834455"/>
                  <a:pt x="1429811" y="3841396"/>
                  <a:pt x="1402273" y="3857591"/>
                </a:cubicBezTo>
                <a:cubicBezTo>
                  <a:pt x="1404568" y="3852964"/>
                  <a:pt x="1404568" y="3855277"/>
                  <a:pt x="1411454" y="3850650"/>
                </a:cubicBezTo>
                <a:cubicBezTo>
                  <a:pt x="1411454" y="3850650"/>
                  <a:pt x="1409158" y="3850650"/>
                  <a:pt x="1409158" y="3850650"/>
                </a:cubicBezTo>
                <a:cubicBezTo>
                  <a:pt x="1406861" y="3852964"/>
                  <a:pt x="1404568" y="3852964"/>
                  <a:pt x="1402273" y="3852964"/>
                </a:cubicBezTo>
                <a:cubicBezTo>
                  <a:pt x="1399979" y="3855277"/>
                  <a:pt x="1395388" y="3857591"/>
                  <a:pt x="1393094" y="3857591"/>
                </a:cubicBezTo>
                <a:cubicBezTo>
                  <a:pt x="1395388" y="3857591"/>
                  <a:pt x="1397682" y="3857591"/>
                  <a:pt x="1399979" y="3857591"/>
                </a:cubicBezTo>
                <a:cubicBezTo>
                  <a:pt x="1395388" y="3862218"/>
                  <a:pt x="1395388" y="3862218"/>
                  <a:pt x="1383915" y="3866845"/>
                </a:cubicBezTo>
                <a:cubicBezTo>
                  <a:pt x="1383915" y="3866845"/>
                  <a:pt x="1383915" y="3869159"/>
                  <a:pt x="1383915" y="3871472"/>
                </a:cubicBezTo>
                <a:cubicBezTo>
                  <a:pt x="1393094" y="3864532"/>
                  <a:pt x="1402273" y="3862218"/>
                  <a:pt x="1413748" y="3859905"/>
                </a:cubicBezTo>
                <a:cubicBezTo>
                  <a:pt x="1411454" y="3862218"/>
                  <a:pt x="1411454" y="3862218"/>
                  <a:pt x="1411454" y="3864532"/>
                </a:cubicBezTo>
                <a:cubicBezTo>
                  <a:pt x="1399979" y="3871472"/>
                  <a:pt x="1388503" y="3876099"/>
                  <a:pt x="1377030" y="3883040"/>
                </a:cubicBezTo>
                <a:cubicBezTo>
                  <a:pt x="1381620" y="3883040"/>
                  <a:pt x="1383915" y="3880727"/>
                  <a:pt x="1386209" y="3880727"/>
                </a:cubicBezTo>
                <a:cubicBezTo>
                  <a:pt x="1383915" y="3883040"/>
                  <a:pt x="1377030" y="3885354"/>
                  <a:pt x="1374736" y="3885354"/>
                </a:cubicBezTo>
                <a:cubicBezTo>
                  <a:pt x="1372440" y="3887668"/>
                  <a:pt x="1372440" y="3889981"/>
                  <a:pt x="1370146" y="3889981"/>
                </a:cubicBezTo>
                <a:cubicBezTo>
                  <a:pt x="1377030" y="3887668"/>
                  <a:pt x="1381620" y="3885354"/>
                  <a:pt x="1388503" y="3883040"/>
                </a:cubicBezTo>
                <a:cubicBezTo>
                  <a:pt x="1386209" y="3883040"/>
                  <a:pt x="1386209" y="3883040"/>
                  <a:pt x="1383915" y="3885354"/>
                </a:cubicBezTo>
                <a:cubicBezTo>
                  <a:pt x="1397682" y="3880727"/>
                  <a:pt x="1409158" y="3876099"/>
                  <a:pt x="1420631" y="3871472"/>
                </a:cubicBezTo>
                <a:cubicBezTo>
                  <a:pt x="1420631" y="3869159"/>
                  <a:pt x="1422927" y="3866845"/>
                  <a:pt x="1422927" y="3864532"/>
                </a:cubicBezTo>
                <a:cubicBezTo>
                  <a:pt x="1429811" y="3862218"/>
                  <a:pt x="1436695" y="3857591"/>
                  <a:pt x="1441286" y="3855277"/>
                </a:cubicBezTo>
                <a:cubicBezTo>
                  <a:pt x="1436695" y="3859905"/>
                  <a:pt x="1432106" y="3862218"/>
                  <a:pt x="1425221" y="3864532"/>
                </a:cubicBezTo>
                <a:cubicBezTo>
                  <a:pt x="1425221" y="3864532"/>
                  <a:pt x="1425221" y="3864532"/>
                  <a:pt x="1425221" y="3866845"/>
                </a:cubicBezTo>
                <a:cubicBezTo>
                  <a:pt x="1425221" y="3866845"/>
                  <a:pt x="1425221" y="3866845"/>
                  <a:pt x="1427517" y="3869159"/>
                </a:cubicBezTo>
                <a:cubicBezTo>
                  <a:pt x="1429811" y="3866845"/>
                  <a:pt x="1432106" y="3864532"/>
                  <a:pt x="1434400" y="3864532"/>
                </a:cubicBezTo>
                <a:cubicBezTo>
                  <a:pt x="1443579" y="3859905"/>
                  <a:pt x="1452759" y="3857591"/>
                  <a:pt x="1461938" y="3855277"/>
                </a:cubicBezTo>
                <a:cubicBezTo>
                  <a:pt x="1496360" y="3839082"/>
                  <a:pt x="1530784" y="3825201"/>
                  <a:pt x="1565206" y="3809005"/>
                </a:cubicBezTo>
                <a:close/>
                <a:moveTo>
                  <a:pt x="467900" y="3806529"/>
                </a:moveTo>
                <a:lnTo>
                  <a:pt x="467899" y="3806530"/>
                </a:lnTo>
                <a:cubicBezTo>
                  <a:pt x="461020" y="3808823"/>
                  <a:pt x="456433" y="3811116"/>
                  <a:pt x="451847" y="3813409"/>
                </a:cubicBezTo>
                <a:close/>
                <a:moveTo>
                  <a:pt x="556117" y="3804885"/>
                </a:moveTo>
                <a:lnTo>
                  <a:pt x="556117" y="3805470"/>
                </a:lnTo>
                <a:lnTo>
                  <a:pt x="555003" y="3805470"/>
                </a:lnTo>
                <a:close/>
                <a:moveTo>
                  <a:pt x="5148562" y="3804729"/>
                </a:moveTo>
                <a:lnTo>
                  <a:pt x="5148611" y="3804803"/>
                </a:lnTo>
                <a:lnTo>
                  <a:pt x="5148315" y="3805099"/>
                </a:lnTo>
                <a:close/>
                <a:moveTo>
                  <a:pt x="1558189" y="3804379"/>
                </a:moveTo>
                <a:cubicBezTo>
                  <a:pt x="1553699" y="3804379"/>
                  <a:pt x="1551454" y="3804379"/>
                  <a:pt x="1546964" y="3807185"/>
                </a:cubicBezTo>
                <a:cubicBezTo>
                  <a:pt x="1549208" y="3807185"/>
                  <a:pt x="1549208" y="3809992"/>
                  <a:pt x="1551454" y="3809992"/>
                </a:cubicBezTo>
                <a:cubicBezTo>
                  <a:pt x="1553699" y="3807185"/>
                  <a:pt x="1555944" y="3804379"/>
                  <a:pt x="1558189" y="3804379"/>
                </a:cubicBezTo>
                <a:close/>
                <a:moveTo>
                  <a:pt x="1588220" y="3795959"/>
                </a:moveTo>
                <a:cubicBezTo>
                  <a:pt x="1585693" y="3798064"/>
                  <a:pt x="1583167" y="3800169"/>
                  <a:pt x="1580642" y="3800169"/>
                </a:cubicBezTo>
                <a:cubicBezTo>
                  <a:pt x="1583167" y="3800169"/>
                  <a:pt x="1583167" y="3800169"/>
                  <a:pt x="1585693" y="3800169"/>
                </a:cubicBezTo>
                <a:cubicBezTo>
                  <a:pt x="1588220" y="3800169"/>
                  <a:pt x="1590748" y="3798064"/>
                  <a:pt x="1593273" y="3798064"/>
                </a:cubicBezTo>
                <a:cubicBezTo>
                  <a:pt x="1590748" y="3798064"/>
                  <a:pt x="1588220" y="3795959"/>
                  <a:pt x="1588220" y="3795959"/>
                </a:cubicBezTo>
                <a:close/>
                <a:moveTo>
                  <a:pt x="354148" y="3795959"/>
                </a:moveTo>
                <a:cubicBezTo>
                  <a:pt x="349938" y="3798765"/>
                  <a:pt x="352045" y="3795959"/>
                  <a:pt x="352045" y="3798765"/>
                </a:cubicBezTo>
                <a:cubicBezTo>
                  <a:pt x="352045" y="3798765"/>
                  <a:pt x="354148" y="3795959"/>
                  <a:pt x="354148" y="3795959"/>
                </a:cubicBezTo>
                <a:close/>
                <a:moveTo>
                  <a:pt x="5143090" y="3791748"/>
                </a:moveTo>
                <a:cubicBezTo>
                  <a:pt x="5143090" y="3791748"/>
                  <a:pt x="5138599" y="3794087"/>
                  <a:pt x="5134108" y="3794087"/>
                </a:cubicBezTo>
                <a:cubicBezTo>
                  <a:pt x="5134108" y="3796426"/>
                  <a:pt x="5134108" y="3796426"/>
                  <a:pt x="5134108" y="3796426"/>
                </a:cubicBezTo>
                <a:cubicBezTo>
                  <a:pt x="5131864" y="3796426"/>
                  <a:pt x="5129618" y="3798765"/>
                  <a:pt x="5129618" y="3798765"/>
                </a:cubicBezTo>
                <a:cubicBezTo>
                  <a:pt x="5129618" y="3801104"/>
                  <a:pt x="5129618" y="3801104"/>
                  <a:pt x="5129618" y="3801104"/>
                </a:cubicBezTo>
                <a:lnTo>
                  <a:pt x="5131864" y="3801104"/>
                </a:lnTo>
                <a:cubicBezTo>
                  <a:pt x="5131864" y="3801104"/>
                  <a:pt x="5134108" y="3803442"/>
                  <a:pt x="5134108" y="3803442"/>
                </a:cubicBezTo>
                <a:cubicBezTo>
                  <a:pt x="5138599" y="3803442"/>
                  <a:pt x="5136354" y="3801104"/>
                  <a:pt x="5140844" y="3803442"/>
                </a:cubicBezTo>
                <a:cubicBezTo>
                  <a:pt x="5140844" y="3803442"/>
                  <a:pt x="5138599" y="3805781"/>
                  <a:pt x="5138599" y="3805781"/>
                </a:cubicBezTo>
                <a:cubicBezTo>
                  <a:pt x="5140844" y="3805781"/>
                  <a:pt x="5140844" y="3805781"/>
                  <a:pt x="5140844" y="3805781"/>
                </a:cubicBezTo>
                <a:cubicBezTo>
                  <a:pt x="5140844" y="3805781"/>
                  <a:pt x="5140844" y="3803442"/>
                  <a:pt x="5140844" y="3803442"/>
                </a:cubicBezTo>
                <a:cubicBezTo>
                  <a:pt x="5147580" y="3801104"/>
                  <a:pt x="5149826" y="3794087"/>
                  <a:pt x="5152071" y="3794087"/>
                </a:cubicBezTo>
                <a:cubicBezTo>
                  <a:pt x="5149826" y="3794087"/>
                  <a:pt x="5147580" y="3791748"/>
                  <a:pt x="5143090" y="3791748"/>
                </a:cubicBezTo>
                <a:close/>
                <a:moveTo>
                  <a:pt x="490835" y="3781306"/>
                </a:moveTo>
                <a:lnTo>
                  <a:pt x="490829" y="3781310"/>
                </a:lnTo>
                <a:lnTo>
                  <a:pt x="486248" y="3783599"/>
                </a:lnTo>
                <a:close/>
                <a:moveTo>
                  <a:pt x="1652212" y="3770699"/>
                </a:moveTo>
                <a:cubicBezTo>
                  <a:pt x="1647801" y="3770699"/>
                  <a:pt x="1641184" y="3773038"/>
                  <a:pt x="1636774" y="3775377"/>
                </a:cubicBezTo>
                <a:cubicBezTo>
                  <a:pt x="1636774" y="3777716"/>
                  <a:pt x="1636774" y="3777716"/>
                  <a:pt x="1636774" y="3777716"/>
                </a:cubicBezTo>
                <a:cubicBezTo>
                  <a:pt x="1641184" y="3775377"/>
                  <a:pt x="1647801" y="3773038"/>
                  <a:pt x="1652212" y="3770699"/>
                </a:cubicBezTo>
                <a:close/>
                <a:moveTo>
                  <a:pt x="413088" y="3770699"/>
                </a:moveTo>
                <a:cubicBezTo>
                  <a:pt x="413088" y="3770699"/>
                  <a:pt x="413088" y="3773506"/>
                  <a:pt x="415893" y="3773506"/>
                </a:cubicBezTo>
                <a:cubicBezTo>
                  <a:pt x="415893" y="3773506"/>
                  <a:pt x="415893" y="3770699"/>
                  <a:pt x="415893" y="3770699"/>
                </a:cubicBezTo>
                <a:close/>
                <a:moveTo>
                  <a:pt x="333099" y="3762279"/>
                </a:moveTo>
                <a:cubicBezTo>
                  <a:pt x="330993" y="3764385"/>
                  <a:pt x="330993" y="3764385"/>
                  <a:pt x="328888" y="3764385"/>
                </a:cubicBezTo>
                <a:cubicBezTo>
                  <a:pt x="328888" y="3764385"/>
                  <a:pt x="328888" y="3764385"/>
                  <a:pt x="330993" y="3764385"/>
                </a:cubicBezTo>
                <a:cubicBezTo>
                  <a:pt x="330993" y="3766490"/>
                  <a:pt x="330993" y="3764385"/>
                  <a:pt x="333099" y="3762279"/>
                </a:cubicBezTo>
                <a:close/>
                <a:moveTo>
                  <a:pt x="303629" y="3762279"/>
                </a:moveTo>
                <a:cubicBezTo>
                  <a:pt x="298817" y="3764384"/>
                  <a:pt x="296412" y="3766490"/>
                  <a:pt x="291600" y="3766490"/>
                </a:cubicBezTo>
                <a:cubicBezTo>
                  <a:pt x="291600" y="3768594"/>
                  <a:pt x="289196" y="3768594"/>
                  <a:pt x="286789" y="3770699"/>
                </a:cubicBezTo>
                <a:cubicBezTo>
                  <a:pt x="291600" y="3768594"/>
                  <a:pt x="294006" y="3768594"/>
                  <a:pt x="298817" y="3766490"/>
                </a:cubicBezTo>
                <a:cubicBezTo>
                  <a:pt x="298817" y="3766490"/>
                  <a:pt x="301223" y="3764384"/>
                  <a:pt x="303629" y="3764384"/>
                </a:cubicBezTo>
                <a:cubicBezTo>
                  <a:pt x="303629" y="3764384"/>
                  <a:pt x="303629" y="3762279"/>
                  <a:pt x="303629" y="3762279"/>
                </a:cubicBezTo>
                <a:close/>
                <a:moveTo>
                  <a:pt x="1767985" y="3760876"/>
                </a:moveTo>
                <a:cubicBezTo>
                  <a:pt x="1767597" y="3760876"/>
                  <a:pt x="1767283" y="3761189"/>
                  <a:pt x="1767283" y="3761577"/>
                </a:cubicBezTo>
                <a:cubicBezTo>
                  <a:pt x="1767283" y="3761965"/>
                  <a:pt x="1767597" y="3762279"/>
                  <a:pt x="1767985" y="3762279"/>
                </a:cubicBezTo>
                <a:cubicBezTo>
                  <a:pt x="1768372" y="3762279"/>
                  <a:pt x="1768686" y="3761965"/>
                  <a:pt x="1768686" y="3761577"/>
                </a:cubicBezTo>
                <a:cubicBezTo>
                  <a:pt x="1768686" y="3761189"/>
                  <a:pt x="1768372" y="3760876"/>
                  <a:pt x="1767985" y="3760876"/>
                </a:cubicBezTo>
                <a:close/>
                <a:moveTo>
                  <a:pt x="5147862" y="3752455"/>
                </a:moveTo>
                <a:cubicBezTo>
                  <a:pt x="5147862" y="3755261"/>
                  <a:pt x="5149966" y="3755261"/>
                  <a:pt x="5149966" y="3755261"/>
                </a:cubicBezTo>
                <a:cubicBezTo>
                  <a:pt x="5149966" y="3755261"/>
                  <a:pt x="5149966" y="3755261"/>
                  <a:pt x="5152072" y="3752455"/>
                </a:cubicBezTo>
                <a:cubicBezTo>
                  <a:pt x="5149966" y="3752455"/>
                  <a:pt x="5149966" y="3752455"/>
                  <a:pt x="5149966" y="3752455"/>
                </a:cubicBezTo>
                <a:cubicBezTo>
                  <a:pt x="5149966" y="3752455"/>
                  <a:pt x="5147862" y="3752455"/>
                  <a:pt x="5147862" y="3752455"/>
                </a:cubicBezTo>
                <a:close/>
                <a:moveTo>
                  <a:pt x="5154878" y="3749648"/>
                </a:moveTo>
                <a:cubicBezTo>
                  <a:pt x="5154878" y="3752455"/>
                  <a:pt x="5154878" y="3752455"/>
                  <a:pt x="5154878" y="3752455"/>
                </a:cubicBezTo>
                <a:cubicBezTo>
                  <a:pt x="5156282" y="3749648"/>
                  <a:pt x="5156282" y="3749648"/>
                  <a:pt x="5156282" y="3749648"/>
                </a:cubicBezTo>
                <a:cubicBezTo>
                  <a:pt x="5156282" y="3749648"/>
                  <a:pt x="5156282" y="3749648"/>
                  <a:pt x="5154878" y="3749648"/>
                </a:cubicBezTo>
                <a:close/>
                <a:moveTo>
                  <a:pt x="5183581" y="3749203"/>
                </a:moveTo>
                <a:cubicBezTo>
                  <a:pt x="5178994" y="3753789"/>
                  <a:pt x="5174406" y="3756082"/>
                  <a:pt x="5172114" y="3756082"/>
                </a:cubicBezTo>
                <a:cubicBezTo>
                  <a:pt x="5167526" y="3756082"/>
                  <a:pt x="5169820" y="3756082"/>
                  <a:pt x="5167526" y="3756082"/>
                </a:cubicBezTo>
                <a:cubicBezTo>
                  <a:pt x="5167526" y="3756082"/>
                  <a:pt x="5167526" y="3758375"/>
                  <a:pt x="5167526" y="3758375"/>
                </a:cubicBezTo>
                <a:cubicBezTo>
                  <a:pt x="5162938" y="3760668"/>
                  <a:pt x="5160644" y="3760668"/>
                  <a:pt x="5158352" y="3762961"/>
                </a:cubicBezTo>
                <a:cubicBezTo>
                  <a:pt x="5158352" y="3760668"/>
                  <a:pt x="5156058" y="3760668"/>
                  <a:pt x="5160644" y="3760668"/>
                </a:cubicBezTo>
                <a:cubicBezTo>
                  <a:pt x="5160644" y="3758375"/>
                  <a:pt x="5162938" y="3758375"/>
                  <a:pt x="5165232" y="3756082"/>
                </a:cubicBezTo>
                <a:cubicBezTo>
                  <a:pt x="5172114" y="3753789"/>
                  <a:pt x="5178994" y="3751496"/>
                  <a:pt x="5178994" y="3751496"/>
                </a:cubicBezTo>
                <a:cubicBezTo>
                  <a:pt x="5181288" y="3751496"/>
                  <a:pt x="5181288" y="3751496"/>
                  <a:pt x="5183581" y="3749203"/>
                </a:cubicBezTo>
                <a:close/>
                <a:moveTo>
                  <a:pt x="5188557" y="3731406"/>
                </a:moveTo>
                <a:cubicBezTo>
                  <a:pt x="5186218" y="3731406"/>
                  <a:pt x="5183879" y="3734212"/>
                  <a:pt x="5181540" y="3734212"/>
                </a:cubicBezTo>
                <a:cubicBezTo>
                  <a:pt x="5181540" y="3734212"/>
                  <a:pt x="5183879" y="3734212"/>
                  <a:pt x="5186218" y="3737019"/>
                </a:cubicBezTo>
                <a:cubicBezTo>
                  <a:pt x="5186218" y="3734212"/>
                  <a:pt x="5186218" y="3734212"/>
                  <a:pt x="5188557" y="3731406"/>
                </a:cubicBezTo>
                <a:close/>
                <a:moveTo>
                  <a:pt x="5185048" y="3727195"/>
                </a:moveTo>
                <a:cubicBezTo>
                  <a:pt x="5184660" y="3727195"/>
                  <a:pt x="5184346" y="3727510"/>
                  <a:pt x="5184346" y="3727897"/>
                </a:cubicBezTo>
                <a:cubicBezTo>
                  <a:pt x="5184346" y="3728285"/>
                  <a:pt x="5184660" y="3728599"/>
                  <a:pt x="5185048" y="3728599"/>
                </a:cubicBezTo>
                <a:cubicBezTo>
                  <a:pt x="5185436" y="3728599"/>
                  <a:pt x="5185750" y="3728285"/>
                  <a:pt x="5185750" y="3727897"/>
                </a:cubicBezTo>
                <a:cubicBezTo>
                  <a:pt x="5185750" y="3727510"/>
                  <a:pt x="5185436" y="3727195"/>
                  <a:pt x="5185048" y="3727195"/>
                </a:cubicBezTo>
                <a:close/>
                <a:moveTo>
                  <a:pt x="333099" y="3725793"/>
                </a:moveTo>
                <a:cubicBezTo>
                  <a:pt x="333099" y="3727899"/>
                  <a:pt x="333099" y="3727899"/>
                  <a:pt x="330293" y="3730004"/>
                </a:cubicBezTo>
                <a:cubicBezTo>
                  <a:pt x="330293" y="3727899"/>
                  <a:pt x="330293" y="3727899"/>
                  <a:pt x="333099" y="3727899"/>
                </a:cubicBezTo>
                <a:cubicBezTo>
                  <a:pt x="333099" y="3727899"/>
                  <a:pt x="333099" y="3727899"/>
                  <a:pt x="333099" y="3725793"/>
                </a:cubicBezTo>
                <a:close/>
                <a:moveTo>
                  <a:pt x="5188557" y="3724389"/>
                </a:moveTo>
                <a:cubicBezTo>
                  <a:pt x="5188557" y="3724389"/>
                  <a:pt x="5186452" y="3724389"/>
                  <a:pt x="5186452" y="3727195"/>
                </a:cubicBezTo>
                <a:lnTo>
                  <a:pt x="5188557" y="3727195"/>
                </a:lnTo>
                <a:cubicBezTo>
                  <a:pt x="5188557" y="3724389"/>
                  <a:pt x="5188557" y="3724389"/>
                  <a:pt x="5188557" y="3724389"/>
                </a:cubicBezTo>
                <a:close/>
                <a:moveTo>
                  <a:pt x="5195574" y="3722986"/>
                </a:moveTo>
                <a:cubicBezTo>
                  <a:pt x="5193468" y="3722986"/>
                  <a:pt x="5193468" y="3722986"/>
                  <a:pt x="5191364" y="3724389"/>
                </a:cubicBezTo>
                <a:cubicBezTo>
                  <a:pt x="5191364" y="3724389"/>
                  <a:pt x="5191364" y="3724389"/>
                  <a:pt x="5193468" y="3724389"/>
                </a:cubicBezTo>
                <a:cubicBezTo>
                  <a:pt x="5193468" y="3722986"/>
                  <a:pt x="5195574" y="3722986"/>
                  <a:pt x="5195574" y="3722986"/>
                </a:cubicBezTo>
                <a:close/>
                <a:moveTo>
                  <a:pt x="5204224" y="3721685"/>
                </a:moveTo>
                <a:cubicBezTo>
                  <a:pt x="5204224" y="3721685"/>
                  <a:pt x="5201930" y="3723978"/>
                  <a:pt x="5201930" y="3726271"/>
                </a:cubicBezTo>
                <a:cubicBezTo>
                  <a:pt x="5201930" y="3723978"/>
                  <a:pt x="5201930" y="3723978"/>
                  <a:pt x="5201930" y="3723978"/>
                </a:cubicBezTo>
                <a:cubicBezTo>
                  <a:pt x="5201930" y="3723978"/>
                  <a:pt x="5204224" y="3721685"/>
                  <a:pt x="5204224" y="3721685"/>
                </a:cubicBezTo>
                <a:close/>
                <a:moveTo>
                  <a:pt x="5194048" y="3720179"/>
                </a:moveTo>
                <a:lnTo>
                  <a:pt x="5195574" y="3720179"/>
                </a:lnTo>
                <a:lnTo>
                  <a:pt x="5194778" y="3721134"/>
                </a:lnTo>
                <a:lnTo>
                  <a:pt x="5192756" y="3721685"/>
                </a:lnTo>
                <a:close/>
                <a:moveTo>
                  <a:pt x="5190896" y="3720179"/>
                </a:moveTo>
                <a:lnTo>
                  <a:pt x="5192756" y="3720179"/>
                </a:lnTo>
                <a:lnTo>
                  <a:pt x="5192756" y="3721685"/>
                </a:lnTo>
                <a:lnTo>
                  <a:pt x="5190896" y="3721685"/>
                </a:lnTo>
                <a:close/>
                <a:moveTo>
                  <a:pt x="5168209" y="3720179"/>
                </a:moveTo>
                <a:cubicBezTo>
                  <a:pt x="5165988" y="3720179"/>
                  <a:pt x="5165988" y="3722518"/>
                  <a:pt x="5165988" y="3722518"/>
                </a:cubicBezTo>
                <a:cubicBezTo>
                  <a:pt x="5165988" y="3722518"/>
                  <a:pt x="5163765" y="3722518"/>
                  <a:pt x="5163765" y="3722518"/>
                </a:cubicBezTo>
                <a:cubicBezTo>
                  <a:pt x="5159322" y="3724856"/>
                  <a:pt x="5154878" y="3727195"/>
                  <a:pt x="5154878" y="3727195"/>
                </a:cubicBezTo>
                <a:cubicBezTo>
                  <a:pt x="5154878" y="3727195"/>
                  <a:pt x="5157099" y="3727195"/>
                  <a:pt x="5157099" y="3727195"/>
                </a:cubicBezTo>
                <a:cubicBezTo>
                  <a:pt x="5159322" y="3727195"/>
                  <a:pt x="5159322" y="3724856"/>
                  <a:pt x="5161544" y="3724856"/>
                </a:cubicBezTo>
                <a:cubicBezTo>
                  <a:pt x="5163765" y="3724856"/>
                  <a:pt x="5163765" y="3724856"/>
                  <a:pt x="5163765" y="3724856"/>
                </a:cubicBezTo>
                <a:cubicBezTo>
                  <a:pt x="5165988" y="3724856"/>
                  <a:pt x="5165988" y="3724856"/>
                  <a:pt x="5168209" y="3724856"/>
                </a:cubicBezTo>
                <a:cubicBezTo>
                  <a:pt x="5168209" y="3722518"/>
                  <a:pt x="5168209" y="3722518"/>
                  <a:pt x="5168209" y="3722518"/>
                </a:cubicBezTo>
                <a:cubicBezTo>
                  <a:pt x="5168209" y="3722518"/>
                  <a:pt x="5170431" y="3722518"/>
                  <a:pt x="5170431" y="3722518"/>
                </a:cubicBezTo>
                <a:cubicBezTo>
                  <a:pt x="5170431" y="3722518"/>
                  <a:pt x="5170431" y="3722518"/>
                  <a:pt x="5170431" y="3720179"/>
                </a:cubicBezTo>
                <a:close/>
                <a:moveTo>
                  <a:pt x="5192756" y="3719392"/>
                </a:moveTo>
                <a:lnTo>
                  <a:pt x="5194722" y="3719392"/>
                </a:lnTo>
                <a:lnTo>
                  <a:pt x="5194048" y="3720179"/>
                </a:lnTo>
                <a:lnTo>
                  <a:pt x="5192756" y="3720179"/>
                </a:lnTo>
                <a:close/>
                <a:moveTo>
                  <a:pt x="5195931" y="3717982"/>
                </a:moveTo>
                <a:lnTo>
                  <a:pt x="5197343" y="3719392"/>
                </a:lnTo>
                <a:lnTo>
                  <a:pt x="5194722" y="3719392"/>
                </a:lnTo>
                <a:close/>
                <a:moveTo>
                  <a:pt x="279124" y="3717333"/>
                </a:moveTo>
                <a:lnTo>
                  <a:pt x="272945" y="3719392"/>
                </a:lnTo>
                <a:lnTo>
                  <a:pt x="276035" y="3718362"/>
                </a:lnTo>
                <a:close/>
                <a:moveTo>
                  <a:pt x="5197916" y="3715666"/>
                </a:moveTo>
                <a:lnTo>
                  <a:pt x="5195931" y="3717982"/>
                </a:lnTo>
                <a:lnTo>
                  <a:pt x="5195049" y="3717099"/>
                </a:lnTo>
                <a:close/>
                <a:moveTo>
                  <a:pt x="5208810" y="3714806"/>
                </a:moveTo>
                <a:cubicBezTo>
                  <a:pt x="5208810" y="3714806"/>
                  <a:pt x="5211104" y="3714806"/>
                  <a:pt x="5211104" y="3714806"/>
                </a:cubicBezTo>
                <a:cubicBezTo>
                  <a:pt x="5211104" y="3717099"/>
                  <a:pt x="5211104" y="3717099"/>
                  <a:pt x="5211104" y="3717099"/>
                </a:cubicBezTo>
                <a:cubicBezTo>
                  <a:pt x="5213398" y="3717099"/>
                  <a:pt x="5215692" y="3714806"/>
                  <a:pt x="5215692" y="3714806"/>
                </a:cubicBezTo>
                <a:cubicBezTo>
                  <a:pt x="5217986" y="3714806"/>
                  <a:pt x="5217986" y="3714806"/>
                  <a:pt x="5217986" y="3714806"/>
                </a:cubicBezTo>
                <a:cubicBezTo>
                  <a:pt x="5213398" y="3717099"/>
                  <a:pt x="5211104" y="3719392"/>
                  <a:pt x="5208810" y="3721685"/>
                </a:cubicBezTo>
                <a:cubicBezTo>
                  <a:pt x="5208810" y="3721685"/>
                  <a:pt x="5206518" y="3721685"/>
                  <a:pt x="5204224" y="3721685"/>
                </a:cubicBezTo>
                <a:cubicBezTo>
                  <a:pt x="5206518" y="3721685"/>
                  <a:pt x="5208810" y="3719392"/>
                  <a:pt x="5208810" y="3719392"/>
                </a:cubicBezTo>
                <a:cubicBezTo>
                  <a:pt x="5206518" y="3719392"/>
                  <a:pt x="5204224" y="3721685"/>
                  <a:pt x="5201930" y="3721685"/>
                </a:cubicBezTo>
                <a:cubicBezTo>
                  <a:pt x="5201930" y="3719392"/>
                  <a:pt x="5204224" y="3719392"/>
                  <a:pt x="5204224" y="3719392"/>
                </a:cubicBezTo>
                <a:cubicBezTo>
                  <a:pt x="5206518" y="3717099"/>
                  <a:pt x="5208810" y="3717099"/>
                  <a:pt x="5208810" y="3714806"/>
                </a:cubicBezTo>
                <a:close/>
                <a:moveTo>
                  <a:pt x="369585" y="3713163"/>
                </a:moveTo>
                <a:cubicBezTo>
                  <a:pt x="372391" y="3715970"/>
                  <a:pt x="372391" y="3713163"/>
                  <a:pt x="375199" y="3713163"/>
                </a:cubicBezTo>
                <a:cubicBezTo>
                  <a:pt x="375199" y="3713163"/>
                  <a:pt x="375199" y="3713163"/>
                  <a:pt x="372391" y="3713163"/>
                </a:cubicBezTo>
                <a:cubicBezTo>
                  <a:pt x="372391" y="3713163"/>
                  <a:pt x="372391" y="3713163"/>
                  <a:pt x="369585" y="3713163"/>
                </a:cubicBezTo>
                <a:close/>
                <a:moveTo>
                  <a:pt x="5181541" y="3713162"/>
                </a:moveTo>
                <a:cubicBezTo>
                  <a:pt x="5179318" y="3715501"/>
                  <a:pt x="5177097" y="3715501"/>
                  <a:pt x="5174875" y="3717840"/>
                </a:cubicBezTo>
                <a:cubicBezTo>
                  <a:pt x="5174875" y="3717840"/>
                  <a:pt x="5172652" y="3717840"/>
                  <a:pt x="5172652" y="3720179"/>
                </a:cubicBezTo>
                <a:cubicBezTo>
                  <a:pt x="5174875" y="3720179"/>
                  <a:pt x="5177097" y="3715501"/>
                  <a:pt x="5181541" y="3713162"/>
                </a:cubicBezTo>
                <a:close/>
                <a:moveTo>
                  <a:pt x="5215692" y="3712513"/>
                </a:moveTo>
                <a:cubicBezTo>
                  <a:pt x="5215692" y="3712513"/>
                  <a:pt x="5215692" y="3714806"/>
                  <a:pt x="5215692" y="3714806"/>
                </a:cubicBezTo>
                <a:cubicBezTo>
                  <a:pt x="5213398" y="3714806"/>
                  <a:pt x="5213398" y="3717099"/>
                  <a:pt x="5211104" y="3714806"/>
                </a:cubicBezTo>
                <a:cubicBezTo>
                  <a:pt x="5213398" y="3714806"/>
                  <a:pt x="5213398" y="3714806"/>
                  <a:pt x="5215692" y="3712513"/>
                </a:cubicBezTo>
                <a:close/>
                <a:moveTo>
                  <a:pt x="354148" y="3711760"/>
                </a:moveTo>
                <a:cubicBezTo>
                  <a:pt x="349237" y="3711760"/>
                  <a:pt x="346781" y="3713866"/>
                  <a:pt x="344326" y="3713866"/>
                </a:cubicBezTo>
                <a:cubicBezTo>
                  <a:pt x="346781" y="3713866"/>
                  <a:pt x="346781" y="3713866"/>
                  <a:pt x="346781" y="3715970"/>
                </a:cubicBezTo>
                <a:cubicBezTo>
                  <a:pt x="349237" y="3713866"/>
                  <a:pt x="351694" y="3713866"/>
                  <a:pt x="354148" y="3711760"/>
                </a:cubicBezTo>
                <a:close/>
                <a:moveTo>
                  <a:pt x="5222572" y="3710220"/>
                </a:moveTo>
                <a:cubicBezTo>
                  <a:pt x="5222572" y="3712513"/>
                  <a:pt x="5220278" y="3712513"/>
                  <a:pt x="5220278" y="3712513"/>
                </a:cubicBezTo>
                <a:cubicBezTo>
                  <a:pt x="5217986" y="3712513"/>
                  <a:pt x="5217986" y="3714806"/>
                  <a:pt x="5215692" y="3714806"/>
                </a:cubicBezTo>
                <a:cubicBezTo>
                  <a:pt x="5217986" y="3712513"/>
                  <a:pt x="5220278" y="3712513"/>
                  <a:pt x="5222572" y="3710220"/>
                </a:cubicBezTo>
                <a:close/>
                <a:moveTo>
                  <a:pt x="344326" y="3704743"/>
                </a:moveTo>
                <a:cubicBezTo>
                  <a:pt x="344326" y="3704743"/>
                  <a:pt x="344326" y="3707550"/>
                  <a:pt x="344326" y="3707550"/>
                </a:cubicBezTo>
                <a:cubicBezTo>
                  <a:pt x="347131" y="3707550"/>
                  <a:pt x="347131" y="3704743"/>
                  <a:pt x="347131" y="3704743"/>
                </a:cubicBezTo>
                <a:cubicBezTo>
                  <a:pt x="347131" y="3704743"/>
                  <a:pt x="344326" y="3704743"/>
                  <a:pt x="344326" y="3704743"/>
                </a:cubicBezTo>
                <a:close/>
                <a:moveTo>
                  <a:pt x="206503" y="3699939"/>
                </a:moveTo>
                <a:lnTo>
                  <a:pt x="206800" y="3700534"/>
                </a:lnTo>
                <a:cubicBezTo>
                  <a:pt x="206800" y="3700534"/>
                  <a:pt x="205397" y="3700534"/>
                  <a:pt x="205397" y="3700534"/>
                </a:cubicBezTo>
                <a:lnTo>
                  <a:pt x="205397" y="3700394"/>
                </a:lnTo>
                <a:close/>
                <a:moveTo>
                  <a:pt x="198598" y="3699151"/>
                </a:moveTo>
                <a:lnTo>
                  <a:pt x="197445" y="3700534"/>
                </a:lnTo>
                <a:lnTo>
                  <a:pt x="195289" y="3700534"/>
                </a:lnTo>
                <a:close/>
                <a:moveTo>
                  <a:pt x="143184" y="3697727"/>
                </a:moveTo>
                <a:cubicBezTo>
                  <a:pt x="143184" y="3700534"/>
                  <a:pt x="143184" y="3700534"/>
                  <a:pt x="143184" y="3700534"/>
                </a:cubicBezTo>
                <a:cubicBezTo>
                  <a:pt x="145524" y="3700534"/>
                  <a:pt x="145524" y="3697727"/>
                  <a:pt x="147862" y="3697727"/>
                </a:cubicBezTo>
                <a:close/>
                <a:moveTo>
                  <a:pt x="212414" y="3697505"/>
                </a:moveTo>
                <a:lnTo>
                  <a:pt x="212414" y="3697727"/>
                </a:lnTo>
                <a:lnTo>
                  <a:pt x="211874" y="3697727"/>
                </a:lnTo>
                <a:close/>
                <a:moveTo>
                  <a:pt x="188909" y="3694920"/>
                </a:moveTo>
                <a:cubicBezTo>
                  <a:pt x="186453" y="3697259"/>
                  <a:pt x="183997" y="3697259"/>
                  <a:pt x="181542" y="3699598"/>
                </a:cubicBezTo>
                <a:cubicBezTo>
                  <a:pt x="188909" y="3699598"/>
                  <a:pt x="181542" y="3699598"/>
                  <a:pt x="186453" y="3701937"/>
                </a:cubicBezTo>
                <a:cubicBezTo>
                  <a:pt x="188909" y="3701937"/>
                  <a:pt x="188909" y="3699598"/>
                  <a:pt x="191364" y="3699598"/>
                </a:cubicBezTo>
                <a:cubicBezTo>
                  <a:pt x="188909" y="3699598"/>
                  <a:pt x="188909" y="3697259"/>
                  <a:pt x="188909" y="3697259"/>
                </a:cubicBezTo>
                <a:cubicBezTo>
                  <a:pt x="188909" y="3694920"/>
                  <a:pt x="188909" y="3694920"/>
                  <a:pt x="188909" y="3694920"/>
                </a:cubicBezTo>
                <a:close/>
                <a:moveTo>
                  <a:pt x="218789" y="3694881"/>
                </a:moveTo>
                <a:lnTo>
                  <a:pt x="218728" y="3694920"/>
                </a:lnTo>
                <a:lnTo>
                  <a:pt x="218714" y="3694912"/>
                </a:lnTo>
                <a:close/>
                <a:moveTo>
                  <a:pt x="365727" y="3693517"/>
                </a:moveTo>
                <a:cubicBezTo>
                  <a:pt x="363270" y="3695622"/>
                  <a:pt x="360815" y="3695622"/>
                  <a:pt x="358358" y="3695622"/>
                </a:cubicBezTo>
                <a:cubicBezTo>
                  <a:pt x="358358" y="3695622"/>
                  <a:pt x="358358" y="3697727"/>
                  <a:pt x="358358" y="3697727"/>
                </a:cubicBezTo>
                <a:cubicBezTo>
                  <a:pt x="360815" y="3697727"/>
                  <a:pt x="365727" y="3695622"/>
                  <a:pt x="368183" y="3695622"/>
                </a:cubicBezTo>
                <a:cubicBezTo>
                  <a:pt x="368183" y="3695622"/>
                  <a:pt x="368183" y="3693517"/>
                  <a:pt x="365727" y="3693517"/>
                </a:cubicBezTo>
                <a:close/>
                <a:moveTo>
                  <a:pt x="220833" y="3693517"/>
                </a:moveTo>
                <a:lnTo>
                  <a:pt x="222102" y="3693517"/>
                </a:lnTo>
                <a:lnTo>
                  <a:pt x="218789" y="3694881"/>
                </a:lnTo>
                <a:close/>
                <a:moveTo>
                  <a:pt x="198380" y="3693517"/>
                </a:moveTo>
                <a:cubicBezTo>
                  <a:pt x="192767" y="3697727"/>
                  <a:pt x="195574" y="3693517"/>
                  <a:pt x="195574" y="3697727"/>
                </a:cubicBezTo>
                <a:cubicBezTo>
                  <a:pt x="195574" y="3695622"/>
                  <a:pt x="198380" y="3695622"/>
                  <a:pt x="198380" y="3695622"/>
                </a:cubicBezTo>
                <a:cubicBezTo>
                  <a:pt x="198380" y="3695622"/>
                  <a:pt x="198380" y="3695622"/>
                  <a:pt x="198380" y="3693517"/>
                </a:cubicBezTo>
                <a:close/>
                <a:moveTo>
                  <a:pt x="223314" y="3693018"/>
                </a:moveTo>
                <a:lnTo>
                  <a:pt x="222940" y="3693517"/>
                </a:lnTo>
                <a:lnTo>
                  <a:pt x="222102" y="3693517"/>
                </a:lnTo>
                <a:close/>
                <a:moveTo>
                  <a:pt x="149265" y="3690710"/>
                </a:moveTo>
                <a:cubicBezTo>
                  <a:pt x="147160" y="3692816"/>
                  <a:pt x="147160" y="3692816"/>
                  <a:pt x="145056" y="3692816"/>
                </a:cubicBezTo>
                <a:cubicBezTo>
                  <a:pt x="145056" y="3692816"/>
                  <a:pt x="145056" y="3694920"/>
                  <a:pt x="145056" y="3694920"/>
                </a:cubicBezTo>
                <a:cubicBezTo>
                  <a:pt x="147160" y="3694920"/>
                  <a:pt x="147160" y="3694920"/>
                  <a:pt x="147160" y="3694920"/>
                </a:cubicBezTo>
                <a:cubicBezTo>
                  <a:pt x="149265" y="3694920"/>
                  <a:pt x="149265" y="3694920"/>
                  <a:pt x="149265" y="3692816"/>
                </a:cubicBezTo>
                <a:cubicBezTo>
                  <a:pt x="149265" y="3692816"/>
                  <a:pt x="149265" y="3692816"/>
                  <a:pt x="149265" y="3690710"/>
                </a:cubicBezTo>
                <a:close/>
                <a:moveTo>
                  <a:pt x="241890" y="3685370"/>
                </a:moveTo>
                <a:lnTo>
                  <a:pt x="240947" y="3686500"/>
                </a:lnTo>
                <a:lnTo>
                  <a:pt x="239143" y="3686500"/>
                </a:lnTo>
                <a:close/>
                <a:moveTo>
                  <a:pt x="190373" y="3682703"/>
                </a:moveTo>
                <a:lnTo>
                  <a:pt x="189231" y="3683846"/>
                </a:lnTo>
                <a:lnTo>
                  <a:pt x="184348" y="3685799"/>
                </a:lnTo>
                <a:lnTo>
                  <a:pt x="187149" y="3684075"/>
                </a:lnTo>
                <a:close/>
                <a:moveTo>
                  <a:pt x="375199" y="3682290"/>
                </a:moveTo>
                <a:cubicBezTo>
                  <a:pt x="376602" y="3682290"/>
                  <a:pt x="376602" y="3683694"/>
                  <a:pt x="376602" y="3683694"/>
                </a:cubicBezTo>
                <a:cubicBezTo>
                  <a:pt x="376602" y="3682290"/>
                  <a:pt x="376602" y="3682290"/>
                  <a:pt x="376602" y="3682290"/>
                </a:cubicBezTo>
                <a:cubicBezTo>
                  <a:pt x="376602" y="3682290"/>
                  <a:pt x="376602" y="3682290"/>
                  <a:pt x="375199" y="3682290"/>
                </a:cubicBezTo>
                <a:close/>
                <a:moveTo>
                  <a:pt x="5253110" y="3680886"/>
                </a:moveTo>
                <a:cubicBezTo>
                  <a:pt x="5253110" y="3683693"/>
                  <a:pt x="5253110" y="3683693"/>
                  <a:pt x="5253110" y="3683693"/>
                </a:cubicBezTo>
                <a:cubicBezTo>
                  <a:pt x="5253110" y="3683693"/>
                  <a:pt x="5255916" y="3683693"/>
                  <a:pt x="5255916" y="3683693"/>
                </a:cubicBezTo>
                <a:cubicBezTo>
                  <a:pt x="5253110" y="3683693"/>
                  <a:pt x="5253110" y="3683693"/>
                  <a:pt x="5253110" y="3680886"/>
                </a:cubicBezTo>
                <a:close/>
                <a:moveTo>
                  <a:pt x="199784" y="3679483"/>
                </a:moveTo>
                <a:cubicBezTo>
                  <a:pt x="197679" y="3682290"/>
                  <a:pt x="197679" y="3682290"/>
                  <a:pt x="195574" y="3682290"/>
                </a:cubicBezTo>
                <a:cubicBezTo>
                  <a:pt x="195574" y="3682290"/>
                  <a:pt x="197679" y="3682290"/>
                  <a:pt x="197679" y="3682290"/>
                </a:cubicBezTo>
                <a:cubicBezTo>
                  <a:pt x="197679" y="3682290"/>
                  <a:pt x="199784" y="3682290"/>
                  <a:pt x="199784" y="3679483"/>
                </a:cubicBezTo>
                <a:close/>
                <a:moveTo>
                  <a:pt x="383151" y="3676677"/>
                </a:moveTo>
                <a:cubicBezTo>
                  <a:pt x="383151" y="3679483"/>
                  <a:pt x="383151" y="3679483"/>
                  <a:pt x="380812" y="3682290"/>
                </a:cubicBezTo>
                <a:cubicBezTo>
                  <a:pt x="383151" y="3679483"/>
                  <a:pt x="383151" y="3679483"/>
                  <a:pt x="385489" y="3679483"/>
                </a:cubicBezTo>
                <a:cubicBezTo>
                  <a:pt x="385489" y="3679483"/>
                  <a:pt x="387829" y="3679483"/>
                  <a:pt x="387829" y="3679483"/>
                </a:cubicBezTo>
                <a:cubicBezTo>
                  <a:pt x="387829" y="3679483"/>
                  <a:pt x="387829" y="3676677"/>
                  <a:pt x="387829" y="3676677"/>
                </a:cubicBezTo>
                <a:cubicBezTo>
                  <a:pt x="385489" y="3676677"/>
                  <a:pt x="383151" y="3676677"/>
                  <a:pt x="383151" y="3676677"/>
                </a:cubicBezTo>
                <a:close/>
                <a:moveTo>
                  <a:pt x="206800" y="3676677"/>
                </a:moveTo>
                <a:cubicBezTo>
                  <a:pt x="205397" y="3682290"/>
                  <a:pt x="205397" y="3676677"/>
                  <a:pt x="206800" y="3682290"/>
                </a:cubicBezTo>
                <a:cubicBezTo>
                  <a:pt x="206800" y="3679483"/>
                  <a:pt x="206800" y="3679483"/>
                  <a:pt x="206800" y="3676677"/>
                </a:cubicBezTo>
                <a:close/>
                <a:moveTo>
                  <a:pt x="216062" y="3675274"/>
                </a:moveTo>
                <a:cubicBezTo>
                  <a:pt x="216062" y="3677380"/>
                  <a:pt x="213817" y="3679484"/>
                  <a:pt x="213817" y="3679484"/>
                </a:cubicBezTo>
                <a:cubicBezTo>
                  <a:pt x="216062" y="3679484"/>
                  <a:pt x="218307" y="3679484"/>
                  <a:pt x="220553" y="3679484"/>
                </a:cubicBezTo>
                <a:cubicBezTo>
                  <a:pt x="222798" y="3677380"/>
                  <a:pt x="222798" y="3677380"/>
                  <a:pt x="225043" y="3675274"/>
                </a:cubicBezTo>
                <a:cubicBezTo>
                  <a:pt x="222798" y="3675274"/>
                  <a:pt x="220553" y="3675274"/>
                  <a:pt x="218307" y="3675274"/>
                </a:cubicBezTo>
                <a:cubicBezTo>
                  <a:pt x="218307" y="3675274"/>
                  <a:pt x="216062" y="3675274"/>
                  <a:pt x="216062" y="3675274"/>
                </a:cubicBezTo>
                <a:close/>
                <a:moveTo>
                  <a:pt x="209608" y="3675274"/>
                </a:moveTo>
                <a:cubicBezTo>
                  <a:pt x="209608" y="3675274"/>
                  <a:pt x="209608" y="3676678"/>
                  <a:pt x="209608" y="3676678"/>
                </a:cubicBezTo>
                <a:cubicBezTo>
                  <a:pt x="209608" y="3676678"/>
                  <a:pt x="209608" y="3676678"/>
                  <a:pt x="212414" y="3676678"/>
                </a:cubicBezTo>
                <a:cubicBezTo>
                  <a:pt x="209608" y="3675274"/>
                  <a:pt x="209608" y="3675274"/>
                  <a:pt x="209608" y="3675274"/>
                </a:cubicBezTo>
                <a:close/>
                <a:moveTo>
                  <a:pt x="138039" y="3675274"/>
                </a:moveTo>
                <a:cubicBezTo>
                  <a:pt x="138039" y="3675274"/>
                  <a:pt x="135934" y="3675274"/>
                  <a:pt x="133829" y="3676678"/>
                </a:cubicBezTo>
                <a:cubicBezTo>
                  <a:pt x="133829" y="3676678"/>
                  <a:pt x="135934" y="3676678"/>
                  <a:pt x="135934" y="3676678"/>
                </a:cubicBezTo>
                <a:cubicBezTo>
                  <a:pt x="135934" y="3676678"/>
                  <a:pt x="135934" y="3676678"/>
                  <a:pt x="138039" y="3676678"/>
                </a:cubicBezTo>
                <a:cubicBezTo>
                  <a:pt x="138039" y="3676678"/>
                  <a:pt x="138039" y="3675274"/>
                  <a:pt x="138039" y="3675274"/>
                </a:cubicBezTo>
                <a:close/>
                <a:moveTo>
                  <a:pt x="216625" y="3672467"/>
                </a:moveTo>
                <a:cubicBezTo>
                  <a:pt x="214518" y="3672467"/>
                  <a:pt x="214518" y="3672467"/>
                  <a:pt x="212414" y="3675274"/>
                </a:cubicBezTo>
                <a:cubicBezTo>
                  <a:pt x="212414" y="3675274"/>
                  <a:pt x="212414" y="3675274"/>
                  <a:pt x="214518" y="3675274"/>
                </a:cubicBezTo>
                <a:cubicBezTo>
                  <a:pt x="214518" y="3672467"/>
                  <a:pt x="216625" y="3672467"/>
                  <a:pt x="216625" y="3672467"/>
                </a:cubicBezTo>
                <a:close/>
                <a:moveTo>
                  <a:pt x="188559" y="3672467"/>
                </a:moveTo>
                <a:lnTo>
                  <a:pt x="186455" y="3674573"/>
                </a:lnTo>
                <a:lnTo>
                  <a:pt x="186453" y="3674573"/>
                </a:lnTo>
                <a:cubicBezTo>
                  <a:pt x="186453" y="3676678"/>
                  <a:pt x="184348" y="3676678"/>
                  <a:pt x="184348" y="3676678"/>
                </a:cubicBezTo>
                <a:lnTo>
                  <a:pt x="186455" y="3674573"/>
                </a:lnTo>
                <a:lnTo>
                  <a:pt x="188559" y="3674573"/>
                </a:lnTo>
                <a:cubicBezTo>
                  <a:pt x="188559" y="3674573"/>
                  <a:pt x="188559" y="3674573"/>
                  <a:pt x="188559" y="3672467"/>
                </a:cubicBezTo>
                <a:close/>
                <a:moveTo>
                  <a:pt x="53605" y="3669543"/>
                </a:moveTo>
                <a:lnTo>
                  <a:pt x="53839" y="3669661"/>
                </a:lnTo>
                <a:lnTo>
                  <a:pt x="53545" y="3669661"/>
                </a:lnTo>
                <a:close/>
                <a:moveTo>
                  <a:pt x="43584" y="3668945"/>
                </a:moveTo>
                <a:cubicBezTo>
                  <a:pt x="41286" y="3668945"/>
                  <a:pt x="38996" y="3668945"/>
                  <a:pt x="38996" y="3671238"/>
                </a:cubicBezTo>
                <a:lnTo>
                  <a:pt x="39452" y="3670779"/>
                </a:lnTo>
                <a:close/>
                <a:moveTo>
                  <a:pt x="278370" y="3667789"/>
                </a:moveTo>
                <a:cubicBezTo>
                  <a:pt x="273692" y="3665450"/>
                  <a:pt x="273692" y="3670128"/>
                  <a:pt x="271353" y="3672467"/>
                </a:cubicBezTo>
                <a:cubicBezTo>
                  <a:pt x="273692" y="3672467"/>
                  <a:pt x="276031" y="3670128"/>
                  <a:pt x="278370" y="3670128"/>
                </a:cubicBezTo>
                <a:cubicBezTo>
                  <a:pt x="278370" y="3670128"/>
                  <a:pt x="276031" y="3670128"/>
                  <a:pt x="276031" y="3670128"/>
                </a:cubicBezTo>
                <a:cubicBezTo>
                  <a:pt x="276031" y="3670128"/>
                  <a:pt x="276031" y="3667789"/>
                  <a:pt x="278370" y="3667789"/>
                </a:cubicBezTo>
                <a:close/>
                <a:moveTo>
                  <a:pt x="174319" y="3664358"/>
                </a:moveTo>
                <a:cubicBezTo>
                  <a:pt x="174319" y="3664358"/>
                  <a:pt x="172023" y="3666652"/>
                  <a:pt x="169732" y="3666652"/>
                </a:cubicBezTo>
                <a:lnTo>
                  <a:pt x="170385" y="3665996"/>
                </a:lnTo>
                <a:close/>
                <a:moveTo>
                  <a:pt x="172625" y="3664183"/>
                </a:moveTo>
                <a:lnTo>
                  <a:pt x="171489" y="3664893"/>
                </a:lnTo>
                <a:lnTo>
                  <a:pt x="172023" y="3664358"/>
                </a:lnTo>
                <a:close/>
                <a:moveTo>
                  <a:pt x="306847" y="3663854"/>
                </a:moveTo>
                <a:lnTo>
                  <a:pt x="305312" y="3665451"/>
                </a:lnTo>
                <a:lnTo>
                  <a:pt x="304282" y="3664915"/>
                </a:lnTo>
                <a:close/>
                <a:moveTo>
                  <a:pt x="323402" y="3659772"/>
                </a:moveTo>
                <a:cubicBezTo>
                  <a:pt x="325694" y="3659772"/>
                  <a:pt x="325694" y="3659772"/>
                  <a:pt x="327989" y="3659772"/>
                </a:cubicBezTo>
                <a:cubicBezTo>
                  <a:pt x="327989" y="3662065"/>
                  <a:pt x="327989" y="3662065"/>
                  <a:pt x="327989" y="3662065"/>
                </a:cubicBezTo>
                <a:cubicBezTo>
                  <a:pt x="325694" y="3662065"/>
                  <a:pt x="323402" y="3662065"/>
                  <a:pt x="323402" y="3664358"/>
                </a:cubicBezTo>
                <a:cubicBezTo>
                  <a:pt x="321108" y="3664358"/>
                  <a:pt x="321108" y="3664358"/>
                  <a:pt x="321108" y="3664358"/>
                </a:cubicBezTo>
                <a:cubicBezTo>
                  <a:pt x="318813" y="3664358"/>
                  <a:pt x="316521" y="3666652"/>
                  <a:pt x="314227" y="3666652"/>
                </a:cubicBezTo>
                <a:cubicBezTo>
                  <a:pt x="309640" y="3666652"/>
                  <a:pt x="307345" y="3668945"/>
                  <a:pt x="305052" y="3668945"/>
                </a:cubicBezTo>
                <a:cubicBezTo>
                  <a:pt x="307345" y="3666652"/>
                  <a:pt x="311933" y="3664358"/>
                  <a:pt x="314227" y="3664358"/>
                </a:cubicBezTo>
                <a:cubicBezTo>
                  <a:pt x="314227" y="3664358"/>
                  <a:pt x="316521" y="3664358"/>
                  <a:pt x="316521" y="3664358"/>
                </a:cubicBezTo>
                <a:cubicBezTo>
                  <a:pt x="318813" y="3662065"/>
                  <a:pt x="321108" y="3662065"/>
                  <a:pt x="323402" y="3659772"/>
                </a:cubicBezTo>
                <a:close/>
                <a:moveTo>
                  <a:pt x="53138" y="3658434"/>
                </a:moveTo>
                <a:cubicBezTo>
                  <a:pt x="53138" y="3658434"/>
                  <a:pt x="53138" y="3661241"/>
                  <a:pt x="51033" y="3661241"/>
                </a:cubicBezTo>
                <a:cubicBezTo>
                  <a:pt x="53138" y="3661241"/>
                  <a:pt x="53138" y="3661241"/>
                  <a:pt x="55243" y="3661241"/>
                </a:cubicBezTo>
                <a:cubicBezTo>
                  <a:pt x="55243" y="3661241"/>
                  <a:pt x="55243" y="3661241"/>
                  <a:pt x="55243" y="3658434"/>
                </a:cubicBezTo>
                <a:cubicBezTo>
                  <a:pt x="53138" y="3658434"/>
                  <a:pt x="53138" y="3658434"/>
                  <a:pt x="53138" y="3658434"/>
                </a:cubicBezTo>
                <a:close/>
                <a:moveTo>
                  <a:pt x="271353" y="3657030"/>
                </a:moveTo>
                <a:cubicBezTo>
                  <a:pt x="271353" y="3657030"/>
                  <a:pt x="271353" y="3658434"/>
                  <a:pt x="271353" y="3658434"/>
                </a:cubicBezTo>
                <a:cubicBezTo>
                  <a:pt x="271353" y="3658434"/>
                  <a:pt x="274160" y="3658434"/>
                  <a:pt x="274160" y="3658434"/>
                </a:cubicBezTo>
                <a:cubicBezTo>
                  <a:pt x="271353" y="3658434"/>
                  <a:pt x="271353" y="3657030"/>
                  <a:pt x="271353" y="3657030"/>
                </a:cubicBezTo>
                <a:close/>
                <a:moveTo>
                  <a:pt x="87089" y="3656043"/>
                </a:moveTo>
                <a:lnTo>
                  <a:pt x="85414" y="3658434"/>
                </a:lnTo>
                <a:lnTo>
                  <a:pt x="81810" y="3658434"/>
                </a:lnTo>
                <a:close/>
                <a:moveTo>
                  <a:pt x="253109" y="3654224"/>
                </a:moveTo>
                <a:cubicBezTo>
                  <a:pt x="250303" y="3656329"/>
                  <a:pt x="253109" y="3654224"/>
                  <a:pt x="250303" y="3658434"/>
                </a:cubicBezTo>
                <a:cubicBezTo>
                  <a:pt x="250303" y="3656329"/>
                  <a:pt x="250303" y="3656329"/>
                  <a:pt x="253109" y="3654224"/>
                </a:cubicBezTo>
                <a:close/>
                <a:moveTo>
                  <a:pt x="240947" y="3654224"/>
                </a:moveTo>
                <a:cubicBezTo>
                  <a:pt x="238608" y="3656329"/>
                  <a:pt x="238608" y="3656329"/>
                  <a:pt x="236269" y="3656329"/>
                </a:cubicBezTo>
                <a:cubicBezTo>
                  <a:pt x="238608" y="3658434"/>
                  <a:pt x="238608" y="3658434"/>
                  <a:pt x="240947" y="3658434"/>
                </a:cubicBezTo>
                <a:cubicBezTo>
                  <a:pt x="240947" y="3658434"/>
                  <a:pt x="243286" y="3656329"/>
                  <a:pt x="243286" y="3656329"/>
                </a:cubicBezTo>
                <a:cubicBezTo>
                  <a:pt x="243286" y="3656329"/>
                  <a:pt x="240947" y="3656329"/>
                  <a:pt x="240947" y="3654224"/>
                </a:cubicBezTo>
                <a:close/>
                <a:moveTo>
                  <a:pt x="80502" y="3654224"/>
                </a:moveTo>
                <a:cubicBezTo>
                  <a:pt x="78398" y="3654224"/>
                  <a:pt x="76293" y="3654224"/>
                  <a:pt x="74187" y="3656329"/>
                </a:cubicBezTo>
                <a:cubicBezTo>
                  <a:pt x="74187" y="3656329"/>
                  <a:pt x="72082" y="3656329"/>
                  <a:pt x="72082" y="3658434"/>
                </a:cubicBezTo>
                <a:cubicBezTo>
                  <a:pt x="72082" y="3658434"/>
                  <a:pt x="74187" y="3658434"/>
                  <a:pt x="74187" y="3658434"/>
                </a:cubicBezTo>
                <a:cubicBezTo>
                  <a:pt x="76293" y="3656329"/>
                  <a:pt x="78398" y="3656329"/>
                  <a:pt x="80502" y="3654224"/>
                </a:cubicBezTo>
                <a:close/>
                <a:moveTo>
                  <a:pt x="205740" y="3653627"/>
                </a:moveTo>
                <a:lnTo>
                  <a:pt x="204696" y="3654224"/>
                </a:lnTo>
                <a:lnTo>
                  <a:pt x="204246" y="3654224"/>
                </a:lnTo>
                <a:close/>
                <a:moveTo>
                  <a:pt x="93172" y="3652022"/>
                </a:moveTo>
                <a:lnTo>
                  <a:pt x="94042" y="3652893"/>
                </a:lnTo>
                <a:lnTo>
                  <a:pt x="87089" y="3656043"/>
                </a:lnTo>
                <a:lnTo>
                  <a:pt x="89740" y="3652255"/>
                </a:lnTo>
                <a:lnTo>
                  <a:pt x="92607" y="3652353"/>
                </a:lnTo>
                <a:close/>
                <a:moveTo>
                  <a:pt x="90326" y="3651417"/>
                </a:moveTo>
                <a:lnTo>
                  <a:pt x="89740" y="3652255"/>
                </a:lnTo>
                <a:lnTo>
                  <a:pt x="88646" y="3652218"/>
                </a:lnTo>
                <a:close/>
                <a:moveTo>
                  <a:pt x="91750" y="3650600"/>
                </a:moveTo>
                <a:lnTo>
                  <a:pt x="95248" y="3650806"/>
                </a:lnTo>
                <a:lnTo>
                  <a:pt x="93172" y="3652022"/>
                </a:lnTo>
                <a:close/>
                <a:moveTo>
                  <a:pt x="67593" y="3650014"/>
                </a:moveTo>
                <a:cubicBezTo>
                  <a:pt x="63101" y="3656329"/>
                  <a:pt x="69837" y="3652119"/>
                  <a:pt x="60856" y="3654225"/>
                </a:cubicBezTo>
                <a:cubicBezTo>
                  <a:pt x="60856" y="3656329"/>
                  <a:pt x="60856" y="3656329"/>
                  <a:pt x="60856" y="3658434"/>
                </a:cubicBezTo>
                <a:cubicBezTo>
                  <a:pt x="63101" y="3656329"/>
                  <a:pt x="65346" y="3656329"/>
                  <a:pt x="67593" y="3656329"/>
                </a:cubicBezTo>
                <a:cubicBezTo>
                  <a:pt x="72082" y="3652119"/>
                  <a:pt x="72082" y="3654225"/>
                  <a:pt x="72082" y="3650014"/>
                </a:cubicBezTo>
                <a:cubicBezTo>
                  <a:pt x="72082" y="3650014"/>
                  <a:pt x="72082" y="3650014"/>
                  <a:pt x="69837" y="3650014"/>
                </a:cubicBezTo>
                <a:cubicBezTo>
                  <a:pt x="69837" y="3650014"/>
                  <a:pt x="69837" y="3650014"/>
                  <a:pt x="67593" y="3650014"/>
                </a:cubicBezTo>
                <a:close/>
                <a:moveTo>
                  <a:pt x="122134" y="3647208"/>
                </a:moveTo>
                <a:cubicBezTo>
                  <a:pt x="122134" y="3647208"/>
                  <a:pt x="119797" y="3649313"/>
                  <a:pt x="119797" y="3651418"/>
                </a:cubicBezTo>
                <a:cubicBezTo>
                  <a:pt x="122134" y="3649313"/>
                  <a:pt x="124473" y="3649313"/>
                  <a:pt x="126812" y="3647208"/>
                </a:cubicBezTo>
                <a:cubicBezTo>
                  <a:pt x="124473" y="3647208"/>
                  <a:pt x="124473" y="3647208"/>
                  <a:pt x="124473" y="3647208"/>
                </a:cubicBezTo>
                <a:cubicBezTo>
                  <a:pt x="122134" y="3647208"/>
                  <a:pt x="122134" y="3647208"/>
                  <a:pt x="122134" y="3647208"/>
                </a:cubicBezTo>
                <a:close/>
                <a:moveTo>
                  <a:pt x="65417" y="3647208"/>
                </a:moveTo>
                <a:lnTo>
                  <a:pt x="65417" y="3648261"/>
                </a:lnTo>
                <a:lnTo>
                  <a:pt x="58049" y="3651418"/>
                </a:lnTo>
                <a:cubicBezTo>
                  <a:pt x="60505" y="3651418"/>
                  <a:pt x="62962" y="3649313"/>
                  <a:pt x="65417" y="3649313"/>
                </a:cubicBezTo>
                <a:lnTo>
                  <a:pt x="65417" y="3648261"/>
                </a:lnTo>
                <a:lnTo>
                  <a:pt x="67874" y="3647208"/>
                </a:lnTo>
                <a:cubicBezTo>
                  <a:pt x="67874" y="3647208"/>
                  <a:pt x="67874" y="3647208"/>
                  <a:pt x="65417" y="3647208"/>
                </a:cubicBezTo>
                <a:close/>
                <a:moveTo>
                  <a:pt x="45025" y="3645194"/>
                </a:moveTo>
                <a:lnTo>
                  <a:pt x="43735" y="3647208"/>
                </a:lnTo>
                <a:lnTo>
                  <a:pt x="42008" y="3646608"/>
                </a:lnTo>
                <a:close/>
                <a:moveTo>
                  <a:pt x="154177" y="3644401"/>
                </a:moveTo>
                <a:lnTo>
                  <a:pt x="153124" y="3647208"/>
                </a:lnTo>
                <a:lnTo>
                  <a:pt x="152071" y="3647208"/>
                </a:lnTo>
                <a:cubicBezTo>
                  <a:pt x="152071" y="3647208"/>
                  <a:pt x="152071" y="3647208"/>
                  <a:pt x="152071" y="3650014"/>
                </a:cubicBezTo>
                <a:lnTo>
                  <a:pt x="153124" y="3647208"/>
                </a:lnTo>
                <a:lnTo>
                  <a:pt x="156281" y="3647208"/>
                </a:lnTo>
                <a:cubicBezTo>
                  <a:pt x="156281" y="3647208"/>
                  <a:pt x="154177" y="3644401"/>
                  <a:pt x="154177" y="3644401"/>
                </a:cubicBezTo>
                <a:close/>
                <a:moveTo>
                  <a:pt x="83310" y="3642997"/>
                </a:moveTo>
                <a:cubicBezTo>
                  <a:pt x="79100" y="3647675"/>
                  <a:pt x="81204" y="3645336"/>
                  <a:pt x="79100" y="3650014"/>
                </a:cubicBezTo>
                <a:cubicBezTo>
                  <a:pt x="81204" y="3647675"/>
                  <a:pt x="81204" y="3645336"/>
                  <a:pt x="83310" y="3642997"/>
                </a:cubicBezTo>
                <a:close/>
                <a:moveTo>
                  <a:pt x="53138" y="3642997"/>
                </a:moveTo>
                <a:cubicBezTo>
                  <a:pt x="53138" y="3642997"/>
                  <a:pt x="51033" y="3642997"/>
                  <a:pt x="51033" y="3644401"/>
                </a:cubicBezTo>
                <a:cubicBezTo>
                  <a:pt x="53138" y="3644401"/>
                  <a:pt x="53138" y="3644401"/>
                  <a:pt x="55243" y="3642997"/>
                </a:cubicBezTo>
                <a:cubicBezTo>
                  <a:pt x="55243" y="3642997"/>
                  <a:pt x="53138" y="3642997"/>
                  <a:pt x="53138" y="3642997"/>
                </a:cubicBezTo>
                <a:close/>
                <a:moveTo>
                  <a:pt x="87987" y="3638788"/>
                </a:moveTo>
                <a:cubicBezTo>
                  <a:pt x="83309" y="3640894"/>
                  <a:pt x="80970" y="3642998"/>
                  <a:pt x="76292" y="3642998"/>
                </a:cubicBezTo>
                <a:cubicBezTo>
                  <a:pt x="80970" y="3642998"/>
                  <a:pt x="85648" y="3640894"/>
                  <a:pt x="90325" y="3640894"/>
                </a:cubicBezTo>
                <a:cubicBezTo>
                  <a:pt x="87987" y="3640894"/>
                  <a:pt x="87987" y="3640894"/>
                  <a:pt x="87987" y="3638788"/>
                </a:cubicBezTo>
                <a:close/>
                <a:moveTo>
                  <a:pt x="55710" y="3638788"/>
                </a:moveTo>
                <a:cubicBezTo>
                  <a:pt x="53372" y="3640894"/>
                  <a:pt x="51033" y="3640894"/>
                  <a:pt x="51033" y="3642998"/>
                </a:cubicBezTo>
                <a:cubicBezTo>
                  <a:pt x="53372" y="3642998"/>
                  <a:pt x="55710" y="3640894"/>
                  <a:pt x="58049" y="3640894"/>
                </a:cubicBezTo>
                <a:cubicBezTo>
                  <a:pt x="58049" y="3640894"/>
                  <a:pt x="55710" y="3640894"/>
                  <a:pt x="55710" y="3640894"/>
                </a:cubicBezTo>
                <a:cubicBezTo>
                  <a:pt x="55710" y="3640894"/>
                  <a:pt x="55710" y="3638788"/>
                  <a:pt x="55710" y="3638788"/>
                </a:cubicBezTo>
                <a:close/>
                <a:moveTo>
                  <a:pt x="174524" y="3635981"/>
                </a:moveTo>
                <a:cubicBezTo>
                  <a:pt x="174524" y="3638788"/>
                  <a:pt x="174524" y="3638788"/>
                  <a:pt x="174524" y="3638788"/>
                </a:cubicBezTo>
                <a:cubicBezTo>
                  <a:pt x="176863" y="3635981"/>
                  <a:pt x="179202" y="3635981"/>
                  <a:pt x="181542" y="3635981"/>
                </a:cubicBezTo>
                <a:cubicBezTo>
                  <a:pt x="179202" y="3635981"/>
                  <a:pt x="176863" y="3635981"/>
                  <a:pt x="174524" y="3635981"/>
                </a:cubicBezTo>
                <a:close/>
                <a:moveTo>
                  <a:pt x="97343" y="3635981"/>
                </a:moveTo>
                <a:cubicBezTo>
                  <a:pt x="93132" y="3638788"/>
                  <a:pt x="95238" y="3635981"/>
                  <a:pt x="95238" y="3638788"/>
                </a:cubicBezTo>
                <a:cubicBezTo>
                  <a:pt x="95238" y="3638788"/>
                  <a:pt x="95238" y="3635981"/>
                  <a:pt x="97343" y="3635981"/>
                </a:cubicBezTo>
                <a:close/>
                <a:moveTo>
                  <a:pt x="72082" y="3635981"/>
                </a:moveTo>
                <a:cubicBezTo>
                  <a:pt x="65066" y="3640192"/>
                  <a:pt x="67404" y="3638087"/>
                  <a:pt x="65066" y="3640192"/>
                </a:cubicBezTo>
                <a:cubicBezTo>
                  <a:pt x="67404" y="3638087"/>
                  <a:pt x="69744" y="3638087"/>
                  <a:pt x="72082" y="3635981"/>
                </a:cubicBezTo>
                <a:close/>
                <a:moveTo>
                  <a:pt x="65067" y="3635981"/>
                </a:moveTo>
                <a:cubicBezTo>
                  <a:pt x="62962" y="3638087"/>
                  <a:pt x="60856" y="3638087"/>
                  <a:pt x="60856" y="3640192"/>
                </a:cubicBezTo>
                <a:cubicBezTo>
                  <a:pt x="60856" y="3640192"/>
                  <a:pt x="62962" y="3640192"/>
                  <a:pt x="62962" y="3640192"/>
                </a:cubicBezTo>
                <a:cubicBezTo>
                  <a:pt x="62962" y="3638087"/>
                  <a:pt x="62962" y="3638087"/>
                  <a:pt x="65067" y="3635981"/>
                </a:cubicBezTo>
                <a:close/>
                <a:moveTo>
                  <a:pt x="393440" y="3633175"/>
                </a:moveTo>
                <a:cubicBezTo>
                  <a:pt x="395547" y="3635981"/>
                  <a:pt x="395547" y="3635981"/>
                  <a:pt x="397651" y="3635981"/>
                </a:cubicBezTo>
                <a:cubicBezTo>
                  <a:pt x="397651" y="3633175"/>
                  <a:pt x="397651" y="3633175"/>
                  <a:pt x="397651" y="3633175"/>
                </a:cubicBezTo>
                <a:cubicBezTo>
                  <a:pt x="397651" y="3633175"/>
                  <a:pt x="395547" y="3633175"/>
                  <a:pt x="393440" y="3633175"/>
                </a:cubicBezTo>
                <a:close/>
                <a:moveTo>
                  <a:pt x="87519" y="3631771"/>
                </a:moveTo>
                <a:cubicBezTo>
                  <a:pt x="89974" y="3633876"/>
                  <a:pt x="89974" y="3633876"/>
                  <a:pt x="89974" y="3633876"/>
                </a:cubicBezTo>
                <a:cubicBezTo>
                  <a:pt x="89974" y="3633876"/>
                  <a:pt x="92431" y="3633876"/>
                  <a:pt x="94887" y="3635981"/>
                </a:cubicBezTo>
                <a:cubicBezTo>
                  <a:pt x="94887" y="3635981"/>
                  <a:pt x="94887" y="3635981"/>
                  <a:pt x="94887" y="3633876"/>
                </a:cubicBezTo>
                <a:cubicBezTo>
                  <a:pt x="97343" y="3633876"/>
                  <a:pt x="97343" y="3633876"/>
                  <a:pt x="97343" y="3631771"/>
                </a:cubicBezTo>
                <a:cubicBezTo>
                  <a:pt x="94887" y="3631771"/>
                  <a:pt x="92431" y="3631771"/>
                  <a:pt x="87519" y="3631771"/>
                </a:cubicBezTo>
                <a:close/>
                <a:moveTo>
                  <a:pt x="55944" y="3631771"/>
                </a:moveTo>
                <a:cubicBezTo>
                  <a:pt x="53839" y="3633175"/>
                  <a:pt x="53839" y="3633175"/>
                  <a:pt x="53839" y="3633175"/>
                </a:cubicBezTo>
                <a:cubicBezTo>
                  <a:pt x="55944" y="3633175"/>
                  <a:pt x="55944" y="3631771"/>
                  <a:pt x="58049" y="3631771"/>
                </a:cubicBezTo>
                <a:cubicBezTo>
                  <a:pt x="55944" y="3631771"/>
                  <a:pt x="55944" y="3631771"/>
                  <a:pt x="55944" y="3631771"/>
                </a:cubicBezTo>
                <a:close/>
                <a:moveTo>
                  <a:pt x="43584" y="3629962"/>
                </a:moveTo>
                <a:cubicBezTo>
                  <a:pt x="43584" y="3629962"/>
                  <a:pt x="41286" y="3632255"/>
                  <a:pt x="41286" y="3632255"/>
                </a:cubicBezTo>
                <a:cubicBezTo>
                  <a:pt x="41286" y="3632255"/>
                  <a:pt x="41286" y="3632255"/>
                  <a:pt x="41286" y="3634548"/>
                </a:cubicBezTo>
                <a:lnTo>
                  <a:pt x="38996" y="3634548"/>
                </a:lnTo>
                <a:cubicBezTo>
                  <a:pt x="38996" y="3636841"/>
                  <a:pt x="41286" y="3634548"/>
                  <a:pt x="38996" y="3639134"/>
                </a:cubicBezTo>
                <a:cubicBezTo>
                  <a:pt x="36702" y="3639134"/>
                  <a:pt x="36702" y="3639134"/>
                  <a:pt x="36702" y="3639134"/>
                </a:cubicBezTo>
                <a:cubicBezTo>
                  <a:pt x="36702" y="3639134"/>
                  <a:pt x="36702" y="3639134"/>
                  <a:pt x="34405" y="3639134"/>
                </a:cubicBezTo>
                <a:cubicBezTo>
                  <a:pt x="34405" y="3636841"/>
                  <a:pt x="34405" y="3636841"/>
                  <a:pt x="34405" y="3634548"/>
                </a:cubicBezTo>
                <a:lnTo>
                  <a:pt x="38075" y="3631797"/>
                </a:lnTo>
                <a:close/>
                <a:moveTo>
                  <a:pt x="78257" y="3628964"/>
                </a:moveTo>
                <a:cubicBezTo>
                  <a:pt x="76012" y="3628964"/>
                  <a:pt x="71521" y="3631771"/>
                  <a:pt x="69277" y="3631771"/>
                </a:cubicBezTo>
                <a:cubicBezTo>
                  <a:pt x="73766" y="3631771"/>
                  <a:pt x="76012" y="3631771"/>
                  <a:pt x="80502" y="3631771"/>
                </a:cubicBezTo>
                <a:cubicBezTo>
                  <a:pt x="80502" y="3628964"/>
                  <a:pt x="80502" y="3628964"/>
                  <a:pt x="78257" y="3628964"/>
                </a:cubicBezTo>
                <a:close/>
                <a:moveTo>
                  <a:pt x="5317194" y="3628963"/>
                </a:moveTo>
                <a:cubicBezTo>
                  <a:pt x="5317194" y="3628963"/>
                  <a:pt x="5314855" y="3630367"/>
                  <a:pt x="5314855" y="3630367"/>
                </a:cubicBezTo>
                <a:cubicBezTo>
                  <a:pt x="5317194" y="3630367"/>
                  <a:pt x="5319533" y="3630367"/>
                  <a:pt x="5321872" y="3628963"/>
                </a:cubicBezTo>
                <a:cubicBezTo>
                  <a:pt x="5319533" y="3628963"/>
                  <a:pt x="5319533" y="3628963"/>
                  <a:pt x="5317194" y="3628963"/>
                </a:cubicBezTo>
                <a:close/>
                <a:moveTo>
                  <a:pt x="146109" y="3627912"/>
                </a:moveTo>
                <a:cubicBezTo>
                  <a:pt x="145758" y="3627561"/>
                  <a:pt x="145056" y="3627561"/>
                  <a:pt x="142248" y="3628964"/>
                </a:cubicBezTo>
                <a:cubicBezTo>
                  <a:pt x="145056" y="3628964"/>
                  <a:pt x="145056" y="3628964"/>
                  <a:pt x="147862" y="3628964"/>
                </a:cubicBezTo>
                <a:cubicBezTo>
                  <a:pt x="146458" y="3628964"/>
                  <a:pt x="146458" y="3628262"/>
                  <a:pt x="146109" y="3627912"/>
                </a:cubicBezTo>
                <a:close/>
                <a:moveTo>
                  <a:pt x="43584" y="3627668"/>
                </a:moveTo>
                <a:lnTo>
                  <a:pt x="38075" y="3631797"/>
                </a:lnTo>
                <a:lnTo>
                  <a:pt x="36702" y="3632255"/>
                </a:lnTo>
                <a:cubicBezTo>
                  <a:pt x="38996" y="3632255"/>
                  <a:pt x="41286" y="3629962"/>
                  <a:pt x="43584" y="3627668"/>
                </a:cubicBezTo>
                <a:close/>
                <a:moveTo>
                  <a:pt x="159088" y="3626158"/>
                </a:moveTo>
                <a:cubicBezTo>
                  <a:pt x="159088" y="3626158"/>
                  <a:pt x="161194" y="3626158"/>
                  <a:pt x="161194" y="3628964"/>
                </a:cubicBezTo>
                <a:cubicBezTo>
                  <a:pt x="161194" y="3626158"/>
                  <a:pt x="163298" y="3626158"/>
                  <a:pt x="163298" y="3626158"/>
                </a:cubicBezTo>
                <a:cubicBezTo>
                  <a:pt x="161194" y="3626158"/>
                  <a:pt x="161194" y="3626158"/>
                  <a:pt x="159088" y="3626158"/>
                </a:cubicBezTo>
                <a:close/>
                <a:moveTo>
                  <a:pt x="275563" y="3624755"/>
                </a:moveTo>
                <a:cubicBezTo>
                  <a:pt x="275563" y="3624755"/>
                  <a:pt x="275563" y="3626159"/>
                  <a:pt x="274160" y="3626159"/>
                </a:cubicBezTo>
                <a:cubicBezTo>
                  <a:pt x="275563" y="3626159"/>
                  <a:pt x="275563" y="3626159"/>
                  <a:pt x="275563" y="3626159"/>
                </a:cubicBezTo>
                <a:cubicBezTo>
                  <a:pt x="275563" y="3624755"/>
                  <a:pt x="275563" y="3624755"/>
                  <a:pt x="275563" y="3624755"/>
                </a:cubicBezTo>
                <a:close/>
                <a:moveTo>
                  <a:pt x="111376" y="3624755"/>
                </a:moveTo>
                <a:cubicBezTo>
                  <a:pt x="108919" y="3624755"/>
                  <a:pt x="104008" y="3626159"/>
                  <a:pt x="101552" y="3626159"/>
                </a:cubicBezTo>
                <a:cubicBezTo>
                  <a:pt x="104008" y="3626159"/>
                  <a:pt x="106464" y="3626159"/>
                  <a:pt x="106464" y="3626159"/>
                </a:cubicBezTo>
                <a:cubicBezTo>
                  <a:pt x="108919" y="3624755"/>
                  <a:pt x="108919" y="3624755"/>
                  <a:pt x="111376" y="3624755"/>
                </a:cubicBezTo>
                <a:close/>
                <a:moveTo>
                  <a:pt x="212414" y="3621948"/>
                </a:moveTo>
                <a:cubicBezTo>
                  <a:pt x="210075" y="3624054"/>
                  <a:pt x="210075" y="3624054"/>
                  <a:pt x="207736" y="3624054"/>
                </a:cubicBezTo>
                <a:cubicBezTo>
                  <a:pt x="207736" y="3626159"/>
                  <a:pt x="205397" y="3626159"/>
                  <a:pt x="205397" y="3626159"/>
                </a:cubicBezTo>
                <a:cubicBezTo>
                  <a:pt x="205397" y="3626159"/>
                  <a:pt x="207736" y="3626159"/>
                  <a:pt x="207736" y="3626159"/>
                </a:cubicBezTo>
                <a:cubicBezTo>
                  <a:pt x="210075" y="3626159"/>
                  <a:pt x="210075" y="3624054"/>
                  <a:pt x="212414" y="3621948"/>
                </a:cubicBezTo>
                <a:close/>
                <a:moveTo>
                  <a:pt x="69979" y="3621948"/>
                </a:moveTo>
                <a:cubicBezTo>
                  <a:pt x="69979" y="3624054"/>
                  <a:pt x="67872" y="3624054"/>
                  <a:pt x="67872" y="3624054"/>
                </a:cubicBezTo>
                <a:cubicBezTo>
                  <a:pt x="67872" y="3626159"/>
                  <a:pt x="67872" y="3626159"/>
                  <a:pt x="69979" y="3626159"/>
                </a:cubicBezTo>
                <a:cubicBezTo>
                  <a:pt x="69979" y="3626159"/>
                  <a:pt x="69979" y="3624054"/>
                  <a:pt x="72082" y="3624054"/>
                </a:cubicBezTo>
                <a:cubicBezTo>
                  <a:pt x="72082" y="3624054"/>
                  <a:pt x="69979" y="3624054"/>
                  <a:pt x="69979" y="3621948"/>
                </a:cubicBezTo>
                <a:close/>
                <a:moveTo>
                  <a:pt x="94535" y="3617738"/>
                </a:moveTo>
                <a:lnTo>
                  <a:pt x="94535" y="3619142"/>
                </a:lnTo>
                <a:cubicBezTo>
                  <a:pt x="92431" y="3619142"/>
                  <a:pt x="92431" y="3619142"/>
                  <a:pt x="92431" y="3619142"/>
                </a:cubicBezTo>
                <a:cubicBezTo>
                  <a:pt x="92431" y="3621948"/>
                  <a:pt x="92431" y="3621948"/>
                  <a:pt x="90325" y="3621948"/>
                </a:cubicBezTo>
                <a:cubicBezTo>
                  <a:pt x="92431" y="3621948"/>
                  <a:pt x="92431" y="3619142"/>
                  <a:pt x="94535" y="3619142"/>
                </a:cubicBezTo>
                <a:lnTo>
                  <a:pt x="94535" y="3621948"/>
                </a:lnTo>
                <a:cubicBezTo>
                  <a:pt x="94535" y="3619843"/>
                  <a:pt x="96874" y="3619843"/>
                  <a:pt x="96874" y="3619843"/>
                </a:cubicBezTo>
                <a:lnTo>
                  <a:pt x="98694" y="3619025"/>
                </a:lnTo>
                <a:lnTo>
                  <a:pt x="99213" y="3619843"/>
                </a:lnTo>
                <a:cubicBezTo>
                  <a:pt x="99213" y="3619843"/>
                  <a:pt x="101553" y="3619843"/>
                  <a:pt x="101553" y="3617738"/>
                </a:cubicBezTo>
                <a:lnTo>
                  <a:pt x="98694" y="3619025"/>
                </a:lnTo>
                <a:lnTo>
                  <a:pt x="98044" y="3618001"/>
                </a:lnTo>
                <a:cubicBezTo>
                  <a:pt x="98044" y="3617738"/>
                  <a:pt x="98044" y="3617738"/>
                  <a:pt x="96874" y="3617738"/>
                </a:cubicBezTo>
                <a:cubicBezTo>
                  <a:pt x="94535" y="3617738"/>
                  <a:pt x="94535" y="3617738"/>
                  <a:pt x="94535" y="3617738"/>
                </a:cubicBezTo>
                <a:close/>
                <a:moveTo>
                  <a:pt x="87519" y="3613528"/>
                </a:moveTo>
                <a:cubicBezTo>
                  <a:pt x="85273" y="3613528"/>
                  <a:pt x="80782" y="3614932"/>
                  <a:pt x="76292" y="3614932"/>
                </a:cubicBezTo>
                <a:cubicBezTo>
                  <a:pt x="76292" y="3614932"/>
                  <a:pt x="78537" y="3614932"/>
                  <a:pt x="78537" y="3614932"/>
                </a:cubicBezTo>
                <a:cubicBezTo>
                  <a:pt x="78537" y="3614932"/>
                  <a:pt x="80782" y="3614932"/>
                  <a:pt x="83030" y="3614932"/>
                </a:cubicBezTo>
                <a:cubicBezTo>
                  <a:pt x="85273" y="3614932"/>
                  <a:pt x="85273" y="3613528"/>
                  <a:pt x="87519" y="3613528"/>
                </a:cubicBezTo>
                <a:close/>
                <a:moveTo>
                  <a:pt x="97343" y="3603705"/>
                </a:moveTo>
                <a:cubicBezTo>
                  <a:pt x="95004" y="3606511"/>
                  <a:pt x="92664" y="3606511"/>
                  <a:pt x="90325" y="3606511"/>
                </a:cubicBezTo>
                <a:cubicBezTo>
                  <a:pt x="90325" y="3606511"/>
                  <a:pt x="90325" y="3606511"/>
                  <a:pt x="92664" y="3606511"/>
                </a:cubicBezTo>
                <a:cubicBezTo>
                  <a:pt x="92664" y="3606511"/>
                  <a:pt x="95004" y="3606511"/>
                  <a:pt x="97343" y="3603705"/>
                </a:cubicBezTo>
                <a:close/>
                <a:moveTo>
                  <a:pt x="101552" y="3600811"/>
                </a:moveTo>
                <a:cubicBezTo>
                  <a:pt x="100431" y="3600548"/>
                  <a:pt x="98746" y="3600548"/>
                  <a:pt x="95377" y="3601601"/>
                </a:cubicBezTo>
                <a:cubicBezTo>
                  <a:pt x="97622" y="3603706"/>
                  <a:pt x="97622" y="3601601"/>
                  <a:pt x="104359" y="3601601"/>
                </a:cubicBezTo>
                <a:cubicBezTo>
                  <a:pt x="103236" y="3601601"/>
                  <a:pt x="102674" y="3601074"/>
                  <a:pt x="101552" y="3600811"/>
                </a:cubicBezTo>
                <a:close/>
                <a:moveTo>
                  <a:pt x="126812" y="3599495"/>
                </a:moveTo>
                <a:cubicBezTo>
                  <a:pt x="122320" y="3599495"/>
                  <a:pt x="120075" y="3600899"/>
                  <a:pt x="115585" y="3600899"/>
                </a:cubicBezTo>
                <a:cubicBezTo>
                  <a:pt x="117831" y="3600899"/>
                  <a:pt x="120075" y="3600899"/>
                  <a:pt x="122320" y="3600899"/>
                </a:cubicBezTo>
                <a:cubicBezTo>
                  <a:pt x="122320" y="3600899"/>
                  <a:pt x="124567" y="3599495"/>
                  <a:pt x="126812" y="3599495"/>
                </a:cubicBezTo>
                <a:close/>
                <a:moveTo>
                  <a:pt x="122602" y="3593882"/>
                </a:moveTo>
                <a:cubicBezTo>
                  <a:pt x="120263" y="3593882"/>
                  <a:pt x="117924" y="3596689"/>
                  <a:pt x="115585" y="3596689"/>
                </a:cubicBezTo>
                <a:cubicBezTo>
                  <a:pt x="115585" y="3596689"/>
                  <a:pt x="117924" y="3596689"/>
                  <a:pt x="117924" y="3596689"/>
                </a:cubicBezTo>
                <a:cubicBezTo>
                  <a:pt x="120263" y="3596689"/>
                  <a:pt x="122602" y="3593882"/>
                  <a:pt x="122602" y="3593882"/>
                </a:cubicBezTo>
                <a:close/>
                <a:moveTo>
                  <a:pt x="111376" y="3593882"/>
                </a:moveTo>
                <a:cubicBezTo>
                  <a:pt x="109036" y="3593882"/>
                  <a:pt x="106698" y="3593882"/>
                  <a:pt x="104359" y="3596689"/>
                </a:cubicBezTo>
                <a:cubicBezTo>
                  <a:pt x="104359" y="3596689"/>
                  <a:pt x="104359" y="3599495"/>
                  <a:pt x="104359" y="3599495"/>
                </a:cubicBezTo>
                <a:cubicBezTo>
                  <a:pt x="106698" y="3599495"/>
                  <a:pt x="106698" y="3599495"/>
                  <a:pt x="109036" y="3596689"/>
                </a:cubicBezTo>
                <a:cubicBezTo>
                  <a:pt x="109036" y="3596689"/>
                  <a:pt x="111376" y="3596689"/>
                  <a:pt x="111376" y="3596689"/>
                </a:cubicBezTo>
                <a:cubicBezTo>
                  <a:pt x="111376" y="3593882"/>
                  <a:pt x="111376" y="3593882"/>
                  <a:pt x="111376" y="3593882"/>
                </a:cubicBezTo>
                <a:close/>
                <a:moveTo>
                  <a:pt x="5335906" y="3592477"/>
                </a:moveTo>
                <a:cubicBezTo>
                  <a:pt x="5335906" y="3592477"/>
                  <a:pt x="5335906" y="3593881"/>
                  <a:pt x="5335906" y="3593881"/>
                </a:cubicBezTo>
                <a:cubicBezTo>
                  <a:pt x="5335906" y="3593881"/>
                  <a:pt x="5337309" y="3593881"/>
                  <a:pt x="5337309" y="3593881"/>
                </a:cubicBezTo>
                <a:cubicBezTo>
                  <a:pt x="5337309" y="3592477"/>
                  <a:pt x="5337309" y="3592477"/>
                  <a:pt x="5337309" y="3592477"/>
                </a:cubicBezTo>
                <a:cubicBezTo>
                  <a:pt x="5337309" y="3592477"/>
                  <a:pt x="5335906" y="3592477"/>
                  <a:pt x="5335906" y="3592477"/>
                </a:cubicBezTo>
                <a:close/>
                <a:moveTo>
                  <a:pt x="138039" y="3582655"/>
                </a:moveTo>
                <a:cubicBezTo>
                  <a:pt x="133829" y="3585462"/>
                  <a:pt x="133829" y="3582655"/>
                  <a:pt x="135934" y="3585462"/>
                </a:cubicBezTo>
                <a:cubicBezTo>
                  <a:pt x="135934" y="3582655"/>
                  <a:pt x="138039" y="3582655"/>
                  <a:pt x="138039" y="3582655"/>
                </a:cubicBezTo>
                <a:close/>
                <a:moveTo>
                  <a:pt x="168210" y="3581252"/>
                </a:moveTo>
                <a:cubicBezTo>
                  <a:pt x="166105" y="3583591"/>
                  <a:pt x="163999" y="3585930"/>
                  <a:pt x="161896" y="3585930"/>
                </a:cubicBezTo>
                <a:cubicBezTo>
                  <a:pt x="163999" y="3588269"/>
                  <a:pt x="163999" y="3585930"/>
                  <a:pt x="161896" y="3588269"/>
                </a:cubicBezTo>
                <a:cubicBezTo>
                  <a:pt x="163999" y="3588269"/>
                  <a:pt x="168210" y="3585930"/>
                  <a:pt x="170315" y="3585930"/>
                </a:cubicBezTo>
                <a:cubicBezTo>
                  <a:pt x="170315" y="3583591"/>
                  <a:pt x="170315" y="3583591"/>
                  <a:pt x="170315" y="3583591"/>
                </a:cubicBezTo>
                <a:cubicBezTo>
                  <a:pt x="170315" y="3583591"/>
                  <a:pt x="170315" y="3583591"/>
                  <a:pt x="168210" y="3583591"/>
                </a:cubicBezTo>
                <a:cubicBezTo>
                  <a:pt x="168210" y="3583591"/>
                  <a:pt x="168210" y="3581252"/>
                  <a:pt x="168210" y="3581252"/>
                </a:cubicBezTo>
                <a:close/>
                <a:moveTo>
                  <a:pt x="177331" y="3575638"/>
                </a:moveTo>
                <a:cubicBezTo>
                  <a:pt x="174992" y="3575638"/>
                  <a:pt x="172653" y="3578445"/>
                  <a:pt x="170315" y="3578445"/>
                </a:cubicBezTo>
                <a:cubicBezTo>
                  <a:pt x="170315" y="3578445"/>
                  <a:pt x="170315" y="3578445"/>
                  <a:pt x="172653" y="3578445"/>
                </a:cubicBezTo>
                <a:cubicBezTo>
                  <a:pt x="172653" y="3578445"/>
                  <a:pt x="174992" y="3575638"/>
                  <a:pt x="177331" y="3575638"/>
                </a:cubicBezTo>
                <a:close/>
                <a:moveTo>
                  <a:pt x="131021" y="3574236"/>
                </a:moveTo>
                <a:cubicBezTo>
                  <a:pt x="133361" y="3574236"/>
                  <a:pt x="133361" y="3574236"/>
                  <a:pt x="133361" y="3575639"/>
                </a:cubicBezTo>
                <a:cubicBezTo>
                  <a:pt x="135699" y="3574236"/>
                  <a:pt x="138039" y="3574236"/>
                  <a:pt x="138039" y="3574236"/>
                </a:cubicBezTo>
                <a:cubicBezTo>
                  <a:pt x="135699" y="3574236"/>
                  <a:pt x="133361" y="3574236"/>
                  <a:pt x="131021" y="3574236"/>
                </a:cubicBezTo>
                <a:close/>
                <a:moveTo>
                  <a:pt x="5376776" y="3570376"/>
                </a:moveTo>
                <a:cubicBezTo>
                  <a:pt x="5375899" y="3570025"/>
                  <a:pt x="5374730" y="3570025"/>
                  <a:pt x="5372390" y="3571428"/>
                </a:cubicBezTo>
                <a:cubicBezTo>
                  <a:pt x="5372390" y="3571428"/>
                  <a:pt x="5372390" y="3571428"/>
                  <a:pt x="5372390" y="3574235"/>
                </a:cubicBezTo>
                <a:cubicBezTo>
                  <a:pt x="5372390" y="3574235"/>
                  <a:pt x="5372390" y="3574235"/>
                  <a:pt x="5374730" y="3574235"/>
                </a:cubicBezTo>
                <a:cubicBezTo>
                  <a:pt x="5374730" y="3574235"/>
                  <a:pt x="5377068" y="3571428"/>
                  <a:pt x="5379408" y="3571428"/>
                </a:cubicBezTo>
                <a:cubicBezTo>
                  <a:pt x="5378238" y="3571428"/>
                  <a:pt x="5377653" y="3570727"/>
                  <a:pt x="5376776" y="3570376"/>
                </a:cubicBezTo>
                <a:close/>
                <a:moveTo>
                  <a:pt x="156281" y="3567219"/>
                </a:moveTo>
                <a:cubicBezTo>
                  <a:pt x="151790" y="3569324"/>
                  <a:pt x="149547" y="3569324"/>
                  <a:pt x="145056" y="3571429"/>
                </a:cubicBezTo>
                <a:cubicBezTo>
                  <a:pt x="147300" y="3571429"/>
                  <a:pt x="149547" y="3569324"/>
                  <a:pt x="151790" y="3569324"/>
                </a:cubicBezTo>
                <a:cubicBezTo>
                  <a:pt x="154036" y="3569324"/>
                  <a:pt x="154036" y="3567219"/>
                  <a:pt x="156281" y="3567219"/>
                </a:cubicBezTo>
                <a:close/>
                <a:moveTo>
                  <a:pt x="5367246" y="3567218"/>
                </a:moveTo>
                <a:cubicBezTo>
                  <a:pt x="5364907" y="3568621"/>
                  <a:pt x="5364907" y="3568621"/>
                  <a:pt x="5364907" y="3568621"/>
                </a:cubicBezTo>
                <a:cubicBezTo>
                  <a:pt x="5364907" y="3568621"/>
                  <a:pt x="5367246" y="3567218"/>
                  <a:pt x="5369585" y="3567218"/>
                </a:cubicBezTo>
                <a:cubicBezTo>
                  <a:pt x="5369585" y="3567218"/>
                  <a:pt x="5369585" y="3567218"/>
                  <a:pt x="5367246" y="3567218"/>
                </a:cubicBezTo>
                <a:close/>
                <a:moveTo>
                  <a:pt x="179436" y="3564412"/>
                </a:moveTo>
                <a:cubicBezTo>
                  <a:pt x="179436" y="3567219"/>
                  <a:pt x="179436" y="3567219"/>
                  <a:pt x="177330" y="3567219"/>
                </a:cubicBezTo>
                <a:cubicBezTo>
                  <a:pt x="179436" y="3567219"/>
                  <a:pt x="179436" y="3567219"/>
                  <a:pt x="179436" y="3567219"/>
                </a:cubicBezTo>
                <a:cubicBezTo>
                  <a:pt x="179436" y="3567219"/>
                  <a:pt x="181542" y="3564412"/>
                  <a:pt x="181542" y="3564412"/>
                </a:cubicBezTo>
                <a:cubicBezTo>
                  <a:pt x="179436" y="3564412"/>
                  <a:pt x="179436" y="3564412"/>
                  <a:pt x="179436" y="3564412"/>
                </a:cubicBezTo>
                <a:close/>
                <a:moveTo>
                  <a:pt x="5406610" y="3561604"/>
                </a:moveTo>
                <a:cubicBezTo>
                  <a:pt x="5397542" y="3566282"/>
                  <a:pt x="5386208" y="3570960"/>
                  <a:pt x="5379408" y="3575638"/>
                </a:cubicBezTo>
                <a:cubicBezTo>
                  <a:pt x="5386208" y="3573299"/>
                  <a:pt x="5395276" y="3570960"/>
                  <a:pt x="5402076" y="3568621"/>
                </a:cubicBezTo>
                <a:cubicBezTo>
                  <a:pt x="5404344" y="3566282"/>
                  <a:pt x="5406610" y="3563943"/>
                  <a:pt x="5408878" y="3563943"/>
                </a:cubicBezTo>
                <a:cubicBezTo>
                  <a:pt x="5408878" y="3563943"/>
                  <a:pt x="5408878" y="3561604"/>
                  <a:pt x="5408878" y="3561604"/>
                </a:cubicBezTo>
                <a:cubicBezTo>
                  <a:pt x="5406610" y="3561604"/>
                  <a:pt x="5406610" y="3561604"/>
                  <a:pt x="5406610" y="3561604"/>
                </a:cubicBezTo>
                <a:close/>
                <a:moveTo>
                  <a:pt x="218028" y="3541959"/>
                </a:moveTo>
                <a:cubicBezTo>
                  <a:pt x="218028" y="3544065"/>
                  <a:pt x="215921" y="3544065"/>
                  <a:pt x="213817" y="3544065"/>
                </a:cubicBezTo>
                <a:cubicBezTo>
                  <a:pt x="215921" y="3544065"/>
                  <a:pt x="215921" y="3546169"/>
                  <a:pt x="215921" y="3546169"/>
                </a:cubicBezTo>
                <a:cubicBezTo>
                  <a:pt x="218028" y="3546169"/>
                  <a:pt x="218028" y="3546169"/>
                  <a:pt x="218028" y="3544065"/>
                </a:cubicBezTo>
                <a:cubicBezTo>
                  <a:pt x="218028" y="3544065"/>
                  <a:pt x="218028" y="3544065"/>
                  <a:pt x="218028" y="3541959"/>
                </a:cubicBezTo>
                <a:close/>
                <a:moveTo>
                  <a:pt x="174525" y="3539152"/>
                </a:moveTo>
                <a:cubicBezTo>
                  <a:pt x="172186" y="3539152"/>
                  <a:pt x="169847" y="3539152"/>
                  <a:pt x="167508" y="3541959"/>
                </a:cubicBezTo>
                <a:cubicBezTo>
                  <a:pt x="169847" y="3541959"/>
                  <a:pt x="169847" y="3541959"/>
                  <a:pt x="172186" y="3541959"/>
                </a:cubicBezTo>
                <a:cubicBezTo>
                  <a:pt x="172186" y="3541959"/>
                  <a:pt x="174525" y="3539152"/>
                  <a:pt x="174525" y="3539152"/>
                </a:cubicBezTo>
                <a:close/>
                <a:moveTo>
                  <a:pt x="188557" y="3534943"/>
                </a:moveTo>
                <a:cubicBezTo>
                  <a:pt x="186453" y="3534943"/>
                  <a:pt x="182243" y="3537749"/>
                  <a:pt x="180137" y="3537749"/>
                </a:cubicBezTo>
                <a:cubicBezTo>
                  <a:pt x="180137" y="3537749"/>
                  <a:pt x="182243" y="3537749"/>
                  <a:pt x="184348" y="3537749"/>
                </a:cubicBezTo>
                <a:cubicBezTo>
                  <a:pt x="186453" y="3537749"/>
                  <a:pt x="186453" y="3534943"/>
                  <a:pt x="188557" y="3534943"/>
                </a:cubicBezTo>
                <a:close/>
                <a:moveTo>
                  <a:pt x="176612" y="3526773"/>
                </a:moveTo>
                <a:cubicBezTo>
                  <a:pt x="172023" y="3526773"/>
                  <a:pt x="169732" y="3526773"/>
                  <a:pt x="167438" y="3529066"/>
                </a:cubicBezTo>
                <a:lnTo>
                  <a:pt x="167692" y="3528557"/>
                </a:lnTo>
                <a:close/>
                <a:moveTo>
                  <a:pt x="195574" y="3525119"/>
                </a:moveTo>
                <a:cubicBezTo>
                  <a:pt x="193469" y="3527926"/>
                  <a:pt x="191364" y="3527926"/>
                  <a:pt x="187155" y="3527926"/>
                </a:cubicBezTo>
                <a:cubicBezTo>
                  <a:pt x="189260" y="3527926"/>
                  <a:pt x="191364" y="3530732"/>
                  <a:pt x="191364" y="3530732"/>
                </a:cubicBezTo>
                <a:cubicBezTo>
                  <a:pt x="193469" y="3530732"/>
                  <a:pt x="193469" y="3527926"/>
                  <a:pt x="193469" y="3527926"/>
                </a:cubicBezTo>
                <a:cubicBezTo>
                  <a:pt x="193469" y="3527926"/>
                  <a:pt x="195574" y="3527926"/>
                  <a:pt x="195574" y="3525119"/>
                </a:cubicBezTo>
                <a:close/>
                <a:moveTo>
                  <a:pt x="187155" y="3525119"/>
                </a:moveTo>
                <a:cubicBezTo>
                  <a:pt x="184815" y="3527926"/>
                  <a:pt x="182476" y="3527926"/>
                  <a:pt x="180137" y="3527926"/>
                </a:cubicBezTo>
                <a:cubicBezTo>
                  <a:pt x="182476" y="3527926"/>
                  <a:pt x="182476" y="3527926"/>
                  <a:pt x="182476" y="3527926"/>
                </a:cubicBezTo>
                <a:cubicBezTo>
                  <a:pt x="184815" y="3527926"/>
                  <a:pt x="187155" y="3527926"/>
                  <a:pt x="187155" y="3525119"/>
                </a:cubicBezTo>
                <a:close/>
                <a:moveTo>
                  <a:pt x="271353" y="3512490"/>
                </a:moveTo>
                <a:cubicBezTo>
                  <a:pt x="271353" y="3512490"/>
                  <a:pt x="273458" y="3513894"/>
                  <a:pt x="273458" y="3513894"/>
                </a:cubicBezTo>
                <a:cubicBezTo>
                  <a:pt x="273458" y="3512490"/>
                  <a:pt x="275563" y="3512490"/>
                  <a:pt x="275563" y="3512490"/>
                </a:cubicBezTo>
                <a:cubicBezTo>
                  <a:pt x="273458" y="3512490"/>
                  <a:pt x="271353" y="3512490"/>
                  <a:pt x="271353" y="3512490"/>
                </a:cubicBezTo>
                <a:close/>
                <a:moveTo>
                  <a:pt x="229955" y="3509683"/>
                </a:moveTo>
                <a:cubicBezTo>
                  <a:pt x="229955" y="3512490"/>
                  <a:pt x="227850" y="3512490"/>
                  <a:pt x="227850" y="3512490"/>
                </a:cubicBezTo>
                <a:cubicBezTo>
                  <a:pt x="232061" y="3509683"/>
                  <a:pt x="229955" y="3512490"/>
                  <a:pt x="229955" y="3509683"/>
                </a:cubicBezTo>
                <a:close/>
                <a:moveTo>
                  <a:pt x="153274" y="3509372"/>
                </a:moveTo>
                <a:lnTo>
                  <a:pt x="151383" y="3510721"/>
                </a:lnTo>
                <a:cubicBezTo>
                  <a:pt x="146795" y="3513014"/>
                  <a:pt x="149087" y="3510721"/>
                  <a:pt x="139915" y="3515307"/>
                </a:cubicBezTo>
                <a:close/>
                <a:moveTo>
                  <a:pt x="160555" y="3506135"/>
                </a:moveTo>
                <a:lnTo>
                  <a:pt x="153274" y="3509372"/>
                </a:lnTo>
                <a:lnTo>
                  <a:pt x="155395" y="3507855"/>
                </a:lnTo>
                <a:close/>
                <a:moveTo>
                  <a:pt x="218868" y="3505473"/>
                </a:moveTo>
                <a:cubicBezTo>
                  <a:pt x="216623" y="3505473"/>
                  <a:pt x="216623" y="3507578"/>
                  <a:pt x="216623" y="3507578"/>
                </a:cubicBezTo>
                <a:cubicBezTo>
                  <a:pt x="216623" y="3509683"/>
                  <a:pt x="216623" y="3509683"/>
                  <a:pt x="216623" y="3509683"/>
                </a:cubicBezTo>
                <a:cubicBezTo>
                  <a:pt x="218868" y="3509683"/>
                  <a:pt x="218868" y="3507578"/>
                  <a:pt x="221114" y="3507578"/>
                </a:cubicBezTo>
                <a:cubicBezTo>
                  <a:pt x="223359" y="3507578"/>
                  <a:pt x="225604" y="3505473"/>
                  <a:pt x="227850" y="3505473"/>
                </a:cubicBezTo>
                <a:cubicBezTo>
                  <a:pt x="223359" y="3505473"/>
                  <a:pt x="221114" y="3505473"/>
                  <a:pt x="218868" y="3505473"/>
                </a:cubicBezTo>
                <a:close/>
                <a:moveTo>
                  <a:pt x="160555" y="3503842"/>
                </a:moveTo>
                <a:lnTo>
                  <a:pt x="160615" y="3504129"/>
                </a:lnTo>
                <a:lnTo>
                  <a:pt x="155395" y="3507855"/>
                </a:lnTo>
                <a:lnTo>
                  <a:pt x="153674" y="3508428"/>
                </a:lnTo>
                <a:cubicBezTo>
                  <a:pt x="155967" y="3506135"/>
                  <a:pt x="158265" y="3506135"/>
                  <a:pt x="160555" y="3503842"/>
                </a:cubicBezTo>
                <a:close/>
                <a:moveTo>
                  <a:pt x="177643" y="3502251"/>
                </a:moveTo>
                <a:lnTo>
                  <a:pt x="177330" y="3502666"/>
                </a:lnTo>
                <a:lnTo>
                  <a:pt x="177330" y="3502424"/>
                </a:lnTo>
                <a:close/>
                <a:moveTo>
                  <a:pt x="178169" y="3501549"/>
                </a:moveTo>
                <a:lnTo>
                  <a:pt x="178905" y="3501549"/>
                </a:lnTo>
                <a:lnTo>
                  <a:pt x="177643" y="3502251"/>
                </a:lnTo>
                <a:close/>
                <a:moveTo>
                  <a:pt x="178079" y="3500858"/>
                </a:moveTo>
                <a:lnTo>
                  <a:pt x="178383" y="3501263"/>
                </a:lnTo>
                <a:lnTo>
                  <a:pt x="178169" y="3501549"/>
                </a:lnTo>
                <a:lnTo>
                  <a:pt x="177330" y="3501549"/>
                </a:lnTo>
                <a:lnTo>
                  <a:pt x="177330" y="3500942"/>
                </a:lnTo>
                <a:close/>
                <a:moveTo>
                  <a:pt x="181542" y="3495650"/>
                </a:moveTo>
                <a:cubicBezTo>
                  <a:pt x="177330" y="3498457"/>
                  <a:pt x="179436" y="3495650"/>
                  <a:pt x="179436" y="3498457"/>
                </a:cubicBezTo>
                <a:cubicBezTo>
                  <a:pt x="179436" y="3498457"/>
                  <a:pt x="179436" y="3495650"/>
                  <a:pt x="181542" y="3495650"/>
                </a:cubicBezTo>
                <a:close/>
                <a:moveTo>
                  <a:pt x="354148" y="3494246"/>
                </a:moveTo>
                <a:cubicBezTo>
                  <a:pt x="354148" y="3495650"/>
                  <a:pt x="354148" y="3495650"/>
                  <a:pt x="354148" y="3495650"/>
                </a:cubicBezTo>
                <a:cubicBezTo>
                  <a:pt x="356253" y="3494246"/>
                  <a:pt x="358358" y="3494246"/>
                  <a:pt x="358358" y="3494246"/>
                </a:cubicBezTo>
                <a:cubicBezTo>
                  <a:pt x="358358" y="3494246"/>
                  <a:pt x="356253" y="3494246"/>
                  <a:pt x="356253" y="3494246"/>
                </a:cubicBezTo>
                <a:cubicBezTo>
                  <a:pt x="356253" y="3494246"/>
                  <a:pt x="354148" y="3494246"/>
                  <a:pt x="354148" y="3494246"/>
                </a:cubicBezTo>
                <a:close/>
                <a:moveTo>
                  <a:pt x="191013" y="3494246"/>
                </a:moveTo>
                <a:lnTo>
                  <a:pt x="191046" y="3494246"/>
                </a:lnTo>
                <a:lnTo>
                  <a:pt x="188571" y="3495643"/>
                </a:lnTo>
                <a:close/>
                <a:moveTo>
                  <a:pt x="202314" y="3493618"/>
                </a:moveTo>
                <a:lnTo>
                  <a:pt x="200485" y="3495650"/>
                </a:lnTo>
                <a:lnTo>
                  <a:pt x="198631" y="3495650"/>
                </a:lnTo>
                <a:close/>
                <a:moveTo>
                  <a:pt x="208722" y="3489064"/>
                </a:moveTo>
                <a:lnTo>
                  <a:pt x="208722" y="3490084"/>
                </a:lnTo>
                <a:lnTo>
                  <a:pt x="202314" y="3493618"/>
                </a:lnTo>
                <a:lnTo>
                  <a:pt x="206234" y="3489264"/>
                </a:lnTo>
                <a:close/>
                <a:moveTo>
                  <a:pt x="206800" y="3488633"/>
                </a:moveTo>
                <a:lnTo>
                  <a:pt x="206234" y="3489264"/>
                </a:lnTo>
                <a:lnTo>
                  <a:pt x="204782" y="3489381"/>
                </a:lnTo>
                <a:close/>
                <a:moveTo>
                  <a:pt x="184067" y="3488633"/>
                </a:moveTo>
                <a:cubicBezTo>
                  <a:pt x="179576" y="3493311"/>
                  <a:pt x="186311" y="3488633"/>
                  <a:pt x="177330" y="3493311"/>
                </a:cubicBezTo>
                <a:cubicBezTo>
                  <a:pt x="177330" y="3493311"/>
                  <a:pt x="177330" y="3495650"/>
                  <a:pt x="177330" y="3495650"/>
                </a:cubicBezTo>
                <a:cubicBezTo>
                  <a:pt x="179576" y="3495650"/>
                  <a:pt x="181821" y="3493311"/>
                  <a:pt x="181821" y="3493311"/>
                </a:cubicBezTo>
                <a:cubicBezTo>
                  <a:pt x="188557" y="3490972"/>
                  <a:pt x="186311" y="3490972"/>
                  <a:pt x="188557" y="3488633"/>
                </a:cubicBezTo>
                <a:cubicBezTo>
                  <a:pt x="188557" y="3488633"/>
                  <a:pt x="186311" y="3488633"/>
                  <a:pt x="186311" y="3488633"/>
                </a:cubicBezTo>
                <a:cubicBezTo>
                  <a:pt x="186311" y="3488633"/>
                  <a:pt x="184067" y="3488633"/>
                  <a:pt x="184067" y="3488633"/>
                </a:cubicBezTo>
                <a:close/>
                <a:moveTo>
                  <a:pt x="208722" y="3487790"/>
                </a:moveTo>
                <a:lnTo>
                  <a:pt x="210443" y="3488282"/>
                </a:lnTo>
                <a:lnTo>
                  <a:pt x="209080" y="3489034"/>
                </a:lnTo>
                <a:lnTo>
                  <a:pt x="208722" y="3489064"/>
                </a:lnTo>
                <a:close/>
                <a:moveTo>
                  <a:pt x="239077" y="3484424"/>
                </a:moveTo>
                <a:cubicBezTo>
                  <a:pt x="236973" y="3486529"/>
                  <a:pt x="236973" y="3486529"/>
                  <a:pt x="234867" y="3488634"/>
                </a:cubicBezTo>
                <a:cubicBezTo>
                  <a:pt x="236973" y="3486529"/>
                  <a:pt x="241182" y="3486529"/>
                  <a:pt x="243286" y="3486529"/>
                </a:cubicBezTo>
                <a:cubicBezTo>
                  <a:pt x="241182" y="3484424"/>
                  <a:pt x="241182" y="3484424"/>
                  <a:pt x="239077" y="3484424"/>
                </a:cubicBezTo>
                <a:close/>
                <a:moveTo>
                  <a:pt x="184348" y="3484424"/>
                </a:moveTo>
                <a:cubicBezTo>
                  <a:pt x="179857" y="3486529"/>
                  <a:pt x="177612" y="3486529"/>
                  <a:pt x="173121" y="3488634"/>
                </a:cubicBezTo>
                <a:cubicBezTo>
                  <a:pt x="177612" y="3488634"/>
                  <a:pt x="179857" y="3488634"/>
                  <a:pt x="182102" y="3486529"/>
                </a:cubicBezTo>
                <a:cubicBezTo>
                  <a:pt x="182102" y="3484424"/>
                  <a:pt x="182102" y="3484424"/>
                  <a:pt x="184348" y="3484424"/>
                </a:cubicBezTo>
                <a:close/>
                <a:moveTo>
                  <a:pt x="5354850" y="3484423"/>
                </a:moveTo>
                <a:cubicBezTo>
                  <a:pt x="5354462" y="3484423"/>
                  <a:pt x="5354148" y="3484737"/>
                  <a:pt x="5354148" y="3485125"/>
                </a:cubicBezTo>
                <a:cubicBezTo>
                  <a:pt x="5354148" y="3485513"/>
                  <a:pt x="5354462" y="3485826"/>
                  <a:pt x="5354850" y="3485826"/>
                </a:cubicBezTo>
                <a:cubicBezTo>
                  <a:pt x="5355237" y="3485826"/>
                  <a:pt x="5355552" y="3485513"/>
                  <a:pt x="5355552" y="3485125"/>
                </a:cubicBezTo>
                <a:cubicBezTo>
                  <a:pt x="5355552" y="3484737"/>
                  <a:pt x="5355237" y="3484423"/>
                  <a:pt x="5354850" y="3484423"/>
                </a:cubicBezTo>
                <a:close/>
                <a:moveTo>
                  <a:pt x="199784" y="3481617"/>
                </a:moveTo>
                <a:cubicBezTo>
                  <a:pt x="192767" y="3484424"/>
                  <a:pt x="195106" y="3481617"/>
                  <a:pt x="195106" y="3487230"/>
                </a:cubicBezTo>
                <a:cubicBezTo>
                  <a:pt x="195106" y="3484424"/>
                  <a:pt x="197445" y="3481617"/>
                  <a:pt x="199784" y="3481617"/>
                </a:cubicBezTo>
                <a:close/>
                <a:moveTo>
                  <a:pt x="164522" y="3481202"/>
                </a:moveTo>
                <a:lnTo>
                  <a:pt x="159370" y="3484424"/>
                </a:lnTo>
                <a:lnTo>
                  <a:pt x="157649" y="3484424"/>
                </a:lnTo>
                <a:close/>
                <a:moveTo>
                  <a:pt x="170315" y="3480213"/>
                </a:moveTo>
                <a:cubicBezTo>
                  <a:pt x="167508" y="3480213"/>
                  <a:pt x="167508" y="3481617"/>
                  <a:pt x="167508" y="3481617"/>
                </a:cubicBezTo>
                <a:cubicBezTo>
                  <a:pt x="167508" y="3481617"/>
                  <a:pt x="170315" y="3481617"/>
                  <a:pt x="173121" y="3481617"/>
                </a:cubicBezTo>
                <a:cubicBezTo>
                  <a:pt x="173121" y="3481617"/>
                  <a:pt x="173121" y="3481617"/>
                  <a:pt x="173121" y="3480213"/>
                </a:cubicBezTo>
                <a:cubicBezTo>
                  <a:pt x="173121" y="3480213"/>
                  <a:pt x="170315" y="3480213"/>
                  <a:pt x="170315" y="3480213"/>
                </a:cubicBezTo>
                <a:close/>
                <a:moveTo>
                  <a:pt x="238023" y="3479161"/>
                </a:moveTo>
                <a:cubicBezTo>
                  <a:pt x="237673" y="3478810"/>
                  <a:pt x="237673" y="3478810"/>
                  <a:pt x="236269" y="3480213"/>
                </a:cubicBezTo>
                <a:cubicBezTo>
                  <a:pt x="239076" y="3480213"/>
                  <a:pt x="239076" y="3480213"/>
                  <a:pt x="241884" y="3480213"/>
                </a:cubicBezTo>
                <a:cubicBezTo>
                  <a:pt x="239076" y="3480213"/>
                  <a:pt x="238375" y="3479512"/>
                  <a:pt x="238023" y="3479161"/>
                </a:cubicBezTo>
                <a:close/>
                <a:moveTo>
                  <a:pt x="5393440" y="3474599"/>
                </a:moveTo>
                <a:cubicBezTo>
                  <a:pt x="5393440" y="3477406"/>
                  <a:pt x="5393440" y="3477406"/>
                  <a:pt x="5393440" y="3480212"/>
                </a:cubicBezTo>
                <a:cubicBezTo>
                  <a:pt x="5393440" y="3477406"/>
                  <a:pt x="5394844" y="3477406"/>
                  <a:pt x="5394844" y="3477406"/>
                </a:cubicBezTo>
                <a:cubicBezTo>
                  <a:pt x="5394844" y="3477406"/>
                  <a:pt x="5394844" y="3477406"/>
                  <a:pt x="5393440" y="3474599"/>
                </a:cubicBezTo>
                <a:close/>
                <a:moveTo>
                  <a:pt x="189785" y="3472145"/>
                </a:moveTo>
                <a:cubicBezTo>
                  <a:pt x="189260" y="3472495"/>
                  <a:pt x="188208" y="3473197"/>
                  <a:pt x="187155" y="3473197"/>
                </a:cubicBezTo>
                <a:lnTo>
                  <a:pt x="188559" y="3473197"/>
                </a:lnTo>
                <a:cubicBezTo>
                  <a:pt x="181542" y="3477407"/>
                  <a:pt x="181542" y="3475303"/>
                  <a:pt x="181542" y="3477407"/>
                </a:cubicBezTo>
                <a:cubicBezTo>
                  <a:pt x="183880" y="3477407"/>
                  <a:pt x="186221" y="3475303"/>
                  <a:pt x="188559" y="3473197"/>
                </a:cubicBezTo>
                <a:lnTo>
                  <a:pt x="189260" y="3473197"/>
                </a:lnTo>
                <a:cubicBezTo>
                  <a:pt x="190312" y="3471794"/>
                  <a:pt x="190312" y="3471794"/>
                  <a:pt x="189785" y="3472145"/>
                </a:cubicBezTo>
                <a:close/>
                <a:moveTo>
                  <a:pt x="205397" y="3470390"/>
                </a:moveTo>
                <a:cubicBezTo>
                  <a:pt x="207736" y="3470390"/>
                  <a:pt x="210075" y="3473197"/>
                  <a:pt x="212414" y="3473197"/>
                </a:cubicBezTo>
                <a:cubicBezTo>
                  <a:pt x="212414" y="3470390"/>
                  <a:pt x="212414" y="3470390"/>
                  <a:pt x="212414" y="3470390"/>
                </a:cubicBezTo>
                <a:cubicBezTo>
                  <a:pt x="210075" y="3470390"/>
                  <a:pt x="207736" y="3470390"/>
                  <a:pt x="205397" y="3470390"/>
                </a:cubicBezTo>
                <a:close/>
                <a:moveTo>
                  <a:pt x="5409345" y="3467583"/>
                </a:moveTo>
                <a:cubicBezTo>
                  <a:pt x="5407006" y="3467583"/>
                  <a:pt x="5407006" y="3470390"/>
                  <a:pt x="5404667" y="3470390"/>
                </a:cubicBezTo>
                <a:cubicBezTo>
                  <a:pt x="5407006" y="3470390"/>
                  <a:pt x="5409345" y="3470390"/>
                  <a:pt x="5411684" y="3470390"/>
                </a:cubicBezTo>
                <a:cubicBezTo>
                  <a:pt x="5409345" y="3470390"/>
                  <a:pt x="5409345" y="3467583"/>
                  <a:pt x="5409345" y="3467583"/>
                </a:cubicBezTo>
                <a:close/>
                <a:moveTo>
                  <a:pt x="160555" y="3467152"/>
                </a:moveTo>
                <a:cubicBezTo>
                  <a:pt x="160555" y="3469445"/>
                  <a:pt x="158265" y="3469445"/>
                  <a:pt x="155967" y="3471738"/>
                </a:cubicBezTo>
                <a:cubicBezTo>
                  <a:pt x="155967" y="3476325"/>
                  <a:pt x="158265" y="3471738"/>
                  <a:pt x="153674" y="3476325"/>
                </a:cubicBezTo>
                <a:cubicBezTo>
                  <a:pt x="153674" y="3476325"/>
                  <a:pt x="153674" y="3476325"/>
                  <a:pt x="151383" y="3478618"/>
                </a:cubicBezTo>
                <a:cubicBezTo>
                  <a:pt x="151383" y="3478618"/>
                  <a:pt x="151383" y="3476325"/>
                  <a:pt x="151383" y="3476325"/>
                </a:cubicBezTo>
                <a:cubicBezTo>
                  <a:pt x="151383" y="3476325"/>
                  <a:pt x="151383" y="3474032"/>
                  <a:pt x="149087" y="3471738"/>
                </a:cubicBezTo>
                <a:lnTo>
                  <a:pt x="153674" y="3469445"/>
                </a:lnTo>
                <a:close/>
                <a:moveTo>
                  <a:pt x="196135" y="3466180"/>
                </a:moveTo>
                <a:cubicBezTo>
                  <a:pt x="193890" y="3466180"/>
                  <a:pt x="189399" y="3468987"/>
                  <a:pt x="187155" y="3468987"/>
                </a:cubicBezTo>
                <a:cubicBezTo>
                  <a:pt x="189399" y="3468987"/>
                  <a:pt x="193890" y="3468987"/>
                  <a:pt x="198380" y="3468987"/>
                </a:cubicBezTo>
                <a:cubicBezTo>
                  <a:pt x="196135" y="3468987"/>
                  <a:pt x="196135" y="3466180"/>
                  <a:pt x="196135" y="3466180"/>
                </a:cubicBezTo>
                <a:close/>
                <a:moveTo>
                  <a:pt x="5440710" y="3466179"/>
                </a:moveTo>
                <a:lnTo>
                  <a:pt x="5441154" y="3466179"/>
                </a:lnTo>
                <a:lnTo>
                  <a:pt x="5440688" y="3466268"/>
                </a:lnTo>
                <a:close/>
                <a:moveTo>
                  <a:pt x="5429225" y="3466179"/>
                </a:moveTo>
                <a:cubicBezTo>
                  <a:pt x="5429225" y="3466179"/>
                  <a:pt x="5427120" y="3466179"/>
                  <a:pt x="5427120" y="3468285"/>
                </a:cubicBezTo>
                <a:cubicBezTo>
                  <a:pt x="5427120" y="3470390"/>
                  <a:pt x="5429225" y="3470390"/>
                  <a:pt x="5431330" y="3470390"/>
                </a:cubicBezTo>
                <a:cubicBezTo>
                  <a:pt x="5431330" y="3468285"/>
                  <a:pt x="5429225" y="3468285"/>
                  <a:pt x="5429225" y="3466179"/>
                </a:cubicBezTo>
                <a:close/>
                <a:moveTo>
                  <a:pt x="261004" y="3465128"/>
                </a:moveTo>
                <a:cubicBezTo>
                  <a:pt x="260479" y="3464777"/>
                  <a:pt x="259425" y="3464777"/>
                  <a:pt x="257320" y="3466180"/>
                </a:cubicBezTo>
                <a:cubicBezTo>
                  <a:pt x="259425" y="3466180"/>
                  <a:pt x="259425" y="3466180"/>
                  <a:pt x="259425" y="3466180"/>
                </a:cubicBezTo>
                <a:cubicBezTo>
                  <a:pt x="261530" y="3466180"/>
                  <a:pt x="261530" y="3466180"/>
                  <a:pt x="261530" y="3466180"/>
                </a:cubicBezTo>
                <a:cubicBezTo>
                  <a:pt x="261530" y="3466180"/>
                  <a:pt x="261530" y="3465478"/>
                  <a:pt x="261004" y="3465128"/>
                </a:cubicBezTo>
                <a:close/>
                <a:moveTo>
                  <a:pt x="5407562" y="3464074"/>
                </a:moveTo>
                <a:cubicBezTo>
                  <a:pt x="5407298" y="3464074"/>
                  <a:pt x="5406772" y="3464776"/>
                  <a:pt x="5404667" y="3466179"/>
                </a:cubicBezTo>
                <a:cubicBezTo>
                  <a:pt x="5406772" y="3466179"/>
                  <a:pt x="5406772" y="3466179"/>
                  <a:pt x="5408878" y="3466179"/>
                </a:cubicBezTo>
                <a:cubicBezTo>
                  <a:pt x="5407824" y="3464776"/>
                  <a:pt x="5407824" y="3464074"/>
                  <a:pt x="5407562" y="3464074"/>
                </a:cubicBezTo>
                <a:close/>
                <a:moveTo>
                  <a:pt x="5417998" y="3463373"/>
                </a:moveTo>
                <a:cubicBezTo>
                  <a:pt x="5417998" y="3463373"/>
                  <a:pt x="5417998" y="3466179"/>
                  <a:pt x="5415894" y="3466179"/>
                </a:cubicBezTo>
                <a:cubicBezTo>
                  <a:pt x="5417998" y="3466179"/>
                  <a:pt x="5417998" y="3466179"/>
                  <a:pt x="5420104" y="3466179"/>
                </a:cubicBezTo>
                <a:cubicBezTo>
                  <a:pt x="5420104" y="3463373"/>
                  <a:pt x="5420104" y="3463373"/>
                  <a:pt x="5420104" y="3463373"/>
                </a:cubicBezTo>
                <a:cubicBezTo>
                  <a:pt x="5420104" y="3463373"/>
                  <a:pt x="5420104" y="3463373"/>
                  <a:pt x="5417998" y="3463373"/>
                </a:cubicBezTo>
                <a:close/>
                <a:moveTo>
                  <a:pt x="275562" y="3463373"/>
                </a:moveTo>
                <a:cubicBezTo>
                  <a:pt x="275562" y="3463373"/>
                  <a:pt x="275562" y="3466180"/>
                  <a:pt x="278370" y="3466180"/>
                </a:cubicBezTo>
                <a:cubicBezTo>
                  <a:pt x="278370" y="3466180"/>
                  <a:pt x="278370" y="3463373"/>
                  <a:pt x="281175" y="3463373"/>
                </a:cubicBezTo>
                <a:cubicBezTo>
                  <a:pt x="278370" y="3463373"/>
                  <a:pt x="275562" y="3463373"/>
                  <a:pt x="275562" y="3463373"/>
                </a:cubicBezTo>
                <a:close/>
                <a:moveTo>
                  <a:pt x="227850" y="3461971"/>
                </a:moveTo>
                <a:cubicBezTo>
                  <a:pt x="222940" y="3461971"/>
                  <a:pt x="220482" y="3463374"/>
                  <a:pt x="218028" y="3463374"/>
                </a:cubicBezTo>
                <a:cubicBezTo>
                  <a:pt x="218028" y="3463374"/>
                  <a:pt x="220482" y="3463374"/>
                  <a:pt x="222940" y="3463374"/>
                </a:cubicBezTo>
                <a:cubicBezTo>
                  <a:pt x="225395" y="3463374"/>
                  <a:pt x="225395" y="3461971"/>
                  <a:pt x="227850" y="3461971"/>
                </a:cubicBezTo>
                <a:close/>
                <a:moveTo>
                  <a:pt x="187155" y="3461971"/>
                </a:moveTo>
                <a:cubicBezTo>
                  <a:pt x="187155" y="3461971"/>
                  <a:pt x="184348" y="3461971"/>
                  <a:pt x="184348" y="3463374"/>
                </a:cubicBezTo>
                <a:cubicBezTo>
                  <a:pt x="187155" y="3463374"/>
                  <a:pt x="187155" y="3463374"/>
                  <a:pt x="187155" y="3463374"/>
                </a:cubicBezTo>
                <a:cubicBezTo>
                  <a:pt x="187155" y="3461971"/>
                  <a:pt x="187155" y="3461971"/>
                  <a:pt x="187155" y="3461971"/>
                </a:cubicBezTo>
                <a:close/>
                <a:moveTo>
                  <a:pt x="5393440" y="3461970"/>
                </a:moveTo>
                <a:lnTo>
                  <a:pt x="5390634" y="3463373"/>
                </a:lnTo>
                <a:lnTo>
                  <a:pt x="5390634" y="3466179"/>
                </a:lnTo>
                <a:cubicBezTo>
                  <a:pt x="5393440" y="3466179"/>
                  <a:pt x="5393440" y="3466179"/>
                  <a:pt x="5393440" y="3466179"/>
                </a:cubicBezTo>
                <a:lnTo>
                  <a:pt x="5390635" y="3463373"/>
                </a:lnTo>
                <a:lnTo>
                  <a:pt x="5393440" y="3463373"/>
                </a:lnTo>
                <a:cubicBezTo>
                  <a:pt x="5393440" y="3461970"/>
                  <a:pt x="5393440" y="3461970"/>
                  <a:pt x="5393440" y="3461970"/>
                </a:cubicBezTo>
                <a:close/>
                <a:moveTo>
                  <a:pt x="209608" y="3456357"/>
                </a:moveTo>
                <a:cubicBezTo>
                  <a:pt x="209608" y="3459164"/>
                  <a:pt x="206800" y="3459164"/>
                  <a:pt x="206800" y="3461971"/>
                </a:cubicBezTo>
                <a:cubicBezTo>
                  <a:pt x="206800" y="3459164"/>
                  <a:pt x="209608" y="3459164"/>
                  <a:pt x="209608" y="3459164"/>
                </a:cubicBezTo>
                <a:cubicBezTo>
                  <a:pt x="209608" y="3459164"/>
                  <a:pt x="209608" y="3456357"/>
                  <a:pt x="209608" y="3456357"/>
                </a:cubicBezTo>
                <a:close/>
                <a:moveTo>
                  <a:pt x="188557" y="3456357"/>
                </a:moveTo>
                <a:cubicBezTo>
                  <a:pt x="188557" y="3456357"/>
                  <a:pt x="188557" y="3459164"/>
                  <a:pt x="188557" y="3461971"/>
                </a:cubicBezTo>
                <a:cubicBezTo>
                  <a:pt x="191364" y="3456357"/>
                  <a:pt x="191364" y="3456357"/>
                  <a:pt x="188557" y="3456357"/>
                </a:cubicBezTo>
                <a:close/>
                <a:moveTo>
                  <a:pt x="214753" y="3456270"/>
                </a:moveTo>
                <a:cubicBezTo>
                  <a:pt x="214753" y="3456532"/>
                  <a:pt x="214286" y="3457059"/>
                  <a:pt x="212414" y="3457059"/>
                </a:cubicBezTo>
                <a:cubicBezTo>
                  <a:pt x="212414" y="3457059"/>
                  <a:pt x="212414" y="3459164"/>
                  <a:pt x="212414" y="3459164"/>
                </a:cubicBezTo>
                <a:cubicBezTo>
                  <a:pt x="212414" y="3459164"/>
                  <a:pt x="212414" y="3459164"/>
                  <a:pt x="214285" y="3459164"/>
                </a:cubicBezTo>
                <a:cubicBezTo>
                  <a:pt x="216155" y="3457059"/>
                  <a:pt x="216155" y="3457059"/>
                  <a:pt x="218028" y="3457059"/>
                </a:cubicBezTo>
                <a:cubicBezTo>
                  <a:pt x="216155" y="3457059"/>
                  <a:pt x="216155" y="3457059"/>
                  <a:pt x="214285" y="3457059"/>
                </a:cubicBezTo>
                <a:cubicBezTo>
                  <a:pt x="214285" y="3456006"/>
                  <a:pt x="214753" y="3456006"/>
                  <a:pt x="214753" y="3456270"/>
                </a:cubicBezTo>
                <a:close/>
                <a:moveTo>
                  <a:pt x="198380" y="3454954"/>
                </a:moveTo>
                <a:cubicBezTo>
                  <a:pt x="198380" y="3454954"/>
                  <a:pt x="199784" y="3454954"/>
                  <a:pt x="199784" y="3456357"/>
                </a:cubicBezTo>
                <a:cubicBezTo>
                  <a:pt x="199784" y="3456357"/>
                  <a:pt x="199784" y="3456357"/>
                  <a:pt x="199784" y="3454954"/>
                </a:cubicBezTo>
                <a:cubicBezTo>
                  <a:pt x="199784" y="3454954"/>
                  <a:pt x="199784" y="3454954"/>
                  <a:pt x="198380" y="3454954"/>
                </a:cubicBezTo>
                <a:close/>
                <a:moveTo>
                  <a:pt x="5438174" y="3453394"/>
                </a:moveTo>
                <a:cubicBezTo>
                  <a:pt x="5435880" y="3455687"/>
                  <a:pt x="5433586" y="3455687"/>
                  <a:pt x="5431292" y="3455687"/>
                </a:cubicBezTo>
                <a:lnTo>
                  <a:pt x="5434140" y="3454026"/>
                </a:lnTo>
                <a:lnTo>
                  <a:pt x="5435197" y="3453642"/>
                </a:lnTo>
                <a:close/>
                <a:moveTo>
                  <a:pt x="5443046" y="3450527"/>
                </a:moveTo>
                <a:lnTo>
                  <a:pt x="5442885" y="3452146"/>
                </a:lnTo>
                <a:lnTo>
                  <a:pt x="5442760" y="3453394"/>
                </a:lnTo>
                <a:lnTo>
                  <a:pt x="5438174" y="3453394"/>
                </a:lnTo>
                <a:lnTo>
                  <a:pt x="5435880" y="3453394"/>
                </a:lnTo>
                <a:cubicBezTo>
                  <a:pt x="5435880" y="3451100"/>
                  <a:pt x="5435880" y="3451100"/>
                  <a:pt x="5435880" y="3451100"/>
                </a:cubicBezTo>
                <a:cubicBezTo>
                  <a:pt x="5438174" y="3451100"/>
                  <a:pt x="5438174" y="3451100"/>
                  <a:pt x="5438174" y="3451100"/>
                </a:cubicBezTo>
                <a:cubicBezTo>
                  <a:pt x="5440466" y="3451100"/>
                  <a:pt x="5442186" y="3450527"/>
                  <a:pt x="5443046" y="3450527"/>
                </a:cubicBezTo>
                <a:close/>
                <a:moveTo>
                  <a:pt x="205397" y="3449340"/>
                </a:moveTo>
                <a:cubicBezTo>
                  <a:pt x="200345" y="3452147"/>
                  <a:pt x="197819" y="3452147"/>
                  <a:pt x="192767" y="3452147"/>
                </a:cubicBezTo>
                <a:cubicBezTo>
                  <a:pt x="192767" y="3454954"/>
                  <a:pt x="192767" y="3454954"/>
                  <a:pt x="192767" y="3454954"/>
                </a:cubicBezTo>
                <a:cubicBezTo>
                  <a:pt x="195294" y="3454954"/>
                  <a:pt x="197819" y="3454954"/>
                  <a:pt x="200345" y="3452147"/>
                </a:cubicBezTo>
                <a:cubicBezTo>
                  <a:pt x="200345" y="3452147"/>
                  <a:pt x="202871" y="3452147"/>
                  <a:pt x="205397" y="3449340"/>
                </a:cubicBezTo>
                <a:close/>
                <a:moveTo>
                  <a:pt x="5427120" y="3447937"/>
                </a:moveTo>
                <a:cubicBezTo>
                  <a:pt x="5427120" y="3447937"/>
                  <a:pt x="5427120" y="3449340"/>
                  <a:pt x="5427120" y="3449340"/>
                </a:cubicBezTo>
                <a:cubicBezTo>
                  <a:pt x="5427120" y="3447937"/>
                  <a:pt x="5427120" y="3447937"/>
                  <a:pt x="5429927" y="3447937"/>
                </a:cubicBezTo>
                <a:cubicBezTo>
                  <a:pt x="5427120" y="3447937"/>
                  <a:pt x="5427120" y="3447937"/>
                  <a:pt x="5427120" y="3447937"/>
                </a:cubicBezTo>
                <a:close/>
                <a:moveTo>
                  <a:pt x="5406609" y="3445130"/>
                </a:moveTo>
                <a:cubicBezTo>
                  <a:pt x="5406609" y="3445130"/>
                  <a:pt x="5365806" y="3452147"/>
                  <a:pt x="5354472" y="3461502"/>
                </a:cubicBezTo>
                <a:cubicBezTo>
                  <a:pt x="5354472" y="3461502"/>
                  <a:pt x="5356738" y="3461502"/>
                  <a:pt x="5356738" y="3461502"/>
                </a:cubicBezTo>
                <a:lnTo>
                  <a:pt x="5353613" y="3463652"/>
                </a:lnTo>
                <a:lnTo>
                  <a:pt x="5352204" y="3463841"/>
                </a:lnTo>
                <a:cubicBezTo>
                  <a:pt x="5352204" y="3463841"/>
                  <a:pt x="5349938" y="3463841"/>
                  <a:pt x="5349938" y="3466180"/>
                </a:cubicBezTo>
                <a:lnTo>
                  <a:pt x="5353613" y="3463652"/>
                </a:lnTo>
                <a:lnTo>
                  <a:pt x="5363893" y="3462270"/>
                </a:lnTo>
                <a:cubicBezTo>
                  <a:pt x="5378132" y="3457994"/>
                  <a:pt x="5398109" y="3447469"/>
                  <a:pt x="5406609" y="3447469"/>
                </a:cubicBezTo>
                <a:cubicBezTo>
                  <a:pt x="5406609" y="3445130"/>
                  <a:pt x="5408876" y="3445130"/>
                  <a:pt x="5406609" y="3445130"/>
                </a:cubicBezTo>
                <a:close/>
                <a:moveTo>
                  <a:pt x="205397" y="3443727"/>
                </a:moveTo>
                <a:cubicBezTo>
                  <a:pt x="207736" y="3443727"/>
                  <a:pt x="207736" y="3445131"/>
                  <a:pt x="207736" y="3445131"/>
                </a:cubicBezTo>
                <a:cubicBezTo>
                  <a:pt x="210075" y="3443727"/>
                  <a:pt x="212414" y="3443727"/>
                  <a:pt x="212414" y="3443727"/>
                </a:cubicBezTo>
                <a:cubicBezTo>
                  <a:pt x="210075" y="3443727"/>
                  <a:pt x="207736" y="3443727"/>
                  <a:pt x="205397" y="3443727"/>
                </a:cubicBezTo>
                <a:close/>
                <a:moveTo>
                  <a:pt x="209608" y="3438114"/>
                </a:moveTo>
                <a:cubicBezTo>
                  <a:pt x="209608" y="3438114"/>
                  <a:pt x="209608" y="3440920"/>
                  <a:pt x="209608" y="3440920"/>
                </a:cubicBezTo>
                <a:cubicBezTo>
                  <a:pt x="211714" y="3440920"/>
                  <a:pt x="211714" y="3440920"/>
                  <a:pt x="211714" y="3440920"/>
                </a:cubicBezTo>
                <a:cubicBezTo>
                  <a:pt x="209608" y="3440920"/>
                  <a:pt x="209608" y="3440920"/>
                  <a:pt x="209608" y="3438114"/>
                </a:cubicBezTo>
                <a:close/>
                <a:moveTo>
                  <a:pt x="243286" y="3436711"/>
                </a:moveTo>
                <a:cubicBezTo>
                  <a:pt x="238797" y="3438115"/>
                  <a:pt x="236550" y="3438115"/>
                  <a:pt x="232061" y="3438115"/>
                </a:cubicBezTo>
                <a:cubicBezTo>
                  <a:pt x="234306" y="3438115"/>
                  <a:pt x="236550" y="3438115"/>
                  <a:pt x="236550" y="3438115"/>
                </a:cubicBezTo>
                <a:cubicBezTo>
                  <a:pt x="238797" y="3438115"/>
                  <a:pt x="241041" y="3438115"/>
                  <a:pt x="243286" y="3436711"/>
                </a:cubicBezTo>
                <a:close/>
                <a:moveTo>
                  <a:pt x="5422910" y="3436710"/>
                </a:moveTo>
                <a:cubicBezTo>
                  <a:pt x="5420572" y="3438816"/>
                  <a:pt x="5418232" y="3438816"/>
                  <a:pt x="5415894" y="3440920"/>
                </a:cubicBezTo>
                <a:lnTo>
                  <a:pt x="5417998" y="3440920"/>
                </a:lnTo>
                <a:lnTo>
                  <a:pt x="5415894" y="3443726"/>
                </a:lnTo>
                <a:cubicBezTo>
                  <a:pt x="5417998" y="3443726"/>
                  <a:pt x="5417998" y="3443726"/>
                  <a:pt x="5420104" y="3443726"/>
                </a:cubicBezTo>
                <a:cubicBezTo>
                  <a:pt x="5420104" y="3440920"/>
                  <a:pt x="5420104" y="3440920"/>
                  <a:pt x="5420104" y="3440920"/>
                </a:cubicBezTo>
                <a:lnTo>
                  <a:pt x="5418234" y="3440920"/>
                </a:lnTo>
                <a:close/>
                <a:moveTo>
                  <a:pt x="5406070" y="3436710"/>
                </a:moveTo>
                <a:cubicBezTo>
                  <a:pt x="5406070" y="3436710"/>
                  <a:pt x="5406070" y="3438114"/>
                  <a:pt x="5406070" y="3438114"/>
                </a:cubicBezTo>
                <a:cubicBezTo>
                  <a:pt x="5408876" y="3438114"/>
                  <a:pt x="5408876" y="3438114"/>
                  <a:pt x="5411684" y="3436710"/>
                </a:cubicBezTo>
                <a:cubicBezTo>
                  <a:pt x="5408876" y="3436710"/>
                  <a:pt x="5408876" y="3436710"/>
                  <a:pt x="5406070" y="3436710"/>
                </a:cubicBezTo>
                <a:close/>
                <a:moveTo>
                  <a:pt x="218028" y="3433904"/>
                </a:moveTo>
                <a:cubicBezTo>
                  <a:pt x="220482" y="3433904"/>
                  <a:pt x="220482" y="3436711"/>
                  <a:pt x="220482" y="3436711"/>
                </a:cubicBezTo>
                <a:cubicBezTo>
                  <a:pt x="222940" y="3436711"/>
                  <a:pt x="222940" y="3436711"/>
                  <a:pt x="225395" y="3436711"/>
                </a:cubicBezTo>
                <a:cubicBezTo>
                  <a:pt x="225395" y="3433904"/>
                  <a:pt x="227850" y="3433904"/>
                  <a:pt x="227850" y="3433904"/>
                </a:cubicBezTo>
                <a:cubicBezTo>
                  <a:pt x="225395" y="3433904"/>
                  <a:pt x="222940" y="3433904"/>
                  <a:pt x="220482" y="3433904"/>
                </a:cubicBezTo>
                <a:cubicBezTo>
                  <a:pt x="220482" y="3433904"/>
                  <a:pt x="220482" y="3433904"/>
                  <a:pt x="218028" y="3433904"/>
                </a:cubicBezTo>
                <a:close/>
                <a:moveTo>
                  <a:pt x="5398002" y="3433903"/>
                </a:moveTo>
                <a:cubicBezTo>
                  <a:pt x="5395546" y="3436242"/>
                  <a:pt x="5393090" y="3438581"/>
                  <a:pt x="5390634" y="3440920"/>
                </a:cubicBezTo>
                <a:cubicBezTo>
                  <a:pt x="5395546" y="3438581"/>
                  <a:pt x="5395546" y="3438581"/>
                  <a:pt x="5395546" y="3438581"/>
                </a:cubicBezTo>
                <a:cubicBezTo>
                  <a:pt x="5398002" y="3438581"/>
                  <a:pt x="5398002" y="3438581"/>
                  <a:pt x="5400458" y="3438581"/>
                </a:cubicBezTo>
                <a:cubicBezTo>
                  <a:pt x="5398002" y="3438581"/>
                  <a:pt x="5398002" y="3436242"/>
                  <a:pt x="5398002" y="3433903"/>
                </a:cubicBezTo>
                <a:close/>
                <a:moveTo>
                  <a:pt x="5431292" y="3432756"/>
                </a:moveTo>
                <a:cubicBezTo>
                  <a:pt x="5433586" y="3435049"/>
                  <a:pt x="5435880" y="3432756"/>
                  <a:pt x="5438174" y="3435049"/>
                </a:cubicBezTo>
                <a:cubicBezTo>
                  <a:pt x="5435880" y="3435049"/>
                  <a:pt x="5433586" y="3437342"/>
                  <a:pt x="5431292" y="3437342"/>
                </a:cubicBezTo>
                <a:cubicBezTo>
                  <a:pt x="5431292" y="3437342"/>
                  <a:pt x="5431292" y="3437342"/>
                  <a:pt x="5431292" y="3435049"/>
                </a:cubicBezTo>
                <a:cubicBezTo>
                  <a:pt x="5431292" y="3435049"/>
                  <a:pt x="5431292" y="3432756"/>
                  <a:pt x="5431292" y="3432756"/>
                </a:cubicBezTo>
                <a:close/>
                <a:moveTo>
                  <a:pt x="239077" y="3431098"/>
                </a:moveTo>
                <a:cubicBezTo>
                  <a:pt x="236739" y="3431098"/>
                  <a:pt x="234400" y="3433904"/>
                  <a:pt x="232061" y="3433904"/>
                </a:cubicBezTo>
                <a:cubicBezTo>
                  <a:pt x="232061" y="3433904"/>
                  <a:pt x="234400" y="3433904"/>
                  <a:pt x="234400" y="3433904"/>
                </a:cubicBezTo>
                <a:cubicBezTo>
                  <a:pt x="236739" y="3433904"/>
                  <a:pt x="236739" y="3431098"/>
                  <a:pt x="239077" y="3431098"/>
                </a:cubicBezTo>
                <a:close/>
                <a:moveTo>
                  <a:pt x="5415894" y="3431097"/>
                </a:moveTo>
                <a:cubicBezTo>
                  <a:pt x="5413788" y="3433903"/>
                  <a:pt x="5411684" y="3433903"/>
                  <a:pt x="5413788" y="3433903"/>
                </a:cubicBezTo>
                <a:cubicBezTo>
                  <a:pt x="5415894" y="3433903"/>
                  <a:pt x="5415894" y="3433903"/>
                  <a:pt x="5415894" y="3433903"/>
                </a:cubicBezTo>
                <a:cubicBezTo>
                  <a:pt x="5415894" y="3433903"/>
                  <a:pt x="5415894" y="3431097"/>
                  <a:pt x="5415894" y="3431097"/>
                </a:cubicBezTo>
                <a:close/>
                <a:moveTo>
                  <a:pt x="234400" y="3429694"/>
                </a:moveTo>
                <a:cubicBezTo>
                  <a:pt x="234400" y="3429694"/>
                  <a:pt x="232061" y="3429694"/>
                  <a:pt x="232061" y="3431098"/>
                </a:cubicBezTo>
                <a:cubicBezTo>
                  <a:pt x="232061" y="3431098"/>
                  <a:pt x="234400" y="3431098"/>
                  <a:pt x="234400" y="3431098"/>
                </a:cubicBezTo>
                <a:cubicBezTo>
                  <a:pt x="234400" y="3431098"/>
                  <a:pt x="234400" y="3431098"/>
                  <a:pt x="236739" y="3429694"/>
                </a:cubicBezTo>
                <a:close/>
                <a:moveTo>
                  <a:pt x="5422910" y="3422677"/>
                </a:moveTo>
                <a:cubicBezTo>
                  <a:pt x="5422910" y="3422677"/>
                  <a:pt x="5420103" y="3424081"/>
                  <a:pt x="5420103" y="3424081"/>
                </a:cubicBezTo>
                <a:cubicBezTo>
                  <a:pt x="5420103" y="3424081"/>
                  <a:pt x="5420103" y="3424081"/>
                  <a:pt x="5422910" y="3424081"/>
                </a:cubicBezTo>
                <a:cubicBezTo>
                  <a:pt x="5422910" y="3424081"/>
                  <a:pt x="5422910" y="3424081"/>
                  <a:pt x="5425716" y="3424081"/>
                </a:cubicBezTo>
                <a:cubicBezTo>
                  <a:pt x="5425716" y="3422677"/>
                  <a:pt x="5422910" y="3422677"/>
                  <a:pt x="5422910" y="3422677"/>
                </a:cubicBezTo>
                <a:close/>
                <a:moveTo>
                  <a:pt x="307839" y="3419871"/>
                </a:moveTo>
                <a:cubicBezTo>
                  <a:pt x="307839" y="3422678"/>
                  <a:pt x="307839" y="3422678"/>
                  <a:pt x="310646" y="3422678"/>
                </a:cubicBezTo>
                <a:cubicBezTo>
                  <a:pt x="310646" y="3419871"/>
                  <a:pt x="310646" y="3422678"/>
                  <a:pt x="307839" y="3419871"/>
                </a:cubicBezTo>
                <a:close/>
                <a:moveTo>
                  <a:pt x="284685" y="3418467"/>
                </a:moveTo>
                <a:cubicBezTo>
                  <a:pt x="282579" y="3420572"/>
                  <a:pt x="280473" y="3422678"/>
                  <a:pt x="278370" y="3424783"/>
                </a:cubicBezTo>
                <a:cubicBezTo>
                  <a:pt x="280473" y="3424783"/>
                  <a:pt x="280473" y="3422678"/>
                  <a:pt x="278370" y="3426887"/>
                </a:cubicBezTo>
                <a:lnTo>
                  <a:pt x="282579" y="3424081"/>
                </a:lnTo>
                <a:lnTo>
                  <a:pt x="282579" y="3426887"/>
                </a:lnTo>
                <a:cubicBezTo>
                  <a:pt x="283983" y="3425484"/>
                  <a:pt x="284684" y="3425484"/>
                  <a:pt x="284684" y="3425484"/>
                </a:cubicBezTo>
                <a:lnTo>
                  <a:pt x="282580" y="3424081"/>
                </a:lnTo>
                <a:lnTo>
                  <a:pt x="284685" y="3422678"/>
                </a:lnTo>
                <a:cubicBezTo>
                  <a:pt x="286789" y="3422678"/>
                  <a:pt x="286789" y="3420572"/>
                  <a:pt x="286789" y="3420572"/>
                </a:cubicBezTo>
                <a:cubicBezTo>
                  <a:pt x="286789" y="3420572"/>
                  <a:pt x="284685" y="3420572"/>
                  <a:pt x="284685" y="3420572"/>
                </a:cubicBezTo>
                <a:cubicBezTo>
                  <a:pt x="284685" y="3420572"/>
                  <a:pt x="284685" y="3420572"/>
                  <a:pt x="284685" y="3418467"/>
                </a:cubicBezTo>
                <a:close/>
                <a:moveTo>
                  <a:pt x="5431330" y="3412853"/>
                </a:moveTo>
                <a:cubicBezTo>
                  <a:pt x="5429458" y="3412853"/>
                  <a:pt x="5429458" y="3412853"/>
                  <a:pt x="5429458" y="3415660"/>
                </a:cubicBezTo>
                <a:lnTo>
                  <a:pt x="5431330" y="3415660"/>
                </a:lnTo>
                <a:cubicBezTo>
                  <a:pt x="5431330" y="3415660"/>
                  <a:pt x="5431330" y="3415660"/>
                  <a:pt x="5431330" y="3418467"/>
                </a:cubicBezTo>
                <a:cubicBezTo>
                  <a:pt x="5431330" y="3418467"/>
                  <a:pt x="5434136" y="3415660"/>
                  <a:pt x="5434136" y="3415660"/>
                </a:cubicBezTo>
                <a:cubicBezTo>
                  <a:pt x="5434136" y="3415660"/>
                  <a:pt x="5434136" y="3415660"/>
                  <a:pt x="5431330" y="3415660"/>
                </a:cubicBezTo>
                <a:cubicBezTo>
                  <a:pt x="5431330" y="3415660"/>
                  <a:pt x="5431330" y="3412853"/>
                  <a:pt x="5431330" y="3412853"/>
                </a:cubicBezTo>
                <a:close/>
                <a:moveTo>
                  <a:pt x="5425716" y="3412853"/>
                </a:moveTo>
                <a:cubicBezTo>
                  <a:pt x="5422910" y="3412853"/>
                  <a:pt x="5420103" y="3412853"/>
                  <a:pt x="5420103" y="3415660"/>
                </a:cubicBezTo>
                <a:cubicBezTo>
                  <a:pt x="5420103" y="3415660"/>
                  <a:pt x="5420103" y="3415660"/>
                  <a:pt x="5420103" y="3418467"/>
                </a:cubicBezTo>
                <a:cubicBezTo>
                  <a:pt x="5420103" y="3418467"/>
                  <a:pt x="5422910" y="3415660"/>
                  <a:pt x="5422910" y="3415660"/>
                </a:cubicBezTo>
                <a:cubicBezTo>
                  <a:pt x="5422910" y="3415660"/>
                  <a:pt x="5422910" y="3415660"/>
                  <a:pt x="5425716" y="3412853"/>
                </a:cubicBezTo>
                <a:close/>
                <a:moveTo>
                  <a:pt x="5415894" y="3412853"/>
                </a:moveTo>
                <a:cubicBezTo>
                  <a:pt x="5415894" y="3415660"/>
                  <a:pt x="5415894" y="3415660"/>
                  <a:pt x="5415894" y="3415660"/>
                </a:cubicBezTo>
                <a:cubicBezTo>
                  <a:pt x="5415894" y="3415660"/>
                  <a:pt x="5418700" y="3412853"/>
                  <a:pt x="5418700" y="3412853"/>
                </a:cubicBezTo>
                <a:cubicBezTo>
                  <a:pt x="5418700" y="3412853"/>
                  <a:pt x="5415894" y="3412853"/>
                  <a:pt x="5415894" y="3412853"/>
                </a:cubicBezTo>
                <a:close/>
                <a:moveTo>
                  <a:pt x="248900" y="3411451"/>
                </a:moveTo>
                <a:cubicBezTo>
                  <a:pt x="248900" y="3411451"/>
                  <a:pt x="251239" y="3412855"/>
                  <a:pt x="251239" y="3412855"/>
                </a:cubicBezTo>
                <a:cubicBezTo>
                  <a:pt x="253579" y="3412855"/>
                  <a:pt x="253579" y="3411451"/>
                  <a:pt x="255917" y="3411451"/>
                </a:cubicBezTo>
                <a:cubicBezTo>
                  <a:pt x="253579" y="3411451"/>
                  <a:pt x="251239" y="3411451"/>
                  <a:pt x="248900" y="3411451"/>
                </a:cubicBezTo>
                <a:close/>
                <a:moveTo>
                  <a:pt x="271353" y="3404434"/>
                </a:moveTo>
                <a:cubicBezTo>
                  <a:pt x="268898" y="3406540"/>
                  <a:pt x="263986" y="3406540"/>
                  <a:pt x="261530" y="3408645"/>
                </a:cubicBezTo>
                <a:cubicBezTo>
                  <a:pt x="263986" y="3408645"/>
                  <a:pt x="266441" y="3408645"/>
                  <a:pt x="268898" y="3406540"/>
                </a:cubicBezTo>
                <a:cubicBezTo>
                  <a:pt x="268898" y="3406540"/>
                  <a:pt x="271353" y="3406540"/>
                  <a:pt x="271353" y="3404434"/>
                </a:cubicBezTo>
                <a:close/>
                <a:moveTo>
                  <a:pt x="5436943" y="3404433"/>
                </a:moveTo>
                <a:cubicBezTo>
                  <a:pt x="5436943" y="3406539"/>
                  <a:pt x="5436943" y="3406539"/>
                  <a:pt x="5434136" y="3406539"/>
                </a:cubicBezTo>
                <a:cubicBezTo>
                  <a:pt x="5434136" y="3408644"/>
                  <a:pt x="5434136" y="3408644"/>
                  <a:pt x="5434136" y="3408644"/>
                </a:cubicBezTo>
                <a:cubicBezTo>
                  <a:pt x="5436943" y="3406539"/>
                  <a:pt x="5436943" y="3406539"/>
                  <a:pt x="5436943" y="3404433"/>
                </a:cubicBezTo>
                <a:close/>
                <a:moveTo>
                  <a:pt x="5429927" y="3404433"/>
                </a:moveTo>
                <a:cubicBezTo>
                  <a:pt x="5427588" y="3404433"/>
                  <a:pt x="5425249" y="3405837"/>
                  <a:pt x="5422910" y="3405837"/>
                </a:cubicBezTo>
                <a:cubicBezTo>
                  <a:pt x="5425249" y="3405837"/>
                  <a:pt x="5427588" y="3405837"/>
                  <a:pt x="5427588" y="3405837"/>
                </a:cubicBezTo>
                <a:cubicBezTo>
                  <a:pt x="5429927" y="3404433"/>
                  <a:pt x="5429927" y="3404433"/>
                  <a:pt x="5429927" y="3404433"/>
                </a:cubicBezTo>
                <a:close/>
                <a:moveTo>
                  <a:pt x="5422910" y="3398820"/>
                </a:moveTo>
                <a:cubicBezTo>
                  <a:pt x="5420805" y="3398820"/>
                  <a:pt x="5420805" y="3401627"/>
                  <a:pt x="5418700" y="3401627"/>
                </a:cubicBezTo>
                <a:cubicBezTo>
                  <a:pt x="5420805" y="3401627"/>
                  <a:pt x="5420805" y="3401627"/>
                  <a:pt x="5420805" y="3401627"/>
                </a:cubicBezTo>
                <a:cubicBezTo>
                  <a:pt x="5422910" y="3398820"/>
                  <a:pt x="5422910" y="3398820"/>
                  <a:pt x="5422910" y="3398820"/>
                </a:cubicBezTo>
                <a:close/>
                <a:moveTo>
                  <a:pt x="240831" y="3398360"/>
                </a:moveTo>
                <a:cubicBezTo>
                  <a:pt x="240831" y="3398360"/>
                  <a:pt x="243126" y="3398360"/>
                  <a:pt x="243126" y="3398360"/>
                </a:cubicBezTo>
                <a:cubicBezTo>
                  <a:pt x="240831" y="3400653"/>
                  <a:pt x="238538" y="3400653"/>
                  <a:pt x="236246" y="3402946"/>
                </a:cubicBezTo>
                <a:cubicBezTo>
                  <a:pt x="238538" y="3400653"/>
                  <a:pt x="240831" y="3400653"/>
                  <a:pt x="240831" y="3398360"/>
                </a:cubicBezTo>
                <a:close/>
                <a:moveTo>
                  <a:pt x="5436943" y="3397417"/>
                </a:moveTo>
                <a:cubicBezTo>
                  <a:pt x="5436943" y="3397417"/>
                  <a:pt x="5436943" y="3398821"/>
                  <a:pt x="5436943" y="3398821"/>
                </a:cubicBezTo>
                <a:cubicBezTo>
                  <a:pt x="5436943" y="3398821"/>
                  <a:pt x="5439282" y="3398821"/>
                  <a:pt x="5441621" y="3397417"/>
                </a:cubicBezTo>
                <a:close/>
                <a:moveTo>
                  <a:pt x="5486338" y="3396067"/>
                </a:moveTo>
                <a:cubicBezTo>
                  <a:pt x="5484046" y="3396067"/>
                  <a:pt x="5481752" y="3396067"/>
                  <a:pt x="5481752" y="3398360"/>
                </a:cubicBezTo>
                <a:lnTo>
                  <a:pt x="5481752" y="3397596"/>
                </a:lnTo>
                <a:close/>
                <a:moveTo>
                  <a:pt x="5463606" y="3394611"/>
                </a:moveTo>
                <a:cubicBezTo>
                  <a:pt x="5461502" y="3396716"/>
                  <a:pt x="5459396" y="3396716"/>
                  <a:pt x="5455186" y="3396716"/>
                </a:cubicBezTo>
                <a:cubicBezTo>
                  <a:pt x="5457291" y="3398821"/>
                  <a:pt x="5457291" y="3398821"/>
                  <a:pt x="5459396" y="3398821"/>
                </a:cubicBezTo>
                <a:cubicBezTo>
                  <a:pt x="5461502" y="3396716"/>
                  <a:pt x="5463606" y="3396716"/>
                  <a:pt x="5463606" y="3394611"/>
                </a:cubicBezTo>
                <a:close/>
                <a:moveTo>
                  <a:pt x="5450134" y="3394611"/>
                </a:moveTo>
                <a:cubicBezTo>
                  <a:pt x="5447889" y="3396716"/>
                  <a:pt x="5445644" y="3396716"/>
                  <a:pt x="5441154" y="3398821"/>
                </a:cubicBezTo>
                <a:cubicBezTo>
                  <a:pt x="5445644" y="3398821"/>
                  <a:pt x="5450134" y="3396716"/>
                  <a:pt x="5452380" y="3396716"/>
                </a:cubicBezTo>
                <a:cubicBezTo>
                  <a:pt x="5452380" y="3394611"/>
                  <a:pt x="5450134" y="3394611"/>
                  <a:pt x="5450134" y="3394611"/>
                </a:cubicBezTo>
                <a:close/>
                <a:moveTo>
                  <a:pt x="5473430" y="3393207"/>
                </a:moveTo>
                <a:cubicBezTo>
                  <a:pt x="5471091" y="3393207"/>
                  <a:pt x="5468752" y="3395313"/>
                  <a:pt x="5466413" y="3397417"/>
                </a:cubicBezTo>
                <a:cubicBezTo>
                  <a:pt x="5468752" y="3395313"/>
                  <a:pt x="5468752" y="3395313"/>
                  <a:pt x="5471091" y="3395313"/>
                </a:cubicBezTo>
                <a:cubicBezTo>
                  <a:pt x="5471091" y="3395313"/>
                  <a:pt x="5473430" y="3393207"/>
                  <a:pt x="5473430" y="3393207"/>
                </a:cubicBezTo>
                <a:close/>
                <a:moveTo>
                  <a:pt x="5456590" y="3393207"/>
                </a:moveTo>
                <a:cubicBezTo>
                  <a:pt x="5456590" y="3393207"/>
                  <a:pt x="5456590" y="3394611"/>
                  <a:pt x="5455186" y="3394611"/>
                </a:cubicBezTo>
                <a:cubicBezTo>
                  <a:pt x="5455186" y="3394611"/>
                  <a:pt x="5456590" y="3394611"/>
                  <a:pt x="5456590" y="3394611"/>
                </a:cubicBezTo>
                <a:cubicBezTo>
                  <a:pt x="5456590" y="3393207"/>
                  <a:pt x="5456590" y="3393207"/>
                  <a:pt x="5456590" y="3393207"/>
                </a:cubicBezTo>
                <a:close/>
                <a:moveTo>
                  <a:pt x="5429927" y="3393207"/>
                </a:moveTo>
                <a:cubicBezTo>
                  <a:pt x="5429927" y="3393207"/>
                  <a:pt x="5427120" y="3394611"/>
                  <a:pt x="5427120" y="3394611"/>
                </a:cubicBezTo>
                <a:cubicBezTo>
                  <a:pt x="5427120" y="3394611"/>
                  <a:pt x="5427120" y="3394611"/>
                  <a:pt x="5429927" y="3394611"/>
                </a:cubicBezTo>
                <a:cubicBezTo>
                  <a:pt x="5429927" y="3393207"/>
                  <a:pt x="5429927" y="3393207"/>
                  <a:pt x="5429927" y="3393207"/>
                </a:cubicBezTo>
                <a:close/>
                <a:moveTo>
                  <a:pt x="5425716" y="3393207"/>
                </a:moveTo>
                <a:cubicBezTo>
                  <a:pt x="5422910" y="3393207"/>
                  <a:pt x="5420103" y="3394611"/>
                  <a:pt x="5420103" y="3394611"/>
                </a:cubicBezTo>
                <a:cubicBezTo>
                  <a:pt x="5422910" y="3394611"/>
                  <a:pt x="5422910" y="3394611"/>
                  <a:pt x="5422910" y="3394611"/>
                </a:cubicBezTo>
                <a:cubicBezTo>
                  <a:pt x="5422910" y="3394611"/>
                  <a:pt x="5422910" y="3394611"/>
                  <a:pt x="5425716" y="3393207"/>
                </a:cubicBezTo>
                <a:close/>
                <a:moveTo>
                  <a:pt x="5469220" y="3390400"/>
                </a:moveTo>
                <a:cubicBezTo>
                  <a:pt x="5466413" y="3392506"/>
                  <a:pt x="5469220" y="3390400"/>
                  <a:pt x="5463606" y="3392506"/>
                </a:cubicBezTo>
                <a:cubicBezTo>
                  <a:pt x="5466413" y="3392506"/>
                  <a:pt x="5466413" y="3392506"/>
                  <a:pt x="5469220" y="3394611"/>
                </a:cubicBezTo>
                <a:cubicBezTo>
                  <a:pt x="5469220" y="3392506"/>
                  <a:pt x="5469220" y="3392506"/>
                  <a:pt x="5469220" y="3390400"/>
                </a:cubicBezTo>
                <a:close/>
                <a:moveTo>
                  <a:pt x="5459396" y="3390400"/>
                </a:moveTo>
                <a:cubicBezTo>
                  <a:pt x="5459396" y="3390400"/>
                  <a:pt x="5459396" y="3393207"/>
                  <a:pt x="5459396" y="3393207"/>
                </a:cubicBezTo>
                <a:cubicBezTo>
                  <a:pt x="5462202" y="3393207"/>
                  <a:pt x="5462202" y="3393207"/>
                  <a:pt x="5462202" y="3393207"/>
                </a:cubicBezTo>
                <a:cubicBezTo>
                  <a:pt x="5462202" y="3390400"/>
                  <a:pt x="5462202" y="3390400"/>
                  <a:pt x="5459396" y="3390400"/>
                </a:cubicBezTo>
                <a:close/>
                <a:moveTo>
                  <a:pt x="5439048" y="3390400"/>
                </a:moveTo>
                <a:cubicBezTo>
                  <a:pt x="5439048" y="3393207"/>
                  <a:pt x="5436943" y="3393207"/>
                  <a:pt x="5436943" y="3393207"/>
                </a:cubicBezTo>
                <a:cubicBezTo>
                  <a:pt x="5439048" y="3393207"/>
                  <a:pt x="5439048" y="3393207"/>
                  <a:pt x="5441154" y="3393207"/>
                </a:cubicBezTo>
                <a:cubicBezTo>
                  <a:pt x="5441154" y="3393207"/>
                  <a:pt x="5441154" y="3390400"/>
                  <a:pt x="5441154" y="3390400"/>
                </a:cubicBezTo>
                <a:cubicBezTo>
                  <a:pt x="5441154" y="3390400"/>
                  <a:pt x="5439048" y="3390400"/>
                  <a:pt x="5439048" y="3390400"/>
                </a:cubicBezTo>
                <a:close/>
                <a:moveTo>
                  <a:pt x="5447594" y="3387307"/>
                </a:moveTo>
                <a:lnTo>
                  <a:pt x="5448170" y="3387595"/>
                </a:lnTo>
                <a:lnTo>
                  <a:pt x="5447012" y="3387595"/>
                </a:lnTo>
                <a:close/>
                <a:moveTo>
                  <a:pt x="5465360" y="3384963"/>
                </a:moveTo>
                <a:cubicBezTo>
                  <a:pt x="5465009" y="3384963"/>
                  <a:pt x="5465009" y="3385490"/>
                  <a:pt x="5463606" y="3387595"/>
                </a:cubicBezTo>
                <a:cubicBezTo>
                  <a:pt x="5463606" y="3385490"/>
                  <a:pt x="5463606" y="3385490"/>
                  <a:pt x="5466413" y="3385490"/>
                </a:cubicBezTo>
                <a:cubicBezTo>
                  <a:pt x="5466413" y="3385490"/>
                  <a:pt x="5469220" y="3385490"/>
                  <a:pt x="5469220" y="3385490"/>
                </a:cubicBezTo>
                <a:cubicBezTo>
                  <a:pt x="5466413" y="3385490"/>
                  <a:pt x="5465711" y="3384963"/>
                  <a:pt x="5465360" y="3384963"/>
                </a:cubicBezTo>
                <a:close/>
                <a:moveTo>
                  <a:pt x="5483730" y="3384178"/>
                </a:moveTo>
                <a:lnTo>
                  <a:pt x="5483236" y="3384601"/>
                </a:lnTo>
                <a:lnTo>
                  <a:pt x="5481816" y="3384601"/>
                </a:lnTo>
                <a:lnTo>
                  <a:pt x="5482640" y="3384249"/>
                </a:lnTo>
                <a:close/>
                <a:moveTo>
                  <a:pt x="5406772" y="3383384"/>
                </a:moveTo>
                <a:lnTo>
                  <a:pt x="5407474" y="3384320"/>
                </a:lnTo>
                <a:lnTo>
                  <a:pt x="5404667" y="3386191"/>
                </a:lnTo>
                <a:cubicBezTo>
                  <a:pt x="5406772" y="3386191"/>
                  <a:pt x="5406772" y="3386191"/>
                  <a:pt x="5408878" y="3386191"/>
                </a:cubicBezTo>
                <a:lnTo>
                  <a:pt x="5407474" y="3384320"/>
                </a:lnTo>
                <a:lnTo>
                  <a:pt x="5408878" y="3383384"/>
                </a:lnTo>
                <a:cubicBezTo>
                  <a:pt x="5406772" y="3383384"/>
                  <a:pt x="5406772" y="3383384"/>
                  <a:pt x="5406772" y="3383384"/>
                </a:cubicBezTo>
                <a:close/>
                <a:moveTo>
                  <a:pt x="5459864" y="3380578"/>
                </a:moveTo>
                <a:cubicBezTo>
                  <a:pt x="5459864" y="3380578"/>
                  <a:pt x="5457526" y="3380578"/>
                  <a:pt x="5455186" y="3383384"/>
                </a:cubicBezTo>
                <a:cubicBezTo>
                  <a:pt x="5457526" y="3380578"/>
                  <a:pt x="5459864" y="3380578"/>
                  <a:pt x="5462204" y="3380578"/>
                </a:cubicBezTo>
                <a:cubicBezTo>
                  <a:pt x="5462204" y="3380578"/>
                  <a:pt x="5462204" y="3380578"/>
                  <a:pt x="5459864" y="3380578"/>
                </a:cubicBezTo>
                <a:close/>
                <a:moveTo>
                  <a:pt x="5446064" y="3380578"/>
                </a:moveTo>
                <a:cubicBezTo>
                  <a:pt x="5443960" y="3383384"/>
                  <a:pt x="5443960" y="3383384"/>
                  <a:pt x="5443960" y="3383384"/>
                </a:cubicBezTo>
                <a:cubicBezTo>
                  <a:pt x="5446064" y="3383384"/>
                  <a:pt x="5448170" y="3380578"/>
                  <a:pt x="5446064" y="3383384"/>
                </a:cubicBezTo>
                <a:cubicBezTo>
                  <a:pt x="5446064" y="3385723"/>
                  <a:pt x="5446064" y="3385723"/>
                  <a:pt x="5446064" y="3385723"/>
                </a:cubicBezTo>
                <a:cubicBezTo>
                  <a:pt x="5447116" y="3386893"/>
                  <a:pt x="5448170" y="3386893"/>
                  <a:pt x="5448433" y="3386893"/>
                </a:cubicBezTo>
                <a:lnTo>
                  <a:pt x="5447594" y="3387307"/>
                </a:lnTo>
                <a:lnTo>
                  <a:pt x="5445362" y="3386191"/>
                </a:lnTo>
                <a:cubicBezTo>
                  <a:pt x="5445362" y="3387595"/>
                  <a:pt x="5445362" y="3387595"/>
                  <a:pt x="5445362" y="3387595"/>
                </a:cubicBezTo>
                <a:lnTo>
                  <a:pt x="5447012" y="3387595"/>
                </a:lnTo>
                <a:lnTo>
                  <a:pt x="5446064" y="3388062"/>
                </a:lnTo>
                <a:cubicBezTo>
                  <a:pt x="5446064" y="3388062"/>
                  <a:pt x="5446064" y="3388062"/>
                  <a:pt x="5443960" y="3388062"/>
                </a:cubicBezTo>
                <a:cubicBezTo>
                  <a:pt x="5446064" y="3388062"/>
                  <a:pt x="5446064" y="3390401"/>
                  <a:pt x="5446064" y="3390401"/>
                </a:cubicBezTo>
                <a:cubicBezTo>
                  <a:pt x="5446064" y="3390401"/>
                  <a:pt x="5446064" y="3388062"/>
                  <a:pt x="5446064" y="3388062"/>
                </a:cubicBezTo>
                <a:cubicBezTo>
                  <a:pt x="5448170" y="3388062"/>
                  <a:pt x="5448170" y="3388062"/>
                  <a:pt x="5448170" y="3388062"/>
                </a:cubicBezTo>
                <a:cubicBezTo>
                  <a:pt x="5450275" y="3385723"/>
                  <a:pt x="5450275" y="3388062"/>
                  <a:pt x="5450275" y="3385723"/>
                </a:cubicBezTo>
                <a:cubicBezTo>
                  <a:pt x="5452380" y="3383384"/>
                  <a:pt x="5450275" y="3385723"/>
                  <a:pt x="5452380" y="3383384"/>
                </a:cubicBezTo>
                <a:cubicBezTo>
                  <a:pt x="5450275" y="3383384"/>
                  <a:pt x="5448170" y="3383384"/>
                  <a:pt x="5446064" y="3383384"/>
                </a:cubicBezTo>
                <a:cubicBezTo>
                  <a:pt x="5448170" y="3383384"/>
                  <a:pt x="5450275" y="3383384"/>
                  <a:pt x="5450275" y="3380578"/>
                </a:cubicBezTo>
                <a:close/>
                <a:moveTo>
                  <a:pt x="335905" y="3380578"/>
                </a:moveTo>
                <a:cubicBezTo>
                  <a:pt x="333099" y="3380578"/>
                  <a:pt x="333099" y="3380578"/>
                  <a:pt x="330293" y="3383385"/>
                </a:cubicBezTo>
                <a:cubicBezTo>
                  <a:pt x="330293" y="3383385"/>
                  <a:pt x="333099" y="3383385"/>
                  <a:pt x="333099" y="3383385"/>
                </a:cubicBezTo>
                <a:cubicBezTo>
                  <a:pt x="333099" y="3383385"/>
                  <a:pt x="335905" y="3383385"/>
                  <a:pt x="335905" y="3383385"/>
                </a:cubicBezTo>
                <a:cubicBezTo>
                  <a:pt x="335905" y="3380578"/>
                  <a:pt x="335905" y="3380578"/>
                  <a:pt x="335905" y="3380578"/>
                </a:cubicBezTo>
                <a:close/>
                <a:moveTo>
                  <a:pt x="5493220" y="3380014"/>
                </a:moveTo>
                <a:cubicBezTo>
                  <a:pt x="5490926" y="3382308"/>
                  <a:pt x="5488632" y="3383455"/>
                  <a:pt x="5486052" y="3384029"/>
                </a:cubicBezTo>
                <a:lnTo>
                  <a:pt x="5483730" y="3384178"/>
                </a:lnTo>
                <a:lnTo>
                  <a:pt x="5484656" y="3383384"/>
                </a:lnTo>
                <a:lnTo>
                  <a:pt x="5482640" y="3384249"/>
                </a:lnTo>
                <a:lnTo>
                  <a:pt x="5477164" y="3384601"/>
                </a:lnTo>
                <a:lnTo>
                  <a:pt x="5481816" y="3384601"/>
                </a:lnTo>
                <a:lnTo>
                  <a:pt x="5474832" y="3387595"/>
                </a:lnTo>
                <a:cubicBezTo>
                  <a:pt x="5477288" y="3387595"/>
                  <a:pt x="5477288" y="3387595"/>
                  <a:pt x="5479744" y="3387595"/>
                </a:cubicBezTo>
                <a:lnTo>
                  <a:pt x="5483236" y="3384601"/>
                </a:lnTo>
                <a:lnTo>
                  <a:pt x="5486052" y="3384601"/>
                </a:lnTo>
                <a:cubicBezTo>
                  <a:pt x="5488059" y="3384601"/>
                  <a:pt x="5489779" y="3384601"/>
                  <a:pt x="5493220" y="3384601"/>
                </a:cubicBezTo>
                <a:cubicBezTo>
                  <a:pt x="5493220" y="3382308"/>
                  <a:pt x="5493220" y="3382308"/>
                  <a:pt x="5495514" y="3382308"/>
                </a:cubicBezTo>
                <a:cubicBezTo>
                  <a:pt x="5493220" y="3382308"/>
                  <a:pt x="5493220" y="3382308"/>
                  <a:pt x="5493220" y="3380014"/>
                </a:cubicBezTo>
                <a:close/>
                <a:moveTo>
                  <a:pt x="5468418" y="3379174"/>
                </a:moveTo>
                <a:cubicBezTo>
                  <a:pt x="5466012" y="3379174"/>
                  <a:pt x="5463606" y="3381279"/>
                  <a:pt x="5463606" y="3381279"/>
                </a:cubicBezTo>
                <a:cubicBezTo>
                  <a:pt x="5463606" y="3381279"/>
                  <a:pt x="5463606" y="3381279"/>
                  <a:pt x="5466012" y="3381279"/>
                </a:cubicBezTo>
                <a:cubicBezTo>
                  <a:pt x="5466012" y="3381279"/>
                  <a:pt x="5468418" y="3383384"/>
                  <a:pt x="5468418" y="3383384"/>
                </a:cubicBezTo>
                <a:cubicBezTo>
                  <a:pt x="5473228" y="3381279"/>
                  <a:pt x="5475634" y="3381279"/>
                  <a:pt x="5480446" y="3381279"/>
                </a:cubicBezTo>
                <a:cubicBezTo>
                  <a:pt x="5475634" y="3379174"/>
                  <a:pt x="5468418" y="3381279"/>
                  <a:pt x="5466012" y="3381279"/>
                </a:cubicBezTo>
                <a:cubicBezTo>
                  <a:pt x="5466012" y="3381279"/>
                  <a:pt x="5466012" y="3379174"/>
                  <a:pt x="5468418" y="3379174"/>
                </a:cubicBezTo>
                <a:close/>
                <a:moveTo>
                  <a:pt x="5401860" y="3379174"/>
                </a:moveTo>
                <a:cubicBezTo>
                  <a:pt x="5399522" y="3381279"/>
                  <a:pt x="5397182" y="3381279"/>
                  <a:pt x="5394844" y="3381279"/>
                </a:cubicBezTo>
                <a:cubicBezTo>
                  <a:pt x="5394844" y="3381279"/>
                  <a:pt x="5397182" y="3381279"/>
                  <a:pt x="5397182" y="3381279"/>
                </a:cubicBezTo>
                <a:cubicBezTo>
                  <a:pt x="5399522" y="3381279"/>
                  <a:pt x="5399522" y="3381279"/>
                  <a:pt x="5399522" y="3383384"/>
                </a:cubicBezTo>
                <a:cubicBezTo>
                  <a:pt x="5401860" y="3381279"/>
                  <a:pt x="5401860" y="3381279"/>
                  <a:pt x="5401860" y="3381279"/>
                </a:cubicBezTo>
                <a:cubicBezTo>
                  <a:pt x="5401860" y="3381279"/>
                  <a:pt x="5401860" y="3381279"/>
                  <a:pt x="5401860" y="3379174"/>
                </a:cubicBezTo>
                <a:close/>
                <a:moveTo>
                  <a:pt x="5495514" y="3377721"/>
                </a:moveTo>
                <a:cubicBezTo>
                  <a:pt x="5495514" y="3377721"/>
                  <a:pt x="5495514" y="3377721"/>
                  <a:pt x="5495514" y="3380014"/>
                </a:cubicBezTo>
                <a:lnTo>
                  <a:pt x="5497808" y="3380014"/>
                </a:lnTo>
                <a:lnTo>
                  <a:pt x="5500100" y="3380014"/>
                </a:lnTo>
                <a:cubicBezTo>
                  <a:pt x="5497808" y="3380014"/>
                  <a:pt x="5497808" y="3375428"/>
                  <a:pt x="5495514" y="3377721"/>
                </a:cubicBezTo>
                <a:close/>
                <a:moveTo>
                  <a:pt x="292404" y="3376368"/>
                </a:moveTo>
                <a:cubicBezTo>
                  <a:pt x="290064" y="3379175"/>
                  <a:pt x="287725" y="3379175"/>
                  <a:pt x="285387" y="3379175"/>
                </a:cubicBezTo>
                <a:cubicBezTo>
                  <a:pt x="285387" y="3379175"/>
                  <a:pt x="287725" y="3379175"/>
                  <a:pt x="287725" y="3379175"/>
                </a:cubicBezTo>
                <a:cubicBezTo>
                  <a:pt x="290064" y="3379175"/>
                  <a:pt x="290064" y="3379175"/>
                  <a:pt x="292404" y="3376368"/>
                </a:cubicBezTo>
                <a:close/>
                <a:moveTo>
                  <a:pt x="5452380" y="3376367"/>
                </a:moveTo>
                <a:cubicBezTo>
                  <a:pt x="5452380" y="3376367"/>
                  <a:pt x="5452380" y="3379174"/>
                  <a:pt x="5450976" y="3379174"/>
                </a:cubicBezTo>
                <a:cubicBezTo>
                  <a:pt x="5450976" y="3379174"/>
                  <a:pt x="5452380" y="3379174"/>
                  <a:pt x="5452380" y="3379174"/>
                </a:cubicBezTo>
                <a:cubicBezTo>
                  <a:pt x="5452380" y="3379174"/>
                  <a:pt x="5452380" y="3376367"/>
                  <a:pt x="5452380" y="3376367"/>
                </a:cubicBezTo>
                <a:close/>
                <a:moveTo>
                  <a:pt x="306436" y="3372159"/>
                </a:moveTo>
                <a:cubicBezTo>
                  <a:pt x="301384" y="3372159"/>
                  <a:pt x="298858" y="3374264"/>
                  <a:pt x="293806" y="3374264"/>
                </a:cubicBezTo>
                <a:cubicBezTo>
                  <a:pt x="296332" y="3374264"/>
                  <a:pt x="298858" y="3376369"/>
                  <a:pt x="298858" y="3376369"/>
                </a:cubicBezTo>
                <a:cubicBezTo>
                  <a:pt x="301384" y="3374264"/>
                  <a:pt x="303910" y="3372159"/>
                  <a:pt x="306436" y="3372159"/>
                </a:cubicBezTo>
                <a:close/>
                <a:moveTo>
                  <a:pt x="5466764" y="3372158"/>
                </a:moveTo>
                <a:cubicBezTo>
                  <a:pt x="5466764" y="3372158"/>
                  <a:pt x="5464307" y="3374263"/>
                  <a:pt x="5464307" y="3374263"/>
                </a:cubicBezTo>
                <a:cubicBezTo>
                  <a:pt x="5464307" y="3376368"/>
                  <a:pt x="5464307" y="3374263"/>
                  <a:pt x="5459396" y="3376368"/>
                </a:cubicBezTo>
                <a:cubicBezTo>
                  <a:pt x="5461852" y="3376368"/>
                  <a:pt x="5464307" y="3376368"/>
                  <a:pt x="5464307" y="3376368"/>
                </a:cubicBezTo>
                <a:cubicBezTo>
                  <a:pt x="5464307" y="3376368"/>
                  <a:pt x="5464307" y="3374263"/>
                  <a:pt x="5464307" y="3374263"/>
                </a:cubicBezTo>
                <a:cubicBezTo>
                  <a:pt x="5469220" y="3372158"/>
                  <a:pt x="5464307" y="3374263"/>
                  <a:pt x="5466764" y="3372158"/>
                </a:cubicBezTo>
                <a:close/>
                <a:moveTo>
                  <a:pt x="5500911" y="3370842"/>
                </a:moveTo>
                <a:lnTo>
                  <a:pt x="5501248" y="3370842"/>
                </a:lnTo>
                <a:lnTo>
                  <a:pt x="5500526" y="3371131"/>
                </a:lnTo>
                <a:close/>
                <a:moveTo>
                  <a:pt x="5503621" y="3369893"/>
                </a:moveTo>
                <a:lnTo>
                  <a:pt x="5504773" y="3370757"/>
                </a:lnTo>
                <a:lnTo>
                  <a:pt x="5504688" y="3370842"/>
                </a:lnTo>
                <a:lnTo>
                  <a:pt x="5501248" y="3370842"/>
                </a:lnTo>
                <a:close/>
                <a:moveTo>
                  <a:pt x="5477640" y="3369351"/>
                </a:moveTo>
                <a:cubicBezTo>
                  <a:pt x="5475300" y="3369351"/>
                  <a:pt x="5472962" y="3369351"/>
                  <a:pt x="5470622" y="3372158"/>
                </a:cubicBezTo>
                <a:cubicBezTo>
                  <a:pt x="5472962" y="3372158"/>
                  <a:pt x="5475300" y="3372158"/>
                  <a:pt x="5475300" y="3372158"/>
                </a:cubicBezTo>
                <a:cubicBezTo>
                  <a:pt x="5477640" y="3372158"/>
                  <a:pt x="5477640" y="3369351"/>
                  <a:pt x="5477640" y="3369351"/>
                </a:cubicBezTo>
                <a:close/>
                <a:moveTo>
                  <a:pt x="5470622" y="3367947"/>
                </a:moveTo>
                <a:cubicBezTo>
                  <a:pt x="5470622" y="3367947"/>
                  <a:pt x="5470622" y="3369351"/>
                  <a:pt x="5470622" y="3369351"/>
                </a:cubicBezTo>
                <a:cubicBezTo>
                  <a:pt x="5470622" y="3369351"/>
                  <a:pt x="5472727" y="3369351"/>
                  <a:pt x="5472727" y="3369351"/>
                </a:cubicBezTo>
                <a:cubicBezTo>
                  <a:pt x="5472727" y="3369351"/>
                  <a:pt x="5472727" y="3369351"/>
                  <a:pt x="5474832" y="3369351"/>
                </a:cubicBezTo>
                <a:cubicBezTo>
                  <a:pt x="5474832" y="3369351"/>
                  <a:pt x="5474832" y="3367947"/>
                  <a:pt x="5474832" y="3367947"/>
                </a:cubicBezTo>
                <a:cubicBezTo>
                  <a:pt x="5472727" y="3367947"/>
                  <a:pt x="5472727" y="3367947"/>
                  <a:pt x="5470622" y="3367947"/>
                </a:cubicBezTo>
                <a:close/>
                <a:moveTo>
                  <a:pt x="303629" y="3365142"/>
                </a:moveTo>
                <a:lnTo>
                  <a:pt x="296613" y="3367948"/>
                </a:lnTo>
                <a:cubicBezTo>
                  <a:pt x="296613" y="3367948"/>
                  <a:pt x="298951" y="3367948"/>
                  <a:pt x="298951" y="3367948"/>
                </a:cubicBezTo>
                <a:lnTo>
                  <a:pt x="303629" y="3365142"/>
                </a:lnTo>
                <a:lnTo>
                  <a:pt x="307839" y="3367948"/>
                </a:lnTo>
                <a:cubicBezTo>
                  <a:pt x="307839" y="3367948"/>
                  <a:pt x="307839" y="3367948"/>
                  <a:pt x="309943" y="3367948"/>
                </a:cubicBezTo>
                <a:cubicBezTo>
                  <a:pt x="309943" y="3365142"/>
                  <a:pt x="312050" y="3365142"/>
                  <a:pt x="312050" y="3365142"/>
                </a:cubicBezTo>
                <a:close/>
                <a:moveTo>
                  <a:pt x="5431330" y="3362334"/>
                </a:moveTo>
                <a:cubicBezTo>
                  <a:pt x="5431330" y="3362334"/>
                  <a:pt x="5431330" y="3365141"/>
                  <a:pt x="5431330" y="3365141"/>
                </a:cubicBezTo>
                <a:cubicBezTo>
                  <a:pt x="5431330" y="3365141"/>
                  <a:pt x="5431330" y="3365141"/>
                  <a:pt x="5434136" y="3365141"/>
                </a:cubicBezTo>
                <a:cubicBezTo>
                  <a:pt x="5431330" y="3362334"/>
                  <a:pt x="5431330" y="3362334"/>
                  <a:pt x="5431330" y="3362334"/>
                </a:cubicBezTo>
                <a:close/>
                <a:moveTo>
                  <a:pt x="5467225" y="3350205"/>
                </a:moveTo>
                <a:lnTo>
                  <a:pt x="5467990" y="3350205"/>
                </a:lnTo>
                <a:cubicBezTo>
                  <a:pt x="5465697" y="3350205"/>
                  <a:pt x="5463403" y="3350205"/>
                  <a:pt x="5461109" y="3352498"/>
                </a:cubicBezTo>
                <a:close/>
                <a:moveTo>
                  <a:pt x="393442" y="3349706"/>
                </a:moveTo>
                <a:cubicBezTo>
                  <a:pt x="391102" y="3349706"/>
                  <a:pt x="388764" y="3351109"/>
                  <a:pt x="386425" y="3351109"/>
                </a:cubicBezTo>
                <a:cubicBezTo>
                  <a:pt x="388764" y="3351109"/>
                  <a:pt x="388764" y="3351109"/>
                  <a:pt x="391102" y="3351109"/>
                </a:cubicBezTo>
                <a:cubicBezTo>
                  <a:pt x="391102" y="3351109"/>
                  <a:pt x="393442" y="3351109"/>
                  <a:pt x="393442" y="3349706"/>
                </a:cubicBezTo>
                <a:close/>
                <a:moveTo>
                  <a:pt x="5443960" y="3346898"/>
                </a:moveTo>
                <a:cubicBezTo>
                  <a:pt x="5441154" y="3346898"/>
                  <a:pt x="5441154" y="3349705"/>
                  <a:pt x="5441154" y="3349705"/>
                </a:cubicBezTo>
                <a:cubicBezTo>
                  <a:pt x="5441154" y="3349705"/>
                  <a:pt x="5441154" y="3349705"/>
                  <a:pt x="5443960" y="3349705"/>
                </a:cubicBezTo>
                <a:cubicBezTo>
                  <a:pt x="5443960" y="3349705"/>
                  <a:pt x="5443960" y="3349705"/>
                  <a:pt x="5443960" y="3346898"/>
                </a:cubicBezTo>
                <a:close/>
                <a:moveTo>
                  <a:pt x="5367246" y="3342688"/>
                </a:moveTo>
                <a:cubicBezTo>
                  <a:pt x="5364907" y="3342688"/>
                  <a:pt x="5364907" y="3344091"/>
                  <a:pt x="5362568" y="3344091"/>
                </a:cubicBezTo>
                <a:cubicBezTo>
                  <a:pt x="5364907" y="3344091"/>
                  <a:pt x="5364907" y="3344091"/>
                  <a:pt x="5364907" y="3344091"/>
                </a:cubicBezTo>
                <a:cubicBezTo>
                  <a:pt x="5367246" y="3344091"/>
                  <a:pt x="5367246" y="3342688"/>
                  <a:pt x="5369585" y="3342688"/>
                </a:cubicBezTo>
                <a:cubicBezTo>
                  <a:pt x="5369585" y="3342688"/>
                  <a:pt x="5367246" y="3342688"/>
                  <a:pt x="5367246" y="3342688"/>
                </a:cubicBezTo>
                <a:close/>
                <a:moveTo>
                  <a:pt x="5361164" y="3342688"/>
                </a:moveTo>
                <a:lnTo>
                  <a:pt x="5361464" y="3342688"/>
                </a:lnTo>
                <a:lnTo>
                  <a:pt x="5361164" y="3342838"/>
                </a:lnTo>
                <a:close/>
                <a:moveTo>
                  <a:pt x="5375672" y="3340459"/>
                </a:moveTo>
                <a:lnTo>
                  <a:pt x="5376246" y="3341032"/>
                </a:lnTo>
                <a:lnTo>
                  <a:pt x="5374606" y="3340814"/>
                </a:lnTo>
                <a:close/>
                <a:moveTo>
                  <a:pt x="5385420" y="3336446"/>
                </a:moveTo>
                <a:lnTo>
                  <a:pt x="5390008" y="3336446"/>
                </a:lnTo>
                <a:cubicBezTo>
                  <a:pt x="5387714" y="3336446"/>
                  <a:pt x="5387714" y="3338739"/>
                  <a:pt x="5387714" y="3338739"/>
                </a:cubicBezTo>
                <a:cubicBezTo>
                  <a:pt x="5383126" y="3338739"/>
                  <a:pt x="5385420" y="3338739"/>
                  <a:pt x="5385420" y="3336446"/>
                </a:cubicBezTo>
                <a:close/>
                <a:moveTo>
                  <a:pt x="5383126" y="3336446"/>
                </a:moveTo>
                <a:lnTo>
                  <a:pt x="5385420" y="3336446"/>
                </a:lnTo>
                <a:cubicBezTo>
                  <a:pt x="5383126" y="3336446"/>
                  <a:pt x="5380832" y="3338739"/>
                  <a:pt x="5380832" y="3338739"/>
                </a:cubicBezTo>
                <a:lnTo>
                  <a:pt x="5375672" y="3340459"/>
                </a:lnTo>
                <a:lnTo>
                  <a:pt x="5373952" y="3338739"/>
                </a:lnTo>
                <a:cubicBezTo>
                  <a:pt x="5376246" y="3338739"/>
                  <a:pt x="5380832" y="3336446"/>
                  <a:pt x="5383126" y="3336446"/>
                </a:cubicBezTo>
                <a:close/>
                <a:moveTo>
                  <a:pt x="408878" y="3314622"/>
                </a:moveTo>
                <a:cubicBezTo>
                  <a:pt x="408878" y="3314622"/>
                  <a:pt x="410983" y="3314622"/>
                  <a:pt x="410983" y="3317429"/>
                </a:cubicBezTo>
                <a:cubicBezTo>
                  <a:pt x="410983" y="3314622"/>
                  <a:pt x="413088" y="3314622"/>
                  <a:pt x="413088" y="3314622"/>
                </a:cubicBezTo>
                <a:cubicBezTo>
                  <a:pt x="413088" y="3314622"/>
                  <a:pt x="410983" y="3314622"/>
                  <a:pt x="408878" y="3314622"/>
                </a:cubicBezTo>
                <a:close/>
                <a:moveTo>
                  <a:pt x="5347131" y="3305734"/>
                </a:moveTo>
                <a:cubicBezTo>
                  <a:pt x="5347131" y="3305734"/>
                  <a:pt x="5347131" y="3305734"/>
                  <a:pt x="5347131" y="3308073"/>
                </a:cubicBezTo>
                <a:lnTo>
                  <a:pt x="5343624" y="3308073"/>
                </a:lnTo>
                <a:close/>
                <a:moveTo>
                  <a:pt x="5358825" y="3303395"/>
                </a:moveTo>
                <a:cubicBezTo>
                  <a:pt x="5356487" y="3303395"/>
                  <a:pt x="5351809" y="3303395"/>
                  <a:pt x="5347131" y="3305734"/>
                </a:cubicBezTo>
                <a:cubicBezTo>
                  <a:pt x="5344792" y="3308073"/>
                  <a:pt x="5344792" y="3308073"/>
                  <a:pt x="5342454" y="3308073"/>
                </a:cubicBezTo>
                <a:lnTo>
                  <a:pt x="5343624" y="3308073"/>
                </a:lnTo>
                <a:lnTo>
                  <a:pt x="5340115" y="3310412"/>
                </a:lnTo>
                <a:cubicBezTo>
                  <a:pt x="5340115" y="3310412"/>
                  <a:pt x="5342454" y="3310412"/>
                  <a:pt x="5342454" y="3310412"/>
                </a:cubicBezTo>
                <a:cubicBezTo>
                  <a:pt x="5344792" y="3310412"/>
                  <a:pt x="5344792" y="3310412"/>
                  <a:pt x="5347131" y="3310412"/>
                </a:cubicBezTo>
                <a:cubicBezTo>
                  <a:pt x="5347131" y="3310412"/>
                  <a:pt x="5344792" y="3312751"/>
                  <a:pt x="5344792" y="3312751"/>
                </a:cubicBezTo>
                <a:cubicBezTo>
                  <a:pt x="5347131" y="3312751"/>
                  <a:pt x="5347131" y="3315089"/>
                  <a:pt x="5347131" y="3315089"/>
                </a:cubicBezTo>
                <a:cubicBezTo>
                  <a:pt x="5349470" y="3315089"/>
                  <a:pt x="5349470" y="3312751"/>
                  <a:pt x="5354148" y="3315089"/>
                </a:cubicBezTo>
                <a:cubicBezTo>
                  <a:pt x="5351809" y="3315089"/>
                  <a:pt x="5351809" y="3317428"/>
                  <a:pt x="5351809" y="3317428"/>
                </a:cubicBezTo>
                <a:cubicBezTo>
                  <a:pt x="5351809" y="3317428"/>
                  <a:pt x="5354148" y="3317428"/>
                  <a:pt x="5354148" y="3317428"/>
                </a:cubicBezTo>
                <a:cubicBezTo>
                  <a:pt x="5354148" y="3317428"/>
                  <a:pt x="5354148" y="3315089"/>
                  <a:pt x="5354148" y="3315089"/>
                </a:cubicBezTo>
                <a:cubicBezTo>
                  <a:pt x="5361164" y="3312751"/>
                  <a:pt x="5363503" y="3305734"/>
                  <a:pt x="5368181" y="3305734"/>
                </a:cubicBezTo>
                <a:cubicBezTo>
                  <a:pt x="5365842" y="3305734"/>
                  <a:pt x="5361164" y="3303395"/>
                  <a:pt x="5358825" y="3303395"/>
                </a:cubicBezTo>
                <a:close/>
                <a:moveTo>
                  <a:pt x="5360188" y="3283705"/>
                </a:moveTo>
                <a:lnTo>
                  <a:pt x="5353309" y="3285998"/>
                </a:lnTo>
                <a:cubicBezTo>
                  <a:pt x="5353309" y="3285998"/>
                  <a:pt x="5353309" y="3285998"/>
                  <a:pt x="5355603" y="3285998"/>
                </a:cubicBezTo>
                <a:close/>
                <a:moveTo>
                  <a:pt x="5383126" y="3272239"/>
                </a:moveTo>
                <a:lnTo>
                  <a:pt x="5385420" y="3272239"/>
                </a:lnTo>
                <a:cubicBezTo>
                  <a:pt x="5387714" y="3272239"/>
                  <a:pt x="5387714" y="3272239"/>
                  <a:pt x="5387714" y="3272239"/>
                </a:cubicBezTo>
                <a:cubicBezTo>
                  <a:pt x="5387714" y="3272239"/>
                  <a:pt x="5387714" y="3272239"/>
                  <a:pt x="5385420" y="3274532"/>
                </a:cubicBezTo>
                <a:cubicBezTo>
                  <a:pt x="5385420" y="3274532"/>
                  <a:pt x="5383126" y="3272239"/>
                  <a:pt x="5383126" y="3272239"/>
                </a:cubicBezTo>
                <a:close/>
                <a:moveTo>
                  <a:pt x="5378252" y="3271838"/>
                </a:moveTo>
                <a:lnTo>
                  <a:pt x="5378538" y="3272239"/>
                </a:lnTo>
                <a:lnTo>
                  <a:pt x="5377741" y="3271940"/>
                </a:lnTo>
                <a:close/>
                <a:moveTo>
                  <a:pt x="5373952" y="3263067"/>
                </a:moveTo>
                <a:cubicBezTo>
                  <a:pt x="5376246" y="3265360"/>
                  <a:pt x="5378538" y="3265360"/>
                  <a:pt x="5378538" y="3267653"/>
                </a:cubicBezTo>
                <a:cubicBezTo>
                  <a:pt x="5378538" y="3267653"/>
                  <a:pt x="5376246" y="3267653"/>
                  <a:pt x="5376246" y="3267653"/>
                </a:cubicBezTo>
                <a:cubicBezTo>
                  <a:pt x="5376246" y="3267653"/>
                  <a:pt x="5373952" y="3267653"/>
                  <a:pt x="5373952" y="3265360"/>
                </a:cubicBezTo>
                <a:cubicBezTo>
                  <a:pt x="5373952" y="3265360"/>
                  <a:pt x="5373952" y="3265360"/>
                  <a:pt x="5373952" y="3263067"/>
                </a:cubicBezTo>
                <a:close/>
                <a:moveTo>
                  <a:pt x="5401475" y="3260774"/>
                </a:moveTo>
                <a:cubicBezTo>
                  <a:pt x="5403769" y="3260774"/>
                  <a:pt x="5406062" y="3260774"/>
                  <a:pt x="5406062" y="3260774"/>
                </a:cubicBezTo>
                <a:cubicBezTo>
                  <a:pt x="5401475" y="3263067"/>
                  <a:pt x="5396888" y="3267653"/>
                  <a:pt x="5392300" y="3267653"/>
                </a:cubicBezTo>
                <a:cubicBezTo>
                  <a:pt x="5387714" y="3267653"/>
                  <a:pt x="5392300" y="3267653"/>
                  <a:pt x="5390008" y="3265360"/>
                </a:cubicBezTo>
                <a:cubicBezTo>
                  <a:pt x="5390008" y="3265360"/>
                  <a:pt x="5390008" y="3267653"/>
                  <a:pt x="5390008" y="3267653"/>
                </a:cubicBezTo>
                <a:cubicBezTo>
                  <a:pt x="5387714" y="3267653"/>
                  <a:pt x="5387714" y="3267653"/>
                  <a:pt x="5387714" y="3269946"/>
                </a:cubicBezTo>
                <a:lnTo>
                  <a:pt x="5378252" y="3271838"/>
                </a:lnTo>
                <a:lnTo>
                  <a:pt x="5377105" y="3270233"/>
                </a:lnTo>
                <a:cubicBezTo>
                  <a:pt x="5376818" y="3269946"/>
                  <a:pt x="5377392" y="3269946"/>
                  <a:pt x="5380832" y="3269946"/>
                </a:cubicBezTo>
                <a:cubicBezTo>
                  <a:pt x="5380832" y="3267653"/>
                  <a:pt x="5383126" y="3267653"/>
                  <a:pt x="5385420" y="3265360"/>
                </a:cubicBezTo>
                <a:lnTo>
                  <a:pt x="5387714" y="3265360"/>
                </a:lnTo>
                <a:lnTo>
                  <a:pt x="5388583" y="3264490"/>
                </a:lnTo>
                <a:lnTo>
                  <a:pt x="5396888" y="3262207"/>
                </a:lnTo>
                <a:cubicBezTo>
                  <a:pt x="5399755" y="3261348"/>
                  <a:pt x="5401475" y="3260774"/>
                  <a:pt x="5401475" y="3260774"/>
                </a:cubicBezTo>
                <a:close/>
                <a:moveTo>
                  <a:pt x="5380812" y="3259893"/>
                </a:moveTo>
                <a:cubicBezTo>
                  <a:pt x="5380812" y="3261296"/>
                  <a:pt x="5380812" y="3261296"/>
                  <a:pt x="5379408" y="3261296"/>
                </a:cubicBezTo>
                <a:cubicBezTo>
                  <a:pt x="5379408" y="3261296"/>
                  <a:pt x="5379408" y="3261296"/>
                  <a:pt x="5380812" y="3261296"/>
                </a:cubicBezTo>
                <a:cubicBezTo>
                  <a:pt x="5380812" y="3261296"/>
                  <a:pt x="5380812" y="3261296"/>
                  <a:pt x="5380812" y="3259893"/>
                </a:cubicBezTo>
                <a:close/>
                <a:moveTo>
                  <a:pt x="5406070" y="3243053"/>
                </a:moveTo>
                <a:cubicBezTo>
                  <a:pt x="5406070" y="3243053"/>
                  <a:pt x="5408409" y="3245860"/>
                  <a:pt x="5410748" y="3245860"/>
                </a:cubicBezTo>
                <a:cubicBezTo>
                  <a:pt x="5410748" y="3243053"/>
                  <a:pt x="5413087" y="3243053"/>
                  <a:pt x="5413087" y="3243053"/>
                </a:cubicBezTo>
                <a:cubicBezTo>
                  <a:pt x="5410748" y="3243053"/>
                  <a:pt x="5408409" y="3243053"/>
                  <a:pt x="5406070" y="3243053"/>
                </a:cubicBezTo>
                <a:close/>
                <a:moveTo>
                  <a:pt x="5386424" y="3236036"/>
                </a:moveTo>
                <a:cubicBezTo>
                  <a:pt x="5386424" y="3236036"/>
                  <a:pt x="5386424" y="3236036"/>
                  <a:pt x="5387828" y="3238843"/>
                </a:cubicBezTo>
                <a:cubicBezTo>
                  <a:pt x="5387828" y="3236036"/>
                  <a:pt x="5387828" y="3236036"/>
                  <a:pt x="5387828" y="3236036"/>
                </a:cubicBezTo>
                <a:cubicBezTo>
                  <a:pt x="5387828" y="3236036"/>
                  <a:pt x="5386424" y="3236036"/>
                  <a:pt x="5386424" y="3236036"/>
                </a:cubicBezTo>
                <a:close/>
                <a:moveTo>
                  <a:pt x="5409272" y="3234633"/>
                </a:moveTo>
                <a:lnTo>
                  <a:pt x="5411107" y="3234633"/>
                </a:lnTo>
                <a:lnTo>
                  <a:pt x="5408876" y="3235377"/>
                </a:lnTo>
                <a:lnTo>
                  <a:pt x="5408876" y="3235030"/>
                </a:lnTo>
                <a:close/>
                <a:moveTo>
                  <a:pt x="5425718" y="3231826"/>
                </a:moveTo>
                <a:cubicBezTo>
                  <a:pt x="5423378" y="3231826"/>
                  <a:pt x="5421040" y="3234633"/>
                  <a:pt x="5418700" y="3234633"/>
                </a:cubicBezTo>
                <a:cubicBezTo>
                  <a:pt x="5418700" y="3234633"/>
                  <a:pt x="5421040" y="3234633"/>
                  <a:pt x="5421040" y="3234633"/>
                </a:cubicBezTo>
                <a:cubicBezTo>
                  <a:pt x="5423378" y="3234633"/>
                  <a:pt x="5423378" y="3231826"/>
                  <a:pt x="5425718" y="3231826"/>
                </a:cubicBezTo>
                <a:close/>
                <a:moveTo>
                  <a:pt x="5420442" y="3230423"/>
                </a:moveTo>
                <a:lnTo>
                  <a:pt x="5422910" y="3230423"/>
                </a:lnTo>
                <a:lnTo>
                  <a:pt x="5422910" y="3230593"/>
                </a:lnTo>
                <a:lnTo>
                  <a:pt x="5419824" y="3230964"/>
                </a:lnTo>
                <a:close/>
                <a:moveTo>
                  <a:pt x="5418232" y="3230423"/>
                </a:moveTo>
                <a:lnTo>
                  <a:pt x="5420365" y="3230423"/>
                </a:lnTo>
                <a:lnTo>
                  <a:pt x="5419824" y="3230964"/>
                </a:lnTo>
                <a:lnTo>
                  <a:pt x="5418232" y="3231759"/>
                </a:lnTo>
                <a:close/>
                <a:moveTo>
                  <a:pt x="5423161" y="3228046"/>
                </a:moveTo>
                <a:lnTo>
                  <a:pt x="5420442" y="3230423"/>
                </a:lnTo>
                <a:lnTo>
                  <a:pt x="5420365" y="3230423"/>
                </a:lnTo>
                <a:lnTo>
                  <a:pt x="5422118" y="3228671"/>
                </a:lnTo>
                <a:close/>
                <a:moveTo>
                  <a:pt x="5424718" y="3226684"/>
                </a:moveTo>
                <a:lnTo>
                  <a:pt x="5426704" y="3228671"/>
                </a:lnTo>
                <a:cubicBezTo>
                  <a:pt x="5424412" y="3228671"/>
                  <a:pt x="5423838" y="3228098"/>
                  <a:pt x="5423552" y="3227811"/>
                </a:cubicBezTo>
                <a:lnTo>
                  <a:pt x="5423161" y="3228046"/>
                </a:lnTo>
                <a:close/>
                <a:moveTo>
                  <a:pt x="5447348" y="3226378"/>
                </a:moveTo>
                <a:cubicBezTo>
                  <a:pt x="5447348" y="3226378"/>
                  <a:pt x="5447348" y="3226378"/>
                  <a:pt x="5449641" y="3226378"/>
                </a:cubicBezTo>
                <a:cubicBezTo>
                  <a:pt x="5442760" y="3228671"/>
                  <a:pt x="5440466" y="3230964"/>
                  <a:pt x="5438174" y="3230964"/>
                </a:cubicBezTo>
                <a:cubicBezTo>
                  <a:pt x="5438174" y="3230964"/>
                  <a:pt x="5435880" y="3233257"/>
                  <a:pt x="5433586" y="3233257"/>
                </a:cubicBezTo>
                <a:cubicBezTo>
                  <a:pt x="5435880" y="3230964"/>
                  <a:pt x="5438174" y="3230964"/>
                  <a:pt x="5440466" y="3228671"/>
                </a:cubicBezTo>
                <a:cubicBezTo>
                  <a:pt x="5442760" y="3226378"/>
                  <a:pt x="5445054" y="3226378"/>
                  <a:pt x="5447348" y="3226378"/>
                </a:cubicBezTo>
                <a:close/>
                <a:moveTo>
                  <a:pt x="5425940" y="3225614"/>
                </a:moveTo>
                <a:lnTo>
                  <a:pt x="5424718" y="3226684"/>
                </a:lnTo>
                <a:lnTo>
                  <a:pt x="5424412" y="3226378"/>
                </a:lnTo>
                <a:close/>
                <a:moveTo>
                  <a:pt x="5454228" y="3221792"/>
                </a:moveTo>
                <a:cubicBezTo>
                  <a:pt x="5454228" y="3224085"/>
                  <a:pt x="5451935" y="3224085"/>
                  <a:pt x="5451935" y="3224085"/>
                </a:cubicBezTo>
                <a:cubicBezTo>
                  <a:pt x="5449641" y="3224085"/>
                  <a:pt x="5449641" y="3224085"/>
                  <a:pt x="5447348" y="3226378"/>
                </a:cubicBezTo>
                <a:cubicBezTo>
                  <a:pt x="5442760" y="3226378"/>
                  <a:pt x="5442760" y="3228671"/>
                  <a:pt x="5440466" y="3224085"/>
                </a:cubicBezTo>
                <a:cubicBezTo>
                  <a:pt x="5442760" y="3224085"/>
                  <a:pt x="5445054" y="3224085"/>
                  <a:pt x="5447348" y="3224085"/>
                </a:cubicBezTo>
                <a:cubicBezTo>
                  <a:pt x="5449641" y="3224085"/>
                  <a:pt x="5451935" y="3224085"/>
                  <a:pt x="5454228" y="3221792"/>
                </a:cubicBezTo>
                <a:close/>
                <a:moveTo>
                  <a:pt x="5408878" y="3220600"/>
                </a:moveTo>
                <a:cubicBezTo>
                  <a:pt x="5406572" y="3222939"/>
                  <a:pt x="5404266" y="3222939"/>
                  <a:pt x="5399655" y="3225278"/>
                </a:cubicBezTo>
                <a:cubicBezTo>
                  <a:pt x="5399655" y="3225278"/>
                  <a:pt x="5399655" y="3225278"/>
                  <a:pt x="5397350" y="3227617"/>
                </a:cubicBezTo>
                <a:cubicBezTo>
                  <a:pt x="5397350" y="3227617"/>
                  <a:pt x="5397350" y="3227617"/>
                  <a:pt x="5397350" y="3229956"/>
                </a:cubicBezTo>
                <a:cubicBezTo>
                  <a:pt x="5395044" y="3227617"/>
                  <a:pt x="5395044" y="3227617"/>
                  <a:pt x="5392739" y="3227617"/>
                </a:cubicBezTo>
                <a:cubicBezTo>
                  <a:pt x="5392739" y="3227617"/>
                  <a:pt x="5390434" y="3227617"/>
                  <a:pt x="5390434" y="3229956"/>
                </a:cubicBezTo>
                <a:cubicBezTo>
                  <a:pt x="5390434" y="3229956"/>
                  <a:pt x="5388128" y="3229956"/>
                  <a:pt x="5388128" y="3229956"/>
                </a:cubicBezTo>
                <a:cubicBezTo>
                  <a:pt x="5388128" y="3229956"/>
                  <a:pt x="5388128" y="3229956"/>
                  <a:pt x="5385822" y="3229956"/>
                </a:cubicBezTo>
                <a:lnTo>
                  <a:pt x="5382364" y="3232294"/>
                </a:lnTo>
                <a:lnTo>
                  <a:pt x="5376601" y="3234633"/>
                </a:lnTo>
                <a:cubicBezTo>
                  <a:pt x="5378906" y="3234633"/>
                  <a:pt x="5378906" y="3234633"/>
                  <a:pt x="5378906" y="3234633"/>
                </a:cubicBezTo>
                <a:lnTo>
                  <a:pt x="5382364" y="3232294"/>
                </a:lnTo>
                <a:lnTo>
                  <a:pt x="5388128" y="3229956"/>
                </a:lnTo>
                <a:cubicBezTo>
                  <a:pt x="5390434" y="3232294"/>
                  <a:pt x="5390434" y="3232294"/>
                  <a:pt x="5392739" y="3232294"/>
                </a:cubicBezTo>
                <a:cubicBezTo>
                  <a:pt x="5392739" y="3229956"/>
                  <a:pt x="5392739" y="3229956"/>
                  <a:pt x="5392739" y="3229956"/>
                </a:cubicBezTo>
                <a:cubicBezTo>
                  <a:pt x="5392739" y="3229956"/>
                  <a:pt x="5395044" y="3229956"/>
                  <a:pt x="5395044" y="3229956"/>
                </a:cubicBezTo>
                <a:cubicBezTo>
                  <a:pt x="5395044" y="3229956"/>
                  <a:pt x="5395044" y="3229956"/>
                  <a:pt x="5397350" y="3229956"/>
                </a:cubicBezTo>
                <a:cubicBezTo>
                  <a:pt x="5397350" y="3229956"/>
                  <a:pt x="5397350" y="3229956"/>
                  <a:pt x="5399655" y="3229956"/>
                </a:cubicBezTo>
                <a:cubicBezTo>
                  <a:pt x="5401962" y="3227617"/>
                  <a:pt x="5404266" y="3225278"/>
                  <a:pt x="5408878" y="3220600"/>
                </a:cubicBezTo>
                <a:close/>
                <a:moveTo>
                  <a:pt x="5441154" y="3192534"/>
                </a:moveTo>
                <a:cubicBezTo>
                  <a:pt x="5441154" y="3192534"/>
                  <a:pt x="5441154" y="3195340"/>
                  <a:pt x="5441154" y="3195340"/>
                </a:cubicBezTo>
                <a:cubicBezTo>
                  <a:pt x="5443960" y="3195340"/>
                  <a:pt x="5443960" y="3195340"/>
                  <a:pt x="5443960" y="3195340"/>
                </a:cubicBezTo>
                <a:cubicBezTo>
                  <a:pt x="5443960" y="3195340"/>
                  <a:pt x="5441154" y="3192534"/>
                  <a:pt x="5441154" y="3192534"/>
                </a:cubicBezTo>
                <a:close/>
                <a:moveTo>
                  <a:pt x="5455888" y="3191130"/>
                </a:moveTo>
                <a:cubicBezTo>
                  <a:pt x="5455500" y="3191130"/>
                  <a:pt x="5455186" y="3191445"/>
                  <a:pt x="5455186" y="3191832"/>
                </a:cubicBezTo>
                <a:cubicBezTo>
                  <a:pt x="5455186" y="3192220"/>
                  <a:pt x="5455500" y="3192534"/>
                  <a:pt x="5455888" y="3192534"/>
                </a:cubicBezTo>
                <a:cubicBezTo>
                  <a:pt x="5456276" y="3192534"/>
                  <a:pt x="5456590" y="3192220"/>
                  <a:pt x="5456590" y="3191832"/>
                </a:cubicBezTo>
                <a:cubicBezTo>
                  <a:pt x="5456590" y="3191445"/>
                  <a:pt x="5456276" y="3191130"/>
                  <a:pt x="5455888" y="3191130"/>
                </a:cubicBezTo>
                <a:close/>
                <a:moveTo>
                  <a:pt x="5386424" y="3184114"/>
                </a:moveTo>
                <a:cubicBezTo>
                  <a:pt x="5383618" y="3186921"/>
                  <a:pt x="5383618" y="3186921"/>
                  <a:pt x="5383618" y="3186921"/>
                </a:cubicBezTo>
                <a:cubicBezTo>
                  <a:pt x="5383618" y="3186921"/>
                  <a:pt x="5386424" y="3186921"/>
                  <a:pt x="5386424" y="3186921"/>
                </a:cubicBezTo>
                <a:cubicBezTo>
                  <a:pt x="5386424" y="3186921"/>
                  <a:pt x="5386424" y="3184114"/>
                  <a:pt x="5386424" y="3184114"/>
                </a:cubicBezTo>
                <a:close/>
                <a:moveTo>
                  <a:pt x="5390634" y="3174290"/>
                </a:moveTo>
                <a:cubicBezTo>
                  <a:pt x="5390634" y="3174290"/>
                  <a:pt x="5393440" y="3177097"/>
                  <a:pt x="5393440" y="3177097"/>
                </a:cubicBezTo>
                <a:cubicBezTo>
                  <a:pt x="5393440" y="3174290"/>
                  <a:pt x="5393440" y="3174290"/>
                  <a:pt x="5393440" y="3174290"/>
                </a:cubicBezTo>
                <a:cubicBezTo>
                  <a:pt x="5393440" y="3174290"/>
                  <a:pt x="5390634" y="3174290"/>
                  <a:pt x="5390634" y="3174290"/>
                </a:cubicBezTo>
                <a:close/>
                <a:moveTo>
                  <a:pt x="5450275" y="3165870"/>
                </a:moveTo>
                <a:cubicBezTo>
                  <a:pt x="5450275" y="3165870"/>
                  <a:pt x="5450275" y="3167274"/>
                  <a:pt x="5448170" y="3167274"/>
                </a:cubicBezTo>
                <a:lnTo>
                  <a:pt x="5450275" y="3166572"/>
                </a:lnTo>
                <a:lnTo>
                  <a:pt x="5450275" y="3167274"/>
                </a:lnTo>
                <a:cubicBezTo>
                  <a:pt x="5450275" y="3165870"/>
                  <a:pt x="5452380" y="3165870"/>
                  <a:pt x="5452380" y="3165870"/>
                </a:cubicBezTo>
                <a:lnTo>
                  <a:pt x="5450275" y="3166572"/>
                </a:lnTo>
                <a:close/>
                <a:moveTo>
                  <a:pt x="5443960" y="3161661"/>
                </a:moveTo>
                <a:cubicBezTo>
                  <a:pt x="5443960" y="3161661"/>
                  <a:pt x="5443960" y="3163065"/>
                  <a:pt x="5443960" y="3163065"/>
                </a:cubicBezTo>
                <a:cubicBezTo>
                  <a:pt x="5445364" y="3161661"/>
                  <a:pt x="5445364" y="3161661"/>
                  <a:pt x="5445364" y="3161661"/>
                </a:cubicBezTo>
                <a:cubicBezTo>
                  <a:pt x="5445364" y="3161661"/>
                  <a:pt x="5443960" y="3161661"/>
                  <a:pt x="5443960" y="3161661"/>
                </a:cubicBezTo>
                <a:close/>
                <a:moveTo>
                  <a:pt x="5400458" y="3157202"/>
                </a:moveTo>
                <a:lnTo>
                  <a:pt x="5400458" y="3157205"/>
                </a:lnTo>
                <a:lnTo>
                  <a:pt x="5399181" y="3157585"/>
                </a:lnTo>
                <a:close/>
                <a:moveTo>
                  <a:pt x="5404668" y="3156048"/>
                </a:moveTo>
                <a:cubicBezTo>
                  <a:pt x="5402329" y="3158854"/>
                  <a:pt x="5399990" y="3158854"/>
                  <a:pt x="5397651" y="3161661"/>
                </a:cubicBezTo>
                <a:cubicBezTo>
                  <a:pt x="5399990" y="3161661"/>
                  <a:pt x="5399990" y="3161661"/>
                  <a:pt x="5399990" y="3161661"/>
                </a:cubicBezTo>
                <a:cubicBezTo>
                  <a:pt x="5402329" y="3158854"/>
                  <a:pt x="5402329" y="3158854"/>
                  <a:pt x="5404668" y="3156048"/>
                </a:cubicBezTo>
                <a:close/>
                <a:moveTo>
                  <a:pt x="5411684" y="3154644"/>
                </a:moveTo>
                <a:cubicBezTo>
                  <a:pt x="5411684" y="3154644"/>
                  <a:pt x="5408878" y="3156048"/>
                  <a:pt x="5408878" y="3156048"/>
                </a:cubicBezTo>
                <a:cubicBezTo>
                  <a:pt x="5411684" y="3156048"/>
                  <a:pt x="5411684" y="3156048"/>
                  <a:pt x="5411684" y="3156048"/>
                </a:cubicBezTo>
                <a:cubicBezTo>
                  <a:pt x="5411684" y="3156048"/>
                  <a:pt x="5411684" y="3156048"/>
                  <a:pt x="5411684" y="3154644"/>
                </a:cubicBezTo>
                <a:close/>
                <a:moveTo>
                  <a:pt x="5375198" y="3154644"/>
                </a:moveTo>
                <a:cubicBezTo>
                  <a:pt x="5375198" y="3154644"/>
                  <a:pt x="5375198" y="3154644"/>
                  <a:pt x="5375198" y="3156048"/>
                </a:cubicBezTo>
                <a:cubicBezTo>
                  <a:pt x="5376602" y="3156048"/>
                  <a:pt x="5376602" y="3156048"/>
                  <a:pt x="5376602" y="3154644"/>
                </a:cubicBezTo>
                <a:cubicBezTo>
                  <a:pt x="5376602" y="3154644"/>
                  <a:pt x="5376602" y="3154644"/>
                  <a:pt x="5375198" y="3154644"/>
                </a:cubicBezTo>
                <a:close/>
                <a:moveTo>
                  <a:pt x="5351342" y="3154644"/>
                </a:moveTo>
                <a:cubicBezTo>
                  <a:pt x="5351342" y="3154644"/>
                  <a:pt x="5349236" y="3154644"/>
                  <a:pt x="5349236" y="3156750"/>
                </a:cubicBezTo>
                <a:cubicBezTo>
                  <a:pt x="5349236" y="3156750"/>
                  <a:pt x="5349236" y="3156750"/>
                  <a:pt x="5347132" y="3156750"/>
                </a:cubicBezTo>
                <a:cubicBezTo>
                  <a:pt x="5349236" y="3156750"/>
                  <a:pt x="5349236" y="3156750"/>
                  <a:pt x="5349236" y="3158854"/>
                </a:cubicBezTo>
                <a:cubicBezTo>
                  <a:pt x="5351342" y="3156750"/>
                  <a:pt x="5351342" y="3156750"/>
                  <a:pt x="5351342" y="3154644"/>
                </a:cubicBezTo>
                <a:close/>
                <a:moveTo>
                  <a:pt x="5447889" y="3147628"/>
                </a:moveTo>
                <a:cubicBezTo>
                  <a:pt x="5445644" y="3147628"/>
                  <a:pt x="5443398" y="3147628"/>
                  <a:pt x="5441154" y="3149032"/>
                </a:cubicBezTo>
                <a:cubicBezTo>
                  <a:pt x="5443398" y="3149032"/>
                  <a:pt x="5443398" y="3149032"/>
                  <a:pt x="5445644" y="3149032"/>
                </a:cubicBezTo>
                <a:cubicBezTo>
                  <a:pt x="5447889" y="3147628"/>
                  <a:pt x="5450134" y="3147628"/>
                  <a:pt x="5452380" y="3147628"/>
                </a:cubicBezTo>
                <a:cubicBezTo>
                  <a:pt x="5450134" y="3147628"/>
                  <a:pt x="5450134" y="3147628"/>
                  <a:pt x="5447889" y="3147628"/>
                </a:cubicBezTo>
                <a:close/>
                <a:moveTo>
                  <a:pt x="5330292" y="3144821"/>
                </a:moveTo>
                <a:cubicBezTo>
                  <a:pt x="5328420" y="3146927"/>
                  <a:pt x="5326550" y="3149032"/>
                  <a:pt x="5324679" y="3149032"/>
                </a:cubicBezTo>
                <a:cubicBezTo>
                  <a:pt x="5326550" y="3149032"/>
                  <a:pt x="5328420" y="3149032"/>
                  <a:pt x="5330292" y="3146927"/>
                </a:cubicBezTo>
                <a:cubicBezTo>
                  <a:pt x="5330292" y="3146927"/>
                  <a:pt x="5330292" y="3146927"/>
                  <a:pt x="5330292" y="3144821"/>
                </a:cubicBezTo>
                <a:close/>
                <a:moveTo>
                  <a:pt x="633041" y="3139241"/>
                </a:moveTo>
                <a:lnTo>
                  <a:pt x="633198" y="3141754"/>
                </a:lnTo>
                <a:lnTo>
                  <a:pt x="632601" y="3139461"/>
                </a:lnTo>
                <a:close/>
                <a:moveTo>
                  <a:pt x="5352736" y="3138667"/>
                </a:moveTo>
                <a:cubicBezTo>
                  <a:pt x="5352736" y="3138667"/>
                  <a:pt x="5352162" y="3139241"/>
                  <a:pt x="5351015" y="3139241"/>
                </a:cubicBezTo>
                <a:cubicBezTo>
                  <a:pt x="5351015" y="3139241"/>
                  <a:pt x="5348722" y="3139241"/>
                  <a:pt x="5348722" y="3139241"/>
                </a:cubicBezTo>
                <a:cubicBezTo>
                  <a:pt x="5344134" y="3141534"/>
                  <a:pt x="5339548" y="3143827"/>
                  <a:pt x="5332666" y="3146120"/>
                </a:cubicBezTo>
                <a:cubicBezTo>
                  <a:pt x="5334960" y="3146120"/>
                  <a:pt x="5337254" y="3146120"/>
                  <a:pt x="5337254" y="3146120"/>
                </a:cubicBezTo>
                <a:cubicBezTo>
                  <a:pt x="5339548" y="3146120"/>
                  <a:pt x="5344134" y="3146120"/>
                  <a:pt x="5346428" y="3143827"/>
                </a:cubicBezTo>
                <a:lnTo>
                  <a:pt x="5351015" y="3141534"/>
                </a:lnTo>
                <a:close/>
                <a:moveTo>
                  <a:pt x="631606" y="3135658"/>
                </a:moveTo>
                <a:lnTo>
                  <a:pt x="632601" y="3139461"/>
                </a:lnTo>
                <a:lnTo>
                  <a:pt x="623865" y="3143827"/>
                </a:lnTo>
                <a:cubicBezTo>
                  <a:pt x="626160" y="3141534"/>
                  <a:pt x="628452" y="3139241"/>
                  <a:pt x="630746" y="3136948"/>
                </a:cubicBezTo>
                <a:cubicBezTo>
                  <a:pt x="630746" y="3134081"/>
                  <a:pt x="631034" y="3133938"/>
                  <a:pt x="631606" y="3135658"/>
                </a:cubicBezTo>
                <a:close/>
                <a:moveTo>
                  <a:pt x="5326082" y="3126578"/>
                </a:moveTo>
                <a:cubicBezTo>
                  <a:pt x="5326082" y="3126578"/>
                  <a:pt x="5328186" y="3126578"/>
                  <a:pt x="5328186" y="3129384"/>
                </a:cubicBezTo>
                <a:cubicBezTo>
                  <a:pt x="5328186" y="3126578"/>
                  <a:pt x="5328186" y="3126578"/>
                  <a:pt x="5330292" y="3126578"/>
                </a:cubicBezTo>
                <a:cubicBezTo>
                  <a:pt x="5328186" y="3126578"/>
                  <a:pt x="5328186" y="3126578"/>
                  <a:pt x="5326082" y="3126578"/>
                </a:cubicBezTo>
                <a:close/>
                <a:moveTo>
                  <a:pt x="5380832" y="3107137"/>
                </a:moveTo>
                <a:cubicBezTo>
                  <a:pt x="5383126" y="3107137"/>
                  <a:pt x="5385420" y="3107137"/>
                  <a:pt x="5385420" y="3107137"/>
                </a:cubicBezTo>
                <a:cubicBezTo>
                  <a:pt x="5385420" y="3109430"/>
                  <a:pt x="5383126" y="3109430"/>
                  <a:pt x="5383126" y="3109430"/>
                </a:cubicBezTo>
                <a:cubicBezTo>
                  <a:pt x="5383126" y="3109430"/>
                  <a:pt x="5380832" y="3109430"/>
                  <a:pt x="5380832" y="3109430"/>
                </a:cubicBezTo>
                <a:lnTo>
                  <a:pt x="5378538" y="3109430"/>
                </a:lnTo>
                <a:cubicBezTo>
                  <a:pt x="5380832" y="3107137"/>
                  <a:pt x="5380832" y="3107137"/>
                  <a:pt x="5380832" y="3107137"/>
                </a:cubicBezTo>
                <a:close/>
                <a:moveTo>
                  <a:pt x="5394594" y="3102551"/>
                </a:moveTo>
                <a:cubicBezTo>
                  <a:pt x="5392300" y="3104844"/>
                  <a:pt x="5392300" y="3104844"/>
                  <a:pt x="5390008" y="3104844"/>
                </a:cubicBezTo>
                <a:cubicBezTo>
                  <a:pt x="5387714" y="3107137"/>
                  <a:pt x="5387714" y="3107137"/>
                  <a:pt x="5385420" y="3107137"/>
                </a:cubicBezTo>
                <a:cubicBezTo>
                  <a:pt x="5387714" y="3104844"/>
                  <a:pt x="5387714" y="3104844"/>
                  <a:pt x="5387714" y="3104844"/>
                </a:cubicBezTo>
                <a:cubicBezTo>
                  <a:pt x="5390008" y="3104844"/>
                  <a:pt x="5392300" y="3102551"/>
                  <a:pt x="5394594" y="3102551"/>
                </a:cubicBezTo>
                <a:close/>
                <a:moveTo>
                  <a:pt x="5390986" y="3097109"/>
                </a:moveTo>
                <a:cubicBezTo>
                  <a:pt x="5388530" y="3097109"/>
                  <a:pt x="5386074" y="3097109"/>
                  <a:pt x="5383618" y="3098512"/>
                </a:cubicBezTo>
                <a:cubicBezTo>
                  <a:pt x="5388530" y="3098512"/>
                  <a:pt x="5386074" y="3098512"/>
                  <a:pt x="5388530" y="3098512"/>
                </a:cubicBezTo>
                <a:cubicBezTo>
                  <a:pt x="5390986" y="3098512"/>
                  <a:pt x="5390986" y="3098512"/>
                  <a:pt x="5390986" y="3098512"/>
                </a:cubicBezTo>
                <a:cubicBezTo>
                  <a:pt x="5393442" y="3097109"/>
                  <a:pt x="5393442" y="3097109"/>
                  <a:pt x="5393442" y="3097109"/>
                </a:cubicBezTo>
                <a:cubicBezTo>
                  <a:pt x="5393442" y="3097109"/>
                  <a:pt x="5393442" y="3097109"/>
                  <a:pt x="5390986" y="3097109"/>
                </a:cubicBezTo>
                <a:close/>
                <a:moveTo>
                  <a:pt x="4681962" y="3087285"/>
                </a:moveTo>
                <a:cubicBezTo>
                  <a:pt x="4681962" y="3087285"/>
                  <a:pt x="4679856" y="3090092"/>
                  <a:pt x="4677752" y="3090092"/>
                </a:cubicBezTo>
                <a:cubicBezTo>
                  <a:pt x="4677752" y="3090092"/>
                  <a:pt x="4677752" y="3090092"/>
                  <a:pt x="4679856" y="3090092"/>
                </a:cubicBezTo>
                <a:cubicBezTo>
                  <a:pt x="4679856" y="3090092"/>
                  <a:pt x="4681962" y="3087285"/>
                  <a:pt x="4681962" y="3087285"/>
                </a:cubicBezTo>
                <a:close/>
                <a:moveTo>
                  <a:pt x="4683364" y="3085882"/>
                </a:moveTo>
                <a:cubicBezTo>
                  <a:pt x="4683364" y="3085882"/>
                  <a:pt x="4683364" y="3087286"/>
                  <a:pt x="4686172" y="3087286"/>
                </a:cubicBezTo>
                <a:cubicBezTo>
                  <a:pt x="4686172" y="3085882"/>
                  <a:pt x="4686172" y="3085882"/>
                  <a:pt x="4686172" y="3085882"/>
                </a:cubicBezTo>
                <a:cubicBezTo>
                  <a:pt x="4686172" y="3085882"/>
                  <a:pt x="4683364" y="3085882"/>
                  <a:pt x="4683364" y="3085882"/>
                </a:cubicBezTo>
                <a:close/>
                <a:moveTo>
                  <a:pt x="4675412" y="3085882"/>
                </a:moveTo>
                <a:cubicBezTo>
                  <a:pt x="4673074" y="3085882"/>
                  <a:pt x="4673074" y="3085882"/>
                  <a:pt x="4673074" y="3088221"/>
                </a:cubicBezTo>
                <a:cubicBezTo>
                  <a:pt x="4670734" y="3090560"/>
                  <a:pt x="4670734" y="3090560"/>
                  <a:pt x="4663718" y="3092899"/>
                </a:cubicBezTo>
                <a:cubicBezTo>
                  <a:pt x="4663718" y="3092899"/>
                  <a:pt x="4663718" y="3092899"/>
                  <a:pt x="4666058" y="3092899"/>
                </a:cubicBezTo>
                <a:cubicBezTo>
                  <a:pt x="4668396" y="3092899"/>
                  <a:pt x="4673074" y="3090560"/>
                  <a:pt x="4675412" y="3088221"/>
                </a:cubicBezTo>
                <a:cubicBezTo>
                  <a:pt x="4675412" y="3088221"/>
                  <a:pt x="4675412" y="3088221"/>
                  <a:pt x="4677752" y="3088221"/>
                </a:cubicBezTo>
                <a:cubicBezTo>
                  <a:pt x="4675412" y="3088221"/>
                  <a:pt x="4675412" y="3085882"/>
                  <a:pt x="4675412" y="3085882"/>
                </a:cubicBezTo>
                <a:close/>
                <a:moveTo>
                  <a:pt x="5409580" y="3084654"/>
                </a:moveTo>
                <a:lnTo>
                  <a:pt x="5408410" y="3085532"/>
                </a:lnTo>
                <a:lnTo>
                  <a:pt x="5408410" y="3085181"/>
                </a:lnTo>
                <a:cubicBezTo>
                  <a:pt x="5408410" y="3087286"/>
                  <a:pt x="5408410" y="3087286"/>
                  <a:pt x="5406071" y="3087286"/>
                </a:cubicBezTo>
                <a:lnTo>
                  <a:pt x="5408410" y="3085532"/>
                </a:lnTo>
                <a:lnTo>
                  <a:pt x="5408410" y="3087286"/>
                </a:lnTo>
                <a:cubicBezTo>
                  <a:pt x="5408410" y="3087286"/>
                  <a:pt x="5410749" y="3087286"/>
                  <a:pt x="5413088" y="3085181"/>
                </a:cubicBezTo>
                <a:cubicBezTo>
                  <a:pt x="5411918" y="3085181"/>
                  <a:pt x="5410749" y="3084654"/>
                  <a:pt x="5409580" y="3084654"/>
                </a:cubicBezTo>
                <a:close/>
                <a:moveTo>
                  <a:pt x="4691317" y="3079041"/>
                </a:moveTo>
                <a:lnTo>
                  <a:pt x="4691317" y="3080181"/>
                </a:lnTo>
                <a:lnTo>
                  <a:pt x="4691142" y="3080269"/>
                </a:lnTo>
                <a:lnTo>
                  <a:pt x="4689056" y="3081322"/>
                </a:lnTo>
                <a:cubicBezTo>
                  <a:pt x="4686794" y="3081322"/>
                  <a:pt x="4686794" y="3081322"/>
                  <a:pt x="4684534" y="3081322"/>
                </a:cubicBezTo>
                <a:cubicBezTo>
                  <a:pt x="4682273" y="3083601"/>
                  <a:pt x="4680012" y="3085882"/>
                  <a:pt x="4677752" y="3085882"/>
                </a:cubicBezTo>
                <a:cubicBezTo>
                  <a:pt x="4679155" y="3083075"/>
                  <a:pt x="4679155" y="3083075"/>
                  <a:pt x="4679155" y="3083075"/>
                </a:cubicBezTo>
                <a:cubicBezTo>
                  <a:pt x="4679155" y="3083075"/>
                  <a:pt x="4679155" y="3083075"/>
                  <a:pt x="4677752" y="3083075"/>
                </a:cubicBezTo>
                <a:cubicBezTo>
                  <a:pt x="4677752" y="3083075"/>
                  <a:pt x="4677752" y="3085882"/>
                  <a:pt x="4677752" y="3085882"/>
                </a:cubicBezTo>
                <a:cubicBezTo>
                  <a:pt x="4680012" y="3085882"/>
                  <a:pt x="4680012" y="3085882"/>
                  <a:pt x="4680012" y="3085882"/>
                </a:cubicBezTo>
                <a:cubicBezTo>
                  <a:pt x="4684534" y="3083601"/>
                  <a:pt x="4686794" y="3083601"/>
                  <a:pt x="4689056" y="3081322"/>
                </a:cubicBezTo>
                <a:cubicBezTo>
                  <a:pt x="4689056" y="3081322"/>
                  <a:pt x="4691317" y="3081322"/>
                  <a:pt x="4691317" y="3081322"/>
                </a:cubicBezTo>
                <a:lnTo>
                  <a:pt x="4691317" y="3080269"/>
                </a:lnTo>
                <a:lnTo>
                  <a:pt x="4691317" y="3080181"/>
                </a:lnTo>
                <a:lnTo>
                  <a:pt x="4693578" y="3079041"/>
                </a:lnTo>
                <a:close/>
                <a:moveTo>
                  <a:pt x="5436008" y="3076058"/>
                </a:moveTo>
                <a:cubicBezTo>
                  <a:pt x="5436008" y="3076058"/>
                  <a:pt x="5433670" y="3078865"/>
                  <a:pt x="5431330" y="3078865"/>
                </a:cubicBezTo>
                <a:cubicBezTo>
                  <a:pt x="5433670" y="3078865"/>
                  <a:pt x="5433670" y="3078865"/>
                  <a:pt x="5436008" y="3078865"/>
                </a:cubicBezTo>
                <a:cubicBezTo>
                  <a:pt x="5436008" y="3076058"/>
                  <a:pt x="5436008" y="3076058"/>
                  <a:pt x="5438348" y="3076058"/>
                </a:cubicBezTo>
                <a:cubicBezTo>
                  <a:pt x="5438348" y="3076058"/>
                  <a:pt x="5436008" y="3076058"/>
                  <a:pt x="5436008" y="3076058"/>
                </a:cubicBezTo>
                <a:close/>
                <a:moveTo>
                  <a:pt x="4709170" y="3073798"/>
                </a:moveTo>
                <a:lnTo>
                  <a:pt x="4709702" y="3074330"/>
                </a:lnTo>
                <a:lnTo>
                  <a:pt x="4708624" y="3074873"/>
                </a:lnTo>
                <a:lnTo>
                  <a:pt x="4708624" y="3073982"/>
                </a:lnTo>
                <a:close/>
                <a:moveTo>
                  <a:pt x="4708624" y="3073583"/>
                </a:moveTo>
                <a:lnTo>
                  <a:pt x="4708624" y="3073982"/>
                </a:lnTo>
                <a:lnTo>
                  <a:pt x="4707143" y="3074480"/>
                </a:lnTo>
                <a:close/>
                <a:moveTo>
                  <a:pt x="4708624" y="3073252"/>
                </a:moveTo>
                <a:lnTo>
                  <a:pt x="4708830" y="3073459"/>
                </a:lnTo>
                <a:lnTo>
                  <a:pt x="4708624" y="3073583"/>
                </a:lnTo>
                <a:close/>
                <a:moveTo>
                  <a:pt x="5450977" y="3071849"/>
                </a:moveTo>
                <a:cubicBezTo>
                  <a:pt x="5448170" y="3071849"/>
                  <a:pt x="5445364" y="3071849"/>
                  <a:pt x="5445364" y="3073253"/>
                </a:cubicBezTo>
                <a:cubicBezTo>
                  <a:pt x="5445364" y="3073253"/>
                  <a:pt x="5448170" y="3073253"/>
                  <a:pt x="5448170" y="3073253"/>
                </a:cubicBezTo>
                <a:cubicBezTo>
                  <a:pt x="5448170" y="3071849"/>
                  <a:pt x="5448170" y="3071849"/>
                  <a:pt x="5450977" y="3071849"/>
                </a:cubicBezTo>
                <a:close/>
                <a:moveTo>
                  <a:pt x="5455186" y="3067639"/>
                </a:moveTo>
                <a:cubicBezTo>
                  <a:pt x="5455186" y="3069042"/>
                  <a:pt x="5455186" y="3069042"/>
                  <a:pt x="5455186" y="3069042"/>
                </a:cubicBezTo>
                <a:cubicBezTo>
                  <a:pt x="5457291" y="3069042"/>
                  <a:pt x="5457291" y="3069042"/>
                  <a:pt x="5459397" y="3067639"/>
                </a:cubicBezTo>
                <a:cubicBezTo>
                  <a:pt x="5457291" y="3067639"/>
                  <a:pt x="5457291" y="3067639"/>
                  <a:pt x="5455186" y="3067639"/>
                </a:cubicBezTo>
                <a:close/>
                <a:moveTo>
                  <a:pt x="5464307" y="3062025"/>
                </a:moveTo>
                <a:lnTo>
                  <a:pt x="5466413" y="3062025"/>
                </a:lnTo>
                <a:lnTo>
                  <a:pt x="5466412" y="3062026"/>
                </a:lnTo>
                <a:lnTo>
                  <a:pt x="5464308" y="3062026"/>
                </a:lnTo>
                <a:close/>
                <a:moveTo>
                  <a:pt x="5420104" y="3062025"/>
                </a:moveTo>
                <a:cubicBezTo>
                  <a:pt x="5420104" y="3062025"/>
                  <a:pt x="5420104" y="3064832"/>
                  <a:pt x="5420104" y="3064832"/>
                </a:cubicBezTo>
                <a:cubicBezTo>
                  <a:pt x="5420104" y="3064832"/>
                  <a:pt x="5420104" y="3064832"/>
                  <a:pt x="5422910" y="3064832"/>
                </a:cubicBezTo>
                <a:cubicBezTo>
                  <a:pt x="5422910" y="3062025"/>
                  <a:pt x="5422910" y="3062025"/>
                  <a:pt x="5422910" y="3062025"/>
                </a:cubicBezTo>
                <a:cubicBezTo>
                  <a:pt x="5422910" y="3062025"/>
                  <a:pt x="5422910" y="3062025"/>
                  <a:pt x="5420104" y="3062025"/>
                </a:cubicBezTo>
                <a:close/>
                <a:moveTo>
                  <a:pt x="5386424" y="3062025"/>
                </a:moveTo>
                <a:cubicBezTo>
                  <a:pt x="5386424" y="3064832"/>
                  <a:pt x="5386424" y="3064832"/>
                  <a:pt x="5386424" y="3064832"/>
                </a:cubicBezTo>
                <a:cubicBezTo>
                  <a:pt x="5387828" y="3064832"/>
                  <a:pt x="5387828" y="3062025"/>
                  <a:pt x="5387828" y="3062025"/>
                </a:cubicBezTo>
                <a:cubicBezTo>
                  <a:pt x="5387828" y="3062025"/>
                  <a:pt x="5387828" y="3062025"/>
                  <a:pt x="5386424" y="3062025"/>
                </a:cubicBezTo>
                <a:close/>
                <a:moveTo>
                  <a:pt x="5462204" y="3060622"/>
                </a:moveTo>
                <a:lnTo>
                  <a:pt x="5464307" y="3062025"/>
                </a:lnTo>
                <a:lnTo>
                  <a:pt x="5463606" y="3062025"/>
                </a:lnTo>
                <a:cubicBezTo>
                  <a:pt x="5463606" y="3062025"/>
                  <a:pt x="5463606" y="3064832"/>
                  <a:pt x="5463606" y="3064832"/>
                </a:cubicBezTo>
                <a:lnTo>
                  <a:pt x="5466412" y="3062026"/>
                </a:lnTo>
                <a:lnTo>
                  <a:pt x="5466414" y="3062026"/>
                </a:lnTo>
                <a:lnTo>
                  <a:pt x="5466413" y="3062025"/>
                </a:lnTo>
                <a:lnTo>
                  <a:pt x="5465098" y="3060798"/>
                </a:lnTo>
                <a:cubicBezTo>
                  <a:pt x="5464835" y="3060622"/>
                  <a:pt x="5464308" y="3060622"/>
                  <a:pt x="5462204" y="3060622"/>
                </a:cubicBezTo>
                <a:close/>
                <a:moveTo>
                  <a:pt x="5443258" y="3060622"/>
                </a:moveTo>
                <a:cubicBezTo>
                  <a:pt x="5443258" y="3060622"/>
                  <a:pt x="5443258" y="3062728"/>
                  <a:pt x="5443258" y="3062728"/>
                </a:cubicBezTo>
                <a:cubicBezTo>
                  <a:pt x="5440802" y="3062728"/>
                  <a:pt x="5438346" y="3064833"/>
                  <a:pt x="5438346" y="3064833"/>
                </a:cubicBezTo>
                <a:cubicBezTo>
                  <a:pt x="5438346" y="3064833"/>
                  <a:pt x="5440802" y="3064833"/>
                  <a:pt x="5443258" y="3064833"/>
                </a:cubicBezTo>
                <a:cubicBezTo>
                  <a:pt x="5443258" y="3064833"/>
                  <a:pt x="5445714" y="3062728"/>
                  <a:pt x="5448170" y="3062728"/>
                </a:cubicBezTo>
                <a:cubicBezTo>
                  <a:pt x="5445714" y="3062728"/>
                  <a:pt x="5445714" y="3060622"/>
                  <a:pt x="5443258" y="3060622"/>
                </a:cubicBezTo>
                <a:close/>
                <a:moveTo>
                  <a:pt x="4731879" y="3058283"/>
                </a:moveTo>
                <a:cubicBezTo>
                  <a:pt x="4731879" y="3058283"/>
                  <a:pt x="4731879" y="3060622"/>
                  <a:pt x="4729574" y="3060622"/>
                </a:cubicBezTo>
                <a:cubicBezTo>
                  <a:pt x="4722658" y="3062961"/>
                  <a:pt x="4727268" y="3062961"/>
                  <a:pt x="4724963" y="3060622"/>
                </a:cubicBezTo>
                <a:cubicBezTo>
                  <a:pt x="4724963" y="3062961"/>
                  <a:pt x="4724963" y="3062961"/>
                  <a:pt x="4724963" y="3065300"/>
                </a:cubicBezTo>
                <a:lnTo>
                  <a:pt x="4722658" y="3067638"/>
                </a:lnTo>
                <a:lnTo>
                  <a:pt x="4722658" y="3062025"/>
                </a:lnTo>
                <a:cubicBezTo>
                  <a:pt x="4721254" y="3064832"/>
                  <a:pt x="4721254" y="3064832"/>
                  <a:pt x="4721254" y="3067639"/>
                </a:cubicBezTo>
                <a:lnTo>
                  <a:pt x="4718448" y="3067639"/>
                </a:lnTo>
                <a:lnTo>
                  <a:pt x="4718447" y="3067639"/>
                </a:lnTo>
                <a:lnTo>
                  <a:pt x="4715339" y="3069349"/>
                </a:lnTo>
                <a:cubicBezTo>
                  <a:pt x="4715056" y="3069349"/>
                  <a:pt x="4715056" y="3068779"/>
                  <a:pt x="4713926" y="3067639"/>
                </a:cubicBezTo>
                <a:cubicBezTo>
                  <a:pt x="4711665" y="3069919"/>
                  <a:pt x="4711665" y="3069919"/>
                  <a:pt x="4711665" y="3069919"/>
                </a:cubicBezTo>
                <a:lnTo>
                  <a:pt x="4698100" y="3076760"/>
                </a:lnTo>
                <a:lnTo>
                  <a:pt x="4700360" y="3076760"/>
                </a:lnTo>
                <a:cubicBezTo>
                  <a:pt x="4700360" y="3079041"/>
                  <a:pt x="4702622" y="3079041"/>
                  <a:pt x="4707143" y="3079041"/>
                </a:cubicBezTo>
                <a:cubicBezTo>
                  <a:pt x="4704882" y="3076760"/>
                  <a:pt x="4704882" y="3076760"/>
                  <a:pt x="4704882" y="3076760"/>
                </a:cubicBezTo>
                <a:lnTo>
                  <a:pt x="4708624" y="3074873"/>
                </a:lnTo>
                <a:lnTo>
                  <a:pt x="4708624" y="3076058"/>
                </a:lnTo>
                <a:cubicBezTo>
                  <a:pt x="4708624" y="3076058"/>
                  <a:pt x="4708624" y="3076058"/>
                  <a:pt x="4711431" y="3076058"/>
                </a:cubicBezTo>
                <a:lnTo>
                  <a:pt x="4709702" y="3074330"/>
                </a:lnTo>
                <a:lnTo>
                  <a:pt x="4713926" y="3072200"/>
                </a:lnTo>
                <a:lnTo>
                  <a:pt x="4709170" y="3073798"/>
                </a:lnTo>
                <a:lnTo>
                  <a:pt x="4708830" y="3073459"/>
                </a:lnTo>
                <a:lnTo>
                  <a:pt x="4718447" y="3067639"/>
                </a:lnTo>
                <a:lnTo>
                  <a:pt x="4718447" y="3069510"/>
                </a:lnTo>
                <a:cubicBezTo>
                  <a:pt x="4718447" y="3069510"/>
                  <a:pt x="4718447" y="3071381"/>
                  <a:pt x="4714238" y="3073252"/>
                </a:cubicBezTo>
                <a:cubicBezTo>
                  <a:pt x="4716342" y="3071381"/>
                  <a:pt x="4718447" y="3071381"/>
                  <a:pt x="4722658" y="3071381"/>
                </a:cubicBezTo>
                <a:cubicBezTo>
                  <a:pt x="4722658" y="3069510"/>
                  <a:pt x="4722658" y="3069510"/>
                  <a:pt x="4722658" y="3067639"/>
                </a:cubicBezTo>
                <a:lnTo>
                  <a:pt x="4727268" y="3067639"/>
                </a:lnTo>
                <a:lnTo>
                  <a:pt x="4736490" y="3062961"/>
                </a:lnTo>
                <a:lnTo>
                  <a:pt x="4734184" y="3062961"/>
                </a:lnTo>
                <a:cubicBezTo>
                  <a:pt x="4736490" y="3060622"/>
                  <a:pt x="4734184" y="3060622"/>
                  <a:pt x="4736490" y="3060622"/>
                </a:cubicBezTo>
                <a:cubicBezTo>
                  <a:pt x="4736490" y="3060622"/>
                  <a:pt x="4736490" y="3058283"/>
                  <a:pt x="4736490" y="3058283"/>
                </a:cubicBezTo>
                <a:cubicBezTo>
                  <a:pt x="4736490" y="3058283"/>
                  <a:pt x="4734184" y="3058283"/>
                  <a:pt x="4731879" y="3058283"/>
                </a:cubicBezTo>
                <a:close/>
                <a:moveTo>
                  <a:pt x="5469220" y="3057816"/>
                </a:moveTo>
                <a:cubicBezTo>
                  <a:pt x="5469220" y="3060622"/>
                  <a:pt x="5469220" y="3060622"/>
                  <a:pt x="5469220" y="3060622"/>
                </a:cubicBezTo>
                <a:cubicBezTo>
                  <a:pt x="5471324" y="3060622"/>
                  <a:pt x="5471324" y="3060622"/>
                  <a:pt x="5473430" y="3060622"/>
                </a:cubicBezTo>
                <a:cubicBezTo>
                  <a:pt x="5473430" y="3057816"/>
                  <a:pt x="5469220" y="3060622"/>
                  <a:pt x="5473430" y="3057816"/>
                </a:cubicBezTo>
                <a:cubicBezTo>
                  <a:pt x="5471324" y="3057816"/>
                  <a:pt x="5469220" y="3057816"/>
                  <a:pt x="5469220" y="3057816"/>
                </a:cubicBezTo>
                <a:close/>
                <a:moveTo>
                  <a:pt x="5443258" y="3057816"/>
                </a:moveTo>
                <a:cubicBezTo>
                  <a:pt x="5443258" y="3057816"/>
                  <a:pt x="5443258" y="3060622"/>
                  <a:pt x="5441154" y="3060622"/>
                </a:cubicBezTo>
                <a:cubicBezTo>
                  <a:pt x="5443258" y="3057816"/>
                  <a:pt x="5443258" y="3057816"/>
                  <a:pt x="5445364" y="3057816"/>
                </a:cubicBezTo>
                <a:cubicBezTo>
                  <a:pt x="5445364" y="3057816"/>
                  <a:pt x="5445364" y="3057816"/>
                  <a:pt x="5443258" y="3057816"/>
                </a:cubicBezTo>
                <a:close/>
                <a:moveTo>
                  <a:pt x="5450802" y="3057114"/>
                </a:moveTo>
                <a:cubicBezTo>
                  <a:pt x="5450802" y="3057114"/>
                  <a:pt x="5450275" y="3057816"/>
                  <a:pt x="5448170" y="3057816"/>
                </a:cubicBezTo>
                <a:cubicBezTo>
                  <a:pt x="5450275" y="3057816"/>
                  <a:pt x="5450275" y="3057816"/>
                  <a:pt x="5450275" y="3060622"/>
                </a:cubicBezTo>
                <a:cubicBezTo>
                  <a:pt x="5450275" y="3057816"/>
                  <a:pt x="5450802" y="3057114"/>
                  <a:pt x="5450802" y="3057114"/>
                </a:cubicBezTo>
                <a:close/>
                <a:moveTo>
                  <a:pt x="4708625" y="3055009"/>
                </a:moveTo>
                <a:cubicBezTo>
                  <a:pt x="4703947" y="3057816"/>
                  <a:pt x="4706286" y="3057816"/>
                  <a:pt x="4701608" y="3060622"/>
                </a:cubicBezTo>
                <a:cubicBezTo>
                  <a:pt x="4703947" y="3060622"/>
                  <a:pt x="4703947" y="3060622"/>
                  <a:pt x="4706286" y="3057816"/>
                </a:cubicBezTo>
                <a:cubicBezTo>
                  <a:pt x="4708625" y="3057816"/>
                  <a:pt x="4708625" y="3057816"/>
                  <a:pt x="4708625" y="3055009"/>
                </a:cubicBezTo>
                <a:close/>
                <a:moveTo>
                  <a:pt x="4750324" y="3053605"/>
                </a:moveTo>
                <a:cubicBezTo>
                  <a:pt x="4748018" y="3053605"/>
                  <a:pt x="4745712" y="3055944"/>
                  <a:pt x="4743406" y="3055944"/>
                </a:cubicBezTo>
                <a:cubicBezTo>
                  <a:pt x="4742254" y="3057114"/>
                  <a:pt x="4741677" y="3057114"/>
                  <a:pt x="4741389" y="3057407"/>
                </a:cubicBezTo>
                <a:lnTo>
                  <a:pt x="4741100" y="3060622"/>
                </a:lnTo>
                <a:lnTo>
                  <a:pt x="4754934" y="3053605"/>
                </a:lnTo>
                <a:lnTo>
                  <a:pt x="4752628" y="3053605"/>
                </a:lnTo>
                <a:cubicBezTo>
                  <a:pt x="4752628" y="3053605"/>
                  <a:pt x="4752628" y="3053605"/>
                  <a:pt x="4750324" y="3053605"/>
                </a:cubicBezTo>
                <a:close/>
                <a:moveTo>
                  <a:pt x="5466413" y="3050799"/>
                </a:moveTo>
                <a:cubicBezTo>
                  <a:pt x="5457432" y="3050799"/>
                  <a:pt x="5459677" y="3055477"/>
                  <a:pt x="5457432" y="3055477"/>
                </a:cubicBezTo>
                <a:cubicBezTo>
                  <a:pt x="5457432" y="3057816"/>
                  <a:pt x="5455186" y="3057816"/>
                  <a:pt x="5455186" y="3057816"/>
                </a:cubicBezTo>
                <a:cubicBezTo>
                  <a:pt x="5455186" y="3057816"/>
                  <a:pt x="5457432" y="3057816"/>
                  <a:pt x="5459677" y="3057816"/>
                </a:cubicBezTo>
                <a:cubicBezTo>
                  <a:pt x="5461922" y="3057816"/>
                  <a:pt x="5461922" y="3055477"/>
                  <a:pt x="5461922" y="3055477"/>
                </a:cubicBezTo>
                <a:cubicBezTo>
                  <a:pt x="5459677" y="3053138"/>
                  <a:pt x="5459677" y="3055477"/>
                  <a:pt x="5459677" y="3053138"/>
                </a:cubicBezTo>
                <a:cubicBezTo>
                  <a:pt x="5461922" y="3050799"/>
                  <a:pt x="5464168" y="3050799"/>
                  <a:pt x="5466413" y="3050799"/>
                </a:cubicBezTo>
                <a:close/>
                <a:moveTo>
                  <a:pt x="4718448" y="3050799"/>
                </a:moveTo>
                <a:cubicBezTo>
                  <a:pt x="4718448" y="3053605"/>
                  <a:pt x="4718448" y="3053605"/>
                  <a:pt x="4718448" y="3053605"/>
                </a:cubicBezTo>
                <a:cubicBezTo>
                  <a:pt x="4721254" y="3053605"/>
                  <a:pt x="4721254" y="3050799"/>
                  <a:pt x="4721254" y="3050799"/>
                </a:cubicBezTo>
                <a:cubicBezTo>
                  <a:pt x="4721254" y="3050799"/>
                  <a:pt x="4721254" y="3050799"/>
                  <a:pt x="4718448" y="3050799"/>
                </a:cubicBezTo>
                <a:close/>
                <a:moveTo>
                  <a:pt x="5456414" y="3049747"/>
                </a:moveTo>
                <a:cubicBezTo>
                  <a:pt x="5456239" y="3049396"/>
                  <a:pt x="5455888" y="3049396"/>
                  <a:pt x="5455186" y="3050799"/>
                </a:cubicBezTo>
                <a:cubicBezTo>
                  <a:pt x="5455186" y="3050799"/>
                  <a:pt x="5456590" y="3050799"/>
                  <a:pt x="5456590" y="3050799"/>
                </a:cubicBezTo>
                <a:cubicBezTo>
                  <a:pt x="5456590" y="3050799"/>
                  <a:pt x="5456590" y="3050098"/>
                  <a:pt x="5456414" y="3049747"/>
                </a:cubicBezTo>
                <a:close/>
                <a:moveTo>
                  <a:pt x="4764757" y="3043783"/>
                </a:moveTo>
                <a:cubicBezTo>
                  <a:pt x="4764757" y="3043783"/>
                  <a:pt x="4764757" y="3046589"/>
                  <a:pt x="4761950" y="3046589"/>
                </a:cubicBezTo>
                <a:cubicBezTo>
                  <a:pt x="4764757" y="3046589"/>
                  <a:pt x="4764757" y="3046589"/>
                  <a:pt x="4764757" y="3046589"/>
                </a:cubicBezTo>
                <a:cubicBezTo>
                  <a:pt x="4764757" y="3047993"/>
                  <a:pt x="4764757" y="3047993"/>
                  <a:pt x="4764757" y="3047993"/>
                </a:cubicBezTo>
                <a:cubicBezTo>
                  <a:pt x="4764757" y="3047993"/>
                  <a:pt x="4764757" y="3047993"/>
                  <a:pt x="4766160" y="3046589"/>
                </a:cubicBezTo>
                <a:cubicBezTo>
                  <a:pt x="4766160" y="3046589"/>
                  <a:pt x="4764757" y="3046589"/>
                  <a:pt x="4764757" y="3046589"/>
                </a:cubicBezTo>
                <a:cubicBezTo>
                  <a:pt x="4764757" y="3046589"/>
                  <a:pt x="4764757" y="3043783"/>
                  <a:pt x="4764757" y="3043783"/>
                </a:cubicBezTo>
                <a:close/>
                <a:moveTo>
                  <a:pt x="5462204" y="3042379"/>
                </a:moveTo>
                <a:lnTo>
                  <a:pt x="5462204" y="3043205"/>
                </a:lnTo>
                <a:lnTo>
                  <a:pt x="5461220" y="3043527"/>
                </a:lnTo>
                <a:close/>
                <a:moveTo>
                  <a:pt x="5441154" y="3042379"/>
                </a:moveTo>
                <a:cubicBezTo>
                  <a:pt x="5436476" y="3043783"/>
                  <a:pt x="5438815" y="3042379"/>
                  <a:pt x="5434137" y="3043783"/>
                </a:cubicBezTo>
                <a:cubicBezTo>
                  <a:pt x="5436476" y="3043783"/>
                  <a:pt x="5438815" y="3043783"/>
                  <a:pt x="5438815" y="3043783"/>
                </a:cubicBezTo>
                <a:cubicBezTo>
                  <a:pt x="5441154" y="3043783"/>
                  <a:pt x="5441154" y="3042379"/>
                  <a:pt x="5441154" y="3042379"/>
                </a:cubicBezTo>
                <a:close/>
                <a:moveTo>
                  <a:pt x="4773178" y="3042379"/>
                </a:moveTo>
                <a:cubicBezTo>
                  <a:pt x="4771774" y="3042379"/>
                  <a:pt x="4771774" y="3043783"/>
                  <a:pt x="4771774" y="3043783"/>
                </a:cubicBezTo>
                <a:cubicBezTo>
                  <a:pt x="4771774" y="3043783"/>
                  <a:pt x="4773178" y="3043783"/>
                  <a:pt x="4773178" y="3043783"/>
                </a:cubicBezTo>
                <a:cubicBezTo>
                  <a:pt x="4773178" y="3043783"/>
                  <a:pt x="4773178" y="3042379"/>
                  <a:pt x="4773178" y="3042379"/>
                </a:cubicBezTo>
                <a:close/>
                <a:moveTo>
                  <a:pt x="4711431" y="3039572"/>
                </a:moveTo>
                <a:cubicBezTo>
                  <a:pt x="4708624" y="3039572"/>
                  <a:pt x="4708624" y="3042379"/>
                  <a:pt x="4708624" y="3042379"/>
                </a:cubicBezTo>
                <a:cubicBezTo>
                  <a:pt x="4708624" y="3042379"/>
                  <a:pt x="4708624" y="3042379"/>
                  <a:pt x="4711431" y="3042379"/>
                </a:cubicBezTo>
                <a:cubicBezTo>
                  <a:pt x="4711431" y="3039572"/>
                  <a:pt x="4711431" y="3039572"/>
                  <a:pt x="4711431" y="3039572"/>
                </a:cubicBezTo>
                <a:close/>
                <a:moveTo>
                  <a:pt x="5489568" y="3035363"/>
                </a:moveTo>
                <a:lnTo>
                  <a:pt x="5490424" y="3036219"/>
                </a:lnTo>
                <a:lnTo>
                  <a:pt x="5487856" y="3037075"/>
                </a:lnTo>
                <a:close/>
                <a:moveTo>
                  <a:pt x="4810028" y="3034329"/>
                </a:moveTo>
                <a:cubicBezTo>
                  <a:pt x="4810028" y="3036618"/>
                  <a:pt x="4807740" y="3036618"/>
                  <a:pt x="4807740" y="3036618"/>
                </a:cubicBezTo>
                <a:lnTo>
                  <a:pt x="4807130" y="3036008"/>
                </a:lnTo>
                <a:close/>
                <a:moveTo>
                  <a:pt x="5281176" y="3032556"/>
                </a:moveTo>
                <a:cubicBezTo>
                  <a:pt x="5281176" y="3032556"/>
                  <a:pt x="5281176" y="3035363"/>
                  <a:pt x="5281176" y="3035363"/>
                </a:cubicBezTo>
                <a:cubicBezTo>
                  <a:pt x="5281176" y="3035363"/>
                  <a:pt x="5281176" y="3035363"/>
                  <a:pt x="5282580" y="3032556"/>
                </a:cubicBezTo>
                <a:cubicBezTo>
                  <a:pt x="5282580" y="3032556"/>
                  <a:pt x="5282580" y="3032556"/>
                  <a:pt x="5281176" y="3032556"/>
                </a:cubicBezTo>
                <a:close/>
                <a:moveTo>
                  <a:pt x="5458929" y="3029750"/>
                </a:moveTo>
                <a:lnTo>
                  <a:pt x="5461361" y="3029750"/>
                </a:lnTo>
                <a:lnTo>
                  <a:pt x="5458929" y="3030291"/>
                </a:lnTo>
                <a:close/>
                <a:moveTo>
                  <a:pt x="5481752" y="3029172"/>
                </a:moveTo>
                <a:cubicBezTo>
                  <a:pt x="5479458" y="3029172"/>
                  <a:pt x="5479458" y="3029172"/>
                  <a:pt x="5477164" y="3031465"/>
                </a:cubicBezTo>
                <a:lnTo>
                  <a:pt x="5477100" y="3031239"/>
                </a:lnTo>
                <a:close/>
                <a:moveTo>
                  <a:pt x="5425718" y="3028346"/>
                </a:moveTo>
                <a:cubicBezTo>
                  <a:pt x="5425718" y="3029750"/>
                  <a:pt x="5425718" y="3029750"/>
                  <a:pt x="5422910" y="3029750"/>
                </a:cubicBezTo>
                <a:lnTo>
                  <a:pt x="5425718" y="3029750"/>
                </a:lnTo>
                <a:cubicBezTo>
                  <a:pt x="5425718" y="3029750"/>
                  <a:pt x="5425718" y="3029750"/>
                  <a:pt x="5425718" y="3028346"/>
                </a:cubicBezTo>
                <a:close/>
                <a:moveTo>
                  <a:pt x="4654363" y="3025539"/>
                </a:moveTo>
                <a:lnTo>
                  <a:pt x="4654363" y="3026475"/>
                </a:lnTo>
                <a:lnTo>
                  <a:pt x="4649685" y="3028346"/>
                </a:lnTo>
                <a:cubicBezTo>
                  <a:pt x="4652024" y="3028346"/>
                  <a:pt x="4652024" y="3028346"/>
                  <a:pt x="4654363" y="3028346"/>
                </a:cubicBezTo>
                <a:lnTo>
                  <a:pt x="4654363" y="3026475"/>
                </a:lnTo>
                <a:lnTo>
                  <a:pt x="4656702" y="3025539"/>
                </a:lnTo>
                <a:cubicBezTo>
                  <a:pt x="4654363" y="3025539"/>
                  <a:pt x="4654363" y="3025539"/>
                  <a:pt x="4654363" y="3025539"/>
                </a:cubicBezTo>
                <a:close/>
                <a:moveTo>
                  <a:pt x="4800830" y="3022733"/>
                </a:moveTo>
                <a:cubicBezTo>
                  <a:pt x="4789274" y="3029750"/>
                  <a:pt x="4777717" y="3036767"/>
                  <a:pt x="4766160" y="3043783"/>
                </a:cubicBezTo>
                <a:cubicBezTo>
                  <a:pt x="4768472" y="3041444"/>
                  <a:pt x="4773094" y="3041444"/>
                  <a:pt x="4777717" y="3039105"/>
                </a:cubicBezTo>
                <a:cubicBezTo>
                  <a:pt x="4777717" y="3039105"/>
                  <a:pt x="4775406" y="3039105"/>
                  <a:pt x="4775406" y="3039105"/>
                </a:cubicBezTo>
                <a:cubicBezTo>
                  <a:pt x="4782340" y="3036767"/>
                  <a:pt x="4786962" y="3034428"/>
                  <a:pt x="4789274" y="3034428"/>
                </a:cubicBezTo>
                <a:cubicBezTo>
                  <a:pt x="4791586" y="3029750"/>
                  <a:pt x="4800830" y="3025072"/>
                  <a:pt x="4805454" y="3022733"/>
                </a:cubicBezTo>
                <a:cubicBezTo>
                  <a:pt x="4805454" y="3022733"/>
                  <a:pt x="4803142" y="3022733"/>
                  <a:pt x="4800830" y="3022733"/>
                </a:cubicBezTo>
                <a:close/>
                <a:moveTo>
                  <a:pt x="4820538" y="3021681"/>
                </a:moveTo>
                <a:cubicBezTo>
                  <a:pt x="4820188" y="3021681"/>
                  <a:pt x="4819486" y="3022032"/>
                  <a:pt x="4816680" y="3022733"/>
                </a:cubicBezTo>
                <a:cubicBezTo>
                  <a:pt x="4819486" y="3022733"/>
                  <a:pt x="4819486" y="3022733"/>
                  <a:pt x="4822293" y="3022733"/>
                </a:cubicBezTo>
                <a:cubicBezTo>
                  <a:pt x="4820890" y="3022032"/>
                  <a:pt x="4820890" y="3021681"/>
                  <a:pt x="4820538" y="3021681"/>
                </a:cubicBezTo>
                <a:close/>
                <a:moveTo>
                  <a:pt x="5486302" y="3021621"/>
                </a:moveTo>
                <a:lnTo>
                  <a:pt x="5482910" y="3022733"/>
                </a:lnTo>
                <a:lnTo>
                  <a:pt x="5481850" y="3022733"/>
                </a:lnTo>
                <a:close/>
                <a:moveTo>
                  <a:pt x="4822293" y="3018523"/>
                </a:moveTo>
                <a:cubicBezTo>
                  <a:pt x="4819838" y="3018523"/>
                  <a:pt x="4819838" y="3020629"/>
                  <a:pt x="4817381" y="3020629"/>
                </a:cubicBezTo>
                <a:cubicBezTo>
                  <a:pt x="4814925" y="3020629"/>
                  <a:pt x="4814925" y="3022733"/>
                  <a:pt x="4812470" y="3022733"/>
                </a:cubicBezTo>
                <a:cubicBezTo>
                  <a:pt x="4814925" y="3022733"/>
                  <a:pt x="4817381" y="3022733"/>
                  <a:pt x="4819838" y="3020629"/>
                </a:cubicBezTo>
                <a:cubicBezTo>
                  <a:pt x="4822293" y="3020629"/>
                  <a:pt x="4822293" y="3018523"/>
                  <a:pt x="4822293" y="3018523"/>
                </a:cubicBezTo>
                <a:close/>
                <a:moveTo>
                  <a:pt x="5461502" y="3014313"/>
                </a:moveTo>
                <a:cubicBezTo>
                  <a:pt x="5461502" y="3014313"/>
                  <a:pt x="5461502" y="3017119"/>
                  <a:pt x="5459397" y="3017119"/>
                </a:cubicBezTo>
                <a:cubicBezTo>
                  <a:pt x="5461502" y="3017119"/>
                  <a:pt x="5461502" y="3017119"/>
                  <a:pt x="5463607" y="3014313"/>
                </a:cubicBezTo>
                <a:cubicBezTo>
                  <a:pt x="5463607" y="3014313"/>
                  <a:pt x="5461502" y="3014313"/>
                  <a:pt x="5461502" y="3014313"/>
                </a:cubicBezTo>
                <a:close/>
                <a:moveTo>
                  <a:pt x="4848956" y="3014313"/>
                </a:moveTo>
                <a:cubicBezTo>
                  <a:pt x="4846851" y="3014313"/>
                  <a:pt x="4846851" y="3014313"/>
                  <a:pt x="4844746" y="3017119"/>
                </a:cubicBezTo>
                <a:cubicBezTo>
                  <a:pt x="4846851" y="3017119"/>
                  <a:pt x="4846851" y="3017119"/>
                  <a:pt x="4848956" y="3017119"/>
                </a:cubicBezTo>
                <a:cubicBezTo>
                  <a:pt x="4848956" y="3017119"/>
                  <a:pt x="4848956" y="3014313"/>
                  <a:pt x="4848956" y="3014313"/>
                </a:cubicBezTo>
                <a:close/>
                <a:moveTo>
                  <a:pt x="4881232" y="3010103"/>
                </a:moveTo>
                <a:cubicBezTo>
                  <a:pt x="4878893" y="3010103"/>
                  <a:pt x="4876554" y="3012209"/>
                  <a:pt x="4874215" y="3014314"/>
                </a:cubicBezTo>
                <a:cubicBezTo>
                  <a:pt x="4876554" y="3012209"/>
                  <a:pt x="4878893" y="3012209"/>
                  <a:pt x="4881232" y="3012209"/>
                </a:cubicBezTo>
                <a:cubicBezTo>
                  <a:pt x="4881232" y="3010103"/>
                  <a:pt x="4881232" y="3010103"/>
                  <a:pt x="4881232" y="3010103"/>
                </a:cubicBezTo>
                <a:close/>
                <a:moveTo>
                  <a:pt x="5450977" y="3007297"/>
                </a:moveTo>
                <a:cubicBezTo>
                  <a:pt x="5448170" y="3007297"/>
                  <a:pt x="5448170" y="3007297"/>
                  <a:pt x="5448170" y="3010103"/>
                </a:cubicBezTo>
                <a:cubicBezTo>
                  <a:pt x="5448170" y="3010103"/>
                  <a:pt x="5448170" y="3010103"/>
                  <a:pt x="5450977" y="3010103"/>
                </a:cubicBezTo>
                <a:cubicBezTo>
                  <a:pt x="5450977" y="3007297"/>
                  <a:pt x="5450977" y="3007297"/>
                  <a:pt x="5450977" y="3007297"/>
                </a:cubicBezTo>
                <a:close/>
                <a:moveTo>
                  <a:pt x="5429927" y="3007297"/>
                </a:moveTo>
                <a:cubicBezTo>
                  <a:pt x="5429927" y="3007297"/>
                  <a:pt x="5427120" y="3010103"/>
                  <a:pt x="5427120" y="3010103"/>
                </a:cubicBezTo>
                <a:cubicBezTo>
                  <a:pt x="5427120" y="3010103"/>
                  <a:pt x="5427120" y="3010103"/>
                  <a:pt x="5429927" y="3010103"/>
                </a:cubicBezTo>
                <a:cubicBezTo>
                  <a:pt x="5429927" y="3007297"/>
                  <a:pt x="5429927" y="3007297"/>
                  <a:pt x="5429927" y="3007297"/>
                </a:cubicBezTo>
                <a:close/>
                <a:moveTo>
                  <a:pt x="4851762" y="3006829"/>
                </a:moveTo>
                <a:cubicBezTo>
                  <a:pt x="4847084" y="3004490"/>
                  <a:pt x="4826035" y="3016184"/>
                  <a:pt x="4823696" y="3018523"/>
                </a:cubicBezTo>
                <a:cubicBezTo>
                  <a:pt x="4833051" y="3013846"/>
                  <a:pt x="4842406" y="3011507"/>
                  <a:pt x="4851762" y="3006829"/>
                </a:cubicBezTo>
                <a:close/>
                <a:moveTo>
                  <a:pt x="5462204" y="3003086"/>
                </a:moveTo>
                <a:cubicBezTo>
                  <a:pt x="5462204" y="3004490"/>
                  <a:pt x="5459397" y="3004490"/>
                  <a:pt x="5459397" y="3004490"/>
                </a:cubicBezTo>
                <a:cubicBezTo>
                  <a:pt x="5459397" y="3004490"/>
                  <a:pt x="5459397" y="3004490"/>
                  <a:pt x="5462204" y="3004490"/>
                </a:cubicBezTo>
                <a:cubicBezTo>
                  <a:pt x="5462204" y="3004490"/>
                  <a:pt x="5462204" y="3004490"/>
                  <a:pt x="5462204" y="3003086"/>
                </a:cubicBezTo>
                <a:close/>
                <a:moveTo>
                  <a:pt x="5477640" y="3000280"/>
                </a:moveTo>
                <a:cubicBezTo>
                  <a:pt x="5477640" y="3000280"/>
                  <a:pt x="5477640" y="3003086"/>
                  <a:pt x="5477640" y="3003086"/>
                </a:cubicBezTo>
                <a:cubicBezTo>
                  <a:pt x="5479744" y="3000280"/>
                  <a:pt x="5479744" y="3000280"/>
                  <a:pt x="5481850" y="3000280"/>
                </a:cubicBezTo>
                <a:cubicBezTo>
                  <a:pt x="5479744" y="3000280"/>
                  <a:pt x="5479744" y="3000280"/>
                  <a:pt x="5477640" y="3000280"/>
                </a:cubicBezTo>
                <a:close/>
                <a:moveTo>
                  <a:pt x="5335906" y="3000280"/>
                </a:moveTo>
                <a:cubicBezTo>
                  <a:pt x="5333098" y="3003086"/>
                  <a:pt x="5333098" y="3003086"/>
                  <a:pt x="5330292" y="3003086"/>
                </a:cubicBezTo>
                <a:cubicBezTo>
                  <a:pt x="5333098" y="3003086"/>
                  <a:pt x="5333098" y="3003086"/>
                  <a:pt x="5333098" y="3003086"/>
                </a:cubicBezTo>
                <a:cubicBezTo>
                  <a:pt x="5333098" y="3003086"/>
                  <a:pt x="5335906" y="3003086"/>
                  <a:pt x="5335906" y="3000280"/>
                </a:cubicBezTo>
                <a:close/>
                <a:moveTo>
                  <a:pt x="4819486" y="2998877"/>
                </a:moveTo>
                <a:cubicBezTo>
                  <a:pt x="4817148" y="2998877"/>
                  <a:pt x="4814808" y="3000280"/>
                  <a:pt x="4812470" y="3000280"/>
                </a:cubicBezTo>
                <a:cubicBezTo>
                  <a:pt x="4814808" y="3000280"/>
                  <a:pt x="4817148" y="3000280"/>
                  <a:pt x="4817148" y="3000280"/>
                </a:cubicBezTo>
                <a:cubicBezTo>
                  <a:pt x="4814808" y="2998877"/>
                  <a:pt x="4817148" y="3000280"/>
                  <a:pt x="4819486" y="2998877"/>
                </a:cubicBezTo>
                <a:close/>
                <a:moveTo>
                  <a:pt x="5376601" y="2991860"/>
                </a:moveTo>
                <a:cubicBezTo>
                  <a:pt x="5376601" y="2993263"/>
                  <a:pt x="5376601" y="2993263"/>
                  <a:pt x="5378706" y="2993263"/>
                </a:cubicBezTo>
                <a:cubicBezTo>
                  <a:pt x="5378706" y="2991860"/>
                  <a:pt x="5378706" y="2991860"/>
                  <a:pt x="5380812" y="2991860"/>
                </a:cubicBezTo>
                <a:cubicBezTo>
                  <a:pt x="5378706" y="2991860"/>
                  <a:pt x="5376601" y="2991860"/>
                  <a:pt x="5376601" y="2991860"/>
                </a:cubicBezTo>
                <a:close/>
                <a:moveTo>
                  <a:pt x="5422910" y="2986246"/>
                </a:moveTo>
                <a:cubicBezTo>
                  <a:pt x="5422910" y="2986246"/>
                  <a:pt x="5422910" y="2989053"/>
                  <a:pt x="5422910" y="2989053"/>
                </a:cubicBezTo>
                <a:cubicBezTo>
                  <a:pt x="5425250" y="2989053"/>
                  <a:pt x="5427588" y="2989053"/>
                  <a:pt x="5429928" y="2989053"/>
                </a:cubicBezTo>
                <a:cubicBezTo>
                  <a:pt x="5427588" y="2986246"/>
                  <a:pt x="5427588" y="2989053"/>
                  <a:pt x="5429928" y="2986246"/>
                </a:cubicBezTo>
                <a:cubicBezTo>
                  <a:pt x="5427588" y="2986246"/>
                  <a:pt x="5425250" y="2986246"/>
                  <a:pt x="5422910" y="2986246"/>
                </a:cubicBezTo>
                <a:close/>
                <a:moveTo>
                  <a:pt x="5420104" y="2986246"/>
                </a:moveTo>
                <a:cubicBezTo>
                  <a:pt x="5417998" y="2986246"/>
                  <a:pt x="5417998" y="2989053"/>
                  <a:pt x="5415894" y="2989053"/>
                </a:cubicBezTo>
                <a:cubicBezTo>
                  <a:pt x="5417998" y="2989053"/>
                  <a:pt x="5417998" y="2989053"/>
                  <a:pt x="5417998" y="2989053"/>
                </a:cubicBezTo>
                <a:cubicBezTo>
                  <a:pt x="5420104" y="2986246"/>
                  <a:pt x="5420104" y="2986246"/>
                  <a:pt x="5420104" y="2986246"/>
                </a:cubicBezTo>
                <a:close/>
                <a:moveTo>
                  <a:pt x="4963296" y="2986246"/>
                </a:moveTo>
                <a:cubicBezTo>
                  <a:pt x="4951858" y="2990826"/>
                  <a:pt x="4919832" y="2999984"/>
                  <a:pt x="4910682" y="3002274"/>
                </a:cubicBezTo>
                <a:cubicBezTo>
                  <a:pt x="4906106" y="3004563"/>
                  <a:pt x="4901532" y="3006854"/>
                  <a:pt x="4896956" y="3009143"/>
                </a:cubicBezTo>
                <a:cubicBezTo>
                  <a:pt x="4899244" y="3009143"/>
                  <a:pt x="4899244" y="3009143"/>
                  <a:pt x="4901532" y="3009143"/>
                </a:cubicBezTo>
                <a:cubicBezTo>
                  <a:pt x="4899244" y="3009143"/>
                  <a:pt x="4896956" y="3011433"/>
                  <a:pt x="4892381" y="3013722"/>
                </a:cubicBezTo>
                <a:cubicBezTo>
                  <a:pt x="4896956" y="3009143"/>
                  <a:pt x="4894668" y="3011433"/>
                  <a:pt x="4892381" y="3009143"/>
                </a:cubicBezTo>
                <a:cubicBezTo>
                  <a:pt x="4880943" y="3013722"/>
                  <a:pt x="4878656" y="3016012"/>
                  <a:pt x="4871793" y="3016012"/>
                </a:cubicBezTo>
                <a:cubicBezTo>
                  <a:pt x="4871793" y="3018301"/>
                  <a:pt x="4874081" y="3016012"/>
                  <a:pt x="4869506" y="3022880"/>
                </a:cubicBezTo>
                <a:cubicBezTo>
                  <a:pt x="4869506" y="3022880"/>
                  <a:pt x="4867218" y="3022880"/>
                  <a:pt x="4864930" y="3022880"/>
                </a:cubicBezTo>
                <a:cubicBezTo>
                  <a:pt x="4867218" y="3020591"/>
                  <a:pt x="4869506" y="3018301"/>
                  <a:pt x="4869506" y="3016012"/>
                </a:cubicBezTo>
                <a:cubicBezTo>
                  <a:pt x="4862642" y="3020591"/>
                  <a:pt x="4855780" y="3020591"/>
                  <a:pt x="4853492" y="3022880"/>
                </a:cubicBezTo>
                <a:cubicBezTo>
                  <a:pt x="4853492" y="3020591"/>
                  <a:pt x="4853492" y="3020591"/>
                  <a:pt x="4853492" y="3018301"/>
                </a:cubicBezTo>
                <a:cubicBezTo>
                  <a:pt x="4860354" y="3018301"/>
                  <a:pt x="4864930" y="3016012"/>
                  <a:pt x="4869506" y="3013722"/>
                </a:cubicBezTo>
                <a:cubicBezTo>
                  <a:pt x="4867218" y="3009143"/>
                  <a:pt x="4851204" y="3018301"/>
                  <a:pt x="4846629" y="3020591"/>
                </a:cubicBezTo>
                <a:cubicBezTo>
                  <a:pt x="4839766" y="3022880"/>
                  <a:pt x="4828329" y="3022880"/>
                  <a:pt x="4816890" y="3029750"/>
                </a:cubicBezTo>
                <a:lnTo>
                  <a:pt x="4816890" y="3027668"/>
                </a:lnTo>
                <a:lnTo>
                  <a:pt x="4837479" y="3018301"/>
                </a:lnTo>
                <a:cubicBezTo>
                  <a:pt x="4830616" y="3020591"/>
                  <a:pt x="4823754" y="3025171"/>
                  <a:pt x="4816890" y="3027460"/>
                </a:cubicBezTo>
                <a:lnTo>
                  <a:pt x="4816890" y="3027668"/>
                </a:lnTo>
                <a:lnTo>
                  <a:pt x="4815461" y="3028318"/>
                </a:lnTo>
                <a:lnTo>
                  <a:pt x="4814604" y="3027460"/>
                </a:lnTo>
                <a:cubicBezTo>
                  <a:pt x="4814604" y="3029750"/>
                  <a:pt x="4814604" y="3029750"/>
                  <a:pt x="4812316" y="3029750"/>
                </a:cubicBezTo>
                <a:lnTo>
                  <a:pt x="4815461" y="3028318"/>
                </a:lnTo>
                <a:lnTo>
                  <a:pt x="4816890" y="3029750"/>
                </a:lnTo>
                <a:cubicBezTo>
                  <a:pt x="4815747" y="3030894"/>
                  <a:pt x="4811744" y="3032612"/>
                  <a:pt x="4806024" y="3034901"/>
                </a:cubicBezTo>
                <a:lnTo>
                  <a:pt x="4805452" y="3034329"/>
                </a:lnTo>
                <a:lnTo>
                  <a:pt x="4796956" y="3038581"/>
                </a:lnTo>
                <a:lnTo>
                  <a:pt x="4784864" y="3043487"/>
                </a:lnTo>
                <a:cubicBezTo>
                  <a:pt x="4784864" y="3043487"/>
                  <a:pt x="4784864" y="3043487"/>
                  <a:pt x="4787152" y="3043487"/>
                </a:cubicBezTo>
                <a:lnTo>
                  <a:pt x="4796956" y="3038581"/>
                </a:lnTo>
                <a:lnTo>
                  <a:pt x="4806024" y="3034901"/>
                </a:lnTo>
                <a:lnTo>
                  <a:pt x="4807130" y="3036008"/>
                </a:lnTo>
                <a:lnTo>
                  <a:pt x="4793729" y="3043774"/>
                </a:lnTo>
                <a:cubicBezTo>
                  <a:pt x="4787152" y="3046349"/>
                  <a:pt x="4779146" y="3049211"/>
                  <a:pt x="4768852" y="3054935"/>
                </a:cubicBezTo>
                <a:cubicBezTo>
                  <a:pt x="4766564" y="3054935"/>
                  <a:pt x="4761988" y="3054935"/>
                  <a:pt x="4759700" y="3054935"/>
                </a:cubicBezTo>
                <a:cubicBezTo>
                  <a:pt x="4759700" y="3054935"/>
                  <a:pt x="4757414" y="3057225"/>
                  <a:pt x="4757414" y="3057225"/>
                </a:cubicBezTo>
                <a:cubicBezTo>
                  <a:pt x="4757414" y="3057225"/>
                  <a:pt x="4757414" y="3057225"/>
                  <a:pt x="4759700" y="3057225"/>
                </a:cubicBezTo>
                <a:cubicBezTo>
                  <a:pt x="4750550" y="3064094"/>
                  <a:pt x="4716236" y="3080121"/>
                  <a:pt x="4681923" y="3093859"/>
                </a:cubicBezTo>
                <a:cubicBezTo>
                  <a:pt x="4679635" y="3096149"/>
                  <a:pt x="4677348" y="3098438"/>
                  <a:pt x="4675060" y="3098438"/>
                </a:cubicBezTo>
                <a:cubicBezTo>
                  <a:pt x="4672772" y="3100728"/>
                  <a:pt x="4665910" y="3100728"/>
                  <a:pt x="4661334" y="3103017"/>
                </a:cubicBezTo>
                <a:cubicBezTo>
                  <a:pt x="4659046" y="3105307"/>
                  <a:pt x="4654472" y="3105307"/>
                  <a:pt x="4649896" y="3107597"/>
                </a:cubicBezTo>
                <a:cubicBezTo>
                  <a:pt x="4645321" y="3109886"/>
                  <a:pt x="4640746" y="3114465"/>
                  <a:pt x="4638458" y="3116755"/>
                </a:cubicBezTo>
                <a:cubicBezTo>
                  <a:pt x="4640746" y="3116755"/>
                  <a:pt x="4643034" y="3114465"/>
                  <a:pt x="4643034" y="3114465"/>
                </a:cubicBezTo>
                <a:cubicBezTo>
                  <a:pt x="4643034" y="3114465"/>
                  <a:pt x="4643034" y="3114465"/>
                  <a:pt x="4640746" y="3116755"/>
                </a:cubicBezTo>
                <a:cubicBezTo>
                  <a:pt x="4647609" y="3114465"/>
                  <a:pt x="4652184" y="3112176"/>
                  <a:pt x="4659046" y="3109886"/>
                </a:cubicBezTo>
                <a:cubicBezTo>
                  <a:pt x="4659046" y="3109886"/>
                  <a:pt x="4659046" y="3109886"/>
                  <a:pt x="4661334" y="3107597"/>
                </a:cubicBezTo>
                <a:cubicBezTo>
                  <a:pt x="4661334" y="3109886"/>
                  <a:pt x="4661334" y="3109886"/>
                  <a:pt x="4661334" y="3109886"/>
                </a:cubicBezTo>
                <a:cubicBezTo>
                  <a:pt x="4672772" y="3105307"/>
                  <a:pt x="4686498" y="3100728"/>
                  <a:pt x="4700224" y="3096149"/>
                </a:cubicBezTo>
                <a:cubicBezTo>
                  <a:pt x="4757414" y="3073253"/>
                  <a:pt x="4883231" y="3032039"/>
                  <a:pt x="4972447" y="3009143"/>
                </a:cubicBezTo>
                <a:cubicBezTo>
                  <a:pt x="4970160" y="2999984"/>
                  <a:pt x="4965584" y="2993116"/>
                  <a:pt x="4963296" y="2986246"/>
                </a:cubicBezTo>
                <a:close/>
                <a:moveTo>
                  <a:pt x="5502899" y="2984844"/>
                </a:moveTo>
                <a:cubicBezTo>
                  <a:pt x="5500794" y="2986247"/>
                  <a:pt x="5500794" y="2986247"/>
                  <a:pt x="5498690" y="2986247"/>
                </a:cubicBezTo>
                <a:cubicBezTo>
                  <a:pt x="5500794" y="2986247"/>
                  <a:pt x="5502899" y="2986247"/>
                  <a:pt x="5502899" y="2986247"/>
                </a:cubicBezTo>
                <a:cubicBezTo>
                  <a:pt x="5502899" y="2984844"/>
                  <a:pt x="5505004" y="2986247"/>
                  <a:pt x="5502899" y="2984844"/>
                </a:cubicBezTo>
                <a:close/>
                <a:moveTo>
                  <a:pt x="5406071" y="2984844"/>
                </a:moveTo>
                <a:cubicBezTo>
                  <a:pt x="5408878" y="2984844"/>
                  <a:pt x="5408878" y="2984844"/>
                  <a:pt x="5408878" y="2986247"/>
                </a:cubicBezTo>
                <a:cubicBezTo>
                  <a:pt x="5408878" y="2984844"/>
                  <a:pt x="5411684" y="2984844"/>
                  <a:pt x="5411684" y="2984844"/>
                </a:cubicBezTo>
                <a:cubicBezTo>
                  <a:pt x="5411684" y="2984844"/>
                  <a:pt x="5408878" y="2984844"/>
                  <a:pt x="5408878" y="2984844"/>
                </a:cubicBezTo>
                <a:cubicBezTo>
                  <a:pt x="5408878" y="2984844"/>
                  <a:pt x="5408878" y="2984844"/>
                  <a:pt x="5406071" y="2984844"/>
                </a:cubicBezTo>
                <a:close/>
                <a:moveTo>
                  <a:pt x="4821691" y="2984844"/>
                </a:moveTo>
                <a:cubicBezTo>
                  <a:pt x="4816880" y="2987089"/>
                  <a:pt x="4814474" y="2991579"/>
                  <a:pt x="4809663" y="2993825"/>
                </a:cubicBezTo>
                <a:cubicBezTo>
                  <a:pt x="4809663" y="2993825"/>
                  <a:pt x="4809663" y="2993825"/>
                  <a:pt x="4809663" y="2996070"/>
                </a:cubicBezTo>
                <a:cubicBezTo>
                  <a:pt x="4809663" y="2993825"/>
                  <a:pt x="4812068" y="2993825"/>
                  <a:pt x="4812068" y="2993825"/>
                </a:cubicBezTo>
                <a:cubicBezTo>
                  <a:pt x="4816880" y="2991579"/>
                  <a:pt x="4821691" y="2991579"/>
                  <a:pt x="4824096" y="2989334"/>
                </a:cubicBezTo>
                <a:cubicBezTo>
                  <a:pt x="4826502" y="2989334"/>
                  <a:pt x="4826502" y="2987089"/>
                  <a:pt x="4826502" y="2987089"/>
                </a:cubicBezTo>
                <a:cubicBezTo>
                  <a:pt x="4826502" y="2984844"/>
                  <a:pt x="4824096" y="2984844"/>
                  <a:pt x="4821691" y="2984844"/>
                </a:cubicBezTo>
                <a:close/>
                <a:moveTo>
                  <a:pt x="5508044" y="2982037"/>
                </a:moveTo>
                <a:cubicBezTo>
                  <a:pt x="5508044" y="2982037"/>
                  <a:pt x="5505706" y="2982037"/>
                  <a:pt x="5505706" y="2984844"/>
                </a:cubicBezTo>
                <a:cubicBezTo>
                  <a:pt x="5505706" y="2984844"/>
                  <a:pt x="5508044" y="2982037"/>
                  <a:pt x="5510384" y="2982037"/>
                </a:cubicBezTo>
                <a:lnTo>
                  <a:pt x="5509916" y="2982037"/>
                </a:lnTo>
                <a:close/>
                <a:moveTo>
                  <a:pt x="5418700" y="2982037"/>
                </a:moveTo>
                <a:cubicBezTo>
                  <a:pt x="5418700" y="2982037"/>
                  <a:pt x="5418700" y="2984844"/>
                  <a:pt x="5418700" y="2984844"/>
                </a:cubicBezTo>
                <a:cubicBezTo>
                  <a:pt x="5418700" y="2984844"/>
                  <a:pt x="5418700" y="2984844"/>
                  <a:pt x="5420104" y="2984844"/>
                </a:cubicBezTo>
                <a:cubicBezTo>
                  <a:pt x="5418700" y="2982037"/>
                  <a:pt x="5418700" y="2982037"/>
                  <a:pt x="5418700" y="2982037"/>
                </a:cubicBezTo>
                <a:close/>
                <a:moveTo>
                  <a:pt x="5488165" y="2980985"/>
                </a:moveTo>
                <a:cubicBezTo>
                  <a:pt x="5488165" y="2980634"/>
                  <a:pt x="5488165" y="2980634"/>
                  <a:pt x="5487463" y="2982037"/>
                </a:cubicBezTo>
                <a:cubicBezTo>
                  <a:pt x="5487463" y="2982037"/>
                  <a:pt x="5488866" y="2982037"/>
                  <a:pt x="5488866" y="2982037"/>
                </a:cubicBezTo>
                <a:cubicBezTo>
                  <a:pt x="5488165" y="2982037"/>
                  <a:pt x="5488165" y="2981336"/>
                  <a:pt x="5488165" y="2980985"/>
                </a:cubicBezTo>
                <a:close/>
                <a:moveTo>
                  <a:pt x="5509916" y="2979230"/>
                </a:moveTo>
                <a:cubicBezTo>
                  <a:pt x="5500560" y="2981757"/>
                  <a:pt x="5491205" y="2986809"/>
                  <a:pt x="5481850" y="2991861"/>
                </a:cubicBezTo>
                <a:cubicBezTo>
                  <a:pt x="5486527" y="2989335"/>
                  <a:pt x="5491205" y="2989335"/>
                  <a:pt x="5495883" y="2986809"/>
                </a:cubicBezTo>
                <a:cubicBezTo>
                  <a:pt x="5498222" y="2984282"/>
                  <a:pt x="5502899" y="2981757"/>
                  <a:pt x="5509916" y="2979230"/>
                </a:cubicBezTo>
                <a:close/>
                <a:moveTo>
                  <a:pt x="4803114" y="2979230"/>
                </a:moveTo>
                <a:cubicBezTo>
                  <a:pt x="4800776" y="2979230"/>
                  <a:pt x="4798436" y="2982037"/>
                  <a:pt x="4798436" y="2982037"/>
                </a:cubicBezTo>
                <a:cubicBezTo>
                  <a:pt x="4798436" y="2982037"/>
                  <a:pt x="4798436" y="2982037"/>
                  <a:pt x="4800776" y="2982037"/>
                </a:cubicBezTo>
                <a:cubicBezTo>
                  <a:pt x="4800776" y="2982037"/>
                  <a:pt x="4800776" y="2982037"/>
                  <a:pt x="4803114" y="2982037"/>
                </a:cubicBezTo>
                <a:cubicBezTo>
                  <a:pt x="4803114" y="2982037"/>
                  <a:pt x="4803114" y="2979230"/>
                  <a:pt x="4805454" y="2979230"/>
                </a:cubicBezTo>
                <a:cubicBezTo>
                  <a:pt x="4803114" y="2979230"/>
                  <a:pt x="4803114" y="2979230"/>
                  <a:pt x="4803114" y="2979230"/>
                </a:cubicBezTo>
                <a:close/>
                <a:moveTo>
                  <a:pt x="5501584" y="2978177"/>
                </a:moveTo>
                <a:cubicBezTo>
                  <a:pt x="5501321" y="2978177"/>
                  <a:pt x="5500794" y="2978528"/>
                  <a:pt x="5498690" y="2979230"/>
                </a:cubicBezTo>
                <a:cubicBezTo>
                  <a:pt x="5500794" y="2979230"/>
                  <a:pt x="5500794" y="2979230"/>
                  <a:pt x="5502900" y="2979230"/>
                </a:cubicBezTo>
                <a:cubicBezTo>
                  <a:pt x="5501847" y="2978528"/>
                  <a:pt x="5501847" y="2978177"/>
                  <a:pt x="5501584" y="2978177"/>
                </a:cubicBezTo>
                <a:close/>
                <a:moveTo>
                  <a:pt x="5480447" y="2977827"/>
                </a:moveTo>
                <a:cubicBezTo>
                  <a:pt x="5478108" y="2979932"/>
                  <a:pt x="5475769" y="2979932"/>
                  <a:pt x="5473430" y="2982037"/>
                </a:cubicBezTo>
                <a:cubicBezTo>
                  <a:pt x="5475769" y="2982037"/>
                  <a:pt x="5475769" y="2982037"/>
                  <a:pt x="5478108" y="2982037"/>
                </a:cubicBezTo>
                <a:cubicBezTo>
                  <a:pt x="5478108" y="2979932"/>
                  <a:pt x="5480447" y="2979932"/>
                  <a:pt x="5480447" y="2979932"/>
                </a:cubicBezTo>
                <a:cubicBezTo>
                  <a:pt x="5480447" y="2979932"/>
                  <a:pt x="5480447" y="2979932"/>
                  <a:pt x="5480447" y="2977827"/>
                </a:cubicBezTo>
                <a:close/>
                <a:moveTo>
                  <a:pt x="5307839" y="2977827"/>
                </a:moveTo>
                <a:cubicBezTo>
                  <a:pt x="5307839" y="2979230"/>
                  <a:pt x="5307839" y="2979230"/>
                  <a:pt x="5305032" y="2979230"/>
                </a:cubicBezTo>
                <a:cubicBezTo>
                  <a:pt x="5307839" y="2979230"/>
                  <a:pt x="5307839" y="2979230"/>
                  <a:pt x="5307839" y="2979230"/>
                </a:cubicBezTo>
                <a:cubicBezTo>
                  <a:pt x="5307839" y="2979230"/>
                  <a:pt x="5307839" y="2979230"/>
                  <a:pt x="5307839" y="2977827"/>
                </a:cubicBezTo>
                <a:close/>
                <a:moveTo>
                  <a:pt x="5289596" y="2977827"/>
                </a:moveTo>
                <a:cubicBezTo>
                  <a:pt x="5287491" y="2979230"/>
                  <a:pt x="5287491" y="2979230"/>
                  <a:pt x="5285386" y="2979230"/>
                </a:cubicBezTo>
                <a:cubicBezTo>
                  <a:pt x="5287491" y="2979230"/>
                  <a:pt x="5287491" y="2979230"/>
                  <a:pt x="5287491" y="2979230"/>
                </a:cubicBezTo>
                <a:cubicBezTo>
                  <a:pt x="5287491" y="2979230"/>
                  <a:pt x="5289596" y="2979230"/>
                  <a:pt x="5289596" y="2977827"/>
                </a:cubicBezTo>
                <a:close/>
                <a:moveTo>
                  <a:pt x="4826504" y="2977827"/>
                </a:moveTo>
                <a:cubicBezTo>
                  <a:pt x="4824164" y="2979932"/>
                  <a:pt x="4821826" y="2982037"/>
                  <a:pt x="4819486" y="2982037"/>
                </a:cubicBezTo>
                <a:cubicBezTo>
                  <a:pt x="4819486" y="2982037"/>
                  <a:pt x="4821826" y="2982037"/>
                  <a:pt x="4821826" y="2982037"/>
                </a:cubicBezTo>
                <a:cubicBezTo>
                  <a:pt x="4821826" y="2982037"/>
                  <a:pt x="4824164" y="2982037"/>
                  <a:pt x="4824164" y="2982037"/>
                </a:cubicBezTo>
                <a:cubicBezTo>
                  <a:pt x="4824164" y="2979932"/>
                  <a:pt x="4824164" y="2979932"/>
                  <a:pt x="4826504" y="2977827"/>
                </a:cubicBezTo>
                <a:close/>
                <a:moveTo>
                  <a:pt x="5525352" y="2975020"/>
                </a:moveTo>
                <a:cubicBezTo>
                  <a:pt x="5525352" y="2975020"/>
                  <a:pt x="5525352" y="2977827"/>
                  <a:pt x="5525352" y="2977827"/>
                </a:cubicBezTo>
                <a:cubicBezTo>
                  <a:pt x="5525352" y="2977827"/>
                  <a:pt x="5528158" y="2977827"/>
                  <a:pt x="5528158" y="2977827"/>
                </a:cubicBezTo>
                <a:cubicBezTo>
                  <a:pt x="5528158" y="2977827"/>
                  <a:pt x="5525352" y="2975020"/>
                  <a:pt x="5525352" y="2975020"/>
                </a:cubicBezTo>
                <a:close/>
                <a:moveTo>
                  <a:pt x="5500092" y="2975020"/>
                </a:moveTo>
                <a:cubicBezTo>
                  <a:pt x="5498221" y="2977126"/>
                  <a:pt x="5496350" y="2977126"/>
                  <a:pt x="5494479" y="2977126"/>
                </a:cubicBezTo>
                <a:cubicBezTo>
                  <a:pt x="5494479" y="2979230"/>
                  <a:pt x="5494479" y="2979230"/>
                  <a:pt x="5494479" y="2979230"/>
                </a:cubicBezTo>
                <a:cubicBezTo>
                  <a:pt x="5496350" y="2979230"/>
                  <a:pt x="5498221" y="2977126"/>
                  <a:pt x="5500092" y="2975020"/>
                </a:cubicBezTo>
                <a:close/>
                <a:moveTo>
                  <a:pt x="5488866" y="2975020"/>
                </a:moveTo>
                <a:cubicBezTo>
                  <a:pt x="5486761" y="2977126"/>
                  <a:pt x="5486761" y="2977126"/>
                  <a:pt x="5484656" y="2979230"/>
                </a:cubicBezTo>
                <a:cubicBezTo>
                  <a:pt x="5486761" y="2979230"/>
                  <a:pt x="5486761" y="2979230"/>
                  <a:pt x="5486761" y="2979230"/>
                </a:cubicBezTo>
                <a:cubicBezTo>
                  <a:pt x="5488866" y="2979230"/>
                  <a:pt x="5488866" y="2977126"/>
                  <a:pt x="5488866" y="2975020"/>
                </a:cubicBezTo>
                <a:close/>
                <a:moveTo>
                  <a:pt x="5521142" y="2973617"/>
                </a:moveTo>
                <a:cubicBezTo>
                  <a:pt x="5521142" y="2973617"/>
                  <a:pt x="5521142" y="2975021"/>
                  <a:pt x="5521142" y="2975021"/>
                </a:cubicBezTo>
                <a:cubicBezTo>
                  <a:pt x="5521142" y="2973617"/>
                  <a:pt x="5521142" y="2973617"/>
                  <a:pt x="5523949" y="2973617"/>
                </a:cubicBezTo>
                <a:cubicBezTo>
                  <a:pt x="5521142" y="2973617"/>
                  <a:pt x="5521142" y="2973617"/>
                  <a:pt x="5521142" y="2973617"/>
                </a:cubicBezTo>
                <a:close/>
                <a:moveTo>
                  <a:pt x="5516933" y="2973617"/>
                </a:moveTo>
                <a:cubicBezTo>
                  <a:pt x="5509565" y="2977827"/>
                  <a:pt x="5514478" y="2975723"/>
                  <a:pt x="5509565" y="2975723"/>
                </a:cubicBezTo>
                <a:cubicBezTo>
                  <a:pt x="5507110" y="2975723"/>
                  <a:pt x="5507110" y="2975723"/>
                  <a:pt x="5507110" y="2975723"/>
                </a:cubicBezTo>
                <a:cubicBezTo>
                  <a:pt x="5507110" y="2975723"/>
                  <a:pt x="5507110" y="2977827"/>
                  <a:pt x="5507110" y="2977827"/>
                </a:cubicBezTo>
                <a:cubicBezTo>
                  <a:pt x="5509565" y="2977827"/>
                  <a:pt x="5507110" y="2977827"/>
                  <a:pt x="5512020" y="2977827"/>
                </a:cubicBezTo>
                <a:cubicBezTo>
                  <a:pt x="5514478" y="2977827"/>
                  <a:pt x="5514478" y="2975723"/>
                  <a:pt x="5516933" y="2975723"/>
                </a:cubicBezTo>
                <a:cubicBezTo>
                  <a:pt x="5516933" y="2975723"/>
                  <a:pt x="5516933" y="2975723"/>
                  <a:pt x="5516933" y="2973617"/>
                </a:cubicBezTo>
                <a:close/>
                <a:moveTo>
                  <a:pt x="5459397" y="2973617"/>
                </a:moveTo>
                <a:cubicBezTo>
                  <a:pt x="5457058" y="2973617"/>
                  <a:pt x="5454718" y="2975723"/>
                  <a:pt x="5452380" y="2977827"/>
                </a:cubicBezTo>
                <a:cubicBezTo>
                  <a:pt x="5454718" y="2975723"/>
                  <a:pt x="5454718" y="2975723"/>
                  <a:pt x="5457058" y="2975723"/>
                </a:cubicBezTo>
                <a:cubicBezTo>
                  <a:pt x="5457058" y="2975723"/>
                  <a:pt x="5459397" y="2973617"/>
                  <a:pt x="5459397" y="2973617"/>
                </a:cubicBezTo>
                <a:close/>
                <a:moveTo>
                  <a:pt x="5195574" y="2973617"/>
                </a:moveTo>
                <a:cubicBezTo>
                  <a:pt x="5193468" y="2973617"/>
                  <a:pt x="5193468" y="2975021"/>
                  <a:pt x="5191364" y="2975021"/>
                </a:cubicBezTo>
                <a:cubicBezTo>
                  <a:pt x="5191364" y="2975021"/>
                  <a:pt x="5193468" y="2975021"/>
                  <a:pt x="5193468" y="2975021"/>
                </a:cubicBezTo>
                <a:cubicBezTo>
                  <a:pt x="5193468" y="2975021"/>
                  <a:pt x="5193468" y="2973617"/>
                  <a:pt x="5195574" y="2973617"/>
                </a:cubicBezTo>
                <a:close/>
                <a:moveTo>
                  <a:pt x="4824048" y="2973617"/>
                </a:moveTo>
                <a:cubicBezTo>
                  <a:pt x="4821591" y="2973617"/>
                  <a:pt x="4819136" y="2975021"/>
                  <a:pt x="4816680" y="2975021"/>
                </a:cubicBezTo>
                <a:cubicBezTo>
                  <a:pt x="4819136" y="2975021"/>
                  <a:pt x="4819136" y="2975021"/>
                  <a:pt x="4821591" y="2975021"/>
                </a:cubicBezTo>
                <a:cubicBezTo>
                  <a:pt x="4821591" y="2975021"/>
                  <a:pt x="4824048" y="2975021"/>
                  <a:pt x="4824048" y="2975021"/>
                </a:cubicBezTo>
                <a:cubicBezTo>
                  <a:pt x="4824048" y="2973617"/>
                  <a:pt x="4826504" y="2973617"/>
                  <a:pt x="4826504" y="2973617"/>
                </a:cubicBezTo>
                <a:cubicBezTo>
                  <a:pt x="4826504" y="2973617"/>
                  <a:pt x="4824048" y="2973617"/>
                  <a:pt x="4824048" y="2973617"/>
                </a:cubicBezTo>
                <a:close/>
                <a:moveTo>
                  <a:pt x="5441855" y="2972565"/>
                </a:moveTo>
                <a:cubicBezTo>
                  <a:pt x="5441154" y="2972916"/>
                  <a:pt x="5439750" y="2973617"/>
                  <a:pt x="5438346" y="2973617"/>
                </a:cubicBezTo>
                <a:cubicBezTo>
                  <a:pt x="5438346" y="2973617"/>
                  <a:pt x="5441154" y="2973617"/>
                  <a:pt x="5441154" y="2973617"/>
                </a:cubicBezTo>
                <a:cubicBezTo>
                  <a:pt x="5442556" y="2972214"/>
                  <a:pt x="5442556" y="2972214"/>
                  <a:pt x="5441855" y="2972565"/>
                </a:cubicBezTo>
                <a:close/>
                <a:moveTo>
                  <a:pt x="5514126" y="2970810"/>
                </a:moveTo>
                <a:cubicBezTo>
                  <a:pt x="5511788" y="2970810"/>
                  <a:pt x="5509448" y="2970810"/>
                  <a:pt x="5507110" y="2973617"/>
                </a:cubicBezTo>
                <a:lnTo>
                  <a:pt x="5508572" y="2973617"/>
                </a:lnTo>
                <a:cubicBezTo>
                  <a:pt x="5508279" y="2973617"/>
                  <a:pt x="5508279" y="2973617"/>
                  <a:pt x="5509448" y="2973617"/>
                </a:cubicBezTo>
                <a:cubicBezTo>
                  <a:pt x="5511788" y="2973617"/>
                  <a:pt x="5514126" y="2970810"/>
                  <a:pt x="5514126" y="2970810"/>
                </a:cubicBezTo>
                <a:close/>
                <a:moveTo>
                  <a:pt x="5477640" y="2970810"/>
                </a:moveTo>
                <a:cubicBezTo>
                  <a:pt x="5477640" y="2972916"/>
                  <a:pt x="5477640" y="2972916"/>
                  <a:pt x="5477640" y="2972916"/>
                </a:cubicBezTo>
                <a:cubicBezTo>
                  <a:pt x="5477640" y="2972916"/>
                  <a:pt x="5474832" y="2975021"/>
                  <a:pt x="5474832" y="2975021"/>
                </a:cubicBezTo>
                <a:cubicBezTo>
                  <a:pt x="5477640" y="2975021"/>
                  <a:pt x="5477640" y="2972916"/>
                  <a:pt x="5480446" y="2972916"/>
                </a:cubicBezTo>
                <a:cubicBezTo>
                  <a:pt x="5480446" y="2972916"/>
                  <a:pt x="5480446" y="2970810"/>
                  <a:pt x="5480446" y="2970810"/>
                </a:cubicBezTo>
                <a:cubicBezTo>
                  <a:pt x="5480446" y="2970810"/>
                  <a:pt x="5477640" y="2970810"/>
                  <a:pt x="5477640" y="2970810"/>
                </a:cubicBezTo>
                <a:close/>
                <a:moveTo>
                  <a:pt x="5429928" y="2970810"/>
                </a:moveTo>
                <a:cubicBezTo>
                  <a:pt x="5427588" y="2972916"/>
                  <a:pt x="5427588" y="2972916"/>
                  <a:pt x="5425250" y="2972916"/>
                </a:cubicBezTo>
                <a:cubicBezTo>
                  <a:pt x="5425250" y="2972916"/>
                  <a:pt x="5422910" y="2975021"/>
                  <a:pt x="5422910" y="2975021"/>
                </a:cubicBezTo>
                <a:cubicBezTo>
                  <a:pt x="5425250" y="2972916"/>
                  <a:pt x="5427588" y="2972916"/>
                  <a:pt x="5429928" y="2970810"/>
                </a:cubicBezTo>
                <a:close/>
                <a:moveTo>
                  <a:pt x="5394844" y="2970810"/>
                </a:moveTo>
                <a:cubicBezTo>
                  <a:pt x="5392506" y="2970810"/>
                  <a:pt x="5390166" y="2973617"/>
                  <a:pt x="5387828" y="2973617"/>
                </a:cubicBezTo>
                <a:cubicBezTo>
                  <a:pt x="5390166" y="2973617"/>
                  <a:pt x="5390166" y="2973617"/>
                  <a:pt x="5392506" y="2973617"/>
                </a:cubicBezTo>
                <a:cubicBezTo>
                  <a:pt x="5394844" y="2970810"/>
                  <a:pt x="5394844" y="2970810"/>
                  <a:pt x="5394844" y="2970810"/>
                </a:cubicBezTo>
                <a:close/>
                <a:moveTo>
                  <a:pt x="5358358" y="2970810"/>
                </a:moveTo>
                <a:cubicBezTo>
                  <a:pt x="5358358" y="2972916"/>
                  <a:pt x="5356252" y="2975021"/>
                  <a:pt x="5354148" y="2975021"/>
                </a:cubicBezTo>
                <a:cubicBezTo>
                  <a:pt x="5356252" y="2975021"/>
                  <a:pt x="5356252" y="2975021"/>
                  <a:pt x="5358358" y="2975021"/>
                </a:cubicBezTo>
                <a:cubicBezTo>
                  <a:pt x="5360463" y="2972916"/>
                  <a:pt x="5360463" y="2972916"/>
                  <a:pt x="5362568" y="2972916"/>
                </a:cubicBezTo>
                <a:cubicBezTo>
                  <a:pt x="5360463" y="2972916"/>
                  <a:pt x="5360463" y="2970810"/>
                  <a:pt x="5358358" y="2970810"/>
                </a:cubicBezTo>
                <a:close/>
                <a:moveTo>
                  <a:pt x="5338244" y="2970810"/>
                </a:moveTo>
                <a:lnTo>
                  <a:pt x="5338244" y="2972682"/>
                </a:lnTo>
                <a:lnTo>
                  <a:pt x="5335906" y="2973617"/>
                </a:lnTo>
                <a:cubicBezTo>
                  <a:pt x="5338244" y="2973617"/>
                  <a:pt x="5338244" y="2973617"/>
                  <a:pt x="5338244" y="2973617"/>
                </a:cubicBezTo>
                <a:lnTo>
                  <a:pt x="5338244" y="2972682"/>
                </a:lnTo>
                <a:lnTo>
                  <a:pt x="5342922" y="2970810"/>
                </a:lnTo>
                <a:cubicBezTo>
                  <a:pt x="5340584" y="2970810"/>
                  <a:pt x="5340584" y="2970810"/>
                  <a:pt x="5338244" y="2970810"/>
                </a:cubicBezTo>
                <a:close/>
                <a:moveTo>
                  <a:pt x="5319066" y="2970810"/>
                </a:moveTo>
                <a:cubicBezTo>
                  <a:pt x="5314855" y="2973617"/>
                  <a:pt x="5316960" y="2973617"/>
                  <a:pt x="5316960" y="2973617"/>
                </a:cubicBezTo>
                <a:cubicBezTo>
                  <a:pt x="5316960" y="2973617"/>
                  <a:pt x="5316960" y="2973617"/>
                  <a:pt x="5319066" y="2973617"/>
                </a:cubicBezTo>
                <a:cubicBezTo>
                  <a:pt x="5319066" y="2973617"/>
                  <a:pt x="5319066" y="2970810"/>
                  <a:pt x="5319066" y="2970810"/>
                </a:cubicBezTo>
                <a:close/>
                <a:moveTo>
                  <a:pt x="5452380" y="2968004"/>
                </a:moveTo>
                <a:cubicBezTo>
                  <a:pt x="5452380" y="2968004"/>
                  <a:pt x="5452380" y="2970810"/>
                  <a:pt x="5452380" y="2970810"/>
                </a:cubicBezTo>
                <a:cubicBezTo>
                  <a:pt x="5452380" y="2970810"/>
                  <a:pt x="5452380" y="2970810"/>
                  <a:pt x="5454484" y="2970810"/>
                </a:cubicBezTo>
                <a:cubicBezTo>
                  <a:pt x="5454484" y="2970810"/>
                  <a:pt x="5454484" y="2968004"/>
                  <a:pt x="5454484" y="2968004"/>
                </a:cubicBezTo>
                <a:close/>
                <a:moveTo>
                  <a:pt x="5386424" y="2968004"/>
                </a:moveTo>
                <a:lnTo>
                  <a:pt x="5386424" y="2968154"/>
                </a:lnTo>
                <a:lnTo>
                  <a:pt x="5386224" y="2968204"/>
                </a:lnTo>
                <a:close/>
                <a:moveTo>
                  <a:pt x="5498690" y="2966600"/>
                </a:moveTo>
                <a:cubicBezTo>
                  <a:pt x="5496350" y="2966600"/>
                  <a:pt x="5494012" y="2968706"/>
                  <a:pt x="5491672" y="2968706"/>
                </a:cubicBezTo>
                <a:cubicBezTo>
                  <a:pt x="5491672" y="2970810"/>
                  <a:pt x="5491672" y="2970810"/>
                  <a:pt x="5494012" y="2970810"/>
                </a:cubicBezTo>
                <a:cubicBezTo>
                  <a:pt x="5496350" y="2968706"/>
                  <a:pt x="5496350" y="2968706"/>
                  <a:pt x="5498690" y="2966600"/>
                </a:cubicBezTo>
                <a:close/>
                <a:moveTo>
                  <a:pt x="5438348" y="2966600"/>
                </a:moveTo>
                <a:cubicBezTo>
                  <a:pt x="5436242" y="2966600"/>
                  <a:pt x="5434137" y="2968004"/>
                  <a:pt x="5434137" y="2968004"/>
                </a:cubicBezTo>
                <a:cubicBezTo>
                  <a:pt x="5434137" y="2968004"/>
                  <a:pt x="5436242" y="2968004"/>
                  <a:pt x="5436242" y="2968004"/>
                </a:cubicBezTo>
                <a:cubicBezTo>
                  <a:pt x="5438348" y="2966600"/>
                  <a:pt x="5438348" y="2966600"/>
                  <a:pt x="5438348" y="2966600"/>
                </a:cubicBezTo>
                <a:close/>
                <a:moveTo>
                  <a:pt x="5413088" y="2966600"/>
                </a:moveTo>
                <a:cubicBezTo>
                  <a:pt x="5413088" y="2968706"/>
                  <a:pt x="5413088" y="2968706"/>
                  <a:pt x="5411684" y="2970810"/>
                </a:cubicBezTo>
                <a:cubicBezTo>
                  <a:pt x="5413088" y="2968706"/>
                  <a:pt x="5413088" y="2968706"/>
                  <a:pt x="5413088" y="2968706"/>
                </a:cubicBezTo>
                <a:cubicBezTo>
                  <a:pt x="5413088" y="2968706"/>
                  <a:pt x="5413088" y="2968706"/>
                  <a:pt x="5413088" y="2966600"/>
                </a:cubicBezTo>
                <a:close/>
                <a:moveTo>
                  <a:pt x="5401862" y="2966600"/>
                </a:moveTo>
                <a:lnTo>
                  <a:pt x="5401862" y="2966723"/>
                </a:lnTo>
                <a:lnTo>
                  <a:pt x="5400944" y="2966906"/>
                </a:lnTo>
                <a:close/>
                <a:moveTo>
                  <a:pt x="5390635" y="2966600"/>
                </a:moveTo>
                <a:lnTo>
                  <a:pt x="5390635" y="2967102"/>
                </a:lnTo>
                <a:lnTo>
                  <a:pt x="5387026" y="2968004"/>
                </a:lnTo>
                <a:lnTo>
                  <a:pt x="5386424" y="2968004"/>
                </a:lnTo>
                <a:cubicBezTo>
                  <a:pt x="5388530" y="2968004"/>
                  <a:pt x="5388530" y="2966600"/>
                  <a:pt x="5390635" y="2966600"/>
                </a:cubicBezTo>
                <a:close/>
                <a:moveTo>
                  <a:pt x="5512722" y="2963793"/>
                </a:moveTo>
                <a:cubicBezTo>
                  <a:pt x="5512722" y="2963793"/>
                  <a:pt x="5512722" y="2963793"/>
                  <a:pt x="5512722" y="2966600"/>
                </a:cubicBezTo>
                <a:cubicBezTo>
                  <a:pt x="5514126" y="2963793"/>
                  <a:pt x="5514126" y="2963793"/>
                  <a:pt x="5514126" y="2963793"/>
                </a:cubicBezTo>
                <a:cubicBezTo>
                  <a:pt x="5514126" y="2963793"/>
                  <a:pt x="5514126" y="2963793"/>
                  <a:pt x="5512722" y="2963793"/>
                </a:cubicBezTo>
                <a:close/>
                <a:moveTo>
                  <a:pt x="5463607" y="2963793"/>
                </a:moveTo>
                <a:cubicBezTo>
                  <a:pt x="5461502" y="2965899"/>
                  <a:pt x="5461502" y="2965899"/>
                  <a:pt x="5459397" y="2965899"/>
                </a:cubicBezTo>
                <a:cubicBezTo>
                  <a:pt x="5459397" y="2968004"/>
                  <a:pt x="5459397" y="2968004"/>
                  <a:pt x="5459397" y="2968004"/>
                </a:cubicBezTo>
                <a:cubicBezTo>
                  <a:pt x="5459397" y="2968004"/>
                  <a:pt x="5461502" y="2968004"/>
                  <a:pt x="5461502" y="2965899"/>
                </a:cubicBezTo>
                <a:cubicBezTo>
                  <a:pt x="5463607" y="2965899"/>
                  <a:pt x="5463607" y="2965899"/>
                  <a:pt x="5463607" y="2965899"/>
                </a:cubicBezTo>
                <a:cubicBezTo>
                  <a:pt x="5463607" y="2965899"/>
                  <a:pt x="5463607" y="2963793"/>
                  <a:pt x="5463607" y="2963793"/>
                </a:cubicBezTo>
                <a:close/>
                <a:moveTo>
                  <a:pt x="5025305" y="2963793"/>
                </a:moveTo>
                <a:cubicBezTo>
                  <a:pt x="5025305" y="2963793"/>
                  <a:pt x="5025305" y="2963793"/>
                  <a:pt x="5022966" y="2966600"/>
                </a:cubicBezTo>
                <a:cubicBezTo>
                  <a:pt x="5027644" y="2963793"/>
                  <a:pt x="5022966" y="2966600"/>
                  <a:pt x="5029984" y="2963793"/>
                </a:cubicBezTo>
                <a:cubicBezTo>
                  <a:pt x="5027644" y="2963793"/>
                  <a:pt x="5027644" y="2963793"/>
                  <a:pt x="5025305" y="2963793"/>
                </a:cubicBezTo>
                <a:close/>
                <a:moveTo>
                  <a:pt x="4948358" y="2963793"/>
                </a:moveTo>
                <a:lnTo>
                  <a:pt x="4947956" y="2963995"/>
                </a:lnTo>
                <a:lnTo>
                  <a:pt x="4947990" y="2963953"/>
                </a:lnTo>
                <a:close/>
                <a:moveTo>
                  <a:pt x="5509916" y="2960987"/>
                </a:moveTo>
                <a:cubicBezTo>
                  <a:pt x="5509916" y="2963793"/>
                  <a:pt x="5509916" y="2963793"/>
                  <a:pt x="5509916" y="2963793"/>
                </a:cubicBezTo>
                <a:cubicBezTo>
                  <a:pt x="5512020" y="2963793"/>
                  <a:pt x="5512020" y="2963793"/>
                  <a:pt x="5514126" y="2960987"/>
                </a:cubicBezTo>
                <a:cubicBezTo>
                  <a:pt x="5512020" y="2960987"/>
                  <a:pt x="5512020" y="2960987"/>
                  <a:pt x="5509916" y="2960987"/>
                </a:cubicBezTo>
                <a:close/>
                <a:moveTo>
                  <a:pt x="5494479" y="2960987"/>
                </a:moveTo>
                <a:cubicBezTo>
                  <a:pt x="5494479" y="2960987"/>
                  <a:pt x="5496584" y="2963793"/>
                  <a:pt x="5496584" y="2963793"/>
                </a:cubicBezTo>
                <a:cubicBezTo>
                  <a:pt x="5496584" y="2963793"/>
                  <a:pt x="5496584" y="2963793"/>
                  <a:pt x="5496584" y="2960987"/>
                </a:cubicBezTo>
                <a:close/>
                <a:moveTo>
                  <a:pt x="5487463" y="2960987"/>
                </a:moveTo>
                <a:cubicBezTo>
                  <a:pt x="5485124" y="2960987"/>
                  <a:pt x="5482785" y="2963793"/>
                  <a:pt x="5480446" y="2963793"/>
                </a:cubicBezTo>
                <a:cubicBezTo>
                  <a:pt x="5482785" y="2963793"/>
                  <a:pt x="5482785" y="2963793"/>
                  <a:pt x="5485124" y="2963793"/>
                </a:cubicBezTo>
                <a:cubicBezTo>
                  <a:pt x="5485124" y="2963793"/>
                  <a:pt x="5487463" y="2960987"/>
                  <a:pt x="5487463" y="2960987"/>
                </a:cubicBezTo>
                <a:close/>
                <a:moveTo>
                  <a:pt x="5474834" y="2960987"/>
                </a:moveTo>
                <a:lnTo>
                  <a:pt x="5471675" y="2963092"/>
                </a:lnTo>
                <a:lnTo>
                  <a:pt x="5470623" y="2963793"/>
                </a:lnTo>
                <a:lnTo>
                  <a:pt x="5471091" y="2963793"/>
                </a:lnTo>
                <a:lnTo>
                  <a:pt x="5474834" y="2963793"/>
                </a:lnTo>
                <a:cubicBezTo>
                  <a:pt x="5474834" y="2963793"/>
                  <a:pt x="5474834" y="2960987"/>
                  <a:pt x="5474834" y="2960987"/>
                </a:cubicBezTo>
                <a:close/>
                <a:moveTo>
                  <a:pt x="5239076" y="2960987"/>
                </a:moveTo>
                <a:cubicBezTo>
                  <a:pt x="5239076" y="2963793"/>
                  <a:pt x="5236270" y="2963793"/>
                  <a:pt x="5236270" y="2963793"/>
                </a:cubicBezTo>
                <a:cubicBezTo>
                  <a:pt x="5239076" y="2963793"/>
                  <a:pt x="5239076" y="2963793"/>
                  <a:pt x="5239076" y="2963793"/>
                </a:cubicBezTo>
                <a:cubicBezTo>
                  <a:pt x="5239076" y="2963793"/>
                  <a:pt x="5239076" y="2963793"/>
                  <a:pt x="5239076" y="2960987"/>
                </a:cubicBezTo>
                <a:close/>
                <a:moveTo>
                  <a:pt x="4952802" y="2960987"/>
                </a:moveTo>
                <a:cubicBezTo>
                  <a:pt x="4952802" y="2960987"/>
                  <a:pt x="4950462" y="2963793"/>
                  <a:pt x="4948124" y="2963793"/>
                </a:cubicBezTo>
                <a:lnTo>
                  <a:pt x="4947990" y="2963953"/>
                </a:lnTo>
                <a:lnTo>
                  <a:pt x="4933056" y="2970451"/>
                </a:lnTo>
                <a:cubicBezTo>
                  <a:pt x="4928726" y="2972477"/>
                  <a:pt x="4925262" y="2974214"/>
                  <a:pt x="4922952" y="2975371"/>
                </a:cubicBezTo>
                <a:cubicBezTo>
                  <a:pt x="4927571" y="2970740"/>
                  <a:pt x="4932190" y="2968425"/>
                  <a:pt x="4936810" y="2966109"/>
                </a:cubicBezTo>
                <a:cubicBezTo>
                  <a:pt x="4936810" y="2966109"/>
                  <a:pt x="4934500" y="2966109"/>
                  <a:pt x="4934500" y="2966109"/>
                </a:cubicBezTo>
                <a:cubicBezTo>
                  <a:pt x="4932190" y="2966109"/>
                  <a:pt x="4932190" y="2966109"/>
                  <a:pt x="4929880" y="2963793"/>
                </a:cubicBezTo>
                <a:cubicBezTo>
                  <a:pt x="4911403" y="2975371"/>
                  <a:pt x="4890616" y="2984633"/>
                  <a:pt x="4869830" y="2993895"/>
                </a:cubicBezTo>
                <a:cubicBezTo>
                  <a:pt x="4869830" y="2996211"/>
                  <a:pt x="4869830" y="2996211"/>
                  <a:pt x="4869830" y="2996211"/>
                </a:cubicBezTo>
                <a:cubicBezTo>
                  <a:pt x="4867521" y="2996211"/>
                  <a:pt x="4865211" y="2998526"/>
                  <a:pt x="4862901" y="2998526"/>
                </a:cubicBezTo>
                <a:cubicBezTo>
                  <a:pt x="4865211" y="2998526"/>
                  <a:pt x="4865211" y="2998526"/>
                  <a:pt x="4865211" y="2996211"/>
                </a:cubicBezTo>
                <a:cubicBezTo>
                  <a:pt x="4862901" y="2998526"/>
                  <a:pt x="4862901" y="2998526"/>
                  <a:pt x="4860592" y="2998526"/>
                </a:cubicBezTo>
                <a:cubicBezTo>
                  <a:pt x="4860592" y="2998526"/>
                  <a:pt x="4860592" y="3000842"/>
                  <a:pt x="4860592" y="3000842"/>
                </a:cubicBezTo>
                <a:cubicBezTo>
                  <a:pt x="4869830" y="2998526"/>
                  <a:pt x="4876759" y="2993895"/>
                  <a:pt x="4885998" y="2989264"/>
                </a:cubicBezTo>
                <a:cubicBezTo>
                  <a:pt x="4879068" y="2996211"/>
                  <a:pt x="4867521" y="2998526"/>
                  <a:pt x="4855972" y="3007788"/>
                </a:cubicBezTo>
                <a:cubicBezTo>
                  <a:pt x="4858282" y="3007788"/>
                  <a:pt x="4862901" y="3005472"/>
                  <a:pt x="4865211" y="3003157"/>
                </a:cubicBezTo>
                <a:cubicBezTo>
                  <a:pt x="4862901" y="3005472"/>
                  <a:pt x="4860592" y="3007788"/>
                  <a:pt x="4858282" y="3010103"/>
                </a:cubicBezTo>
                <a:cubicBezTo>
                  <a:pt x="4869830" y="3005472"/>
                  <a:pt x="4888308" y="2996211"/>
                  <a:pt x="4897546" y="2996211"/>
                </a:cubicBezTo>
                <a:cubicBezTo>
                  <a:pt x="4902164" y="2993895"/>
                  <a:pt x="4909094" y="2989264"/>
                  <a:pt x="4913713" y="2984633"/>
                </a:cubicBezTo>
                <a:cubicBezTo>
                  <a:pt x="4932190" y="2982317"/>
                  <a:pt x="4955286" y="2973056"/>
                  <a:pt x="4966834" y="2970740"/>
                </a:cubicBezTo>
                <a:cubicBezTo>
                  <a:pt x="4962215" y="2970740"/>
                  <a:pt x="4955286" y="2970740"/>
                  <a:pt x="4950666" y="2970740"/>
                </a:cubicBezTo>
                <a:cubicBezTo>
                  <a:pt x="4950666" y="2970740"/>
                  <a:pt x="4948358" y="2970740"/>
                  <a:pt x="4948358" y="2970740"/>
                </a:cubicBezTo>
                <a:cubicBezTo>
                  <a:pt x="4946048" y="2970740"/>
                  <a:pt x="4941428" y="2970740"/>
                  <a:pt x="4939120" y="2970740"/>
                </a:cubicBezTo>
                <a:cubicBezTo>
                  <a:pt x="4939120" y="2970740"/>
                  <a:pt x="4936810" y="2970740"/>
                  <a:pt x="4936810" y="2970740"/>
                </a:cubicBezTo>
                <a:cubicBezTo>
                  <a:pt x="4934500" y="2973056"/>
                  <a:pt x="4932190" y="2975371"/>
                  <a:pt x="4929880" y="2977687"/>
                </a:cubicBezTo>
                <a:cubicBezTo>
                  <a:pt x="4927571" y="2977687"/>
                  <a:pt x="4927571" y="2977687"/>
                  <a:pt x="4925262" y="2977687"/>
                </a:cubicBezTo>
                <a:cubicBezTo>
                  <a:pt x="4927571" y="2975371"/>
                  <a:pt x="4927571" y="2975371"/>
                  <a:pt x="4929880" y="2973056"/>
                </a:cubicBezTo>
                <a:cubicBezTo>
                  <a:pt x="4932190" y="2973056"/>
                  <a:pt x="4932190" y="2973056"/>
                  <a:pt x="4932190" y="2973056"/>
                </a:cubicBezTo>
                <a:cubicBezTo>
                  <a:pt x="4932190" y="2973056"/>
                  <a:pt x="4934500" y="2973056"/>
                  <a:pt x="4934500" y="2970740"/>
                </a:cubicBezTo>
                <a:lnTo>
                  <a:pt x="4947956" y="2963995"/>
                </a:lnTo>
                <a:lnTo>
                  <a:pt x="4945784" y="2966600"/>
                </a:lnTo>
                <a:cubicBezTo>
                  <a:pt x="4948124" y="2963793"/>
                  <a:pt x="4952802" y="2963793"/>
                  <a:pt x="4952802" y="2960987"/>
                </a:cubicBezTo>
                <a:close/>
                <a:moveTo>
                  <a:pt x="4841940" y="2960987"/>
                </a:moveTo>
                <a:cubicBezTo>
                  <a:pt x="4841940" y="2963793"/>
                  <a:pt x="4841940" y="2963793"/>
                  <a:pt x="4840536" y="2963793"/>
                </a:cubicBezTo>
                <a:cubicBezTo>
                  <a:pt x="4840536" y="2963793"/>
                  <a:pt x="4841940" y="2963793"/>
                  <a:pt x="4841940" y="2963793"/>
                </a:cubicBezTo>
                <a:cubicBezTo>
                  <a:pt x="4841940" y="2963793"/>
                  <a:pt x="4841940" y="2960987"/>
                  <a:pt x="4841940" y="2960987"/>
                </a:cubicBezTo>
                <a:close/>
                <a:moveTo>
                  <a:pt x="5431292" y="2960380"/>
                </a:moveTo>
                <a:lnTo>
                  <a:pt x="5431674" y="2960762"/>
                </a:lnTo>
                <a:lnTo>
                  <a:pt x="5430458" y="2961005"/>
                </a:lnTo>
                <a:close/>
                <a:moveTo>
                  <a:pt x="5283280" y="2959584"/>
                </a:moveTo>
                <a:cubicBezTo>
                  <a:pt x="5283280" y="2960988"/>
                  <a:pt x="5281176" y="2960988"/>
                  <a:pt x="5281176" y="2960988"/>
                </a:cubicBezTo>
                <a:cubicBezTo>
                  <a:pt x="5283280" y="2960988"/>
                  <a:pt x="5283280" y="2960988"/>
                  <a:pt x="5283280" y="2960988"/>
                </a:cubicBezTo>
                <a:cubicBezTo>
                  <a:pt x="5285385" y="2960988"/>
                  <a:pt x="5287491" y="2960988"/>
                  <a:pt x="5289596" y="2959584"/>
                </a:cubicBezTo>
                <a:cubicBezTo>
                  <a:pt x="5285385" y="2959584"/>
                  <a:pt x="5287491" y="2960988"/>
                  <a:pt x="5287491" y="2959584"/>
                </a:cubicBezTo>
                <a:cubicBezTo>
                  <a:pt x="5285385" y="2959584"/>
                  <a:pt x="5285385" y="2959584"/>
                  <a:pt x="5283280" y="2959584"/>
                </a:cubicBezTo>
                <a:close/>
                <a:moveTo>
                  <a:pt x="5445054" y="2958086"/>
                </a:moveTo>
                <a:cubicBezTo>
                  <a:pt x="5438174" y="2962673"/>
                  <a:pt x="5435880" y="2964966"/>
                  <a:pt x="5426704" y="2967259"/>
                </a:cubicBezTo>
                <a:cubicBezTo>
                  <a:pt x="5428998" y="2964966"/>
                  <a:pt x="5431292" y="2964966"/>
                  <a:pt x="5433586" y="2962673"/>
                </a:cubicBezTo>
                <a:lnTo>
                  <a:pt x="5431674" y="2960762"/>
                </a:lnTo>
                <a:close/>
                <a:moveTo>
                  <a:pt x="5519037" y="2956777"/>
                </a:moveTo>
                <a:lnTo>
                  <a:pt x="5523114" y="2956777"/>
                </a:lnTo>
                <a:lnTo>
                  <a:pt x="5522750" y="2956940"/>
                </a:lnTo>
                <a:cubicBezTo>
                  <a:pt x="5522463" y="2956940"/>
                  <a:pt x="5521890" y="2956940"/>
                  <a:pt x="5518450" y="2958086"/>
                </a:cubicBezTo>
                <a:cubicBezTo>
                  <a:pt x="5518450" y="2960380"/>
                  <a:pt x="5518450" y="2958086"/>
                  <a:pt x="5518450" y="2960380"/>
                </a:cubicBezTo>
                <a:cubicBezTo>
                  <a:pt x="5516156" y="2961526"/>
                  <a:pt x="5515008" y="2961526"/>
                  <a:pt x="5514435" y="2960953"/>
                </a:cubicBezTo>
                <a:lnTo>
                  <a:pt x="5514419" y="2960874"/>
                </a:lnTo>
                <a:lnTo>
                  <a:pt x="5517502" y="2959672"/>
                </a:lnTo>
                <a:cubicBezTo>
                  <a:pt x="5517809" y="2959409"/>
                  <a:pt x="5517809" y="2958883"/>
                  <a:pt x="5519037" y="2956777"/>
                </a:cubicBezTo>
                <a:close/>
                <a:moveTo>
                  <a:pt x="5360698" y="2956777"/>
                </a:moveTo>
                <a:cubicBezTo>
                  <a:pt x="5360698" y="2956777"/>
                  <a:pt x="5358358" y="2956777"/>
                  <a:pt x="5358358" y="2959584"/>
                </a:cubicBezTo>
                <a:cubicBezTo>
                  <a:pt x="5360698" y="2959584"/>
                  <a:pt x="5360698" y="2959584"/>
                  <a:pt x="5363036" y="2959584"/>
                </a:cubicBezTo>
                <a:cubicBezTo>
                  <a:pt x="5365376" y="2959584"/>
                  <a:pt x="5365376" y="2956777"/>
                  <a:pt x="5365376" y="2956777"/>
                </a:cubicBezTo>
                <a:cubicBezTo>
                  <a:pt x="5365376" y="2956777"/>
                  <a:pt x="5363036" y="2956777"/>
                  <a:pt x="5363036" y="2956777"/>
                </a:cubicBezTo>
                <a:cubicBezTo>
                  <a:pt x="5363036" y="2956777"/>
                  <a:pt x="5363036" y="2956777"/>
                  <a:pt x="5360698" y="2956777"/>
                </a:cubicBezTo>
                <a:close/>
                <a:moveTo>
                  <a:pt x="5267844" y="2955725"/>
                </a:moveTo>
                <a:cubicBezTo>
                  <a:pt x="5267844" y="2955374"/>
                  <a:pt x="5267844" y="2955374"/>
                  <a:pt x="5267142" y="2956777"/>
                </a:cubicBezTo>
                <a:cubicBezTo>
                  <a:pt x="5267142" y="2956777"/>
                  <a:pt x="5268546" y="2956777"/>
                  <a:pt x="5268546" y="2956777"/>
                </a:cubicBezTo>
                <a:cubicBezTo>
                  <a:pt x="5267844" y="2956777"/>
                  <a:pt x="5267844" y="2956075"/>
                  <a:pt x="5267844" y="2955725"/>
                </a:cubicBezTo>
                <a:close/>
                <a:moveTo>
                  <a:pt x="4874215" y="2953971"/>
                </a:moveTo>
                <a:cubicBezTo>
                  <a:pt x="4850826" y="2963327"/>
                  <a:pt x="4864859" y="2956310"/>
                  <a:pt x="4846149" y="2968004"/>
                </a:cubicBezTo>
                <a:cubicBezTo>
                  <a:pt x="4853165" y="2963327"/>
                  <a:pt x="4862521" y="2960988"/>
                  <a:pt x="4869537" y="2956310"/>
                </a:cubicBezTo>
                <a:cubicBezTo>
                  <a:pt x="4871876" y="2956310"/>
                  <a:pt x="4871876" y="2953971"/>
                  <a:pt x="4874215" y="2953971"/>
                </a:cubicBezTo>
                <a:close/>
                <a:moveTo>
                  <a:pt x="5516156" y="2953500"/>
                </a:moveTo>
                <a:lnTo>
                  <a:pt x="5516920" y="2954264"/>
                </a:lnTo>
                <a:lnTo>
                  <a:pt x="5513862" y="2955793"/>
                </a:lnTo>
                <a:cubicBezTo>
                  <a:pt x="5513862" y="2953500"/>
                  <a:pt x="5516156" y="2953500"/>
                  <a:pt x="5516156" y="2953500"/>
                </a:cubicBezTo>
                <a:close/>
                <a:moveTo>
                  <a:pt x="5367479" y="2952567"/>
                </a:moveTo>
                <a:lnTo>
                  <a:pt x="5367733" y="2952567"/>
                </a:lnTo>
                <a:lnTo>
                  <a:pt x="5367268" y="2952708"/>
                </a:lnTo>
                <a:close/>
                <a:moveTo>
                  <a:pt x="4971044" y="2952567"/>
                </a:moveTo>
                <a:cubicBezTo>
                  <a:pt x="4968705" y="2954673"/>
                  <a:pt x="4968705" y="2954673"/>
                  <a:pt x="4966366" y="2954673"/>
                </a:cubicBezTo>
                <a:cubicBezTo>
                  <a:pt x="4966366" y="2954673"/>
                  <a:pt x="4964027" y="2956777"/>
                  <a:pt x="4964027" y="2956777"/>
                </a:cubicBezTo>
                <a:cubicBezTo>
                  <a:pt x="4966366" y="2954673"/>
                  <a:pt x="4968705" y="2954673"/>
                  <a:pt x="4971044" y="2952567"/>
                </a:cubicBezTo>
                <a:close/>
                <a:moveTo>
                  <a:pt x="5520743" y="2951207"/>
                </a:moveTo>
                <a:cubicBezTo>
                  <a:pt x="5523037" y="2953500"/>
                  <a:pt x="5523037" y="2953500"/>
                  <a:pt x="5523037" y="2955793"/>
                </a:cubicBezTo>
                <a:cubicBezTo>
                  <a:pt x="5523037" y="2955793"/>
                  <a:pt x="5520743" y="2955793"/>
                  <a:pt x="5520743" y="2955793"/>
                </a:cubicBezTo>
                <a:cubicBezTo>
                  <a:pt x="5518450" y="2955793"/>
                  <a:pt x="5520743" y="2955793"/>
                  <a:pt x="5518450" y="2955793"/>
                </a:cubicBezTo>
                <a:lnTo>
                  <a:pt x="5516920" y="2954264"/>
                </a:lnTo>
                <a:lnTo>
                  <a:pt x="5518450" y="2953500"/>
                </a:lnTo>
                <a:lnTo>
                  <a:pt x="5516156" y="2953500"/>
                </a:lnTo>
                <a:lnTo>
                  <a:pt x="5513862" y="2953500"/>
                </a:lnTo>
                <a:cubicBezTo>
                  <a:pt x="5516156" y="2953500"/>
                  <a:pt x="5518450" y="2951207"/>
                  <a:pt x="5520743" y="2951207"/>
                </a:cubicBezTo>
                <a:close/>
                <a:moveTo>
                  <a:pt x="5367362" y="2949760"/>
                </a:moveTo>
                <a:cubicBezTo>
                  <a:pt x="5360696" y="2954251"/>
                  <a:pt x="5351809" y="2958742"/>
                  <a:pt x="5342922" y="2960987"/>
                </a:cubicBezTo>
                <a:cubicBezTo>
                  <a:pt x="5347365" y="2960987"/>
                  <a:pt x="5351809" y="2958742"/>
                  <a:pt x="5356252" y="2958742"/>
                </a:cubicBezTo>
                <a:cubicBezTo>
                  <a:pt x="5357364" y="2957619"/>
                  <a:pt x="5359030" y="2955935"/>
                  <a:pt x="5361252" y="2954532"/>
                </a:cubicBezTo>
                <a:lnTo>
                  <a:pt x="5367268" y="2952708"/>
                </a:lnTo>
                <a:lnTo>
                  <a:pt x="5365374" y="2953971"/>
                </a:lnTo>
                <a:cubicBezTo>
                  <a:pt x="5365374" y="2953971"/>
                  <a:pt x="5367479" y="2953971"/>
                  <a:pt x="5369585" y="2953971"/>
                </a:cubicBezTo>
                <a:cubicBezTo>
                  <a:pt x="5369585" y="2953971"/>
                  <a:pt x="5369585" y="2952567"/>
                  <a:pt x="5369585" y="2952567"/>
                </a:cubicBezTo>
                <a:lnTo>
                  <a:pt x="5367733" y="2952567"/>
                </a:lnTo>
                <a:lnTo>
                  <a:pt x="5369585" y="2952006"/>
                </a:lnTo>
                <a:cubicBezTo>
                  <a:pt x="5369585" y="2952006"/>
                  <a:pt x="5369585" y="2949760"/>
                  <a:pt x="5367362" y="2949760"/>
                </a:cubicBezTo>
                <a:close/>
                <a:moveTo>
                  <a:pt x="5340116" y="2949760"/>
                </a:moveTo>
                <a:cubicBezTo>
                  <a:pt x="5337776" y="2949760"/>
                  <a:pt x="5335438" y="2952567"/>
                  <a:pt x="5333098" y="2952567"/>
                </a:cubicBezTo>
                <a:cubicBezTo>
                  <a:pt x="5333098" y="2952567"/>
                  <a:pt x="5335438" y="2952567"/>
                  <a:pt x="5335438" y="2952567"/>
                </a:cubicBezTo>
                <a:cubicBezTo>
                  <a:pt x="5337776" y="2952567"/>
                  <a:pt x="5337776" y="2952567"/>
                  <a:pt x="5340116" y="2949760"/>
                </a:cubicBezTo>
                <a:close/>
                <a:moveTo>
                  <a:pt x="5361165" y="2948357"/>
                </a:moveTo>
                <a:lnTo>
                  <a:pt x="5359378" y="2948868"/>
                </a:lnTo>
                <a:lnTo>
                  <a:pt x="5356256" y="2949760"/>
                </a:lnTo>
                <a:lnTo>
                  <a:pt x="5353797" y="2950463"/>
                </a:lnTo>
                <a:cubicBezTo>
                  <a:pt x="5353797" y="2950463"/>
                  <a:pt x="5351342" y="2950463"/>
                  <a:pt x="5351342" y="2952568"/>
                </a:cubicBezTo>
                <a:lnTo>
                  <a:pt x="5357892" y="2949760"/>
                </a:lnTo>
                <a:lnTo>
                  <a:pt x="5359654" y="2949005"/>
                </a:lnTo>
                <a:close/>
                <a:moveTo>
                  <a:pt x="5349938" y="2948357"/>
                </a:moveTo>
                <a:cubicBezTo>
                  <a:pt x="5347132" y="2948357"/>
                  <a:pt x="5347132" y="2950463"/>
                  <a:pt x="5344325" y="2950463"/>
                </a:cubicBezTo>
                <a:cubicBezTo>
                  <a:pt x="5344325" y="2950463"/>
                  <a:pt x="5344325" y="2952568"/>
                  <a:pt x="5347132" y="2952568"/>
                </a:cubicBezTo>
                <a:cubicBezTo>
                  <a:pt x="5347132" y="2950463"/>
                  <a:pt x="5349938" y="2950463"/>
                  <a:pt x="5349938" y="2948357"/>
                </a:cubicBezTo>
                <a:close/>
                <a:moveTo>
                  <a:pt x="5367620" y="2945551"/>
                </a:moveTo>
                <a:cubicBezTo>
                  <a:pt x="5367620" y="2947656"/>
                  <a:pt x="5367620" y="2947656"/>
                  <a:pt x="5367620" y="2947656"/>
                </a:cubicBezTo>
                <a:lnTo>
                  <a:pt x="5372110" y="2947656"/>
                </a:lnTo>
                <a:cubicBezTo>
                  <a:pt x="5374356" y="2947656"/>
                  <a:pt x="5374356" y="2947656"/>
                  <a:pt x="5376601" y="2947656"/>
                </a:cubicBezTo>
                <a:cubicBezTo>
                  <a:pt x="5376601" y="2947656"/>
                  <a:pt x="5374356" y="2945551"/>
                  <a:pt x="5374356" y="2945551"/>
                </a:cubicBezTo>
                <a:cubicBezTo>
                  <a:pt x="5367620" y="2947656"/>
                  <a:pt x="5374356" y="2947656"/>
                  <a:pt x="5367620" y="2945551"/>
                </a:cubicBezTo>
                <a:close/>
                <a:moveTo>
                  <a:pt x="5300647" y="2944499"/>
                </a:moveTo>
                <a:cubicBezTo>
                  <a:pt x="5300472" y="2944850"/>
                  <a:pt x="5300121" y="2945551"/>
                  <a:pt x="5299419" y="2945551"/>
                </a:cubicBezTo>
                <a:cubicBezTo>
                  <a:pt x="5299419" y="2945551"/>
                  <a:pt x="5300823" y="2945551"/>
                  <a:pt x="5300823" y="2945551"/>
                </a:cubicBezTo>
                <a:cubicBezTo>
                  <a:pt x="5300823" y="2944148"/>
                  <a:pt x="5300823" y="2944148"/>
                  <a:pt x="5300647" y="2944499"/>
                </a:cubicBezTo>
                <a:close/>
                <a:moveTo>
                  <a:pt x="5380812" y="2942744"/>
                </a:moveTo>
                <a:cubicBezTo>
                  <a:pt x="5380812" y="2942744"/>
                  <a:pt x="5380812" y="2945551"/>
                  <a:pt x="5379408" y="2945551"/>
                </a:cubicBezTo>
                <a:cubicBezTo>
                  <a:pt x="5380812" y="2945551"/>
                  <a:pt x="5380812" y="2945551"/>
                  <a:pt x="5380812" y="2945551"/>
                </a:cubicBezTo>
                <a:cubicBezTo>
                  <a:pt x="5380812" y="2945551"/>
                  <a:pt x="5380812" y="2945551"/>
                  <a:pt x="5380812" y="2942744"/>
                </a:cubicBezTo>
                <a:close/>
                <a:moveTo>
                  <a:pt x="5338010" y="2942744"/>
                </a:moveTo>
                <a:cubicBezTo>
                  <a:pt x="5335906" y="2945551"/>
                  <a:pt x="5338010" y="2942744"/>
                  <a:pt x="5338010" y="2945551"/>
                </a:cubicBezTo>
                <a:cubicBezTo>
                  <a:pt x="5340116" y="2945551"/>
                  <a:pt x="5340116" y="2945551"/>
                  <a:pt x="5340116" y="2942744"/>
                </a:cubicBezTo>
                <a:cubicBezTo>
                  <a:pt x="5340116" y="2942744"/>
                  <a:pt x="5340116" y="2942744"/>
                  <a:pt x="5338010" y="2942744"/>
                </a:cubicBezTo>
                <a:close/>
                <a:moveTo>
                  <a:pt x="5319066" y="2942744"/>
                </a:moveTo>
                <a:cubicBezTo>
                  <a:pt x="5316726" y="2945551"/>
                  <a:pt x="5314388" y="2948357"/>
                  <a:pt x="5312048" y="2948357"/>
                </a:cubicBezTo>
                <a:cubicBezTo>
                  <a:pt x="5314388" y="2948357"/>
                  <a:pt x="5314388" y="2948357"/>
                  <a:pt x="5316726" y="2948357"/>
                </a:cubicBezTo>
                <a:cubicBezTo>
                  <a:pt x="5316726" y="2945551"/>
                  <a:pt x="5319066" y="2945551"/>
                  <a:pt x="5319066" y="2942744"/>
                </a:cubicBezTo>
                <a:close/>
                <a:moveTo>
                  <a:pt x="5289596" y="2942744"/>
                </a:moveTo>
                <a:cubicBezTo>
                  <a:pt x="5287258" y="2942744"/>
                  <a:pt x="5284918" y="2945551"/>
                  <a:pt x="5282580" y="2945551"/>
                </a:cubicBezTo>
                <a:cubicBezTo>
                  <a:pt x="5282580" y="2945551"/>
                  <a:pt x="5282580" y="2945551"/>
                  <a:pt x="5284918" y="2945551"/>
                </a:cubicBezTo>
                <a:cubicBezTo>
                  <a:pt x="5284918" y="2945551"/>
                  <a:pt x="5287258" y="2942744"/>
                  <a:pt x="5289596" y="2942744"/>
                </a:cubicBezTo>
                <a:close/>
                <a:moveTo>
                  <a:pt x="5375198" y="2941340"/>
                </a:moveTo>
                <a:cubicBezTo>
                  <a:pt x="5372859" y="2943446"/>
                  <a:pt x="5370520" y="2943446"/>
                  <a:pt x="5368181" y="2943446"/>
                </a:cubicBezTo>
                <a:cubicBezTo>
                  <a:pt x="5368181" y="2945551"/>
                  <a:pt x="5368181" y="2945551"/>
                  <a:pt x="5370520" y="2945551"/>
                </a:cubicBezTo>
                <a:cubicBezTo>
                  <a:pt x="5372859" y="2943446"/>
                  <a:pt x="5372859" y="2943446"/>
                  <a:pt x="5375198" y="2941340"/>
                </a:cubicBezTo>
                <a:close/>
                <a:moveTo>
                  <a:pt x="5317662" y="2941340"/>
                </a:moveTo>
                <a:cubicBezTo>
                  <a:pt x="5314855" y="2942744"/>
                  <a:pt x="5314855" y="2942744"/>
                  <a:pt x="5312048" y="2942744"/>
                </a:cubicBezTo>
                <a:cubicBezTo>
                  <a:pt x="5312048" y="2942744"/>
                  <a:pt x="5314855" y="2942744"/>
                  <a:pt x="5314855" y="2942744"/>
                </a:cubicBezTo>
                <a:cubicBezTo>
                  <a:pt x="5317662" y="2942744"/>
                  <a:pt x="5317662" y="2941340"/>
                  <a:pt x="5317662" y="2941340"/>
                </a:cubicBezTo>
                <a:close/>
                <a:moveTo>
                  <a:pt x="5255917" y="2941340"/>
                </a:moveTo>
                <a:cubicBezTo>
                  <a:pt x="5253578" y="2943446"/>
                  <a:pt x="5251239" y="2943446"/>
                  <a:pt x="5248900" y="2945551"/>
                </a:cubicBezTo>
                <a:cubicBezTo>
                  <a:pt x="5248900" y="2943446"/>
                  <a:pt x="5251239" y="2943446"/>
                  <a:pt x="5253578" y="2943446"/>
                </a:cubicBezTo>
                <a:cubicBezTo>
                  <a:pt x="5253578" y="2943446"/>
                  <a:pt x="5255917" y="2943446"/>
                  <a:pt x="5255917" y="2941340"/>
                </a:cubicBezTo>
                <a:close/>
                <a:moveTo>
                  <a:pt x="5246094" y="2941340"/>
                </a:moveTo>
                <a:cubicBezTo>
                  <a:pt x="5243988" y="2941340"/>
                  <a:pt x="5241883" y="2942744"/>
                  <a:pt x="5241883" y="2942744"/>
                </a:cubicBezTo>
                <a:cubicBezTo>
                  <a:pt x="5241883" y="2942744"/>
                  <a:pt x="5241883" y="2942744"/>
                  <a:pt x="5243988" y="2942744"/>
                </a:cubicBezTo>
                <a:cubicBezTo>
                  <a:pt x="5246094" y="2942744"/>
                  <a:pt x="5246094" y="2941340"/>
                  <a:pt x="5246094" y="2941340"/>
                </a:cubicBezTo>
                <a:close/>
                <a:moveTo>
                  <a:pt x="5364059" y="2939236"/>
                </a:moveTo>
                <a:cubicBezTo>
                  <a:pt x="5363796" y="2939236"/>
                  <a:pt x="5363270" y="2939938"/>
                  <a:pt x="5361165" y="2941340"/>
                </a:cubicBezTo>
                <a:cubicBezTo>
                  <a:pt x="5361165" y="2941340"/>
                  <a:pt x="5363270" y="2941340"/>
                  <a:pt x="5365376" y="2941340"/>
                </a:cubicBezTo>
                <a:cubicBezTo>
                  <a:pt x="5364322" y="2939938"/>
                  <a:pt x="5364322" y="2939236"/>
                  <a:pt x="5364059" y="2939236"/>
                </a:cubicBezTo>
                <a:close/>
                <a:moveTo>
                  <a:pt x="5314855" y="2938534"/>
                </a:moveTo>
                <a:cubicBezTo>
                  <a:pt x="5314855" y="2938534"/>
                  <a:pt x="5314855" y="2941340"/>
                  <a:pt x="5312048" y="2941340"/>
                </a:cubicBezTo>
                <a:cubicBezTo>
                  <a:pt x="5312048" y="2941340"/>
                  <a:pt x="5314855" y="2941340"/>
                  <a:pt x="5314855" y="2941340"/>
                </a:cubicBezTo>
                <a:cubicBezTo>
                  <a:pt x="5314855" y="2941340"/>
                  <a:pt x="5314855" y="2941340"/>
                  <a:pt x="5314855" y="2938534"/>
                </a:cubicBezTo>
                <a:close/>
                <a:moveTo>
                  <a:pt x="5274160" y="2938534"/>
                </a:moveTo>
                <a:cubicBezTo>
                  <a:pt x="5274160" y="2938534"/>
                  <a:pt x="5271353" y="2941340"/>
                  <a:pt x="5271353" y="2941340"/>
                </a:cubicBezTo>
                <a:cubicBezTo>
                  <a:pt x="5271353" y="2941340"/>
                  <a:pt x="5271353" y="2941340"/>
                  <a:pt x="5274160" y="2941340"/>
                </a:cubicBezTo>
                <a:cubicBezTo>
                  <a:pt x="5274160" y="2941340"/>
                  <a:pt x="5274160" y="2938534"/>
                  <a:pt x="5274160" y="2938534"/>
                </a:cubicBezTo>
                <a:close/>
                <a:moveTo>
                  <a:pt x="5261530" y="2938534"/>
                </a:moveTo>
                <a:lnTo>
                  <a:pt x="5261019" y="2939214"/>
                </a:lnTo>
                <a:lnTo>
                  <a:pt x="5260088" y="2939496"/>
                </a:lnTo>
                <a:close/>
                <a:moveTo>
                  <a:pt x="4968238" y="2938534"/>
                </a:moveTo>
                <a:lnTo>
                  <a:pt x="4954556" y="2947515"/>
                </a:lnTo>
                <a:lnTo>
                  <a:pt x="4949994" y="2949760"/>
                </a:lnTo>
                <a:cubicBezTo>
                  <a:pt x="4952274" y="2949760"/>
                  <a:pt x="4954554" y="2947515"/>
                  <a:pt x="4956835" y="2947515"/>
                </a:cubicBezTo>
                <a:lnTo>
                  <a:pt x="4954556" y="2947515"/>
                </a:lnTo>
                <a:lnTo>
                  <a:pt x="4959116" y="2945270"/>
                </a:lnTo>
                <a:cubicBezTo>
                  <a:pt x="4959116" y="2945270"/>
                  <a:pt x="4961396" y="2945270"/>
                  <a:pt x="4961396" y="2945270"/>
                </a:cubicBezTo>
                <a:cubicBezTo>
                  <a:pt x="4963676" y="2943024"/>
                  <a:pt x="4965957" y="2940779"/>
                  <a:pt x="4968238" y="2938534"/>
                </a:cubicBezTo>
                <a:close/>
                <a:moveTo>
                  <a:pt x="4931752" y="2938534"/>
                </a:moveTo>
                <a:lnTo>
                  <a:pt x="4931752" y="2939496"/>
                </a:lnTo>
                <a:lnTo>
                  <a:pt x="4930296" y="2939990"/>
                </a:lnTo>
                <a:close/>
                <a:moveTo>
                  <a:pt x="5286794" y="2937448"/>
                </a:moveTo>
                <a:cubicBezTo>
                  <a:pt x="5284500" y="2937448"/>
                  <a:pt x="5282206" y="2937448"/>
                  <a:pt x="5282206" y="2939741"/>
                </a:cubicBezTo>
                <a:lnTo>
                  <a:pt x="5283060" y="2938941"/>
                </a:lnTo>
                <a:close/>
                <a:moveTo>
                  <a:pt x="5362568" y="2935727"/>
                </a:moveTo>
                <a:cubicBezTo>
                  <a:pt x="5365374" y="2938534"/>
                  <a:pt x="5365374" y="2938534"/>
                  <a:pt x="5365374" y="2938534"/>
                </a:cubicBezTo>
                <a:cubicBezTo>
                  <a:pt x="5368181" y="2938534"/>
                  <a:pt x="5368181" y="2935727"/>
                  <a:pt x="5368181" y="2935727"/>
                </a:cubicBezTo>
                <a:cubicBezTo>
                  <a:pt x="5368181" y="2935727"/>
                  <a:pt x="5365374" y="2935727"/>
                  <a:pt x="5362568" y="2935727"/>
                </a:cubicBezTo>
                <a:close/>
                <a:moveTo>
                  <a:pt x="5358358" y="2935727"/>
                </a:moveTo>
                <a:cubicBezTo>
                  <a:pt x="5356020" y="2938066"/>
                  <a:pt x="5353680" y="2938066"/>
                  <a:pt x="5351342" y="2940405"/>
                </a:cubicBezTo>
                <a:cubicBezTo>
                  <a:pt x="5351342" y="2940405"/>
                  <a:pt x="5351342" y="2940405"/>
                  <a:pt x="5351342" y="2942744"/>
                </a:cubicBezTo>
                <a:cubicBezTo>
                  <a:pt x="5353680" y="2940405"/>
                  <a:pt x="5356020" y="2938066"/>
                  <a:pt x="5358358" y="2935727"/>
                </a:cubicBezTo>
                <a:close/>
                <a:moveTo>
                  <a:pt x="5321872" y="2935727"/>
                </a:moveTo>
                <a:cubicBezTo>
                  <a:pt x="5321872" y="2935727"/>
                  <a:pt x="5319066" y="2938534"/>
                  <a:pt x="5319066" y="2938534"/>
                </a:cubicBezTo>
                <a:cubicBezTo>
                  <a:pt x="5319066" y="2938534"/>
                  <a:pt x="5321872" y="2938534"/>
                  <a:pt x="5321872" y="2938534"/>
                </a:cubicBezTo>
                <a:cubicBezTo>
                  <a:pt x="5321872" y="2938534"/>
                  <a:pt x="5324679" y="2938534"/>
                  <a:pt x="5324679" y="2935727"/>
                </a:cubicBezTo>
                <a:cubicBezTo>
                  <a:pt x="5324679" y="2935727"/>
                  <a:pt x="5324679" y="2935727"/>
                  <a:pt x="5321872" y="2935727"/>
                </a:cubicBezTo>
                <a:close/>
                <a:moveTo>
                  <a:pt x="5250304" y="2935727"/>
                </a:moveTo>
                <a:cubicBezTo>
                  <a:pt x="5250304" y="2938534"/>
                  <a:pt x="5248198" y="2938534"/>
                  <a:pt x="5248198" y="2938534"/>
                </a:cubicBezTo>
                <a:cubicBezTo>
                  <a:pt x="5248198" y="2938534"/>
                  <a:pt x="5246094" y="2938534"/>
                  <a:pt x="5246094" y="2938534"/>
                </a:cubicBezTo>
                <a:cubicBezTo>
                  <a:pt x="5246094" y="2938534"/>
                  <a:pt x="5248198" y="2938534"/>
                  <a:pt x="5250304" y="2935727"/>
                </a:cubicBezTo>
                <a:close/>
                <a:moveTo>
                  <a:pt x="5115585" y="2935727"/>
                </a:moveTo>
                <a:cubicBezTo>
                  <a:pt x="5115585" y="2938534"/>
                  <a:pt x="5115585" y="2938534"/>
                  <a:pt x="5115585" y="2938534"/>
                </a:cubicBezTo>
                <a:cubicBezTo>
                  <a:pt x="5115585" y="2938534"/>
                  <a:pt x="5116988" y="2938534"/>
                  <a:pt x="5116988" y="2938534"/>
                </a:cubicBezTo>
                <a:cubicBezTo>
                  <a:pt x="5115585" y="2938534"/>
                  <a:pt x="5115585" y="2938534"/>
                  <a:pt x="5115585" y="2935727"/>
                </a:cubicBezTo>
                <a:close/>
                <a:moveTo>
                  <a:pt x="4986481" y="2935727"/>
                </a:moveTo>
                <a:lnTo>
                  <a:pt x="4986480" y="2935728"/>
                </a:lnTo>
                <a:lnTo>
                  <a:pt x="4985078" y="2938534"/>
                </a:lnTo>
                <a:cubicBezTo>
                  <a:pt x="4985078" y="2938534"/>
                  <a:pt x="4985078" y="2938534"/>
                  <a:pt x="4986481" y="2938534"/>
                </a:cubicBezTo>
                <a:lnTo>
                  <a:pt x="4986481" y="2935728"/>
                </a:lnTo>
                <a:close/>
                <a:moveTo>
                  <a:pt x="4922182" y="2935727"/>
                </a:moveTo>
                <a:cubicBezTo>
                  <a:pt x="4919886" y="2938066"/>
                  <a:pt x="4915294" y="2940405"/>
                  <a:pt x="4912997" y="2942744"/>
                </a:cubicBezTo>
                <a:lnTo>
                  <a:pt x="4919886" y="2942744"/>
                </a:lnTo>
                <a:cubicBezTo>
                  <a:pt x="4919886" y="2942744"/>
                  <a:pt x="4922182" y="2942744"/>
                  <a:pt x="4922182" y="2942744"/>
                </a:cubicBezTo>
                <a:lnTo>
                  <a:pt x="4930296" y="2939990"/>
                </a:lnTo>
                <a:lnTo>
                  <a:pt x="4928945" y="2941340"/>
                </a:lnTo>
                <a:cubicBezTo>
                  <a:pt x="4928945" y="2941340"/>
                  <a:pt x="4928945" y="2941340"/>
                  <a:pt x="4931752" y="2941340"/>
                </a:cubicBezTo>
                <a:lnTo>
                  <a:pt x="4931752" y="2939496"/>
                </a:lnTo>
                <a:lnTo>
                  <a:pt x="4935961" y="2938066"/>
                </a:lnTo>
                <a:cubicBezTo>
                  <a:pt x="4931368" y="2935727"/>
                  <a:pt x="4926776" y="2935727"/>
                  <a:pt x="4922182" y="2935727"/>
                </a:cubicBezTo>
                <a:close/>
                <a:moveTo>
                  <a:pt x="5372392" y="2934324"/>
                </a:moveTo>
                <a:lnTo>
                  <a:pt x="5373193" y="2934726"/>
                </a:lnTo>
                <a:lnTo>
                  <a:pt x="5372392" y="2934886"/>
                </a:lnTo>
                <a:close/>
                <a:moveTo>
                  <a:pt x="5370520" y="2934324"/>
                </a:moveTo>
                <a:cubicBezTo>
                  <a:pt x="5370520" y="2934324"/>
                  <a:pt x="5370520" y="2935728"/>
                  <a:pt x="5368181" y="2935728"/>
                </a:cubicBezTo>
                <a:lnTo>
                  <a:pt x="5372392" y="2934886"/>
                </a:lnTo>
                <a:lnTo>
                  <a:pt x="5372392" y="2935728"/>
                </a:lnTo>
                <a:cubicBezTo>
                  <a:pt x="5372392" y="2935728"/>
                  <a:pt x="5375198" y="2935728"/>
                  <a:pt x="5375198" y="2935728"/>
                </a:cubicBezTo>
                <a:lnTo>
                  <a:pt x="5373193" y="2934726"/>
                </a:lnTo>
                <a:lnTo>
                  <a:pt x="5375198" y="2934324"/>
                </a:lnTo>
                <a:lnTo>
                  <a:pt x="5372392" y="2934324"/>
                </a:lnTo>
                <a:close/>
                <a:moveTo>
                  <a:pt x="4987182" y="2934324"/>
                </a:moveTo>
                <a:cubicBezTo>
                  <a:pt x="4987182" y="2934324"/>
                  <a:pt x="4987182" y="2934324"/>
                  <a:pt x="4987182" y="2935728"/>
                </a:cubicBezTo>
                <a:cubicBezTo>
                  <a:pt x="4987182" y="2934324"/>
                  <a:pt x="4989288" y="2934324"/>
                  <a:pt x="4989288" y="2934324"/>
                </a:cubicBezTo>
                <a:cubicBezTo>
                  <a:pt x="4989288" y="2934324"/>
                  <a:pt x="4987182" y="2934324"/>
                  <a:pt x="4987182" y="2934324"/>
                </a:cubicBezTo>
                <a:close/>
                <a:moveTo>
                  <a:pt x="5355552" y="2931518"/>
                </a:moveTo>
                <a:lnTo>
                  <a:pt x="5355552" y="2932106"/>
                </a:lnTo>
                <a:lnTo>
                  <a:pt x="5355230" y="2932160"/>
                </a:lnTo>
                <a:close/>
                <a:moveTo>
                  <a:pt x="5347132" y="2931518"/>
                </a:moveTo>
                <a:cubicBezTo>
                  <a:pt x="5344793" y="2933623"/>
                  <a:pt x="5342454" y="2935728"/>
                  <a:pt x="5340115" y="2935728"/>
                </a:cubicBezTo>
                <a:cubicBezTo>
                  <a:pt x="5340115" y="2935728"/>
                  <a:pt x="5342454" y="2935728"/>
                  <a:pt x="5342454" y="2935728"/>
                </a:cubicBezTo>
                <a:cubicBezTo>
                  <a:pt x="5344793" y="2933623"/>
                  <a:pt x="5344793" y="2933623"/>
                  <a:pt x="5347132" y="2933623"/>
                </a:cubicBezTo>
                <a:cubicBezTo>
                  <a:pt x="5347132" y="2933623"/>
                  <a:pt x="5347132" y="2933623"/>
                  <a:pt x="5347132" y="2931518"/>
                </a:cubicBezTo>
                <a:close/>
                <a:moveTo>
                  <a:pt x="4945316" y="2931518"/>
                </a:moveTo>
                <a:cubicBezTo>
                  <a:pt x="4942977" y="2931518"/>
                  <a:pt x="4940638" y="2933623"/>
                  <a:pt x="4935961" y="2935728"/>
                </a:cubicBezTo>
                <a:cubicBezTo>
                  <a:pt x="4938300" y="2935728"/>
                  <a:pt x="4938300" y="2935728"/>
                  <a:pt x="4938300" y="2935728"/>
                </a:cubicBezTo>
                <a:cubicBezTo>
                  <a:pt x="4942977" y="2933623"/>
                  <a:pt x="4947655" y="2933623"/>
                  <a:pt x="4949994" y="2931518"/>
                </a:cubicBezTo>
                <a:lnTo>
                  <a:pt x="4945784" y="2931518"/>
                </a:lnTo>
                <a:close/>
                <a:moveTo>
                  <a:pt x="5378538" y="2930549"/>
                </a:moveTo>
                <a:lnTo>
                  <a:pt x="5378538" y="2930569"/>
                </a:lnTo>
                <a:lnTo>
                  <a:pt x="5378498" y="2930569"/>
                </a:lnTo>
                <a:close/>
                <a:moveTo>
                  <a:pt x="5365374" y="2930114"/>
                </a:moveTo>
                <a:lnTo>
                  <a:pt x="5367070" y="2930114"/>
                </a:lnTo>
                <a:lnTo>
                  <a:pt x="5367070" y="2930569"/>
                </a:lnTo>
                <a:lnTo>
                  <a:pt x="5366284" y="2930569"/>
                </a:lnTo>
                <a:close/>
                <a:moveTo>
                  <a:pt x="5001215" y="2930114"/>
                </a:moveTo>
                <a:cubicBezTo>
                  <a:pt x="5000827" y="2930114"/>
                  <a:pt x="5000514" y="2930429"/>
                  <a:pt x="5000514" y="2930816"/>
                </a:cubicBezTo>
                <a:cubicBezTo>
                  <a:pt x="5000514" y="2931204"/>
                  <a:pt x="5000827" y="2931518"/>
                  <a:pt x="5001215" y="2931518"/>
                </a:cubicBezTo>
                <a:cubicBezTo>
                  <a:pt x="5001602" y="2931518"/>
                  <a:pt x="5001917" y="2931204"/>
                  <a:pt x="5001917" y="2930816"/>
                </a:cubicBezTo>
                <a:cubicBezTo>
                  <a:pt x="5001917" y="2930429"/>
                  <a:pt x="5001602" y="2930114"/>
                  <a:pt x="5001215" y="2930114"/>
                </a:cubicBezTo>
                <a:close/>
                <a:moveTo>
                  <a:pt x="4945082" y="2927307"/>
                </a:moveTo>
                <a:cubicBezTo>
                  <a:pt x="4945082" y="2927307"/>
                  <a:pt x="4942978" y="2930114"/>
                  <a:pt x="4942978" y="2930114"/>
                </a:cubicBezTo>
                <a:cubicBezTo>
                  <a:pt x="4942978" y="2930114"/>
                  <a:pt x="4945082" y="2930114"/>
                  <a:pt x="4947188" y="2930114"/>
                </a:cubicBezTo>
                <a:cubicBezTo>
                  <a:pt x="4947188" y="2930114"/>
                  <a:pt x="4947188" y="2927307"/>
                  <a:pt x="4947188" y="2927307"/>
                </a:cubicBezTo>
                <a:cubicBezTo>
                  <a:pt x="4947188" y="2927307"/>
                  <a:pt x="4947188" y="2927307"/>
                  <a:pt x="4945082" y="2927307"/>
                </a:cubicBezTo>
                <a:close/>
                <a:moveTo>
                  <a:pt x="4885910" y="2927307"/>
                </a:moveTo>
                <a:cubicBezTo>
                  <a:pt x="4881232" y="2931518"/>
                  <a:pt x="4876554" y="2931518"/>
                  <a:pt x="4874215" y="2935727"/>
                </a:cubicBezTo>
                <a:cubicBezTo>
                  <a:pt x="4876554" y="2933622"/>
                  <a:pt x="4878892" y="2933622"/>
                  <a:pt x="4881232" y="2931518"/>
                </a:cubicBezTo>
                <a:cubicBezTo>
                  <a:pt x="4883570" y="2931518"/>
                  <a:pt x="4885910" y="2929412"/>
                  <a:pt x="4888248" y="2927307"/>
                </a:cubicBezTo>
                <a:cubicBezTo>
                  <a:pt x="4888248" y="2927307"/>
                  <a:pt x="4885910" y="2927307"/>
                  <a:pt x="4885910" y="2927307"/>
                </a:cubicBezTo>
                <a:close/>
                <a:moveTo>
                  <a:pt x="4938768" y="2920291"/>
                </a:moveTo>
                <a:cubicBezTo>
                  <a:pt x="4931898" y="2922572"/>
                  <a:pt x="4934188" y="2920291"/>
                  <a:pt x="4929608" y="2924853"/>
                </a:cubicBezTo>
                <a:cubicBezTo>
                  <a:pt x="4927319" y="2924853"/>
                  <a:pt x="4927319" y="2924853"/>
                  <a:pt x="4925030" y="2924853"/>
                </a:cubicBezTo>
                <a:cubicBezTo>
                  <a:pt x="4925030" y="2924853"/>
                  <a:pt x="4925030" y="2922572"/>
                  <a:pt x="4925030" y="2922572"/>
                </a:cubicBezTo>
                <a:cubicBezTo>
                  <a:pt x="4918161" y="2924853"/>
                  <a:pt x="4913582" y="2929413"/>
                  <a:pt x="4906713" y="2931694"/>
                </a:cubicBezTo>
                <a:cubicBezTo>
                  <a:pt x="4909002" y="2929413"/>
                  <a:pt x="4911292" y="2927132"/>
                  <a:pt x="4913582" y="2927132"/>
                </a:cubicBezTo>
                <a:cubicBezTo>
                  <a:pt x="4902134" y="2931694"/>
                  <a:pt x="4890686" y="2938535"/>
                  <a:pt x="4879237" y="2943095"/>
                </a:cubicBezTo>
                <a:cubicBezTo>
                  <a:pt x="4874658" y="2947656"/>
                  <a:pt x="4872368" y="2949936"/>
                  <a:pt x="4867790" y="2952217"/>
                </a:cubicBezTo>
                <a:cubicBezTo>
                  <a:pt x="4870079" y="2949936"/>
                  <a:pt x="4872368" y="2949936"/>
                  <a:pt x="4872368" y="2949936"/>
                </a:cubicBezTo>
                <a:cubicBezTo>
                  <a:pt x="4876948" y="2947656"/>
                  <a:pt x="4881526" y="2947656"/>
                  <a:pt x="4883817" y="2945376"/>
                </a:cubicBezTo>
                <a:cubicBezTo>
                  <a:pt x="4883817" y="2947656"/>
                  <a:pt x="4881526" y="2949936"/>
                  <a:pt x="4879237" y="2949936"/>
                </a:cubicBezTo>
                <a:cubicBezTo>
                  <a:pt x="4888396" y="2947656"/>
                  <a:pt x="4895264" y="2943095"/>
                  <a:pt x="4904424" y="2938535"/>
                </a:cubicBezTo>
                <a:cubicBezTo>
                  <a:pt x="4904424" y="2940815"/>
                  <a:pt x="4904424" y="2940815"/>
                  <a:pt x="4904424" y="2943095"/>
                </a:cubicBezTo>
                <a:cubicBezTo>
                  <a:pt x="4899844" y="2945376"/>
                  <a:pt x="4895264" y="2947656"/>
                  <a:pt x="4890686" y="2949936"/>
                </a:cubicBezTo>
                <a:cubicBezTo>
                  <a:pt x="4890686" y="2949936"/>
                  <a:pt x="4890686" y="2952217"/>
                  <a:pt x="4890686" y="2954498"/>
                </a:cubicBezTo>
                <a:cubicBezTo>
                  <a:pt x="4886106" y="2952217"/>
                  <a:pt x="4888396" y="2952217"/>
                  <a:pt x="4888396" y="2952217"/>
                </a:cubicBezTo>
                <a:cubicBezTo>
                  <a:pt x="4886106" y="2952217"/>
                  <a:pt x="4881526" y="2954498"/>
                  <a:pt x="4879237" y="2954498"/>
                </a:cubicBezTo>
                <a:cubicBezTo>
                  <a:pt x="4881526" y="2954498"/>
                  <a:pt x="4883817" y="2954498"/>
                  <a:pt x="4886106" y="2954498"/>
                </a:cubicBezTo>
                <a:cubicBezTo>
                  <a:pt x="4876948" y="2959058"/>
                  <a:pt x="4860920" y="2963619"/>
                  <a:pt x="4851762" y="2975021"/>
                </a:cubicBezTo>
                <a:cubicBezTo>
                  <a:pt x="4858630" y="2972741"/>
                  <a:pt x="4865500" y="2970460"/>
                  <a:pt x="4874658" y="2968180"/>
                </a:cubicBezTo>
                <a:cubicBezTo>
                  <a:pt x="4876948" y="2961339"/>
                  <a:pt x="4876948" y="2965899"/>
                  <a:pt x="4881526" y="2961339"/>
                </a:cubicBezTo>
                <a:cubicBezTo>
                  <a:pt x="4881526" y="2959058"/>
                  <a:pt x="4881526" y="2959058"/>
                  <a:pt x="4881526" y="2959058"/>
                </a:cubicBezTo>
                <a:cubicBezTo>
                  <a:pt x="4883817" y="2959058"/>
                  <a:pt x="4886106" y="2959058"/>
                  <a:pt x="4890686" y="2956778"/>
                </a:cubicBezTo>
                <a:cubicBezTo>
                  <a:pt x="4888396" y="2956778"/>
                  <a:pt x="4922740" y="2929413"/>
                  <a:pt x="4927319" y="2927132"/>
                </a:cubicBezTo>
                <a:cubicBezTo>
                  <a:pt x="4927319" y="2927132"/>
                  <a:pt x="4927319" y="2927132"/>
                  <a:pt x="4929608" y="2929413"/>
                </a:cubicBezTo>
                <a:lnTo>
                  <a:pt x="4935714" y="2924853"/>
                </a:lnTo>
                <a:lnTo>
                  <a:pt x="4936478" y="2924853"/>
                </a:lnTo>
                <a:cubicBezTo>
                  <a:pt x="4936478" y="2924853"/>
                  <a:pt x="4938768" y="2924853"/>
                  <a:pt x="4938768" y="2922572"/>
                </a:cubicBezTo>
                <a:lnTo>
                  <a:pt x="4935714" y="2924853"/>
                </a:lnTo>
                <a:lnTo>
                  <a:pt x="4931898" y="2924853"/>
                </a:lnTo>
                <a:cubicBezTo>
                  <a:pt x="4934188" y="2922572"/>
                  <a:pt x="4936478" y="2922572"/>
                  <a:pt x="4938768" y="2920291"/>
                </a:cubicBezTo>
                <a:close/>
                <a:moveTo>
                  <a:pt x="4895266" y="2920291"/>
                </a:moveTo>
                <a:cubicBezTo>
                  <a:pt x="4895266" y="2923098"/>
                  <a:pt x="4892458" y="2923098"/>
                  <a:pt x="4892458" y="2923098"/>
                </a:cubicBezTo>
                <a:cubicBezTo>
                  <a:pt x="4892458" y="2923098"/>
                  <a:pt x="4892458" y="2923098"/>
                  <a:pt x="4895266" y="2923098"/>
                </a:cubicBezTo>
                <a:cubicBezTo>
                  <a:pt x="4895266" y="2923098"/>
                  <a:pt x="4895266" y="2923098"/>
                  <a:pt x="4895266" y="2920291"/>
                </a:cubicBezTo>
                <a:close/>
                <a:moveTo>
                  <a:pt x="1216754" y="2910468"/>
                </a:moveTo>
                <a:cubicBezTo>
                  <a:pt x="1214433" y="2910468"/>
                  <a:pt x="1214433" y="2910468"/>
                  <a:pt x="1214433" y="2912807"/>
                </a:cubicBezTo>
                <a:cubicBezTo>
                  <a:pt x="1209791" y="2912807"/>
                  <a:pt x="1202829" y="2912807"/>
                  <a:pt x="1195866" y="2915146"/>
                </a:cubicBezTo>
                <a:cubicBezTo>
                  <a:pt x="1193546" y="2917485"/>
                  <a:pt x="1193546" y="2917485"/>
                  <a:pt x="1191224" y="2919824"/>
                </a:cubicBezTo>
                <a:cubicBezTo>
                  <a:pt x="1188903" y="2922163"/>
                  <a:pt x="1188903" y="2922163"/>
                  <a:pt x="1188903" y="2922163"/>
                </a:cubicBezTo>
                <a:cubicBezTo>
                  <a:pt x="1188903" y="2919824"/>
                  <a:pt x="1188903" y="2919824"/>
                  <a:pt x="1188903" y="2917485"/>
                </a:cubicBezTo>
                <a:cubicBezTo>
                  <a:pt x="1181941" y="2919824"/>
                  <a:pt x="1177299" y="2922163"/>
                  <a:pt x="1172657" y="2924502"/>
                </a:cubicBezTo>
                <a:cubicBezTo>
                  <a:pt x="1172657" y="2926841"/>
                  <a:pt x="1172657" y="2926841"/>
                  <a:pt x="1172657" y="2926841"/>
                </a:cubicBezTo>
                <a:cubicBezTo>
                  <a:pt x="1172657" y="2926841"/>
                  <a:pt x="1170337" y="2926841"/>
                  <a:pt x="1170337" y="2926841"/>
                </a:cubicBezTo>
                <a:cubicBezTo>
                  <a:pt x="1165695" y="2929180"/>
                  <a:pt x="1163374" y="2929180"/>
                  <a:pt x="1161053" y="2931519"/>
                </a:cubicBezTo>
                <a:cubicBezTo>
                  <a:pt x="1163374" y="2931519"/>
                  <a:pt x="1165695" y="2931519"/>
                  <a:pt x="1170337" y="2931519"/>
                </a:cubicBezTo>
                <a:cubicBezTo>
                  <a:pt x="1168016" y="2933858"/>
                  <a:pt x="1165695" y="2936196"/>
                  <a:pt x="1161053" y="2938535"/>
                </a:cubicBezTo>
                <a:cubicBezTo>
                  <a:pt x="1165695" y="2936196"/>
                  <a:pt x="1172657" y="2936196"/>
                  <a:pt x="1177299" y="2936196"/>
                </a:cubicBezTo>
                <a:cubicBezTo>
                  <a:pt x="1191224" y="2929180"/>
                  <a:pt x="1205150" y="2924502"/>
                  <a:pt x="1219075" y="2917485"/>
                </a:cubicBezTo>
                <a:cubicBezTo>
                  <a:pt x="1219075" y="2915146"/>
                  <a:pt x="1221396" y="2917485"/>
                  <a:pt x="1221396" y="2915146"/>
                </a:cubicBezTo>
                <a:cubicBezTo>
                  <a:pt x="1221396" y="2915146"/>
                  <a:pt x="1219075" y="2912807"/>
                  <a:pt x="1214433" y="2915146"/>
                </a:cubicBezTo>
                <a:cubicBezTo>
                  <a:pt x="1214433" y="2912807"/>
                  <a:pt x="1214433" y="2910468"/>
                  <a:pt x="1216754" y="2910468"/>
                </a:cubicBezTo>
                <a:close/>
                <a:moveTo>
                  <a:pt x="4915847" y="2906258"/>
                </a:moveTo>
                <a:cubicBezTo>
                  <a:pt x="4913508" y="2908714"/>
                  <a:pt x="4913508" y="2908714"/>
                  <a:pt x="4906492" y="2911170"/>
                </a:cubicBezTo>
                <a:cubicBezTo>
                  <a:pt x="4908831" y="2913626"/>
                  <a:pt x="4906492" y="2911170"/>
                  <a:pt x="4906492" y="2913626"/>
                </a:cubicBezTo>
                <a:lnTo>
                  <a:pt x="4918186" y="2908714"/>
                </a:lnTo>
                <a:lnTo>
                  <a:pt x="4906492" y="2916082"/>
                </a:lnTo>
                <a:cubicBezTo>
                  <a:pt x="4911169" y="2913626"/>
                  <a:pt x="4915847" y="2913626"/>
                  <a:pt x="4920525" y="2911170"/>
                </a:cubicBezTo>
                <a:lnTo>
                  <a:pt x="4918186" y="2908714"/>
                </a:lnTo>
                <a:close/>
                <a:moveTo>
                  <a:pt x="1089952" y="2897839"/>
                </a:moveTo>
                <a:cubicBezTo>
                  <a:pt x="1087613" y="2899710"/>
                  <a:pt x="1087613" y="2901581"/>
                  <a:pt x="1085274" y="2903452"/>
                </a:cubicBezTo>
                <a:cubicBezTo>
                  <a:pt x="1087613" y="2903452"/>
                  <a:pt x="1089952" y="2901581"/>
                  <a:pt x="1092291" y="2901581"/>
                </a:cubicBezTo>
                <a:cubicBezTo>
                  <a:pt x="1089952" y="2899710"/>
                  <a:pt x="1089952" y="2899710"/>
                  <a:pt x="1092291" y="2899710"/>
                </a:cubicBezTo>
                <a:cubicBezTo>
                  <a:pt x="1092291" y="2899710"/>
                  <a:pt x="1089952" y="2897839"/>
                  <a:pt x="1089952" y="2897839"/>
                </a:cubicBezTo>
                <a:close/>
                <a:moveTo>
                  <a:pt x="1092290" y="2895032"/>
                </a:moveTo>
                <a:cubicBezTo>
                  <a:pt x="1092290" y="2897137"/>
                  <a:pt x="1092290" y="2899243"/>
                  <a:pt x="1094394" y="2899243"/>
                </a:cubicBezTo>
                <a:cubicBezTo>
                  <a:pt x="1094394" y="2899243"/>
                  <a:pt x="1096500" y="2897137"/>
                  <a:pt x="1096500" y="2897137"/>
                </a:cubicBezTo>
                <a:cubicBezTo>
                  <a:pt x="1096500" y="2895032"/>
                  <a:pt x="1094394" y="2895032"/>
                  <a:pt x="1094394" y="2895032"/>
                </a:cubicBezTo>
                <a:cubicBezTo>
                  <a:pt x="1094394" y="2895032"/>
                  <a:pt x="1092290" y="2895032"/>
                  <a:pt x="1092290" y="2895032"/>
                </a:cubicBezTo>
                <a:close/>
                <a:moveTo>
                  <a:pt x="1102113" y="2890822"/>
                </a:moveTo>
                <a:cubicBezTo>
                  <a:pt x="1102113" y="2892226"/>
                  <a:pt x="1102113" y="2892226"/>
                  <a:pt x="1102113" y="2892226"/>
                </a:cubicBezTo>
                <a:cubicBezTo>
                  <a:pt x="1102113" y="2892226"/>
                  <a:pt x="1102113" y="2892226"/>
                  <a:pt x="1103517" y="2892226"/>
                </a:cubicBezTo>
                <a:cubicBezTo>
                  <a:pt x="1103517" y="2892226"/>
                  <a:pt x="1102113" y="2890822"/>
                  <a:pt x="1102113" y="2890822"/>
                </a:cubicBezTo>
                <a:close/>
                <a:moveTo>
                  <a:pt x="5121899" y="2888015"/>
                </a:moveTo>
                <a:cubicBezTo>
                  <a:pt x="5121899" y="2888015"/>
                  <a:pt x="5119794" y="2888015"/>
                  <a:pt x="5119794" y="2890821"/>
                </a:cubicBezTo>
                <a:cubicBezTo>
                  <a:pt x="5121899" y="2890821"/>
                  <a:pt x="5121899" y="2890821"/>
                  <a:pt x="5124004" y="2890821"/>
                </a:cubicBezTo>
                <a:cubicBezTo>
                  <a:pt x="5121899" y="2888015"/>
                  <a:pt x="5121899" y="2888015"/>
                  <a:pt x="5121899" y="2888015"/>
                </a:cubicBezTo>
                <a:close/>
                <a:moveTo>
                  <a:pt x="4936897" y="2885208"/>
                </a:moveTo>
                <a:cubicBezTo>
                  <a:pt x="4925203" y="2892312"/>
                  <a:pt x="4911170" y="2899417"/>
                  <a:pt x="4899475" y="2906522"/>
                </a:cubicBezTo>
                <a:cubicBezTo>
                  <a:pt x="4901814" y="2906522"/>
                  <a:pt x="4902399" y="2905929"/>
                  <a:pt x="4902399" y="2905929"/>
                </a:cubicBezTo>
                <a:lnTo>
                  <a:pt x="4902060" y="2907643"/>
                </a:lnTo>
                <a:lnTo>
                  <a:pt x="4897136" y="2908890"/>
                </a:lnTo>
                <a:cubicBezTo>
                  <a:pt x="4899475" y="2908890"/>
                  <a:pt x="4899475" y="2908890"/>
                  <a:pt x="4901814" y="2908890"/>
                </a:cubicBezTo>
                <a:lnTo>
                  <a:pt x="4902060" y="2907643"/>
                </a:lnTo>
                <a:lnTo>
                  <a:pt x="4906492" y="2906522"/>
                </a:lnTo>
                <a:cubicBezTo>
                  <a:pt x="4901814" y="2911258"/>
                  <a:pt x="4894798" y="2913625"/>
                  <a:pt x="4890120" y="2915993"/>
                </a:cubicBezTo>
                <a:cubicBezTo>
                  <a:pt x="4890120" y="2913625"/>
                  <a:pt x="4892458" y="2913625"/>
                  <a:pt x="4894798" y="2911258"/>
                </a:cubicBezTo>
                <a:cubicBezTo>
                  <a:pt x="4890120" y="2913625"/>
                  <a:pt x="4887780" y="2913625"/>
                  <a:pt x="4885442" y="2915993"/>
                </a:cubicBezTo>
                <a:cubicBezTo>
                  <a:pt x="4883102" y="2915993"/>
                  <a:pt x="4883102" y="2915993"/>
                  <a:pt x="4883102" y="2915993"/>
                </a:cubicBezTo>
                <a:cubicBezTo>
                  <a:pt x="4880764" y="2915993"/>
                  <a:pt x="4880764" y="2915993"/>
                  <a:pt x="4878426" y="2918361"/>
                </a:cubicBezTo>
                <a:cubicBezTo>
                  <a:pt x="4883102" y="2918361"/>
                  <a:pt x="4880764" y="2915993"/>
                  <a:pt x="4880764" y="2918361"/>
                </a:cubicBezTo>
                <a:cubicBezTo>
                  <a:pt x="4883102" y="2920730"/>
                  <a:pt x="4883102" y="2918361"/>
                  <a:pt x="4880764" y="2923098"/>
                </a:cubicBezTo>
                <a:cubicBezTo>
                  <a:pt x="4901814" y="2913625"/>
                  <a:pt x="4920525" y="2904153"/>
                  <a:pt x="4939236" y="2892312"/>
                </a:cubicBezTo>
                <a:cubicBezTo>
                  <a:pt x="4939236" y="2892312"/>
                  <a:pt x="4936897" y="2889944"/>
                  <a:pt x="4936897" y="2887576"/>
                </a:cubicBezTo>
                <a:cubicBezTo>
                  <a:pt x="4936897" y="2887576"/>
                  <a:pt x="4939236" y="2887576"/>
                  <a:pt x="4941575" y="2887576"/>
                </a:cubicBezTo>
                <a:cubicBezTo>
                  <a:pt x="4941575" y="2887576"/>
                  <a:pt x="4939236" y="2885208"/>
                  <a:pt x="4936897" y="2885208"/>
                </a:cubicBezTo>
                <a:close/>
                <a:moveTo>
                  <a:pt x="1097435" y="2883806"/>
                </a:moveTo>
                <a:cubicBezTo>
                  <a:pt x="1097435" y="2885210"/>
                  <a:pt x="1097435" y="2885210"/>
                  <a:pt x="1095096" y="2885210"/>
                </a:cubicBezTo>
                <a:cubicBezTo>
                  <a:pt x="1097435" y="2885210"/>
                  <a:pt x="1097435" y="2885210"/>
                  <a:pt x="1097435" y="2885210"/>
                </a:cubicBezTo>
                <a:cubicBezTo>
                  <a:pt x="1099774" y="2885210"/>
                  <a:pt x="1099774" y="2885210"/>
                  <a:pt x="1102113" y="2883806"/>
                </a:cubicBezTo>
                <a:lnTo>
                  <a:pt x="1099774" y="2883806"/>
                </a:lnTo>
                <a:cubicBezTo>
                  <a:pt x="1099774" y="2883806"/>
                  <a:pt x="1099774" y="2883806"/>
                  <a:pt x="1097435" y="2883806"/>
                </a:cubicBezTo>
                <a:close/>
                <a:moveTo>
                  <a:pt x="1107727" y="2880999"/>
                </a:moveTo>
                <a:cubicBezTo>
                  <a:pt x="1107727" y="2880999"/>
                  <a:pt x="1107727" y="2883806"/>
                  <a:pt x="1107727" y="2883806"/>
                </a:cubicBezTo>
                <a:cubicBezTo>
                  <a:pt x="1110533" y="2883806"/>
                  <a:pt x="1110533" y="2880999"/>
                  <a:pt x="1113340" y="2880999"/>
                </a:cubicBezTo>
                <a:cubicBezTo>
                  <a:pt x="1110533" y="2880999"/>
                  <a:pt x="1110533" y="2880999"/>
                  <a:pt x="1107727" y="2880999"/>
                </a:cubicBezTo>
                <a:close/>
                <a:moveTo>
                  <a:pt x="1110533" y="2873982"/>
                </a:moveTo>
                <a:cubicBezTo>
                  <a:pt x="1106323" y="2876789"/>
                  <a:pt x="1106323" y="2873982"/>
                  <a:pt x="1106323" y="2876789"/>
                </a:cubicBezTo>
                <a:cubicBezTo>
                  <a:pt x="1108428" y="2876789"/>
                  <a:pt x="1108428" y="2876789"/>
                  <a:pt x="1110533" y="2873982"/>
                </a:cubicBezTo>
                <a:close/>
                <a:moveTo>
                  <a:pt x="5183646" y="2865562"/>
                </a:moveTo>
                <a:cubicBezTo>
                  <a:pt x="5183646" y="2865562"/>
                  <a:pt x="5183646" y="2865562"/>
                  <a:pt x="5181540" y="2867667"/>
                </a:cubicBezTo>
                <a:cubicBezTo>
                  <a:pt x="5179436" y="2867667"/>
                  <a:pt x="5179436" y="2869772"/>
                  <a:pt x="5177330" y="2869772"/>
                </a:cubicBezTo>
                <a:cubicBezTo>
                  <a:pt x="5179436" y="2869772"/>
                  <a:pt x="5181540" y="2867667"/>
                  <a:pt x="5185750" y="2867667"/>
                </a:cubicBezTo>
                <a:cubicBezTo>
                  <a:pt x="5185750" y="2867667"/>
                  <a:pt x="5183646" y="2865562"/>
                  <a:pt x="5183646" y="2865562"/>
                </a:cubicBezTo>
                <a:close/>
                <a:moveTo>
                  <a:pt x="1088080" y="2862756"/>
                </a:moveTo>
                <a:cubicBezTo>
                  <a:pt x="1088080" y="2862756"/>
                  <a:pt x="1088080" y="2862756"/>
                  <a:pt x="1088080" y="2865562"/>
                </a:cubicBezTo>
                <a:cubicBezTo>
                  <a:pt x="1089484" y="2862756"/>
                  <a:pt x="1089484" y="2862756"/>
                  <a:pt x="1089484" y="2862756"/>
                </a:cubicBezTo>
                <a:cubicBezTo>
                  <a:pt x="1089484" y="2862756"/>
                  <a:pt x="1088080" y="2862756"/>
                  <a:pt x="1088080" y="2862756"/>
                </a:cubicBezTo>
                <a:close/>
                <a:moveTo>
                  <a:pt x="1113340" y="2859949"/>
                </a:moveTo>
                <a:cubicBezTo>
                  <a:pt x="1113340" y="2859949"/>
                  <a:pt x="1113340" y="2859949"/>
                  <a:pt x="1115445" y="2862756"/>
                </a:cubicBezTo>
                <a:cubicBezTo>
                  <a:pt x="1115445" y="2862756"/>
                  <a:pt x="1115445" y="2859949"/>
                  <a:pt x="1117550" y="2859949"/>
                </a:cubicBezTo>
                <a:cubicBezTo>
                  <a:pt x="1115445" y="2859949"/>
                  <a:pt x="1113340" y="2859949"/>
                  <a:pt x="1113340" y="2859949"/>
                </a:cubicBezTo>
                <a:close/>
                <a:moveTo>
                  <a:pt x="1072176" y="2859949"/>
                </a:moveTo>
                <a:lnTo>
                  <a:pt x="1072177" y="2859950"/>
                </a:lnTo>
                <a:lnTo>
                  <a:pt x="1072176" y="2859950"/>
                </a:lnTo>
                <a:close/>
                <a:moveTo>
                  <a:pt x="1064239" y="2859483"/>
                </a:moveTo>
                <a:cubicBezTo>
                  <a:pt x="1066533" y="2859483"/>
                  <a:pt x="1066533" y="2859483"/>
                  <a:pt x="1068826" y="2859483"/>
                </a:cubicBezTo>
                <a:cubicBezTo>
                  <a:pt x="1066533" y="2859483"/>
                  <a:pt x="1066533" y="2861776"/>
                  <a:pt x="1064239" y="2861776"/>
                </a:cubicBezTo>
                <a:cubicBezTo>
                  <a:pt x="1066533" y="2861776"/>
                  <a:pt x="1066533" y="2861776"/>
                  <a:pt x="1066533" y="2861776"/>
                </a:cubicBezTo>
                <a:cubicBezTo>
                  <a:pt x="1064239" y="2864069"/>
                  <a:pt x="1061945" y="2864069"/>
                  <a:pt x="1059652" y="2864069"/>
                </a:cubicBezTo>
                <a:cubicBezTo>
                  <a:pt x="1059652" y="2861776"/>
                  <a:pt x="1064239" y="2859483"/>
                  <a:pt x="1064239" y="2859483"/>
                </a:cubicBezTo>
                <a:close/>
                <a:moveTo>
                  <a:pt x="997725" y="2857190"/>
                </a:moveTo>
                <a:lnTo>
                  <a:pt x="1006899" y="2857190"/>
                </a:lnTo>
                <a:cubicBezTo>
                  <a:pt x="1002312" y="2859483"/>
                  <a:pt x="1000018" y="2859483"/>
                  <a:pt x="995431" y="2861776"/>
                </a:cubicBezTo>
                <a:cubicBezTo>
                  <a:pt x="997725" y="2861776"/>
                  <a:pt x="997725" y="2859483"/>
                  <a:pt x="1000018" y="2859483"/>
                </a:cubicBezTo>
                <a:close/>
                <a:moveTo>
                  <a:pt x="1081064" y="2855740"/>
                </a:moveTo>
                <a:cubicBezTo>
                  <a:pt x="1078725" y="2855740"/>
                  <a:pt x="1076386" y="2855740"/>
                  <a:pt x="1074047" y="2858546"/>
                </a:cubicBezTo>
                <a:cubicBezTo>
                  <a:pt x="1074047" y="2858546"/>
                  <a:pt x="1071942" y="2858546"/>
                  <a:pt x="1071942" y="2858546"/>
                </a:cubicBezTo>
                <a:cubicBezTo>
                  <a:pt x="1071942" y="2858546"/>
                  <a:pt x="1069837" y="2859950"/>
                  <a:pt x="1069837" y="2859950"/>
                </a:cubicBezTo>
                <a:lnTo>
                  <a:pt x="1072176" y="2859950"/>
                </a:lnTo>
                <a:lnTo>
                  <a:pt x="1072176" y="2862756"/>
                </a:lnTo>
                <a:cubicBezTo>
                  <a:pt x="1072176" y="2862756"/>
                  <a:pt x="1072176" y="2865562"/>
                  <a:pt x="1072176" y="2865562"/>
                </a:cubicBezTo>
                <a:cubicBezTo>
                  <a:pt x="1074515" y="2864159"/>
                  <a:pt x="1075100" y="2863458"/>
                  <a:pt x="1074807" y="2862756"/>
                </a:cubicBezTo>
                <a:lnTo>
                  <a:pt x="1072177" y="2859950"/>
                </a:lnTo>
                <a:lnTo>
                  <a:pt x="1074047" y="2859950"/>
                </a:lnTo>
                <a:cubicBezTo>
                  <a:pt x="1074047" y="2859950"/>
                  <a:pt x="1074047" y="2859950"/>
                  <a:pt x="1074047" y="2858546"/>
                </a:cubicBezTo>
                <a:cubicBezTo>
                  <a:pt x="1074047" y="2858546"/>
                  <a:pt x="1076386" y="2858546"/>
                  <a:pt x="1078725" y="2858546"/>
                </a:cubicBezTo>
                <a:cubicBezTo>
                  <a:pt x="1078725" y="2858546"/>
                  <a:pt x="1081064" y="2858546"/>
                  <a:pt x="1081064" y="2855740"/>
                </a:cubicBezTo>
                <a:close/>
                <a:moveTo>
                  <a:pt x="1029834" y="2852604"/>
                </a:moveTo>
                <a:cubicBezTo>
                  <a:pt x="1032128" y="2854897"/>
                  <a:pt x="1029834" y="2854897"/>
                  <a:pt x="1034423" y="2852604"/>
                </a:cubicBezTo>
                <a:cubicBezTo>
                  <a:pt x="1032128" y="2854897"/>
                  <a:pt x="1027541" y="2857190"/>
                  <a:pt x="1025247" y="2859483"/>
                </a:cubicBezTo>
                <a:cubicBezTo>
                  <a:pt x="1025247" y="2854897"/>
                  <a:pt x="1025247" y="2857190"/>
                  <a:pt x="1027541" y="2854897"/>
                </a:cubicBezTo>
                <a:cubicBezTo>
                  <a:pt x="1027541" y="2854897"/>
                  <a:pt x="1027541" y="2852604"/>
                  <a:pt x="1029834" y="2852604"/>
                </a:cubicBezTo>
                <a:close/>
                <a:moveTo>
                  <a:pt x="1011487" y="2852604"/>
                </a:moveTo>
                <a:cubicBezTo>
                  <a:pt x="1011487" y="2854897"/>
                  <a:pt x="1009192" y="2854897"/>
                  <a:pt x="1009192" y="2857190"/>
                </a:cubicBezTo>
                <a:cubicBezTo>
                  <a:pt x="1006899" y="2854897"/>
                  <a:pt x="1006899" y="2854897"/>
                  <a:pt x="1004605" y="2854897"/>
                </a:cubicBezTo>
                <a:cubicBezTo>
                  <a:pt x="1006899" y="2852604"/>
                  <a:pt x="1009192" y="2852604"/>
                  <a:pt x="1011487" y="2852604"/>
                </a:cubicBezTo>
                <a:close/>
                <a:moveTo>
                  <a:pt x="997725" y="2852604"/>
                </a:moveTo>
                <a:lnTo>
                  <a:pt x="997775" y="2852604"/>
                </a:lnTo>
                <a:lnTo>
                  <a:pt x="997859" y="2852660"/>
                </a:lnTo>
                <a:close/>
                <a:moveTo>
                  <a:pt x="961782" y="2851529"/>
                </a:moveTo>
                <a:cubicBezTo>
                  <a:pt x="961782" y="2852933"/>
                  <a:pt x="961782" y="2852933"/>
                  <a:pt x="961782" y="2852933"/>
                </a:cubicBezTo>
                <a:lnTo>
                  <a:pt x="966460" y="2852933"/>
                </a:lnTo>
                <a:cubicBezTo>
                  <a:pt x="966460" y="2852933"/>
                  <a:pt x="966460" y="2851529"/>
                  <a:pt x="966460" y="2851529"/>
                </a:cubicBezTo>
                <a:cubicBezTo>
                  <a:pt x="964121" y="2851529"/>
                  <a:pt x="964121" y="2851529"/>
                  <a:pt x="961782" y="2851529"/>
                </a:cubicBezTo>
                <a:close/>
                <a:moveTo>
                  <a:pt x="1009495" y="2848723"/>
                </a:moveTo>
                <a:cubicBezTo>
                  <a:pt x="1005284" y="2851529"/>
                  <a:pt x="1003180" y="2851529"/>
                  <a:pt x="1001075" y="2851529"/>
                </a:cubicBezTo>
                <a:cubicBezTo>
                  <a:pt x="1003180" y="2851529"/>
                  <a:pt x="1003180" y="2851529"/>
                  <a:pt x="1005284" y="2851529"/>
                </a:cubicBezTo>
                <a:cubicBezTo>
                  <a:pt x="1007390" y="2851529"/>
                  <a:pt x="1007390" y="2851529"/>
                  <a:pt x="1009495" y="2848723"/>
                </a:cubicBezTo>
                <a:close/>
                <a:moveTo>
                  <a:pt x="995462" y="2848723"/>
                </a:moveTo>
                <a:cubicBezTo>
                  <a:pt x="993357" y="2851529"/>
                  <a:pt x="989147" y="2851529"/>
                  <a:pt x="987042" y="2851529"/>
                </a:cubicBezTo>
                <a:cubicBezTo>
                  <a:pt x="989147" y="2851529"/>
                  <a:pt x="989147" y="2851529"/>
                  <a:pt x="991251" y="2851529"/>
                </a:cubicBezTo>
                <a:cubicBezTo>
                  <a:pt x="993357" y="2851529"/>
                  <a:pt x="995462" y="2848723"/>
                  <a:pt x="995462" y="2848723"/>
                </a:cubicBezTo>
                <a:close/>
                <a:moveTo>
                  <a:pt x="1071240" y="2847320"/>
                </a:moveTo>
                <a:cubicBezTo>
                  <a:pt x="1074047" y="2847320"/>
                  <a:pt x="1074047" y="2849425"/>
                  <a:pt x="1076854" y="2851530"/>
                </a:cubicBezTo>
                <a:cubicBezTo>
                  <a:pt x="1076854" y="2849425"/>
                  <a:pt x="1076854" y="2849425"/>
                  <a:pt x="1076854" y="2849425"/>
                </a:cubicBezTo>
                <a:cubicBezTo>
                  <a:pt x="1076854" y="2847320"/>
                  <a:pt x="1076854" y="2849425"/>
                  <a:pt x="1074047" y="2847320"/>
                </a:cubicBezTo>
                <a:close/>
                <a:moveTo>
                  <a:pt x="979376" y="2845724"/>
                </a:moveTo>
                <a:lnTo>
                  <a:pt x="980025" y="2846373"/>
                </a:lnTo>
                <a:lnTo>
                  <a:pt x="980025" y="2847320"/>
                </a:lnTo>
                <a:lnTo>
                  <a:pt x="977780" y="2847320"/>
                </a:lnTo>
                <a:close/>
                <a:moveTo>
                  <a:pt x="1083168" y="2844513"/>
                </a:moveTo>
                <a:cubicBezTo>
                  <a:pt x="1083168" y="2846618"/>
                  <a:pt x="1081063" y="2846618"/>
                  <a:pt x="1081063" y="2848724"/>
                </a:cubicBezTo>
                <a:cubicBezTo>
                  <a:pt x="1083168" y="2848724"/>
                  <a:pt x="1083168" y="2846618"/>
                  <a:pt x="1085274" y="2846618"/>
                </a:cubicBezTo>
                <a:cubicBezTo>
                  <a:pt x="1085274" y="2846618"/>
                  <a:pt x="1083168" y="2846618"/>
                  <a:pt x="1083168" y="2844513"/>
                </a:cubicBezTo>
                <a:close/>
                <a:moveTo>
                  <a:pt x="1008091" y="2844513"/>
                </a:moveTo>
                <a:cubicBezTo>
                  <a:pt x="1005284" y="2846618"/>
                  <a:pt x="1008091" y="2846618"/>
                  <a:pt x="1002478" y="2846618"/>
                </a:cubicBezTo>
                <a:cubicBezTo>
                  <a:pt x="1005284" y="2846618"/>
                  <a:pt x="1005284" y="2848724"/>
                  <a:pt x="1005284" y="2848724"/>
                </a:cubicBezTo>
                <a:cubicBezTo>
                  <a:pt x="1005284" y="2846618"/>
                  <a:pt x="1005284" y="2846618"/>
                  <a:pt x="1008091" y="2844513"/>
                </a:cubicBezTo>
                <a:close/>
                <a:moveTo>
                  <a:pt x="1127373" y="2841707"/>
                </a:moveTo>
                <a:cubicBezTo>
                  <a:pt x="1125034" y="2841707"/>
                  <a:pt x="1125034" y="2844046"/>
                  <a:pt x="1122695" y="2844046"/>
                </a:cubicBezTo>
                <a:cubicBezTo>
                  <a:pt x="1122695" y="2844046"/>
                  <a:pt x="1120356" y="2846385"/>
                  <a:pt x="1120356" y="2846385"/>
                </a:cubicBezTo>
                <a:cubicBezTo>
                  <a:pt x="1122695" y="2846385"/>
                  <a:pt x="1120356" y="2846385"/>
                  <a:pt x="1122695" y="2848724"/>
                </a:cubicBezTo>
                <a:cubicBezTo>
                  <a:pt x="1122695" y="2846385"/>
                  <a:pt x="1125034" y="2844046"/>
                  <a:pt x="1127373" y="2841707"/>
                </a:cubicBezTo>
                <a:close/>
                <a:moveTo>
                  <a:pt x="1060014" y="2841707"/>
                </a:moveTo>
                <a:cubicBezTo>
                  <a:pt x="1060014" y="2844513"/>
                  <a:pt x="1060014" y="2844513"/>
                  <a:pt x="1060014" y="2847320"/>
                </a:cubicBezTo>
                <a:cubicBezTo>
                  <a:pt x="1057207" y="2848724"/>
                  <a:pt x="1057207" y="2848724"/>
                  <a:pt x="1057207" y="2848724"/>
                </a:cubicBezTo>
                <a:cubicBezTo>
                  <a:pt x="1057207" y="2848724"/>
                  <a:pt x="1060014" y="2848724"/>
                  <a:pt x="1060014" y="2848724"/>
                </a:cubicBezTo>
                <a:cubicBezTo>
                  <a:pt x="1060014" y="2848724"/>
                  <a:pt x="1060014" y="2847320"/>
                  <a:pt x="1060014" y="2847320"/>
                </a:cubicBezTo>
                <a:cubicBezTo>
                  <a:pt x="1062119" y="2844513"/>
                  <a:pt x="1064224" y="2844513"/>
                  <a:pt x="1062119" y="2844513"/>
                </a:cubicBezTo>
                <a:cubicBezTo>
                  <a:pt x="1062119" y="2844513"/>
                  <a:pt x="1062119" y="2841707"/>
                  <a:pt x="1064224" y="2841707"/>
                </a:cubicBezTo>
                <a:cubicBezTo>
                  <a:pt x="1062119" y="2841707"/>
                  <a:pt x="1062119" y="2841707"/>
                  <a:pt x="1060014" y="2841707"/>
                </a:cubicBezTo>
                <a:close/>
                <a:moveTo>
                  <a:pt x="1016512" y="2841707"/>
                </a:moveTo>
                <a:cubicBezTo>
                  <a:pt x="1014173" y="2844046"/>
                  <a:pt x="1011834" y="2846385"/>
                  <a:pt x="1009495" y="2848724"/>
                </a:cubicBezTo>
                <a:cubicBezTo>
                  <a:pt x="1011834" y="2848724"/>
                  <a:pt x="1014173" y="2848724"/>
                  <a:pt x="1016512" y="2848724"/>
                </a:cubicBezTo>
                <a:cubicBezTo>
                  <a:pt x="1016512" y="2848724"/>
                  <a:pt x="1016512" y="2846385"/>
                  <a:pt x="1016512" y="2846385"/>
                </a:cubicBezTo>
                <a:cubicBezTo>
                  <a:pt x="1016512" y="2844046"/>
                  <a:pt x="1016512" y="2844046"/>
                  <a:pt x="1016512" y="2841707"/>
                </a:cubicBezTo>
                <a:close/>
                <a:moveTo>
                  <a:pt x="1008091" y="2840303"/>
                </a:moveTo>
                <a:cubicBezTo>
                  <a:pt x="1008091" y="2840303"/>
                  <a:pt x="1008091" y="2840303"/>
                  <a:pt x="1008091" y="2841707"/>
                </a:cubicBezTo>
                <a:cubicBezTo>
                  <a:pt x="1009495" y="2841707"/>
                  <a:pt x="1009495" y="2840303"/>
                  <a:pt x="1009495" y="2840303"/>
                </a:cubicBezTo>
                <a:cubicBezTo>
                  <a:pt x="1009495" y="2840303"/>
                  <a:pt x="1009495" y="2840303"/>
                  <a:pt x="1008091" y="2840303"/>
                </a:cubicBezTo>
                <a:close/>
                <a:moveTo>
                  <a:pt x="1045981" y="2839601"/>
                </a:moveTo>
                <a:cubicBezTo>
                  <a:pt x="1048320" y="2839601"/>
                  <a:pt x="1048320" y="2841707"/>
                  <a:pt x="1048320" y="2841707"/>
                </a:cubicBezTo>
                <a:lnTo>
                  <a:pt x="1050659" y="2839601"/>
                </a:lnTo>
                <a:cubicBezTo>
                  <a:pt x="1048320" y="2839601"/>
                  <a:pt x="1048320" y="2839601"/>
                  <a:pt x="1045981" y="2839601"/>
                </a:cubicBezTo>
                <a:close/>
                <a:moveTo>
                  <a:pt x="1110533" y="2837496"/>
                </a:moveTo>
                <a:cubicBezTo>
                  <a:pt x="1106323" y="2839601"/>
                  <a:pt x="1108428" y="2837496"/>
                  <a:pt x="1106323" y="2841707"/>
                </a:cubicBezTo>
                <a:cubicBezTo>
                  <a:pt x="1108428" y="2839601"/>
                  <a:pt x="1108428" y="2839601"/>
                  <a:pt x="1110533" y="2837496"/>
                </a:cubicBezTo>
                <a:close/>
                <a:moveTo>
                  <a:pt x="1078257" y="2837496"/>
                </a:moveTo>
                <a:cubicBezTo>
                  <a:pt x="1076152" y="2837496"/>
                  <a:pt x="1076152" y="2837496"/>
                  <a:pt x="1074047" y="2840303"/>
                </a:cubicBezTo>
                <a:cubicBezTo>
                  <a:pt x="1076152" y="2840303"/>
                  <a:pt x="1076152" y="2840303"/>
                  <a:pt x="1076152" y="2840303"/>
                </a:cubicBezTo>
                <a:cubicBezTo>
                  <a:pt x="1076152" y="2840303"/>
                  <a:pt x="1078257" y="2837496"/>
                  <a:pt x="1078257" y="2837496"/>
                </a:cubicBezTo>
                <a:close/>
                <a:moveTo>
                  <a:pt x="1002479" y="2837496"/>
                </a:moveTo>
                <a:cubicBezTo>
                  <a:pt x="998268" y="2837496"/>
                  <a:pt x="1000373" y="2837496"/>
                  <a:pt x="998268" y="2840303"/>
                </a:cubicBezTo>
                <a:cubicBezTo>
                  <a:pt x="998268" y="2840303"/>
                  <a:pt x="1000373" y="2840303"/>
                  <a:pt x="1002479" y="2840303"/>
                </a:cubicBezTo>
                <a:cubicBezTo>
                  <a:pt x="1002479" y="2837496"/>
                  <a:pt x="1002479" y="2837496"/>
                  <a:pt x="1002479" y="2837496"/>
                </a:cubicBezTo>
                <a:close/>
                <a:moveTo>
                  <a:pt x="1096500" y="2834690"/>
                </a:moveTo>
                <a:cubicBezTo>
                  <a:pt x="1094395" y="2834690"/>
                  <a:pt x="1090185" y="2834690"/>
                  <a:pt x="1088080" y="2837496"/>
                </a:cubicBezTo>
                <a:cubicBezTo>
                  <a:pt x="1088080" y="2837496"/>
                  <a:pt x="1090185" y="2840303"/>
                  <a:pt x="1090185" y="2840303"/>
                </a:cubicBezTo>
                <a:cubicBezTo>
                  <a:pt x="1092290" y="2840303"/>
                  <a:pt x="1092290" y="2840303"/>
                  <a:pt x="1092290" y="2840303"/>
                </a:cubicBezTo>
                <a:cubicBezTo>
                  <a:pt x="1092290" y="2840303"/>
                  <a:pt x="1094395" y="2837496"/>
                  <a:pt x="1096500" y="2834690"/>
                </a:cubicBezTo>
                <a:close/>
                <a:moveTo>
                  <a:pt x="1037561" y="2834690"/>
                </a:moveTo>
                <a:cubicBezTo>
                  <a:pt x="1037561" y="2837496"/>
                  <a:pt x="1039667" y="2837496"/>
                  <a:pt x="1041771" y="2837496"/>
                </a:cubicBezTo>
                <a:cubicBezTo>
                  <a:pt x="1041771" y="2837496"/>
                  <a:pt x="1041771" y="2834690"/>
                  <a:pt x="1041771" y="2834690"/>
                </a:cubicBezTo>
                <a:cubicBezTo>
                  <a:pt x="1039667" y="2834690"/>
                  <a:pt x="1039667" y="2834690"/>
                  <a:pt x="1039667" y="2834690"/>
                </a:cubicBezTo>
                <a:cubicBezTo>
                  <a:pt x="1037561" y="2834690"/>
                  <a:pt x="1037561" y="2834690"/>
                  <a:pt x="1037561" y="2834690"/>
                </a:cubicBezTo>
                <a:close/>
                <a:moveTo>
                  <a:pt x="998268" y="2834690"/>
                </a:moveTo>
                <a:cubicBezTo>
                  <a:pt x="998268" y="2834690"/>
                  <a:pt x="998268" y="2837496"/>
                  <a:pt x="998268" y="2837496"/>
                </a:cubicBezTo>
                <a:cubicBezTo>
                  <a:pt x="1001075" y="2834690"/>
                  <a:pt x="1001075" y="2837496"/>
                  <a:pt x="998268" y="2834690"/>
                </a:cubicBezTo>
                <a:close/>
                <a:moveTo>
                  <a:pt x="1055102" y="2833287"/>
                </a:moveTo>
                <a:cubicBezTo>
                  <a:pt x="1055102" y="2833287"/>
                  <a:pt x="1052997" y="2833287"/>
                  <a:pt x="1052997" y="2834690"/>
                </a:cubicBezTo>
                <a:cubicBezTo>
                  <a:pt x="1052997" y="2834690"/>
                  <a:pt x="1055102" y="2834690"/>
                  <a:pt x="1055102" y="2834690"/>
                </a:cubicBezTo>
                <a:cubicBezTo>
                  <a:pt x="1055102" y="2834690"/>
                  <a:pt x="1057207" y="2834690"/>
                  <a:pt x="1057207" y="2834690"/>
                </a:cubicBezTo>
                <a:cubicBezTo>
                  <a:pt x="1057207" y="2834690"/>
                  <a:pt x="1055102" y="2833287"/>
                  <a:pt x="1055102" y="2833287"/>
                </a:cubicBezTo>
                <a:close/>
                <a:moveTo>
                  <a:pt x="1027737" y="2833287"/>
                </a:moveTo>
                <a:cubicBezTo>
                  <a:pt x="1025633" y="2835626"/>
                  <a:pt x="1021422" y="2835626"/>
                  <a:pt x="1019318" y="2835626"/>
                </a:cubicBezTo>
                <a:cubicBezTo>
                  <a:pt x="1019318" y="2837965"/>
                  <a:pt x="1019318" y="2837965"/>
                  <a:pt x="1019318" y="2840304"/>
                </a:cubicBezTo>
                <a:cubicBezTo>
                  <a:pt x="1021422" y="2837965"/>
                  <a:pt x="1025633" y="2835626"/>
                  <a:pt x="1027737" y="2833287"/>
                </a:cubicBezTo>
                <a:close/>
                <a:moveTo>
                  <a:pt x="5236206" y="2833286"/>
                </a:moveTo>
                <a:lnTo>
                  <a:pt x="5236270" y="2833286"/>
                </a:lnTo>
                <a:lnTo>
                  <a:pt x="5236264" y="2833294"/>
                </a:lnTo>
                <a:close/>
                <a:moveTo>
                  <a:pt x="1051594" y="2830480"/>
                </a:moveTo>
                <a:cubicBezTo>
                  <a:pt x="1051594" y="2830480"/>
                  <a:pt x="1051594" y="2830480"/>
                  <a:pt x="1051594" y="2833287"/>
                </a:cubicBezTo>
                <a:cubicBezTo>
                  <a:pt x="1051594" y="2830480"/>
                  <a:pt x="1051594" y="2830480"/>
                  <a:pt x="1052998" y="2830480"/>
                </a:cubicBezTo>
                <a:cubicBezTo>
                  <a:pt x="1051594" y="2830480"/>
                  <a:pt x="1051594" y="2830480"/>
                  <a:pt x="1051594" y="2830480"/>
                </a:cubicBezTo>
                <a:close/>
                <a:moveTo>
                  <a:pt x="1142809" y="2830012"/>
                </a:moveTo>
                <a:cubicBezTo>
                  <a:pt x="1124260" y="2827673"/>
                  <a:pt x="1091802" y="2853401"/>
                  <a:pt x="1091802" y="2853401"/>
                </a:cubicBezTo>
                <a:cubicBezTo>
                  <a:pt x="1089483" y="2855740"/>
                  <a:pt x="1089483" y="2853401"/>
                  <a:pt x="1091802" y="2855740"/>
                </a:cubicBezTo>
                <a:cubicBezTo>
                  <a:pt x="1098757" y="2848723"/>
                  <a:pt x="1124260" y="2841707"/>
                  <a:pt x="1138172" y="2834690"/>
                </a:cubicBezTo>
                <a:cubicBezTo>
                  <a:pt x="1138172" y="2834690"/>
                  <a:pt x="1135853" y="2832351"/>
                  <a:pt x="1135853" y="2832351"/>
                </a:cubicBezTo>
                <a:cubicBezTo>
                  <a:pt x="1138172" y="2832351"/>
                  <a:pt x="1138172" y="2832351"/>
                  <a:pt x="1140490" y="2832351"/>
                </a:cubicBezTo>
                <a:cubicBezTo>
                  <a:pt x="1142809" y="2832351"/>
                  <a:pt x="1142809" y="2832351"/>
                  <a:pt x="1142809" y="2830012"/>
                </a:cubicBezTo>
                <a:close/>
                <a:moveTo>
                  <a:pt x="982392" y="2829956"/>
                </a:moveTo>
                <a:lnTo>
                  <a:pt x="982130" y="2830480"/>
                </a:lnTo>
                <a:lnTo>
                  <a:pt x="981605" y="2830480"/>
                </a:lnTo>
                <a:close/>
                <a:moveTo>
                  <a:pt x="1055804" y="2827673"/>
                </a:moveTo>
                <a:cubicBezTo>
                  <a:pt x="1057908" y="2827673"/>
                  <a:pt x="1057908" y="2830480"/>
                  <a:pt x="1060014" y="2830480"/>
                </a:cubicBezTo>
                <a:cubicBezTo>
                  <a:pt x="1060014" y="2827673"/>
                  <a:pt x="1060014" y="2827673"/>
                  <a:pt x="1060014" y="2827673"/>
                </a:cubicBezTo>
                <a:cubicBezTo>
                  <a:pt x="1057908" y="2827673"/>
                  <a:pt x="1057908" y="2827673"/>
                  <a:pt x="1055804" y="2827673"/>
                </a:cubicBezTo>
                <a:close/>
                <a:moveTo>
                  <a:pt x="1031013" y="2827673"/>
                </a:moveTo>
                <a:cubicBezTo>
                  <a:pt x="1028674" y="2827673"/>
                  <a:pt x="1028674" y="2830480"/>
                  <a:pt x="1026335" y="2830480"/>
                </a:cubicBezTo>
                <a:cubicBezTo>
                  <a:pt x="1026335" y="2830480"/>
                  <a:pt x="1028674" y="2830480"/>
                  <a:pt x="1028674" y="2830480"/>
                </a:cubicBezTo>
                <a:cubicBezTo>
                  <a:pt x="1031013" y="2830480"/>
                  <a:pt x="1031013" y="2830480"/>
                  <a:pt x="1033352" y="2827673"/>
                </a:cubicBezTo>
                <a:cubicBezTo>
                  <a:pt x="1033352" y="2827673"/>
                  <a:pt x="1031013" y="2827673"/>
                  <a:pt x="1031013" y="2827673"/>
                </a:cubicBezTo>
                <a:close/>
                <a:moveTo>
                  <a:pt x="1016511" y="2827673"/>
                </a:moveTo>
                <a:cubicBezTo>
                  <a:pt x="1018850" y="2830480"/>
                  <a:pt x="1018850" y="2830480"/>
                  <a:pt x="1018850" y="2830480"/>
                </a:cubicBezTo>
                <a:cubicBezTo>
                  <a:pt x="1023528" y="2827673"/>
                  <a:pt x="1018850" y="2827673"/>
                  <a:pt x="1016511" y="2827673"/>
                </a:cubicBezTo>
                <a:close/>
                <a:moveTo>
                  <a:pt x="1009962" y="2827673"/>
                </a:moveTo>
                <a:cubicBezTo>
                  <a:pt x="1009962" y="2830480"/>
                  <a:pt x="1007623" y="2830480"/>
                  <a:pt x="1005284" y="2830480"/>
                </a:cubicBezTo>
                <a:cubicBezTo>
                  <a:pt x="1007623" y="2830480"/>
                  <a:pt x="1009962" y="2830480"/>
                  <a:pt x="1009962" y="2830480"/>
                </a:cubicBezTo>
                <a:cubicBezTo>
                  <a:pt x="1009962" y="2830480"/>
                  <a:pt x="1012301" y="2830480"/>
                  <a:pt x="1012301" y="2830480"/>
                </a:cubicBezTo>
                <a:cubicBezTo>
                  <a:pt x="1012301" y="2830480"/>
                  <a:pt x="1012301" y="2830480"/>
                  <a:pt x="1012301" y="2827673"/>
                </a:cubicBezTo>
                <a:cubicBezTo>
                  <a:pt x="1012301" y="2827673"/>
                  <a:pt x="1012301" y="2827673"/>
                  <a:pt x="1009962" y="2830480"/>
                </a:cubicBezTo>
                <a:cubicBezTo>
                  <a:pt x="1009962" y="2827673"/>
                  <a:pt x="1009962" y="2827673"/>
                  <a:pt x="1009962" y="2827673"/>
                </a:cubicBezTo>
                <a:close/>
                <a:moveTo>
                  <a:pt x="5208906" y="2827285"/>
                </a:moveTo>
                <a:lnTo>
                  <a:pt x="5208810" y="2827380"/>
                </a:lnTo>
                <a:lnTo>
                  <a:pt x="5208810" y="2827288"/>
                </a:lnTo>
                <a:close/>
                <a:moveTo>
                  <a:pt x="1045981" y="2826270"/>
                </a:moveTo>
                <a:cubicBezTo>
                  <a:pt x="1043642" y="2827673"/>
                  <a:pt x="1041303" y="2827673"/>
                  <a:pt x="1038964" y="2827673"/>
                </a:cubicBezTo>
                <a:cubicBezTo>
                  <a:pt x="1041303" y="2827673"/>
                  <a:pt x="1041303" y="2827673"/>
                  <a:pt x="1041303" y="2827673"/>
                </a:cubicBezTo>
                <a:cubicBezTo>
                  <a:pt x="1043642" y="2827673"/>
                  <a:pt x="1045981" y="2827673"/>
                  <a:pt x="1045981" y="2826270"/>
                </a:cubicBezTo>
                <a:close/>
                <a:moveTo>
                  <a:pt x="1005285" y="2826270"/>
                </a:moveTo>
                <a:cubicBezTo>
                  <a:pt x="1002946" y="2828374"/>
                  <a:pt x="1000607" y="2828374"/>
                  <a:pt x="998268" y="2830480"/>
                </a:cubicBezTo>
                <a:cubicBezTo>
                  <a:pt x="996023" y="2830480"/>
                  <a:pt x="996023" y="2832819"/>
                  <a:pt x="993778" y="2832819"/>
                </a:cubicBezTo>
                <a:cubicBezTo>
                  <a:pt x="996023" y="2832819"/>
                  <a:pt x="996023" y="2832819"/>
                  <a:pt x="998268" y="2832819"/>
                </a:cubicBezTo>
                <a:cubicBezTo>
                  <a:pt x="993778" y="2835157"/>
                  <a:pt x="989287" y="2839835"/>
                  <a:pt x="987042" y="2844513"/>
                </a:cubicBezTo>
                <a:cubicBezTo>
                  <a:pt x="989287" y="2842174"/>
                  <a:pt x="993778" y="2839835"/>
                  <a:pt x="996023" y="2837496"/>
                </a:cubicBezTo>
                <a:cubicBezTo>
                  <a:pt x="996023" y="2837496"/>
                  <a:pt x="996023" y="2835157"/>
                  <a:pt x="998268" y="2832819"/>
                </a:cubicBezTo>
                <a:cubicBezTo>
                  <a:pt x="998268" y="2832819"/>
                  <a:pt x="998268" y="2830480"/>
                  <a:pt x="998268" y="2830480"/>
                </a:cubicBezTo>
                <a:cubicBezTo>
                  <a:pt x="1000607" y="2830480"/>
                  <a:pt x="1000607" y="2830480"/>
                  <a:pt x="1000607" y="2830480"/>
                </a:cubicBezTo>
                <a:cubicBezTo>
                  <a:pt x="1002946" y="2828374"/>
                  <a:pt x="1002946" y="2828374"/>
                  <a:pt x="1005285" y="2826270"/>
                </a:cubicBezTo>
                <a:close/>
                <a:moveTo>
                  <a:pt x="5214545" y="2823940"/>
                </a:moveTo>
                <a:lnTo>
                  <a:pt x="5208975" y="2827282"/>
                </a:lnTo>
                <a:lnTo>
                  <a:pt x="5208906" y="2827285"/>
                </a:lnTo>
                <a:lnTo>
                  <a:pt x="5211104" y="2825087"/>
                </a:lnTo>
                <a:close/>
                <a:moveTo>
                  <a:pt x="988445" y="2823463"/>
                </a:moveTo>
                <a:cubicBezTo>
                  <a:pt x="990784" y="2826270"/>
                  <a:pt x="988445" y="2826270"/>
                  <a:pt x="990784" y="2826270"/>
                </a:cubicBezTo>
                <a:cubicBezTo>
                  <a:pt x="990784" y="2826270"/>
                  <a:pt x="993123" y="2826270"/>
                  <a:pt x="993123" y="2826270"/>
                </a:cubicBezTo>
                <a:cubicBezTo>
                  <a:pt x="993123" y="2826270"/>
                  <a:pt x="995462" y="2823463"/>
                  <a:pt x="995462" y="2823463"/>
                </a:cubicBezTo>
                <a:cubicBezTo>
                  <a:pt x="990784" y="2823463"/>
                  <a:pt x="993123" y="2826270"/>
                  <a:pt x="990784" y="2823463"/>
                </a:cubicBezTo>
                <a:cubicBezTo>
                  <a:pt x="990784" y="2823463"/>
                  <a:pt x="990784" y="2823463"/>
                  <a:pt x="988445" y="2823463"/>
                </a:cubicBezTo>
                <a:close/>
                <a:moveTo>
                  <a:pt x="1014055" y="2823288"/>
                </a:moveTo>
                <a:lnTo>
                  <a:pt x="1014266" y="2823464"/>
                </a:lnTo>
                <a:lnTo>
                  <a:pt x="1013704" y="2823464"/>
                </a:lnTo>
                <a:close/>
                <a:moveTo>
                  <a:pt x="5217633" y="2822089"/>
                </a:moveTo>
                <a:lnTo>
                  <a:pt x="5217986" y="2822794"/>
                </a:lnTo>
                <a:lnTo>
                  <a:pt x="5214545" y="2823940"/>
                </a:lnTo>
                <a:close/>
                <a:moveTo>
                  <a:pt x="1012582" y="2822060"/>
                </a:moveTo>
                <a:cubicBezTo>
                  <a:pt x="1012582" y="2822060"/>
                  <a:pt x="1010336" y="2823931"/>
                  <a:pt x="1010336" y="2823931"/>
                </a:cubicBezTo>
                <a:cubicBezTo>
                  <a:pt x="1012582" y="2825802"/>
                  <a:pt x="1008091" y="2825802"/>
                  <a:pt x="1012582" y="2825802"/>
                </a:cubicBezTo>
                <a:cubicBezTo>
                  <a:pt x="1014827" y="2827673"/>
                  <a:pt x="1012582" y="2825802"/>
                  <a:pt x="1014827" y="2827673"/>
                </a:cubicBezTo>
                <a:cubicBezTo>
                  <a:pt x="1017072" y="2825802"/>
                  <a:pt x="1017072" y="2825802"/>
                  <a:pt x="1017072" y="2825802"/>
                </a:cubicBezTo>
                <a:cubicBezTo>
                  <a:pt x="1017072" y="2825802"/>
                  <a:pt x="1017072" y="2825802"/>
                  <a:pt x="1019318" y="2825802"/>
                </a:cubicBezTo>
                <a:cubicBezTo>
                  <a:pt x="1019318" y="2825802"/>
                  <a:pt x="1019318" y="2823931"/>
                  <a:pt x="1019318" y="2823931"/>
                </a:cubicBezTo>
                <a:cubicBezTo>
                  <a:pt x="1017072" y="2823931"/>
                  <a:pt x="1017072" y="2825802"/>
                  <a:pt x="1017072" y="2825802"/>
                </a:cubicBezTo>
                <a:cubicBezTo>
                  <a:pt x="1012582" y="2825802"/>
                  <a:pt x="1014827" y="2825802"/>
                  <a:pt x="1014827" y="2823931"/>
                </a:cubicBezTo>
                <a:lnTo>
                  <a:pt x="1014266" y="2823464"/>
                </a:lnTo>
                <a:lnTo>
                  <a:pt x="1016511" y="2823464"/>
                </a:lnTo>
                <a:cubicBezTo>
                  <a:pt x="1016511" y="2823464"/>
                  <a:pt x="1016511" y="2823464"/>
                  <a:pt x="1016511" y="2822060"/>
                </a:cubicBezTo>
                <a:lnTo>
                  <a:pt x="1014055" y="2823288"/>
                </a:lnTo>
                <a:close/>
                <a:moveTo>
                  <a:pt x="1041770" y="2816447"/>
                </a:moveTo>
                <a:cubicBezTo>
                  <a:pt x="1041770" y="2816447"/>
                  <a:pt x="1041770" y="2819254"/>
                  <a:pt x="1043876" y="2819254"/>
                </a:cubicBezTo>
                <a:cubicBezTo>
                  <a:pt x="1043876" y="2819254"/>
                  <a:pt x="1045981" y="2816447"/>
                  <a:pt x="1045981" y="2816447"/>
                </a:cubicBezTo>
                <a:cubicBezTo>
                  <a:pt x="1043876" y="2816447"/>
                  <a:pt x="1041770" y="2816447"/>
                  <a:pt x="1041770" y="2816447"/>
                </a:cubicBezTo>
                <a:close/>
                <a:moveTo>
                  <a:pt x="1030544" y="2816447"/>
                </a:moveTo>
                <a:cubicBezTo>
                  <a:pt x="1032649" y="2816447"/>
                  <a:pt x="1032649" y="2816447"/>
                  <a:pt x="1032649" y="2819254"/>
                </a:cubicBezTo>
                <a:cubicBezTo>
                  <a:pt x="1032649" y="2819254"/>
                  <a:pt x="1032649" y="2816447"/>
                  <a:pt x="1032649" y="2816447"/>
                </a:cubicBezTo>
                <a:close/>
                <a:moveTo>
                  <a:pt x="1026335" y="2816447"/>
                </a:moveTo>
                <a:cubicBezTo>
                  <a:pt x="1026335" y="2816447"/>
                  <a:pt x="1026335" y="2819254"/>
                  <a:pt x="1026335" y="2822060"/>
                </a:cubicBezTo>
                <a:cubicBezTo>
                  <a:pt x="1026335" y="2822060"/>
                  <a:pt x="1023528" y="2822060"/>
                  <a:pt x="1023528" y="2823464"/>
                </a:cubicBezTo>
                <a:cubicBezTo>
                  <a:pt x="1023528" y="2823464"/>
                  <a:pt x="1026335" y="2823464"/>
                  <a:pt x="1026335" y="2823464"/>
                </a:cubicBezTo>
                <a:cubicBezTo>
                  <a:pt x="1026335" y="2822060"/>
                  <a:pt x="1026335" y="2822060"/>
                  <a:pt x="1026335" y="2822060"/>
                </a:cubicBezTo>
                <a:cubicBezTo>
                  <a:pt x="1026335" y="2819254"/>
                  <a:pt x="1026335" y="2819254"/>
                  <a:pt x="1027738" y="2819254"/>
                </a:cubicBezTo>
                <a:cubicBezTo>
                  <a:pt x="1026335" y="2816447"/>
                  <a:pt x="1026335" y="2816447"/>
                  <a:pt x="1026335" y="2816447"/>
                </a:cubicBezTo>
                <a:close/>
                <a:moveTo>
                  <a:pt x="1012020" y="2816447"/>
                </a:moveTo>
                <a:cubicBezTo>
                  <a:pt x="1005284" y="2821125"/>
                  <a:pt x="1007530" y="2818786"/>
                  <a:pt x="1007530" y="2823464"/>
                </a:cubicBezTo>
                <a:cubicBezTo>
                  <a:pt x="1009775" y="2821125"/>
                  <a:pt x="1012020" y="2821125"/>
                  <a:pt x="1012020" y="2821125"/>
                </a:cubicBezTo>
                <a:cubicBezTo>
                  <a:pt x="1009775" y="2818786"/>
                  <a:pt x="1012020" y="2818786"/>
                  <a:pt x="1016511" y="2816447"/>
                </a:cubicBezTo>
                <a:cubicBezTo>
                  <a:pt x="1014266" y="2816447"/>
                  <a:pt x="1014266" y="2816447"/>
                  <a:pt x="1012020" y="2816447"/>
                </a:cubicBezTo>
                <a:close/>
                <a:moveTo>
                  <a:pt x="1057207" y="2809430"/>
                </a:moveTo>
                <a:cubicBezTo>
                  <a:pt x="1057207" y="2812237"/>
                  <a:pt x="1057207" y="2812237"/>
                  <a:pt x="1057207" y="2815043"/>
                </a:cubicBezTo>
                <a:cubicBezTo>
                  <a:pt x="1057207" y="2812237"/>
                  <a:pt x="1057207" y="2812237"/>
                  <a:pt x="1060014" y="2812237"/>
                </a:cubicBezTo>
                <a:cubicBezTo>
                  <a:pt x="1060014" y="2812237"/>
                  <a:pt x="1057207" y="2812237"/>
                  <a:pt x="1057207" y="2809430"/>
                </a:cubicBezTo>
                <a:close/>
                <a:moveTo>
                  <a:pt x="1038965" y="2809430"/>
                </a:moveTo>
                <a:cubicBezTo>
                  <a:pt x="1038965" y="2812237"/>
                  <a:pt x="1036859" y="2812237"/>
                  <a:pt x="1034754" y="2812237"/>
                </a:cubicBezTo>
                <a:cubicBezTo>
                  <a:pt x="1036859" y="2812237"/>
                  <a:pt x="1036859" y="2812237"/>
                  <a:pt x="1036859" y="2815043"/>
                </a:cubicBezTo>
                <a:cubicBezTo>
                  <a:pt x="1038965" y="2812237"/>
                  <a:pt x="1038965" y="2812237"/>
                  <a:pt x="1038965" y="2812237"/>
                </a:cubicBezTo>
                <a:cubicBezTo>
                  <a:pt x="1038965" y="2812237"/>
                  <a:pt x="1038965" y="2809430"/>
                  <a:pt x="1038965" y="2809430"/>
                </a:cubicBezTo>
                <a:close/>
                <a:moveTo>
                  <a:pt x="5240654" y="2791830"/>
                </a:moveTo>
                <a:cubicBezTo>
                  <a:pt x="5239602" y="2791537"/>
                  <a:pt x="5238024" y="2792122"/>
                  <a:pt x="5234866" y="2794461"/>
                </a:cubicBezTo>
                <a:cubicBezTo>
                  <a:pt x="5236970" y="2794461"/>
                  <a:pt x="5236970" y="2794461"/>
                  <a:pt x="5236970" y="2794461"/>
                </a:cubicBezTo>
                <a:cubicBezTo>
                  <a:pt x="5236970" y="2796800"/>
                  <a:pt x="5236970" y="2796800"/>
                  <a:pt x="5236970" y="2796800"/>
                </a:cubicBezTo>
                <a:cubicBezTo>
                  <a:pt x="5239076" y="2794461"/>
                  <a:pt x="5241181" y="2794461"/>
                  <a:pt x="5243286" y="2794461"/>
                </a:cubicBezTo>
                <a:cubicBezTo>
                  <a:pt x="5242233" y="2793291"/>
                  <a:pt x="5241707" y="2792122"/>
                  <a:pt x="5240654" y="2791830"/>
                </a:cubicBezTo>
                <a:close/>
                <a:moveTo>
                  <a:pt x="1038964" y="2789784"/>
                </a:moveTo>
                <a:cubicBezTo>
                  <a:pt x="1038964" y="2789784"/>
                  <a:pt x="1038964" y="2789784"/>
                  <a:pt x="1038964" y="2791187"/>
                </a:cubicBezTo>
                <a:cubicBezTo>
                  <a:pt x="1038964" y="2789784"/>
                  <a:pt x="1041770" y="2789784"/>
                  <a:pt x="1041770" y="2789784"/>
                </a:cubicBezTo>
                <a:cubicBezTo>
                  <a:pt x="1038964" y="2789784"/>
                  <a:pt x="1038964" y="2789784"/>
                  <a:pt x="1038964" y="2789784"/>
                </a:cubicBezTo>
                <a:close/>
                <a:moveTo>
                  <a:pt x="5229721" y="2789783"/>
                </a:moveTo>
                <a:cubicBezTo>
                  <a:pt x="5227382" y="2791186"/>
                  <a:pt x="5227382" y="2791186"/>
                  <a:pt x="5227382" y="2791186"/>
                </a:cubicBezTo>
                <a:cubicBezTo>
                  <a:pt x="5227382" y="2791186"/>
                  <a:pt x="5229721" y="2789783"/>
                  <a:pt x="5232060" y="2789783"/>
                </a:cubicBezTo>
                <a:cubicBezTo>
                  <a:pt x="5232060" y="2789783"/>
                  <a:pt x="5232060" y="2789783"/>
                  <a:pt x="5229721" y="2789783"/>
                </a:cubicBezTo>
                <a:close/>
                <a:moveTo>
                  <a:pt x="1007807" y="2786977"/>
                </a:moveTo>
                <a:lnTo>
                  <a:pt x="1008091" y="2786977"/>
                </a:lnTo>
                <a:cubicBezTo>
                  <a:pt x="1008091" y="2789784"/>
                  <a:pt x="1005284" y="2789784"/>
                  <a:pt x="1005284" y="2789784"/>
                </a:cubicBezTo>
                <a:lnTo>
                  <a:pt x="1005284" y="2787847"/>
                </a:lnTo>
                <a:close/>
                <a:moveTo>
                  <a:pt x="1005986" y="2781276"/>
                </a:moveTo>
                <a:cubicBezTo>
                  <a:pt x="1005284" y="2781540"/>
                  <a:pt x="1003882" y="2782066"/>
                  <a:pt x="1002479" y="2782066"/>
                </a:cubicBezTo>
                <a:cubicBezTo>
                  <a:pt x="1002479" y="2782066"/>
                  <a:pt x="1002479" y="2782066"/>
                  <a:pt x="1002479" y="2784171"/>
                </a:cubicBezTo>
                <a:cubicBezTo>
                  <a:pt x="1005284" y="2782066"/>
                  <a:pt x="1005284" y="2782066"/>
                  <a:pt x="1005284" y="2782066"/>
                </a:cubicBezTo>
                <a:cubicBezTo>
                  <a:pt x="1006688" y="2781014"/>
                  <a:pt x="1006688" y="2781014"/>
                  <a:pt x="1005986" y="2781276"/>
                </a:cubicBezTo>
                <a:close/>
                <a:moveTo>
                  <a:pt x="1045981" y="2778557"/>
                </a:moveTo>
                <a:cubicBezTo>
                  <a:pt x="1043642" y="2778557"/>
                  <a:pt x="1041303" y="2780662"/>
                  <a:pt x="1038964" y="2780662"/>
                </a:cubicBezTo>
                <a:cubicBezTo>
                  <a:pt x="1038964" y="2780662"/>
                  <a:pt x="1038964" y="2782768"/>
                  <a:pt x="1038964" y="2782768"/>
                </a:cubicBezTo>
                <a:cubicBezTo>
                  <a:pt x="1041303" y="2782768"/>
                  <a:pt x="1041303" y="2782768"/>
                  <a:pt x="1043642" y="2782768"/>
                </a:cubicBezTo>
                <a:cubicBezTo>
                  <a:pt x="1043642" y="2780662"/>
                  <a:pt x="1043642" y="2780662"/>
                  <a:pt x="1043642" y="2780662"/>
                </a:cubicBezTo>
                <a:cubicBezTo>
                  <a:pt x="1043642" y="2778557"/>
                  <a:pt x="1045981" y="2778557"/>
                  <a:pt x="1045981" y="2778557"/>
                </a:cubicBezTo>
                <a:close/>
                <a:moveTo>
                  <a:pt x="984235" y="2778557"/>
                </a:moveTo>
                <a:cubicBezTo>
                  <a:pt x="984235" y="2779961"/>
                  <a:pt x="987043" y="2779961"/>
                  <a:pt x="987043" y="2779961"/>
                </a:cubicBezTo>
                <a:cubicBezTo>
                  <a:pt x="987043" y="2779961"/>
                  <a:pt x="987043" y="2778557"/>
                  <a:pt x="987043" y="2778557"/>
                </a:cubicBezTo>
                <a:cubicBezTo>
                  <a:pt x="987043" y="2778557"/>
                  <a:pt x="987043" y="2778557"/>
                  <a:pt x="984235" y="2778557"/>
                </a:cubicBezTo>
                <a:close/>
                <a:moveTo>
                  <a:pt x="5273758" y="2778556"/>
                </a:moveTo>
                <a:cubicBezTo>
                  <a:pt x="5264536" y="2783118"/>
                  <a:pt x="5250703" y="2792239"/>
                  <a:pt x="5246092" y="2796800"/>
                </a:cubicBezTo>
                <a:cubicBezTo>
                  <a:pt x="5253008" y="2794519"/>
                  <a:pt x="5262230" y="2789959"/>
                  <a:pt x="5269146" y="2785397"/>
                </a:cubicBezTo>
                <a:cubicBezTo>
                  <a:pt x="5271453" y="2783118"/>
                  <a:pt x="5276064" y="2783118"/>
                  <a:pt x="5278369" y="2780837"/>
                </a:cubicBezTo>
                <a:cubicBezTo>
                  <a:pt x="5278369" y="2780837"/>
                  <a:pt x="5276064" y="2778556"/>
                  <a:pt x="5276064" y="2778556"/>
                </a:cubicBezTo>
                <a:cubicBezTo>
                  <a:pt x="5276064" y="2778556"/>
                  <a:pt x="5276064" y="2778556"/>
                  <a:pt x="5273758" y="2778556"/>
                </a:cubicBezTo>
                <a:close/>
                <a:moveTo>
                  <a:pt x="1027541" y="2713917"/>
                </a:moveTo>
                <a:lnTo>
                  <a:pt x="1027541" y="2715019"/>
                </a:lnTo>
                <a:lnTo>
                  <a:pt x="1026875" y="2715520"/>
                </a:lnTo>
                <a:close/>
                <a:moveTo>
                  <a:pt x="1034754" y="2706989"/>
                </a:moveTo>
                <a:cubicBezTo>
                  <a:pt x="1032649" y="2706989"/>
                  <a:pt x="1032649" y="2709094"/>
                  <a:pt x="1030544" y="2709094"/>
                </a:cubicBezTo>
                <a:cubicBezTo>
                  <a:pt x="1032649" y="2709094"/>
                  <a:pt x="1032649" y="2709094"/>
                  <a:pt x="1034754" y="2711199"/>
                </a:cubicBezTo>
                <a:cubicBezTo>
                  <a:pt x="1034754" y="2709094"/>
                  <a:pt x="1034754" y="2709094"/>
                  <a:pt x="1034754" y="2709094"/>
                </a:cubicBezTo>
                <a:cubicBezTo>
                  <a:pt x="1034754" y="2709094"/>
                  <a:pt x="1034754" y="2709094"/>
                  <a:pt x="1034754" y="2706989"/>
                </a:cubicBezTo>
                <a:close/>
                <a:moveTo>
                  <a:pt x="1043086" y="2701464"/>
                </a:moveTo>
                <a:lnTo>
                  <a:pt x="1042984" y="2701566"/>
                </a:lnTo>
                <a:lnTo>
                  <a:pt x="1041770" y="2702173"/>
                </a:lnTo>
                <a:lnTo>
                  <a:pt x="1041770" y="2701991"/>
                </a:lnTo>
                <a:close/>
                <a:moveTo>
                  <a:pt x="1041770" y="2700332"/>
                </a:moveTo>
                <a:lnTo>
                  <a:pt x="1041770" y="2701991"/>
                </a:lnTo>
                <a:lnTo>
                  <a:pt x="1039607" y="2702855"/>
                </a:lnTo>
                <a:close/>
                <a:moveTo>
                  <a:pt x="1041770" y="2699973"/>
                </a:moveTo>
                <a:lnTo>
                  <a:pt x="1042078" y="2699973"/>
                </a:lnTo>
                <a:lnTo>
                  <a:pt x="1041770" y="2700332"/>
                </a:lnTo>
                <a:close/>
                <a:moveTo>
                  <a:pt x="5202590" y="2695761"/>
                </a:moveTo>
                <a:cubicBezTo>
                  <a:pt x="5202590" y="2695761"/>
                  <a:pt x="5202590" y="2697165"/>
                  <a:pt x="5202590" y="2697165"/>
                </a:cubicBezTo>
                <a:cubicBezTo>
                  <a:pt x="5202590" y="2697165"/>
                  <a:pt x="5205397" y="2697165"/>
                  <a:pt x="5205397" y="2697165"/>
                </a:cubicBezTo>
                <a:cubicBezTo>
                  <a:pt x="5205397" y="2695761"/>
                  <a:pt x="5202590" y="2695761"/>
                  <a:pt x="5202590" y="2695761"/>
                </a:cubicBezTo>
                <a:close/>
                <a:moveTo>
                  <a:pt x="5218728" y="2685938"/>
                </a:moveTo>
                <a:cubicBezTo>
                  <a:pt x="5216624" y="2685938"/>
                  <a:pt x="5216624" y="2685938"/>
                  <a:pt x="5216624" y="2688744"/>
                </a:cubicBezTo>
                <a:cubicBezTo>
                  <a:pt x="5218728" y="2685938"/>
                  <a:pt x="5218728" y="2685938"/>
                  <a:pt x="5220834" y="2685938"/>
                </a:cubicBezTo>
                <a:cubicBezTo>
                  <a:pt x="5220834" y="2685938"/>
                  <a:pt x="5218728" y="2685938"/>
                  <a:pt x="5218728" y="2685938"/>
                </a:cubicBezTo>
                <a:close/>
                <a:moveTo>
                  <a:pt x="5246092" y="2681728"/>
                </a:moveTo>
                <a:cubicBezTo>
                  <a:pt x="5246092" y="2681728"/>
                  <a:pt x="5246092" y="2684535"/>
                  <a:pt x="5246092" y="2684535"/>
                </a:cubicBezTo>
                <a:cubicBezTo>
                  <a:pt x="5248197" y="2684535"/>
                  <a:pt x="5248197" y="2684535"/>
                  <a:pt x="5248197" y="2684535"/>
                </a:cubicBezTo>
                <a:cubicBezTo>
                  <a:pt x="5250303" y="2684535"/>
                  <a:pt x="5250303" y="2681728"/>
                  <a:pt x="5250303" y="2681728"/>
                </a:cubicBezTo>
                <a:cubicBezTo>
                  <a:pt x="5248197" y="2681728"/>
                  <a:pt x="5248197" y="2681728"/>
                  <a:pt x="5246092" y="2681728"/>
                </a:cubicBezTo>
                <a:close/>
                <a:moveTo>
                  <a:pt x="5275562" y="2670502"/>
                </a:moveTo>
                <a:cubicBezTo>
                  <a:pt x="5275562" y="2670502"/>
                  <a:pt x="5275562" y="2670502"/>
                  <a:pt x="5275562" y="2673308"/>
                </a:cubicBezTo>
                <a:cubicBezTo>
                  <a:pt x="5278369" y="2673308"/>
                  <a:pt x="5278369" y="2670502"/>
                  <a:pt x="5278369" y="2670502"/>
                </a:cubicBezTo>
                <a:cubicBezTo>
                  <a:pt x="5278369" y="2670502"/>
                  <a:pt x="5275562" y="2670502"/>
                  <a:pt x="5275562" y="2670502"/>
                </a:cubicBezTo>
                <a:close/>
                <a:moveTo>
                  <a:pt x="5262230" y="2670502"/>
                </a:moveTo>
                <a:cubicBezTo>
                  <a:pt x="5262230" y="2672607"/>
                  <a:pt x="5260126" y="2672607"/>
                  <a:pt x="5260126" y="2674712"/>
                </a:cubicBezTo>
                <a:cubicBezTo>
                  <a:pt x="5262230" y="2672607"/>
                  <a:pt x="5264336" y="2672607"/>
                  <a:pt x="5264336" y="2672607"/>
                </a:cubicBezTo>
                <a:cubicBezTo>
                  <a:pt x="5264336" y="2672607"/>
                  <a:pt x="5264336" y="2670502"/>
                  <a:pt x="5262230" y="2670502"/>
                </a:cubicBezTo>
                <a:close/>
                <a:moveTo>
                  <a:pt x="1037561" y="2668983"/>
                </a:moveTo>
                <a:lnTo>
                  <a:pt x="1039009" y="2669156"/>
                </a:lnTo>
                <a:lnTo>
                  <a:pt x="1037561" y="2672053"/>
                </a:lnTo>
                <a:close/>
                <a:moveTo>
                  <a:pt x="5282580" y="2666291"/>
                </a:moveTo>
                <a:cubicBezTo>
                  <a:pt x="5282580" y="2668397"/>
                  <a:pt x="5284918" y="2668397"/>
                  <a:pt x="5284918" y="2670502"/>
                </a:cubicBezTo>
                <a:cubicBezTo>
                  <a:pt x="5284918" y="2670502"/>
                  <a:pt x="5287258" y="2670502"/>
                  <a:pt x="5289596" y="2668397"/>
                </a:cubicBezTo>
                <a:cubicBezTo>
                  <a:pt x="5289596" y="2668397"/>
                  <a:pt x="5287258" y="2666291"/>
                  <a:pt x="5287258" y="2666291"/>
                </a:cubicBezTo>
                <a:cubicBezTo>
                  <a:pt x="5287258" y="2666291"/>
                  <a:pt x="5284918" y="2666291"/>
                  <a:pt x="5282580" y="2666291"/>
                </a:cubicBezTo>
                <a:close/>
                <a:moveTo>
                  <a:pt x="5299419" y="2663485"/>
                </a:moveTo>
                <a:lnTo>
                  <a:pt x="5298358" y="2664091"/>
                </a:lnTo>
                <a:lnTo>
                  <a:pt x="5298437" y="2663695"/>
                </a:lnTo>
                <a:close/>
                <a:moveTo>
                  <a:pt x="5276030" y="2663485"/>
                </a:moveTo>
                <a:cubicBezTo>
                  <a:pt x="5273691" y="2663485"/>
                  <a:pt x="5273691" y="2663485"/>
                  <a:pt x="5271352" y="2666291"/>
                </a:cubicBezTo>
                <a:cubicBezTo>
                  <a:pt x="5273691" y="2666291"/>
                  <a:pt x="5273691" y="2666291"/>
                  <a:pt x="5276030" y="2666291"/>
                </a:cubicBezTo>
                <a:cubicBezTo>
                  <a:pt x="5276030" y="2663485"/>
                  <a:pt x="5276030" y="2663485"/>
                  <a:pt x="5278369" y="2663485"/>
                </a:cubicBezTo>
                <a:close/>
                <a:moveTo>
                  <a:pt x="5243286" y="2663485"/>
                </a:moveTo>
                <a:cubicBezTo>
                  <a:pt x="5243286" y="2665590"/>
                  <a:pt x="5243286" y="2665590"/>
                  <a:pt x="5241883" y="2667695"/>
                </a:cubicBezTo>
                <a:cubicBezTo>
                  <a:pt x="5243286" y="2665590"/>
                  <a:pt x="5243286" y="2665590"/>
                  <a:pt x="5243286" y="2665590"/>
                </a:cubicBezTo>
                <a:cubicBezTo>
                  <a:pt x="5243286" y="2665590"/>
                  <a:pt x="5243286" y="2665590"/>
                  <a:pt x="5243286" y="2663485"/>
                </a:cubicBezTo>
                <a:close/>
                <a:moveTo>
                  <a:pt x="5225511" y="2663485"/>
                </a:moveTo>
                <a:cubicBezTo>
                  <a:pt x="5223172" y="2663485"/>
                  <a:pt x="5220833" y="2666291"/>
                  <a:pt x="5220833" y="2666291"/>
                </a:cubicBezTo>
                <a:cubicBezTo>
                  <a:pt x="5223172" y="2666291"/>
                  <a:pt x="5225511" y="2666291"/>
                  <a:pt x="5227850" y="2666291"/>
                </a:cubicBezTo>
                <a:cubicBezTo>
                  <a:pt x="5227850" y="2663485"/>
                  <a:pt x="5227850" y="2666291"/>
                  <a:pt x="5227850" y="2663485"/>
                </a:cubicBezTo>
                <a:cubicBezTo>
                  <a:pt x="5227850" y="2663485"/>
                  <a:pt x="5227850" y="2663485"/>
                  <a:pt x="5225511" y="2663485"/>
                </a:cubicBezTo>
                <a:close/>
                <a:moveTo>
                  <a:pt x="1024932" y="2660680"/>
                </a:moveTo>
                <a:cubicBezTo>
                  <a:pt x="1024156" y="2660680"/>
                  <a:pt x="1023528" y="2660994"/>
                  <a:pt x="1023528" y="2661382"/>
                </a:cubicBezTo>
                <a:cubicBezTo>
                  <a:pt x="1023528" y="2661770"/>
                  <a:pt x="1024156" y="2662084"/>
                  <a:pt x="1024932" y="2662084"/>
                </a:cubicBezTo>
                <a:cubicBezTo>
                  <a:pt x="1025708" y="2662084"/>
                  <a:pt x="1026336" y="2661770"/>
                  <a:pt x="1026336" y="2661382"/>
                </a:cubicBezTo>
                <a:cubicBezTo>
                  <a:pt x="1026336" y="2660994"/>
                  <a:pt x="1025708" y="2660680"/>
                  <a:pt x="1024932" y="2660680"/>
                </a:cubicBezTo>
                <a:close/>
                <a:moveTo>
                  <a:pt x="5299122" y="2645653"/>
                </a:moveTo>
                <a:lnTo>
                  <a:pt x="5300321" y="2648049"/>
                </a:lnTo>
                <a:lnTo>
                  <a:pt x="5300556" y="2648519"/>
                </a:lnTo>
                <a:lnTo>
                  <a:pt x="5293675" y="2648519"/>
                </a:lnTo>
                <a:cubicBezTo>
                  <a:pt x="5293675" y="2646226"/>
                  <a:pt x="5293675" y="2646226"/>
                  <a:pt x="5295968" y="2646226"/>
                </a:cubicBezTo>
                <a:cubicBezTo>
                  <a:pt x="5297116" y="2646226"/>
                  <a:pt x="5298262" y="2645653"/>
                  <a:pt x="5299122" y="2645653"/>
                </a:cubicBezTo>
                <a:close/>
                <a:moveTo>
                  <a:pt x="5267142" y="2645242"/>
                </a:moveTo>
                <a:cubicBezTo>
                  <a:pt x="5267142" y="2648049"/>
                  <a:pt x="5267142" y="2648049"/>
                  <a:pt x="5264336" y="2648049"/>
                </a:cubicBezTo>
                <a:cubicBezTo>
                  <a:pt x="5267142" y="2648049"/>
                  <a:pt x="5267142" y="2648049"/>
                  <a:pt x="5267142" y="2648049"/>
                </a:cubicBezTo>
                <a:cubicBezTo>
                  <a:pt x="5267142" y="2648049"/>
                  <a:pt x="5267142" y="2648049"/>
                  <a:pt x="5267142" y="2645242"/>
                </a:cubicBezTo>
                <a:close/>
                <a:moveTo>
                  <a:pt x="5257820" y="2645242"/>
                </a:moveTo>
                <a:cubicBezTo>
                  <a:pt x="5257820" y="2645242"/>
                  <a:pt x="5211711" y="2658844"/>
                  <a:pt x="5197878" y="2670178"/>
                </a:cubicBezTo>
                <a:cubicBezTo>
                  <a:pt x="5200184" y="2670178"/>
                  <a:pt x="5202490" y="2670178"/>
                  <a:pt x="5202490" y="2670178"/>
                </a:cubicBezTo>
                <a:lnTo>
                  <a:pt x="5199694" y="2672011"/>
                </a:lnTo>
                <a:lnTo>
                  <a:pt x="5197878" y="2672446"/>
                </a:lnTo>
                <a:cubicBezTo>
                  <a:pt x="5195573" y="2674712"/>
                  <a:pt x="5195573" y="2674712"/>
                  <a:pt x="5195573" y="2674712"/>
                </a:cubicBezTo>
                <a:lnTo>
                  <a:pt x="5199694" y="2672011"/>
                </a:lnTo>
                <a:lnTo>
                  <a:pt x="5210162" y="2669505"/>
                </a:lnTo>
                <a:cubicBezTo>
                  <a:pt x="5225400" y="2662811"/>
                  <a:pt x="5247446" y="2647509"/>
                  <a:pt x="5257820" y="2647509"/>
                </a:cubicBezTo>
                <a:cubicBezTo>
                  <a:pt x="5257820" y="2645242"/>
                  <a:pt x="5260126" y="2645242"/>
                  <a:pt x="5257820" y="2645242"/>
                </a:cubicBezTo>
                <a:close/>
                <a:moveTo>
                  <a:pt x="5282580" y="2642436"/>
                </a:moveTo>
                <a:cubicBezTo>
                  <a:pt x="5282580" y="2645242"/>
                  <a:pt x="5282580" y="2645242"/>
                  <a:pt x="5281176" y="2645242"/>
                </a:cubicBezTo>
                <a:cubicBezTo>
                  <a:pt x="5281176" y="2645242"/>
                  <a:pt x="5282580" y="2645242"/>
                  <a:pt x="5282580" y="2645242"/>
                </a:cubicBezTo>
                <a:cubicBezTo>
                  <a:pt x="5282580" y="2645242"/>
                  <a:pt x="5282580" y="2645242"/>
                  <a:pt x="5282580" y="2642436"/>
                </a:cubicBezTo>
                <a:close/>
                <a:moveTo>
                  <a:pt x="5281176" y="2641032"/>
                </a:moveTo>
                <a:cubicBezTo>
                  <a:pt x="5275562" y="2645242"/>
                  <a:pt x="5278369" y="2643137"/>
                  <a:pt x="5278369" y="2645242"/>
                </a:cubicBezTo>
                <a:cubicBezTo>
                  <a:pt x="5278369" y="2643137"/>
                  <a:pt x="5278369" y="2643137"/>
                  <a:pt x="5281176" y="2641032"/>
                </a:cubicBezTo>
                <a:close/>
                <a:moveTo>
                  <a:pt x="998962" y="2634398"/>
                </a:moveTo>
                <a:lnTo>
                  <a:pt x="998746" y="2635264"/>
                </a:lnTo>
                <a:lnTo>
                  <a:pt x="998268" y="2635420"/>
                </a:lnTo>
                <a:close/>
                <a:moveTo>
                  <a:pt x="5255916" y="2634016"/>
                </a:moveTo>
                <a:cubicBezTo>
                  <a:pt x="5257786" y="2635419"/>
                  <a:pt x="5257786" y="2635419"/>
                  <a:pt x="5257786" y="2635419"/>
                </a:cubicBezTo>
                <a:cubicBezTo>
                  <a:pt x="5257786" y="2635419"/>
                  <a:pt x="5259658" y="2635419"/>
                  <a:pt x="5261530" y="2634016"/>
                </a:cubicBezTo>
                <a:cubicBezTo>
                  <a:pt x="5259658" y="2634016"/>
                  <a:pt x="5257786" y="2634016"/>
                  <a:pt x="5257786" y="2634016"/>
                </a:cubicBezTo>
                <a:cubicBezTo>
                  <a:pt x="5257786" y="2634016"/>
                  <a:pt x="5257786" y="2634016"/>
                  <a:pt x="5255916" y="2634016"/>
                </a:cubicBezTo>
                <a:close/>
                <a:moveTo>
                  <a:pt x="5246444" y="2634016"/>
                </a:moveTo>
                <a:cubicBezTo>
                  <a:pt x="5243988" y="2636355"/>
                  <a:pt x="5241532" y="2638694"/>
                  <a:pt x="5239076" y="2641033"/>
                </a:cubicBezTo>
                <a:cubicBezTo>
                  <a:pt x="5243988" y="2638694"/>
                  <a:pt x="5243988" y="2638694"/>
                  <a:pt x="5243988" y="2638694"/>
                </a:cubicBezTo>
                <a:cubicBezTo>
                  <a:pt x="5246444" y="2638694"/>
                  <a:pt x="5246444" y="2638694"/>
                  <a:pt x="5248900" y="2638694"/>
                </a:cubicBezTo>
                <a:cubicBezTo>
                  <a:pt x="5248900" y="2636355"/>
                  <a:pt x="5248900" y="2636355"/>
                  <a:pt x="5246444" y="2634016"/>
                </a:cubicBezTo>
                <a:close/>
                <a:moveTo>
                  <a:pt x="5276264" y="2631209"/>
                </a:moveTo>
                <a:cubicBezTo>
                  <a:pt x="5276264" y="2634016"/>
                  <a:pt x="5276264" y="2634016"/>
                  <a:pt x="5274158" y="2634016"/>
                </a:cubicBezTo>
                <a:lnTo>
                  <a:pt x="5274160" y="2634016"/>
                </a:lnTo>
                <a:cubicBezTo>
                  <a:pt x="5271820" y="2634016"/>
                  <a:pt x="5269482" y="2636121"/>
                  <a:pt x="5267142" y="2638226"/>
                </a:cubicBezTo>
                <a:cubicBezTo>
                  <a:pt x="5269482" y="2638226"/>
                  <a:pt x="5269482" y="2638226"/>
                  <a:pt x="5271820" y="2638226"/>
                </a:cubicBezTo>
                <a:cubicBezTo>
                  <a:pt x="5271820" y="2636121"/>
                  <a:pt x="5274160" y="2634016"/>
                  <a:pt x="5274160" y="2634016"/>
                </a:cubicBezTo>
                <a:lnTo>
                  <a:pt x="5276264" y="2634016"/>
                </a:lnTo>
                <a:cubicBezTo>
                  <a:pt x="5278369" y="2634016"/>
                  <a:pt x="5278369" y="2634016"/>
                  <a:pt x="5278369" y="2631209"/>
                </a:cubicBezTo>
                <a:cubicBezTo>
                  <a:pt x="5278369" y="2631209"/>
                  <a:pt x="5278369" y="2631209"/>
                  <a:pt x="5276264" y="2631209"/>
                </a:cubicBezTo>
                <a:close/>
                <a:moveTo>
                  <a:pt x="5271352" y="2631209"/>
                </a:moveTo>
                <a:cubicBezTo>
                  <a:pt x="5271352" y="2631209"/>
                  <a:pt x="5271352" y="2634016"/>
                  <a:pt x="5271352" y="2634016"/>
                </a:cubicBezTo>
                <a:cubicBezTo>
                  <a:pt x="5274158" y="2631209"/>
                  <a:pt x="5274158" y="2631209"/>
                  <a:pt x="5274158" y="2631209"/>
                </a:cubicBezTo>
                <a:cubicBezTo>
                  <a:pt x="5274158" y="2631209"/>
                  <a:pt x="5274158" y="2631209"/>
                  <a:pt x="5271352" y="2631209"/>
                </a:cubicBezTo>
                <a:close/>
                <a:moveTo>
                  <a:pt x="5267142" y="2626999"/>
                </a:moveTo>
                <a:cubicBezTo>
                  <a:pt x="5264336" y="2629104"/>
                  <a:pt x="5261530" y="2629104"/>
                  <a:pt x="5264336" y="2629104"/>
                </a:cubicBezTo>
                <a:cubicBezTo>
                  <a:pt x="5267142" y="2631209"/>
                  <a:pt x="5267142" y="2631209"/>
                  <a:pt x="5267142" y="2631209"/>
                </a:cubicBezTo>
                <a:cubicBezTo>
                  <a:pt x="5267142" y="2629104"/>
                  <a:pt x="5267142" y="2626999"/>
                  <a:pt x="5267142" y="2626999"/>
                </a:cubicBezTo>
                <a:close/>
                <a:moveTo>
                  <a:pt x="5274158" y="2624192"/>
                </a:moveTo>
                <a:cubicBezTo>
                  <a:pt x="5274158" y="2626999"/>
                  <a:pt x="5274158" y="2626999"/>
                  <a:pt x="5274158" y="2626999"/>
                </a:cubicBezTo>
                <a:cubicBezTo>
                  <a:pt x="5274158" y="2626999"/>
                  <a:pt x="5275562" y="2626999"/>
                  <a:pt x="5275562" y="2626999"/>
                </a:cubicBezTo>
                <a:cubicBezTo>
                  <a:pt x="5275562" y="2626999"/>
                  <a:pt x="5274158" y="2626999"/>
                  <a:pt x="5274158" y="2624192"/>
                </a:cubicBezTo>
                <a:close/>
                <a:moveTo>
                  <a:pt x="5260126" y="2624192"/>
                </a:moveTo>
                <a:cubicBezTo>
                  <a:pt x="5258021" y="2626999"/>
                  <a:pt x="5255916" y="2626999"/>
                  <a:pt x="5255916" y="2626999"/>
                </a:cubicBezTo>
                <a:cubicBezTo>
                  <a:pt x="5255916" y="2626999"/>
                  <a:pt x="5258021" y="2626999"/>
                  <a:pt x="5258021" y="2626999"/>
                </a:cubicBezTo>
                <a:cubicBezTo>
                  <a:pt x="5260126" y="2626999"/>
                  <a:pt x="5260126" y="2624192"/>
                  <a:pt x="5260126" y="2624192"/>
                </a:cubicBezTo>
                <a:close/>
                <a:moveTo>
                  <a:pt x="5273224" y="2615772"/>
                </a:moveTo>
                <a:cubicBezTo>
                  <a:pt x="5270884" y="2617878"/>
                  <a:pt x="5270884" y="2617878"/>
                  <a:pt x="5268546" y="2617878"/>
                </a:cubicBezTo>
                <a:cubicBezTo>
                  <a:pt x="5270884" y="2617878"/>
                  <a:pt x="5270884" y="2617878"/>
                  <a:pt x="5273224" y="2617878"/>
                </a:cubicBezTo>
                <a:cubicBezTo>
                  <a:pt x="5270884" y="2619982"/>
                  <a:pt x="5273224" y="2617878"/>
                  <a:pt x="5275562" y="2617878"/>
                </a:cubicBezTo>
                <a:cubicBezTo>
                  <a:pt x="5273224" y="2617878"/>
                  <a:pt x="5273224" y="2615772"/>
                  <a:pt x="5273224" y="2615772"/>
                </a:cubicBezTo>
                <a:close/>
                <a:moveTo>
                  <a:pt x="5286789" y="2608756"/>
                </a:moveTo>
                <a:cubicBezTo>
                  <a:pt x="5286789" y="2608756"/>
                  <a:pt x="5285385" y="2610160"/>
                  <a:pt x="5285385" y="2610160"/>
                </a:cubicBezTo>
                <a:cubicBezTo>
                  <a:pt x="5285385" y="2610160"/>
                  <a:pt x="5286789" y="2610160"/>
                  <a:pt x="5286789" y="2610160"/>
                </a:cubicBezTo>
                <a:cubicBezTo>
                  <a:pt x="5286789" y="2608756"/>
                  <a:pt x="5286789" y="2608756"/>
                  <a:pt x="5286789" y="2608756"/>
                </a:cubicBezTo>
                <a:close/>
                <a:moveTo>
                  <a:pt x="5282578" y="2605949"/>
                </a:moveTo>
                <a:cubicBezTo>
                  <a:pt x="5282578" y="2605949"/>
                  <a:pt x="5282578" y="2608756"/>
                  <a:pt x="5282578" y="2608756"/>
                </a:cubicBezTo>
                <a:cubicBezTo>
                  <a:pt x="5282578" y="2608756"/>
                  <a:pt x="5285385" y="2608756"/>
                  <a:pt x="5285385" y="2608756"/>
                </a:cubicBezTo>
                <a:cubicBezTo>
                  <a:pt x="5285385" y="2605949"/>
                  <a:pt x="5285385" y="2605949"/>
                  <a:pt x="5282578" y="2605949"/>
                </a:cubicBezTo>
                <a:close/>
                <a:moveTo>
                  <a:pt x="5268546" y="2605949"/>
                </a:moveTo>
                <a:cubicBezTo>
                  <a:pt x="5268546" y="2608055"/>
                  <a:pt x="5268546" y="2608055"/>
                  <a:pt x="5271352" y="2610160"/>
                </a:cubicBezTo>
                <a:cubicBezTo>
                  <a:pt x="5271352" y="2610160"/>
                  <a:pt x="5271352" y="2608055"/>
                  <a:pt x="5271352" y="2608055"/>
                </a:cubicBezTo>
                <a:cubicBezTo>
                  <a:pt x="5271352" y="2608055"/>
                  <a:pt x="5274158" y="2605949"/>
                  <a:pt x="5274158" y="2605949"/>
                </a:cubicBezTo>
                <a:cubicBezTo>
                  <a:pt x="5271352" y="2605949"/>
                  <a:pt x="5271352" y="2605949"/>
                  <a:pt x="5268546" y="2605949"/>
                </a:cubicBezTo>
                <a:close/>
                <a:moveTo>
                  <a:pt x="5267142" y="2605949"/>
                </a:moveTo>
                <a:cubicBezTo>
                  <a:pt x="5267142" y="2605949"/>
                  <a:pt x="5264336" y="2605949"/>
                  <a:pt x="5261530" y="2608756"/>
                </a:cubicBezTo>
                <a:cubicBezTo>
                  <a:pt x="5261530" y="2608756"/>
                  <a:pt x="5264336" y="2608756"/>
                  <a:pt x="5264336" y="2608756"/>
                </a:cubicBezTo>
                <a:cubicBezTo>
                  <a:pt x="5264336" y="2608756"/>
                  <a:pt x="5267142" y="2605949"/>
                  <a:pt x="5267142" y="2605949"/>
                </a:cubicBezTo>
                <a:close/>
                <a:moveTo>
                  <a:pt x="858187" y="2603547"/>
                </a:moveTo>
                <a:lnTo>
                  <a:pt x="858751" y="2603735"/>
                </a:lnTo>
                <a:lnTo>
                  <a:pt x="857938" y="2604547"/>
                </a:lnTo>
                <a:close/>
                <a:moveTo>
                  <a:pt x="5282580" y="2603143"/>
                </a:moveTo>
                <a:cubicBezTo>
                  <a:pt x="5280240" y="2605949"/>
                  <a:pt x="5280240" y="2605949"/>
                  <a:pt x="5277902" y="2605949"/>
                </a:cubicBezTo>
                <a:lnTo>
                  <a:pt x="5280240" y="2605949"/>
                </a:lnTo>
                <a:cubicBezTo>
                  <a:pt x="5280240" y="2605949"/>
                  <a:pt x="5280240" y="2605949"/>
                  <a:pt x="5282580" y="2603143"/>
                </a:cubicBezTo>
                <a:close/>
                <a:moveTo>
                  <a:pt x="938627" y="2601741"/>
                </a:moveTo>
                <a:cubicBezTo>
                  <a:pt x="938627" y="2601741"/>
                  <a:pt x="936523" y="2604547"/>
                  <a:pt x="936523" y="2604547"/>
                </a:cubicBezTo>
                <a:cubicBezTo>
                  <a:pt x="936523" y="2601741"/>
                  <a:pt x="936523" y="2601741"/>
                  <a:pt x="940734" y="2601741"/>
                </a:cubicBezTo>
                <a:cubicBezTo>
                  <a:pt x="940734" y="2601741"/>
                  <a:pt x="938627" y="2601741"/>
                  <a:pt x="938627" y="2601741"/>
                </a:cubicBezTo>
                <a:close/>
                <a:moveTo>
                  <a:pt x="5274158" y="2601739"/>
                </a:moveTo>
                <a:cubicBezTo>
                  <a:pt x="5271352" y="2603143"/>
                  <a:pt x="5271352" y="2603143"/>
                  <a:pt x="5268546" y="2603143"/>
                </a:cubicBezTo>
                <a:cubicBezTo>
                  <a:pt x="5271352" y="2603143"/>
                  <a:pt x="5271352" y="2603143"/>
                  <a:pt x="5271352" y="2603143"/>
                </a:cubicBezTo>
                <a:cubicBezTo>
                  <a:pt x="5271352" y="2603143"/>
                  <a:pt x="5274158" y="2601739"/>
                  <a:pt x="5274158" y="2601739"/>
                </a:cubicBezTo>
                <a:close/>
                <a:moveTo>
                  <a:pt x="967908" y="2600364"/>
                </a:moveTo>
                <a:lnTo>
                  <a:pt x="967908" y="2600967"/>
                </a:lnTo>
                <a:lnTo>
                  <a:pt x="965614" y="2602657"/>
                </a:lnTo>
                <a:cubicBezTo>
                  <a:pt x="965614" y="2602657"/>
                  <a:pt x="967908" y="2600364"/>
                  <a:pt x="967908" y="2600364"/>
                </a:cubicBezTo>
                <a:close/>
                <a:moveTo>
                  <a:pt x="5313458" y="2597212"/>
                </a:moveTo>
                <a:cubicBezTo>
                  <a:pt x="5313744" y="2596926"/>
                  <a:pt x="5314318" y="2596926"/>
                  <a:pt x="5316610" y="2598071"/>
                </a:cubicBezTo>
                <a:cubicBezTo>
                  <a:pt x="5312024" y="2600364"/>
                  <a:pt x="5307437" y="2600364"/>
                  <a:pt x="5302849" y="2602657"/>
                </a:cubicBezTo>
                <a:cubicBezTo>
                  <a:pt x="5307437" y="2600364"/>
                  <a:pt x="5305143" y="2602657"/>
                  <a:pt x="5307437" y="2598071"/>
                </a:cubicBezTo>
                <a:cubicBezTo>
                  <a:pt x="5309730" y="2598071"/>
                  <a:pt x="5309730" y="2598071"/>
                  <a:pt x="5312024" y="2598071"/>
                </a:cubicBezTo>
                <a:cubicBezTo>
                  <a:pt x="5313171" y="2598071"/>
                  <a:pt x="5313171" y="2597498"/>
                  <a:pt x="5313458" y="2597212"/>
                </a:cubicBezTo>
                <a:close/>
                <a:moveTo>
                  <a:pt x="5284684" y="2594723"/>
                </a:moveTo>
                <a:cubicBezTo>
                  <a:pt x="5284684" y="2596828"/>
                  <a:pt x="5282578" y="2596828"/>
                  <a:pt x="5282578" y="2596828"/>
                </a:cubicBezTo>
                <a:cubicBezTo>
                  <a:pt x="5282578" y="2596828"/>
                  <a:pt x="5284684" y="2596828"/>
                  <a:pt x="5284684" y="2598933"/>
                </a:cubicBezTo>
                <a:cubicBezTo>
                  <a:pt x="5284684" y="2596828"/>
                  <a:pt x="5286789" y="2594723"/>
                  <a:pt x="5286789" y="2594723"/>
                </a:cubicBezTo>
                <a:cubicBezTo>
                  <a:pt x="5286789" y="2594723"/>
                  <a:pt x="5284684" y="2594723"/>
                  <a:pt x="5284684" y="2594723"/>
                </a:cubicBezTo>
                <a:close/>
                <a:moveTo>
                  <a:pt x="5278369" y="2591916"/>
                </a:moveTo>
                <a:cubicBezTo>
                  <a:pt x="5276030" y="2594723"/>
                  <a:pt x="5273691" y="2597529"/>
                  <a:pt x="5271352" y="2597529"/>
                </a:cubicBezTo>
                <a:cubicBezTo>
                  <a:pt x="5273691" y="2597529"/>
                  <a:pt x="5276030" y="2597529"/>
                  <a:pt x="5276030" y="2594723"/>
                </a:cubicBezTo>
                <a:cubicBezTo>
                  <a:pt x="5278369" y="2594723"/>
                  <a:pt x="5278369" y="2594723"/>
                  <a:pt x="5278369" y="2591916"/>
                </a:cubicBezTo>
                <a:close/>
                <a:moveTo>
                  <a:pt x="5268546" y="2590512"/>
                </a:moveTo>
                <a:cubicBezTo>
                  <a:pt x="5268546" y="2590512"/>
                  <a:pt x="5267142" y="2591916"/>
                  <a:pt x="5267142" y="2591916"/>
                </a:cubicBezTo>
                <a:cubicBezTo>
                  <a:pt x="5267142" y="2591916"/>
                  <a:pt x="5267142" y="2591916"/>
                  <a:pt x="5268546" y="2591916"/>
                </a:cubicBezTo>
                <a:cubicBezTo>
                  <a:pt x="5268546" y="2590512"/>
                  <a:pt x="5268546" y="2590512"/>
                  <a:pt x="5268546" y="2590512"/>
                </a:cubicBezTo>
                <a:close/>
                <a:moveTo>
                  <a:pt x="904247" y="2583497"/>
                </a:moveTo>
                <a:cubicBezTo>
                  <a:pt x="904247" y="2586304"/>
                  <a:pt x="904247" y="2586304"/>
                  <a:pt x="904247" y="2586304"/>
                </a:cubicBezTo>
                <a:cubicBezTo>
                  <a:pt x="904247" y="2586304"/>
                  <a:pt x="904247" y="2586304"/>
                  <a:pt x="907053" y="2586304"/>
                </a:cubicBezTo>
                <a:cubicBezTo>
                  <a:pt x="907053" y="2583497"/>
                  <a:pt x="907053" y="2583497"/>
                  <a:pt x="907053" y="2583497"/>
                </a:cubicBezTo>
                <a:cubicBezTo>
                  <a:pt x="904247" y="2583497"/>
                  <a:pt x="904247" y="2583497"/>
                  <a:pt x="904247" y="2583497"/>
                </a:cubicBezTo>
                <a:close/>
                <a:moveTo>
                  <a:pt x="5292402" y="2583496"/>
                </a:moveTo>
                <a:cubicBezTo>
                  <a:pt x="5290063" y="2583496"/>
                  <a:pt x="5287724" y="2585602"/>
                  <a:pt x="5285385" y="2585602"/>
                </a:cubicBezTo>
                <a:cubicBezTo>
                  <a:pt x="5285385" y="2585602"/>
                  <a:pt x="5285385" y="2587707"/>
                  <a:pt x="5285385" y="2587707"/>
                </a:cubicBezTo>
                <a:cubicBezTo>
                  <a:pt x="5287724" y="2587707"/>
                  <a:pt x="5290063" y="2585602"/>
                  <a:pt x="5292402" y="2585602"/>
                </a:cubicBezTo>
                <a:cubicBezTo>
                  <a:pt x="5292402" y="2585602"/>
                  <a:pt x="5292402" y="2583496"/>
                  <a:pt x="5292402" y="2583496"/>
                </a:cubicBezTo>
                <a:close/>
                <a:moveTo>
                  <a:pt x="5271353" y="2583496"/>
                </a:moveTo>
                <a:cubicBezTo>
                  <a:pt x="5269014" y="2583496"/>
                  <a:pt x="5266675" y="2583496"/>
                  <a:pt x="5264336" y="2584900"/>
                </a:cubicBezTo>
                <a:cubicBezTo>
                  <a:pt x="5266675" y="2584900"/>
                  <a:pt x="5266675" y="2584900"/>
                  <a:pt x="5266675" y="2584900"/>
                </a:cubicBezTo>
                <a:cubicBezTo>
                  <a:pt x="5269014" y="2584900"/>
                  <a:pt x="5269014" y="2584900"/>
                  <a:pt x="5269014" y="2584900"/>
                </a:cubicBezTo>
                <a:cubicBezTo>
                  <a:pt x="5269014" y="2583496"/>
                  <a:pt x="5269014" y="2583496"/>
                  <a:pt x="5271353" y="2583496"/>
                </a:cubicBezTo>
                <a:close/>
                <a:moveTo>
                  <a:pt x="5301384" y="2580690"/>
                </a:moveTo>
                <a:cubicBezTo>
                  <a:pt x="5299138" y="2583029"/>
                  <a:pt x="5294648" y="2585368"/>
                  <a:pt x="5292402" y="2587707"/>
                </a:cubicBezTo>
                <a:cubicBezTo>
                  <a:pt x="5296893" y="2585368"/>
                  <a:pt x="5301384" y="2583029"/>
                  <a:pt x="5303628" y="2580690"/>
                </a:cubicBezTo>
                <a:cubicBezTo>
                  <a:pt x="5303628" y="2580690"/>
                  <a:pt x="5301384" y="2580690"/>
                  <a:pt x="5301384" y="2580690"/>
                </a:cubicBezTo>
                <a:close/>
                <a:moveTo>
                  <a:pt x="5278369" y="2580690"/>
                </a:moveTo>
                <a:cubicBezTo>
                  <a:pt x="5276264" y="2580690"/>
                  <a:pt x="5274158" y="2583496"/>
                  <a:pt x="5274158" y="2583496"/>
                </a:cubicBezTo>
                <a:cubicBezTo>
                  <a:pt x="5274158" y="2583496"/>
                  <a:pt x="5276264" y="2583496"/>
                  <a:pt x="5276264" y="2583496"/>
                </a:cubicBezTo>
                <a:cubicBezTo>
                  <a:pt x="5276264" y="2583496"/>
                  <a:pt x="5278369" y="2580690"/>
                  <a:pt x="5278369" y="2580690"/>
                </a:cubicBezTo>
                <a:close/>
                <a:moveTo>
                  <a:pt x="5317662" y="2579286"/>
                </a:moveTo>
                <a:cubicBezTo>
                  <a:pt x="5312610" y="2581392"/>
                  <a:pt x="5310084" y="2581392"/>
                  <a:pt x="5305032" y="2581392"/>
                </a:cubicBezTo>
                <a:cubicBezTo>
                  <a:pt x="5310084" y="2583496"/>
                  <a:pt x="5307557" y="2583496"/>
                  <a:pt x="5312610" y="2583496"/>
                </a:cubicBezTo>
                <a:cubicBezTo>
                  <a:pt x="5315136" y="2583496"/>
                  <a:pt x="5315136" y="2581392"/>
                  <a:pt x="5317662" y="2579286"/>
                </a:cubicBezTo>
                <a:close/>
                <a:moveTo>
                  <a:pt x="5285385" y="2579285"/>
                </a:moveTo>
                <a:lnTo>
                  <a:pt x="5285386" y="2579286"/>
                </a:lnTo>
                <a:lnTo>
                  <a:pt x="5285385" y="2579286"/>
                </a:lnTo>
                <a:close/>
                <a:moveTo>
                  <a:pt x="5334960" y="2577433"/>
                </a:moveTo>
                <a:lnTo>
                  <a:pt x="5334960" y="2579726"/>
                </a:lnTo>
                <a:cubicBezTo>
                  <a:pt x="5337254" y="2579726"/>
                  <a:pt x="5339548" y="2577433"/>
                  <a:pt x="5341841" y="2577433"/>
                </a:cubicBezTo>
                <a:cubicBezTo>
                  <a:pt x="5337254" y="2579726"/>
                  <a:pt x="5332666" y="2582019"/>
                  <a:pt x="5328080" y="2584313"/>
                </a:cubicBezTo>
                <a:cubicBezTo>
                  <a:pt x="5330372" y="2582019"/>
                  <a:pt x="5332666" y="2579726"/>
                  <a:pt x="5334960" y="2577433"/>
                </a:cubicBezTo>
                <a:close/>
                <a:moveTo>
                  <a:pt x="5307838" y="2576479"/>
                </a:moveTo>
                <a:cubicBezTo>
                  <a:pt x="5307838" y="2579286"/>
                  <a:pt x="5307838" y="2579286"/>
                  <a:pt x="5305032" y="2579286"/>
                </a:cubicBezTo>
                <a:cubicBezTo>
                  <a:pt x="5307838" y="2579286"/>
                  <a:pt x="5307838" y="2579286"/>
                  <a:pt x="5307838" y="2579286"/>
                </a:cubicBezTo>
                <a:cubicBezTo>
                  <a:pt x="5307838" y="2579286"/>
                  <a:pt x="5307838" y="2579286"/>
                  <a:pt x="5307838" y="2576479"/>
                </a:cubicBezTo>
                <a:close/>
                <a:moveTo>
                  <a:pt x="5281176" y="2576479"/>
                </a:moveTo>
                <a:cubicBezTo>
                  <a:pt x="5281176" y="2576479"/>
                  <a:pt x="5281176" y="2579286"/>
                  <a:pt x="5281176" y="2579286"/>
                </a:cubicBezTo>
                <a:lnTo>
                  <a:pt x="5285385" y="2579286"/>
                </a:lnTo>
                <a:lnTo>
                  <a:pt x="5285385" y="2580690"/>
                </a:lnTo>
                <a:cubicBezTo>
                  <a:pt x="5287490" y="2580690"/>
                  <a:pt x="5287490" y="2578585"/>
                  <a:pt x="5289596" y="2578585"/>
                </a:cubicBezTo>
                <a:cubicBezTo>
                  <a:pt x="5289596" y="2578585"/>
                  <a:pt x="5289596" y="2576479"/>
                  <a:pt x="5289596" y="2576479"/>
                </a:cubicBezTo>
                <a:cubicBezTo>
                  <a:pt x="5289596" y="2576479"/>
                  <a:pt x="5287490" y="2578585"/>
                  <a:pt x="5287490" y="2578585"/>
                </a:cubicBezTo>
                <a:cubicBezTo>
                  <a:pt x="5287490" y="2578585"/>
                  <a:pt x="5285385" y="2578585"/>
                  <a:pt x="5285385" y="2578585"/>
                </a:cubicBezTo>
                <a:lnTo>
                  <a:pt x="5285385" y="2579285"/>
                </a:lnTo>
                <a:close/>
                <a:moveTo>
                  <a:pt x="5326082" y="2573673"/>
                </a:moveTo>
                <a:cubicBezTo>
                  <a:pt x="5323742" y="2576479"/>
                  <a:pt x="5321404" y="2579286"/>
                  <a:pt x="5319064" y="2579286"/>
                </a:cubicBezTo>
                <a:cubicBezTo>
                  <a:pt x="5321404" y="2579286"/>
                  <a:pt x="5321404" y="2579286"/>
                  <a:pt x="5323742" y="2579286"/>
                </a:cubicBezTo>
                <a:cubicBezTo>
                  <a:pt x="5323742" y="2576479"/>
                  <a:pt x="5326082" y="2576479"/>
                  <a:pt x="5326082" y="2573673"/>
                </a:cubicBezTo>
                <a:close/>
                <a:moveTo>
                  <a:pt x="5321872" y="2573673"/>
                </a:moveTo>
                <a:cubicBezTo>
                  <a:pt x="5317662" y="2576479"/>
                  <a:pt x="5319766" y="2573673"/>
                  <a:pt x="5317662" y="2576479"/>
                </a:cubicBezTo>
                <a:cubicBezTo>
                  <a:pt x="5319766" y="2576479"/>
                  <a:pt x="5319766" y="2576479"/>
                  <a:pt x="5321872" y="2576479"/>
                </a:cubicBezTo>
                <a:cubicBezTo>
                  <a:pt x="5321872" y="2576479"/>
                  <a:pt x="5321872" y="2573673"/>
                  <a:pt x="5321872" y="2573673"/>
                </a:cubicBezTo>
                <a:close/>
                <a:moveTo>
                  <a:pt x="5295288" y="2572270"/>
                </a:moveTo>
                <a:lnTo>
                  <a:pt x="5296612" y="2572270"/>
                </a:lnTo>
                <a:lnTo>
                  <a:pt x="5295790" y="2572819"/>
                </a:lnTo>
                <a:close/>
                <a:moveTo>
                  <a:pt x="5243286" y="2569463"/>
                </a:moveTo>
                <a:cubicBezTo>
                  <a:pt x="5239076" y="2571569"/>
                  <a:pt x="5236970" y="2571569"/>
                  <a:pt x="5234866" y="2573674"/>
                </a:cubicBezTo>
                <a:cubicBezTo>
                  <a:pt x="5236970" y="2573674"/>
                  <a:pt x="5236970" y="2573674"/>
                  <a:pt x="5239076" y="2573674"/>
                </a:cubicBezTo>
                <a:cubicBezTo>
                  <a:pt x="5239076" y="2573674"/>
                  <a:pt x="5241181" y="2573674"/>
                  <a:pt x="5241181" y="2573674"/>
                </a:cubicBezTo>
                <a:cubicBezTo>
                  <a:pt x="5241181" y="2571569"/>
                  <a:pt x="5243286" y="2571569"/>
                  <a:pt x="5243286" y="2571569"/>
                </a:cubicBezTo>
                <a:cubicBezTo>
                  <a:pt x="5243286" y="2571569"/>
                  <a:pt x="5243286" y="2569463"/>
                  <a:pt x="5243286" y="2569463"/>
                </a:cubicBezTo>
                <a:close/>
                <a:moveTo>
                  <a:pt x="5300668" y="2566917"/>
                </a:moveTo>
                <a:lnTo>
                  <a:pt x="5300822" y="2567124"/>
                </a:lnTo>
                <a:lnTo>
                  <a:pt x="5294648" y="2569269"/>
                </a:lnTo>
                <a:lnTo>
                  <a:pt x="5294648" y="2569112"/>
                </a:lnTo>
                <a:close/>
                <a:moveTo>
                  <a:pt x="5326082" y="2566657"/>
                </a:moveTo>
                <a:cubicBezTo>
                  <a:pt x="5326082" y="2566657"/>
                  <a:pt x="5321872" y="2566657"/>
                  <a:pt x="5317662" y="2572270"/>
                </a:cubicBezTo>
                <a:cubicBezTo>
                  <a:pt x="5321872" y="2572270"/>
                  <a:pt x="5323977" y="2569463"/>
                  <a:pt x="5326082" y="2566657"/>
                </a:cubicBezTo>
                <a:close/>
                <a:moveTo>
                  <a:pt x="5319066" y="2566657"/>
                </a:moveTo>
                <a:cubicBezTo>
                  <a:pt x="5316960" y="2566657"/>
                  <a:pt x="5319066" y="2566657"/>
                  <a:pt x="5314855" y="2569463"/>
                </a:cubicBezTo>
                <a:cubicBezTo>
                  <a:pt x="5316960" y="2569463"/>
                  <a:pt x="5316960" y="2569463"/>
                  <a:pt x="5316960" y="2569463"/>
                </a:cubicBezTo>
                <a:cubicBezTo>
                  <a:pt x="5316960" y="2566657"/>
                  <a:pt x="5319066" y="2566657"/>
                  <a:pt x="5319066" y="2566657"/>
                </a:cubicBezTo>
                <a:close/>
                <a:moveTo>
                  <a:pt x="817241" y="2565255"/>
                </a:moveTo>
                <a:cubicBezTo>
                  <a:pt x="814786" y="2565255"/>
                  <a:pt x="812329" y="2567594"/>
                  <a:pt x="809874" y="2567594"/>
                </a:cubicBezTo>
                <a:cubicBezTo>
                  <a:pt x="809874" y="2569933"/>
                  <a:pt x="807418" y="2569933"/>
                  <a:pt x="807418" y="2572272"/>
                </a:cubicBezTo>
                <a:cubicBezTo>
                  <a:pt x="809874" y="2569933"/>
                  <a:pt x="812329" y="2569933"/>
                  <a:pt x="814786" y="2569933"/>
                </a:cubicBezTo>
                <a:cubicBezTo>
                  <a:pt x="814786" y="2567594"/>
                  <a:pt x="817241" y="2567594"/>
                  <a:pt x="817241" y="2567594"/>
                </a:cubicBezTo>
                <a:cubicBezTo>
                  <a:pt x="817241" y="2565255"/>
                  <a:pt x="817241" y="2565255"/>
                  <a:pt x="817241" y="2565255"/>
                </a:cubicBezTo>
                <a:close/>
                <a:moveTo>
                  <a:pt x="5298857" y="2564493"/>
                </a:moveTo>
                <a:cubicBezTo>
                  <a:pt x="5298016" y="2564201"/>
                  <a:pt x="5296332" y="2564785"/>
                  <a:pt x="5291841" y="2567124"/>
                </a:cubicBezTo>
                <a:cubicBezTo>
                  <a:pt x="5291841" y="2567124"/>
                  <a:pt x="5291841" y="2569463"/>
                  <a:pt x="5289596" y="2569463"/>
                </a:cubicBezTo>
                <a:cubicBezTo>
                  <a:pt x="5294086" y="2567124"/>
                  <a:pt x="5296332" y="2564785"/>
                  <a:pt x="5294086" y="2569463"/>
                </a:cubicBezTo>
                <a:lnTo>
                  <a:pt x="5294648" y="2569269"/>
                </a:lnTo>
                <a:lnTo>
                  <a:pt x="5294648" y="2571569"/>
                </a:lnTo>
                <a:lnTo>
                  <a:pt x="5295288" y="2572270"/>
                </a:lnTo>
                <a:lnTo>
                  <a:pt x="5292402" y="2572270"/>
                </a:lnTo>
                <a:cubicBezTo>
                  <a:pt x="5294507" y="2572270"/>
                  <a:pt x="5294507" y="2572270"/>
                  <a:pt x="5294507" y="2573674"/>
                </a:cubicBezTo>
                <a:lnTo>
                  <a:pt x="5295790" y="2572819"/>
                </a:lnTo>
                <a:lnTo>
                  <a:pt x="5296893" y="2574025"/>
                </a:lnTo>
                <a:cubicBezTo>
                  <a:pt x="5294648" y="2574025"/>
                  <a:pt x="5294648" y="2574025"/>
                  <a:pt x="5292402" y="2574025"/>
                </a:cubicBezTo>
                <a:cubicBezTo>
                  <a:pt x="5294648" y="2574025"/>
                  <a:pt x="5294648" y="2574025"/>
                  <a:pt x="5294648" y="2576480"/>
                </a:cubicBezTo>
                <a:cubicBezTo>
                  <a:pt x="5294648" y="2574025"/>
                  <a:pt x="5294648" y="2574025"/>
                  <a:pt x="5296893" y="2574025"/>
                </a:cubicBezTo>
                <a:cubicBezTo>
                  <a:pt x="5296893" y="2574025"/>
                  <a:pt x="5296893" y="2574025"/>
                  <a:pt x="5299138" y="2574025"/>
                </a:cubicBezTo>
                <a:cubicBezTo>
                  <a:pt x="5299138" y="2571569"/>
                  <a:pt x="5299138" y="2574025"/>
                  <a:pt x="5299138" y="2571569"/>
                </a:cubicBezTo>
                <a:cubicBezTo>
                  <a:pt x="5303628" y="2566657"/>
                  <a:pt x="5299138" y="2569112"/>
                  <a:pt x="5301384" y="2566657"/>
                </a:cubicBezTo>
                <a:lnTo>
                  <a:pt x="5300668" y="2566917"/>
                </a:lnTo>
                <a:close/>
                <a:moveTo>
                  <a:pt x="5338220" y="2563762"/>
                </a:moveTo>
                <a:lnTo>
                  <a:pt x="5335996" y="2565307"/>
                </a:lnTo>
                <a:lnTo>
                  <a:pt x="5335432" y="2565373"/>
                </a:lnTo>
                <a:lnTo>
                  <a:pt x="5337838" y="2563869"/>
                </a:lnTo>
                <a:close/>
                <a:moveTo>
                  <a:pt x="5319064" y="2559640"/>
                </a:moveTo>
                <a:cubicBezTo>
                  <a:pt x="5316726" y="2559640"/>
                  <a:pt x="5314388" y="2562446"/>
                  <a:pt x="5312048" y="2562446"/>
                </a:cubicBezTo>
                <a:cubicBezTo>
                  <a:pt x="5309710" y="2565253"/>
                  <a:pt x="5307370" y="2565253"/>
                  <a:pt x="5305032" y="2565253"/>
                </a:cubicBezTo>
                <a:cubicBezTo>
                  <a:pt x="5305032" y="2565253"/>
                  <a:pt x="5307370" y="2565253"/>
                  <a:pt x="5309710" y="2565253"/>
                </a:cubicBezTo>
                <a:cubicBezTo>
                  <a:pt x="5309710" y="2565253"/>
                  <a:pt x="5312048" y="2562446"/>
                  <a:pt x="5312048" y="2562446"/>
                </a:cubicBezTo>
                <a:cubicBezTo>
                  <a:pt x="5314388" y="2562446"/>
                  <a:pt x="5314388" y="2562446"/>
                  <a:pt x="5316726" y="2562446"/>
                </a:cubicBezTo>
                <a:cubicBezTo>
                  <a:pt x="5316726" y="2565253"/>
                  <a:pt x="5319064" y="2565253"/>
                  <a:pt x="5321404" y="2565253"/>
                </a:cubicBezTo>
                <a:cubicBezTo>
                  <a:pt x="5323742" y="2562446"/>
                  <a:pt x="5328420" y="2562446"/>
                  <a:pt x="5333098" y="2559640"/>
                </a:cubicBezTo>
                <a:cubicBezTo>
                  <a:pt x="5328420" y="2559640"/>
                  <a:pt x="5321404" y="2562446"/>
                  <a:pt x="5316726" y="2562446"/>
                </a:cubicBezTo>
                <a:cubicBezTo>
                  <a:pt x="5316726" y="2562446"/>
                  <a:pt x="5316726" y="2559640"/>
                  <a:pt x="5319064" y="2559640"/>
                </a:cubicBezTo>
                <a:close/>
                <a:moveTo>
                  <a:pt x="5300822" y="2559640"/>
                </a:moveTo>
                <a:cubicBezTo>
                  <a:pt x="5300822" y="2559640"/>
                  <a:pt x="5299418" y="2559640"/>
                  <a:pt x="5299418" y="2562446"/>
                </a:cubicBezTo>
                <a:cubicBezTo>
                  <a:pt x="5299418" y="2562446"/>
                  <a:pt x="5299418" y="2562446"/>
                  <a:pt x="5300822" y="2562446"/>
                </a:cubicBezTo>
                <a:cubicBezTo>
                  <a:pt x="5300822" y="2559640"/>
                  <a:pt x="5300822" y="2559640"/>
                  <a:pt x="5300822" y="2559640"/>
                </a:cubicBezTo>
                <a:close/>
                <a:moveTo>
                  <a:pt x="5348722" y="2554503"/>
                </a:moveTo>
                <a:cubicBezTo>
                  <a:pt x="5351015" y="2556796"/>
                  <a:pt x="5351015" y="2554503"/>
                  <a:pt x="5351015" y="2556796"/>
                </a:cubicBezTo>
                <a:cubicBezTo>
                  <a:pt x="5348722" y="2556796"/>
                  <a:pt x="5348722" y="2556796"/>
                  <a:pt x="5348722" y="2556796"/>
                </a:cubicBezTo>
                <a:cubicBezTo>
                  <a:pt x="5346428" y="2556796"/>
                  <a:pt x="5344134" y="2559090"/>
                  <a:pt x="5341841" y="2559090"/>
                </a:cubicBezTo>
                <a:cubicBezTo>
                  <a:pt x="5344134" y="2559090"/>
                  <a:pt x="5346428" y="2559090"/>
                  <a:pt x="5348722" y="2559090"/>
                </a:cubicBezTo>
                <a:cubicBezTo>
                  <a:pt x="5345282" y="2561383"/>
                  <a:pt x="5342414" y="2562529"/>
                  <a:pt x="5339548" y="2563389"/>
                </a:cubicBezTo>
                <a:lnTo>
                  <a:pt x="5338220" y="2563762"/>
                </a:lnTo>
                <a:lnTo>
                  <a:pt x="5340115" y="2562446"/>
                </a:lnTo>
                <a:lnTo>
                  <a:pt x="5337838" y="2563869"/>
                </a:lnTo>
                <a:lnTo>
                  <a:pt x="5330372" y="2565968"/>
                </a:lnTo>
                <a:lnTo>
                  <a:pt x="5335432" y="2565373"/>
                </a:lnTo>
                <a:lnTo>
                  <a:pt x="5328888" y="2569463"/>
                </a:lnTo>
                <a:cubicBezTo>
                  <a:pt x="5331134" y="2569463"/>
                  <a:pt x="5331134" y="2569463"/>
                  <a:pt x="5333379" y="2567124"/>
                </a:cubicBezTo>
                <a:lnTo>
                  <a:pt x="5335996" y="2565307"/>
                </a:lnTo>
                <a:lnTo>
                  <a:pt x="5340121" y="2564821"/>
                </a:lnTo>
                <a:cubicBezTo>
                  <a:pt x="5342414" y="2564249"/>
                  <a:pt x="5344134" y="2563675"/>
                  <a:pt x="5346428" y="2563675"/>
                </a:cubicBezTo>
                <a:cubicBezTo>
                  <a:pt x="5348722" y="2561383"/>
                  <a:pt x="5348722" y="2561383"/>
                  <a:pt x="5348722" y="2559090"/>
                </a:cubicBezTo>
                <a:cubicBezTo>
                  <a:pt x="5348722" y="2559090"/>
                  <a:pt x="5351015" y="2556796"/>
                  <a:pt x="5353309" y="2556796"/>
                </a:cubicBezTo>
                <a:cubicBezTo>
                  <a:pt x="5351015" y="2556796"/>
                  <a:pt x="5353309" y="2552210"/>
                  <a:pt x="5348722" y="2554503"/>
                </a:cubicBezTo>
                <a:close/>
                <a:moveTo>
                  <a:pt x="5340816" y="2554377"/>
                </a:moveTo>
                <a:cubicBezTo>
                  <a:pt x="5340816" y="2554377"/>
                  <a:pt x="5340115" y="2554728"/>
                  <a:pt x="5337308" y="2555430"/>
                </a:cubicBezTo>
                <a:cubicBezTo>
                  <a:pt x="5337308" y="2555430"/>
                  <a:pt x="5340115" y="2555430"/>
                  <a:pt x="5340115" y="2555430"/>
                </a:cubicBezTo>
                <a:cubicBezTo>
                  <a:pt x="5340115" y="2554728"/>
                  <a:pt x="5340816" y="2554377"/>
                  <a:pt x="5340816" y="2554377"/>
                </a:cubicBezTo>
                <a:close/>
                <a:moveTo>
                  <a:pt x="5312984" y="2554026"/>
                </a:moveTo>
                <a:cubicBezTo>
                  <a:pt x="5312984" y="2558237"/>
                  <a:pt x="5315323" y="2556132"/>
                  <a:pt x="5310645" y="2558237"/>
                </a:cubicBezTo>
                <a:cubicBezTo>
                  <a:pt x="5310645" y="2558237"/>
                  <a:pt x="5312984" y="2558237"/>
                  <a:pt x="5315323" y="2558237"/>
                </a:cubicBezTo>
                <a:cubicBezTo>
                  <a:pt x="5315323" y="2556132"/>
                  <a:pt x="5315323" y="2556132"/>
                  <a:pt x="5315323" y="2556132"/>
                </a:cubicBezTo>
                <a:cubicBezTo>
                  <a:pt x="5317662" y="2554026"/>
                  <a:pt x="5315323" y="2556132"/>
                  <a:pt x="5317662" y="2554026"/>
                </a:cubicBezTo>
                <a:cubicBezTo>
                  <a:pt x="5315323" y="2554026"/>
                  <a:pt x="5315323" y="2554026"/>
                  <a:pt x="5312984" y="2554026"/>
                </a:cubicBezTo>
                <a:close/>
                <a:moveTo>
                  <a:pt x="5328888" y="2548413"/>
                </a:moveTo>
                <a:cubicBezTo>
                  <a:pt x="5326550" y="2548413"/>
                  <a:pt x="5324210" y="2548413"/>
                  <a:pt x="5321872" y="2551220"/>
                </a:cubicBezTo>
                <a:cubicBezTo>
                  <a:pt x="5324210" y="2551220"/>
                  <a:pt x="5326550" y="2551220"/>
                  <a:pt x="5326550" y="2551220"/>
                </a:cubicBezTo>
                <a:cubicBezTo>
                  <a:pt x="5328888" y="2548413"/>
                  <a:pt x="5328888" y="2548413"/>
                  <a:pt x="5328888" y="2548413"/>
                </a:cubicBezTo>
                <a:close/>
                <a:moveTo>
                  <a:pt x="5354148" y="2547010"/>
                </a:moveTo>
                <a:cubicBezTo>
                  <a:pt x="5354148" y="2549116"/>
                  <a:pt x="5354148" y="2549116"/>
                  <a:pt x="5354148" y="2549116"/>
                </a:cubicBezTo>
                <a:cubicBezTo>
                  <a:pt x="5356252" y="2551221"/>
                  <a:pt x="5356252" y="2551221"/>
                  <a:pt x="5356252" y="2551221"/>
                </a:cubicBezTo>
                <a:cubicBezTo>
                  <a:pt x="5356252" y="2549116"/>
                  <a:pt x="5358358" y="2547010"/>
                  <a:pt x="5358358" y="2547010"/>
                </a:cubicBezTo>
                <a:cubicBezTo>
                  <a:pt x="5356252" y="2547010"/>
                  <a:pt x="5356252" y="2547010"/>
                  <a:pt x="5354148" y="2547010"/>
                </a:cubicBezTo>
                <a:close/>
                <a:moveTo>
                  <a:pt x="5321872" y="2547010"/>
                </a:moveTo>
                <a:cubicBezTo>
                  <a:pt x="5321872" y="2547010"/>
                  <a:pt x="5321872" y="2547010"/>
                  <a:pt x="5321872" y="2548414"/>
                </a:cubicBezTo>
                <a:cubicBezTo>
                  <a:pt x="5321872" y="2548414"/>
                  <a:pt x="5321872" y="2548414"/>
                  <a:pt x="5324678" y="2548414"/>
                </a:cubicBezTo>
                <a:cubicBezTo>
                  <a:pt x="5324678" y="2547010"/>
                  <a:pt x="5324678" y="2547010"/>
                  <a:pt x="5324678" y="2547010"/>
                </a:cubicBezTo>
                <a:cubicBezTo>
                  <a:pt x="5324678" y="2547010"/>
                  <a:pt x="5321872" y="2547010"/>
                  <a:pt x="5321872" y="2547010"/>
                </a:cubicBezTo>
                <a:close/>
                <a:moveTo>
                  <a:pt x="5274160" y="2547010"/>
                </a:moveTo>
                <a:cubicBezTo>
                  <a:pt x="5274160" y="2548414"/>
                  <a:pt x="5274160" y="2548414"/>
                  <a:pt x="5275564" y="2548414"/>
                </a:cubicBezTo>
                <a:cubicBezTo>
                  <a:pt x="5275564" y="2547010"/>
                  <a:pt x="5275564" y="2547010"/>
                  <a:pt x="5275564" y="2547010"/>
                </a:cubicBezTo>
                <a:cubicBezTo>
                  <a:pt x="5275564" y="2547010"/>
                  <a:pt x="5274160" y="2547010"/>
                  <a:pt x="5274160" y="2547010"/>
                </a:cubicBezTo>
                <a:close/>
                <a:moveTo>
                  <a:pt x="5273224" y="2544204"/>
                </a:moveTo>
                <a:cubicBezTo>
                  <a:pt x="5273224" y="2544204"/>
                  <a:pt x="5268546" y="2547010"/>
                  <a:pt x="5270886" y="2547010"/>
                </a:cubicBezTo>
                <a:cubicBezTo>
                  <a:pt x="5273224" y="2544204"/>
                  <a:pt x="5273224" y="2544204"/>
                  <a:pt x="5275564" y="2544204"/>
                </a:cubicBezTo>
                <a:cubicBezTo>
                  <a:pt x="5273224" y="2544204"/>
                  <a:pt x="5273224" y="2544204"/>
                  <a:pt x="5273224" y="2544204"/>
                </a:cubicBezTo>
                <a:close/>
                <a:moveTo>
                  <a:pt x="5383126" y="2536158"/>
                </a:moveTo>
                <a:lnTo>
                  <a:pt x="5387714" y="2536158"/>
                </a:lnTo>
                <a:cubicBezTo>
                  <a:pt x="5387714" y="2536158"/>
                  <a:pt x="5385420" y="2538451"/>
                  <a:pt x="5385420" y="2538451"/>
                </a:cubicBezTo>
                <a:cubicBezTo>
                  <a:pt x="5380832" y="2540744"/>
                  <a:pt x="5383126" y="2538451"/>
                  <a:pt x="5383126" y="2536158"/>
                </a:cubicBezTo>
                <a:close/>
                <a:moveTo>
                  <a:pt x="5304202" y="2533454"/>
                </a:moveTo>
                <a:lnTo>
                  <a:pt x="5302849" y="2536158"/>
                </a:lnTo>
                <a:cubicBezTo>
                  <a:pt x="5300556" y="2536158"/>
                  <a:pt x="5300556" y="2536158"/>
                  <a:pt x="5300556" y="2536158"/>
                </a:cubicBezTo>
                <a:lnTo>
                  <a:pt x="5300967" y="2535336"/>
                </a:lnTo>
                <a:close/>
                <a:moveTo>
                  <a:pt x="5194404" y="2532977"/>
                </a:moveTo>
                <a:lnTo>
                  <a:pt x="5195574" y="2532977"/>
                </a:lnTo>
                <a:lnTo>
                  <a:pt x="5192766" y="2534381"/>
                </a:lnTo>
                <a:close/>
                <a:moveTo>
                  <a:pt x="5305143" y="2531572"/>
                </a:moveTo>
                <a:cubicBezTo>
                  <a:pt x="5305143" y="2531572"/>
                  <a:pt x="5305143" y="2531572"/>
                  <a:pt x="5307437" y="2531572"/>
                </a:cubicBezTo>
                <a:lnTo>
                  <a:pt x="5304202" y="2533454"/>
                </a:lnTo>
                <a:close/>
                <a:moveTo>
                  <a:pt x="5197678" y="2530170"/>
                </a:moveTo>
                <a:lnTo>
                  <a:pt x="5194404" y="2532977"/>
                </a:lnTo>
                <a:lnTo>
                  <a:pt x="5193468" y="2532977"/>
                </a:lnTo>
                <a:cubicBezTo>
                  <a:pt x="5193468" y="2532977"/>
                  <a:pt x="5191364" y="2532977"/>
                  <a:pt x="5191364" y="2535083"/>
                </a:cubicBezTo>
                <a:lnTo>
                  <a:pt x="5192766" y="2534381"/>
                </a:lnTo>
                <a:lnTo>
                  <a:pt x="5195222" y="2534381"/>
                </a:lnTo>
                <a:cubicBezTo>
                  <a:pt x="5195222" y="2534381"/>
                  <a:pt x="5197678" y="2534381"/>
                  <a:pt x="5197678" y="2534381"/>
                </a:cubicBezTo>
                <a:cubicBezTo>
                  <a:pt x="5197678" y="2532276"/>
                  <a:pt x="5200134" y="2532276"/>
                  <a:pt x="5202590" y="2532276"/>
                </a:cubicBezTo>
                <a:cubicBezTo>
                  <a:pt x="5200134" y="2532276"/>
                  <a:pt x="5200134" y="2532276"/>
                  <a:pt x="5197678" y="2530170"/>
                </a:cubicBezTo>
                <a:close/>
                <a:moveTo>
                  <a:pt x="5282580" y="2528767"/>
                </a:moveTo>
                <a:cubicBezTo>
                  <a:pt x="5282580" y="2528767"/>
                  <a:pt x="5285386" y="2530170"/>
                  <a:pt x="5285386" y="2530170"/>
                </a:cubicBezTo>
                <a:cubicBezTo>
                  <a:pt x="5285386" y="2528767"/>
                  <a:pt x="5285386" y="2528767"/>
                  <a:pt x="5285386" y="2528767"/>
                </a:cubicBezTo>
                <a:cubicBezTo>
                  <a:pt x="5285386" y="2528767"/>
                  <a:pt x="5282580" y="2528767"/>
                  <a:pt x="5282580" y="2528767"/>
                </a:cubicBezTo>
                <a:close/>
                <a:moveTo>
                  <a:pt x="5217986" y="2522399"/>
                </a:moveTo>
                <a:lnTo>
                  <a:pt x="5222572" y="2522399"/>
                </a:lnTo>
                <a:cubicBezTo>
                  <a:pt x="5222572" y="2522399"/>
                  <a:pt x="5222572" y="2524692"/>
                  <a:pt x="5220278" y="2524692"/>
                </a:cubicBezTo>
                <a:cubicBezTo>
                  <a:pt x="5215692" y="2526985"/>
                  <a:pt x="5217986" y="2524692"/>
                  <a:pt x="5217986" y="2522399"/>
                </a:cubicBezTo>
                <a:close/>
                <a:moveTo>
                  <a:pt x="850920" y="2518945"/>
                </a:moveTo>
                <a:cubicBezTo>
                  <a:pt x="849049" y="2521050"/>
                  <a:pt x="847179" y="2521050"/>
                  <a:pt x="845308" y="2521050"/>
                </a:cubicBezTo>
                <a:cubicBezTo>
                  <a:pt x="847179" y="2521050"/>
                  <a:pt x="847179" y="2523155"/>
                  <a:pt x="847179" y="2523155"/>
                </a:cubicBezTo>
                <a:cubicBezTo>
                  <a:pt x="849049" y="2523155"/>
                  <a:pt x="849049" y="2521050"/>
                  <a:pt x="850920" y="2521050"/>
                </a:cubicBezTo>
                <a:cubicBezTo>
                  <a:pt x="850920" y="2521050"/>
                  <a:pt x="850920" y="2518945"/>
                  <a:pt x="850920" y="2518945"/>
                </a:cubicBezTo>
                <a:close/>
                <a:moveTo>
                  <a:pt x="808504" y="2515519"/>
                </a:moveTo>
                <a:lnTo>
                  <a:pt x="802768" y="2517812"/>
                </a:lnTo>
                <a:lnTo>
                  <a:pt x="803094" y="2517485"/>
                </a:lnTo>
                <a:close/>
                <a:moveTo>
                  <a:pt x="805062" y="2515519"/>
                </a:moveTo>
                <a:lnTo>
                  <a:pt x="803094" y="2517485"/>
                </a:lnTo>
                <a:lnTo>
                  <a:pt x="795887" y="2520106"/>
                </a:lnTo>
                <a:cubicBezTo>
                  <a:pt x="798181" y="2520106"/>
                  <a:pt x="798181" y="2520106"/>
                  <a:pt x="800474" y="2520106"/>
                </a:cubicBezTo>
                <a:cubicBezTo>
                  <a:pt x="798181" y="2520106"/>
                  <a:pt x="793592" y="2520106"/>
                  <a:pt x="791300" y="2522399"/>
                </a:cubicBezTo>
                <a:cubicBezTo>
                  <a:pt x="789006" y="2522399"/>
                  <a:pt x="789006" y="2522399"/>
                  <a:pt x="789006" y="2522399"/>
                </a:cubicBezTo>
                <a:cubicBezTo>
                  <a:pt x="793592" y="2520106"/>
                  <a:pt x="800474" y="2517812"/>
                  <a:pt x="805062" y="2515519"/>
                </a:cubicBezTo>
                <a:close/>
                <a:moveTo>
                  <a:pt x="853727" y="2504912"/>
                </a:moveTo>
                <a:cubicBezTo>
                  <a:pt x="853727" y="2504912"/>
                  <a:pt x="853727" y="2507718"/>
                  <a:pt x="853727" y="2507718"/>
                </a:cubicBezTo>
                <a:cubicBezTo>
                  <a:pt x="856067" y="2507718"/>
                  <a:pt x="858405" y="2507718"/>
                  <a:pt x="860744" y="2504912"/>
                </a:cubicBezTo>
                <a:cubicBezTo>
                  <a:pt x="860744" y="2504912"/>
                  <a:pt x="860744" y="2504912"/>
                  <a:pt x="858405" y="2504912"/>
                </a:cubicBezTo>
                <a:cubicBezTo>
                  <a:pt x="858405" y="2504912"/>
                  <a:pt x="856067" y="2504912"/>
                  <a:pt x="853727" y="2504912"/>
                </a:cubicBezTo>
                <a:close/>
                <a:moveTo>
                  <a:pt x="717905" y="2494882"/>
                </a:moveTo>
                <a:lnTo>
                  <a:pt x="717536" y="2495160"/>
                </a:lnTo>
                <a:lnTo>
                  <a:pt x="717767" y="2494929"/>
                </a:lnTo>
                <a:close/>
                <a:moveTo>
                  <a:pt x="864953" y="2493685"/>
                </a:moveTo>
                <a:cubicBezTo>
                  <a:pt x="864953" y="2493685"/>
                  <a:pt x="864953" y="2496492"/>
                  <a:pt x="864953" y="2496492"/>
                </a:cubicBezTo>
                <a:cubicBezTo>
                  <a:pt x="867760" y="2496492"/>
                  <a:pt x="867760" y="2493685"/>
                  <a:pt x="867760" y="2493685"/>
                </a:cubicBezTo>
                <a:cubicBezTo>
                  <a:pt x="864953" y="2493685"/>
                  <a:pt x="864953" y="2493685"/>
                  <a:pt x="864953" y="2493685"/>
                </a:cubicBezTo>
                <a:close/>
                <a:moveTo>
                  <a:pt x="870566" y="2490879"/>
                </a:moveTo>
                <a:cubicBezTo>
                  <a:pt x="870566" y="2490879"/>
                  <a:pt x="870566" y="2493685"/>
                  <a:pt x="870566" y="2493685"/>
                </a:cubicBezTo>
                <a:cubicBezTo>
                  <a:pt x="872671" y="2493685"/>
                  <a:pt x="872671" y="2493685"/>
                  <a:pt x="872671" y="2493685"/>
                </a:cubicBezTo>
                <a:cubicBezTo>
                  <a:pt x="874777" y="2493685"/>
                  <a:pt x="874777" y="2493685"/>
                  <a:pt x="874777" y="2493685"/>
                </a:cubicBezTo>
                <a:cubicBezTo>
                  <a:pt x="874777" y="2490879"/>
                  <a:pt x="874777" y="2490879"/>
                  <a:pt x="874777" y="2490879"/>
                </a:cubicBezTo>
                <a:cubicBezTo>
                  <a:pt x="874777" y="2490879"/>
                  <a:pt x="872671" y="2490879"/>
                  <a:pt x="870566" y="2490879"/>
                </a:cubicBezTo>
                <a:close/>
                <a:moveTo>
                  <a:pt x="745673" y="2489476"/>
                </a:moveTo>
                <a:cubicBezTo>
                  <a:pt x="745673" y="2490880"/>
                  <a:pt x="745673" y="2490880"/>
                  <a:pt x="745673" y="2490880"/>
                </a:cubicBezTo>
                <a:cubicBezTo>
                  <a:pt x="745673" y="2490880"/>
                  <a:pt x="745673" y="2490880"/>
                  <a:pt x="748479" y="2490880"/>
                </a:cubicBezTo>
                <a:cubicBezTo>
                  <a:pt x="745673" y="2489476"/>
                  <a:pt x="745673" y="2489476"/>
                  <a:pt x="745673" y="2489476"/>
                </a:cubicBezTo>
                <a:close/>
                <a:moveTo>
                  <a:pt x="741463" y="2489476"/>
                </a:moveTo>
                <a:cubicBezTo>
                  <a:pt x="739359" y="2489476"/>
                  <a:pt x="739359" y="2491581"/>
                  <a:pt x="737252" y="2491581"/>
                </a:cubicBezTo>
                <a:cubicBezTo>
                  <a:pt x="739359" y="2491581"/>
                  <a:pt x="741463" y="2491581"/>
                  <a:pt x="741463" y="2493686"/>
                </a:cubicBezTo>
                <a:cubicBezTo>
                  <a:pt x="741463" y="2491581"/>
                  <a:pt x="741463" y="2491581"/>
                  <a:pt x="741463" y="2491581"/>
                </a:cubicBezTo>
                <a:cubicBezTo>
                  <a:pt x="741463" y="2491581"/>
                  <a:pt x="741463" y="2489476"/>
                  <a:pt x="741463" y="2489476"/>
                </a:cubicBezTo>
                <a:close/>
                <a:moveTo>
                  <a:pt x="723687" y="2489476"/>
                </a:moveTo>
                <a:cubicBezTo>
                  <a:pt x="723687" y="2489476"/>
                  <a:pt x="721349" y="2491815"/>
                  <a:pt x="719010" y="2491815"/>
                </a:cubicBezTo>
                <a:cubicBezTo>
                  <a:pt x="726027" y="2494154"/>
                  <a:pt x="719010" y="2491815"/>
                  <a:pt x="723687" y="2496493"/>
                </a:cubicBezTo>
                <a:cubicBezTo>
                  <a:pt x="723687" y="2494154"/>
                  <a:pt x="726027" y="2494154"/>
                  <a:pt x="726027" y="2494154"/>
                </a:cubicBezTo>
                <a:cubicBezTo>
                  <a:pt x="726027" y="2491815"/>
                  <a:pt x="726027" y="2491815"/>
                  <a:pt x="723687" y="2489476"/>
                </a:cubicBezTo>
                <a:close/>
                <a:moveTo>
                  <a:pt x="5183700" y="2489474"/>
                </a:moveTo>
                <a:cubicBezTo>
                  <a:pt x="5181432" y="2489474"/>
                  <a:pt x="5176899" y="2489474"/>
                  <a:pt x="5170098" y="2491679"/>
                </a:cubicBezTo>
                <a:cubicBezTo>
                  <a:pt x="5170098" y="2493885"/>
                  <a:pt x="5170098" y="2493885"/>
                  <a:pt x="5170098" y="2493885"/>
                </a:cubicBezTo>
                <a:cubicBezTo>
                  <a:pt x="5167832" y="2493885"/>
                  <a:pt x="5165564" y="2496090"/>
                  <a:pt x="5163298" y="2498295"/>
                </a:cubicBezTo>
                <a:cubicBezTo>
                  <a:pt x="5163298" y="2498295"/>
                  <a:pt x="5165564" y="2498295"/>
                  <a:pt x="5165564" y="2498295"/>
                </a:cubicBezTo>
                <a:cubicBezTo>
                  <a:pt x="5167832" y="2498295"/>
                  <a:pt x="5167832" y="2498295"/>
                  <a:pt x="5170098" y="2498295"/>
                </a:cubicBezTo>
                <a:cubicBezTo>
                  <a:pt x="5170098" y="2498295"/>
                  <a:pt x="5167832" y="2500501"/>
                  <a:pt x="5167832" y="2500501"/>
                </a:cubicBezTo>
                <a:cubicBezTo>
                  <a:pt x="5167832" y="2500501"/>
                  <a:pt x="5167832" y="2500501"/>
                  <a:pt x="5170098" y="2500501"/>
                </a:cubicBezTo>
                <a:cubicBezTo>
                  <a:pt x="5170098" y="2502706"/>
                  <a:pt x="5170098" y="2502706"/>
                  <a:pt x="5170098" y="2502706"/>
                </a:cubicBezTo>
                <a:cubicBezTo>
                  <a:pt x="5174632" y="2502706"/>
                  <a:pt x="5174632" y="2500501"/>
                  <a:pt x="5176899" y="2502706"/>
                </a:cubicBezTo>
                <a:cubicBezTo>
                  <a:pt x="5176899" y="2502706"/>
                  <a:pt x="5176899" y="2502706"/>
                  <a:pt x="5176899" y="2504911"/>
                </a:cubicBezTo>
                <a:cubicBezTo>
                  <a:pt x="5176899" y="2504911"/>
                  <a:pt x="5179166" y="2504911"/>
                  <a:pt x="5179166" y="2504911"/>
                </a:cubicBezTo>
                <a:cubicBezTo>
                  <a:pt x="5179166" y="2504911"/>
                  <a:pt x="5179166" y="2502706"/>
                  <a:pt x="5176899" y="2502706"/>
                </a:cubicBezTo>
                <a:cubicBezTo>
                  <a:pt x="5185966" y="2498295"/>
                  <a:pt x="5188234" y="2491679"/>
                  <a:pt x="5192768" y="2489474"/>
                </a:cubicBezTo>
                <a:cubicBezTo>
                  <a:pt x="5190500" y="2489474"/>
                  <a:pt x="5185966" y="2489474"/>
                  <a:pt x="5183700" y="2489474"/>
                </a:cubicBezTo>
                <a:close/>
                <a:moveTo>
                  <a:pt x="730236" y="2486669"/>
                </a:moveTo>
                <a:cubicBezTo>
                  <a:pt x="727429" y="2490880"/>
                  <a:pt x="730236" y="2486669"/>
                  <a:pt x="727429" y="2490880"/>
                </a:cubicBezTo>
                <a:lnTo>
                  <a:pt x="729534" y="2490880"/>
                </a:lnTo>
                <a:cubicBezTo>
                  <a:pt x="729534" y="2490880"/>
                  <a:pt x="729534" y="2490880"/>
                  <a:pt x="727429" y="2493686"/>
                </a:cubicBezTo>
                <a:cubicBezTo>
                  <a:pt x="729534" y="2493686"/>
                  <a:pt x="729534" y="2493686"/>
                  <a:pt x="729534" y="2493686"/>
                </a:cubicBezTo>
                <a:cubicBezTo>
                  <a:pt x="731640" y="2493686"/>
                  <a:pt x="731640" y="2493686"/>
                  <a:pt x="731640" y="2493686"/>
                </a:cubicBezTo>
                <a:cubicBezTo>
                  <a:pt x="731640" y="2490880"/>
                  <a:pt x="731640" y="2490880"/>
                  <a:pt x="729534" y="2490880"/>
                </a:cubicBezTo>
                <a:lnTo>
                  <a:pt x="730236" y="2490880"/>
                </a:lnTo>
                <a:cubicBezTo>
                  <a:pt x="730236" y="2490880"/>
                  <a:pt x="730236" y="2490880"/>
                  <a:pt x="730236" y="2488775"/>
                </a:cubicBezTo>
                <a:cubicBezTo>
                  <a:pt x="730236" y="2488775"/>
                  <a:pt x="730236" y="2488775"/>
                  <a:pt x="730236" y="2486669"/>
                </a:cubicBezTo>
                <a:close/>
                <a:moveTo>
                  <a:pt x="689072" y="2486669"/>
                </a:moveTo>
                <a:cubicBezTo>
                  <a:pt x="689072" y="2486669"/>
                  <a:pt x="689072" y="2489476"/>
                  <a:pt x="689072" y="2489476"/>
                </a:cubicBezTo>
                <a:cubicBezTo>
                  <a:pt x="691412" y="2486669"/>
                  <a:pt x="691412" y="2486669"/>
                  <a:pt x="693751" y="2486669"/>
                </a:cubicBezTo>
                <a:close/>
                <a:moveTo>
                  <a:pt x="748479" y="2485266"/>
                </a:moveTo>
                <a:cubicBezTo>
                  <a:pt x="748479" y="2485266"/>
                  <a:pt x="750583" y="2486670"/>
                  <a:pt x="750583" y="2486670"/>
                </a:cubicBezTo>
                <a:cubicBezTo>
                  <a:pt x="750583" y="2485266"/>
                  <a:pt x="752690" y="2485266"/>
                  <a:pt x="752690" y="2485266"/>
                </a:cubicBezTo>
                <a:cubicBezTo>
                  <a:pt x="750583" y="2485266"/>
                  <a:pt x="750583" y="2485266"/>
                  <a:pt x="748479" y="2485266"/>
                </a:cubicBezTo>
                <a:close/>
                <a:moveTo>
                  <a:pt x="869281" y="2483416"/>
                </a:moveTo>
                <a:lnTo>
                  <a:pt x="870566" y="2483416"/>
                </a:lnTo>
                <a:lnTo>
                  <a:pt x="870566" y="2483820"/>
                </a:lnTo>
                <a:lnTo>
                  <a:pt x="867760" y="2484944"/>
                </a:lnTo>
                <a:lnTo>
                  <a:pt x="867760" y="2484431"/>
                </a:lnTo>
                <a:close/>
                <a:moveTo>
                  <a:pt x="759706" y="2482460"/>
                </a:moveTo>
                <a:cubicBezTo>
                  <a:pt x="759706" y="2482460"/>
                  <a:pt x="759706" y="2485266"/>
                  <a:pt x="759706" y="2485266"/>
                </a:cubicBezTo>
                <a:cubicBezTo>
                  <a:pt x="759706" y="2485266"/>
                  <a:pt x="761811" y="2485266"/>
                  <a:pt x="761811" y="2485266"/>
                </a:cubicBezTo>
                <a:cubicBezTo>
                  <a:pt x="763916" y="2485266"/>
                  <a:pt x="763916" y="2485266"/>
                  <a:pt x="763916" y="2482460"/>
                </a:cubicBezTo>
                <a:cubicBezTo>
                  <a:pt x="761811" y="2482460"/>
                  <a:pt x="761811" y="2482460"/>
                  <a:pt x="759706" y="2482460"/>
                </a:cubicBezTo>
                <a:close/>
                <a:moveTo>
                  <a:pt x="690943" y="2482460"/>
                </a:moveTo>
                <a:cubicBezTo>
                  <a:pt x="690943" y="2482460"/>
                  <a:pt x="690943" y="2485266"/>
                  <a:pt x="690943" y="2485266"/>
                </a:cubicBezTo>
                <a:cubicBezTo>
                  <a:pt x="693047" y="2485266"/>
                  <a:pt x="690943" y="2485266"/>
                  <a:pt x="693047" y="2485266"/>
                </a:cubicBezTo>
                <a:cubicBezTo>
                  <a:pt x="693047" y="2485266"/>
                  <a:pt x="693047" y="2485266"/>
                  <a:pt x="695154" y="2485266"/>
                </a:cubicBezTo>
                <a:cubicBezTo>
                  <a:pt x="693047" y="2485266"/>
                  <a:pt x="693047" y="2482460"/>
                  <a:pt x="693047" y="2482460"/>
                </a:cubicBezTo>
                <a:cubicBezTo>
                  <a:pt x="693047" y="2482460"/>
                  <a:pt x="690943" y="2482460"/>
                  <a:pt x="690943" y="2482460"/>
                </a:cubicBezTo>
                <a:close/>
                <a:moveTo>
                  <a:pt x="870566" y="2478249"/>
                </a:moveTo>
                <a:cubicBezTo>
                  <a:pt x="870566" y="2479653"/>
                  <a:pt x="870566" y="2479653"/>
                  <a:pt x="870566" y="2479653"/>
                </a:cubicBezTo>
                <a:cubicBezTo>
                  <a:pt x="870566" y="2478249"/>
                  <a:pt x="870566" y="2478249"/>
                  <a:pt x="871971" y="2478249"/>
                </a:cubicBezTo>
                <a:cubicBezTo>
                  <a:pt x="870566" y="2478249"/>
                  <a:pt x="870566" y="2478249"/>
                  <a:pt x="870566" y="2478249"/>
                </a:cubicBezTo>
                <a:close/>
                <a:moveTo>
                  <a:pt x="726209" y="2477747"/>
                </a:moveTo>
                <a:lnTo>
                  <a:pt x="727438" y="2478472"/>
                </a:lnTo>
                <a:lnTo>
                  <a:pt x="726331" y="2479579"/>
                </a:lnTo>
                <a:lnTo>
                  <a:pt x="726452" y="2479083"/>
                </a:lnTo>
                <a:lnTo>
                  <a:pt x="725814" y="2477898"/>
                </a:lnTo>
                <a:close/>
                <a:moveTo>
                  <a:pt x="729372" y="2476537"/>
                </a:moveTo>
                <a:lnTo>
                  <a:pt x="728949" y="2476962"/>
                </a:lnTo>
                <a:lnTo>
                  <a:pt x="728758" y="2476772"/>
                </a:lnTo>
                <a:close/>
                <a:moveTo>
                  <a:pt x="743917" y="2472636"/>
                </a:moveTo>
                <a:cubicBezTo>
                  <a:pt x="741463" y="2472636"/>
                  <a:pt x="741463" y="2475443"/>
                  <a:pt x="741463" y="2478249"/>
                </a:cubicBezTo>
                <a:cubicBezTo>
                  <a:pt x="743917" y="2475443"/>
                  <a:pt x="743917" y="2475443"/>
                  <a:pt x="746374" y="2475443"/>
                </a:cubicBezTo>
                <a:cubicBezTo>
                  <a:pt x="748831" y="2475443"/>
                  <a:pt x="748831" y="2475443"/>
                  <a:pt x="751285" y="2472636"/>
                </a:cubicBezTo>
                <a:cubicBezTo>
                  <a:pt x="748831" y="2472636"/>
                  <a:pt x="746374" y="2472636"/>
                  <a:pt x="743917" y="2472636"/>
                </a:cubicBezTo>
                <a:close/>
                <a:moveTo>
                  <a:pt x="737252" y="2471233"/>
                </a:moveTo>
                <a:lnTo>
                  <a:pt x="737252" y="2472636"/>
                </a:lnTo>
                <a:cubicBezTo>
                  <a:pt x="734446" y="2478249"/>
                  <a:pt x="734446" y="2472636"/>
                  <a:pt x="737252" y="2475443"/>
                </a:cubicBezTo>
                <a:lnTo>
                  <a:pt x="737252" y="2472637"/>
                </a:lnTo>
                <a:cubicBezTo>
                  <a:pt x="737252" y="2472637"/>
                  <a:pt x="738657" y="2472637"/>
                  <a:pt x="738657" y="2472637"/>
                </a:cubicBezTo>
                <a:cubicBezTo>
                  <a:pt x="738657" y="2471233"/>
                  <a:pt x="737252" y="2471233"/>
                  <a:pt x="737252" y="2471233"/>
                </a:cubicBezTo>
                <a:close/>
                <a:moveTo>
                  <a:pt x="789175" y="2470765"/>
                </a:moveTo>
                <a:cubicBezTo>
                  <a:pt x="787070" y="2468426"/>
                  <a:pt x="784966" y="2473104"/>
                  <a:pt x="784966" y="2475443"/>
                </a:cubicBezTo>
                <a:cubicBezTo>
                  <a:pt x="787070" y="2475443"/>
                  <a:pt x="787070" y="2473104"/>
                  <a:pt x="789175" y="2473104"/>
                </a:cubicBezTo>
                <a:cubicBezTo>
                  <a:pt x="789175" y="2473104"/>
                  <a:pt x="787070" y="2473104"/>
                  <a:pt x="787070" y="2473104"/>
                </a:cubicBezTo>
                <a:cubicBezTo>
                  <a:pt x="787070" y="2473104"/>
                  <a:pt x="787070" y="2470765"/>
                  <a:pt x="789175" y="2470765"/>
                </a:cubicBezTo>
                <a:close/>
                <a:moveTo>
                  <a:pt x="744269" y="2468426"/>
                </a:moveTo>
                <a:cubicBezTo>
                  <a:pt x="741463" y="2468426"/>
                  <a:pt x="741463" y="2471233"/>
                  <a:pt x="738655" y="2471233"/>
                </a:cubicBezTo>
                <a:cubicBezTo>
                  <a:pt x="738655" y="2471233"/>
                  <a:pt x="738655" y="2471233"/>
                  <a:pt x="741463" y="2471233"/>
                </a:cubicBezTo>
                <a:cubicBezTo>
                  <a:pt x="741463" y="2471233"/>
                  <a:pt x="741463" y="2471233"/>
                  <a:pt x="744269" y="2468426"/>
                </a:cubicBezTo>
                <a:close/>
                <a:moveTo>
                  <a:pt x="720412" y="2468426"/>
                </a:moveTo>
                <a:cubicBezTo>
                  <a:pt x="720412" y="2468426"/>
                  <a:pt x="719010" y="2468426"/>
                  <a:pt x="719010" y="2471233"/>
                </a:cubicBezTo>
                <a:cubicBezTo>
                  <a:pt x="719010" y="2471233"/>
                  <a:pt x="719010" y="2471233"/>
                  <a:pt x="720412" y="2471233"/>
                </a:cubicBezTo>
                <a:cubicBezTo>
                  <a:pt x="720412" y="2468426"/>
                  <a:pt x="720412" y="2468426"/>
                  <a:pt x="720412" y="2468426"/>
                </a:cubicBezTo>
                <a:close/>
                <a:moveTo>
                  <a:pt x="832585" y="2467366"/>
                </a:moveTo>
                <a:lnTo>
                  <a:pt x="832585" y="2468511"/>
                </a:lnTo>
                <a:lnTo>
                  <a:pt x="830291" y="2469659"/>
                </a:lnTo>
                <a:cubicBezTo>
                  <a:pt x="832585" y="2469659"/>
                  <a:pt x="832585" y="2469659"/>
                  <a:pt x="832585" y="2467366"/>
                </a:cubicBezTo>
                <a:close/>
                <a:moveTo>
                  <a:pt x="827998" y="2467366"/>
                </a:moveTo>
                <a:cubicBezTo>
                  <a:pt x="830291" y="2467366"/>
                  <a:pt x="830291" y="2467366"/>
                  <a:pt x="830291" y="2467366"/>
                </a:cubicBezTo>
                <a:cubicBezTo>
                  <a:pt x="830291" y="2467366"/>
                  <a:pt x="830291" y="2467366"/>
                  <a:pt x="830291" y="2469659"/>
                </a:cubicBezTo>
                <a:cubicBezTo>
                  <a:pt x="830291" y="2469659"/>
                  <a:pt x="832585" y="2469659"/>
                  <a:pt x="832585" y="2469659"/>
                </a:cubicBezTo>
                <a:cubicBezTo>
                  <a:pt x="830291" y="2469659"/>
                  <a:pt x="827998" y="2471951"/>
                  <a:pt x="827998" y="2471951"/>
                </a:cubicBezTo>
                <a:cubicBezTo>
                  <a:pt x="827998" y="2471951"/>
                  <a:pt x="827998" y="2471951"/>
                  <a:pt x="825704" y="2471951"/>
                </a:cubicBezTo>
                <a:cubicBezTo>
                  <a:pt x="823411" y="2471951"/>
                  <a:pt x="823411" y="2471951"/>
                  <a:pt x="821117" y="2474244"/>
                </a:cubicBezTo>
                <a:cubicBezTo>
                  <a:pt x="818823" y="2474244"/>
                  <a:pt x="816530" y="2474244"/>
                  <a:pt x="814236" y="2474244"/>
                </a:cubicBezTo>
                <a:cubicBezTo>
                  <a:pt x="816530" y="2474244"/>
                  <a:pt x="818823" y="2471951"/>
                  <a:pt x="821117" y="2471951"/>
                </a:cubicBezTo>
                <a:cubicBezTo>
                  <a:pt x="821117" y="2471951"/>
                  <a:pt x="823411" y="2471951"/>
                  <a:pt x="823411" y="2471951"/>
                </a:cubicBezTo>
                <a:cubicBezTo>
                  <a:pt x="825704" y="2469659"/>
                  <a:pt x="827998" y="2469659"/>
                  <a:pt x="827998" y="2467366"/>
                </a:cubicBezTo>
                <a:close/>
                <a:moveTo>
                  <a:pt x="814435" y="2467023"/>
                </a:moveTo>
                <a:cubicBezTo>
                  <a:pt x="812329" y="2467023"/>
                  <a:pt x="810224" y="2469128"/>
                  <a:pt x="808119" y="2471233"/>
                </a:cubicBezTo>
                <a:lnTo>
                  <a:pt x="810224" y="2471233"/>
                </a:lnTo>
                <a:cubicBezTo>
                  <a:pt x="810224" y="2471233"/>
                  <a:pt x="810224" y="2471233"/>
                  <a:pt x="812329" y="2469128"/>
                </a:cubicBezTo>
                <a:cubicBezTo>
                  <a:pt x="814435" y="2467023"/>
                  <a:pt x="812329" y="2469128"/>
                  <a:pt x="814435" y="2467023"/>
                </a:cubicBezTo>
                <a:close/>
                <a:moveTo>
                  <a:pt x="679716" y="2464216"/>
                </a:moveTo>
                <a:lnTo>
                  <a:pt x="680640" y="2464216"/>
                </a:lnTo>
                <a:lnTo>
                  <a:pt x="680078" y="2464700"/>
                </a:lnTo>
                <a:close/>
                <a:moveTo>
                  <a:pt x="824258" y="2461409"/>
                </a:moveTo>
                <a:cubicBezTo>
                  <a:pt x="824258" y="2464216"/>
                  <a:pt x="824258" y="2464216"/>
                  <a:pt x="824258" y="2464216"/>
                </a:cubicBezTo>
                <a:cubicBezTo>
                  <a:pt x="825662" y="2461409"/>
                  <a:pt x="825662" y="2464216"/>
                  <a:pt x="824258" y="2461409"/>
                </a:cubicBezTo>
                <a:close/>
                <a:moveTo>
                  <a:pt x="782159" y="2460006"/>
                </a:moveTo>
                <a:cubicBezTo>
                  <a:pt x="782159" y="2460006"/>
                  <a:pt x="782159" y="2461409"/>
                  <a:pt x="782159" y="2461409"/>
                </a:cubicBezTo>
                <a:cubicBezTo>
                  <a:pt x="784966" y="2461409"/>
                  <a:pt x="784966" y="2461409"/>
                  <a:pt x="784966" y="2461409"/>
                </a:cubicBezTo>
                <a:cubicBezTo>
                  <a:pt x="784966" y="2461409"/>
                  <a:pt x="782159" y="2460006"/>
                  <a:pt x="782159" y="2460006"/>
                </a:cubicBezTo>
                <a:close/>
                <a:moveTo>
                  <a:pt x="715610" y="2458193"/>
                </a:moveTo>
                <a:cubicBezTo>
                  <a:pt x="713317" y="2458193"/>
                  <a:pt x="713317" y="2458193"/>
                  <a:pt x="711024" y="2460486"/>
                </a:cubicBezTo>
                <a:lnTo>
                  <a:pt x="711562" y="2459406"/>
                </a:lnTo>
                <a:close/>
                <a:moveTo>
                  <a:pt x="769528" y="2457200"/>
                </a:moveTo>
                <a:cubicBezTo>
                  <a:pt x="769528" y="2457200"/>
                  <a:pt x="769528" y="2457200"/>
                  <a:pt x="766721" y="2460007"/>
                </a:cubicBezTo>
                <a:cubicBezTo>
                  <a:pt x="769528" y="2457200"/>
                  <a:pt x="769528" y="2460007"/>
                  <a:pt x="769528" y="2457200"/>
                </a:cubicBezTo>
                <a:close/>
                <a:moveTo>
                  <a:pt x="759706" y="2454393"/>
                </a:moveTo>
                <a:cubicBezTo>
                  <a:pt x="759706" y="2457200"/>
                  <a:pt x="756899" y="2457200"/>
                  <a:pt x="756899" y="2457200"/>
                </a:cubicBezTo>
                <a:cubicBezTo>
                  <a:pt x="756899" y="2457200"/>
                  <a:pt x="759706" y="2457200"/>
                  <a:pt x="759706" y="2460007"/>
                </a:cubicBezTo>
                <a:cubicBezTo>
                  <a:pt x="759706" y="2457200"/>
                  <a:pt x="762512" y="2457200"/>
                  <a:pt x="762512" y="2457200"/>
                </a:cubicBezTo>
                <a:cubicBezTo>
                  <a:pt x="762512" y="2457200"/>
                  <a:pt x="759706" y="2457200"/>
                  <a:pt x="759706" y="2454393"/>
                </a:cubicBezTo>
                <a:close/>
                <a:moveTo>
                  <a:pt x="707315" y="2452990"/>
                </a:moveTo>
                <a:cubicBezTo>
                  <a:pt x="707315" y="2455095"/>
                  <a:pt x="704976" y="2455095"/>
                  <a:pt x="704976" y="2455095"/>
                </a:cubicBezTo>
                <a:cubicBezTo>
                  <a:pt x="704976" y="2457200"/>
                  <a:pt x="704976" y="2457200"/>
                  <a:pt x="707315" y="2457200"/>
                </a:cubicBezTo>
                <a:cubicBezTo>
                  <a:pt x="709654" y="2457200"/>
                  <a:pt x="709654" y="2455095"/>
                  <a:pt x="711993" y="2455095"/>
                </a:cubicBezTo>
                <a:cubicBezTo>
                  <a:pt x="711993" y="2455095"/>
                  <a:pt x="709654" y="2455095"/>
                  <a:pt x="709654" y="2452990"/>
                </a:cubicBezTo>
                <a:cubicBezTo>
                  <a:pt x="707315" y="2452990"/>
                  <a:pt x="707315" y="2452990"/>
                  <a:pt x="707315" y="2452990"/>
                </a:cubicBezTo>
                <a:close/>
                <a:moveTo>
                  <a:pt x="732750" y="2451448"/>
                </a:moveTo>
                <a:lnTo>
                  <a:pt x="732107" y="2452990"/>
                </a:lnTo>
                <a:lnTo>
                  <a:pt x="730643" y="2452111"/>
                </a:lnTo>
                <a:lnTo>
                  <a:pt x="731665" y="2451887"/>
                </a:lnTo>
                <a:close/>
                <a:moveTo>
                  <a:pt x="610676" y="2449021"/>
                </a:moveTo>
                <a:lnTo>
                  <a:pt x="614692" y="2449021"/>
                </a:lnTo>
                <a:cubicBezTo>
                  <a:pt x="610105" y="2451314"/>
                  <a:pt x="605517" y="2453608"/>
                  <a:pt x="600930" y="2455901"/>
                </a:cubicBezTo>
                <a:cubicBezTo>
                  <a:pt x="605517" y="2451314"/>
                  <a:pt x="605517" y="2453608"/>
                  <a:pt x="607811" y="2451314"/>
                </a:cubicBezTo>
                <a:close/>
                <a:moveTo>
                  <a:pt x="611634" y="2448256"/>
                </a:moveTo>
                <a:lnTo>
                  <a:pt x="610676" y="2449021"/>
                </a:lnTo>
                <a:lnTo>
                  <a:pt x="610105" y="2449021"/>
                </a:lnTo>
                <a:close/>
                <a:moveTo>
                  <a:pt x="615165" y="2447389"/>
                </a:moveTo>
                <a:lnTo>
                  <a:pt x="616125" y="2448734"/>
                </a:lnTo>
                <a:lnTo>
                  <a:pt x="616562" y="2448774"/>
                </a:lnTo>
                <a:lnTo>
                  <a:pt x="617971" y="2450183"/>
                </a:lnTo>
                <a:cubicBezTo>
                  <a:pt x="617971" y="2450183"/>
                  <a:pt x="615165" y="2450183"/>
                  <a:pt x="615165" y="2450183"/>
                </a:cubicBezTo>
                <a:close/>
                <a:moveTo>
                  <a:pt x="615165" y="2441763"/>
                </a:moveTo>
                <a:cubicBezTo>
                  <a:pt x="617971" y="2441763"/>
                  <a:pt x="617971" y="2441763"/>
                  <a:pt x="617971" y="2441763"/>
                </a:cubicBezTo>
                <a:cubicBezTo>
                  <a:pt x="617971" y="2441763"/>
                  <a:pt x="617971" y="2443167"/>
                  <a:pt x="617971" y="2443167"/>
                </a:cubicBezTo>
                <a:cubicBezTo>
                  <a:pt x="617971" y="2443167"/>
                  <a:pt x="615165" y="2443167"/>
                  <a:pt x="615165" y="2441763"/>
                </a:cubicBezTo>
                <a:close/>
                <a:moveTo>
                  <a:pt x="5213398" y="2439848"/>
                </a:moveTo>
                <a:lnTo>
                  <a:pt x="5213454" y="2440243"/>
                </a:lnTo>
                <a:lnTo>
                  <a:pt x="5213398" y="2440265"/>
                </a:lnTo>
                <a:close/>
                <a:moveTo>
                  <a:pt x="634109" y="2438956"/>
                </a:moveTo>
                <a:lnTo>
                  <a:pt x="634666" y="2438956"/>
                </a:lnTo>
                <a:lnTo>
                  <a:pt x="633761" y="2439421"/>
                </a:lnTo>
                <a:close/>
                <a:moveTo>
                  <a:pt x="5185750" y="2438955"/>
                </a:moveTo>
                <a:cubicBezTo>
                  <a:pt x="5188557" y="2438955"/>
                  <a:pt x="5188557" y="2438955"/>
                  <a:pt x="5188557" y="2440358"/>
                </a:cubicBezTo>
                <a:cubicBezTo>
                  <a:pt x="5188557" y="2438955"/>
                  <a:pt x="5188557" y="2440358"/>
                  <a:pt x="5191364" y="2438955"/>
                </a:cubicBezTo>
                <a:cubicBezTo>
                  <a:pt x="5191364" y="2438955"/>
                  <a:pt x="5188557" y="2438955"/>
                  <a:pt x="5188557" y="2438955"/>
                </a:cubicBezTo>
                <a:cubicBezTo>
                  <a:pt x="5188557" y="2438955"/>
                  <a:pt x="5188557" y="2438955"/>
                  <a:pt x="5185750" y="2438955"/>
                </a:cubicBezTo>
                <a:close/>
                <a:moveTo>
                  <a:pt x="690943" y="2436150"/>
                </a:moveTo>
                <a:lnTo>
                  <a:pt x="690943" y="2438956"/>
                </a:lnTo>
                <a:cubicBezTo>
                  <a:pt x="693047" y="2438956"/>
                  <a:pt x="693047" y="2438956"/>
                  <a:pt x="695154" y="2438956"/>
                </a:cubicBezTo>
                <a:cubicBezTo>
                  <a:pt x="693047" y="2438956"/>
                  <a:pt x="693047" y="2438956"/>
                  <a:pt x="690943" y="2436150"/>
                </a:cubicBezTo>
                <a:close/>
                <a:moveTo>
                  <a:pt x="643231" y="2436150"/>
                </a:moveTo>
                <a:lnTo>
                  <a:pt x="642941" y="2436877"/>
                </a:lnTo>
                <a:lnTo>
                  <a:pt x="642287" y="2436936"/>
                </a:lnTo>
                <a:close/>
                <a:moveTo>
                  <a:pt x="5202590" y="2436148"/>
                </a:moveTo>
                <a:cubicBezTo>
                  <a:pt x="5202590" y="2438955"/>
                  <a:pt x="5202590" y="2438955"/>
                  <a:pt x="5202590" y="2438955"/>
                </a:cubicBezTo>
                <a:cubicBezTo>
                  <a:pt x="5202590" y="2438955"/>
                  <a:pt x="5202590" y="2436148"/>
                  <a:pt x="5205397" y="2436148"/>
                </a:cubicBezTo>
                <a:cubicBezTo>
                  <a:pt x="5202590" y="2436148"/>
                  <a:pt x="5202590" y="2436148"/>
                  <a:pt x="5202590" y="2436148"/>
                </a:cubicBezTo>
                <a:close/>
                <a:moveTo>
                  <a:pt x="667788" y="2434747"/>
                </a:moveTo>
                <a:cubicBezTo>
                  <a:pt x="667788" y="2436853"/>
                  <a:pt x="665683" y="2438957"/>
                  <a:pt x="665683" y="2438957"/>
                </a:cubicBezTo>
                <a:cubicBezTo>
                  <a:pt x="667788" y="2438957"/>
                  <a:pt x="669894" y="2438957"/>
                  <a:pt x="669894" y="2436853"/>
                </a:cubicBezTo>
                <a:cubicBezTo>
                  <a:pt x="669894" y="2436853"/>
                  <a:pt x="669894" y="2436853"/>
                  <a:pt x="667788" y="2436853"/>
                </a:cubicBezTo>
                <a:cubicBezTo>
                  <a:pt x="667788" y="2436853"/>
                  <a:pt x="667788" y="2436853"/>
                  <a:pt x="667788" y="2434747"/>
                </a:cubicBezTo>
                <a:close/>
                <a:moveTo>
                  <a:pt x="627093" y="2434747"/>
                </a:moveTo>
                <a:cubicBezTo>
                  <a:pt x="622181" y="2439425"/>
                  <a:pt x="629549" y="2434747"/>
                  <a:pt x="622181" y="2437086"/>
                </a:cubicBezTo>
                <a:cubicBezTo>
                  <a:pt x="622181" y="2439425"/>
                  <a:pt x="622181" y="2439425"/>
                  <a:pt x="622181" y="2441764"/>
                </a:cubicBezTo>
                <a:cubicBezTo>
                  <a:pt x="624637" y="2441764"/>
                  <a:pt x="624637" y="2439425"/>
                  <a:pt x="627093" y="2439425"/>
                </a:cubicBezTo>
                <a:cubicBezTo>
                  <a:pt x="632004" y="2437086"/>
                  <a:pt x="629549" y="2437086"/>
                  <a:pt x="632004" y="2434747"/>
                </a:cubicBezTo>
                <a:cubicBezTo>
                  <a:pt x="629549" y="2434747"/>
                  <a:pt x="629549" y="2434747"/>
                  <a:pt x="629549" y="2434747"/>
                </a:cubicBezTo>
                <a:cubicBezTo>
                  <a:pt x="627093" y="2434747"/>
                  <a:pt x="627093" y="2434747"/>
                  <a:pt x="627093" y="2434747"/>
                </a:cubicBezTo>
                <a:close/>
                <a:moveTo>
                  <a:pt x="5231748" y="2432969"/>
                </a:moveTo>
                <a:cubicBezTo>
                  <a:pt x="5227160" y="2437555"/>
                  <a:pt x="5220278" y="2442141"/>
                  <a:pt x="5215692" y="2442141"/>
                </a:cubicBezTo>
                <a:cubicBezTo>
                  <a:pt x="5213398" y="2442141"/>
                  <a:pt x="5213398" y="2442141"/>
                  <a:pt x="5213685" y="2441854"/>
                </a:cubicBezTo>
                <a:lnTo>
                  <a:pt x="5213454" y="2440243"/>
                </a:lnTo>
                <a:lnTo>
                  <a:pt x="5221426" y="2436983"/>
                </a:lnTo>
                <a:cubicBezTo>
                  <a:pt x="5224866" y="2435835"/>
                  <a:pt x="5227160" y="2435262"/>
                  <a:pt x="5227160" y="2435262"/>
                </a:cubicBezTo>
                <a:cubicBezTo>
                  <a:pt x="5229454" y="2435262"/>
                  <a:pt x="5229454" y="2432969"/>
                  <a:pt x="5231748" y="2432969"/>
                </a:cubicBezTo>
                <a:close/>
                <a:moveTo>
                  <a:pt x="655861" y="2429134"/>
                </a:moveTo>
                <a:cubicBezTo>
                  <a:pt x="646974" y="2431660"/>
                  <a:pt x="638085" y="2434186"/>
                  <a:pt x="629198" y="2439238"/>
                </a:cubicBezTo>
                <a:cubicBezTo>
                  <a:pt x="629198" y="2439238"/>
                  <a:pt x="629198" y="2439238"/>
                  <a:pt x="629198" y="2441764"/>
                </a:cubicBezTo>
                <a:lnTo>
                  <a:pt x="633761" y="2439421"/>
                </a:lnTo>
                <a:lnTo>
                  <a:pt x="632004" y="2441763"/>
                </a:lnTo>
                <a:cubicBezTo>
                  <a:pt x="632004" y="2441763"/>
                  <a:pt x="632004" y="2441763"/>
                  <a:pt x="634109" y="2441763"/>
                </a:cubicBezTo>
                <a:cubicBezTo>
                  <a:pt x="634109" y="2441763"/>
                  <a:pt x="636215" y="2441763"/>
                  <a:pt x="636215" y="2438956"/>
                </a:cubicBezTo>
                <a:lnTo>
                  <a:pt x="634666" y="2438956"/>
                </a:lnTo>
                <a:lnTo>
                  <a:pt x="637808" y="2437343"/>
                </a:lnTo>
                <a:lnTo>
                  <a:pt x="642287" y="2436936"/>
                </a:lnTo>
                <a:lnTo>
                  <a:pt x="640424" y="2438489"/>
                </a:lnTo>
                <a:cubicBezTo>
                  <a:pt x="637617" y="2440828"/>
                  <a:pt x="637617" y="2438489"/>
                  <a:pt x="640424" y="2440828"/>
                </a:cubicBezTo>
                <a:cubicBezTo>
                  <a:pt x="637617" y="2440828"/>
                  <a:pt x="637617" y="2443167"/>
                  <a:pt x="637617" y="2443167"/>
                </a:cubicBezTo>
                <a:cubicBezTo>
                  <a:pt x="637617" y="2443167"/>
                  <a:pt x="640424" y="2443167"/>
                  <a:pt x="640424" y="2443167"/>
                </a:cubicBezTo>
                <a:lnTo>
                  <a:pt x="642941" y="2436877"/>
                </a:lnTo>
                <a:lnTo>
                  <a:pt x="644751" y="2436712"/>
                </a:lnTo>
                <a:cubicBezTo>
                  <a:pt x="649195" y="2434186"/>
                  <a:pt x="653638" y="2431660"/>
                  <a:pt x="655861" y="2429134"/>
                </a:cubicBezTo>
                <a:close/>
                <a:moveTo>
                  <a:pt x="637618" y="2429134"/>
                </a:moveTo>
                <a:cubicBezTo>
                  <a:pt x="633407" y="2431940"/>
                  <a:pt x="635512" y="2429134"/>
                  <a:pt x="633407" y="2434747"/>
                </a:cubicBezTo>
                <a:cubicBezTo>
                  <a:pt x="635512" y="2431940"/>
                  <a:pt x="635512" y="2429134"/>
                  <a:pt x="637618" y="2429134"/>
                </a:cubicBezTo>
                <a:close/>
                <a:moveTo>
                  <a:pt x="624286" y="2429134"/>
                </a:moveTo>
                <a:cubicBezTo>
                  <a:pt x="622180" y="2431940"/>
                  <a:pt x="620076" y="2431940"/>
                  <a:pt x="617971" y="2434747"/>
                </a:cubicBezTo>
                <a:cubicBezTo>
                  <a:pt x="620076" y="2434747"/>
                  <a:pt x="622180" y="2434747"/>
                  <a:pt x="624286" y="2431940"/>
                </a:cubicBezTo>
                <a:cubicBezTo>
                  <a:pt x="624286" y="2429134"/>
                  <a:pt x="624286" y="2429134"/>
                  <a:pt x="624286" y="2429134"/>
                </a:cubicBezTo>
                <a:close/>
                <a:moveTo>
                  <a:pt x="602197" y="2426512"/>
                </a:moveTo>
                <a:lnTo>
                  <a:pt x="605853" y="2427730"/>
                </a:lnTo>
                <a:lnTo>
                  <a:pt x="601131" y="2427730"/>
                </a:lnTo>
                <a:close/>
                <a:moveTo>
                  <a:pt x="640776" y="2424924"/>
                </a:moveTo>
                <a:cubicBezTo>
                  <a:pt x="638318" y="2424924"/>
                  <a:pt x="635864" y="2427730"/>
                  <a:pt x="633407" y="2427730"/>
                </a:cubicBezTo>
                <a:cubicBezTo>
                  <a:pt x="635864" y="2427730"/>
                  <a:pt x="638318" y="2427730"/>
                  <a:pt x="643231" y="2427730"/>
                </a:cubicBezTo>
                <a:cubicBezTo>
                  <a:pt x="640776" y="2424924"/>
                  <a:pt x="640776" y="2424924"/>
                  <a:pt x="640776" y="2424924"/>
                </a:cubicBezTo>
                <a:close/>
                <a:moveTo>
                  <a:pt x="730236" y="2422117"/>
                </a:moveTo>
                <a:cubicBezTo>
                  <a:pt x="730236" y="2424924"/>
                  <a:pt x="730236" y="2424924"/>
                  <a:pt x="732341" y="2424924"/>
                </a:cubicBezTo>
                <a:cubicBezTo>
                  <a:pt x="732341" y="2422117"/>
                  <a:pt x="732341" y="2422117"/>
                  <a:pt x="734446" y="2422117"/>
                </a:cubicBezTo>
                <a:cubicBezTo>
                  <a:pt x="732341" y="2422117"/>
                  <a:pt x="732341" y="2422117"/>
                  <a:pt x="730236" y="2422117"/>
                </a:cubicBezTo>
                <a:close/>
                <a:moveTo>
                  <a:pt x="622181" y="2420714"/>
                </a:moveTo>
                <a:cubicBezTo>
                  <a:pt x="622181" y="2420714"/>
                  <a:pt x="619374" y="2420714"/>
                  <a:pt x="619374" y="2422118"/>
                </a:cubicBezTo>
                <a:cubicBezTo>
                  <a:pt x="619374" y="2422118"/>
                  <a:pt x="619374" y="2422118"/>
                  <a:pt x="622181" y="2422118"/>
                </a:cubicBezTo>
                <a:cubicBezTo>
                  <a:pt x="622181" y="2422118"/>
                  <a:pt x="622181" y="2420714"/>
                  <a:pt x="622181" y="2420714"/>
                </a:cubicBezTo>
                <a:close/>
                <a:moveTo>
                  <a:pt x="615165" y="2420714"/>
                </a:moveTo>
                <a:cubicBezTo>
                  <a:pt x="615165" y="2422820"/>
                  <a:pt x="612358" y="2422820"/>
                  <a:pt x="612358" y="2424924"/>
                </a:cubicBezTo>
                <a:cubicBezTo>
                  <a:pt x="615165" y="2422820"/>
                  <a:pt x="615165" y="2422820"/>
                  <a:pt x="617971" y="2422820"/>
                </a:cubicBezTo>
                <a:cubicBezTo>
                  <a:pt x="617971" y="2422820"/>
                  <a:pt x="617971" y="2422820"/>
                  <a:pt x="615165" y="2422820"/>
                </a:cubicBezTo>
                <a:cubicBezTo>
                  <a:pt x="615165" y="2422820"/>
                  <a:pt x="615165" y="2420714"/>
                  <a:pt x="615165" y="2420714"/>
                </a:cubicBezTo>
                <a:close/>
                <a:moveTo>
                  <a:pt x="683575" y="2419662"/>
                </a:moveTo>
                <a:cubicBezTo>
                  <a:pt x="683225" y="2419311"/>
                  <a:pt x="682523" y="2419311"/>
                  <a:pt x="681121" y="2420714"/>
                </a:cubicBezTo>
                <a:cubicBezTo>
                  <a:pt x="683927" y="2420714"/>
                  <a:pt x="683927" y="2420714"/>
                  <a:pt x="683927" y="2420714"/>
                </a:cubicBezTo>
                <a:cubicBezTo>
                  <a:pt x="683927" y="2420714"/>
                  <a:pt x="683927" y="2420013"/>
                  <a:pt x="683575" y="2419662"/>
                </a:cubicBezTo>
                <a:close/>
                <a:moveTo>
                  <a:pt x="640424" y="2417907"/>
                </a:moveTo>
                <a:cubicBezTo>
                  <a:pt x="642763" y="2420013"/>
                  <a:pt x="645102" y="2420013"/>
                  <a:pt x="645102" y="2422118"/>
                </a:cubicBezTo>
                <a:cubicBezTo>
                  <a:pt x="645102" y="2422118"/>
                  <a:pt x="645102" y="2420013"/>
                  <a:pt x="647440" y="2420013"/>
                </a:cubicBezTo>
                <a:cubicBezTo>
                  <a:pt x="647440" y="2420013"/>
                  <a:pt x="647440" y="2420013"/>
                  <a:pt x="647440" y="2417907"/>
                </a:cubicBezTo>
                <a:cubicBezTo>
                  <a:pt x="645102" y="2417907"/>
                  <a:pt x="642763" y="2417907"/>
                  <a:pt x="640424" y="2417907"/>
                </a:cubicBezTo>
                <a:close/>
                <a:moveTo>
                  <a:pt x="633407" y="2413697"/>
                </a:moveTo>
                <a:cubicBezTo>
                  <a:pt x="631069" y="2413697"/>
                  <a:pt x="628729" y="2416504"/>
                  <a:pt x="626391" y="2416504"/>
                </a:cubicBezTo>
                <a:cubicBezTo>
                  <a:pt x="628729" y="2416504"/>
                  <a:pt x="631069" y="2416504"/>
                  <a:pt x="633407" y="2416504"/>
                </a:cubicBezTo>
                <a:cubicBezTo>
                  <a:pt x="633407" y="2416504"/>
                  <a:pt x="633407" y="2413697"/>
                  <a:pt x="633407" y="2413697"/>
                </a:cubicBezTo>
                <a:close/>
                <a:moveTo>
                  <a:pt x="5239076" y="2410888"/>
                </a:moveTo>
                <a:cubicBezTo>
                  <a:pt x="5234866" y="2410888"/>
                  <a:pt x="5232761" y="2413695"/>
                  <a:pt x="5230656" y="2413695"/>
                </a:cubicBezTo>
                <a:cubicBezTo>
                  <a:pt x="5230656" y="2413695"/>
                  <a:pt x="5232761" y="2416502"/>
                  <a:pt x="5234866" y="2416502"/>
                </a:cubicBezTo>
                <a:cubicBezTo>
                  <a:pt x="5236972" y="2413695"/>
                  <a:pt x="5236972" y="2413695"/>
                  <a:pt x="5239076" y="2410888"/>
                </a:cubicBezTo>
                <a:close/>
                <a:moveTo>
                  <a:pt x="623469" y="2408142"/>
                </a:moveTo>
                <a:lnTo>
                  <a:pt x="622503" y="2409108"/>
                </a:lnTo>
                <a:lnTo>
                  <a:pt x="622181" y="2408786"/>
                </a:lnTo>
                <a:close/>
                <a:moveTo>
                  <a:pt x="643231" y="2406681"/>
                </a:moveTo>
                <a:cubicBezTo>
                  <a:pt x="643231" y="2406681"/>
                  <a:pt x="643231" y="2409487"/>
                  <a:pt x="640424" y="2409487"/>
                </a:cubicBezTo>
                <a:cubicBezTo>
                  <a:pt x="643231" y="2409487"/>
                  <a:pt x="643231" y="2409487"/>
                  <a:pt x="643231" y="2409487"/>
                </a:cubicBezTo>
                <a:cubicBezTo>
                  <a:pt x="643231" y="2406681"/>
                  <a:pt x="643231" y="2406681"/>
                  <a:pt x="643231" y="2406681"/>
                </a:cubicBezTo>
                <a:close/>
                <a:moveTo>
                  <a:pt x="644635" y="2403874"/>
                </a:moveTo>
                <a:cubicBezTo>
                  <a:pt x="644635" y="2406681"/>
                  <a:pt x="644635" y="2406681"/>
                  <a:pt x="644635" y="2406681"/>
                </a:cubicBezTo>
                <a:cubicBezTo>
                  <a:pt x="644635" y="2406681"/>
                  <a:pt x="644635" y="2406681"/>
                  <a:pt x="644635" y="2409487"/>
                </a:cubicBezTo>
                <a:cubicBezTo>
                  <a:pt x="647440" y="2406681"/>
                  <a:pt x="650247" y="2406681"/>
                  <a:pt x="650247" y="2406681"/>
                </a:cubicBezTo>
                <a:cubicBezTo>
                  <a:pt x="650247" y="2406681"/>
                  <a:pt x="647440" y="2406681"/>
                  <a:pt x="647440" y="2406681"/>
                </a:cubicBezTo>
                <a:cubicBezTo>
                  <a:pt x="644635" y="2403874"/>
                  <a:pt x="647440" y="2406681"/>
                  <a:pt x="644635" y="2403874"/>
                </a:cubicBezTo>
                <a:close/>
                <a:moveTo>
                  <a:pt x="5239076" y="2402469"/>
                </a:moveTo>
                <a:cubicBezTo>
                  <a:pt x="5239076" y="2403872"/>
                  <a:pt x="5236970" y="2403872"/>
                  <a:pt x="5234866" y="2403872"/>
                </a:cubicBezTo>
                <a:cubicBezTo>
                  <a:pt x="5236970" y="2403872"/>
                  <a:pt x="5236970" y="2403872"/>
                  <a:pt x="5239076" y="2403872"/>
                </a:cubicBezTo>
                <a:cubicBezTo>
                  <a:pt x="5239076" y="2403872"/>
                  <a:pt x="5239076" y="2403872"/>
                  <a:pt x="5239076" y="2402469"/>
                </a:cubicBezTo>
                <a:close/>
                <a:moveTo>
                  <a:pt x="637617" y="2399664"/>
                </a:moveTo>
                <a:cubicBezTo>
                  <a:pt x="635745" y="2399664"/>
                  <a:pt x="633876" y="2399664"/>
                  <a:pt x="632004" y="2402470"/>
                </a:cubicBezTo>
                <a:cubicBezTo>
                  <a:pt x="632004" y="2402470"/>
                  <a:pt x="633876" y="2402470"/>
                  <a:pt x="635745" y="2402470"/>
                </a:cubicBezTo>
                <a:cubicBezTo>
                  <a:pt x="635745" y="2399664"/>
                  <a:pt x="637617" y="2399664"/>
                  <a:pt x="637617" y="2399664"/>
                </a:cubicBezTo>
                <a:close/>
                <a:moveTo>
                  <a:pt x="5239354" y="2399413"/>
                </a:moveTo>
                <a:lnTo>
                  <a:pt x="5239256" y="2399609"/>
                </a:lnTo>
                <a:lnTo>
                  <a:pt x="5239076" y="2399664"/>
                </a:lnTo>
                <a:close/>
                <a:moveTo>
                  <a:pt x="5211946" y="2397557"/>
                </a:moveTo>
                <a:cubicBezTo>
                  <a:pt x="5211946" y="2397557"/>
                  <a:pt x="5209606" y="2397557"/>
                  <a:pt x="5207268" y="2399838"/>
                </a:cubicBezTo>
                <a:cubicBezTo>
                  <a:pt x="5200250" y="2402119"/>
                  <a:pt x="5195573" y="2404399"/>
                  <a:pt x="5195573" y="2406679"/>
                </a:cubicBezTo>
                <a:cubicBezTo>
                  <a:pt x="5200250" y="2404399"/>
                  <a:pt x="5202590" y="2402119"/>
                  <a:pt x="5204928" y="2402119"/>
                </a:cubicBezTo>
                <a:cubicBezTo>
                  <a:pt x="5204928" y="2402119"/>
                  <a:pt x="5207268" y="2402119"/>
                  <a:pt x="5207268" y="2402119"/>
                </a:cubicBezTo>
                <a:cubicBezTo>
                  <a:pt x="5207268" y="2402119"/>
                  <a:pt x="5207268" y="2402119"/>
                  <a:pt x="5204928" y="2404399"/>
                </a:cubicBezTo>
                <a:cubicBezTo>
                  <a:pt x="5204928" y="2404399"/>
                  <a:pt x="5204928" y="2404399"/>
                  <a:pt x="5204928" y="2406679"/>
                </a:cubicBezTo>
                <a:cubicBezTo>
                  <a:pt x="5204928" y="2404399"/>
                  <a:pt x="5207268" y="2402119"/>
                  <a:pt x="5207268" y="2402119"/>
                </a:cubicBezTo>
                <a:cubicBezTo>
                  <a:pt x="5209606" y="2402119"/>
                  <a:pt x="5209606" y="2402119"/>
                  <a:pt x="5211946" y="2402119"/>
                </a:cubicBezTo>
                <a:cubicBezTo>
                  <a:pt x="5211946" y="2399838"/>
                  <a:pt x="5211946" y="2399838"/>
                  <a:pt x="5211946" y="2399838"/>
                </a:cubicBezTo>
                <a:cubicBezTo>
                  <a:pt x="5214284" y="2399838"/>
                  <a:pt x="5214284" y="2399838"/>
                  <a:pt x="5214284" y="2399838"/>
                </a:cubicBezTo>
                <a:cubicBezTo>
                  <a:pt x="5216624" y="2399838"/>
                  <a:pt x="5216624" y="2399838"/>
                  <a:pt x="5216624" y="2397557"/>
                </a:cubicBezTo>
                <a:cubicBezTo>
                  <a:pt x="5216624" y="2397557"/>
                  <a:pt x="5214284" y="2397557"/>
                  <a:pt x="5211946" y="2397557"/>
                </a:cubicBezTo>
                <a:close/>
                <a:moveTo>
                  <a:pt x="5248900" y="2396855"/>
                </a:moveTo>
                <a:cubicBezTo>
                  <a:pt x="5246561" y="2399662"/>
                  <a:pt x="5244222" y="2399662"/>
                  <a:pt x="5241883" y="2402469"/>
                </a:cubicBezTo>
                <a:cubicBezTo>
                  <a:pt x="5241883" y="2402469"/>
                  <a:pt x="5244222" y="2402469"/>
                  <a:pt x="5244222" y="2402469"/>
                </a:cubicBezTo>
                <a:cubicBezTo>
                  <a:pt x="5246561" y="2399662"/>
                  <a:pt x="5246561" y="2399662"/>
                  <a:pt x="5248900" y="2396855"/>
                </a:cubicBezTo>
                <a:close/>
                <a:moveTo>
                  <a:pt x="5240921" y="2396279"/>
                </a:moveTo>
                <a:lnTo>
                  <a:pt x="5240921" y="2398003"/>
                </a:lnTo>
                <a:lnTo>
                  <a:pt x="5239354" y="2399413"/>
                </a:lnTo>
                <a:close/>
                <a:moveTo>
                  <a:pt x="5246094" y="2395452"/>
                </a:moveTo>
                <a:lnTo>
                  <a:pt x="5246094" y="2397465"/>
                </a:lnTo>
                <a:lnTo>
                  <a:pt x="5245002" y="2397885"/>
                </a:lnTo>
                <a:lnTo>
                  <a:pt x="5242711" y="2398572"/>
                </a:lnTo>
                <a:lnTo>
                  <a:pt x="5240921" y="2398572"/>
                </a:lnTo>
                <a:lnTo>
                  <a:pt x="5240921" y="2398003"/>
                </a:lnTo>
                <a:lnTo>
                  <a:pt x="5241416" y="2397558"/>
                </a:lnTo>
                <a:cubicBezTo>
                  <a:pt x="5243754" y="2397558"/>
                  <a:pt x="5246094" y="2397558"/>
                  <a:pt x="5246094" y="2395452"/>
                </a:cubicBezTo>
                <a:close/>
                <a:moveTo>
                  <a:pt x="637617" y="2392648"/>
                </a:moveTo>
                <a:cubicBezTo>
                  <a:pt x="637617" y="2392648"/>
                  <a:pt x="640424" y="2392648"/>
                  <a:pt x="640424" y="2395454"/>
                </a:cubicBezTo>
                <a:cubicBezTo>
                  <a:pt x="640424" y="2392648"/>
                  <a:pt x="643231" y="2392648"/>
                  <a:pt x="643231" y="2392648"/>
                </a:cubicBezTo>
                <a:cubicBezTo>
                  <a:pt x="643231" y="2392648"/>
                  <a:pt x="640424" y="2392648"/>
                  <a:pt x="637617" y="2392648"/>
                </a:cubicBezTo>
                <a:close/>
                <a:moveTo>
                  <a:pt x="658668" y="2391244"/>
                </a:moveTo>
                <a:cubicBezTo>
                  <a:pt x="661007" y="2391244"/>
                  <a:pt x="661007" y="2392648"/>
                  <a:pt x="663345" y="2392648"/>
                </a:cubicBezTo>
                <a:cubicBezTo>
                  <a:pt x="663345" y="2391244"/>
                  <a:pt x="665685" y="2391244"/>
                  <a:pt x="665685" y="2391244"/>
                </a:cubicBezTo>
                <a:cubicBezTo>
                  <a:pt x="663345" y="2391244"/>
                  <a:pt x="661007" y="2391244"/>
                  <a:pt x="658668" y="2391244"/>
                </a:cubicBezTo>
                <a:close/>
                <a:moveTo>
                  <a:pt x="647484" y="2390192"/>
                </a:moveTo>
                <a:cubicBezTo>
                  <a:pt x="646564" y="2389841"/>
                  <a:pt x="645335" y="2389841"/>
                  <a:pt x="642879" y="2391244"/>
                </a:cubicBezTo>
                <a:cubicBezTo>
                  <a:pt x="645335" y="2391244"/>
                  <a:pt x="645335" y="2391244"/>
                  <a:pt x="650247" y="2391244"/>
                </a:cubicBezTo>
                <a:cubicBezTo>
                  <a:pt x="649019" y="2391244"/>
                  <a:pt x="648406" y="2390543"/>
                  <a:pt x="647484" y="2390192"/>
                </a:cubicBezTo>
                <a:close/>
                <a:moveTo>
                  <a:pt x="5230656" y="2388435"/>
                </a:moveTo>
                <a:cubicBezTo>
                  <a:pt x="5228318" y="2390716"/>
                  <a:pt x="5223640" y="2390716"/>
                  <a:pt x="5221300" y="2392997"/>
                </a:cubicBezTo>
                <a:cubicBezTo>
                  <a:pt x="5221300" y="2392997"/>
                  <a:pt x="5218962" y="2395277"/>
                  <a:pt x="5218962" y="2397557"/>
                </a:cubicBezTo>
                <a:cubicBezTo>
                  <a:pt x="5221300" y="2395277"/>
                  <a:pt x="5225978" y="2392997"/>
                  <a:pt x="5230656" y="2388435"/>
                </a:cubicBezTo>
                <a:close/>
                <a:moveTo>
                  <a:pt x="5259270" y="2387107"/>
                </a:moveTo>
                <a:cubicBezTo>
                  <a:pt x="5256977" y="2387107"/>
                  <a:pt x="5259270" y="2387107"/>
                  <a:pt x="5256977" y="2389400"/>
                </a:cubicBezTo>
                <a:lnTo>
                  <a:pt x="5258762" y="2387361"/>
                </a:lnTo>
                <a:close/>
                <a:moveTo>
                  <a:pt x="655861" y="2385631"/>
                </a:moveTo>
                <a:cubicBezTo>
                  <a:pt x="658199" y="2385631"/>
                  <a:pt x="658199" y="2385631"/>
                  <a:pt x="658199" y="2388437"/>
                </a:cubicBezTo>
                <a:cubicBezTo>
                  <a:pt x="660539" y="2385631"/>
                  <a:pt x="660539" y="2385631"/>
                  <a:pt x="662878" y="2385631"/>
                </a:cubicBezTo>
                <a:cubicBezTo>
                  <a:pt x="660539" y="2385631"/>
                  <a:pt x="658199" y="2385631"/>
                  <a:pt x="655861" y="2385631"/>
                </a:cubicBezTo>
                <a:close/>
                <a:moveTo>
                  <a:pt x="647440" y="2385631"/>
                </a:moveTo>
                <a:cubicBezTo>
                  <a:pt x="649780" y="2385631"/>
                  <a:pt x="649780" y="2385631"/>
                  <a:pt x="649780" y="2388437"/>
                </a:cubicBezTo>
                <a:cubicBezTo>
                  <a:pt x="649780" y="2388437"/>
                  <a:pt x="652118" y="2388437"/>
                  <a:pt x="652118" y="2388437"/>
                </a:cubicBezTo>
                <a:cubicBezTo>
                  <a:pt x="654458" y="2385631"/>
                  <a:pt x="654458" y="2385631"/>
                  <a:pt x="654458" y="2385631"/>
                </a:cubicBezTo>
                <a:cubicBezTo>
                  <a:pt x="652118" y="2385631"/>
                  <a:pt x="652118" y="2385631"/>
                  <a:pt x="649780" y="2385631"/>
                </a:cubicBezTo>
                <a:cubicBezTo>
                  <a:pt x="649780" y="2385631"/>
                  <a:pt x="649780" y="2385631"/>
                  <a:pt x="647440" y="2385631"/>
                </a:cubicBezTo>
                <a:close/>
                <a:moveTo>
                  <a:pt x="658668" y="2381421"/>
                </a:moveTo>
                <a:cubicBezTo>
                  <a:pt x="658668" y="2381421"/>
                  <a:pt x="658668" y="2384228"/>
                  <a:pt x="655861" y="2384228"/>
                </a:cubicBezTo>
                <a:cubicBezTo>
                  <a:pt x="658668" y="2384228"/>
                  <a:pt x="658668" y="2384228"/>
                  <a:pt x="658668" y="2384228"/>
                </a:cubicBezTo>
                <a:cubicBezTo>
                  <a:pt x="658668" y="2384228"/>
                  <a:pt x="661473" y="2384228"/>
                  <a:pt x="661473" y="2384228"/>
                </a:cubicBezTo>
                <a:cubicBezTo>
                  <a:pt x="661473" y="2384228"/>
                  <a:pt x="661473" y="2384228"/>
                  <a:pt x="661473" y="2381421"/>
                </a:cubicBezTo>
                <a:cubicBezTo>
                  <a:pt x="661473" y="2381421"/>
                  <a:pt x="661473" y="2381421"/>
                  <a:pt x="658668" y="2381421"/>
                </a:cubicBezTo>
                <a:close/>
                <a:moveTo>
                  <a:pt x="695854" y="2377211"/>
                </a:moveTo>
                <a:cubicBezTo>
                  <a:pt x="695854" y="2379550"/>
                  <a:pt x="693399" y="2379550"/>
                  <a:pt x="690943" y="2381889"/>
                </a:cubicBezTo>
                <a:cubicBezTo>
                  <a:pt x="693399" y="2384228"/>
                  <a:pt x="693399" y="2381889"/>
                  <a:pt x="693399" y="2384228"/>
                </a:cubicBezTo>
                <a:cubicBezTo>
                  <a:pt x="695854" y="2384228"/>
                  <a:pt x="695854" y="2381889"/>
                  <a:pt x="698310" y="2381889"/>
                </a:cubicBezTo>
                <a:cubicBezTo>
                  <a:pt x="698310" y="2379550"/>
                  <a:pt x="698310" y="2379550"/>
                  <a:pt x="700767" y="2379550"/>
                </a:cubicBezTo>
                <a:cubicBezTo>
                  <a:pt x="698310" y="2379550"/>
                  <a:pt x="698310" y="2379550"/>
                  <a:pt x="698310" y="2379550"/>
                </a:cubicBezTo>
                <a:cubicBezTo>
                  <a:pt x="698310" y="2379550"/>
                  <a:pt x="695854" y="2377211"/>
                  <a:pt x="695854" y="2377211"/>
                </a:cubicBezTo>
                <a:close/>
                <a:moveTo>
                  <a:pt x="702170" y="2363178"/>
                </a:moveTo>
                <a:cubicBezTo>
                  <a:pt x="702170" y="2363178"/>
                  <a:pt x="702170" y="2365984"/>
                  <a:pt x="702170" y="2365984"/>
                </a:cubicBezTo>
                <a:cubicBezTo>
                  <a:pt x="702170" y="2365984"/>
                  <a:pt x="704976" y="2365984"/>
                  <a:pt x="704976" y="2365984"/>
                </a:cubicBezTo>
                <a:cubicBezTo>
                  <a:pt x="704976" y="2363178"/>
                  <a:pt x="704976" y="2363178"/>
                  <a:pt x="704976" y="2363178"/>
                </a:cubicBezTo>
                <a:cubicBezTo>
                  <a:pt x="702170" y="2363178"/>
                  <a:pt x="704976" y="2363178"/>
                  <a:pt x="702170" y="2363178"/>
                </a:cubicBezTo>
                <a:close/>
                <a:moveTo>
                  <a:pt x="686734" y="2363178"/>
                </a:moveTo>
                <a:cubicBezTo>
                  <a:pt x="684394" y="2363178"/>
                  <a:pt x="682056" y="2365984"/>
                  <a:pt x="679716" y="2365984"/>
                </a:cubicBezTo>
                <a:cubicBezTo>
                  <a:pt x="679716" y="2365984"/>
                  <a:pt x="682056" y="2365984"/>
                  <a:pt x="684394" y="2365984"/>
                </a:cubicBezTo>
                <a:cubicBezTo>
                  <a:pt x="684394" y="2363178"/>
                  <a:pt x="684394" y="2363178"/>
                  <a:pt x="686734" y="2363178"/>
                </a:cubicBezTo>
                <a:close/>
                <a:moveTo>
                  <a:pt x="748479" y="2353354"/>
                </a:moveTo>
                <a:cubicBezTo>
                  <a:pt x="748479" y="2356161"/>
                  <a:pt x="751285" y="2356161"/>
                  <a:pt x="751285" y="2356161"/>
                </a:cubicBezTo>
                <a:cubicBezTo>
                  <a:pt x="751285" y="2353354"/>
                  <a:pt x="751285" y="2356161"/>
                  <a:pt x="748479" y="2353354"/>
                </a:cubicBezTo>
                <a:close/>
                <a:moveTo>
                  <a:pt x="5197678" y="2349144"/>
                </a:moveTo>
                <a:cubicBezTo>
                  <a:pt x="5195573" y="2349144"/>
                  <a:pt x="5195573" y="2351949"/>
                  <a:pt x="5195573" y="2351949"/>
                </a:cubicBezTo>
                <a:cubicBezTo>
                  <a:pt x="5197678" y="2351949"/>
                  <a:pt x="5197678" y="2351949"/>
                  <a:pt x="5199784" y="2349144"/>
                </a:cubicBezTo>
                <a:cubicBezTo>
                  <a:pt x="5197678" y="2349144"/>
                  <a:pt x="5197678" y="2349144"/>
                  <a:pt x="5197678" y="2349144"/>
                </a:cubicBezTo>
                <a:close/>
                <a:moveTo>
                  <a:pt x="731640" y="2344934"/>
                </a:moveTo>
                <a:cubicBezTo>
                  <a:pt x="729534" y="2347040"/>
                  <a:pt x="729534" y="2347040"/>
                  <a:pt x="727429" y="2347040"/>
                </a:cubicBezTo>
                <a:cubicBezTo>
                  <a:pt x="729534" y="2347040"/>
                  <a:pt x="729534" y="2347040"/>
                  <a:pt x="729534" y="2349145"/>
                </a:cubicBezTo>
                <a:cubicBezTo>
                  <a:pt x="729534" y="2349145"/>
                  <a:pt x="731640" y="2347040"/>
                  <a:pt x="731640" y="2347040"/>
                </a:cubicBezTo>
                <a:cubicBezTo>
                  <a:pt x="731640" y="2347040"/>
                  <a:pt x="731640" y="2347040"/>
                  <a:pt x="731640" y="2344934"/>
                </a:cubicBezTo>
                <a:close/>
                <a:moveTo>
                  <a:pt x="5278369" y="2344933"/>
                </a:moveTo>
                <a:cubicBezTo>
                  <a:pt x="5278369" y="2344933"/>
                  <a:pt x="5278369" y="2344933"/>
                  <a:pt x="5275562" y="2346338"/>
                </a:cubicBezTo>
                <a:cubicBezTo>
                  <a:pt x="5278369" y="2346338"/>
                  <a:pt x="5278369" y="2346338"/>
                  <a:pt x="5278369" y="2346338"/>
                </a:cubicBezTo>
                <a:cubicBezTo>
                  <a:pt x="5278369" y="2346338"/>
                  <a:pt x="5278369" y="2346338"/>
                  <a:pt x="5281176" y="2344933"/>
                </a:cubicBezTo>
                <a:cubicBezTo>
                  <a:pt x="5278369" y="2344933"/>
                  <a:pt x="5278369" y="2344933"/>
                  <a:pt x="5278369" y="2344933"/>
                </a:cubicBezTo>
                <a:close/>
                <a:moveTo>
                  <a:pt x="693749" y="2337918"/>
                </a:moveTo>
                <a:cubicBezTo>
                  <a:pt x="693749" y="2340725"/>
                  <a:pt x="695854" y="2340725"/>
                  <a:pt x="695854" y="2340725"/>
                </a:cubicBezTo>
                <a:cubicBezTo>
                  <a:pt x="695854" y="2340725"/>
                  <a:pt x="697960" y="2337918"/>
                  <a:pt x="697960" y="2337918"/>
                </a:cubicBezTo>
                <a:cubicBezTo>
                  <a:pt x="695854" y="2337918"/>
                  <a:pt x="695854" y="2337918"/>
                  <a:pt x="693749" y="2337918"/>
                </a:cubicBezTo>
                <a:close/>
                <a:moveTo>
                  <a:pt x="706379" y="2333709"/>
                </a:moveTo>
                <a:cubicBezTo>
                  <a:pt x="704508" y="2335814"/>
                  <a:pt x="702638" y="2335814"/>
                  <a:pt x="700767" y="2335814"/>
                </a:cubicBezTo>
                <a:cubicBezTo>
                  <a:pt x="702638" y="2335814"/>
                  <a:pt x="702638" y="2337919"/>
                  <a:pt x="704508" y="2337919"/>
                </a:cubicBezTo>
                <a:cubicBezTo>
                  <a:pt x="704508" y="2335814"/>
                  <a:pt x="706379" y="2335814"/>
                  <a:pt x="706379" y="2333709"/>
                </a:cubicBezTo>
                <a:close/>
                <a:moveTo>
                  <a:pt x="5213816" y="2333707"/>
                </a:moveTo>
                <a:cubicBezTo>
                  <a:pt x="5213816" y="2335111"/>
                  <a:pt x="5213816" y="2335111"/>
                  <a:pt x="5211010" y="2335111"/>
                </a:cubicBezTo>
                <a:cubicBezTo>
                  <a:pt x="5211010" y="2335111"/>
                  <a:pt x="5211010" y="2335111"/>
                  <a:pt x="5213816" y="2335111"/>
                </a:cubicBezTo>
                <a:cubicBezTo>
                  <a:pt x="5213816" y="2333707"/>
                  <a:pt x="5213816" y="2333707"/>
                  <a:pt x="5213816" y="2333707"/>
                </a:cubicBezTo>
                <a:close/>
                <a:moveTo>
                  <a:pt x="702822" y="2327582"/>
                </a:moveTo>
                <a:lnTo>
                  <a:pt x="701880" y="2328095"/>
                </a:lnTo>
                <a:lnTo>
                  <a:pt x="700767" y="2328095"/>
                </a:lnTo>
                <a:close/>
                <a:moveTo>
                  <a:pt x="713396" y="2326692"/>
                </a:moveTo>
                <a:cubicBezTo>
                  <a:pt x="711292" y="2328797"/>
                  <a:pt x="707081" y="2328797"/>
                  <a:pt x="704976" y="2328797"/>
                </a:cubicBezTo>
                <a:cubicBezTo>
                  <a:pt x="707081" y="2328797"/>
                  <a:pt x="709185" y="2328797"/>
                  <a:pt x="709185" y="2330902"/>
                </a:cubicBezTo>
                <a:cubicBezTo>
                  <a:pt x="709185" y="2330902"/>
                  <a:pt x="709185" y="2328797"/>
                  <a:pt x="709185" y="2328797"/>
                </a:cubicBezTo>
                <a:cubicBezTo>
                  <a:pt x="711292" y="2328797"/>
                  <a:pt x="711292" y="2328797"/>
                  <a:pt x="713396" y="2326692"/>
                </a:cubicBezTo>
                <a:close/>
                <a:moveTo>
                  <a:pt x="769528" y="2322481"/>
                </a:moveTo>
                <a:cubicBezTo>
                  <a:pt x="769528" y="2322481"/>
                  <a:pt x="771634" y="2322481"/>
                  <a:pt x="771634" y="2323885"/>
                </a:cubicBezTo>
                <a:cubicBezTo>
                  <a:pt x="771634" y="2322481"/>
                  <a:pt x="771634" y="2322481"/>
                  <a:pt x="773739" y="2322481"/>
                </a:cubicBezTo>
                <a:cubicBezTo>
                  <a:pt x="771634" y="2322481"/>
                  <a:pt x="769528" y="2322481"/>
                  <a:pt x="769528" y="2322481"/>
                </a:cubicBezTo>
                <a:close/>
                <a:moveTo>
                  <a:pt x="5160491" y="2322480"/>
                </a:moveTo>
                <a:cubicBezTo>
                  <a:pt x="5160491" y="2323884"/>
                  <a:pt x="5159087" y="2323884"/>
                  <a:pt x="5159087" y="2323884"/>
                </a:cubicBezTo>
                <a:cubicBezTo>
                  <a:pt x="5160491" y="2323884"/>
                  <a:pt x="5160491" y="2323884"/>
                  <a:pt x="5160491" y="2323884"/>
                </a:cubicBezTo>
                <a:cubicBezTo>
                  <a:pt x="5160491" y="2322480"/>
                  <a:pt x="5160491" y="2322480"/>
                  <a:pt x="5160491" y="2322480"/>
                </a:cubicBezTo>
                <a:close/>
                <a:moveTo>
                  <a:pt x="5152071" y="2319674"/>
                </a:moveTo>
                <a:cubicBezTo>
                  <a:pt x="5152071" y="2321779"/>
                  <a:pt x="5149264" y="2321779"/>
                  <a:pt x="5149264" y="2321779"/>
                </a:cubicBezTo>
                <a:cubicBezTo>
                  <a:pt x="5152071" y="2321779"/>
                  <a:pt x="5152071" y="2321779"/>
                  <a:pt x="5152071" y="2323884"/>
                </a:cubicBezTo>
                <a:cubicBezTo>
                  <a:pt x="5154878" y="2321779"/>
                  <a:pt x="5154878" y="2319674"/>
                  <a:pt x="5154878" y="2319674"/>
                </a:cubicBezTo>
                <a:cubicBezTo>
                  <a:pt x="5154878" y="2319674"/>
                  <a:pt x="5152071" y="2319674"/>
                  <a:pt x="5152071" y="2319674"/>
                </a:cubicBezTo>
                <a:close/>
                <a:moveTo>
                  <a:pt x="5271353" y="2316868"/>
                </a:moveTo>
                <a:cubicBezTo>
                  <a:pt x="5271353" y="2319674"/>
                  <a:pt x="5269248" y="2319674"/>
                  <a:pt x="5269248" y="2319674"/>
                </a:cubicBezTo>
                <a:cubicBezTo>
                  <a:pt x="5269248" y="2319674"/>
                  <a:pt x="5269248" y="2319674"/>
                  <a:pt x="5267142" y="2322480"/>
                </a:cubicBezTo>
                <a:cubicBezTo>
                  <a:pt x="5269248" y="2319674"/>
                  <a:pt x="5271353" y="2319674"/>
                  <a:pt x="5271353" y="2319674"/>
                </a:cubicBezTo>
                <a:cubicBezTo>
                  <a:pt x="5271353" y="2319674"/>
                  <a:pt x="5271353" y="2316868"/>
                  <a:pt x="5271353" y="2316868"/>
                </a:cubicBezTo>
                <a:close/>
                <a:moveTo>
                  <a:pt x="5243286" y="2315463"/>
                </a:moveTo>
                <a:cubicBezTo>
                  <a:pt x="5241883" y="2315463"/>
                  <a:pt x="5241883" y="2316868"/>
                  <a:pt x="5241883" y="2316868"/>
                </a:cubicBezTo>
                <a:cubicBezTo>
                  <a:pt x="5241883" y="2316868"/>
                  <a:pt x="5243286" y="2316868"/>
                  <a:pt x="5243286" y="2316868"/>
                </a:cubicBezTo>
                <a:cubicBezTo>
                  <a:pt x="5243286" y="2316868"/>
                  <a:pt x="5243286" y="2315463"/>
                  <a:pt x="5243286" y="2315463"/>
                </a:cubicBezTo>
                <a:close/>
                <a:moveTo>
                  <a:pt x="5213816" y="2315463"/>
                </a:moveTo>
                <a:cubicBezTo>
                  <a:pt x="5211711" y="2317570"/>
                  <a:pt x="5211711" y="2317570"/>
                  <a:pt x="5209606" y="2319674"/>
                </a:cubicBezTo>
                <a:cubicBezTo>
                  <a:pt x="5209606" y="2319674"/>
                  <a:pt x="5211711" y="2319674"/>
                  <a:pt x="5211711" y="2319674"/>
                </a:cubicBezTo>
                <a:cubicBezTo>
                  <a:pt x="5211711" y="2317570"/>
                  <a:pt x="5213816" y="2317570"/>
                  <a:pt x="5213816" y="2315463"/>
                </a:cubicBezTo>
                <a:close/>
                <a:moveTo>
                  <a:pt x="5209607" y="2315463"/>
                </a:moveTo>
                <a:lnTo>
                  <a:pt x="5209607" y="2315685"/>
                </a:lnTo>
                <a:lnTo>
                  <a:pt x="5209222" y="2315849"/>
                </a:lnTo>
                <a:close/>
                <a:moveTo>
                  <a:pt x="5182242" y="2315463"/>
                </a:moveTo>
                <a:cubicBezTo>
                  <a:pt x="5182242" y="2315463"/>
                  <a:pt x="5182242" y="2315463"/>
                  <a:pt x="5180137" y="2316868"/>
                </a:cubicBezTo>
                <a:cubicBezTo>
                  <a:pt x="5180137" y="2316868"/>
                  <a:pt x="5182242" y="2316868"/>
                  <a:pt x="5182242" y="2316868"/>
                </a:cubicBezTo>
                <a:cubicBezTo>
                  <a:pt x="5182242" y="2316868"/>
                  <a:pt x="5184348" y="2316868"/>
                  <a:pt x="5184348" y="2316868"/>
                </a:cubicBezTo>
                <a:cubicBezTo>
                  <a:pt x="5182242" y="2316868"/>
                  <a:pt x="5182242" y="2315463"/>
                  <a:pt x="5182242" y="2315463"/>
                </a:cubicBezTo>
                <a:close/>
                <a:moveTo>
                  <a:pt x="5261530" y="2312657"/>
                </a:moveTo>
                <a:cubicBezTo>
                  <a:pt x="5261530" y="2315463"/>
                  <a:pt x="5261530" y="2315463"/>
                  <a:pt x="5260126" y="2315463"/>
                </a:cubicBezTo>
                <a:cubicBezTo>
                  <a:pt x="5261530" y="2315463"/>
                  <a:pt x="5261530" y="2315463"/>
                  <a:pt x="5261530" y="2315463"/>
                </a:cubicBezTo>
                <a:cubicBezTo>
                  <a:pt x="5261530" y="2315463"/>
                  <a:pt x="5261530" y="2315463"/>
                  <a:pt x="5261530" y="2312657"/>
                </a:cubicBezTo>
                <a:close/>
                <a:moveTo>
                  <a:pt x="5128916" y="2312657"/>
                </a:moveTo>
                <a:cubicBezTo>
                  <a:pt x="5126810" y="2314997"/>
                  <a:pt x="5124706" y="2317335"/>
                  <a:pt x="5122601" y="2319674"/>
                </a:cubicBezTo>
                <a:cubicBezTo>
                  <a:pt x="5124706" y="2317335"/>
                  <a:pt x="5126810" y="2314997"/>
                  <a:pt x="5131021" y="2314997"/>
                </a:cubicBezTo>
                <a:cubicBezTo>
                  <a:pt x="5131021" y="2314997"/>
                  <a:pt x="5131021" y="2312657"/>
                  <a:pt x="5128916" y="2312657"/>
                </a:cubicBezTo>
                <a:close/>
                <a:moveTo>
                  <a:pt x="728131" y="2308448"/>
                </a:moveTo>
                <a:cubicBezTo>
                  <a:pt x="728131" y="2310554"/>
                  <a:pt x="726027" y="2310554"/>
                  <a:pt x="726027" y="2312658"/>
                </a:cubicBezTo>
                <a:cubicBezTo>
                  <a:pt x="728131" y="2312658"/>
                  <a:pt x="728131" y="2312658"/>
                  <a:pt x="730236" y="2312658"/>
                </a:cubicBezTo>
                <a:cubicBezTo>
                  <a:pt x="732341" y="2310554"/>
                  <a:pt x="732341" y="2310554"/>
                  <a:pt x="734446" y="2310554"/>
                </a:cubicBezTo>
                <a:cubicBezTo>
                  <a:pt x="732341" y="2310554"/>
                  <a:pt x="730236" y="2310554"/>
                  <a:pt x="728131" y="2308448"/>
                </a:cubicBezTo>
                <a:close/>
                <a:moveTo>
                  <a:pt x="5151470" y="2299969"/>
                </a:moveTo>
                <a:cubicBezTo>
                  <a:pt x="5151470" y="2302263"/>
                  <a:pt x="5149177" y="2302263"/>
                  <a:pt x="5149177" y="2302263"/>
                </a:cubicBezTo>
                <a:cubicBezTo>
                  <a:pt x="5144590" y="2304556"/>
                  <a:pt x="5137709" y="2309143"/>
                  <a:pt x="5130828" y="2313728"/>
                </a:cubicBezTo>
                <a:cubicBezTo>
                  <a:pt x="5133121" y="2313728"/>
                  <a:pt x="5135415" y="2313728"/>
                  <a:pt x="5137709" y="2313728"/>
                </a:cubicBezTo>
                <a:cubicBezTo>
                  <a:pt x="5140002" y="2311435"/>
                  <a:pt x="5142296" y="2309143"/>
                  <a:pt x="5146883" y="2309143"/>
                </a:cubicBezTo>
                <a:lnTo>
                  <a:pt x="5156057" y="2302263"/>
                </a:lnTo>
                <a:lnTo>
                  <a:pt x="5151470" y="2304556"/>
                </a:lnTo>
                <a:cubicBezTo>
                  <a:pt x="5153764" y="2299969"/>
                  <a:pt x="5153764" y="2302263"/>
                  <a:pt x="5151470" y="2299969"/>
                </a:cubicBezTo>
                <a:close/>
                <a:moveTo>
                  <a:pt x="688137" y="2297222"/>
                </a:moveTo>
                <a:cubicBezTo>
                  <a:pt x="688137" y="2297222"/>
                  <a:pt x="690943" y="2297222"/>
                  <a:pt x="690943" y="2297222"/>
                </a:cubicBezTo>
                <a:cubicBezTo>
                  <a:pt x="690943" y="2298625"/>
                  <a:pt x="690943" y="2298625"/>
                  <a:pt x="690943" y="2298625"/>
                </a:cubicBezTo>
                <a:cubicBezTo>
                  <a:pt x="690943" y="2298625"/>
                  <a:pt x="688137" y="2298625"/>
                  <a:pt x="688137" y="2298625"/>
                </a:cubicBezTo>
                <a:cubicBezTo>
                  <a:pt x="688137" y="2298625"/>
                  <a:pt x="688137" y="2297222"/>
                  <a:pt x="688137" y="2297222"/>
                </a:cubicBezTo>
                <a:close/>
                <a:moveTo>
                  <a:pt x="5264336" y="2297221"/>
                </a:moveTo>
                <a:cubicBezTo>
                  <a:pt x="5260126" y="2299326"/>
                  <a:pt x="5258021" y="2299326"/>
                  <a:pt x="5255916" y="2301432"/>
                </a:cubicBezTo>
                <a:cubicBezTo>
                  <a:pt x="5258021" y="2301432"/>
                  <a:pt x="5260126" y="2301432"/>
                  <a:pt x="5260126" y="2301432"/>
                </a:cubicBezTo>
                <a:cubicBezTo>
                  <a:pt x="5262231" y="2299326"/>
                  <a:pt x="5266440" y="2297221"/>
                  <a:pt x="5268546" y="2297221"/>
                </a:cubicBezTo>
                <a:cubicBezTo>
                  <a:pt x="5266440" y="2297221"/>
                  <a:pt x="5264336" y="2297221"/>
                  <a:pt x="5264336" y="2297221"/>
                </a:cubicBezTo>
                <a:close/>
                <a:moveTo>
                  <a:pt x="714098" y="2294415"/>
                </a:moveTo>
                <a:cubicBezTo>
                  <a:pt x="711993" y="2296521"/>
                  <a:pt x="711993" y="2296521"/>
                  <a:pt x="714098" y="2296521"/>
                </a:cubicBezTo>
                <a:cubicBezTo>
                  <a:pt x="711993" y="2298625"/>
                  <a:pt x="711993" y="2298625"/>
                  <a:pt x="711993" y="2298625"/>
                </a:cubicBezTo>
                <a:cubicBezTo>
                  <a:pt x="711993" y="2298625"/>
                  <a:pt x="711993" y="2298625"/>
                  <a:pt x="714098" y="2298625"/>
                </a:cubicBezTo>
                <a:cubicBezTo>
                  <a:pt x="714098" y="2296521"/>
                  <a:pt x="716203" y="2294415"/>
                  <a:pt x="716203" y="2294415"/>
                </a:cubicBezTo>
                <a:cubicBezTo>
                  <a:pt x="716203" y="2294415"/>
                  <a:pt x="714098" y="2294415"/>
                  <a:pt x="714098" y="2294415"/>
                </a:cubicBezTo>
                <a:close/>
                <a:moveTo>
                  <a:pt x="704508" y="2294415"/>
                </a:moveTo>
                <a:lnTo>
                  <a:pt x="706286" y="2295215"/>
                </a:lnTo>
                <a:lnTo>
                  <a:pt x="703239" y="2296701"/>
                </a:lnTo>
                <a:close/>
                <a:moveTo>
                  <a:pt x="741463" y="2291608"/>
                </a:moveTo>
                <a:cubicBezTo>
                  <a:pt x="741463" y="2291608"/>
                  <a:pt x="738655" y="2294415"/>
                  <a:pt x="738655" y="2294415"/>
                </a:cubicBezTo>
                <a:cubicBezTo>
                  <a:pt x="741463" y="2294415"/>
                  <a:pt x="744269" y="2294415"/>
                  <a:pt x="744269" y="2291608"/>
                </a:cubicBezTo>
                <a:cubicBezTo>
                  <a:pt x="744269" y="2291608"/>
                  <a:pt x="744269" y="2291608"/>
                  <a:pt x="741463" y="2291608"/>
                </a:cubicBezTo>
                <a:close/>
                <a:moveTo>
                  <a:pt x="700485" y="2290205"/>
                </a:moveTo>
                <a:cubicBezTo>
                  <a:pt x="695995" y="2294883"/>
                  <a:pt x="700485" y="2292544"/>
                  <a:pt x="693749" y="2294883"/>
                </a:cubicBezTo>
                <a:cubicBezTo>
                  <a:pt x="695995" y="2294883"/>
                  <a:pt x="695995" y="2297223"/>
                  <a:pt x="695995" y="2297223"/>
                </a:cubicBezTo>
                <a:cubicBezTo>
                  <a:pt x="698241" y="2297223"/>
                  <a:pt x="698241" y="2297223"/>
                  <a:pt x="700485" y="2294883"/>
                </a:cubicBezTo>
                <a:cubicBezTo>
                  <a:pt x="704976" y="2292544"/>
                  <a:pt x="702731" y="2294883"/>
                  <a:pt x="704976" y="2290205"/>
                </a:cubicBezTo>
                <a:cubicBezTo>
                  <a:pt x="702731" y="2290205"/>
                  <a:pt x="702731" y="2290205"/>
                  <a:pt x="700485" y="2290205"/>
                </a:cubicBezTo>
                <a:close/>
                <a:moveTo>
                  <a:pt x="5124004" y="2290204"/>
                </a:moveTo>
                <a:cubicBezTo>
                  <a:pt x="5124004" y="2290204"/>
                  <a:pt x="5122601" y="2291607"/>
                  <a:pt x="5122601" y="2291607"/>
                </a:cubicBezTo>
                <a:cubicBezTo>
                  <a:pt x="5122601" y="2291607"/>
                  <a:pt x="5122601" y="2291607"/>
                  <a:pt x="5124004" y="2291607"/>
                </a:cubicBezTo>
                <a:cubicBezTo>
                  <a:pt x="5124004" y="2291607"/>
                  <a:pt x="5124004" y="2290204"/>
                  <a:pt x="5124004" y="2290204"/>
                </a:cubicBezTo>
                <a:close/>
                <a:moveTo>
                  <a:pt x="740410" y="2286347"/>
                </a:moveTo>
                <a:cubicBezTo>
                  <a:pt x="740058" y="2285996"/>
                  <a:pt x="740058" y="2285996"/>
                  <a:pt x="738655" y="2287399"/>
                </a:cubicBezTo>
                <a:cubicBezTo>
                  <a:pt x="741463" y="2287399"/>
                  <a:pt x="741463" y="2287399"/>
                  <a:pt x="744269" y="2287399"/>
                </a:cubicBezTo>
                <a:cubicBezTo>
                  <a:pt x="741463" y="2287399"/>
                  <a:pt x="740760" y="2286698"/>
                  <a:pt x="740410" y="2286347"/>
                </a:cubicBezTo>
                <a:close/>
                <a:moveTo>
                  <a:pt x="730236" y="2284592"/>
                </a:moveTo>
                <a:cubicBezTo>
                  <a:pt x="720881" y="2287119"/>
                  <a:pt x="711525" y="2292171"/>
                  <a:pt x="702170" y="2294697"/>
                </a:cubicBezTo>
                <a:cubicBezTo>
                  <a:pt x="702170" y="2294697"/>
                  <a:pt x="702170" y="2297223"/>
                  <a:pt x="702170" y="2297223"/>
                </a:cubicBezTo>
                <a:lnTo>
                  <a:pt x="703239" y="2296701"/>
                </a:lnTo>
                <a:lnTo>
                  <a:pt x="702170" y="2298625"/>
                </a:lnTo>
                <a:lnTo>
                  <a:pt x="704976" y="2298625"/>
                </a:lnTo>
                <a:cubicBezTo>
                  <a:pt x="702170" y="2301432"/>
                  <a:pt x="704976" y="2298625"/>
                  <a:pt x="704976" y="2301432"/>
                </a:cubicBezTo>
                <a:cubicBezTo>
                  <a:pt x="704976" y="2301432"/>
                  <a:pt x="704976" y="2301432"/>
                  <a:pt x="704976" y="2298625"/>
                </a:cubicBezTo>
                <a:lnTo>
                  <a:pt x="706848" y="2298625"/>
                </a:lnTo>
                <a:cubicBezTo>
                  <a:pt x="706848" y="2296521"/>
                  <a:pt x="709186" y="2296521"/>
                  <a:pt x="709186" y="2296521"/>
                </a:cubicBezTo>
                <a:lnTo>
                  <a:pt x="706286" y="2295215"/>
                </a:lnTo>
                <a:lnTo>
                  <a:pt x="711233" y="2292802"/>
                </a:lnTo>
                <a:cubicBezTo>
                  <a:pt x="713863" y="2292171"/>
                  <a:pt x="716203" y="2292171"/>
                  <a:pt x="718541" y="2292171"/>
                </a:cubicBezTo>
                <a:cubicBezTo>
                  <a:pt x="723219" y="2289644"/>
                  <a:pt x="727896" y="2287119"/>
                  <a:pt x="730236" y="2284592"/>
                </a:cubicBezTo>
                <a:close/>
                <a:moveTo>
                  <a:pt x="711993" y="2284592"/>
                </a:moveTo>
                <a:cubicBezTo>
                  <a:pt x="706379" y="2287399"/>
                  <a:pt x="709186" y="2284592"/>
                  <a:pt x="706379" y="2290205"/>
                </a:cubicBezTo>
                <a:cubicBezTo>
                  <a:pt x="709186" y="2287399"/>
                  <a:pt x="709186" y="2287399"/>
                  <a:pt x="711993" y="2284592"/>
                </a:cubicBezTo>
                <a:close/>
                <a:moveTo>
                  <a:pt x="698310" y="2284592"/>
                </a:moveTo>
                <a:cubicBezTo>
                  <a:pt x="695854" y="2287399"/>
                  <a:pt x="693399" y="2290205"/>
                  <a:pt x="690943" y="2290205"/>
                </a:cubicBezTo>
                <a:cubicBezTo>
                  <a:pt x="693399" y="2290205"/>
                  <a:pt x="695854" y="2290205"/>
                  <a:pt x="698310" y="2290205"/>
                </a:cubicBezTo>
                <a:cubicBezTo>
                  <a:pt x="700767" y="2287399"/>
                  <a:pt x="700767" y="2287399"/>
                  <a:pt x="698310" y="2287399"/>
                </a:cubicBezTo>
                <a:cubicBezTo>
                  <a:pt x="698310" y="2287399"/>
                  <a:pt x="698310" y="2287399"/>
                  <a:pt x="698310" y="2284592"/>
                </a:cubicBezTo>
                <a:close/>
                <a:moveTo>
                  <a:pt x="689910" y="2281809"/>
                </a:moveTo>
                <a:lnTo>
                  <a:pt x="690110" y="2282076"/>
                </a:lnTo>
                <a:lnTo>
                  <a:pt x="689441" y="2283188"/>
                </a:lnTo>
                <a:lnTo>
                  <a:pt x="688839" y="2283188"/>
                </a:lnTo>
                <a:cubicBezTo>
                  <a:pt x="688839" y="2283188"/>
                  <a:pt x="686734" y="2283188"/>
                  <a:pt x="686734" y="2283188"/>
                </a:cubicBezTo>
                <a:lnTo>
                  <a:pt x="686874" y="2283003"/>
                </a:lnTo>
                <a:close/>
                <a:moveTo>
                  <a:pt x="713747" y="2280382"/>
                </a:moveTo>
                <a:cubicBezTo>
                  <a:pt x="711292" y="2283188"/>
                  <a:pt x="708836" y="2283188"/>
                  <a:pt x="706379" y="2283188"/>
                </a:cubicBezTo>
                <a:cubicBezTo>
                  <a:pt x="708836" y="2283188"/>
                  <a:pt x="711292" y="2283188"/>
                  <a:pt x="716203" y="2283188"/>
                </a:cubicBezTo>
                <a:cubicBezTo>
                  <a:pt x="713747" y="2283188"/>
                  <a:pt x="713747" y="2280382"/>
                  <a:pt x="713747" y="2280382"/>
                </a:cubicBezTo>
                <a:close/>
                <a:moveTo>
                  <a:pt x="683927" y="2277576"/>
                </a:moveTo>
                <a:cubicBezTo>
                  <a:pt x="679716" y="2283189"/>
                  <a:pt x="683927" y="2280383"/>
                  <a:pt x="679716" y="2280383"/>
                </a:cubicBezTo>
                <a:cubicBezTo>
                  <a:pt x="677611" y="2280383"/>
                  <a:pt x="677611" y="2283189"/>
                  <a:pt x="675506" y="2283189"/>
                </a:cubicBezTo>
                <a:cubicBezTo>
                  <a:pt x="677611" y="2283189"/>
                  <a:pt x="679716" y="2283189"/>
                  <a:pt x="679716" y="2283189"/>
                </a:cubicBezTo>
                <a:cubicBezTo>
                  <a:pt x="683927" y="2280383"/>
                  <a:pt x="681822" y="2283189"/>
                  <a:pt x="683927" y="2277576"/>
                </a:cubicBezTo>
                <a:close/>
                <a:moveTo>
                  <a:pt x="766721" y="2276172"/>
                </a:moveTo>
                <a:cubicBezTo>
                  <a:pt x="768828" y="2276172"/>
                  <a:pt x="768828" y="2276172"/>
                  <a:pt x="768828" y="2277576"/>
                </a:cubicBezTo>
                <a:cubicBezTo>
                  <a:pt x="768828" y="2276172"/>
                  <a:pt x="768828" y="2276172"/>
                  <a:pt x="770933" y="2276172"/>
                </a:cubicBezTo>
                <a:cubicBezTo>
                  <a:pt x="768828" y="2276172"/>
                  <a:pt x="768828" y="2276172"/>
                  <a:pt x="766721" y="2276172"/>
                </a:cubicBezTo>
                <a:close/>
                <a:moveTo>
                  <a:pt x="695154" y="2276172"/>
                </a:moveTo>
                <a:cubicBezTo>
                  <a:pt x="693749" y="2276172"/>
                  <a:pt x="693749" y="2277576"/>
                  <a:pt x="693749" y="2277576"/>
                </a:cubicBezTo>
                <a:cubicBezTo>
                  <a:pt x="693749" y="2277576"/>
                  <a:pt x="693749" y="2277576"/>
                  <a:pt x="695154" y="2277576"/>
                </a:cubicBezTo>
                <a:cubicBezTo>
                  <a:pt x="695154" y="2277576"/>
                  <a:pt x="695154" y="2276172"/>
                  <a:pt x="695154" y="2276172"/>
                </a:cubicBezTo>
                <a:close/>
                <a:moveTo>
                  <a:pt x="688839" y="2276172"/>
                </a:moveTo>
                <a:cubicBezTo>
                  <a:pt x="688839" y="2278278"/>
                  <a:pt x="686734" y="2280383"/>
                  <a:pt x="686734" y="2280383"/>
                </a:cubicBezTo>
                <a:cubicBezTo>
                  <a:pt x="686734" y="2280383"/>
                  <a:pt x="688839" y="2278278"/>
                  <a:pt x="690943" y="2278278"/>
                </a:cubicBezTo>
                <a:cubicBezTo>
                  <a:pt x="690943" y="2278278"/>
                  <a:pt x="688839" y="2278278"/>
                  <a:pt x="688839" y="2278278"/>
                </a:cubicBezTo>
                <a:cubicBezTo>
                  <a:pt x="688839" y="2278278"/>
                  <a:pt x="688839" y="2278278"/>
                  <a:pt x="688839" y="2276172"/>
                </a:cubicBezTo>
                <a:close/>
                <a:moveTo>
                  <a:pt x="713396" y="2273366"/>
                </a:moveTo>
                <a:cubicBezTo>
                  <a:pt x="713396" y="2275471"/>
                  <a:pt x="713396" y="2275471"/>
                  <a:pt x="713396" y="2275471"/>
                </a:cubicBezTo>
                <a:cubicBezTo>
                  <a:pt x="715734" y="2275471"/>
                  <a:pt x="715734" y="2275471"/>
                  <a:pt x="718074" y="2277576"/>
                </a:cubicBezTo>
                <a:lnTo>
                  <a:pt x="720412" y="2277576"/>
                </a:lnTo>
                <a:lnTo>
                  <a:pt x="719711" y="2278979"/>
                </a:lnTo>
                <a:cubicBezTo>
                  <a:pt x="719711" y="2278979"/>
                  <a:pt x="719711" y="2278979"/>
                  <a:pt x="719010" y="2280382"/>
                </a:cubicBezTo>
                <a:lnTo>
                  <a:pt x="720412" y="2277576"/>
                </a:lnTo>
                <a:lnTo>
                  <a:pt x="720412" y="2277575"/>
                </a:lnTo>
                <a:lnTo>
                  <a:pt x="720412" y="2275471"/>
                </a:lnTo>
                <a:cubicBezTo>
                  <a:pt x="718074" y="2275471"/>
                  <a:pt x="715734" y="2275471"/>
                  <a:pt x="713396" y="2273366"/>
                </a:cubicBezTo>
                <a:close/>
                <a:moveTo>
                  <a:pt x="723220" y="2269155"/>
                </a:moveTo>
                <a:cubicBezTo>
                  <a:pt x="723220" y="2271962"/>
                  <a:pt x="723220" y="2271962"/>
                  <a:pt x="723220" y="2271962"/>
                </a:cubicBezTo>
                <a:cubicBezTo>
                  <a:pt x="725559" y="2271962"/>
                  <a:pt x="725559" y="2271962"/>
                  <a:pt x="727898" y="2271962"/>
                </a:cubicBezTo>
                <a:cubicBezTo>
                  <a:pt x="727898" y="2269155"/>
                  <a:pt x="730236" y="2269155"/>
                  <a:pt x="730236" y="2269155"/>
                </a:cubicBezTo>
                <a:cubicBezTo>
                  <a:pt x="727898" y="2269155"/>
                  <a:pt x="725559" y="2269155"/>
                  <a:pt x="723220" y="2269155"/>
                </a:cubicBezTo>
                <a:close/>
                <a:moveTo>
                  <a:pt x="706379" y="2269155"/>
                </a:moveTo>
                <a:cubicBezTo>
                  <a:pt x="704508" y="2271962"/>
                  <a:pt x="702638" y="2271962"/>
                  <a:pt x="700767" y="2271962"/>
                </a:cubicBezTo>
                <a:cubicBezTo>
                  <a:pt x="702638" y="2271962"/>
                  <a:pt x="704508" y="2271962"/>
                  <a:pt x="706379" y="2271962"/>
                </a:cubicBezTo>
                <a:cubicBezTo>
                  <a:pt x="706379" y="2271962"/>
                  <a:pt x="706379" y="2271962"/>
                  <a:pt x="706379" y="2269155"/>
                </a:cubicBezTo>
                <a:close/>
                <a:moveTo>
                  <a:pt x="688137" y="2269155"/>
                </a:moveTo>
                <a:cubicBezTo>
                  <a:pt x="688137" y="2271962"/>
                  <a:pt x="688137" y="2271962"/>
                  <a:pt x="686734" y="2271962"/>
                </a:cubicBezTo>
                <a:cubicBezTo>
                  <a:pt x="688137" y="2271962"/>
                  <a:pt x="688137" y="2271962"/>
                  <a:pt x="688137" y="2271962"/>
                </a:cubicBezTo>
                <a:cubicBezTo>
                  <a:pt x="688137" y="2271962"/>
                  <a:pt x="688137" y="2269155"/>
                  <a:pt x="688137" y="2269155"/>
                </a:cubicBezTo>
                <a:close/>
                <a:moveTo>
                  <a:pt x="5231748" y="2267866"/>
                </a:moveTo>
                <a:lnTo>
                  <a:pt x="5226888" y="2269470"/>
                </a:lnTo>
                <a:lnTo>
                  <a:pt x="5226873" y="2269298"/>
                </a:lnTo>
                <a:cubicBezTo>
                  <a:pt x="5227160" y="2269012"/>
                  <a:pt x="5228307" y="2269012"/>
                  <a:pt x="5231748" y="2267866"/>
                </a:cubicBezTo>
                <a:close/>
                <a:moveTo>
                  <a:pt x="5238300" y="2265573"/>
                </a:moveTo>
                <a:lnTo>
                  <a:pt x="5238628" y="2265573"/>
                </a:lnTo>
                <a:lnTo>
                  <a:pt x="5232894" y="2269012"/>
                </a:lnTo>
                <a:close/>
                <a:moveTo>
                  <a:pt x="697960" y="2264946"/>
                </a:moveTo>
                <a:cubicBezTo>
                  <a:pt x="697960" y="2264946"/>
                  <a:pt x="697960" y="2264946"/>
                  <a:pt x="695154" y="2266350"/>
                </a:cubicBezTo>
                <a:cubicBezTo>
                  <a:pt x="697960" y="2266350"/>
                  <a:pt x="697960" y="2266350"/>
                  <a:pt x="697960" y="2266350"/>
                </a:cubicBezTo>
                <a:cubicBezTo>
                  <a:pt x="697960" y="2266350"/>
                  <a:pt x="700767" y="2266350"/>
                  <a:pt x="700767" y="2266350"/>
                </a:cubicBezTo>
                <a:cubicBezTo>
                  <a:pt x="700767" y="2264946"/>
                  <a:pt x="700767" y="2264946"/>
                  <a:pt x="697960" y="2264946"/>
                </a:cubicBezTo>
                <a:close/>
                <a:moveTo>
                  <a:pt x="5173121" y="2264944"/>
                </a:moveTo>
                <a:cubicBezTo>
                  <a:pt x="5168443" y="2264944"/>
                  <a:pt x="5166104" y="2267050"/>
                  <a:pt x="5163765" y="2267050"/>
                </a:cubicBezTo>
                <a:cubicBezTo>
                  <a:pt x="5159087" y="2269154"/>
                  <a:pt x="5156749" y="2269154"/>
                  <a:pt x="5152071" y="2271259"/>
                </a:cubicBezTo>
                <a:cubicBezTo>
                  <a:pt x="5154410" y="2271259"/>
                  <a:pt x="5154410" y="2271259"/>
                  <a:pt x="5156749" y="2273364"/>
                </a:cubicBezTo>
                <a:cubicBezTo>
                  <a:pt x="5159087" y="2269154"/>
                  <a:pt x="5166104" y="2267050"/>
                  <a:pt x="5173121" y="2264944"/>
                </a:cubicBezTo>
                <a:close/>
                <a:moveTo>
                  <a:pt x="5323492" y="2263280"/>
                </a:moveTo>
                <a:cubicBezTo>
                  <a:pt x="5325786" y="2263280"/>
                  <a:pt x="5325786" y="2263280"/>
                  <a:pt x="5328080" y="2263280"/>
                </a:cubicBezTo>
                <a:lnTo>
                  <a:pt x="5318947" y="2266958"/>
                </a:lnTo>
                <a:close/>
                <a:moveTo>
                  <a:pt x="716203" y="2262139"/>
                </a:moveTo>
                <a:cubicBezTo>
                  <a:pt x="716203" y="2264946"/>
                  <a:pt x="716203" y="2264946"/>
                  <a:pt x="713396" y="2264946"/>
                </a:cubicBezTo>
                <a:cubicBezTo>
                  <a:pt x="716203" y="2264946"/>
                  <a:pt x="716203" y="2264946"/>
                  <a:pt x="716203" y="2264946"/>
                </a:cubicBezTo>
                <a:cubicBezTo>
                  <a:pt x="718541" y="2264946"/>
                  <a:pt x="718541" y="2264946"/>
                  <a:pt x="718541" y="2264946"/>
                </a:cubicBezTo>
                <a:cubicBezTo>
                  <a:pt x="720881" y="2264946"/>
                  <a:pt x="720881" y="2262139"/>
                  <a:pt x="723220" y="2262139"/>
                </a:cubicBezTo>
                <a:cubicBezTo>
                  <a:pt x="723220" y="2262139"/>
                  <a:pt x="720881" y="2262139"/>
                  <a:pt x="720881" y="2262139"/>
                </a:cubicBezTo>
                <a:cubicBezTo>
                  <a:pt x="718541" y="2262139"/>
                  <a:pt x="720881" y="2262139"/>
                  <a:pt x="718541" y="2262139"/>
                </a:cubicBezTo>
                <a:cubicBezTo>
                  <a:pt x="718541" y="2262139"/>
                  <a:pt x="716203" y="2264946"/>
                  <a:pt x="716203" y="2264946"/>
                </a:cubicBezTo>
                <a:close/>
                <a:moveTo>
                  <a:pt x="630746" y="2260987"/>
                </a:moveTo>
                <a:lnTo>
                  <a:pt x="635333" y="2260987"/>
                </a:lnTo>
                <a:cubicBezTo>
                  <a:pt x="628452" y="2263280"/>
                  <a:pt x="630746" y="2263280"/>
                  <a:pt x="626160" y="2265573"/>
                </a:cubicBezTo>
                <a:close/>
                <a:moveTo>
                  <a:pt x="5252390" y="2256401"/>
                </a:moveTo>
                <a:cubicBezTo>
                  <a:pt x="5252390" y="2256401"/>
                  <a:pt x="5252390" y="2256401"/>
                  <a:pt x="5252390" y="2258694"/>
                </a:cubicBezTo>
                <a:cubicBezTo>
                  <a:pt x="5247802" y="2260987"/>
                  <a:pt x="5245509" y="2263280"/>
                  <a:pt x="5240921" y="2265573"/>
                </a:cubicBezTo>
                <a:cubicBezTo>
                  <a:pt x="5243215" y="2263280"/>
                  <a:pt x="5243215" y="2263280"/>
                  <a:pt x="5245509" y="2260987"/>
                </a:cubicBezTo>
                <a:lnTo>
                  <a:pt x="5238300" y="2265573"/>
                </a:lnTo>
                <a:lnTo>
                  <a:pt x="5234040" y="2265573"/>
                </a:lnTo>
                <a:cubicBezTo>
                  <a:pt x="5240921" y="2263280"/>
                  <a:pt x="5245509" y="2260987"/>
                  <a:pt x="5252390" y="2256401"/>
                </a:cubicBezTo>
                <a:close/>
                <a:moveTo>
                  <a:pt x="652395" y="2255395"/>
                </a:moveTo>
                <a:lnTo>
                  <a:pt x="651390" y="2256401"/>
                </a:lnTo>
                <a:cubicBezTo>
                  <a:pt x="651390" y="2256401"/>
                  <a:pt x="649096" y="2256401"/>
                  <a:pt x="649096" y="2256401"/>
                </a:cubicBezTo>
                <a:close/>
                <a:moveTo>
                  <a:pt x="711993" y="2255122"/>
                </a:moveTo>
                <a:cubicBezTo>
                  <a:pt x="709654" y="2255122"/>
                  <a:pt x="707315" y="2257929"/>
                  <a:pt x="704976" y="2257929"/>
                </a:cubicBezTo>
                <a:cubicBezTo>
                  <a:pt x="704976" y="2257929"/>
                  <a:pt x="707315" y="2257929"/>
                  <a:pt x="707315" y="2257929"/>
                </a:cubicBezTo>
                <a:cubicBezTo>
                  <a:pt x="709654" y="2257929"/>
                  <a:pt x="709654" y="2255122"/>
                  <a:pt x="711993" y="2255122"/>
                </a:cubicBezTo>
                <a:close/>
                <a:moveTo>
                  <a:pt x="5183646" y="2255121"/>
                </a:moveTo>
                <a:cubicBezTo>
                  <a:pt x="5181540" y="2257228"/>
                  <a:pt x="5179436" y="2257228"/>
                  <a:pt x="5177330" y="2259332"/>
                </a:cubicBezTo>
                <a:cubicBezTo>
                  <a:pt x="5179436" y="2259332"/>
                  <a:pt x="5181540" y="2259332"/>
                  <a:pt x="5183646" y="2257228"/>
                </a:cubicBezTo>
                <a:cubicBezTo>
                  <a:pt x="5183646" y="2257228"/>
                  <a:pt x="5185750" y="2257228"/>
                  <a:pt x="5185750" y="2257228"/>
                </a:cubicBezTo>
                <a:cubicBezTo>
                  <a:pt x="5185750" y="2257228"/>
                  <a:pt x="5183646" y="2255121"/>
                  <a:pt x="5183646" y="2255121"/>
                </a:cubicBezTo>
                <a:close/>
                <a:moveTo>
                  <a:pt x="5195573" y="2250912"/>
                </a:moveTo>
                <a:cubicBezTo>
                  <a:pt x="5195573" y="2253718"/>
                  <a:pt x="5198380" y="2253718"/>
                  <a:pt x="5198380" y="2253718"/>
                </a:cubicBezTo>
                <a:cubicBezTo>
                  <a:pt x="5198380" y="2253718"/>
                  <a:pt x="5198380" y="2250912"/>
                  <a:pt x="5198380" y="2250912"/>
                </a:cubicBezTo>
                <a:cubicBezTo>
                  <a:pt x="5198380" y="2250912"/>
                  <a:pt x="5195573" y="2250912"/>
                  <a:pt x="5195573" y="2250912"/>
                </a:cubicBezTo>
                <a:close/>
                <a:moveTo>
                  <a:pt x="713396" y="2248106"/>
                </a:moveTo>
                <a:cubicBezTo>
                  <a:pt x="713396" y="2248106"/>
                  <a:pt x="713396" y="2250913"/>
                  <a:pt x="713396" y="2250913"/>
                </a:cubicBezTo>
                <a:cubicBezTo>
                  <a:pt x="713396" y="2250913"/>
                  <a:pt x="716203" y="2248106"/>
                  <a:pt x="716203" y="2248106"/>
                </a:cubicBezTo>
                <a:cubicBezTo>
                  <a:pt x="716203" y="2248106"/>
                  <a:pt x="716203" y="2248106"/>
                  <a:pt x="713396" y="2248106"/>
                </a:cubicBezTo>
                <a:close/>
                <a:moveTo>
                  <a:pt x="5232060" y="2248104"/>
                </a:moveTo>
                <a:cubicBezTo>
                  <a:pt x="5227498" y="2250443"/>
                  <a:pt x="5222938" y="2250443"/>
                  <a:pt x="5220657" y="2250443"/>
                </a:cubicBezTo>
                <a:cubicBezTo>
                  <a:pt x="5216096" y="2252783"/>
                  <a:pt x="5209256" y="2252783"/>
                  <a:pt x="5204695" y="2255121"/>
                </a:cubicBezTo>
                <a:cubicBezTo>
                  <a:pt x="5206974" y="2255121"/>
                  <a:pt x="5206974" y="2257460"/>
                  <a:pt x="5209256" y="2257460"/>
                </a:cubicBezTo>
                <a:cubicBezTo>
                  <a:pt x="5209256" y="2257460"/>
                  <a:pt x="5209256" y="2257460"/>
                  <a:pt x="5211536" y="2257460"/>
                </a:cubicBezTo>
                <a:cubicBezTo>
                  <a:pt x="5206974" y="2257460"/>
                  <a:pt x="5204695" y="2259798"/>
                  <a:pt x="5200134" y="2262137"/>
                </a:cubicBezTo>
                <a:cubicBezTo>
                  <a:pt x="5202414" y="2257460"/>
                  <a:pt x="5200134" y="2259798"/>
                  <a:pt x="5197853" y="2257460"/>
                </a:cubicBezTo>
                <a:cubicBezTo>
                  <a:pt x="5184171" y="2262137"/>
                  <a:pt x="5181891" y="2262137"/>
                  <a:pt x="5175050" y="2264476"/>
                </a:cubicBezTo>
                <a:cubicBezTo>
                  <a:pt x="5175050" y="2266815"/>
                  <a:pt x="5175050" y="2266815"/>
                  <a:pt x="5170488" y="2271493"/>
                </a:cubicBezTo>
                <a:cubicBezTo>
                  <a:pt x="5170488" y="2271493"/>
                  <a:pt x="5170488" y="2271493"/>
                  <a:pt x="5168209" y="2271493"/>
                </a:cubicBezTo>
                <a:cubicBezTo>
                  <a:pt x="5159087" y="2276171"/>
                  <a:pt x="5149966" y="2280849"/>
                  <a:pt x="5138564" y="2285527"/>
                </a:cubicBezTo>
                <a:cubicBezTo>
                  <a:pt x="5140844" y="2285527"/>
                  <a:pt x="5143124" y="2283188"/>
                  <a:pt x="5145405" y="2283188"/>
                </a:cubicBezTo>
                <a:cubicBezTo>
                  <a:pt x="5140844" y="2285527"/>
                  <a:pt x="5136283" y="2287866"/>
                  <a:pt x="5131722" y="2290205"/>
                </a:cubicBezTo>
                <a:cubicBezTo>
                  <a:pt x="5134002" y="2290205"/>
                  <a:pt x="5134002" y="2290205"/>
                  <a:pt x="5136283" y="2290205"/>
                </a:cubicBezTo>
                <a:cubicBezTo>
                  <a:pt x="5131722" y="2292543"/>
                  <a:pt x="5127162" y="2294882"/>
                  <a:pt x="5122601" y="2297221"/>
                </a:cubicBezTo>
                <a:cubicBezTo>
                  <a:pt x="5145405" y="2287866"/>
                  <a:pt x="5170488" y="2276171"/>
                  <a:pt x="5193292" y="2264476"/>
                </a:cubicBezTo>
                <a:cubicBezTo>
                  <a:pt x="5193292" y="2266815"/>
                  <a:pt x="5195573" y="2266815"/>
                  <a:pt x="5195573" y="2266815"/>
                </a:cubicBezTo>
                <a:cubicBezTo>
                  <a:pt x="5209256" y="2259798"/>
                  <a:pt x="5220657" y="2255121"/>
                  <a:pt x="5232060" y="2248104"/>
                </a:cubicBezTo>
                <a:close/>
                <a:moveTo>
                  <a:pt x="738657" y="2246702"/>
                </a:moveTo>
                <a:cubicBezTo>
                  <a:pt x="736317" y="2246702"/>
                  <a:pt x="733979" y="2248106"/>
                  <a:pt x="731640" y="2248106"/>
                </a:cubicBezTo>
                <a:cubicBezTo>
                  <a:pt x="731640" y="2248106"/>
                  <a:pt x="733979" y="2248106"/>
                  <a:pt x="736317" y="2248106"/>
                </a:cubicBezTo>
                <a:cubicBezTo>
                  <a:pt x="736317" y="2248106"/>
                  <a:pt x="738657" y="2246702"/>
                  <a:pt x="738657" y="2246702"/>
                </a:cubicBezTo>
                <a:close/>
                <a:moveTo>
                  <a:pt x="574469" y="2241090"/>
                </a:moveTo>
                <a:cubicBezTo>
                  <a:pt x="565113" y="2241090"/>
                  <a:pt x="553419" y="2245581"/>
                  <a:pt x="546402" y="2247826"/>
                </a:cubicBezTo>
                <a:cubicBezTo>
                  <a:pt x="546402" y="2250071"/>
                  <a:pt x="546402" y="2250071"/>
                  <a:pt x="546402" y="2252316"/>
                </a:cubicBezTo>
                <a:cubicBezTo>
                  <a:pt x="548742" y="2250071"/>
                  <a:pt x="551080" y="2250071"/>
                  <a:pt x="553419" y="2250071"/>
                </a:cubicBezTo>
                <a:cubicBezTo>
                  <a:pt x="560435" y="2245581"/>
                  <a:pt x="567451" y="2243335"/>
                  <a:pt x="574469" y="2241090"/>
                </a:cubicBezTo>
                <a:close/>
                <a:moveTo>
                  <a:pt x="737252" y="2241089"/>
                </a:moveTo>
                <a:cubicBezTo>
                  <a:pt x="734914" y="2241089"/>
                  <a:pt x="732574" y="2241089"/>
                  <a:pt x="730236" y="2243896"/>
                </a:cubicBezTo>
                <a:cubicBezTo>
                  <a:pt x="732574" y="2243896"/>
                  <a:pt x="732574" y="2243896"/>
                  <a:pt x="732574" y="2243896"/>
                </a:cubicBezTo>
                <a:cubicBezTo>
                  <a:pt x="734914" y="2243896"/>
                  <a:pt x="734914" y="2241089"/>
                  <a:pt x="737252" y="2241089"/>
                </a:cubicBezTo>
                <a:close/>
                <a:moveTo>
                  <a:pt x="720412" y="2241089"/>
                </a:moveTo>
                <a:cubicBezTo>
                  <a:pt x="722752" y="2241089"/>
                  <a:pt x="722752" y="2243896"/>
                  <a:pt x="722752" y="2243896"/>
                </a:cubicBezTo>
                <a:cubicBezTo>
                  <a:pt x="722752" y="2243896"/>
                  <a:pt x="725090" y="2243896"/>
                  <a:pt x="725090" y="2243896"/>
                </a:cubicBezTo>
                <a:cubicBezTo>
                  <a:pt x="725090" y="2243896"/>
                  <a:pt x="727430" y="2241089"/>
                  <a:pt x="727430" y="2241089"/>
                </a:cubicBezTo>
                <a:cubicBezTo>
                  <a:pt x="725090" y="2241089"/>
                  <a:pt x="725090" y="2241089"/>
                  <a:pt x="722752" y="2241089"/>
                </a:cubicBezTo>
                <a:cubicBezTo>
                  <a:pt x="722752" y="2241089"/>
                  <a:pt x="720412" y="2241089"/>
                  <a:pt x="720412" y="2241089"/>
                </a:cubicBezTo>
                <a:close/>
                <a:moveTo>
                  <a:pt x="5206800" y="2239684"/>
                </a:moveTo>
                <a:cubicBezTo>
                  <a:pt x="5206800" y="2239684"/>
                  <a:pt x="5206800" y="2241088"/>
                  <a:pt x="5205397" y="2241088"/>
                </a:cubicBezTo>
                <a:cubicBezTo>
                  <a:pt x="5205397" y="2241088"/>
                  <a:pt x="5206800" y="2241088"/>
                  <a:pt x="5206800" y="2241088"/>
                </a:cubicBezTo>
                <a:cubicBezTo>
                  <a:pt x="5206800" y="2241088"/>
                  <a:pt x="5206800" y="2239684"/>
                  <a:pt x="5206800" y="2239684"/>
                </a:cubicBezTo>
                <a:close/>
                <a:moveTo>
                  <a:pt x="610105" y="2236910"/>
                </a:moveTo>
                <a:lnTo>
                  <a:pt x="607811" y="2238055"/>
                </a:lnTo>
                <a:lnTo>
                  <a:pt x="607352" y="2237597"/>
                </a:lnTo>
                <a:close/>
                <a:moveTo>
                  <a:pt x="612398" y="2235763"/>
                </a:moveTo>
                <a:cubicBezTo>
                  <a:pt x="612398" y="2235763"/>
                  <a:pt x="612398" y="2235763"/>
                  <a:pt x="614692" y="2235763"/>
                </a:cubicBezTo>
                <a:lnTo>
                  <a:pt x="610105" y="2236910"/>
                </a:lnTo>
                <a:close/>
                <a:moveTo>
                  <a:pt x="601132" y="2232670"/>
                </a:moveTo>
                <a:cubicBezTo>
                  <a:pt x="599027" y="2234776"/>
                  <a:pt x="599027" y="2234776"/>
                  <a:pt x="596922" y="2234776"/>
                </a:cubicBezTo>
                <a:cubicBezTo>
                  <a:pt x="599027" y="2234776"/>
                  <a:pt x="599027" y="2234776"/>
                  <a:pt x="601132" y="2236880"/>
                </a:cubicBezTo>
                <a:cubicBezTo>
                  <a:pt x="601132" y="2234776"/>
                  <a:pt x="601132" y="2234776"/>
                  <a:pt x="601132" y="2232670"/>
                </a:cubicBezTo>
                <a:close/>
                <a:moveTo>
                  <a:pt x="768828" y="2232669"/>
                </a:moveTo>
                <a:cubicBezTo>
                  <a:pt x="768828" y="2235008"/>
                  <a:pt x="766371" y="2237347"/>
                  <a:pt x="763915" y="2237347"/>
                </a:cubicBezTo>
                <a:cubicBezTo>
                  <a:pt x="766371" y="2239686"/>
                  <a:pt x="766371" y="2237347"/>
                  <a:pt x="766371" y="2239686"/>
                </a:cubicBezTo>
                <a:cubicBezTo>
                  <a:pt x="766371" y="2239686"/>
                  <a:pt x="768828" y="2237347"/>
                  <a:pt x="771283" y="2237347"/>
                </a:cubicBezTo>
                <a:cubicBezTo>
                  <a:pt x="771283" y="2237347"/>
                  <a:pt x="771283" y="2235008"/>
                  <a:pt x="773739" y="2235008"/>
                </a:cubicBezTo>
                <a:cubicBezTo>
                  <a:pt x="771283" y="2235008"/>
                  <a:pt x="771283" y="2235008"/>
                  <a:pt x="771283" y="2235008"/>
                </a:cubicBezTo>
                <a:cubicBezTo>
                  <a:pt x="771283" y="2235008"/>
                  <a:pt x="768828" y="2235008"/>
                  <a:pt x="768828" y="2232669"/>
                </a:cubicBezTo>
                <a:close/>
                <a:moveTo>
                  <a:pt x="5211711" y="2231440"/>
                </a:moveTo>
                <a:cubicBezTo>
                  <a:pt x="5210659" y="2231440"/>
                  <a:pt x="5209606" y="2231967"/>
                  <a:pt x="5209606" y="2234072"/>
                </a:cubicBezTo>
                <a:cubicBezTo>
                  <a:pt x="5211711" y="2234072"/>
                  <a:pt x="5213816" y="2234072"/>
                  <a:pt x="5213816" y="2231967"/>
                </a:cubicBezTo>
                <a:cubicBezTo>
                  <a:pt x="5213816" y="2231967"/>
                  <a:pt x="5212764" y="2231440"/>
                  <a:pt x="5211711" y="2231440"/>
                </a:cubicBezTo>
                <a:close/>
                <a:moveTo>
                  <a:pt x="573534" y="2229863"/>
                </a:moveTo>
                <a:cubicBezTo>
                  <a:pt x="568856" y="2232202"/>
                  <a:pt x="571194" y="2234541"/>
                  <a:pt x="571194" y="2236880"/>
                </a:cubicBezTo>
                <a:cubicBezTo>
                  <a:pt x="571194" y="2234541"/>
                  <a:pt x="573534" y="2234541"/>
                  <a:pt x="573534" y="2234541"/>
                </a:cubicBezTo>
                <a:cubicBezTo>
                  <a:pt x="573534" y="2234541"/>
                  <a:pt x="575873" y="2232202"/>
                  <a:pt x="575873" y="2232202"/>
                </a:cubicBezTo>
                <a:cubicBezTo>
                  <a:pt x="573534" y="2232202"/>
                  <a:pt x="573534" y="2232202"/>
                  <a:pt x="573534" y="2229863"/>
                </a:cubicBezTo>
                <a:close/>
                <a:moveTo>
                  <a:pt x="5223640" y="2229862"/>
                </a:moveTo>
                <a:cubicBezTo>
                  <a:pt x="5221302" y="2231967"/>
                  <a:pt x="5218962" y="2231967"/>
                  <a:pt x="5216624" y="2234072"/>
                </a:cubicBezTo>
                <a:cubicBezTo>
                  <a:pt x="5218962" y="2231967"/>
                  <a:pt x="5218962" y="2231967"/>
                  <a:pt x="5221302" y="2231967"/>
                </a:cubicBezTo>
                <a:cubicBezTo>
                  <a:pt x="5221302" y="2231967"/>
                  <a:pt x="5223640" y="2229862"/>
                  <a:pt x="5223640" y="2229862"/>
                </a:cubicBezTo>
                <a:close/>
                <a:moveTo>
                  <a:pt x="603938" y="2225653"/>
                </a:moveTo>
                <a:cubicBezTo>
                  <a:pt x="603938" y="2225653"/>
                  <a:pt x="601833" y="2227057"/>
                  <a:pt x="599729" y="2227057"/>
                </a:cubicBezTo>
                <a:cubicBezTo>
                  <a:pt x="601833" y="2227057"/>
                  <a:pt x="601833" y="2227057"/>
                  <a:pt x="603938" y="2227057"/>
                </a:cubicBezTo>
                <a:cubicBezTo>
                  <a:pt x="603938" y="2227057"/>
                  <a:pt x="603938" y="2225653"/>
                  <a:pt x="603938" y="2225653"/>
                </a:cubicBezTo>
                <a:close/>
                <a:moveTo>
                  <a:pt x="637617" y="2224287"/>
                </a:moveTo>
                <a:lnTo>
                  <a:pt x="637628" y="2224298"/>
                </a:lnTo>
                <a:lnTo>
                  <a:pt x="637617" y="2224304"/>
                </a:lnTo>
                <a:close/>
                <a:moveTo>
                  <a:pt x="5205397" y="2222845"/>
                </a:moveTo>
                <a:cubicBezTo>
                  <a:pt x="5205397" y="2225651"/>
                  <a:pt x="5205397" y="2225651"/>
                  <a:pt x="5205397" y="2225651"/>
                </a:cubicBezTo>
                <a:cubicBezTo>
                  <a:pt x="5205397" y="2225651"/>
                  <a:pt x="5205397" y="2225651"/>
                  <a:pt x="5206800" y="2225651"/>
                </a:cubicBezTo>
                <a:cubicBezTo>
                  <a:pt x="5205397" y="2225651"/>
                  <a:pt x="5205397" y="2222845"/>
                  <a:pt x="5205397" y="2222845"/>
                </a:cubicBezTo>
                <a:close/>
                <a:moveTo>
                  <a:pt x="584893" y="2218917"/>
                </a:moveTo>
                <a:cubicBezTo>
                  <a:pt x="584893" y="2214427"/>
                  <a:pt x="573868" y="2223408"/>
                  <a:pt x="571662" y="2225653"/>
                </a:cubicBezTo>
                <a:cubicBezTo>
                  <a:pt x="576072" y="2223408"/>
                  <a:pt x="578278" y="2223408"/>
                  <a:pt x="582687" y="2221163"/>
                </a:cubicBezTo>
                <a:cubicBezTo>
                  <a:pt x="582687" y="2221163"/>
                  <a:pt x="582687" y="2221163"/>
                  <a:pt x="584893" y="2221163"/>
                </a:cubicBezTo>
                <a:cubicBezTo>
                  <a:pt x="584893" y="2218917"/>
                  <a:pt x="584893" y="2218917"/>
                  <a:pt x="587098" y="2218917"/>
                </a:cubicBezTo>
                <a:cubicBezTo>
                  <a:pt x="584893" y="2218917"/>
                  <a:pt x="584893" y="2218917"/>
                  <a:pt x="584893" y="2218917"/>
                </a:cubicBezTo>
                <a:close/>
                <a:moveTo>
                  <a:pt x="589904" y="2218637"/>
                </a:moveTo>
                <a:cubicBezTo>
                  <a:pt x="589904" y="2218637"/>
                  <a:pt x="587098" y="2218637"/>
                  <a:pt x="587098" y="2221444"/>
                </a:cubicBezTo>
                <a:cubicBezTo>
                  <a:pt x="587098" y="2221444"/>
                  <a:pt x="587098" y="2221444"/>
                  <a:pt x="589904" y="2221444"/>
                </a:cubicBezTo>
                <a:cubicBezTo>
                  <a:pt x="589904" y="2218637"/>
                  <a:pt x="589904" y="2218637"/>
                  <a:pt x="589904" y="2218637"/>
                </a:cubicBezTo>
                <a:close/>
                <a:moveTo>
                  <a:pt x="777948" y="2218636"/>
                </a:moveTo>
                <a:cubicBezTo>
                  <a:pt x="775142" y="2218636"/>
                  <a:pt x="777948" y="2218636"/>
                  <a:pt x="775142" y="2221443"/>
                </a:cubicBezTo>
                <a:cubicBezTo>
                  <a:pt x="775142" y="2221443"/>
                  <a:pt x="775142" y="2221443"/>
                  <a:pt x="777948" y="2221443"/>
                </a:cubicBezTo>
                <a:cubicBezTo>
                  <a:pt x="777948" y="2221443"/>
                  <a:pt x="777948" y="2218636"/>
                  <a:pt x="777948" y="2218636"/>
                </a:cubicBezTo>
                <a:close/>
                <a:moveTo>
                  <a:pt x="759706" y="2218636"/>
                </a:moveTo>
                <a:cubicBezTo>
                  <a:pt x="757601" y="2220742"/>
                  <a:pt x="755497" y="2220742"/>
                  <a:pt x="751285" y="2220742"/>
                </a:cubicBezTo>
                <a:cubicBezTo>
                  <a:pt x="753390" y="2220742"/>
                  <a:pt x="753390" y="2220742"/>
                  <a:pt x="753390" y="2222846"/>
                </a:cubicBezTo>
                <a:cubicBezTo>
                  <a:pt x="753390" y="2220742"/>
                  <a:pt x="755497" y="2220742"/>
                  <a:pt x="757601" y="2220742"/>
                </a:cubicBezTo>
                <a:cubicBezTo>
                  <a:pt x="757601" y="2220742"/>
                  <a:pt x="757601" y="2218636"/>
                  <a:pt x="759706" y="2218636"/>
                </a:cubicBezTo>
                <a:close/>
                <a:moveTo>
                  <a:pt x="5241883" y="2215829"/>
                </a:moveTo>
                <a:cubicBezTo>
                  <a:pt x="5239076" y="2218635"/>
                  <a:pt x="5239076" y="2221442"/>
                  <a:pt x="5236270" y="2221442"/>
                </a:cubicBezTo>
                <a:cubicBezTo>
                  <a:pt x="5236270" y="2221442"/>
                  <a:pt x="5239076" y="2221442"/>
                  <a:pt x="5239076" y="2221442"/>
                </a:cubicBezTo>
                <a:cubicBezTo>
                  <a:pt x="5241883" y="2218635"/>
                  <a:pt x="5241883" y="2218635"/>
                  <a:pt x="5241883" y="2215829"/>
                </a:cubicBezTo>
                <a:close/>
                <a:moveTo>
                  <a:pt x="5255514" y="2214426"/>
                </a:moveTo>
                <a:cubicBezTo>
                  <a:pt x="5253210" y="2216764"/>
                  <a:pt x="5250904" y="2219103"/>
                  <a:pt x="5246293" y="2221442"/>
                </a:cubicBezTo>
                <a:cubicBezTo>
                  <a:pt x="5246293" y="2221442"/>
                  <a:pt x="5243988" y="2221442"/>
                  <a:pt x="5241682" y="2221442"/>
                </a:cubicBezTo>
                <a:cubicBezTo>
                  <a:pt x="5237072" y="2223780"/>
                  <a:pt x="5232460" y="2226119"/>
                  <a:pt x="5227850" y="2228458"/>
                </a:cubicBezTo>
                <a:cubicBezTo>
                  <a:pt x="5248598" y="2226119"/>
                  <a:pt x="5276264" y="2219103"/>
                  <a:pt x="5292402" y="2214426"/>
                </a:cubicBezTo>
                <a:cubicBezTo>
                  <a:pt x="5285486" y="2214426"/>
                  <a:pt x="5278570" y="2214426"/>
                  <a:pt x="5271652" y="2214426"/>
                </a:cubicBezTo>
                <a:cubicBezTo>
                  <a:pt x="5271652" y="2214426"/>
                  <a:pt x="5269347" y="2214426"/>
                  <a:pt x="5269347" y="2214426"/>
                </a:cubicBezTo>
                <a:cubicBezTo>
                  <a:pt x="5264736" y="2214426"/>
                  <a:pt x="5262431" y="2214426"/>
                  <a:pt x="5257820" y="2214426"/>
                </a:cubicBezTo>
                <a:cubicBezTo>
                  <a:pt x="5257820" y="2214426"/>
                  <a:pt x="5255514" y="2214426"/>
                  <a:pt x="5255514" y="2214426"/>
                </a:cubicBezTo>
                <a:close/>
                <a:moveTo>
                  <a:pt x="5363503" y="2211618"/>
                </a:moveTo>
                <a:cubicBezTo>
                  <a:pt x="5363503" y="2213724"/>
                  <a:pt x="5363503" y="2213724"/>
                  <a:pt x="5361164" y="2213724"/>
                </a:cubicBezTo>
                <a:cubicBezTo>
                  <a:pt x="5368181" y="2213724"/>
                  <a:pt x="5361164" y="2215829"/>
                  <a:pt x="5368181" y="2211618"/>
                </a:cubicBezTo>
                <a:cubicBezTo>
                  <a:pt x="5368181" y="2211618"/>
                  <a:pt x="5365842" y="2211618"/>
                  <a:pt x="5363503" y="2211618"/>
                </a:cubicBezTo>
                <a:close/>
                <a:moveTo>
                  <a:pt x="5257320" y="2208812"/>
                </a:moveTo>
                <a:cubicBezTo>
                  <a:pt x="5257320" y="2211618"/>
                  <a:pt x="5257320" y="2211618"/>
                  <a:pt x="5255916" y="2211618"/>
                </a:cubicBezTo>
                <a:cubicBezTo>
                  <a:pt x="5253110" y="2211618"/>
                  <a:pt x="5253110" y="2211618"/>
                  <a:pt x="5253110" y="2211618"/>
                </a:cubicBezTo>
                <a:cubicBezTo>
                  <a:pt x="5253110" y="2211618"/>
                  <a:pt x="5253110" y="2211618"/>
                  <a:pt x="5250303" y="2214426"/>
                </a:cubicBezTo>
                <a:cubicBezTo>
                  <a:pt x="5253110" y="2211618"/>
                  <a:pt x="5253110" y="2211618"/>
                  <a:pt x="5255916" y="2211618"/>
                </a:cubicBezTo>
                <a:cubicBezTo>
                  <a:pt x="5257320" y="2211618"/>
                  <a:pt x="5257320" y="2211618"/>
                  <a:pt x="5257320" y="2211618"/>
                </a:cubicBezTo>
                <a:cubicBezTo>
                  <a:pt x="5257320" y="2211618"/>
                  <a:pt x="5257320" y="2211618"/>
                  <a:pt x="5257320" y="2208812"/>
                </a:cubicBezTo>
                <a:close/>
                <a:moveTo>
                  <a:pt x="608148" y="2207410"/>
                </a:moveTo>
                <a:cubicBezTo>
                  <a:pt x="603737" y="2209656"/>
                  <a:pt x="594916" y="2209656"/>
                  <a:pt x="592711" y="2214146"/>
                </a:cubicBezTo>
                <a:cubicBezTo>
                  <a:pt x="594916" y="2216392"/>
                  <a:pt x="594916" y="2216392"/>
                  <a:pt x="594916" y="2218637"/>
                </a:cubicBezTo>
                <a:cubicBezTo>
                  <a:pt x="597122" y="2218637"/>
                  <a:pt x="599327" y="2216392"/>
                  <a:pt x="599327" y="2216392"/>
                </a:cubicBezTo>
                <a:cubicBezTo>
                  <a:pt x="603737" y="2214146"/>
                  <a:pt x="605943" y="2211901"/>
                  <a:pt x="608148" y="2207410"/>
                </a:cubicBezTo>
                <a:close/>
                <a:moveTo>
                  <a:pt x="582889" y="2204604"/>
                </a:moveTo>
                <a:cubicBezTo>
                  <a:pt x="580549" y="2206709"/>
                  <a:pt x="578211" y="2206709"/>
                  <a:pt x="575872" y="2208814"/>
                </a:cubicBezTo>
                <a:cubicBezTo>
                  <a:pt x="575872" y="2206709"/>
                  <a:pt x="578211" y="2206709"/>
                  <a:pt x="580549" y="2206709"/>
                </a:cubicBezTo>
                <a:cubicBezTo>
                  <a:pt x="580549" y="2206709"/>
                  <a:pt x="582889" y="2206709"/>
                  <a:pt x="582889" y="2204604"/>
                </a:cubicBezTo>
                <a:close/>
                <a:moveTo>
                  <a:pt x="5275562" y="2203198"/>
                </a:moveTo>
                <a:cubicBezTo>
                  <a:pt x="5273458" y="2205070"/>
                  <a:pt x="5273458" y="2205070"/>
                  <a:pt x="5271352" y="2205070"/>
                </a:cubicBezTo>
                <a:cubicBezTo>
                  <a:pt x="5271352" y="2205070"/>
                  <a:pt x="5269248" y="2205070"/>
                  <a:pt x="5269248" y="2206940"/>
                </a:cubicBezTo>
                <a:cubicBezTo>
                  <a:pt x="5269248" y="2206940"/>
                  <a:pt x="5267142" y="2208812"/>
                  <a:pt x="5267142" y="2208812"/>
                </a:cubicBezTo>
                <a:cubicBezTo>
                  <a:pt x="5269248" y="2206940"/>
                  <a:pt x="5273458" y="2205070"/>
                  <a:pt x="5275562" y="2203198"/>
                </a:cubicBezTo>
                <a:close/>
                <a:moveTo>
                  <a:pt x="610955" y="2201797"/>
                </a:moveTo>
                <a:cubicBezTo>
                  <a:pt x="608709" y="2204136"/>
                  <a:pt x="604219" y="2204136"/>
                  <a:pt x="599729" y="2206475"/>
                </a:cubicBezTo>
                <a:cubicBezTo>
                  <a:pt x="599729" y="2206475"/>
                  <a:pt x="599729" y="2208814"/>
                  <a:pt x="599729" y="2208814"/>
                </a:cubicBezTo>
                <a:cubicBezTo>
                  <a:pt x="601973" y="2206475"/>
                  <a:pt x="606464" y="2206475"/>
                  <a:pt x="608709" y="2206475"/>
                </a:cubicBezTo>
                <a:cubicBezTo>
                  <a:pt x="610955" y="2204136"/>
                  <a:pt x="610955" y="2204136"/>
                  <a:pt x="610955" y="2201797"/>
                </a:cubicBezTo>
                <a:close/>
                <a:moveTo>
                  <a:pt x="800402" y="2201796"/>
                </a:moveTo>
                <a:cubicBezTo>
                  <a:pt x="803208" y="2201796"/>
                  <a:pt x="803208" y="2204603"/>
                  <a:pt x="803208" y="2204603"/>
                </a:cubicBezTo>
                <a:cubicBezTo>
                  <a:pt x="803208" y="2204603"/>
                  <a:pt x="806015" y="2204603"/>
                  <a:pt x="806015" y="2204603"/>
                </a:cubicBezTo>
                <a:cubicBezTo>
                  <a:pt x="806015" y="2201796"/>
                  <a:pt x="806015" y="2201796"/>
                  <a:pt x="806015" y="2201796"/>
                </a:cubicBezTo>
                <a:cubicBezTo>
                  <a:pt x="803208" y="2201796"/>
                  <a:pt x="803208" y="2201796"/>
                  <a:pt x="800402" y="2201796"/>
                </a:cubicBezTo>
                <a:close/>
                <a:moveTo>
                  <a:pt x="580433" y="2195716"/>
                </a:moveTo>
                <a:cubicBezTo>
                  <a:pt x="582713" y="2195716"/>
                  <a:pt x="582713" y="2195716"/>
                  <a:pt x="582713" y="2198055"/>
                </a:cubicBezTo>
                <a:lnTo>
                  <a:pt x="581858" y="2198055"/>
                </a:lnTo>
                <a:cubicBezTo>
                  <a:pt x="581573" y="2198055"/>
                  <a:pt x="581573" y="2198055"/>
                  <a:pt x="580433" y="2198055"/>
                </a:cubicBezTo>
                <a:cubicBezTo>
                  <a:pt x="580433" y="2198055"/>
                  <a:pt x="580433" y="2195716"/>
                  <a:pt x="580433" y="2195716"/>
                </a:cubicBezTo>
                <a:close/>
                <a:moveTo>
                  <a:pt x="5296964" y="2193376"/>
                </a:moveTo>
                <a:cubicBezTo>
                  <a:pt x="5294507" y="2195481"/>
                  <a:pt x="5292051" y="2195481"/>
                  <a:pt x="5289596" y="2197586"/>
                </a:cubicBezTo>
                <a:cubicBezTo>
                  <a:pt x="5289596" y="2197586"/>
                  <a:pt x="5292051" y="2197586"/>
                  <a:pt x="5292051" y="2197586"/>
                </a:cubicBezTo>
                <a:cubicBezTo>
                  <a:pt x="5294507" y="2195481"/>
                  <a:pt x="5296964" y="2195481"/>
                  <a:pt x="5299419" y="2193376"/>
                </a:cubicBezTo>
                <a:cubicBezTo>
                  <a:pt x="5299419" y="2193376"/>
                  <a:pt x="5296964" y="2193376"/>
                  <a:pt x="5296964" y="2193376"/>
                </a:cubicBezTo>
                <a:close/>
                <a:moveTo>
                  <a:pt x="5177330" y="2190570"/>
                </a:moveTo>
                <a:cubicBezTo>
                  <a:pt x="5177330" y="2190570"/>
                  <a:pt x="5174524" y="2193376"/>
                  <a:pt x="5174524" y="2193376"/>
                </a:cubicBezTo>
                <a:cubicBezTo>
                  <a:pt x="5174524" y="2193376"/>
                  <a:pt x="5177330" y="2193376"/>
                  <a:pt x="5177330" y="2193376"/>
                </a:cubicBezTo>
                <a:cubicBezTo>
                  <a:pt x="5177330" y="2190570"/>
                  <a:pt x="5177330" y="2190570"/>
                  <a:pt x="5177330" y="2190570"/>
                </a:cubicBezTo>
                <a:close/>
                <a:moveTo>
                  <a:pt x="5473429" y="2186359"/>
                </a:moveTo>
                <a:cubicBezTo>
                  <a:pt x="5473429" y="2189165"/>
                  <a:pt x="5473429" y="2189165"/>
                  <a:pt x="5473429" y="2189165"/>
                </a:cubicBezTo>
                <a:cubicBezTo>
                  <a:pt x="5473429" y="2189165"/>
                  <a:pt x="5474832" y="2189165"/>
                  <a:pt x="5474832" y="2189165"/>
                </a:cubicBezTo>
                <a:cubicBezTo>
                  <a:pt x="5473429" y="2189165"/>
                  <a:pt x="5473429" y="2189165"/>
                  <a:pt x="5473429" y="2186359"/>
                </a:cubicBezTo>
                <a:close/>
                <a:moveTo>
                  <a:pt x="5285130" y="2184254"/>
                </a:moveTo>
                <a:cubicBezTo>
                  <a:pt x="5287426" y="2184254"/>
                  <a:pt x="5287426" y="2184254"/>
                  <a:pt x="5287426" y="2184254"/>
                </a:cubicBezTo>
                <a:cubicBezTo>
                  <a:pt x="5285130" y="2184254"/>
                  <a:pt x="5282833" y="2186359"/>
                  <a:pt x="5282833" y="2186359"/>
                </a:cubicBezTo>
                <a:cubicBezTo>
                  <a:pt x="5282833" y="2186359"/>
                  <a:pt x="5285130" y="2184254"/>
                  <a:pt x="5285130" y="2184254"/>
                </a:cubicBezTo>
                <a:close/>
                <a:moveTo>
                  <a:pt x="5211010" y="2182150"/>
                </a:moveTo>
                <a:cubicBezTo>
                  <a:pt x="5211010" y="2182150"/>
                  <a:pt x="5211010" y="2182150"/>
                  <a:pt x="5211010" y="2183553"/>
                </a:cubicBezTo>
                <a:cubicBezTo>
                  <a:pt x="5211010" y="2182150"/>
                  <a:pt x="5213816" y="2182150"/>
                  <a:pt x="5213816" y="2182150"/>
                </a:cubicBezTo>
                <a:cubicBezTo>
                  <a:pt x="5213816" y="2182150"/>
                  <a:pt x="5213816" y="2182150"/>
                  <a:pt x="5211010" y="2182150"/>
                </a:cubicBezTo>
                <a:close/>
                <a:moveTo>
                  <a:pt x="569030" y="2181683"/>
                </a:moveTo>
                <a:cubicBezTo>
                  <a:pt x="562190" y="2184022"/>
                  <a:pt x="557629" y="2184022"/>
                  <a:pt x="550787" y="2184022"/>
                </a:cubicBezTo>
                <a:cubicBezTo>
                  <a:pt x="550787" y="2186361"/>
                  <a:pt x="548507" y="2188700"/>
                  <a:pt x="546226" y="2188700"/>
                </a:cubicBezTo>
                <a:cubicBezTo>
                  <a:pt x="546226" y="2191039"/>
                  <a:pt x="546226" y="2191039"/>
                  <a:pt x="543947" y="2191039"/>
                </a:cubicBezTo>
                <a:cubicBezTo>
                  <a:pt x="543947" y="2188700"/>
                  <a:pt x="543947" y="2188700"/>
                  <a:pt x="543947" y="2186361"/>
                </a:cubicBezTo>
                <a:cubicBezTo>
                  <a:pt x="539385" y="2188700"/>
                  <a:pt x="534825" y="2191039"/>
                  <a:pt x="530265" y="2193377"/>
                </a:cubicBezTo>
                <a:cubicBezTo>
                  <a:pt x="530265" y="2193377"/>
                  <a:pt x="530265" y="2193377"/>
                  <a:pt x="532545" y="2193377"/>
                </a:cubicBezTo>
                <a:cubicBezTo>
                  <a:pt x="530265" y="2193377"/>
                  <a:pt x="530265" y="2195716"/>
                  <a:pt x="530265" y="2195716"/>
                </a:cubicBezTo>
                <a:cubicBezTo>
                  <a:pt x="530265" y="2195716"/>
                  <a:pt x="530265" y="2195716"/>
                  <a:pt x="527983" y="2195716"/>
                </a:cubicBezTo>
                <a:cubicBezTo>
                  <a:pt x="525704" y="2195716"/>
                  <a:pt x="523423" y="2198055"/>
                  <a:pt x="521143" y="2200394"/>
                </a:cubicBezTo>
                <a:cubicBezTo>
                  <a:pt x="523423" y="2200394"/>
                  <a:pt x="525704" y="2200394"/>
                  <a:pt x="530265" y="2200394"/>
                </a:cubicBezTo>
                <a:cubicBezTo>
                  <a:pt x="525704" y="2200394"/>
                  <a:pt x="523423" y="2202733"/>
                  <a:pt x="521143" y="2205072"/>
                </a:cubicBezTo>
                <a:cubicBezTo>
                  <a:pt x="527983" y="2205072"/>
                  <a:pt x="534825" y="2205072"/>
                  <a:pt x="539385" y="2205072"/>
                </a:cubicBezTo>
                <a:cubicBezTo>
                  <a:pt x="534825" y="2205072"/>
                  <a:pt x="530265" y="2207412"/>
                  <a:pt x="525704" y="2209749"/>
                </a:cubicBezTo>
                <a:cubicBezTo>
                  <a:pt x="527983" y="2209749"/>
                  <a:pt x="527983" y="2212089"/>
                  <a:pt x="530265" y="2214427"/>
                </a:cubicBezTo>
                <a:cubicBezTo>
                  <a:pt x="543947" y="2209749"/>
                  <a:pt x="553068" y="2209749"/>
                  <a:pt x="562190" y="2214427"/>
                </a:cubicBezTo>
                <a:cubicBezTo>
                  <a:pt x="569030" y="2209749"/>
                  <a:pt x="578152" y="2205072"/>
                  <a:pt x="584994" y="2202733"/>
                </a:cubicBezTo>
                <a:cubicBezTo>
                  <a:pt x="584994" y="2202733"/>
                  <a:pt x="584994" y="2202733"/>
                  <a:pt x="582713" y="2205072"/>
                </a:cubicBezTo>
                <a:cubicBezTo>
                  <a:pt x="587274" y="2202733"/>
                  <a:pt x="591835" y="2202733"/>
                  <a:pt x="594114" y="2202733"/>
                </a:cubicBezTo>
                <a:cubicBezTo>
                  <a:pt x="594114" y="2200394"/>
                  <a:pt x="594114" y="2200394"/>
                  <a:pt x="594114" y="2200394"/>
                </a:cubicBezTo>
                <a:cubicBezTo>
                  <a:pt x="594114" y="2200394"/>
                  <a:pt x="591835" y="2200394"/>
                  <a:pt x="589553" y="2200394"/>
                </a:cubicBezTo>
                <a:cubicBezTo>
                  <a:pt x="589553" y="2200394"/>
                  <a:pt x="591835" y="2200394"/>
                  <a:pt x="587274" y="2202733"/>
                </a:cubicBezTo>
                <a:cubicBezTo>
                  <a:pt x="587274" y="2202733"/>
                  <a:pt x="587274" y="2202733"/>
                  <a:pt x="587274" y="2200394"/>
                </a:cubicBezTo>
                <a:cubicBezTo>
                  <a:pt x="587274" y="2200394"/>
                  <a:pt x="584994" y="2198055"/>
                  <a:pt x="584994" y="2195716"/>
                </a:cubicBezTo>
                <a:cubicBezTo>
                  <a:pt x="584994" y="2195716"/>
                  <a:pt x="582713" y="2195716"/>
                  <a:pt x="580433" y="2195716"/>
                </a:cubicBezTo>
                <a:cubicBezTo>
                  <a:pt x="578152" y="2195716"/>
                  <a:pt x="578152" y="2195716"/>
                  <a:pt x="575873" y="2195716"/>
                </a:cubicBezTo>
                <a:cubicBezTo>
                  <a:pt x="575873" y="2193377"/>
                  <a:pt x="575873" y="2191039"/>
                  <a:pt x="575873" y="2186361"/>
                </a:cubicBezTo>
                <a:cubicBezTo>
                  <a:pt x="573591" y="2191039"/>
                  <a:pt x="575873" y="2188700"/>
                  <a:pt x="571310" y="2191039"/>
                </a:cubicBezTo>
                <a:cubicBezTo>
                  <a:pt x="571310" y="2191039"/>
                  <a:pt x="571310" y="2188700"/>
                  <a:pt x="571310" y="2188700"/>
                </a:cubicBezTo>
                <a:cubicBezTo>
                  <a:pt x="571310" y="2186361"/>
                  <a:pt x="575873" y="2188700"/>
                  <a:pt x="573591" y="2186361"/>
                </a:cubicBezTo>
                <a:cubicBezTo>
                  <a:pt x="573591" y="2186361"/>
                  <a:pt x="571310" y="2181683"/>
                  <a:pt x="569030" y="2184022"/>
                </a:cubicBezTo>
                <a:close/>
                <a:moveTo>
                  <a:pt x="842500" y="2177940"/>
                </a:moveTo>
                <a:cubicBezTo>
                  <a:pt x="842500" y="2177940"/>
                  <a:pt x="842500" y="2179344"/>
                  <a:pt x="844606" y="2179344"/>
                </a:cubicBezTo>
                <a:cubicBezTo>
                  <a:pt x="844606" y="2179344"/>
                  <a:pt x="844606" y="2177940"/>
                  <a:pt x="846711" y="2177940"/>
                </a:cubicBezTo>
                <a:cubicBezTo>
                  <a:pt x="844606" y="2177940"/>
                  <a:pt x="842500" y="2177940"/>
                  <a:pt x="842500" y="2177940"/>
                </a:cubicBezTo>
                <a:close/>
                <a:moveTo>
                  <a:pt x="5296612" y="2177939"/>
                </a:moveTo>
                <a:cubicBezTo>
                  <a:pt x="5292018" y="2182150"/>
                  <a:pt x="5285130" y="2184254"/>
                  <a:pt x="5278241" y="2186359"/>
                </a:cubicBezTo>
                <a:cubicBezTo>
                  <a:pt x="5280538" y="2186359"/>
                  <a:pt x="5280538" y="2186359"/>
                  <a:pt x="5280538" y="2186359"/>
                </a:cubicBezTo>
                <a:cubicBezTo>
                  <a:pt x="5278241" y="2188464"/>
                  <a:pt x="5275944" y="2188464"/>
                  <a:pt x="5273648" y="2188464"/>
                </a:cubicBezTo>
                <a:cubicBezTo>
                  <a:pt x="5273648" y="2188464"/>
                  <a:pt x="5273648" y="2188464"/>
                  <a:pt x="5271352" y="2190570"/>
                </a:cubicBezTo>
                <a:cubicBezTo>
                  <a:pt x="5275944" y="2188464"/>
                  <a:pt x="5280538" y="2186359"/>
                  <a:pt x="5285130" y="2186359"/>
                </a:cubicBezTo>
                <a:cubicBezTo>
                  <a:pt x="5287426" y="2184254"/>
                  <a:pt x="5287426" y="2184254"/>
                  <a:pt x="5287426" y="2184254"/>
                </a:cubicBezTo>
                <a:cubicBezTo>
                  <a:pt x="5292018" y="2182150"/>
                  <a:pt x="5294315" y="2180043"/>
                  <a:pt x="5296612" y="2177939"/>
                </a:cubicBezTo>
                <a:close/>
                <a:moveTo>
                  <a:pt x="480446" y="2175134"/>
                </a:moveTo>
                <a:cubicBezTo>
                  <a:pt x="480446" y="2177239"/>
                  <a:pt x="480446" y="2179344"/>
                  <a:pt x="477639" y="2179344"/>
                </a:cubicBezTo>
                <a:cubicBezTo>
                  <a:pt x="477639" y="2177239"/>
                  <a:pt x="477639" y="2179344"/>
                  <a:pt x="480446" y="2177239"/>
                </a:cubicBezTo>
                <a:cubicBezTo>
                  <a:pt x="480446" y="2177239"/>
                  <a:pt x="480446" y="2177239"/>
                  <a:pt x="480446" y="2175134"/>
                </a:cubicBezTo>
                <a:close/>
                <a:moveTo>
                  <a:pt x="5321872" y="2172325"/>
                </a:moveTo>
                <a:cubicBezTo>
                  <a:pt x="5319533" y="2172325"/>
                  <a:pt x="5319533" y="2175132"/>
                  <a:pt x="5317194" y="2175132"/>
                </a:cubicBezTo>
                <a:cubicBezTo>
                  <a:pt x="5317194" y="2175132"/>
                  <a:pt x="5319533" y="2175132"/>
                  <a:pt x="5319533" y="2175132"/>
                </a:cubicBezTo>
                <a:cubicBezTo>
                  <a:pt x="5319533" y="2175132"/>
                  <a:pt x="5321872" y="2172325"/>
                  <a:pt x="5321872" y="2172325"/>
                </a:cubicBezTo>
                <a:close/>
                <a:moveTo>
                  <a:pt x="5254981" y="2172325"/>
                </a:moveTo>
                <a:cubicBezTo>
                  <a:pt x="5252642" y="2175132"/>
                  <a:pt x="5250303" y="2175132"/>
                  <a:pt x="5250303" y="2175132"/>
                </a:cubicBezTo>
                <a:cubicBezTo>
                  <a:pt x="5252642" y="2175132"/>
                  <a:pt x="5254981" y="2175132"/>
                  <a:pt x="5257320" y="2172325"/>
                </a:cubicBezTo>
                <a:cubicBezTo>
                  <a:pt x="5257320" y="2172325"/>
                  <a:pt x="5254981" y="2172325"/>
                  <a:pt x="5254981" y="2172325"/>
                </a:cubicBezTo>
                <a:close/>
                <a:moveTo>
                  <a:pt x="5223188" y="2170815"/>
                </a:moveTo>
                <a:cubicBezTo>
                  <a:pt x="5225444" y="2170815"/>
                  <a:pt x="5225444" y="2170815"/>
                  <a:pt x="5227698" y="2170815"/>
                </a:cubicBezTo>
                <a:lnTo>
                  <a:pt x="5223188" y="2172326"/>
                </a:lnTo>
                <a:close/>
                <a:moveTo>
                  <a:pt x="904247" y="2168117"/>
                </a:moveTo>
                <a:cubicBezTo>
                  <a:pt x="904247" y="2168117"/>
                  <a:pt x="904247" y="2168117"/>
                  <a:pt x="904247" y="2170923"/>
                </a:cubicBezTo>
                <a:cubicBezTo>
                  <a:pt x="906352" y="2168117"/>
                  <a:pt x="906352" y="2168117"/>
                  <a:pt x="908456" y="2168117"/>
                </a:cubicBezTo>
                <a:cubicBezTo>
                  <a:pt x="906352" y="2168117"/>
                  <a:pt x="906352" y="2168117"/>
                  <a:pt x="904247" y="2168117"/>
                </a:cubicBezTo>
                <a:close/>
                <a:moveTo>
                  <a:pt x="5336606" y="2168116"/>
                </a:moveTo>
                <a:cubicBezTo>
                  <a:pt x="5336218" y="2168116"/>
                  <a:pt x="5335904" y="2168431"/>
                  <a:pt x="5335904" y="2168818"/>
                </a:cubicBezTo>
                <a:cubicBezTo>
                  <a:pt x="5335904" y="2169206"/>
                  <a:pt x="5336218" y="2169520"/>
                  <a:pt x="5336606" y="2169520"/>
                </a:cubicBezTo>
                <a:cubicBezTo>
                  <a:pt x="5336994" y="2169520"/>
                  <a:pt x="5337308" y="2169206"/>
                  <a:pt x="5337308" y="2168818"/>
                </a:cubicBezTo>
                <a:cubicBezTo>
                  <a:pt x="5337308" y="2168431"/>
                  <a:pt x="5336994" y="2168116"/>
                  <a:pt x="5336606" y="2168116"/>
                </a:cubicBezTo>
                <a:close/>
                <a:moveTo>
                  <a:pt x="5266741" y="2165309"/>
                </a:moveTo>
                <a:cubicBezTo>
                  <a:pt x="5266741" y="2167648"/>
                  <a:pt x="5264536" y="2169987"/>
                  <a:pt x="5260126" y="2172326"/>
                </a:cubicBezTo>
                <a:cubicBezTo>
                  <a:pt x="5260126" y="2172326"/>
                  <a:pt x="5260126" y="2172326"/>
                  <a:pt x="5262330" y="2172326"/>
                </a:cubicBezTo>
                <a:cubicBezTo>
                  <a:pt x="5266741" y="2169987"/>
                  <a:pt x="5271152" y="2167648"/>
                  <a:pt x="5275562" y="2165309"/>
                </a:cubicBezTo>
                <a:cubicBezTo>
                  <a:pt x="5273357" y="2165309"/>
                  <a:pt x="5271152" y="2165309"/>
                  <a:pt x="5266741" y="2165309"/>
                </a:cubicBezTo>
                <a:close/>
                <a:moveTo>
                  <a:pt x="5218728" y="2165309"/>
                </a:moveTo>
                <a:cubicBezTo>
                  <a:pt x="5218728" y="2168116"/>
                  <a:pt x="5216624" y="2168116"/>
                  <a:pt x="5216624" y="2168116"/>
                </a:cubicBezTo>
                <a:cubicBezTo>
                  <a:pt x="5218728" y="2168116"/>
                  <a:pt x="5218728" y="2168116"/>
                  <a:pt x="5220834" y="2168116"/>
                </a:cubicBezTo>
                <a:cubicBezTo>
                  <a:pt x="5220834" y="2168116"/>
                  <a:pt x="5220834" y="2165309"/>
                  <a:pt x="5220834" y="2165309"/>
                </a:cubicBezTo>
                <a:cubicBezTo>
                  <a:pt x="5220834" y="2165309"/>
                  <a:pt x="5220834" y="2165309"/>
                  <a:pt x="5218728" y="2165309"/>
                </a:cubicBezTo>
                <a:close/>
                <a:moveTo>
                  <a:pt x="454253" y="2163907"/>
                </a:moveTo>
                <a:lnTo>
                  <a:pt x="454808" y="2163907"/>
                </a:lnTo>
                <a:lnTo>
                  <a:pt x="456433" y="2164677"/>
                </a:lnTo>
                <a:lnTo>
                  <a:pt x="453669" y="2166889"/>
                </a:lnTo>
                <a:lnTo>
                  <a:pt x="449575" y="2168118"/>
                </a:lnTo>
                <a:cubicBezTo>
                  <a:pt x="451914" y="2168118"/>
                  <a:pt x="454253" y="2166013"/>
                  <a:pt x="454253" y="2163907"/>
                </a:cubicBezTo>
                <a:close/>
                <a:moveTo>
                  <a:pt x="459398" y="2158294"/>
                </a:moveTo>
                <a:cubicBezTo>
                  <a:pt x="459398" y="2158294"/>
                  <a:pt x="456590" y="2160633"/>
                  <a:pt x="456590" y="2160633"/>
                </a:cubicBezTo>
                <a:cubicBezTo>
                  <a:pt x="456590" y="2162972"/>
                  <a:pt x="459398" y="2162972"/>
                  <a:pt x="459398" y="2165311"/>
                </a:cubicBezTo>
                <a:cubicBezTo>
                  <a:pt x="459398" y="2162972"/>
                  <a:pt x="462205" y="2162972"/>
                  <a:pt x="462205" y="2160633"/>
                </a:cubicBezTo>
                <a:cubicBezTo>
                  <a:pt x="462205" y="2160633"/>
                  <a:pt x="459398" y="2160633"/>
                  <a:pt x="459398" y="2158294"/>
                </a:cubicBezTo>
                <a:close/>
                <a:moveTo>
                  <a:pt x="5261530" y="2152680"/>
                </a:moveTo>
                <a:cubicBezTo>
                  <a:pt x="5252508" y="2154947"/>
                  <a:pt x="5257018" y="2154947"/>
                  <a:pt x="5250252" y="2157213"/>
                </a:cubicBezTo>
                <a:cubicBezTo>
                  <a:pt x="5250252" y="2157213"/>
                  <a:pt x="5247998" y="2157213"/>
                  <a:pt x="5247998" y="2154947"/>
                </a:cubicBezTo>
                <a:cubicBezTo>
                  <a:pt x="5247998" y="2157213"/>
                  <a:pt x="5247998" y="2157213"/>
                  <a:pt x="5247998" y="2157213"/>
                </a:cubicBezTo>
                <a:cubicBezTo>
                  <a:pt x="5247998" y="2157213"/>
                  <a:pt x="5245742" y="2157213"/>
                  <a:pt x="5245742" y="2157213"/>
                </a:cubicBezTo>
                <a:cubicBezTo>
                  <a:pt x="5243486" y="2157213"/>
                  <a:pt x="5243486" y="2157213"/>
                  <a:pt x="5241232" y="2159480"/>
                </a:cubicBezTo>
                <a:cubicBezTo>
                  <a:pt x="5238976" y="2159480"/>
                  <a:pt x="5238976" y="2159480"/>
                  <a:pt x="5238976" y="2159480"/>
                </a:cubicBezTo>
                <a:cubicBezTo>
                  <a:pt x="5236720" y="2161747"/>
                  <a:pt x="5234464" y="2161747"/>
                  <a:pt x="5234464" y="2161747"/>
                </a:cubicBezTo>
                <a:cubicBezTo>
                  <a:pt x="5220932" y="2168548"/>
                  <a:pt x="5209656" y="2175349"/>
                  <a:pt x="5198380" y="2182150"/>
                </a:cubicBezTo>
                <a:cubicBezTo>
                  <a:pt x="5205146" y="2177615"/>
                  <a:pt x="5211912" y="2175349"/>
                  <a:pt x="5218678" y="2173081"/>
                </a:cubicBezTo>
                <a:cubicBezTo>
                  <a:pt x="5218678" y="2173081"/>
                  <a:pt x="5220932" y="2173081"/>
                  <a:pt x="5220932" y="2173081"/>
                </a:cubicBezTo>
                <a:lnTo>
                  <a:pt x="5223188" y="2172326"/>
                </a:lnTo>
                <a:lnTo>
                  <a:pt x="5223188" y="2173081"/>
                </a:lnTo>
                <a:cubicBezTo>
                  <a:pt x="5223188" y="2173081"/>
                  <a:pt x="5220932" y="2175349"/>
                  <a:pt x="5220932" y="2175349"/>
                </a:cubicBezTo>
                <a:cubicBezTo>
                  <a:pt x="5220932" y="2173081"/>
                  <a:pt x="5220932" y="2173081"/>
                  <a:pt x="5218678" y="2175349"/>
                </a:cubicBezTo>
                <a:cubicBezTo>
                  <a:pt x="5218678" y="2175349"/>
                  <a:pt x="5218678" y="2175349"/>
                  <a:pt x="5218678" y="2177615"/>
                </a:cubicBezTo>
                <a:lnTo>
                  <a:pt x="5220932" y="2177615"/>
                </a:lnTo>
                <a:cubicBezTo>
                  <a:pt x="5232210" y="2168548"/>
                  <a:pt x="5243486" y="2161747"/>
                  <a:pt x="5245742" y="2159480"/>
                </a:cubicBezTo>
                <a:cubicBezTo>
                  <a:pt x="5245742" y="2161747"/>
                  <a:pt x="5247998" y="2161747"/>
                  <a:pt x="5247998" y="2164013"/>
                </a:cubicBezTo>
                <a:cubicBezTo>
                  <a:pt x="5252508" y="2161747"/>
                  <a:pt x="5257018" y="2159480"/>
                  <a:pt x="5261530" y="2157213"/>
                </a:cubicBezTo>
                <a:cubicBezTo>
                  <a:pt x="5259274" y="2157213"/>
                  <a:pt x="5259274" y="2157213"/>
                  <a:pt x="5257018" y="2157213"/>
                </a:cubicBezTo>
                <a:cubicBezTo>
                  <a:pt x="5257018" y="2157213"/>
                  <a:pt x="5254764" y="2157213"/>
                  <a:pt x="5252508" y="2157213"/>
                </a:cubicBezTo>
                <a:cubicBezTo>
                  <a:pt x="5254764" y="2154947"/>
                  <a:pt x="5259274" y="2154947"/>
                  <a:pt x="5261530" y="2152680"/>
                </a:cubicBezTo>
                <a:close/>
                <a:moveTo>
                  <a:pt x="461503" y="2149874"/>
                </a:moveTo>
                <a:cubicBezTo>
                  <a:pt x="461503" y="2149874"/>
                  <a:pt x="459398" y="2149874"/>
                  <a:pt x="459398" y="2152681"/>
                </a:cubicBezTo>
                <a:cubicBezTo>
                  <a:pt x="461503" y="2152681"/>
                  <a:pt x="461503" y="2152681"/>
                  <a:pt x="461503" y="2152681"/>
                </a:cubicBezTo>
                <a:cubicBezTo>
                  <a:pt x="461503" y="2152681"/>
                  <a:pt x="463608" y="2149874"/>
                  <a:pt x="463608" y="2149874"/>
                </a:cubicBezTo>
                <a:cubicBezTo>
                  <a:pt x="463608" y="2149874"/>
                  <a:pt x="461503" y="2149874"/>
                  <a:pt x="461503" y="2149874"/>
                </a:cubicBezTo>
                <a:close/>
                <a:moveTo>
                  <a:pt x="470624" y="2147068"/>
                </a:moveTo>
                <a:cubicBezTo>
                  <a:pt x="470624" y="2147068"/>
                  <a:pt x="470624" y="2149874"/>
                  <a:pt x="470624" y="2149874"/>
                </a:cubicBezTo>
                <a:cubicBezTo>
                  <a:pt x="472729" y="2149874"/>
                  <a:pt x="472729" y="2147068"/>
                  <a:pt x="474833" y="2147068"/>
                </a:cubicBezTo>
                <a:cubicBezTo>
                  <a:pt x="472729" y="2147068"/>
                  <a:pt x="472729" y="2147068"/>
                  <a:pt x="470624" y="2147068"/>
                </a:cubicBezTo>
                <a:close/>
                <a:moveTo>
                  <a:pt x="449175" y="2146334"/>
                </a:moveTo>
                <a:lnTo>
                  <a:pt x="449553" y="2146334"/>
                </a:lnTo>
                <a:lnTo>
                  <a:pt x="451379" y="2146334"/>
                </a:lnTo>
                <a:lnTo>
                  <a:pt x="450378" y="2147001"/>
                </a:lnTo>
                <a:lnTo>
                  <a:pt x="450258" y="2147056"/>
                </a:lnTo>
                <a:close/>
                <a:moveTo>
                  <a:pt x="442672" y="2146334"/>
                </a:moveTo>
                <a:cubicBezTo>
                  <a:pt x="444966" y="2146334"/>
                  <a:pt x="444966" y="2146334"/>
                  <a:pt x="444966" y="2146334"/>
                </a:cubicBezTo>
                <a:cubicBezTo>
                  <a:pt x="444966" y="2146334"/>
                  <a:pt x="444966" y="2146334"/>
                  <a:pt x="447259" y="2146334"/>
                </a:cubicBezTo>
                <a:cubicBezTo>
                  <a:pt x="444966" y="2148626"/>
                  <a:pt x="444966" y="2150918"/>
                  <a:pt x="442672" y="2153211"/>
                </a:cubicBezTo>
                <a:cubicBezTo>
                  <a:pt x="438085" y="2150918"/>
                  <a:pt x="442672" y="2150918"/>
                  <a:pt x="442672" y="2146334"/>
                </a:cubicBezTo>
                <a:close/>
                <a:moveTo>
                  <a:pt x="856533" y="2145664"/>
                </a:moveTo>
                <a:cubicBezTo>
                  <a:pt x="856533" y="2147068"/>
                  <a:pt x="856533" y="2147068"/>
                  <a:pt x="856533" y="2147068"/>
                </a:cubicBezTo>
                <a:cubicBezTo>
                  <a:pt x="857938" y="2147068"/>
                  <a:pt x="857938" y="2147068"/>
                  <a:pt x="857938" y="2145664"/>
                </a:cubicBezTo>
                <a:cubicBezTo>
                  <a:pt x="857938" y="2145664"/>
                  <a:pt x="856533" y="2145664"/>
                  <a:pt x="856533" y="2145664"/>
                </a:cubicBezTo>
                <a:close/>
                <a:moveTo>
                  <a:pt x="473430" y="2140051"/>
                </a:moveTo>
                <a:cubicBezTo>
                  <a:pt x="467816" y="2142858"/>
                  <a:pt x="467816" y="2140051"/>
                  <a:pt x="467816" y="2142858"/>
                </a:cubicBezTo>
                <a:cubicBezTo>
                  <a:pt x="470624" y="2142858"/>
                  <a:pt x="470624" y="2142858"/>
                  <a:pt x="473430" y="2140051"/>
                </a:cubicBezTo>
                <a:close/>
                <a:moveTo>
                  <a:pt x="434139" y="2138139"/>
                </a:moveTo>
                <a:lnTo>
                  <a:pt x="434520" y="2138266"/>
                </a:lnTo>
                <a:lnTo>
                  <a:pt x="434139" y="2138648"/>
                </a:lnTo>
                <a:close/>
                <a:moveTo>
                  <a:pt x="5484656" y="2128823"/>
                </a:moveTo>
                <a:cubicBezTo>
                  <a:pt x="5484656" y="2128823"/>
                  <a:pt x="5484656" y="2128823"/>
                  <a:pt x="5481849" y="2131630"/>
                </a:cubicBezTo>
                <a:cubicBezTo>
                  <a:pt x="5484656" y="2131630"/>
                  <a:pt x="5484656" y="2131630"/>
                  <a:pt x="5487462" y="2131630"/>
                </a:cubicBezTo>
                <a:cubicBezTo>
                  <a:pt x="5487462" y="2131630"/>
                  <a:pt x="5484656" y="2128823"/>
                  <a:pt x="5484656" y="2128823"/>
                </a:cubicBezTo>
                <a:close/>
                <a:moveTo>
                  <a:pt x="5603314" y="2127988"/>
                </a:moveTo>
                <a:cubicBezTo>
                  <a:pt x="5603314" y="2127988"/>
                  <a:pt x="5601020" y="2130282"/>
                  <a:pt x="5598726" y="2130282"/>
                </a:cubicBezTo>
                <a:lnTo>
                  <a:pt x="5598563" y="2130282"/>
                </a:lnTo>
                <a:close/>
                <a:moveTo>
                  <a:pt x="438085" y="2127988"/>
                </a:moveTo>
                <a:lnTo>
                  <a:pt x="437514" y="2128560"/>
                </a:lnTo>
                <a:lnTo>
                  <a:pt x="437350" y="2128233"/>
                </a:lnTo>
                <a:close/>
                <a:moveTo>
                  <a:pt x="474832" y="2127421"/>
                </a:moveTo>
                <a:cubicBezTo>
                  <a:pt x="474832" y="2127421"/>
                  <a:pt x="474832" y="2128825"/>
                  <a:pt x="474832" y="2128825"/>
                </a:cubicBezTo>
                <a:cubicBezTo>
                  <a:pt x="477639" y="2128825"/>
                  <a:pt x="477639" y="2128825"/>
                  <a:pt x="477639" y="2128825"/>
                </a:cubicBezTo>
                <a:cubicBezTo>
                  <a:pt x="477639" y="2127421"/>
                  <a:pt x="474832" y="2127421"/>
                  <a:pt x="474832" y="2127421"/>
                </a:cubicBezTo>
                <a:close/>
                <a:moveTo>
                  <a:pt x="437519" y="2127421"/>
                </a:moveTo>
                <a:lnTo>
                  <a:pt x="438651" y="2127421"/>
                </a:lnTo>
                <a:lnTo>
                  <a:pt x="438085" y="2127988"/>
                </a:lnTo>
                <a:close/>
                <a:moveTo>
                  <a:pt x="438879" y="2127194"/>
                </a:moveTo>
                <a:lnTo>
                  <a:pt x="439050" y="2127421"/>
                </a:lnTo>
                <a:lnTo>
                  <a:pt x="438651" y="2127421"/>
                </a:lnTo>
                <a:close/>
                <a:moveTo>
                  <a:pt x="437754" y="2125694"/>
                </a:moveTo>
                <a:lnTo>
                  <a:pt x="438085" y="2125694"/>
                </a:lnTo>
                <a:lnTo>
                  <a:pt x="440346" y="2125694"/>
                </a:lnTo>
                <a:lnTo>
                  <a:pt x="440246" y="2125827"/>
                </a:lnTo>
                <a:lnTo>
                  <a:pt x="438879" y="2127194"/>
                </a:lnTo>
                <a:close/>
                <a:moveTo>
                  <a:pt x="440379" y="2121901"/>
                </a:moveTo>
                <a:lnTo>
                  <a:pt x="440379" y="2123402"/>
                </a:lnTo>
                <a:lnTo>
                  <a:pt x="440327" y="2123402"/>
                </a:lnTo>
                <a:lnTo>
                  <a:pt x="438347" y="2122511"/>
                </a:lnTo>
                <a:close/>
                <a:moveTo>
                  <a:pt x="438349" y="2121785"/>
                </a:moveTo>
                <a:lnTo>
                  <a:pt x="438349" y="2121809"/>
                </a:lnTo>
                <a:lnTo>
                  <a:pt x="438276" y="2121809"/>
                </a:lnTo>
                <a:close/>
                <a:moveTo>
                  <a:pt x="431332" y="2120405"/>
                </a:moveTo>
                <a:lnTo>
                  <a:pt x="433928" y="2120535"/>
                </a:lnTo>
                <a:lnTo>
                  <a:pt x="433499" y="2121108"/>
                </a:lnTo>
                <a:lnTo>
                  <a:pt x="433499" y="2121490"/>
                </a:lnTo>
                <a:close/>
                <a:moveTo>
                  <a:pt x="408269" y="2116523"/>
                </a:moveTo>
                <a:cubicBezTo>
                  <a:pt x="405974" y="2117668"/>
                  <a:pt x="405400" y="2118241"/>
                  <a:pt x="405114" y="2118241"/>
                </a:cubicBezTo>
                <a:lnTo>
                  <a:pt x="405028" y="2118141"/>
                </a:lnTo>
                <a:close/>
                <a:moveTo>
                  <a:pt x="403682" y="2116523"/>
                </a:moveTo>
                <a:lnTo>
                  <a:pt x="405028" y="2118141"/>
                </a:lnTo>
                <a:lnTo>
                  <a:pt x="399095" y="2121108"/>
                </a:lnTo>
                <a:cubicBezTo>
                  <a:pt x="399095" y="2118815"/>
                  <a:pt x="399095" y="2121108"/>
                  <a:pt x="401388" y="2118815"/>
                </a:cubicBezTo>
                <a:cubicBezTo>
                  <a:pt x="401388" y="2118815"/>
                  <a:pt x="401388" y="2116523"/>
                  <a:pt x="403682" y="2116523"/>
                </a:cubicBezTo>
                <a:close/>
                <a:moveTo>
                  <a:pt x="373861" y="2116523"/>
                </a:moveTo>
                <a:cubicBezTo>
                  <a:pt x="378452" y="2116523"/>
                  <a:pt x="378452" y="2116523"/>
                  <a:pt x="376154" y="2118815"/>
                </a:cubicBezTo>
                <a:cubicBezTo>
                  <a:pt x="378452" y="2118815"/>
                  <a:pt x="380743" y="2118815"/>
                  <a:pt x="383035" y="2118815"/>
                </a:cubicBezTo>
                <a:cubicBezTo>
                  <a:pt x="380743" y="2121108"/>
                  <a:pt x="376154" y="2123402"/>
                  <a:pt x="373861" y="2123402"/>
                </a:cubicBezTo>
                <a:cubicBezTo>
                  <a:pt x="373861" y="2123402"/>
                  <a:pt x="376154" y="2121108"/>
                  <a:pt x="376154" y="2121108"/>
                </a:cubicBezTo>
                <a:cubicBezTo>
                  <a:pt x="376154" y="2121108"/>
                  <a:pt x="373861" y="2118815"/>
                  <a:pt x="373861" y="2116523"/>
                </a:cubicBezTo>
                <a:close/>
                <a:moveTo>
                  <a:pt x="415150" y="2114229"/>
                </a:moveTo>
                <a:cubicBezTo>
                  <a:pt x="417442" y="2114229"/>
                  <a:pt x="419736" y="2116523"/>
                  <a:pt x="422031" y="2116523"/>
                </a:cubicBezTo>
                <a:cubicBezTo>
                  <a:pt x="419736" y="2116523"/>
                  <a:pt x="417442" y="2116523"/>
                  <a:pt x="415150" y="2118815"/>
                </a:cubicBezTo>
                <a:cubicBezTo>
                  <a:pt x="415150" y="2116523"/>
                  <a:pt x="415150" y="2116523"/>
                  <a:pt x="415150" y="2114229"/>
                </a:cubicBezTo>
                <a:close/>
                <a:moveTo>
                  <a:pt x="339457" y="2114229"/>
                </a:moveTo>
                <a:lnTo>
                  <a:pt x="341709" y="2114792"/>
                </a:lnTo>
                <a:lnTo>
                  <a:pt x="339317" y="2114792"/>
                </a:lnTo>
                <a:close/>
                <a:moveTo>
                  <a:pt x="377070" y="2113388"/>
                </a:moveTo>
                <a:cubicBezTo>
                  <a:pt x="374731" y="2113388"/>
                  <a:pt x="374731" y="2113388"/>
                  <a:pt x="372394" y="2114792"/>
                </a:cubicBezTo>
                <a:cubicBezTo>
                  <a:pt x="374731" y="2113388"/>
                  <a:pt x="377070" y="2113388"/>
                  <a:pt x="379410" y="2113388"/>
                </a:cubicBezTo>
                <a:cubicBezTo>
                  <a:pt x="379410" y="2113388"/>
                  <a:pt x="377070" y="2113388"/>
                  <a:pt x="377070" y="2113388"/>
                </a:cubicBezTo>
                <a:close/>
                <a:moveTo>
                  <a:pt x="367481" y="2113388"/>
                </a:moveTo>
                <a:cubicBezTo>
                  <a:pt x="367481" y="2113388"/>
                  <a:pt x="365375" y="2113388"/>
                  <a:pt x="365375" y="2114792"/>
                </a:cubicBezTo>
                <a:cubicBezTo>
                  <a:pt x="367481" y="2114792"/>
                  <a:pt x="367481" y="2114792"/>
                  <a:pt x="369585" y="2114792"/>
                </a:cubicBezTo>
                <a:cubicBezTo>
                  <a:pt x="369585" y="2114792"/>
                  <a:pt x="369585" y="2113388"/>
                  <a:pt x="367481" y="2113388"/>
                </a:cubicBezTo>
                <a:close/>
                <a:moveTo>
                  <a:pt x="363476" y="2112109"/>
                </a:moveTo>
                <a:lnTo>
                  <a:pt x="362499" y="2113388"/>
                </a:lnTo>
                <a:lnTo>
                  <a:pt x="358359" y="2113388"/>
                </a:lnTo>
                <a:close/>
                <a:moveTo>
                  <a:pt x="445364" y="2110581"/>
                </a:moveTo>
                <a:cubicBezTo>
                  <a:pt x="445364" y="2112687"/>
                  <a:pt x="445364" y="2112687"/>
                  <a:pt x="445364" y="2114792"/>
                </a:cubicBezTo>
                <a:cubicBezTo>
                  <a:pt x="445364" y="2112687"/>
                  <a:pt x="448171" y="2112687"/>
                  <a:pt x="448171" y="2112687"/>
                </a:cubicBezTo>
                <a:cubicBezTo>
                  <a:pt x="448171" y="2112687"/>
                  <a:pt x="448171" y="2110581"/>
                  <a:pt x="448171" y="2110581"/>
                </a:cubicBezTo>
                <a:cubicBezTo>
                  <a:pt x="448171" y="2110581"/>
                  <a:pt x="448171" y="2110581"/>
                  <a:pt x="445364" y="2110581"/>
                </a:cubicBezTo>
                <a:close/>
                <a:moveTo>
                  <a:pt x="436944" y="2110581"/>
                </a:moveTo>
                <a:lnTo>
                  <a:pt x="439050" y="2112687"/>
                </a:lnTo>
                <a:lnTo>
                  <a:pt x="441155" y="2114792"/>
                </a:lnTo>
                <a:cubicBezTo>
                  <a:pt x="441155" y="2114792"/>
                  <a:pt x="441155" y="2114792"/>
                  <a:pt x="441155" y="2112687"/>
                </a:cubicBezTo>
                <a:lnTo>
                  <a:pt x="439050" y="2112687"/>
                </a:lnTo>
                <a:lnTo>
                  <a:pt x="441155" y="2110581"/>
                </a:lnTo>
                <a:cubicBezTo>
                  <a:pt x="439050" y="2110581"/>
                  <a:pt x="439050" y="2110581"/>
                  <a:pt x="436944" y="2110581"/>
                </a:cubicBezTo>
                <a:close/>
                <a:moveTo>
                  <a:pt x="5560786" y="2109177"/>
                </a:moveTo>
                <a:cubicBezTo>
                  <a:pt x="5558330" y="2109177"/>
                  <a:pt x="5555874" y="2110581"/>
                  <a:pt x="5553418" y="2110581"/>
                </a:cubicBezTo>
                <a:cubicBezTo>
                  <a:pt x="5558330" y="2110581"/>
                  <a:pt x="5560786" y="2109177"/>
                  <a:pt x="5563242" y="2109177"/>
                </a:cubicBezTo>
                <a:cubicBezTo>
                  <a:pt x="5563242" y="2109177"/>
                  <a:pt x="5560786" y="2109177"/>
                  <a:pt x="5560786" y="2109177"/>
                </a:cubicBezTo>
                <a:close/>
                <a:moveTo>
                  <a:pt x="484656" y="2107775"/>
                </a:moveTo>
                <a:lnTo>
                  <a:pt x="484576" y="2108047"/>
                </a:lnTo>
                <a:lnTo>
                  <a:pt x="484524" y="2108067"/>
                </a:lnTo>
                <a:close/>
                <a:moveTo>
                  <a:pt x="376602" y="2106372"/>
                </a:moveTo>
                <a:cubicBezTo>
                  <a:pt x="373796" y="2108478"/>
                  <a:pt x="379409" y="2108478"/>
                  <a:pt x="373796" y="2108478"/>
                </a:cubicBezTo>
                <a:cubicBezTo>
                  <a:pt x="373796" y="2110582"/>
                  <a:pt x="376602" y="2110582"/>
                  <a:pt x="376602" y="2110582"/>
                </a:cubicBezTo>
                <a:cubicBezTo>
                  <a:pt x="376602" y="2110582"/>
                  <a:pt x="376602" y="2108478"/>
                  <a:pt x="376602" y="2106372"/>
                </a:cubicBezTo>
                <a:close/>
                <a:moveTo>
                  <a:pt x="354150" y="2106372"/>
                </a:moveTo>
                <a:cubicBezTo>
                  <a:pt x="351343" y="2107776"/>
                  <a:pt x="351343" y="2106372"/>
                  <a:pt x="351343" y="2107776"/>
                </a:cubicBezTo>
                <a:cubicBezTo>
                  <a:pt x="351343" y="2107776"/>
                  <a:pt x="354150" y="2107776"/>
                  <a:pt x="354150" y="2107776"/>
                </a:cubicBezTo>
                <a:cubicBezTo>
                  <a:pt x="354150" y="2106372"/>
                  <a:pt x="354150" y="2106372"/>
                  <a:pt x="354150" y="2106372"/>
                </a:cubicBezTo>
                <a:close/>
                <a:moveTo>
                  <a:pt x="438347" y="2103566"/>
                </a:moveTo>
                <a:cubicBezTo>
                  <a:pt x="438347" y="2106372"/>
                  <a:pt x="440452" y="2106372"/>
                  <a:pt x="440452" y="2106372"/>
                </a:cubicBezTo>
                <a:cubicBezTo>
                  <a:pt x="440452" y="2103566"/>
                  <a:pt x="440452" y="2103566"/>
                  <a:pt x="442558" y="2103566"/>
                </a:cubicBezTo>
                <a:cubicBezTo>
                  <a:pt x="440452" y="2103566"/>
                  <a:pt x="440452" y="2103566"/>
                  <a:pt x="438347" y="2103566"/>
                </a:cubicBezTo>
                <a:close/>
                <a:moveTo>
                  <a:pt x="385491" y="2103566"/>
                </a:moveTo>
                <a:cubicBezTo>
                  <a:pt x="385491" y="2105904"/>
                  <a:pt x="383152" y="2108243"/>
                  <a:pt x="380814" y="2110582"/>
                </a:cubicBezTo>
                <a:cubicBezTo>
                  <a:pt x="383152" y="2110582"/>
                  <a:pt x="383152" y="2110582"/>
                  <a:pt x="385491" y="2110582"/>
                </a:cubicBezTo>
                <a:cubicBezTo>
                  <a:pt x="387829" y="2108243"/>
                  <a:pt x="387829" y="2108243"/>
                  <a:pt x="385491" y="2103566"/>
                </a:cubicBezTo>
                <a:close/>
                <a:moveTo>
                  <a:pt x="459398" y="2102162"/>
                </a:moveTo>
                <a:cubicBezTo>
                  <a:pt x="456942" y="2102162"/>
                  <a:pt x="452028" y="2102162"/>
                  <a:pt x="449575" y="2104267"/>
                </a:cubicBezTo>
                <a:cubicBezTo>
                  <a:pt x="452028" y="2104267"/>
                  <a:pt x="452028" y="2106372"/>
                  <a:pt x="452028" y="2106372"/>
                </a:cubicBezTo>
                <a:cubicBezTo>
                  <a:pt x="454487" y="2106372"/>
                  <a:pt x="454487" y="2106372"/>
                  <a:pt x="454487" y="2106372"/>
                </a:cubicBezTo>
                <a:cubicBezTo>
                  <a:pt x="454487" y="2106372"/>
                  <a:pt x="456942" y="2104267"/>
                  <a:pt x="459398" y="2102162"/>
                </a:cubicBezTo>
                <a:close/>
                <a:moveTo>
                  <a:pt x="418702" y="2102162"/>
                </a:moveTo>
                <a:lnTo>
                  <a:pt x="417298" y="2104267"/>
                </a:lnTo>
                <a:lnTo>
                  <a:pt x="413088" y="2104267"/>
                </a:lnTo>
                <a:cubicBezTo>
                  <a:pt x="415895" y="2106372"/>
                  <a:pt x="415895" y="2106372"/>
                  <a:pt x="415895" y="2106372"/>
                </a:cubicBezTo>
                <a:lnTo>
                  <a:pt x="417298" y="2104267"/>
                </a:lnTo>
                <a:lnTo>
                  <a:pt x="418702" y="2104267"/>
                </a:lnTo>
                <a:cubicBezTo>
                  <a:pt x="418702" y="2104267"/>
                  <a:pt x="418702" y="2102162"/>
                  <a:pt x="418702" y="2102162"/>
                </a:cubicBezTo>
                <a:close/>
                <a:moveTo>
                  <a:pt x="379409" y="2102162"/>
                </a:moveTo>
                <a:cubicBezTo>
                  <a:pt x="379409" y="2102162"/>
                  <a:pt x="379409" y="2103566"/>
                  <a:pt x="379409" y="2103566"/>
                </a:cubicBezTo>
                <a:cubicBezTo>
                  <a:pt x="379409" y="2103566"/>
                  <a:pt x="379409" y="2103566"/>
                  <a:pt x="380814" y="2103566"/>
                </a:cubicBezTo>
                <a:cubicBezTo>
                  <a:pt x="379409" y="2103566"/>
                  <a:pt x="379409" y="2102162"/>
                  <a:pt x="379409" y="2102162"/>
                </a:cubicBezTo>
                <a:close/>
                <a:moveTo>
                  <a:pt x="370902" y="2101110"/>
                </a:moveTo>
                <a:cubicBezTo>
                  <a:pt x="370639" y="2100759"/>
                  <a:pt x="370639" y="2100759"/>
                  <a:pt x="369585" y="2102162"/>
                </a:cubicBezTo>
                <a:cubicBezTo>
                  <a:pt x="369585" y="2102162"/>
                  <a:pt x="371691" y="2102162"/>
                  <a:pt x="371691" y="2102162"/>
                </a:cubicBezTo>
                <a:cubicBezTo>
                  <a:pt x="373796" y="2102162"/>
                  <a:pt x="373796" y="2102162"/>
                  <a:pt x="373796" y="2102162"/>
                </a:cubicBezTo>
                <a:cubicBezTo>
                  <a:pt x="371691" y="2102162"/>
                  <a:pt x="371163" y="2101460"/>
                  <a:pt x="370902" y="2101110"/>
                </a:cubicBezTo>
                <a:close/>
                <a:moveTo>
                  <a:pt x="404668" y="2099355"/>
                </a:moveTo>
                <a:cubicBezTo>
                  <a:pt x="406772" y="2102162"/>
                  <a:pt x="406772" y="2102162"/>
                  <a:pt x="408880" y="2102162"/>
                </a:cubicBezTo>
                <a:cubicBezTo>
                  <a:pt x="408880" y="2102162"/>
                  <a:pt x="408880" y="2099355"/>
                  <a:pt x="408880" y="2099355"/>
                </a:cubicBezTo>
                <a:cubicBezTo>
                  <a:pt x="406772" y="2099355"/>
                  <a:pt x="406772" y="2099355"/>
                  <a:pt x="406772" y="2099355"/>
                </a:cubicBezTo>
                <a:cubicBezTo>
                  <a:pt x="406772" y="2099355"/>
                  <a:pt x="404668" y="2099355"/>
                  <a:pt x="404668" y="2099355"/>
                </a:cubicBezTo>
                <a:close/>
                <a:moveTo>
                  <a:pt x="497820" y="2096548"/>
                </a:moveTo>
                <a:cubicBezTo>
                  <a:pt x="484188" y="2096548"/>
                  <a:pt x="454653" y="2119512"/>
                  <a:pt x="454653" y="2119512"/>
                </a:cubicBezTo>
                <a:cubicBezTo>
                  <a:pt x="452380" y="2121808"/>
                  <a:pt x="454653" y="2119512"/>
                  <a:pt x="454653" y="2121808"/>
                </a:cubicBezTo>
                <a:cubicBezTo>
                  <a:pt x="454653" y="2121808"/>
                  <a:pt x="454653" y="2121808"/>
                  <a:pt x="456925" y="2121808"/>
                </a:cubicBezTo>
                <a:cubicBezTo>
                  <a:pt x="459197" y="2118364"/>
                  <a:pt x="466011" y="2115493"/>
                  <a:pt x="473681" y="2112623"/>
                </a:cubicBezTo>
                <a:lnTo>
                  <a:pt x="484524" y="2108067"/>
                </a:lnTo>
                <a:lnTo>
                  <a:pt x="482551" y="2112453"/>
                </a:lnTo>
                <a:cubicBezTo>
                  <a:pt x="482551" y="2112453"/>
                  <a:pt x="480446" y="2112453"/>
                  <a:pt x="480446" y="2112453"/>
                </a:cubicBezTo>
                <a:cubicBezTo>
                  <a:pt x="482551" y="2114792"/>
                  <a:pt x="480446" y="2112453"/>
                  <a:pt x="482551" y="2114792"/>
                </a:cubicBezTo>
                <a:lnTo>
                  <a:pt x="484576" y="2108047"/>
                </a:lnTo>
                <a:lnTo>
                  <a:pt x="495548" y="2103437"/>
                </a:lnTo>
                <a:cubicBezTo>
                  <a:pt x="495548" y="2101141"/>
                  <a:pt x="495548" y="2101141"/>
                  <a:pt x="493277" y="2098845"/>
                </a:cubicBezTo>
                <a:cubicBezTo>
                  <a:pt x="495548" y="2101141"/>
                  <a:pt x="495548" y="2101141"/>
                  <a:pt x="497820" y="2101141"/>
                </a:cubicBezTo>
                <a:cubicBezTo>
                  <a:pt x="497820" y="2101141"/>
                  <a:pt x="500093" y="2098845"/>
                  <a:pt x="500093" y="2098845"/>
                </a:cubicBezTo>
                <a:cubicBezTo>
                  <a:pt x="497820" y="2098845"/>
                  <a:pt x="497820" y="2098845"/>
                  <a:pt x="495548" y="2098845"/>
                </a:cubicBezTo>
                <a:cubicBezTo>
                  <a:pt x="495548" y="2098845"/>
                  <a:pt x="497820" y="2098845"/>
                  <a:pt x="497820" y="2096548"/>
                </a:cubicBezTo>
                <a:close/>
                <a:moveTo>
                  <a:pt x="422911" y="2096548"/>
                </a:moveTo>
                <a:cubicBezTo>
                  <a:pt x="420806" y="2096548"/>
                  <a:pt x="420806" y="2099355"/>
                  <a:pt x="418702" y="2099355"/>
                </a:cubicBezTo>
                <a:cubicBezTo>
                  <a:pt x="420806" y="2099355"/>
                  <a:pt x="420806" y="2099355"/>
                  <a:pt x="422911" y="2102162"/>
                </a:cubicBezTo>
                <a:cubicBezTo>
                  <a:pt x="422911" y="2102162"/>
                  <a:pt x="422911" y="2102162"/>
                  <a:pt x="422911" y="2099355"/>
                </a:cubicBezTo>
                <a:cubicBezTo>
                  <a:pt x="422911" y="2099355"/>
                  <a:pt x="422911" y="2099355"/>
                  <a:pt x="422911" y="2096548"/>
                </a:cubicBezTo>
                <a:close/>
                <a:moveTo>
                  <a:pt x="397651" y="2096548"/>
                </a:moveTo>
                <a:cubicBezTo>
                  <a:pt x="395196" y="2099355"/>
                  <a:pt x="390284" y="2099355"/>
                  <a:pt x="387829" y="2099355"/>
                </a:cubicBezTo>
                <a:cubicBezTo>
                  <a:pt x="387829" y="2099355"/>
                  <a:pt x="387829" y="2102162"/>
                  <a:pt x="387829" y="2102162"/>
                </a:cubicBezTo>
                <a:cubicBezTo>
                  <a:pt x="390284" y="2102162"/>
                  <a:pt x="395196" y="2099355"/>
                  <a:pt x="397651" y="2096548"/>
                </a:cubicBezTo>
                <a:close/>
                <a:moveTo>
                  <a:pt x="357519" y="2095503"/>
                </a:moveTo>
                <a:lnTo>
                  <a:pt x="357805" y="2095884"/>
                </a:lnTo>
                <a:lnTo>
                  <a:pt x="356891" y="2096342"/>
                </a:lnTo>
                <a:close/>
                <a:moveTo>
                  <a:pt x="415895" y="2095146"/>
                </a:moveTo>
                <a:cubicBezTo>
                  <a:pt x="415895" y="2096549"/>
                  <a:pt x="418702" y="2096549"/>
                  <a:pt x="418702" y="2096549"/>
                </a:cubicBezTo>
                <a:cubicBezTo>
                  <a:pt x="418702" y="2096549"/>
                  <a:pt x="418702" y="2095146"/>
                  <a:pt x="418702" y="2095146"/>
                </a:cubicBezTo>
                <a:cubicBezTo>
                  <a:pt x="418702" y="2095146"/>
                  <a:pt x="418702" y="2095146"/>
                  <a:pt x="415895" y="2095146"/>
                </a:cubicBezTo>
                <a:close/>
                <a:moveTo>
                  <a:pt x="424314" y="2092339"/>
                </a:moveTo>
                <a:cubicBezTo>
                  <a:pt x="422911" y="2092339"/>
                  <a:pt x="422911" y="2095146"/>
                  <a:pt x="422911" y="2095146"/>
                </a:cubicBezTo>
                <a:cubicBezTo>
                  <a:pt x="422911" y="2095146"/>
                  <a:pt x="424314" y="2095146"/>
                  <a:pt x="424314" y="2095146"/>
                </a:cubicBezTo>
                <a:cubicBezTo>
                  <a:pt x="424314" y="2095146"/>
                  <a:pt x="424314" y="2095146"/>
                  <a:pt x="424314" y="2092339"/>
                </a:cubicBezTo>
                <a:close/>
                <a:moveTo>
                  <a:pt x="397184" y="2092339"/>
                </a:moveTo>
                <a:cubicBezTo>
                  <a:pt x="397184" y="2092339"/>
                  <a:pt x="394846" y="2095146"/>
                  <a:pt x="394846" y="2095146"/>
                </a:cubicBezTo>
                <a:cubicBezTo>
                  <a:pt x="397184" y="2095146"/>
                  <a:pt x="399524" y="2095146"/>
                  <a:pt x="401862" y="2092339"/>
                </a:cubicBezTo>
                <a:cubicBezTo>
                  <a:pt x="399524" y="2092339"/>
                  <a:pt x="399524" y="2092339"/>
                  <a:pt x="397184" y="2092339"/>
                </a:cubicBezTo>
                <a:close/>
                <a:moveTo>
                  <a:pt x="381279" y="2092339"/>
                </a:moveTo>
                <a:cubicBezTo>
                  <a:pt x="381279" y="2092339"/>
                  <a:pt x="381279" y="2095146"/>
                  <a:pt x="381279" y="2095146"/>
                </a:cubicBezTo>
                <a:cubicBezTo>
                  <a:pt x="381279" y="2092339"/>
                  <a:pt x="381279" y="2092339"/>
                  <a:pt x="383618" y="2092339"/>
                </a:cubicBezTo>
                <a:cubicBezTo>
                  <a:pt x="381279" y="2092339"/>
                  <a:pt x="381279" y="2092339"/>
                  <a:pt x="381279" y="2092339"/>
                </a:cubicBezTo>
                <a:close/>
                <a:moveTo>
                  <a:pt x="354268" y="2091169"/>
                </a:moveTo>
                <a:lnTo>
                  <a:pt x="355559" y="2092891"/>
                </a:lnTo>
                <a:lnTo>
                  <a:pt x="353682" y="2095146"/>
                </a:lnTo>
                <a:cubicBezTo>
                  <a:pt x="353682" y="2092339"/>
                  <a:pt x="353682" y="2092339"/>
                  <a:pt x="351343" y="2092339"/>
                </a:cubicBezTo>
                <a:close/>
                <a:moveTo>
                  <a:pt x="373796" y="2089532"/>
                </a:moveTo>
                <a:cubicBezTo>
                  <a:pt x="373796" y="2089532"/>
                  <a:pt x="371691" y="2092339"/>
                  <a:pt x="369585" y="2092339"/>
                </a:cubicBezTo>
                <a:cubicBezTo>
                  <a:pt x="367481" y="2094678"/>
                  <a:pt x="367481" y="2094678"/>
                  <a:pt x="365375" y="2094678"/>
                </a:cubicBezTo>
                <a:cubicBezTo>
                  <a:pt x="367481" y="2094678"/>
                  <a:pt x="367481" y="2097017"/>
                  <a:pt x="369585" y="2097017"/>
                </a:cubicBezTo>
                <a:cubicBezTo>
                  <a:pt x="365375" y="2099356"/>
                  <a:pt x="361166" y="2101694"/>
                  <a:pt x="361166" y="2106372"/>
                </a:cubicBezTo>
                <a:cubicBezTo>
                  <a:pt x="363270" y="2104033"/>
                  <a:pt x="365375" y="2101694"/>
                  <a:pt x="367481" y="2101694"/>
                </a:cubicBezTo>
                <a:cubicBezTo>
                  <a:pt x="367481" y="2099356"/>
                  <a:pt x="367481" y="2097017"/>
                  <a:pt x="369585" y="2097017"/>
                </a:cubicBezTo>
                <a:cubicBezTo>
                  <a:pt x="369585" y="2094678"/>
                  <a:pt x="369585" y="2094678"/>
                  <a:pt x="369585" y="2092339"/>
                </a:cubicBezTo>
                <a:cubicBezTo>
                  <a:pt x="371691" y="2092339"/>
                  <a:pt x="371691" y="2092339"/>
                  <a:pt x="371691" y="2092339"/>
                </a:cubicBezTo>
                <a:cubicBezTo>
                  <a:pt x="373796" y="2092339"/>
                  <a:pt x="373796" y="2089532"/>
                  <a:pt x="373796" y="2089532"/>
                </a:cubicBezTo>
                <a:close/>
                <a:moveTo>
                  <a:pt x="431332" y="2088129"/>
                </a:moveTo>
                <a:cubicBezTo>
                  <a:pt x="434139" y="2089532"/>
                  <a:pt x="434139" y="2089532"/>
                  <a:pt x="434139" y="2089532"/>
                </a:cubicBezTo>
                <a:cubicBezTo>
                  <a:pt x="434139" y="2089532"/>
                  <a:pt x="434139" y="2088129"/>
                  <a:pt x="434139" y="2088129"/>
                </a:cubicBezTo>
                <a:cubicBezTo>
                  <a:pt x="434139" y="2088129"/>
                  <a:pt x="434139" y="2088129"/>
                  <a:pt x="431332" y="2088129"/>
                </a:cubicBezTo>
                <a:close/>
                <a:moveTo>
                  <a:pt x="351428" y="2087384"/>
                </a:moveTo>
                <a:lnTo>
                  <a:pt x="351817" y="2087903"/>
                </a:lnTo>
                <a:lnTo>
                  <a:pt x="351343" y="2087428"/>
                </a:lnTo>
                <a:close/>
                <a:moveTo>
                  <a:pt x="384489" y="2087258"/>
                </a:moveTo>
                <a:lnTo>
                  <a:pt x="384881" y="2088129"/>
                </a:lnTo>
                <a:lnTo>
                  <a:pt x="383618" y="2088129"/>
                </a:lnTo>
                <a:close/>
                <a:moveTo>
                  <a:pt x="392740" y="2085322"/>
                </a:moveTo>
                <a:cubicBezTo>
                  <a:pt x="392740" y="2088129"/>
                  <a:pt x="390635" y="2088129"/>
                  <a:pt x="390635" y="2088129"/>
                </a:cubicBezTo>
                <a:cubicBezTo>
                  <a:pt x="390635" y="2088129"/>
                  <a:pt x="390635" y="2088129"/>
                  <a:pt x="392740" y="2088129"/>
                </a:cubicBezTo>
                <a:cubicBezTo>
                  <a:pt x="392740" y="2088129"/>
                  <a:pt x="392740" y="2088129"/>
                  <a:pt x="394846" y="2088129"/>
                </a:cubicBezTo>
                <a:cubicBezTo>
                  <a:pt x="394846" y="2085322"/>
                  <a:pt x="394846" y="2085322"/>
                  <a:pt x="392740" y="2085322"/>
                </a:cubicBezTo>
                <a:close/>
                <a:moveTo>
                  <a:pt x="381513" y="2085322"/>
                </a:moveTo>
                <a:cubicBezTo>
                  <a:pt x="381513" y="2085322"/>
                  <a:pt x="379409" y="2087661"/>
                  <a:pt x="379409" y="2087661"/>
                </a:cubicBezTo>
                <a:cubicBezTo>
                  <a:pt x="381513" y="2090000"/>
                  <a:pt x="379409" y="2090000"/>
                  <a:pt x="381513" y="2090000"/>
                </a:cubicBezTo>
                <a:cubicBezTo>
                  <a:pt x="383618" y="2092339"/>
                  <a:pt x="381513" y="2090000"/>
                  <a:pt x="385723" y="2090000"/>
                </a:cubicBezTo>
                <a:cubicBezTo>
                  <a:pt x="385723" y="2090000"/>
                  <a:pt x="385723" y="2090000"/>
                  <a:pt x="387829" y="2090000"/>
                </a:cubicBezTo>
                <a:cubicBezTo>
                  <a:pt x="387829" y="2087661"/>
                  <a:pt x="387829" y="2087661"/>
                  <a:pt x="387829" y="2087661"/>
                </a:cubicBezTo>
                <a:cubicBezTo>
                  <a:pt x="385723" y="2087661"/>
                  <a:pt x="385723" y="2087661"/>
                  <a:pt x="385723" y="2090000"/>
                </a:cubicBezTo>
                <a:lnTo>
                  <a:pt x="384881" y="2088129"/>
                </a:lnTo>
                <a:lnTo>
                  <a:pt x="386427" y="2088129"/>
                </a:lnTo>
                <a:cubicBezTo>
                  <a:pt x="386427" y="2085322"/>
                  <a:pt x="386427" y="2085322"/>
                  <a:pt x="386427" y="2085322"/>
                </a:cubicBezTo>
                <a:lnTo>
                  <a:pt x="384489" y="2087258"/>
                </a:lnTo>
                <a:lnTo>
                  <a:pt x="383618" y="2085322"/>
                </a:lnTo>
                <a:cubicBezTo>
                  <a:pt x="383618" y="2085322"/>
                  <a:pt x="383618" y="2085322"/>
                  <a:pt x="381513" y="2085322"/>
                </a:cubicBezTo>
                <a:close/>
                <a:moveTo>
                  <a:pt x="363504" y="2085322"/>
                </a:moveTo>
                <a:cubicBezTo>
                  <a:pt x="363504" y="2085322"/>
                  <a:pt x="363504" y="2087428"/>
                  <a:pt x="361166" y="2087428"/>
                </a:cubicBezTo>
                <a:cubicBezTo>
                  <a:pt x="363504" y="2087428"/>
                  <a:pt x="361166" y="2087428"/>
                  <a:pt x="363504" y="2087428"/>
                </a:cubicBezTo>
                <a:cubicBezTo>
                  <a:pt x="365844" y="2087428"/>
                  <a:pt x="365844" y="2087428"/>
                  <a:pt x="365844" y="2089532"/>
                </a:cubicBezTo>
                <a:cubicBezTo>
                  <a:pt x="365844" y="2087428"/>
                  <a:pt x="368183" y="2087428"/>
                  <a:pt x="368183" y="2085322"/>
                </a:cubicBezTo>
                <a:cubicBezTo>
                  <a:pt x="363504" y="2087428"/>
                  <a:pt x="365844" y="2087428"/>
                  <a:pt x="363504" y="2085322"/>
                </a:cubicBezTo>
                <a:close/>
                <a:moveTo>
                  <a:pt x="399054" y="2081112"/>
                </a:moveTo>
                <a:cubicBezTo>
                  <a:pt x="399054" y="2081112"/>
                  <a:pt x="399054" y="2081112"/>
                  <a:pt x="399054" y="2082516"/>
                </a:cubicBezTo>
                <a:cubicBezTo>
                  <a:pt x="399054" y="2082516"/>
                  <a:pt x="399054" y="2082516"/>
                  <a:pt x="401860" y="2082516"/>
                </a:cubicBezTo>
                <a:cubicBezTo>
                  <a:pt x="401860" y="2081112"/>
                  <a:pt x="401860" y="2081112"/>
                  <a:pt x="401860" y="2081112"/>
                </a:cubicBezTo>
                <a:cubicBezTo>
                  <a:pt x="401860" y="2081112"/>
                  <a:pt x="399054" y="2081112"/>
                  <a:pt x="399054" y="2081112"/>
                </a:cubicBezTo>
                <a:close/>
                <a:moveTo>
                  <a:pt x="393442" y="2081112"/>
                </a:moveTo>
                <a:cubicBezTo>
                  <a:pt x="393442" y="2081112"/>
                  <a:pt x="393442" y="2083218"/>
                  <a:pt x="393442" y="2085323"/>
                </a:cubicBezTo>
                <a:cubicBezTo>
                  <a:pt x="394846" y="2083218"/>
                  <a:pt x="394846" y="2083218"/>
                  <a:pt x="394846" y="2083218"/>
                </a:cubicBezTo>
                <a:cubicBezTo>
                  <a:pt x="394846" y="2081112"/>
                  <a:pt x="394846" y="2081112"/>
                  <a:pt x="393442" y="2081112"/>
                </a:cubicBezTo>
                <a:close/>
                <a:moveTo>
                  <a:pt x="381279" y="2081112"/>
                </a:moveTo>
                <a:cubicBezTo>
                  <a:pt x="376602" y="2083218"/>
                  <a:pt x="376602" y="2083218"/>
                  <a:pt x="378940" y="2085323"/>
                </a:cubicBezTo>
                <a:cubicBezTo>
                  <a:pt x="378940" y="2085323"/>
                  <a:pt x="381279" y="2085323"/>
                  <a:pt x="381279" y="2083218"/>
                </a:cubicBezTo>
                <a:cubicBezTo>
                  <a:pt x="378940" y="2083218"/>
                  <a:pt x="381279" y="2083218"/>
                  <a:pt x="383618" y="2081112"/>
                </a:cubicBezTo>
                <a:cubicBezTo>
                  <a:pt x="383618" y="2081112"/>
                  <a:pt x="383618" y="2081112"/>
                  <a:pt x="381279" y="2081112"/>
                </a:cubicBezTo>
                <a:close/>
                <a:moveTo>
                  <a:pt x="372394" y="2081112"/>
                </a:moveTo>
                <a:cubicBezTo>
                  <a:pt x="372394" y="2081112"/>
                  <a:pt x="373796" y="2081112"/>
                  <a:pt x="373796" y="2082516"/>
                </a:cubicBezTo>
                <a:cubicBezTo>
                  <a:pt x="373796" y="2081112"/>
                  <a:pt x="373796" y="2081112"/>
                  <a:pt x="373796" y="2081112"/>
                </a:cubicBezTo>
                <a:cubicBezTo>
                  <a:pt x="373796" y="2081112"/>
                  <a:pt x="372394" y="2081112"/>
                  <a:pt x="372394" y="2081112"/>
                </a:cubicBezTo>
                <a:close/>
                <a:moveTo>
                  <a:pt x="422911" y="2076902"/>
                </a:moveTo>
                <a:cubicBezTo>
                  <a:pt x="422911" y="2076902"/>
                  <a:pt x="422911" y="2078306"/>
                  <a:pt x="422911" y="2078306"/>
                </a:cubicBezTo>
                <a:cubicBezTo>
                  <a:pt x="422911" y="2078306"/>
                  <a:pt x="422911" y="2078306"/>
                  <a:pt x="424314" y="2078306"/>
                </a:cubicBezTo>
                <a:cubicBezTo>
                  <a:pt x="422911" y="2076902"/>
                  <a:pt x="422911" y="2076902"/>
                  <a:pt x="422911" y="2076902"/>
                </a:cubicBezTo>
                <a:close/>
                <a:moveTo>
                  <a:pt x="401860" y="2076902"/>
                </a:moveTo>
                <a:cubicBezTo>
                  <a:pt x="403967" y="2076902"/>
                  <a:pt x="403967" y="2078306"/>
                  <a:pt x="403967" y="2078306"/>
                </a:cubicBezTo>
                <a:cubicBezTo>
                  <a:pt x="403967" y="2078306"/>
                  <a:pt x="403967" y="2076902"/>
                  <a:pt x="403967" y="2076902"/>
                </a:cubicBezTo>
                <a:close/>
                <a:moveTo>
                  <a:pt x="5627832" y="2071287"/>
                </a:moveTo>
                <a:lnTo>
                  <a:pt x="5629197" y="2071287"/>
                </a:lnTo>
                <a:lnTo>
                  <a:pt x="5628832" y="2071507"/>
                </a:lnTo>
                <a:close/>
                <a:moveTo>
                  <a:pt x="5598726" y="2059194"/>
                </a:moveTo>
                <a:lnTo>
                  <a:pt x="5598728" y="2059194"/>
                </a:lnTo>
                <a:lnTo>
                  <a:pt x="5594140" y="2061489"/>
                </a:lnTo>
                <a:cubicBezTo>
                  <a:pt x="5596432" y="2061489"/>
                  <a:pt x="5596432" y="2059194"/>
                  <a:pt x="5598726" y="2059194"/>
                </a:cubicBezTo>
                <a:close/>
                <a:moveTo>
                  <a:pt x="973010" y="2058659"/>
                </a:moveTo>
                <a:cubicBezTo>
                  <a:pt x="970905" y="2058659"/>
                  <a:pt x="970905" y="2058659"/>
                  <a:pt x="968798" y="2060764"/>
                </a:cubicBezTo>
                <a:cubicBezTo>
                  <a:pt x="968798" y="2060764"/>
                  <a:pt x="968798" y="2060764"/>
                  <a:pt x="966694" y="2060764"/>
                </a:cubicBezTo>
                <a:cubicBezTo>
                  <a:pt x="966694" y="2062869"/>
                  <a:pt x="964589" y="2062869"/>
                  <a:pt x="964589" y="2062869"/>
                </a:cubicBezTo>
                <a:cubicBezTo>
                  <a:pt x="964589" y="2062869"/>
                  <a:pt x="966694" y="2062869"/>
                  <a:pt x="966694" y="2062869"/>
                </a:cubicBezTo>
                <a:cubicBezTo>
                  <a:pt x="973010" y="2060764"/>
                  <a:pt x="970905" y="2060764"/>
                  <a:pt x="973010" y="2058659"/>
                </a:cubicBezTo>
                <a:close/>
                <a:moveTo>
                  <a:pt x="5581484" y="2057254"/>
                </a:moveTo>
                <a:cubicBezTo>
                  <a:pt x="5581484" y="2057254"/>
                  <a:pt x="5581484" y="2058658"/>
                  <a:pt x="5581484" y="2058658"/>
                </a:cubicBezTo>
                <a:cubicBezTo>
                  <a:pt x="5584290" y="2058658"/>
                  <a:pt x="5584290" y="2058658"/>
                  <a:pt x="5584290" y="2058658"/>
                </a:cubicBezTo>
                <a:cubicBezTo>
                  <a:pt x="5584290" y="2057254"/>
                  <a:pt x="5584290" y="2057254"/>
                  <a:pt x="5584290" y="2057254"/>
                </a:cubicBezTo>
                <a:cubicBezTo>
                  <a:pt x="5584290" y="2057254"/>
                  <a:pt x="5584290" y="2057254"/>
                  <a:pt x="5581484" y="2057254"/>
                </a:cubicBezTo>
                <a:close/>
                <a:moveTo>
                  <a:pt x="5605432" y="2055843"/>
                </a:moveTo>
                <a:lnTo>
                  <a:pt x="5605608" y="2056902"/>
                </a:lnTo>
                <a:lnTo>
                  <a:pt x="5598728" y="2059194"/>
                </a:lnTo>
                <a:close/>
                <a:moveTo>
                  <a:pt x="404668" y="2053046"/>
                </a:moveTo>
                <a:lnTo>
                  <a:pt x="405370" y="2054450"/>
                </a:lnTo>
                <a:lnTo>
                  <a:pt x="404668" y="2055853"/>
                </a:lnTo>
                <a:cubicBezTo>
                  <a:pt x="404668" y="2055853"/>
                  <a:pt x="406072" y="2055853"/>
                  <a:pt x="406072" y="2055853"/>
                </a:cubicBezTo>
                <a:lnTo>
                  <a:pt x="405370" y="2054450"/>
                </a:lnTo>
                <a:lnTo>
                  <a:pt x="406072" y="2053046"/>
                </a:lnTo>
                <a:cubicBezTo>
                  <a:pt x="406072" y="2053046"/>
                  <a:pt x="404668" y="2053046"/>
                  <a:pt x="404668" y="2053046"/>
                </a:cubicBezTo>
                <a:close/>
                <a:moveTo>
                  <a:pt x="374522" y="2052502"/>
                </a:moveTo>
                <a:lnTo>
                  <a:pt x="373796" y="2053046"/>
                </a:lnTo>
                <a:lnTo>
                  <a:pt x="373796" y="2052730"/>
                </a:lnTo>
                <a:close/>
                <a:moveTo>
                  <a:pt x="353219" y="2050022"/>
                </a:moveTo>
                <a:cubicBezTo>
                  <a:pt x="350925" y="2052316"/>
                  <a:pt x="350925" y="2052316"/>
                  <a:pt x="350925" y="2054609"/>
                </a:cubicBezTo>
                <a:lnTo>
                  <a:pt x="353219" y="2054609"/>
                </a:lnTo>
                <a:lnTo>
                  <a:pt x="348632" y="2056902"/>
                </a:lnTo>
                <a:cubicBezTo>
                  <a:pt x="348632" y="2059194"/>
                  <a:pt x="348632" y="2059194"/>
                  <a:pt x="346338" y="2059194"/>
                </a:cubicBezTo>
                <a:cubicBezTo>
                  <a:pt x="348632" y="2059194"/>
                  <a:pt x="350925" y="2056902"/>
                  <a:pt x="350925" y="2056902"/>
                </a:cubicBezTo>
                <a:cubicBezTo>
                  <a:pt x="353219" y="2056902"/>
                  <a:pt x="353219" y="2059194"/>
                  <a:pt x="353219" y="2059194"/>
                </a:cubicBezTo>
                <a:cubicBezTo>
                  <a:pt x="348632" y="2061489"/>
                  <a:pt x="341752" y="2063780"/>
                  <a:pt x="337164" y="2066074"/>
                </a:cubicBezTo>
                <a:cubicBezTo>
                  <a:pt x="337164" y="2063780"/>
                  <a:pt x="339457" y="2061489"/>
                  <a:pt x="339457" y="2061489"/>
                </a:cubicBezTo>
                <a:cubicBezTo>
                  <a:pt x="339457" y="2061489"/>
                  <a:pt x="341752" y="2059194"/>
                  <a:pt x="341752" y="2059194"/>
                </a:cubicBezTo>
                <a:cubicBezTo>
                  <a:pt x="344044" y="2056902"/>
                  <a:pt x="346338" y="2054609"/>
                  <a:pt x="353219" y="2050022"/>
                </a:cubicBezTo>
                <a:close/>
                <a:moveTo>
                  <a:pt x="996397" y="2046029"/>
                </a:moveTo>
                <a:cubicBezTo>
                  <a:pt x="996397" y="2048836"/>
                  <a:pt x="994058" y="2048836"/>
                  <a:pt x="994058" y="2048836"/>
                </a:cubicBezTo>
                <a:cubicBezTo>
                  <a:pt x="994058" y="2048836"/>
                  <a:pt x="994058" y="2048836"/>
                  <a:pt x="996397" y="2048836"/>
                </a:cubicBezTo>
                <a:cubicBezTo>
                  <a:pt x="996397" y="2048836"/>
                  <a:pt x="998736" y="2048836"/>
                  <a:pt x="1001076" y="2048836"/>
                </a:cubicBezTo>
                <a:cubicBezTo>
                  <a:pt x="998736" y="2046029"/>
                  <a:pt x="998736" y="2046029"/>
                  <a:pt x="996397" y="2046029"/>
                </a:cubicBezTo>
                <a:close/>
                <a:moveTo>
                  <a:pt x="404668" y="2045399"/>
                </a:moveTo>
                <a:lnTo>
                  <a:pt x="408269" y="2045436"/>
                </a:lnTo>
                <a:lnTo>
                  <a:pt x="406932" y="2046030"/>
                </a:lnTo>
                <a:lnTo>
                  <a:pt x="404668" y="2046030"/>
                </a:lnTo>
                <a:close/>
                <a:moveTo>
                  <a:pt x="1012301" y="2044625"/>
                </a:moveTo>
                <a:cubicBezTo>
                  <a:pt x="1003143" y="2049219"/>
                  <a:pt x="991694" y="2051514"/>
                  <a:pt x="980248" y="2060700"/>
                </a:cubicBezTo>
                <a:cubicBezTo>
                  <a:pt x="980248" y="2056107"/>
                  <a:pt x="982536" y="2056107"/>
                  <a:pt x="987115" y="2053811"/>
                </a:cubicBezTo>
                <a:cubicBezTo>
                  <a:pt x="984827" y="2053811"/>
                  <a:pt x="984827" y="2053811"/>
                  <a:pt x="984827" y="2053811"/>
                </a:cubicBezTo>
                <a:cubicBezTo>
                  <a:pt x="982536" y="2053811"/>
                  <a:pt x="980248" y="2053811"/>
                  <a:pt x="980248" y="2056107"/>
                </a:cubicBezTo>
                <a:cubicBezTo>
                  <a:pt x="977957" y="2056107"/>
                  <a:pt x="975667" y="2058403"/>
                  <a:pt x="973377" y="2058403"/>
                </a:cubicBezTo>
                <a:cubicBezTo>
                  <a:pt x="975667" y="2058403"/>
                  <a:pt x="977957" y="2058403"/>
                  <a:pt x="977957" y="2058403"/>
                </a:cubicBezTo>
                <a:cubicBezTo>
                  <a:pt x="975667" y="2062996"/>
                  <a:pt x="975667" y="2062996"/>
                  <a:pt x="968798" y="2065293"/>
                </a:cubicBezTo>
                <a:cubicBezTo>
                  <a:pt x="968798" y="2065293"/>
                  <a:pt x="968798" y="2067588"/>
                  <a:pt x="968798" y="2069885"/>
                </a:cubicBezTo>
                <a:cubicBezTo>
                  <a:pt x="982536" y="2060700"/>
                  <a:pt x="996274" y="2053811"/>
                  <a:pt x="1010012" y="2046922"/>
                </a:cubicBezTo>
                <a:cubicBezTo>
                  <a:pt x="1010012" y="2046922"/>
                  <a:pt x="1012301" y="2046922"/>
                  <a:pt x="1012301" y="2044625"/>
                </a:cubicBezTo>
                <a:close/>
                <a:moveTo>
                  <a:pt x="356078" y="2043576"/>
                </a:moveTo>
                <a:lnTo>
                  <a:pt x="355552" y="2044626"/>
                </a:lnTo>
                <a:lnTo>
                  <a:pt x="355552" y="2043708"/>
                </a:lnTo>
                <a:close/>
                <a:moveTo>
                  <a:pt x="5630600" y="2040414"/>
                </a:moveTo>
                <a:cubicBezTo>
                  <a:pt x="5628261" y="2040414"/>
                  <a:pt x="5630600" y="2040414"/>
                  <a:pt x="5623583" y="2043222"/>
                </a:cubicBezTo>
                <a:cubicBezTo>
                  <a:pt x="5625922" y="2040414"/>
                  <a:pt x="5628261" y="2040414"/>
                  <a:pt x="5630600" y="2040414"/>
                </a:cubicBezTo>
                <a:close/>
                <a:moveTo>
                  <a:pt x="1032415" y="2033399"/>
                </a:moveTo>
                <a:cubicBezTo>
                  <a:pt x="1032415" y="2034803"/>
                  <a:pt x="1030076" y="2034803"/>
                  <a:pt x="1027737" y="2034803"/>
                </a:cubicBezTo>
                <a:cubicBezTo>
                  <a:pt x="1030076" y="2034803"/>
                  <a:pt x="1032415" y="2033399"/>
                  <a:pt x="1034754" y="2033399"/>
                </a:cubicBezTo>
                <a:cubicBezTo>
                  <a:pt x="1034754" y="2033399"/>
                  <a:pt x="1032415" y="2033399"/>
                  <a:pt x="1032415" y="2033399"/>
                </a:cubicBezTo>
                <a:close/>
                <a:moveTo>
                  <a:pt x="5637176" y="2023488"/>
                </a:moveTo>
                <a:cubicBezTo>
                  <a:pt x="5636388" y="2023224"/>
                  <a:pt x="5634808" y="2023224"/>
                  <a:pt x="5630599" y="2024277"/>
                </a:cubicBezTo>
                <a:cubicBezTo>
                  <a:pt x="5630599" y="2026382"/>
                  <a:pt x="5632704" y="2026382"/>
                  <a:pt x="5632704" y="2026382"/>
                </a:cubicBezTo>
                <a:cubicBezTo>
                  <a:pt x="5634808" y="2026382"/>
                  <a:pt x="5636914" y="2026382"/>
                  <a:pt x="5639019" y="2024277"/>
                </a:cubicBezTo>
                <a:cubicBezTo>
                  <a:pt x="5637966" y="2024277"/>
                  <a:pt x="5637966" y="2023750"/>
                  <a:pt x="5637176" y="2023488"/>
                </a:cubicBezTo>
                <a:close/>
                <a:moveTo>
                  <a:pt x="5625688" y="2019366"/>
                </a:moveTo>
                <a:cubicBezTo>
                  <a:pt x="5621478" y="2022172"/>
                  <a:pt x="5621478" y="2022172"/>
                  <a:pt x="5621478" y="2022172"/>
                </a:cubicBezTo>
                <a:cubicBezTo>
                  <a:pt x="5623582" y="2022172"/>
                  <a:pt x="5625688" y="2019366"/>
                  <a:pt x="5627792" y="2019366"/>
                </a:cubicBezTo>
                <a:cubicBezTo>
                  <a:pt x="5625688" y="2019366"/>
                  <a:pt x="5625688" y="2019366"/>
                  <a:pt x="5625688" y="2019366"/>
                </a:cubicBezTo>
                <a:close/>
                <a:moveTo>
                  <a:pt x="5680261" y="2008138"/>
                </a:moveTo>
                <a:cubicBezTo>
                  <a:pt x="5680261" y="2010524"/>
                  <a:pt x="5680261" y="2010524"/>
                  <a:pt x="5678000" y="2010524"/>
                </a:cubicBezTo>
                <a:cubicBezTo>
                  <a:pt x="5666696" y="2015296"/>
                  <a:pt x="5648608" y="2022453"/>
                  <a:pt x="5641826" y="2031996"/>
                </a:cubicBezTo>
                <a:cubicBezTo>
                  <a:pt x="5650868" y="2027224"/>
                  <a:pt x="5662174" y="2022453"/>
                  <a:pt x="5671217" y="2017682"/>
                </a:cubicBezTo>
                <a:cubicBezTo>
                  <a:pt x="5675740" y="2015296"/>
                  <a:pt x="5678000" y="2012910"/>
                  <a:pt x="5682522" y="2012910"/>
                </a:cubicBezTo>
                <a:cubicBezTo>
                  <a:pt x="5682522" y="2010524"/>
                  <a:pt x="5680261" y="2010524"/>
                  <a:pt x="5680261" y="2008138"/>
                </a:cubicBezTo>
                <a:close/>
                <a:moveTo>
                  <a:pt x="396801" y="1978936"/>
                </a:moveTo>
                <a:lnTo>
                  <a:pt x="396801" y="1980274"/>
                </a:lnTo>
                <a:lnTo>
                  <a:pt x="394846" y="1982881"/>
                </a:lnTo>
                <a:lnTo>
                  <a:pt x="394846" y="1979589"/>
                </a:lnTo>
                <a:close/>
                <a:moveTo>
                  <a:pt x="401862" y="1973057"/>
                </a:moveTo>
                <a:cubicBezTo>
                  <a:pt x="399757" y="1973057"/>
                  <a:pt x="399757" y="1975163"/>
                  <a:pt x="397651" y="1975163"/>
                </a:cubicBezTo>
                <a:cubicBezTo>
                  <a:pt x="399757" y="1975163"/>
                  <a:pt x="399757" y="1975163"/>
                  <a:pt x="401862" y="1977267"/>
                </a:cubicBezTo>
                <a:cubicBezTo>
                  <a:pt x="401862" y="1977267"/>
                  <a:pt x="401862" y="1975163"/>
                  <a:pt x="401862" y="1975163"/>
                </a:cubicBezTo>
                <a:cubicBezTo>
                  <a:pt x="401862" y="1975163"/>
                  <a:pt x="401862" y="1975163"/>
                  <a:pt x="401862" y="1973057"/>
                </a:cubicBezTo>
                <a:close/>
                <a:moveTo>
                  <a:pt x="402597" y="1935233"/>
                </a:moveTo>
                <a:lnTo>
                  <a:pt x="403435" y="1935339"/>
                </a:lnTo>
                <a:lnTo>
                  <a:pt x="403610" y="1935514"/>
                </a:lnTo>
                <a:lnTo>
                  <a:pt x="403173" y="1936387"/>
                </a:lnTo>
                <a:close/>
                <a:moveTo>
                  <a:pt x="390635" y="1928489"/>
                </a:moveTo>
                <a:lnTo>
                  <a:pt x="391702" y="1928489"/>
                </a:lnTo>
                <a:lnTo>
                  <a:pt x="390635" y="1929554"/>
                </a:lnTo>
                <a:close/>
                <a:moveTo>
                  <a:pt x="399057" y="1925344"/>
                </a:moveTo>
                <a:cubicBezTo>
                  <a:pt x="396951" y="1926748"/>
                  <a:pt x="396951" y="1926748"/>
                  <a:pt x="394846" y="1926748"/>
                </a:cubicBezTo>
                <a:cubicBezTo>
                  <a:pt x="396951" y="1926748"/>
                  <a:pt x="396951" y="1926748"/>
                  <a:pt x="396951" y="1926748"/>
                </a:cubicBezTo>
                <a:cubicBezTo>
                  <a:pt x="399057" y="1926748"/>
                  <a:pt x="399057" y="1925344"/>
                  <a:pt x="399057" y="1925344"/>
                </a:cubicBezTo>
                <a:close/>
                <a:moveTo>
                  <a:pt x="5630599" y="1895874"/>
                </a:moveTo>
                <a:cubicBezTo>
                  <a:pt x="5627792" y="1897980"/>
                  <a:pt x="5627792" y="1897980"/>
                  <a:pt x="5624986" y="1897980"/>
                </a:cubicBezTo>
                <a:cubicBezTo>
                  <a:pt x="5624986" y="1900084"/>
                  <a:pt x="5624986" y="1900084"/>
                  <a:pt x="5624986" y="1900084"/>
                </a:cubicBezTo>
                <a:cubicBezTo>
                  <a:pt x="5627792" y="1900084"/>
                  <a:pt x="5630599" y="1897980"/>
                  <a:pt x="5630599" y="1897980"/>
                </a:cubicBezTo>
                <a:cubicBezTo>
                  <a:pt x="5630599" y="1897980"/>
                  <a:pt x="5630599" y="1895874"/>
                  <a:pt x="5630599" y="1895874"/>
                </a:cubicBezTo>
                <a:close/>
                <a:moveTo>
                  <a:pt x="5618670" y="1893068"/>
                </a:moveTo>
                <a:cubicBezTo>
                  <a:pt x="5616566" y="1895874"/>
                  <a:pt x="5616566" y="1895874"/>
                  <a:pt x="5616566" y="1895874"/>
                </a:cubicBezTo>
                <a:cubicBezTo>
                  <a:pt x="5618670" y="1895874"/>
                  <a:pt x="5618670" y="1895874"/>
                  <a:pt x="5620776" y="1895874"/>
                </a:cubicBezTo>
                <a:cubicBezTo>
                  <a:pt x="5620776" y="1895874"/>
                  <a:pt x="5618670" y="1895874"/>
                  <a:pt x="5618670" y="1893068"/>
                </a:cubicBezTo>
                <a:close/>
                <a:moveTo>
                  <a:pt x="5653052" y="1891663"/>
                </a:moveTo>
                <a:cubicBezTo>
                  <a:pt x="5653052" y="1891663"/>
                  <a:pt x="5653052" y="1893068"/>
                  <a:pt x="5653052" y="1893068"/>
                </a:cubicBezTo>
                <a:cubicBezTo>
                  <a:pt x="5653052" y="1893068"/>
                  <a:pt x="5655157" y="1893068"/>
                  <a:pt x="5655157" y="1893068"/>
                </a:cubicBezTo>
                <a:cubicBezTo>
                  <a:pt x="5657262" y="1893068"/>
                  <a:pt x="5657262" y="1893068"/>
                  <a:pt x="5657262" y="1891663"/>
                </a:cubicBezTo>
                <a:cubicBezTo>
                  <a:pt x="5655157" y="1891663"/>
                  <a:pt x="5655157" y="1891663"/>
                  <a:pt x="5653052" y="1891663"/>
                </a:cubicBezTo>
                <a:close/>
                <a:moveTo>
                  <a:pt x="379584" y="1888858"/>
                </a:moveTo>
                <a:cubicBezTo>
                  <a:pt x="375023" y="1890964"/>
                  <a:pt x="370462" y="1895173"/>
                  <a:pt x="370462" y="1895173"/>
                </a:cubicBezTo>
                <a:cubicBezTo>
                  <a:pt x="368183" y="1897278"/>
                  <a:pt x="368183" y="1899384"/>
                  <a:pt x="368183" y="1901488"/>
                </a:cubicBezTo>
                <a:cubicBezTo>
                  <a:pt x="368183" y="1901488"/>
                  <a:pt x="370462" y="1901488"/>
                  <a:pt x="372742" y="1899384"/>
                </a:cubicBezTo>
                <a:cubicBezTo>
                  <a:pt x="372742" y="1899384"/>
                  <a:pt x="370462" y="1899384"/>
                  <a:pt x="370462" y="1899384"/>
                </a:cubicBezTo>
                <a:cubicBezTo>
                  <a:pt x="372742" y="1897278"/>
                  <a:pt x="372742" y="1897278"/>
                  <a:pt x="375023" y="1897278"/>
                </a:cubicBezTo>
                <a:cubicBezTo>
                  <a:pt x="375023" y="1897278"/>
                  <a:pt x="375023" y="1897278"/>
                  <a:pt x="375023" y="1895173"/>
                </a:cubicBezTo>
                <a:cubicBezTo>
                  <a:pt x="375023" y="1897278"/>
                  <a:pt x="375023" y="1897278"/>
                  <a:pt x="377304" y="1899384"/>
                </a:cubicBezTo>
                <a:cubicBezTo>
                  <a:pt x="377304" y="1897278"/>
                  <a:pt x="379584" y="1897278"/>
                  <a:pt x="379584" y="1897278"/>
                </a:cubicBezTo>
                <a:cubicBezTo>
                  <a:pt x="379584" y="1897278"/>
                  <a:pt x="381865" y="1897278"/>
                  <a:pt x="381865" y="1895173"/>
                </a:cubicBezTo>
                <a:cubicBezTo>
                  <a:pt x="379584" y="1895173"/>
                  <a:pt x="377304" y="1895173"/>
                  <a:pt x="375023" y="1893069"/>
                </a:cubicBezTo>
                <a:cubicBezTo>
                  <a:pt x="377304" y="1893069"/>
                  <a:pt x="381865" y="1890964"/>
                  <a:pt x="384146" y="1890964"/>
                </a:cubicBezTo>
                <a:cubicBezTo>
                  <a:pt x="384146" y="1888858"/>
                  <a:pt x="384146" y="1888858"/>
                  <a:pt x="386427" y="1888858"/>
                </a:cubicBezTo>
                <a:cubicBezTo>
                  <a:pt x="384146" y="1888858"/>
                  <a:pt x="384146" y="1888858"/>
                  <a:pt x="384146" y="1888858"/>
                </a:cubicBezTo>
                <a:cubicBezTo>
                  <a:pt x="384146" y="1888858"/>
                  <a:pt x="381865" y="1888858"/>
                  <a:pt x="379584" y="1888858"/>
                </a:cubicBezTo>
                <a:close/>
                <a:moveTo>
                  <a:pt x="327363" y="1885962"/>
                </a:moveTo>
                <a:lnTo>
                  <a:pt x="325694" y="1887213"/>
                </a:lnTo>
                <a:cubicBezTo>
                  <a:pt x="321108" y="1887213"/>
                  <a:pt x="316521" y="1889506"/>
                  <a:pt x="314227" y="1891800"/>
                </a:cubicBezTo>
                <a:close/>
                <a:moveTo>
                  <a:pt x="5689538" y="1880437"/>
                </a:moveTo>
                <a:cubicBezTo>
                  <a:pt x="5689538" y="1880437"/>
                  <a:pt x="5689538" y="1881840"/>
                  <a:pt x="5689538" y="1881840"/>
                </a:cubicBezTo>
                <a:cubicBezTo>
                  <a:pt x="5689538" y="1881840"/>
                  <a:pt x="5692345" y="1881840"/>
                  <a:pt x="5692345" y="1881840"/>
                </a:cubicBezTo>
                <a:cubicBezTo>
                  <a:pt x="5692345" y="1880437"/>
                  <a:pt x="5689538" y="1880437"/>
                  <a:pt x="5689538" y="1880437"/>
                </a:cubicBezTo>
                <a:close/>
                <a:moveTo>
                  <a:pt x="5673634" y="1880437"/>
                </a:moveTo>
                <a:cubicBezTo>
                  <a:pt x="5671762" y="1880437"/>
                  <a:pt x="5671762" y="1881840"/>
                  <a:pt x="5669892" y="1881840"/>
                </a:cubicBezTo>
                <a:cubicBezTo>
                  <a:pt x="5671762" y="1881840"/>
                  <a:pt x="5673634" y="1881840"/>
                  <a:pt x="5675505" y="1881840"/>
                </a:cubicBezTo>
                <a:cubicBezTo>
                  <a:pt x="5675505" y="1880437"/>
                  <a:pt x="5673634" y="1880437"/>
                  <a:pt x="5673634" y="1880437"/>
                </a:cubicBezTo>
                <a:close/>
                <a:moveTo>
                  <a:pt x="5672786" y="1873771"/>
                </a:moveTo>
                <a:cubicBezTo>
                  <a:pt x="5672524" y="1873771"/>
                  <a:pt x="5671996" y="1874122"/>
                  <a:pt x="5669892" y="1874824"/>
                </a:cubicBezTo>
                <a:cubicBezTo>
                  <a:pt x="5669892" y="1874824"/>
                  <a:pt x="5671996" y="1874824"/>
                  <a:pt x="5674102" y="1874824"/>
                </a:cubicBezTo>
                <a:cubicBezTo>
                  <a:pt x="5673050" y="1874122"/>
                  <a:pt x="5673050" y="1873771"/>
                  <a:pt x="5672786" y="1873771"/>
                </a:cubicBezTo>
                <a:close/>
                <a:moveTo>
                  <a:pt x="5715716" y="1873420"/>
                </a:moveTo>
                <a:lnTo>
                  <a:pt x="5715858" y="1873420"/>
                </a:lnTo>
                <a:lnTo>
                  <a:pt x="5715701" y="1873455"/>
                </a:lnTo>
                <a:close/>
                <a:moveTo>
                  <a:pt x="5704040" y="1873420"/>
                </a:moveTo>
                <a:cubicBezTo>
                  <a:pt x="5704040" y="1875759"/>
                  <a:pt x="5701701" y="1875759"/>
                  <a:pt x="5699362" y="1875759"/>
                </a:cubicBezTo>
                <a:cubicBezTo>
                  <a:pt x="5699362" y="1878099"/>
                  <a:pt x="5699362" y="1878099"/>
                  <a:pt x="5699362" y="1880438"/>
                </a:cubicBezTo>
                <a:cubicBezTo>
                  <a:pt x="5701701" y="1880438"/>
                  <a:pt x="5704040" y="1880438"/>
                  <a:pt x="5706379" y="1880438"/>
                </a:cubicBezTo>
                <a:cubicBezTo>
                  <a:pt x="5706379" y="1878099"/>
                  <a:pt x="5704040" y="1875759"/>
                  <a:pt x="5704040" y="1873420"/>
                </a:cubicBezTo>
                <a:close/>
                <a:moveTo>
                  <a:pt x="5687668" y="1870614"/>
                </a:moveTo>
                <a:cubicBezTo>
                  <a:pt x="5687668" y="1872719"/>
                  <a:pt x="5685328" y="1872719"/>
                  <a:pt x="5685328" y="1874824"/>
                </a:cubicBezTo>
                <a:cubicBezTo>
                  <a:pt x="5687668" y="1872719"/>
                  <a:pt x="5687668" y="1872719"/>
                  <a:pt x="5690006" y="1872719"/>
                </a:cubicBezTo>
                <a:cubicBezTo>
                  <a:pt x="5690006" y="1872719"/>
                  <a:pt x="5690006" y="1872719"/>
                  <a:pt x="5692346" y="1870614"/>
                </a:cubicBezTo>
                <a:cubicBezTo>
                  <a:pt x="5690006" y="1870614"/>
                  <a:pt x="5690006" y="1870614"/>
                  <a:pt x="5687668" y="1870614"/>
                </a:cubicBezTo>
                <a:close/>
                <a:moveTo>
                  <a:pt x="5653053" y="1870614"/>
                </a:moveTo>
                <a:cubicBezTo>
                  <a:pt x="5650948" y="1870614"/>
                  <a:pt x="5650948" y="1873420"/>
                  <a:pt x="5648842" y="1873420"/>
                </a:cubicBezTo>
                <a:cubicBezTo>
                  <a:pt x="5650948" y="1873420"/>
                  <a:pt x="5650948" y="1873420"/>
                  <a:pt x="5650948" y="1873420"/>
                </a:cubicBezTo>
                <a:cubicBezTo>
                  <a:pt x="5653053" y="1870614"/>
                  <a:pt x="5653053" y="1870614"/>
                  <a:pt x="5653053" y="1870614"/>
                </a:cubicBezTo>
                <a:close/>
                <a:moveTo>
                  <a:pt x="5623583" y="1868510"/>
                </a:moveTo>
                <a:lnTo>
                  <a:pt x="5624370" y="1868510"/>
                </a:lnTo>
                <a:lnTo>
                  <a:pt x="5624095" y="1868637"/>
                </a:lnTo>
                <a:close/>
                <a:moveTo>
                  <a:pt x="308473" y="1866967"/>
                </a:moveTo>
                <a:lnTo>
                  <a:pt x="307840" y="1867808"/>
                </a:lnTo>
                <a:lnTo>
                  <a:pt x="308252" y="1867040"/>
                </a:lnTo>
                <a:close/>
                <a:moveTo>
                  <a:pt x="239350" y="1864059"/>
                </a:moveTo>
                <a:lnTo>
                  <a:pt x="239539" y="1864186"/>
                </a:lnTo>
                <a:lnTo>
                  <a:pt x="236271" y="1865002"/>
                </a:lnTo>
                <a:cubicBezTo>
                  <a:pt x="237674" y="1864301"/>
                  <a:pt x="237674" y="1864301"/>
                  <a:pt x="238025" y="1864301"/>
                </a:cubicBezTo>
                <a:close/>
                <a:moveTo>
                  <a:pt x="5699362" y="1856581"/>
                </a:moveTo>
                <a:cubicBezTo>
                  <a:pt x="5699362" y="1856581"/>
                  <a:pt x="5696555" y="1859387"/>
                  <a:pt x="5696555" y="1859387"/>
                </a:cubicBezTo>
                <a:cubicBezTo>
                  <a:pt x="5696555" y="1859387"/>
                  <a:pt x="5699362" y="1859387"/>
                  <a:pt x="5699362" y="1859387"/>
                </a:cubicBezTo>
                <a:cubicBezTo>
                  <a:pt x="5699362" y="1859387"/>
                  <a:pt x="5699362" y="1856581"/>
                  <a:pt x="5699362" y="1856581"/>
                </a:cubicBezTo>
                <a:close/>
                <a:moveTo>
                  <a:pt x="1556085" y="1853775"/>
                </a:moveTo>
                <a:cubicBezTo>
                  <a:pt x="1555697" y="1853775"/>
                  <a:pt x="1555383" y="1854090"/>
                  <a:pt x="1555383" y="1854477"/>
                </a:cubicBezTo>
                <a:cubicBezTo>
                  <a:pt x="1555383" y="1854865"/>
                  <a:pt x="1555697" y="1855179"/>
                  <a:pt x="1556085" y="1855179"/>
                </a:cubicBezTo>
                <a:cubicBezTo>
                  <a:pt x="1556472" y="1855179"/>
                  <a:pt x="1556787" y="1854865"/>
                  <a:pt x="1556787" y="1854477"/>
                </a:cubicBezTo>
                <a:cubicBezTo>
                  <a:pt x="1556787" y="1854090"/>
                  <a:pt x="1556472" y="1853775"/>
                  <a:pt x="1556085" y="1853775"/>
                </a:cubicBezTo>
                <a:close/>
                <a:moveTo>
                  <a:pt x="5678312" y="1849565"/>
                </a:moveTo>
                <a:cubicBezTo>
                  <a:pt x="5678312" y="1849565"/>
                  <a:pt x="5678312" y="1849565"/>
                  <a:pt x="5678312" y="1852370"/>
                </a:cubicBezTo>
                <a:cubicBezTo>
                  <a:pt x="5678312" y="1852370"/>
                  <a:pt x="5681118" y="1852370"/>
                  <a:pt x="5681118" y="1852370"/>
                </a:cubicBezTo>
                <a:cubicBezTo>
                  <a:pt x="5681118" y="1849565"/>
                  <a:pt x="5678312" y="1849565"/>
                  <a:pt x="5678312" y="1849565"/>
                </a:cubicBezTo>
                <a:close/>
                <a:moveTo>
                  <a:pt x="5700766" y="1848162"/>
                </a:moveTo>
                <a:cubicBezTo>
                  <a:pt x="5698660" y="1848162"/>
                  <a:pt x="5698660" y="1849565"/>
                  <a:pt x="5696555" y="1849565"/>
                </a:cubicBezTo>
                <a:cubicBezTo>
                  <a:pt x="5698660" y="1849565"/>
                  <a:pt x="5698660" y="1849565"/>
                  <a:pt x="5698660" y="1849565"/>
                </a:cubicBezTo>
                <a:cubicBezTo>
                  <a:pt x="5698660" y="1849565"/>
                  <a:pt x="5698660" y="1848162"/>
                  <a:pt x="5700766" y="1848162"/>
                </a:cubicBezTo>
                <a:close/>
                <a:moveTo>
                  <a:pt x="5669010" y="1848162"/>
                </a:moveTo>
                <a:cubicBezTo>
                  <a:pt x="5669010" y="1848162"/>
                  <a:pt x="5614160" y="1859688"/>
                  <a:pt x="5595876" y="1875827"/>
                </a:cubicBezTo>
                <a:cubicBezTo>
                  <a:pt x="5598162" y="1873521"/>
                  <a:pt x="5600448" y="1873521"/>
                  <a:pt x="5602734" y="1873521"/>
                </a:cubicBezTo>
                <a:cubicBezTo>
                  <a:pt x="5598162" y="1875827"/>
                  <a:pt x="5593592" y="1878132"/>
                  <a:pt x="5591306" y="1878132"/>
                </a:cubicBezTo>
                <a:cubicBezTo>
                  <a:pt x="5591306" y="1878132"/>
                  <a:pt x="5593592" y="1878132"/>
                  <a:pt x="5595876" y="1878132"/>
                </a:cubicBezTo>
                <a:cubicBezTo>
                  <a:pt x="5599304" y="1878709"/>
                  <a:pt x="5604590" y="1877268"/>
                  <a:pt x="5610840" y="1874782"/>
                </a:cubicBezTo>
                <a:lnTo>
                  <a:pt x="5624095" y="1868637"/>
                </a:lnTo>
                <a:lnTo>
                  <a:pt x="5632003" y="1870614"/>
                </a:lnTo>
                <a:cubicBezTo>
                  <a:pt x="5632003" y="1866404"/>
                  <a:pt x="5629898" y="1870614"/>
                  <a:pt x="5632003" y="1866404"/>
                </a:cubicBezTo>
                <a:cubicBezTo>
                  <a:pt x="5632003" y="1866404"/>
                  <a:pt x="5629898" y="1868510"/>
                  <a:pt x="5629898" y="1868510"/>
                </a:cubicBezTo>
                <a:lnTo>
                  <a:pt x="5624370" y="1868510"/>
                </a:lnTo>
                <a:lnTo>
                  <a:pt x="5631586" y="1865164"/>
                </a:lnTo>
                <a:cubicBezTo>
                  <a:pt x="5646156" y="1857959"/>
                  <a:pt x="5661012" y="1850466"/>
                  <a:pt x="5669010" y="1850466"/>
                </a:cubicBezTo>
                <a:cubicBezTo>
                  <a:pt x="5669010" y="1848162"/>
                  <a:pt x="5671296" y="1848162"/>
                  <a:pt x="5669010" y="1848162"/>
                </a:cubicBezTo>
                <a:close/>
                <a:moveTo>
                  <a:pt x="5703104" y="1838338"/>
                </a:moveTo>
                <a:cubicBezTo>
                  <a:pt x="5703104" y="1838338"/>
                  <a:pt x="5703104" y="1838338"/>
                  <a:pt x="5700764" y="1841145"/>
                </a:cubicBezTo>
                <a:cubicBezTo>
                  <a:pt x="5703104" y="1838338"/>
                  <a:pt x="5703104" y="1838338"/>
                  <a:pt x="5705442" y="1838338"/>
                </a:cubicBezTo>
                <a:close/>
                <a:moveTo>
                  <a:pt x="5688136" y="1838338"/>
                </a:moveTo>
                <a:cubicBezTo>
                  <a:pt x="5688136" y="1838338"/>
                  <a:pt x="5688136" y="1841145"/>
                  <a:pt x="5685328" y="1841145"/>
                </a:cubicBezTo>
                <a:cubicBezTo>
                  <a:pt x="5685328" y="1841145"/>
                  <a:pt x="5682522" y="1841145"/>
                  <a:pt x="5682522" y="1843950"/>
                </a:cubicBezTo>
                <a:cubicBezTo>
                  <a:pt x="5682522" y="1841145"/>
                  <a:pt x="5685328" y="1841145"/>
                  <a:pt x="5688136" y="1841145"/>
                </a:cubicBezTo>
                <a:cubicBezTo>
                  <a:pt x="5688136" y="1841145"/>
                  <a:pt x="5688136" y="1838338"/>
                  <a:pt x="5688136" y="1838338"/>
                </a:cubicBezTo>
                <a:close/>
                <a:moveTo>
                  <a:pt x="5691877" y="1834129"/>
                </a:moveTo>
                <a:cubicBezTo>
                  <a:pt x="5691877" y="1834129"/>
                  <a:pt x="5691877" y="1836934"/>
                  <a:pt x="5689538" y="1836934"/>
                </a:cubicBezTo>
                <a:cubicBezTo>
                  <a:pt x="5691877" y="1836934"/>
                  <a:pt x="5691877" y="1836934"/>
                  <a:pt x="5691877" y="1836934"/>
                </a:cubicBezTo>
                <a:lnTo>
                  <a:pt x="5694590" y="1835308"/>
                </a:lnTo>
                <a:lnTo>
                  <a:pt x="5694391" y="1837813"/>
                </a:lnTo>
                <a:cubicBezTo>
                  <a:pt x="5694684" y="1838338"/>
                  <a:pt x="5695854" y="1838338"/>
                  <a:pt x="5699362" y="1838338"/>
                </a:cubicBezTo>
                <a:cubicBezTo>
                  <a:pt x="5697023" y="1838338"/>
                  <a:pt x="5697023" y="1836234"/>
                  <a:pt x="5697023" y="1836234"/>
                </a:cubicBezTo>
                <a:cubicBezTo>
                  <a:pt x="5697023" y="1834129"/>
                  <a:pt x="5697023" y="1836234"/>
                  <a:pt x="5697023" y="1834129"/>
                </a:cubicBezTo>
                <a:lnTo>
                  <a:pt x="5696555" y="1834129"/>
                </a:lnTo>
                <a:lnTo>
                  <a:pt x="5694590" y="1835308"/>
                </a:lnTo>
                <a:lnTo>
                  <a:pt x="5694684" y="1834129"/>
                </a:lnTo>
                <a:close/>
                <a:moveTo>
                  <a:pt x="5689538" y="1834129"/>
                </a:moveTo>
                <a:cubicBezTo>
                  <a:pt x="5687434" y="1836467"/>
                  <a:pt x="5683223" y="1836467"/>
                  <a:pt x="5681118" y="1838806"/>
                </a:cubicBezTo>
                <a:cubicBezTo>
                  <a:pt x="5681118" y="1838806"/>
                  <a:pt x="5681118" y="1841145"/>
                  <a:pt x="5681118" y="1841145"/>
                </a:cubicBezTo>
                <a:cubicBezTo>
                  <a:pt x="5683223" y="1841145"/>
                  <a:pt x="5683223" y="1838806"/>
                  <a:pt x="5685328" y="1838806"/>
                </a:cubicBezTo>
                <a:cubicBezTo>
                  <a:pt x="5687434" y="1838806"/>
                  <a:pt x="5689538" y="1836467"/>
                  <a:pt x="5689538" y="1834129"/>
                </a:cubicBezTo>
                <a:close/>
                <a:moveTo>
                  <a:pt x="5671998" y="1834129"/>
                </a:moveTo>
                <a:cubicBezTo>
                  <a:pt x="5670834" y="1834129"/>
                  <a:pt x="5669892" y="1834756"/>
                  <a:pt x="5669892" y="1835531"/>
                </a:cubicBezTo>
                <a:cubicBezTo>
                  <a:pt x="5669892" y="1836308"/>
                  <a:pt x="5670834" y="1836936"/>
                  <a:pt x="5671998" y="1836936"/>
                </a:cubicBezTo>
                <a:cubicBezTo>
                  <a:pt x="5673160" y="1836936"/>
                  <a:pt x="5674103" y="1836308"/>
                  <a:pt x="5674103" y="1835531"/>
                </a:cubicBezTo>
                <a:cubicBezTo>
                  <a:pt x="5674103" y="1834756"/>
                  <a:pt x="5673160" y="1834129"/>
                  <a:pt x="5671998" y="1834129"/>
                </a:cubicBezTo>
                <a:close/>
                <a:moveTo>
                  <a:pt x="5657262" y="1834129"/>
                </a:moveTo>
                <a:cubicBezTo>
                  <a:pt x="5652772" y="1836467"/>
                  <a:pt x="5650526" y="1838806"/>
                  <a:pt x="5646036" y="1841145"/>
                </a:cubicBezTo>
                <a:cubicBezTo>
                  <a:pt x="5652772" y="1838806"/>
                  <a:pt x="5652772" y="1838806"/>
                  <a:pt x="5652772" y="1838806"/>
                </a:cubicBezTo>
                <a:cubicBezTo>
                  <a:pt x="5655017" y="1838806"/>
                  <a:pt x="5657262" y="1838806"/>
                  <a:pt x="5657262" y="1838806"/>
                </a:cubicBezTo>
                <a:cubicBezTo>
                  <a:pt x="5657262" y="1836467"/>
                  <a:pt x="5657262" y="1834129"/>
                  <a:pt x="5657262" y="1834129"/>
                </a:cubicBezTo>
                <a:close/>
                <a:moveTo>
                  <a:pt x="218028" y="1828515"/>
                </a:moveTo>
                <a:cubicBezTo>
                  <a:pt x="218028" y="1831322"/>
                  <a:pt x="220835" y="1828515"/>
                  <a:pt x="220835" y="1828515"/>
                </a:cubicBezTo>
                <a:cubicBezTo>
                  <a:pt x="220835" y="1828515"/>
                  <a:pt x="218028" y="1828515"/>
                  <a:pt x="218028" y="1828515"/>
                </a:cubicBezTo>
                <a:close/>
                <a:moveTo>
                  <a:pt x="199784" y="1824306"/>
                </a:moveTo>
                <a:cubicBezTo>
                  <a:pt x="197679" y="1824306"/>
                  <a:pt x="195576" y="1826645"/>
                  <a:pt x="193470" y="1826645"/>
                </a:cubicBezTo>
                <a:cubicBezTo>
                  <a:pt x="193470" y="1828984"/>
                  <a:pt x="191364" y="1828984"/>
                  <a:pt x="191364" y="1831323"/>
                </a:cubicBezTo>
                <a:cubicBezTo>
                  <a:pt x="193470" y="1828984"/>
                  <a:pt x="195576" y="1828984"/>
                  <a:pt x="197679" y="1828984"/>
                </a:cubicBezTo>
                <a:cubicBezTo>
                  <a:pt x="197679" y="1826645"/>
                  <a:pt x="197679" y="1826645"/>
                  <a:pt x="199784" y="1826645"/>
                </a:cubicBezTo>
                <a:cubicBezTo>
                  <a:pt x="199784" y="1824306"/>
                  <a:pt x="199784" y="1824306"/>
                  <a:pt x="199784" y="1824306"/>
                </a:cubicBezTo>
                <a:close/>
                <a:moveTo>
                  <a:pt x="5692345" y="1824304"/>
                </a:moveTo>
                <a:cubicBezTo>
                  <a:pt x="5692345" y="1827111"/>
                  <a:pt x="5692345" y="1827111"/>
                  <a:pt x="5689538" y="1827111"/>
                </a:cubicBezTo>
                <a:cubicBezTo>
                  <a:pt x="5692345" y="1827111"/>
                  <a:pt x="5692345" y="1827111"/>
                  <a:pt x="5692345" y="1827111"/>
                </a:cubicBezTo>
                <a:cubicBezTo>
                  <a:pt x="5692345" y="1827111"/>
                  <a:pt x="5692345" y="1827111"/>
                  <a:pt x="5692345" y="1824304"/>
                </a:cubicBezTo>
                <a:close/>
                <a:moveTo>
                  <a:pt x="5682522" y="1824304"/>
                </a:moveTo>
                <a:cubicBezTo>
                  <a:pt x="5682522" y="1824304"/>
                  <a:pt x="5680183" y="1826643"/>
                  <a:pt x="5680183" y="1826643"/>
                </a:cubicBezTo>
                <a:cubicBezTo>
                  <a:pt x="5679014" y="1827813"/>
                  <a:pt x="5677844" y="1828398"/>
                  <a:pt x="5677552" y="1828690"/>
                </a:cubicBezTo>
                <a:lnTo>
                  <a:pt x="5678078" y="1828749"/>
                </a:lnTo>
                <a:lnTo>
                  <a:pt x="5680183" y="1828982"/>
                </a:lnTo>
                <a:cubicBezTo>
                  <a:pt x="5680183" y="1831322"/>
                  <a:pt x="5680183" y="1831322"/>
                  <a:pt x="5682522" y="1831322"/>
                </a:cubicBezTo>
                <a:cubicBezTo>
                  <a:pt x="5682522" y="1828982"/>
                  <a:pt x="5682522" y="1826643"/>
                  <a:pt x="5682522" y="1824304"/>
                </a:cubicBezTo>
                <a:close/>
                <a:moveTo>
                  <a:pt x="5690006" y="1813078"/>
                </a:moveTo>
                <a:cubicBezTo>
                  <a:pt x="5690006" y="1815884"/>
                  <a:pt x="5687668" y="1815884"/>
                  <a:pt x="5685328" y="1815884"/>
                </a:cubicBezTo>
                <a:cubicBezTo>
                  <a:pt x="5687668" y="1815884"/>
                  <a:pt x="5690006" y="1815884"/>
                  <a:pt x="5690006" y="1815884"/>
                </a:cubicBezTo>
                <a:cubicBezTo>
                  <a:pt x="5690006" y="1818692"/>
                  <a:pt x="5690006" y="1815884"/>
                  <a:pt x="5692346" y="1815884"/>
                </a:cubicBezTo>
                <a:cubicBezTo>
                  <a:pt x="5692346" y="1815884"/>
                  <a:pt x="5692346" y="1815884"/>
                  <a:pt x="5690006" y="1813078"/>
                </a:cubicBezTo>
                <a:close/>
                <a:moveTo>
                  <a:pt x="5667086" y="1808868"/>
                </a:moveTo>
                <a:cubicBezTo>
                  <a:pt x="5664980" y="1808868"/>
                  <a:pt x="5664980" y="1808868"/>
                  <a:pt x="5662876" y="1811675"/>
                </a:cubicBezTo>
                <a:cubicBezTo>
                  <a:pt x="5662876" y="1811675"/>
                  <a:pt x="5664980" y="1811675"/>
                  <a:pt x="5664980" y="1811675"/>
                </a:cubicBezTo>
                <a:cubicBezTo>
                  <a:pt x="5664980" y="1808868"/>
                  <a:pt x="5664980" y="1808868"/>
                  <a:pt x="5667086" y="1808868"/>
                </a:cubicBezTo>
                <a:close/>
                <a:moveTo>
                  <a:pt x="5710588" y="1804659"/>
                </a:moveTo>
                <a:cubicBezTo>
                  <a:pt x="5708482" y="1806764"/>
                  <a:pt x="5706378" y="1806764"/>
                  <a:pt x="5706378" y="1808868"/>
                </a:cubicBezTo>
                <a:cubicBezTo>
                  <a:pt x="5706378" y="1808868"/>
                  <a:pt x="5706378" y="1808868"/>
                  <a:pt x="5708482" y="1808868"/>
                </a:cubicBezTo>
                <a:cubicBezTo>
                  <a:pt x="5708482" y="1806764"/>
                  <a:pt x="5708482" y="1806764"/>
                  <a:pt x="5710588" y="1804659"/>
                </a:cubicBezTo>
                <a:close/>
                <a:moveTo>
                  <a:pt x="5703572" y="1804659"/>
                </a:moveTo>
                <a:cubicBezTo>
                  <a:pt x="5703572" y="1804659"/>
                  <a:pt x="5703572" y="1804659"/>
                  <a:pt x="5703572" y="1806062"/>
                </a:cubicBezTo>
                <a:cubicBezTo>
                  <a:pt x="5703572" y="1806062"/>
                  <a:pt x="5703572" y="1804659"/>
                  <a:pt x="5706378" y="1804659"/>
                </a:cubicBezTo>
                <a:cubicBezTo>
                  <a:pt x="5703572" y="1804659"/>
                  <a:pt x="5703572" y="1804659"/>
                  <a:pt x="5703572" y="1804659"/>
                </a:cubicBezTo>
                <a:close/>
                <a:moveTo>
                  <a:pt x="5698894" y="1801852"/>
                </a:moveTo>
                <a:cubicBezTo>
                  <a:pt x="5697022" y="1801852"/>
                  <a:pt x="5695152" y="1804659"/>
                  <a:pt x="5695152" y="1804659"/>
                </a:cubicBezTo>
                <a:cubicBezTo>
                  <a:pt x="5697022" y="1804659"/>
                  <a:pt x="5698894" y="1804659"/>
                  <a:pt x="5700764" y="1804659"/>
                </a:cubicBezTo>
                <a:cubicBezTo>
                  <a:pt x="5700764" y="1801852"/>
                  <a:pt x="5700764" y="1801852"/>
                  <a:pt x="5700764" y="1801852"/>
                </a:cubicBezTo>
                <a:cubicBezTo>
                  <a:pt x="5700764" y="1801852"/>
                  <a:pt x="5698894" y="1801852"/>
                  <a:pt x="5698894" y="1801852"/>
                </a:cubicBezTo>
                <a:close/>
                <a:moveTo>
                  <a:pt x="5692346" y="1801852"/>
                </a:moveTo>
                <a:cubicBezTo>
                  <a:pt x="5690006" y="1801852"/>
                  <a:pt x="5687668" y="1801852"/>
                  <a:pt x="5685328" y="1803957"/>
                </a:cubicBezTo>
                <a:cubicBezTo>
                  <a:pt x="5687668" y="1803957"/>
                  <a:pt x="5687668" y="1803957"/>
                  <a:pt x="5687668" y="1806062"/>
                </a:cubicBezTo>
                <a:cubicBezTo>
                  <a:pt x="5687668" y="1806062"/>
                  <a:pt x="5687668" y="1806062"/>
                  <a:pt x="5690006" y="1806062"/>
                </a:cubicBezTo>
                <a:cubicBezTo>
                  <a:pt x="5690006" y="1803957"/>
                  <a:pt x="5690006" y="1801852"/>
                  <a:pt x="5692346" y="1801852"/>
                </a:cubicBezTo>
                <a:close/>
                <a:moveTo>
                  <a:pt x="5682522" y="1801852"/>
                </a:moveTo>
                <a:cubicBezTo>
                  <a:pt x="5682522" y="1801852"/>
                  <a:pt x="5680416" y="1801852"/>
                  <a:pt x="5678312" y="1804659"/>
                </a:cubicBezTo>
                <a:cubicBezTo>
                  <a:pt x="5678312" y="1804659"/>
                  <a:pt x="5678312" y="1804659"/>
                  <a:pt x="5680416" y="1804659"/>
                </a:cubicBezTo>
                <a:cubicBezTo>
                  <a:pt x="5680416" y="1804659"/>
                  <a:pt x="5682522" y="1801852"/>
                  <a:pt x="5682522" y="1801852"/>
                </a:cubicBezTo>
                <a:close/>
                <a:moveTo>
                  <a:pt x="5692346" y="1797643"/>
                </a:moveTo>
                <a:cubicBezTo>
                  <a:pt x="5690240" y="1797643"/>
                  <a:pt x="5690240" y="1799046"/>
                  <a:pt x="5688136" y="1799046"/>
                </a:cubicBezTo>
                <a:cubicBezTo>
                  <a:pt x="5688136" y="1799046"/>
                  <a:pt x="5688136" y="1799046"/>
                  <a:pt x="5690240" y="1799046"/>
                </a:cubicBezTo>
                <a:cubicBezTo>
                  <a:pt x="5690240" y="1799046"/>
                  <a:pt x="5690240" y="1797643"/>
                  <a:pt x="5692346" y="1797643"/>
                </a:cubicBezTo>
                <a:close/>
                <a:moveTo>
                  <a:pt x="5710588" y="1787820"/>
                </a:moveTo>
                <a:cubicBezTo>
                  <a:pt x="5708250" y="1787820"/>
                  <a:pt x="5708250" y="1790157"/>
                  <a:pt x="5705910" y="1790157"/>
                </a:cubicBezTo>
                <a:cubicBezTo>
                  <a:pt x="5705910" y="1790157"/>
                  <a:pt x="5703572" y="1790157"/>
                  <a:pt x="5703572" y="1792496"/>
                </a:cubicBezTo>
                <a:cubicBezTo>
                  <a:pt x="5703572" y="1792496"/>
                  <a:pt x="5705910" y="1792496"/>
                  <a:pt x="5705910" y="1794836"/>
                </a:cubicBezTo>
                <a:cubicBezTo>
                  <a:pt x="5708250" y="1792496"/>
                  <a:pt x="5708250" y="1790157"/>
                  <a:pt x="5710588" y="1787820"/>
                </a:cubicBezTo>
                <a:close/>
                <a:moveTo>
                  <a:pt x="5699362" y="1787820"/>
                </a:moveTo>
                <a:cubicBezTo>
                  <a:pt x="5696906" y="1787820"/>
                  <a:pt x="5694450" y="1790625"/>
                  <a:pt x="5689538" y="1793432"/>
                </a:cubicBezTo>
                <a:cubicBezTo>
                  <a:pt x="5691994" y="1790625"/>
                  <a:pt x="5694450" y="1790625"/>
                  <a:pt x="5696906" y="1790625"/>
                </a:cubicBezTo>
                <a:cubicBezTo>
                  <a:pt x="5696906" y="1787820"/>
                  <a:pt x="5699362" y="1787820"/>
                  <a:pt x="5699362" y="1787820"/>
                </a:cubicBezTo>
                <a:close/>
                <a:moveTo>
                  <a:pt x="223641" y="1782207"/>
                </a:moveTo>
                <a:cubicBezTo>
                  <a:pt x="223641" y="1785013"/>
                  <a:pt x="223641" y="1785013"/>
                  <a:pt x="225747" y="1785013"/>
                </a:cubicBezTo>
                <a:cubicBezTo>
                  <a:pt x="225747" y="1785013"/>
                  <a:pt x="227852" y="1782207"/>
                  <a:pt x="227852" y="1782207"/>
                </a:cubicBezTo>
                <a:cubicBezTo>
                  <a:pt x="225747" y="1782207"/>
                  <a:pt x="225747" y="1782207"/>
                  <a:pt x="223641" y="1782207"/>
                </a:cubicBezTo>
                <a:close/>
                <a:moveTo>
                  <a:pt x="5689539" y="1780802"/>
                </a:moveTo>
                <a:cubicBezTo>
                  <a:pt x="5687200" y="1783608"/>
                  <a:pt x="5684861" y="1783608"/>
                  <a:pt x="5682522" y="1786416"/>
                </a:cubicBezTo>
                <a:cubicBezTo>
                  <a:pt x="5684861" y="1786416"/>
                  <a:pt x="5684861" y="1783608"/>
                  <a:pt x="5687200" y="1783608"/>
                </a:cubicBezTo>
                <a:cubicBezTo>
                  <a:pt x="5687200" y="1783608"/>
                  <a:pt x="5687200" y="1780802"/>
                  <a:pt x="5689539" y="1780802"/>
                </a:cubicBezTo>
                <a:close/>
                <a:moveTo>
                  <a:pt x="5717604" y="1776592"/>
                </a:moveTo>
                <a:cubicBezTo>
                  <a:pt x="5713114" y="1776592"/>
                  <a:pt x="5710868" y="1776592"/>
                  <a:pt x="5708623" y="1778698"/>
                </a:cubicBezTo>
                <a:cubicBezTo>
                  <a:pt x="5708623" y="1778698"/>
                  <a:pt x="5708623" y="1780802"/>
                  <a:pt x="5706378" y="1780802"/>
                </a:cubicBezTo>
                <a:cubicBezTo>
                  <a:pt x="5708623" y="1780802"/>
                  <a:pt x="5713114" y="1778698"/>
                  <a:pt x="5715359" y="1778698"/>
                </a:cubicBezTo>
                <a:cubicBezTo>
                  <a:pt x="5715359" y="1776592"/>
                  <a:pt x="5715359" y="1776592"/>
                  <a:pt x="5717604" y="1776592"/>
                </a:cubicBezTo>
                <a:close/>
                <a:moveTo>
                  <a:pt x="5747074" y="1775189"/>
                </a:moveTo>
                <a:cubicBezTo>
                  <a:pt x="5742396" y="1775189"/>
                  <a:pt x="5737718" y="1775189"/>
                  <a:pt x="5733042" y="1777296"/>
                </a:cubicBezTo>
                <a:cubicBezTo>
                  <a:pt x="5735380" y="1779400"/>
                  <a:pt x="5735380" y="1779400"/>
                  <a:pt x="5740058" y="1779400"/>
                </a:cubicBezTo>
                <a:cubicBezTo>
                  <a:pt x="5742396" y="1777296"/>
                  <a:pt x="5744736" y="1777296"/>
                  <a:pt x="5747074" y="1775189"/>
                </a:cubicBezTo>
                <a:close/>
                <a:moveTo>
                  <a:pt x="5726826" y="1775189"/>
                </a:moveTo>
                <a:cubicBezTo>
                  <a:pt x="5722014" y="1777060"/>
                  <a:pt x="5719610" y="1778931"/>
                  <a:pt x="5714798" y="1780802"/>
                </a:cubicBezTo>
                <a:cubicBezTo>
                  <a:pt x="5719610" y="1778931"/>
                  <a:pt x="5726826" y="1777060"/>
                  <a:pt x="5731638" y="1775189"/>
                </a:cubicBezTo>
                <a:cubicBezTo>
                  <a:pt x="5729232" y="1775189"/>
                  <a:pt x="5729232" y="1775189"/>
                  <a:pt x="5726826" y="1775189"/>
                </a:cubicBezTo>
                <a:close/>
                <a:moveTo>
                  <a:pt x="5684861" y="1775189"/>
                </a:moveTo>
                <a:cubicBezTo>
                  <a:pt x="5684861" y="1776592"/>
                  <a:pt x="5684861" y="1776592"/>
                  <a:pt x="5682522" y="1776592"/>
                </a:cubicBezTo>
                <a:lnTo>
                  <a:pt x="5686030" y="1775891"/>
                </a:lnTo>
                <a:lnTo>
                  <a:pt x="5687200" y="1776592"/>
                </a:lnTo>
                <a:cubicBezTo>
                  <a:pt x="5689539" y="1775189"/>
                  <a:pt x="5689539" y="1775189"/>
                  <a:pt x="5689539" y="1775189"/>
                </a:cubicBezTo>
                <a:lnTo>
                  <a:pt x="5686030" y="1775891"/>
                </a:lnTo>
                <a:close/>
                <a:moveTo>
                  <a:pt x="223641" y="1773787"/>
                </a:moveTo>
                <a:cubicBezTo>
                  <a:pt x="223641" y="1773787"/>
                  <a:pt x="223641" y="1773787"/>
                  <a:pt x="220835" y="1775190"/>
                </a:cubicBezTo>
                <a:cubicBezTo>
                  <a:pt x="220835" y="1775190"/>
                  <a:pt x="223641" y="1775190"/>
                  <a:pt x="223641" y="1775190"/>
                </a:cubicBezTo>
                <a:cubicBezTo>
                  <a:pt x="223641" y="1773787"/>
                  <a:pt x="223641" y="1773787"/>
                  <a:pt x="223641" y="1773787"/>
                </a:cubicBezTo>
                <a:close/>
                <a:moveTo>
                  <a:pt x="5773041" y="1772561"/>
                </a:moveTo>
                <a:cubicBezTo>
                  <a:pt x="5770748" y="1772561"/>
                  <a:pt x="5770748" y="1772561"/>
                  <a:pt x="5768454" y="1774852"/>
                </a:cubicBezTo>
                <a:lnTo>
                  <a:pt x="5768454" y="1774524"/>
                </a:lnTo>
                <a:close/>
                <a:moveTo>
                  <a:pt x="5699362" y="1772383"/>
                </a:moveTo>
                <a:cubicBezTo>
                  <a:pt x="5697256" y="1772383"/>
                  <a:pt x="5695152" y="1775189"/>
                  <a:pt x="5695152" y="1775189"/>
                </a:cubicBezTo>
                <a:cubicBezTo>
                  <a:pt x="5695152" y="1775189"/>
                  <a:pt x="5695152" y="1775189"/>
                  <a:pt x="5697256" y="1775189"/>
                </a:cubicBezTo>
                <a:cubicBezTo>
                  <a:pt x="5699362" y="1775189"/>
                  <a:pt x="5699362" y="1772383"/>
                  <a:pt x="5699362" y="1772383"/>
                </a:cubicBezTo>
                <a:close/>
                <a:moveTo>
                  <a:pt x="227852" y="1770980"/>
                </a:moveTo>
                <a:cubicBezTo>
                  <a:pt x="227852" y="1770980"/>
                  <a:pt x="229955" y="1770980"/>
                  <a:pt x="232062" y="1773787"/>
                </a:cubicBezTo>
                <a:cubicBezTo>
                  <a:pt x="232062" y="1770980"/>
                  <a:pt x="232062" y="1770980"/>
                  <a:pt x="232062" y="1770980"/>
                </a:cubicBezTo>
                <a:cubicBezTo>
                  <a:pt x="232062" y="1770980"/>
                  <a:pt x="229955" y="1770980"/>
                  <a:pt x="227852" y="1770980"/>
                </a:cubicBezTo>
                <a:close/>
                <a:moveTo>
                  <a:pt x="5735848" y="1769576"/>
                </a:moveTo>
                <a:cubicBezTo>
                  <a:pt x="5735848" y="1772383"/>
                  <a:pt x="5735848" y="1772383"/>
                  <a:pt x="5733042" y="1772383"/>
                </a:cubicBezTo>
                <a:cubicBezTo>
                  <a:pt x="5733042" y="1772383"/>
                  <a:pt x="5735848" y="1772383"/>
                  <a:pt x="5735848" y="1772383"/>
                </a:cubicBezTo>
                <a:cubicBezTo>
                  <a:pt x="5735848" y="1772383"/>
                  <a:pt x="5735848" y="1769576"/>
                  <a:pt x="5735848" y="1769576"/>
                </a:cubicBezTo>
                <a:close/>
                <a:moveTo>
                  <a:pt x="5758301" y="1768173"/>
                </a:moveTo>
                <a:cubicBezTo>
                  <a:pt x="5756196" y="1770512"/>
                  <a:pt x="5751986" y="1772850"/>
                  <a:pt x="5749881" y="1775189"/>
                </a:cubicBezTo>
                <a:cubicBezTo>
                  <a:pt x="5751986" y="1775189"/>
                  <a:pt x="5751986" y="1772850"/>
                  <a:pt x="5754090" y="1772850"/>
                </a:cubicBezTo>
                <a:cubicBezTo>
                  <a:pt x="5756196" y="1770512"/>
                  <a:pt x="5756196" y="1770512"/>
                  <a:pt x="5758301" y="1768173"/>
                </a:cubicBezTo>
                <a:close/>
                <a:moveTo>
                  <a:pt x="5747074" y="1768173"/>
                </a:moveTo>
                <a:cubicBezTo>
                  <a:pt x="5749179" y="1770277"/>
                  <a:pt x="5749179" y="1770277"/>
                  <a:pt x="5751285" y="1772383"/>
                </a:cubicBezTo>
                <a:cubicBezTo>
                  <a:pt x="5751285" y="1770277"/>
                  <a:pt x="5751285" y="1768173"/>
                  <a:pt x="5751285" y="1768173"/>
                </a:cubicBezTo>
                <a:cubicBezTo>
                  <a:pt x="5747074" y="1770277"/>
                  <a:pt x="5751285" y="1768173"/>
                  <a:pt x="5747074" y="1768173"/>
                </a:cubicBezTo>
                <a:close/>
                <a:moveTo>
                  <a:pt x="5740058" y="1768173"/>
                </a:moveTo>
                <a:cubicBezTo>
                  <a:pt x="5740058" y="1768173"/>
                  <a:pt x="5740058" y="1768173"/>
                  <a:pt x="5740058" y="1769576"/>
                </a:cubicBezTo>
                <a:cubicBezTo>
                  <a:pt x="5740058" y="1769576"/>
                  <a:pt x="5742864" y="1768173"/>
                  <a:pt x="5742864" y="1768173"/>
                </a:cubicBezTo>
                <a:cubicBezTo>
                  <a:pt x="5742864" y="1768173"/>
                  <a:pt x="5740058" y="1768173"/>
                  <a:pt x="5740058" y="1768173"/>
                </a:cubicBezTo>
                <a:close/>
                <a:moveTo>
                  <a:pt x="5724622" y="1768173"/>
                </a:moveTo>
                <a:cubicBezTo>
                  <a:pt x="5722282" y="1770277"/>
                  <a:pt x="5717604" y="1772383"/>
                  <a:pt x="5722282" y="1772383"/>
                </a:cubicBezTo>
                <a:cubicBezTo>
                  <a:pt x="5722282" y="1770277"/>
                  <a:pt x="5722282" y="1770277"/>
                  <a:pt x="5724622" y="1768173"/>
                </a:cubicBezTo>
                <a:close/>
                <a:moveTo>
                  <a:pt x="5714798" y="1768173"/>
                </a:moveTo>
                <a:cubicBezTo>
                  <a:pt x="5712460" y="1770277"/>
                  <a:pt x="5712460" y="1770277"/>
                  <a:pt x="5710120" y="1770277"/>
                </a:cubicBezTo>
                <a:cubicBezTo>
                  <a:pt x="5710120" y="1770277"/>
                  <a:pt x="5707782" y="1770277"/>
                  <a:pt x="5707782" y="1770277"/>
                </a:cubicBezTo>
                <a:cubicBezTo>
                  <a:pt x="5707782" y="1770277"/>
                  <a:pt x="5707782" y="1772383"/>
                  <a:pt x="5707782" y="1772383"/>
                </a:cubicBezTo>
                <a:cubicBezTo>
                  <a:pt x="5710120" y="1772383"/>
                  <a:pt x="5710120" y="1772383"/>
                  <a:pt x="5712460" y="1770277"/>
                </a:cubicBezTo>
                <a:cubicBezTo>
                  <a:pt x="5712460" y="1770277"/>
                  <a:pt x="5712460" y="1770277"/>
                  <a:pt x="5714798" y="1768173"/>
                </a:cubicBezTo>
                <a:close/>
                <a:moveTo>
                  <a:pt x="5703572" y="1768173"/>
                </a:moveTo>
                <a:cubicBezTo>
                  <a:pt x="5703572" y="1768173"/>
                  <a:pt x="5703572" y="1769576"/>
                  <a:pt x="5703572" y="1769576"/>
                </a:cubicBezTo>
                <a:cubicBezTo>
                  <a:pt x="5703572" y="1769576"/>
                  <a:pt x="5705676" y="1769576"/>
                  <a:pt x="5707782" y="1769576"/>
                </a:cubicBezTo>
                <a:cubicBezTo>
                  <a:pt x="5705676" y="1769576"/>
                  <a:pt x="5705676" y="1768173"/>
                  <a:pt x="5703572" y="1768173"/>
                </a:cubicBezTo>
                <a:close/>
                <a:moveTo>
                  <a:pt x="229254" y="1766770"/>
                </a:moveTo>
                <a:cubicBezTo>
                  <a:pt x="229254" y="1769576"/>
                  <a:pt x="229254" y="1769576"/>
                  <a:pt x="229254" y="1769576"/>
                </a:cubicBezTo>
                <a:cubicBezTo>
                  <a:pt x="231593" y="1769576"/>
                  <a:pt x="233932" y="1769576"/>
                  <a:pt x="236273" y="1769576"/>
                </a:cubicBezTo>
                <a:cubicBezTo>
                  <a:pt x="236273" y="1769576"/>
                  <a:pt x="233932" y="1766770"/>
                  <a:pt x="233932" y="1766770"/>
                </a:cubicBezTo>
                <a:cubicBezTo>
                  <a:pt x="231593" y="1766770"/>
                  <a:pt x="231593" y="1766770"/>
                  <a:pt x="229254" y="1766770"/>
                </a:cubicBezTo>
                <a:close/>
                <a:moveTo>
                  <a:pt x="5763914" y="1762558"/>
                </a:moveTo>
                <a:cubicBezTo>
                  <a:pt x="5763914" y="1765366"/>
                  <a:pt x="5763914" y="1765366"/>
                  <a:pt x="5763914" y="1768173"/>
                </a:cubicBezTo>
                <a:cubicBezTo>
                  <a:pt x="5766019" y="1765366"/>
                  <a:pt x="5766019" y="1762558"/>
                  <a:pt x="5768124" y="1762558"/>
                </a:cubicBezTo>
                <a:cubicBezTo>
                  <a:pt x="5766019" y="1762558"/>
                  <a:pt x="5766019" y="1762558"/>
                  <a:pt x="5763914" y="1762558"/>
                </a:cubicBezTo>
                <a:close/>
                <a:moveTo>
                  <a:pt x="5720170" y="1762558"/>
                </a:moveTo>
                <a:lnTo>
                  <a:pt x="5721815" y="1762558"/>
                </a:lnTo>
                <a:lnTo>
                  <a:pt x="5720640" y="1764125"/>
                </a:lnTo>
                <a:lnTo>
                  <a:pt x="5719850" y="1763262"/>
                </a:lnTo>
                <a:close/>
                <a:moveTo>
                  <a:pt x="5667086" y="1761156"/>
                </a:moveTo>
                <a:cubicBezTo>
                  <a:pt x="5664980" y="1761156"/>
                  <a:pt x="5664980" y="1762559"/>
                  <a:pt x="5662876" y="1762559"/>
                </a:cubicBezTo>
                <a:cubicBezTo>
                  <a:pt x="5664980" y="1762559"/>
                  <a:pt x="5667086" y="1762559"/>
                  <a:pt x="5667086" y="1762559"/>
                </a:cubicBezTo>
                <a:cubicBezTo>
                  <a:pt x="5667086" y="1762559"/>
                  <a:pt x="5667086" y="1761156"/>
                  <a:pt x="5667086" y="1761156"/>
                </a:cubicBezTo>
                <a:close/>
                <a:moveTo>
                  <a:pt x="5755670" y="1760396"/>
                </a:moveTo>
                <a:cubicBezTo>
                  <a:pt x="5754090" y="1761273"/>
                  <a:pt x="5751986" y="1763028"/>
                  <a:pt x="5749881" y="1765366"/>
                </a:cubicBezTo>
                <a:cubicBezTo>
                  <a:pt x="5751986" y="1763028"/>
                  <a:pt x="5756196" y="1760688"/>
                  <a:pt x="5758301" y="1760688"/>
                </a:cubicBezTo>
                <a:cubicBezTo>
                  <a:pt x="5758301" y="1759519"/>
                  <a:pt x="5757248" y="1759519"/>
                  <a:pt x="5755670" y="1760396"/>
                </a:cubicBezTo>
                <a:close/>
                <a:moveTo>
                  <a:pt x="5751285" y="1758350"/>
                </a:moveTo>
                <a:cubicBezTo>
                  <a:pt x="5746607" y="1761156"/>
                  <a:pt x="5748946" y="1758350"/>
                  <a:pt x="5744268" y="1761156"/>
                </a:cubicBezTo>
                <a:cubicBezTo>
                  <a:pt x="5744268" y="1761156"/>
                  <a:pt x="5746607" y="1761156"/>
                  <a:pt x="5746607" y="1761156"/>
                </a:cubicBezTo>
                <a:cubicBezTo>
                  <a:pt x="5748946" y="1761156"/>
                  <a:pt x="5748946" y="1758350"/>
                  <a:pt x="5751285" y="1758350"/>
                </a:cubicBezTo>
                <a:close/>
                <a:moveTo>
                  <a:pt x="5738654" y="1758350"/>
                </a:moveTo>
                <a:cubicBezTo>
                  <a:pt x="5736128" y="1760688"/>
                  <a:pt x="5731076" y="1760688"/>
                  <a:pt x="5728550" y="1763028"/>
                </a:cubicBezTo>
                <a:cubicBezTo>
                  <a:pt x="5728550" y="1763028"/>
                  <a:pt x="5728550" y="1763028"/>
                  <a:pt x="5731076" y="1763028"/>
                </a:cubicBezTo>
                <a:cubicBezTo>
                  <a:pt x="5728550" y="1763028"/>
                  <a:pt x="5728550" y="1763028"/>
                  <a:pt x="5726024" y="1765366"/>
                </a:cubicBezTo>
                <a:cubicBezTo>
                  <a:pt x="5728550" y="1765366"/>
                  <a:pt x="5728550" y="1765366"/>
                  <a:pt x="5731076" y="1765366"/>
                </a:cubicBezTo>
                <a:cubicBezTo>
                  <a:pt x="5731076" y="1765366"/>
                  <a:pt x="5731076" y="1763028"/>
                  <a:pt x="5731076" y="1763028"/>
                </a:cubicBezTo>
                <a:cubicBezTo>
                  <a:pt x="5733602" y="1760688"/>
                  <a:pt x="5736128" y="1760688"/>
                  <a:pt x="5738654" y="1758350"/>
                </a:cubicBezTo>
                <a:close/>
                <a:moveTo>
                  <a:pt x="5722095" y="1758350"/>
                </a:moveTo>
                <a:lnTo>
                  <a:pt x="5720170" y="1762558"/>
                </a:lnTo>
                <a:lnTo>
                  <a:pt x="5717604" y="1762558"/>
                </a:lnTo>
                <a:cubicBezTo>
                  <a:pt x="5717604" y="1762558"/>
                  <a:pt x="5717604" y="1762558"/>
                  <a:pt x="5719709" y="1765366"/>
                </a:cubicBezTo>
                <a:lnTo>
                  <a:pt x="5720640" y="1764125"/>
                </a:lnTo>
                <a:lnTo>
                  <a:pt x="5722095" y="1765718"/>
                </a:lnTo>
                <a:cubicBezTo>
                  <a:pt x="5719850" y="1765718"/>
                  <a:pt x="5719850" y="1765718"/>
                  <a:pt x="5717604" y="1765718"/>
                </a:cubicBezTo>
                <a:cubicBezTo>
                  <a:pt x="5717604" y="1765718"/>
                  <a:pt x="5719850" y="1765718"/>
                  <a:pt x="5719850" y="1768173"/>
                </a:cubicBezTo>
                <a:cubicBezTo>
                  <a:pt x="5719850" y="1765718"/>
                  <a:pt x="5719850" y="1765718"/>
                  <a:pt x="5722095" y="1765718"/>
                </a:cubicBezTo>
                <a:cubicBezTo>
                  <a:pt x="5722095" y="1765718"/>
                  <a:pt x="5722095" y="1765718"/>
                  <a:pt x="5724340" y="1765718"/>
                </a:cubicBezTo>
                <a:cubicBezTo>
                  <a:pt x="5726586" y="1763262"/>
                  <a:pt x="5726586" y="1765718"/>
                  <a:pt x="5724340" y="1763262"/>
                </a:cubicBezTo>
                <a:cubicBezTo>
                  <a:pt x="5728831" y="1758350"/>
                  <a:pt x="5726586" y="1760805"/>
                  <a:pt x="5728831" y="1758350"/>
                </a:cubicBezTo>
                <a:cubicBezTo>
                  <a:pt x="5726586" y="1758350"/>
                  <a:pt x="5724340" y="1758350"/>
                  <a:pt x="5722095" y="1758350"/>
                </a:cubicBezTo>
                <a:close/>
                <a:moveTo>
                  <a:pt x="5720644" y="1758232"/>
                </a:moveTo>
                <a:lnTo>
                  <a:pt x="5719476" y="1758817"/>
                </a:lnTo>
                <a:lnTo>
                  <a:pt x="5719475" y="1758817"/>
                </a:lnTo>
                <a:cubicBezTo>
                  <a:pt x="5720644" y="1757648"/>
                  <a:pt x="5721230" y="1757648"/>
                  <a:pt x="5720644" y="1758232"/>
                </a:cubicBezTo>
                <a:close/>
                <a:moveTo>
                  <a:pt x="239077" y="1756947"/>
                </a:moveTo>
                <a:cubicBezTo>
                  <a:pt x="239077" y="1756947"/>
                  <a:pt x="241884" y="1756947"/>
                  <a:pt x="241884" y="1759754"/>
                </a:cubicBezTo>
                <a:cubicBezTo>
                  <a:pt x="241884" y="1756947"/>
                  <a:pt x="241884" y="1756947"/>
                  <a:pt x="241884" y="1756947"/>
                </a:cubicBezTo>
                <a:cubicBezTo>
                  <a:pt x="241884" y="1756947"/>
                  <a:pt x="241884" y="1756947"/>
                  <a:pt x="239077" y="1756947"/>
                </a:cubicBezTo>
                <a:close/>
                <a:moveTo>
                  <a:pt x="5775140" y="1755544"/>
                </a:moveTo>
                <a:cubicBezTo>
                  <a:pt x="5770462" y="1757881"/>
                  <a:pt x="5765784" y="1760221"/>
                  <a:pt x="5761108" y="1762559"/>
                </a:cubicBezTo>
                <a:cubicBezTo>
                  <a:pt x="5763446" y="1762559"/>
                  <a:pt x="5765784" y="1760221"/>
                  <a:pt x="5768124" y="1760221"/>
                </a:cubicBezTo>
                <a:cubicBezTo>
                  <a:pt x="5770462" y="1757881"/>
                  <a:pt x="5772802" y="1757881"/>
                  <a:pt x="5775140" y="1755544"/>
                </a:cubicBezTo>
                <a:close/>
                <a:moveTo>
                  <a:pt x="5657824" y="1755544"/>
                </a:moveTo>
                <a:cubicBezTo>
                  <a:pt x="5655578" y="1758350"/>
                  <a:pt x="5651088" y="1758350"/>
                  <a:pt x="5648842" y="1761156"/>
                </a:cubicBezTo>
                <a:cubicBezTo>
                  <a:pt x="5651088" y="1761156"/>
                  <a:pt x="5651088" y="1761156"/>
                  <a:pt x="5653333" y="1761156"/>
                </a:cubicBezTo>
                <a:cubicBezTo>
                  <a:pt x="5653333" y="1761156"/>
                  <a:pt x="5655578" y="1761156"/>
                  <a:pt x="5655578" y="1761156"/>
                </a:cubicBezTo>
                <a:cubicBezTo>
                  <a:pt x="5657824" y="1758350"/>
                  <a:pt x="5657824" y="1758350"/>
                  <a:pt x="5660069" y="1758350"/>
                </a:cubicBezTo>
                <a:cubicBezTo>
                  <a:pt x="5660069" y="1758350"/>
                  <a:pt x="5657824" y="1755544"/>
                  <a:pt x="5657824" y="1755544"/>
                </a:cubicBezTo>
                <a:close/>
                <a:moveTo>
                  <a:pt x="243288" y="1755543"/>
                </a:moveTo>
                <a:cubicBezTo>
                  <a:pt x="243288" y="1755543"/>
                  <a:pt x="243288" y="1755543"/>
                  <a:pt x="243288" y="1756947"/>
                </a:cubicBezTo>
                <a:cubicBezTo>
                  <a:pt x="246094" y="1756947"/>
                  <a:pt x="246094" y="1756947"/>
                  <a:pt x="246094" y="1755543"/>
                </a:cubicBezTo>
                <a:close/>
                <a:moveTo>
                  <a:pt x="5725322" y="1754725"/>
                </a:moveTo>
                <a:cubicBezTo>
                  <a:pt x="5724738" y="1754725"/>
                  <a:pt x="5722984" y="1755308"/>
                  <a:pt x="5717137" y="1756478"/>
                </a:cubicBezTo>
                <a:cubicBezTo>
                  <a:pt x="5717137" y="1758817"/>
                  <a:pt x="5714798" y="1758817"/>
                  <a:pt x="5714798" y="1761156"/>
                </a:cubicBezTo>
                <a:lnTo>
                  <a:pt x="5719476" y="1758817"/>
                </a:lnTo>
                <a:lnTo>
                  <a:pt x="5726492" y="1756478"/>
                </a:lnTo>
                <a:cubicBezTo>
                  <a:pt x="5725322" y="1755308"/>
                  <a:pt x="5725906" y="1754725"/>
                  <a:pt x="5725322" y="1754725"/>
                </a:cubicBezTo>
                <a:close/>
                <a:moveTo>
                  <a:pt x="5742865" y="1754139"/>
                </a:moveTo>
                <a:cubicBezTo>
                  <a:pt x="5737952" y="1754139"/>
                  <a:pt x="5735497" y="1755544"/>
                  <a:pt x="5733042" y="1755544"/>
                </a:cubicBezTo>
                <a:cubicBezTo>
                  <a:pt x="5735497" y="1755544"/>
                  <a:pt x="5737952" y="1755544"/>
                  <a:pt x="5740409" y="1755544"/>
                </a:cubicBezTo>
                <a:cubicBezTo>
                  <a:pt x="5740409" y="1754139"/>
                  <a:pt x="5740409" y="1754139"/>
                  <a:pt x="5742865" y="1754139"/>
                </a:cubicBezTo>
                <a:close/>
                <a:moveTo>
                  <a:pt x="5749600" y="1749930"/>
                </a:moveTo>
                <a:cubicBezTo>
                  <a:pt x="5747354" y="1751801"/>
                  <a:pt x="5745110" y="1751801"/>
                  <a:pt x="5742864" y="1753673"/>
                </a:cubicBezTo>
                <a:cubicBezTo>
                  <a:pt x="5745110" y="1753673"/>
                  <a:pt x="5745110" y="1753673"/>
                  <a:pt x="5747354" y="1753673"/>
                </a:cubicBezTo>
                <a:cubicBezTo>
                  <a:pt x="5749600" y="1753673"/>
                  <a:pt x="5749600" y="1755544"/>
                  <a:pt x="5751845" y="1755544"/>
                </a:cubicBezTo>
                <a:cubicBezTo>
                  <a:pt x="5756336" y="1753673"/>
                  <a:pt x="5760826" y="1753673"/>
                  <a:pt x="5765317" y="1751801"/>
                </a:cubicBezTo>
                <a:cubicBezTo>
                  <a:pt x="5760826" y="1749930"/>
                  <a:pt x="5751845" y="1753673"/>
                  <a:pt x="5747354" y="1753673"/>
                </a:cubicBezTo>
                <a:cubicBezTo>
                  <a:pt x="5747354" y="1753673"/>
                  <a:pt x="5749600" y="1751801"/>
                  <a:pt x="5749600" y="1749930"/>
                </a:cubicBezTo>
                <a:close/>
                <a:moveTo>
                  <a:pt x="131022" y="1748527"/>
                </a:moveTo>
                <a:cubicBezTo>
                  <a:pt x="131022" y="1748527"/>
                  <a:pt x="131022" y="1748527"/>
                  <a:pt x="131022" y="1749931"/>
                </a:cubicBezTo>
                <a:cubicBezTo>
                  <a:pt x="131022" y="1748527"/>
                  <a:pt x="133830" y="1748527"/>
                  <a:pt x="133830" y="1748527"/>
                </a:cubicBezTo>
                <a:cubicBezTo>
                  <a:pt x="133830" y="1748527"/>
                  <a:pt x="131022" y="1748527"/>
                  <a:pt x="131022" y="1748527"/>
                </a:cubicBezTo>
                <a:close/>
                <a:moveTo>
                  <a:pt x="124006" y="1748527"/>
                </a:moveTo>
                <a:cubicBezTo>
                  <a:pt x="124006" y="1749931"/>
                  <a:pt x="126812" y="1749931"/>
                  <a:pt x="129620" y="1749931"/>
                </a:cubicBezTo>
                <a:cubicBezTo>
                  <a:pt x="129620" y="1749931"/>
                  <a:pt x="129620" y="1749931"/>
                  <a:pt x="126812" y="1748527"/>
                </a:cubicBezTo>
                <a:cubicBezTo>
                  <a:pt x="126812" y="1748527"/>
                  <a:pt x="124006" y="1748527"/>
                  <a:pt x="124006" y="1748527"/>
                </a:cubicBezTo>
                <a:close/>
                <a:moveTo>
                  <a:pt x="117691" y="1748527"/>
                </a:moveTo>
                <a:cubicBezTo>
                  <a:pt x="117691" y="1748527"/>
                  <a:pt x="117691" y="1748527"/>
                  <a:pt x="115586" y="1750633"/>
                </a:cubicBezTo>
                <a:cubicBezTo>
                  <a:pt x="117691" y="1750633"/>
                  <a:pt x="117691" y="1750633"/>
                  <a:pt x="117691" y="1750633"/>
                </a:cubicBezTo>
                <a:cubicBezTo>
                  <a:pt x="117691" y="1750633"/>
                  <a:pt x="117691" y="1750633"/>
                  <a:pt x="117691" y="1752737"/>
                </a:cubicBezTo>
                <a:cubicBezTo>
                  <a:pt x="119797" y="1750633"/>
                  <a:pt x="119797" y="1750633"/>
                  <a:pt x="119797" y="1750633"/>
                </a:cubicBezTo>
                <a:cubicBezTo>
                  <a:pt x="119797" y="1750633"/>
                  <a:pt x="117691" y="1748527"/>
                  <a:pt x="117691" y="1748527"/>
                </a:cubicBezTo>
                <a:close/>
                <a:moveTo>
                  <a:pt x="242753" y="1747458"/>
                </a:moveTo>
                <a:lnTo>
                  <a:pt x="243237" y="1748425"/>
                </a:lnTo>
                <a:lnTo>
                  <a:pt x="243034" y="1748527"/>
                </a:lnTo>
                <a:lnTo>
                  <a:pt x="241884" y="1748527"/>
                </a:lnTo>
                <a:lnTo>
                  <a:pt x="241884" y="1747748"/>
                </a:lnTo>
                <a:close/>
                <a:moveTo>
                  <a:pt x="241884" y="1745720"/>
                </a:moveTo>
                <a:lnTo>
                  <a:pt x="241884" y="1747748"/>
                </a:lnTo>
                <a:lnTo>
                  <a:pt x="236246" y="1749628"/>
                </a:lnTo>
                <a:lnTo>
                  <a:pt x="240831" y="1749628"/>
                </a:lnTo>
                <a:lnTo>
                  <a:pt x="243034" y="1748527"/>
                </a:lnTo>
                <a:lnTo>
                  <a:pt x="243288" y="1748527"/>
                </a:lnTo>
                <a:lnTo>
                  <a:pt x="243237" y="1748425"/>
                </a:lnTo>
                <a:lnTo>
                  <a:pt x="245419" y="1747334"/>
                </a:lnTo>
                <a:cubicBezTo>
                  <a:pt x="245419" y="1747334"/>
                  <a:pt x="243126" y="1747334"/>
                  <a:pt x="243126" y="1747334"/>
                </a:cubicBezTo>
                <a:lnTo>
                  <a:pt x="242753" y="1747458"/>
                </a:lnTo>
                <a:close/>
                <a:moveTo>
                  <a:pt x="133830" y="1745720"/>
                </a:moveTo>
                <a:cubicBezTo>
                  <a:pt x="133830" y="1748527"/>
                  <a:pt x="133830" y="1748527"/>
                  <a:pt x="135233" y="1748527"/>
                </a:cubicBezTo>
                <a:cubicBezTo>
                  <a:pt x="135233" y="1745720"/>
                  <a:pt x="135233" y="1745720"/>
                  <a:pt x="135233" y="1745720"/>
                </a:cubicBezTo>
                <a:cubicBezTo>
                  <a:pt x="135233" y="1745720"/>
                  <a:pt x="133830" y="1745720"/>
                  <a:pt x="133830" y="1745720"/>
                </a:cubicBezTo>
                <a:close/>
                <a:moveTo>
                  <a:pt x="116989" y="1745720"/>
                </a:moveTo>
                <a:cubicBezTo>
                  <a:pt x="115586" y="1748527"/>
                  <a:pt x="115586" y="1745720"/>
                  <a:pt x="115586" y="1748527"/>
                </a:cubicBezTo>
                <a:cubicBezTo>
                  <a:pt x="115586" y="1748527"/>
                  <a:pt x="116989" y="1748527"/>
                  <a:pt x="116989" y="1748527"/>
                </a:cubicBezTo>
                <a:cubicBezTo>
                  <a:pt x="116989" y="1745720"/>
                  <a:pt x="116989" y="1745720"/>
                  <a:pt x="116989" y="1745720"/>
                </a:cubicBezTo>
                <a:close/>
                <a:moveTo>
                  <a:pt x="110674" y="1745720"/>
                </a:moveTo>
                <a:cubicBezTo>
                  <a:pt x="110674" y="1748059"/>
                  <a:pt x="108569" y="1748059"/>
                  <a:pt x="108569" y="1748059"/>
                </a:cubicBezTo>
                <a:cubicBezTo>
                  <a:pt x="112782" y="1750398"/>
                  <a:pt x="108569" y="1748059"/>
                  <a:pt x="110674" y="1752737"/>
                </a:cubicBezTo>
                <a:cubicBezTo>
                  <a:pt x="110674" y="1750398"/>
                  <a:pt x="112782" y="1750398"/>
                  <a:pt x="112782" y="1750398"/>
                </a:cubicBezTo>
                <a:cubicBezTo>
                  <a:pt x="112782" y="1750398"/>
                  <a:pt x="112782" y="1748059"/>
                  <a:pt x="110674" y="1748059"/>
                </a:cubicBezTo>
                <a:cubicBezTo>
                  <a:pt x="110674" y="1745720"/>
                  <a:pt x="110674" y="1745720"/>
                  <a:pt x="110674" y="1745720"/>
                </a:cubicBezTo>
                <a:close/>
                <a:moveTo>
                  <a:pt x="5775228" y="1745019"/>
                </a:moveTo>
                <a:cubicBezTo>
                  <a:pt x="5774966" y="1745019"/>
                  <a:pt x="5774439" y="1745720"/>
                  <a:pt x="5772334" y="1747122"/>
                </a:cubicBezTo>
                <a:cubicBezTo>
                  <a:pt x="5774439" y="1747122"/>
                  <a:pt x="5774439" y="1747122"/>
                  <a:pt x="5776544" y="1747122"/>
                </a:cubicBezTo>
                <a:cubicBezTo>
                  <a:pt x="5775492" y="1745720"/>
                  <a:pt x="5775492" y="1745019"/>
                  <a:pt x="5775228" y="1745019"/>
                </a:cubicBezTo>
                <a:close/>
                <a:moveTo>
                  <a:pt x="80282" y="1743529"/>
                </a:moveTo>
                <a:lnTo>
                  <a:pt x="80282" y="1744317"/>
                </a:lnTo>
                <a:lnTo>
                  <a:pt x="79556" y="1744317"/>
                </a:lnTo>
                <a:lnTo>
                  <a:pt x="79373" y="1744135"/>
                </a:lnTo>
                <a:close/>
                <a:moveTo>
                  <a:pt x="5743145" y="1742912"/>
                </a:moveTo>
                <a:cubicBezTo>
                  <a:pt x="5743145" y="1747122"/>
                  <a:pt x="5745390" y="1745019"/>
                  <a:pt x="5738654" y="1747122"/>
                </a:cubicBezTo>
                <a:cubicBezTo>
                  <a:pt x="5740900" y="1747122"/>
                  <a:pt x="5743145" y="1747122"/>
                  <a:pt x="5745390" y="1747122"/>
                </a:cubicBezTo>
                <a:cubicBezTo>
                  <a:pt x="5745390" y="1745019"/>
                  <a:pt x="5745390" y="1745019"/>
                  <a:pt x="5745390" y="1745019"/>
                </a:cubicBezTo>
                <a:cubicBezTo>
                  <a:pt x="5749881" y="1742912"/>
                  <a:pt x="5745390" y="1745019"/>
                  <a:pt x="5747636" y="1742912"/>
                </a:cubicBezTo>
                <a:cubicBezTo>
                  <a:pt x="5747636" y="1742912"/>
                  <a:pt x="5745390" y="1742912"/>
                  <a:pt x="5743145" y="1742912"/>
                </a:cubicBezTo>
                <a:close/>
                <a:moveTo>
                  <a:pt x="142250" y="1741510"/>
                </a:moveTo>
                <a:cubicBezTo>
                  <a:pt x="142250" y="1741510"/>
                  <a:pt x="142250" y="1741510"/>
                  <a:pt x="142250" y="1744317"/>
                </a:cubicBezTo>
                <a:cubicBezTo>
                  <a:pt x="144588" y="1744317"/>
                  <a:pt x="144588" y="1744317"/>
                  <a:pt x="146928" y="1744317"/>
                </a:cubicBezTo>
                <a:cubicBezTo>
                  <a:pt x="146928" y="1744317"/>
                  <a:pt x="146928" y="1744317"/>
                  <a:pt x="149266" y="1741510"/>
                </a:cubicBezTo>
                <a:cubicBezTo>
                  <a:pt x="146928" y="1741510"/>
                  <a:pt x="144588" y="1741510"/>
                  <a:pt x="142250" y="1741510"/>
                </a:cubicBezTo>
                <a:close/>
                <a:moveTo>
                  <a:pt x="83311" y="1741510"/>
                </a:moveTo>
                <a:lnTo>
                  <a:pt x="83310" y="1741511"/>
                </a:lnTo>
                <a:lnTo>
                  <a:pt x="83309" y="1741511"/>
                </a:lnTo>
                <a:close/>
                <a:moveTo>
                  <a:pt x="5797594" y="1735896"/>
                </a:moveTo>
                <a:cubicBezTo>
                  <a:pt x="5797594" y="1738237"/>
                  <a:pt x="5794787" y="1738237"/>
                  <a:pt x="5794787" y="1738237"/>
                </a:cubicBezTo>
                <a:cubicBezTo>
                  <a:pt x="5794787" y="1738237"/>
                  <a:pt x="5794787" y="1740574"/>
                  <a:pt x="5794787" y="1740574"/>
                </a:cubicBezTo>
                <a:cubicBezTo>
                  <a:pt x="5794787" y="1742915"/>
                  <a:pt x="5794787" y="1742915"/>
                  <a:pt x="5794787" y="1742915"/>
                </a:cubicBezTo>
                <a:cubicBezTo>
                  <a:pt x="5797594" y="1740574"/>
                  <a:pt x="5797594" y="1738237"/>
                  <a:pt x="5800400" y="1735896"/>
                </a:cubicBezTo>
                <a:cubicBezTo>
                  <a:pt x="5800400" y="1735896"/>
                  <a:pt x="5800400" y="1735896"/>
                  <a:pt x="5797594" y="1735896"/>
                </a:cubicBezTo>
                <a:close/>
                <a:moveTo>
                  <a:pt x="5763914" y="1735896"/>
                </a:moveTo>
                <a:cubicBezTo>
                  <a:pt x="5761458" y="1738002"/>
                  <a:pt x="5756546" y="1738002"/>
                  <a:pt x="5754090" y="1740108"/>
                </a:cubicBezTo>
                <a:cubicBezTo>
                  <a:pt x="5756546" y="1740108"/>
                  <a:pt x="5759002" y="1740108"/>
                  <a:pt x="5761458" y="1740108"/>
                </a:cubicBezTo>
                <a:cubicBezTo>
                  <a:pt x="5761458" y="1738002"/>
                  <a:pt x="5763914" y="1738002"/>
                  <a:pt x="5763914" y="1735896"/>
                </a:cubicBezTo>
                <a:close/>
                <a:moveTo>
                  <a:pt x="113197" y="1735868"/>
                </a:moveTo>
                <a:lnTo>
                  <a:pt x="114218" y="1735868"/>
                </a:lnTo>
                <a:lnTo>
                  <a:pt x="114475" y="1736078"/>
                </a:lnTo>
                <a:lnTo>
                  <a:pt x="113543" y="1737011"/>
                </a:lnTo>
                <a:close/>
                <a:moveTo>
                  <a:pt x="107745" y="1735868"/>
                </a:moveTo>
                <a:lnTo>
                  <a:pt x="108195" y="1735868"/>
                </a:lnTo>
                <a:lnTo>
                  <a:pt x="105764" y="1736599"/>
                </a:lnTo>
                <a:close/>
                <a:moveTo>
                  <a:pt x="112590" y="1734550"/>
                </a:moveTo>
                <a:lnTo>
                  <a:pt x="112865" y="1734772"/>
                </a:lnTo>
                <a:lnTo>
                  <a:pt x="113197" y="1735868"/>
                </a:lnTo>
                <a:lnTo>
                  <a:pt x="108195" y="1735868"/>
                </a:lnTo>
                <a:close/>
                <a:moveTo>
                  <a:pt x="5758301" y="1733089"/>
                </a:moveTo>
                <a:cubicBezTo>
                  <a:pt x="5756196" y="1733089"/>
                  <a:pt x="5756196" y="1735194"/>
                  <a:pt x="5754090" y="1735194"/>
                </a:cubicBezTo>
                <a:cubicBezTo>
                  <a:pt x="5754090" y="1735194"/>
                  <a:pt x="5756196" y="1737301"/>
                  <a:pt x="5756196" y="1737301"/>
                </a:cubicBezTo>
                <a:cubicBezTo>
                  <a:pt x="5756196" y="1737301"/>
                  <a:pt x="5758301" y="1737301"/>
                  <a:pt x="5758301" y="1737301"/>
                </a:cubicBezTo>
                <a:cubicBezTo>
                  <a:pt x="5758301" y="1735194"/>
                  <a:pt x="5758301" y="1735194"/>
                  <a:pt x="5758301" y="1733089"/>
                </a:cubicBezTo>
                <a:close/>
                <a:moveTo>
                  <a:pt x="5700435" y="1732649"/>
                </a:moveTo>
                <a:lnTo>
                  <a:pt x="5700766" y="1733089"/>
                </a:lnTo>
                <a:lnTo>
                  <a:pt x="5699503" y="1733089"/>
                </a:lnTo>
                <a:close/>
                <a:moveTo>
                  <a:pt x="115586" y="1731687"/>
                </a:moveTo>
                <a:cubicBezTo>
                  <a:pt x="115586" y="1734494"/>
                  <a:pt x="115586" y="1734494"/>
                  <a:pt x="116989" y="1734494"/>
                </a:cubicBezTo>
                <a:cubicBezTo>
                  <a:pt x="116989" y="1734494"/>
                  <a:pt x="116989" y="1734494"/>
                  <a:pt x="116989" y="1731687"/>
                </a:cubicBezTo>
                <a:cubicBezTo>
                  <a:pt x="115586" y="1731687"/>
                  <a:pt x="115586" y="1731687"/>
                  <a:pt x="115586" y="1731687"/>
                </a:cubicBezTo>
                <a:close/>
                <a:moveTo>
                  <a:pt x="168210" y="1731571"/>
                </a:moveTo>
                <a:cubicBezTo>
                  <a:pt x="167683" y="1732740"/>
                  <a:pt x="167159" y="1734494"/>
                  <a:pt x="166106" y="1734494"/>
                </a:cubicBezTo>
                <a:cubicBezTo>
                  <a:pt x="168210" y="1734494"/>
                  <a:pt x="170315" y="1734494"/>
                  <a:pt x="170315" y="1734494"/>
                </a:cubicBezTo>
                <a:cubicBezTo>
                  <a:pt x="170315" y="1732155"/>
                  <a:pt x="168210" y="1732155"/>
                  <a:pt x="168210" y="1732155"/>
                </a:cubicBezTo>
                <a:cubicBezTo>
                  <a:pt x="168210" y="1732155"/>
                  <a:pt x="170315" y="1732155"/>
                  <a:pt x="170315" y="1732155"/>
                </a:cubicBezTo>
                <a:cubicBezTo>
                  <a:pt x="169262" y="1729816"/>
                  <a:pt x="168736" y="1730401"/>
                  <a:pt x="168210" y="1731571"/>
                </a:cubicBezTo>
                <a:close/>
                <a:moveTo>
                  <a:pt x="199631" y="1731367"/>
                </a:moveTo>
                <a:lnTo>
                  <a:pt x="201840" y="1733575"/>
                </a:lnTo>
                <a:lnTo>
                  <a:pt x="199547" y="1733575"/>
                </a:lnTo>
                <a:cubicBezTo>
                  <a:pt x="197253" y="1735868"/>
                  <a:pt x="194961" y="1735868"/>
                  <a:pt x="194961" y="1735868"/>
                </a:cubicBezTo>
                <a:lnTo>
                  <a:pt x="199340" y="1731492"/>
                </a:lnTo>
                <a:close/>
                <a:moveTo>
                  <a:pt x="206429" y="1731283"/>
                </a:moveTo>
                <a:cubicBezTo>
                  <a:pt x="206429" y="1731283"/>
                  <a:pt x="206429" y="1731283"/>
                  <a:pt x="208722" y="1731283"/>
                </a:cubicBezTo>
                <a:cubicBezTo>
                  <a:pt x="208722" y="1733575"/>
                  <a:pt x="206429" y="1733575"/>
                  <a:pt x="206429" y="1733575"/>
                </a:cubicBezTo>
                <a:cubicBezTo>
                  <a:pt x="204135" y="1733575"/>
                  <a:pt x="204135" y="1733575"/>
                  <a:pt x="204135" y="1733575"/>
                </a:cubicBezTo>
                <a:lnTo>
                  <a:pt x="201840" y="1733575"/>
                </a:lnTo>
                <a:cubicBezTo>
                  <a:pt x="204135" y="1731283"/>
                  <a:pt x="204135" y="1731283"/>
                  <a:pt x="206429" y="1731283"/>
                </a:cubicBezTo>
                <a:close/>
                <a:moveTo>
                  <a:pt x="188081" y="1731283"/>
                </a:moveTo>
                <a:lnTo>
                  <a:pt x="188081" y="1731678"/>
                </a:lnTo>
                <a:lnTo>
                  <a:pt x="187793" y="1731391"/>
                </a:lnTo>
                <a:close/>
                <a:moveTo>
                  <a:pt x="128918" y="1730284"/>
                </a:moveTo>
                <a:cubicBezTo>
                  <a:pt x="126812" y="1732389"/>
                  <a:pt x="126812" y="1734494"/>
                  <a:pt x="126812" y="1734494"/>
                </a:cubicBezTo>
                <a:cubicBezTo>
                  <a:pt x="128918" y="1734494"/>
                  <a:pt x="128918" y="1734494"/>
                  <a:pt x="131022" y="1734494"/>
                </a:cubicBezTo>
                <a:cubicBezTo>
                  <a:pt x="133127" y="1734494"/>
                  <a:pt x="133127" y="1732389"/>
                  <a:pt x="135232" y="1732389"/>
                </a:cubicBezTo>
                <a:cubicBezTo>
                  <a:pt x="133127" y="1732389"/>
                  <a:pt x="131022" y="1732389"/>
                  <a:pt x="128918" y="1730284"/>
                </a:cubicBezTo>
                <a:close/>
                <a:moveTo>
                  <a:pt x="122603" y="1730284"/>
                </a:moveTo>
                <a:lnTo>
                  <a:pt x="120499" y="1733179"/>
                </a:lnTo>
                <a:cubicBezTo>
                  <a:pt x="120499" y="1733442"/>
                  <a:pt x="121201" y="1733442"/>
                  <a:pt x="122603" y="1734494"/>
                </a:cubicBezTo>
                <a:lnTo>
                  <a:pt x="122603" y="1731687"/>
                </a:lnTo>
                <a:lnTo>
                  <a:pt x="124006" y="1730284"/>
                </a:lnTo>
                <a:close/>
                <a:moveTo>
                  <a:pt x="113131" y="1729232"/>
                </a:moveTo>
                <a:cubicBezTo>
                  <a:pt x="112780" y="1729582"/>
                  <a:pt x="112780" y="1730284"/>
                  <a:pt x="112780" y="1730284"/>
                </a:cubicBezTo>
                <a:cubicBezTo>
                  <a:pt x="112780" y="1730284"/>
                  <a:pt x="112780" y="1730284"/>
                  <a:pt x="115586" y="1730284"/>
                </a:cubicBezTo>
                <a:cubicBezTo>
                  <a:pt x="114183" y="1728881"/>
                  <a:pt x="113481" y="1728881"/>
                  <a:pt x="113131" y="1729232"/>
                </a:cubicBezTo>
                <a:close/>
                <a:moveTo>
                  <a:pt x="124006" y="1727477"/>
                </a:moveTo>
                <a:cubicBezTo>
                  <a:pt x="124006" y="1727477"/>
                  <a:pt x="124006" y="1730284"/>
                  <a:pt x="126812" y="1730284"/>
                </a:cubicBezTo>
                <a:cubicBezTo>
                  <a:pt x="126812" y="1727477"/>
                  <a:pt x="126812" y="1727477"/>
                  <a:pt x="129620" y="1727477"/>
                </a:cubicBezTo>
                <a:cubicBezTo>
                  <a:pt x="126812" y="1727477"/>
                  <a:pt x="126812" y="1727477"/>
                  <a:pt x="124006" y="1727477"/>
                </a:cubicBezTo>
                <a:close/>
                <a:moveTo>
                  <a:pt x="5699362" y="1726074"/>
                </a:moveTo>
                <a:cubicBezTo>
                  <a:pt x="5696906" y="1728880"/>
                  <a:pt x="5689538" y="1728880"/>
                  <a:pt x="5694450" y="1728880"/>
                </a:cubicBezTo>
                <a:cubicBezTo>
                  <a:pt x="5696906" y="1728880"/>
                  <a:pt x="5696906" y="1728880"/>
                  <a:pt x="5699362" y="1726074"/>
                </a:cubicBezTo>
                <a:close/>
                <a:moveTo>
                  <a:pt x="108569" y="1724670"/>
                </a:moveTo>
                <a:cubicBezTo>
                  <a:pt x="105764" y="1724670"/>
                  <a:pt x="105764" y="1727477"/>
                  <a:pt x="105764" y="1727477"/>
                </a:cubicBezTo>
                <a:cubicBezTo>
                  <a:pt x="105764" y="1727477"/>
                  <a:pt x="105764" y="1727477"/>
                  <a:pt x="108569" y="1727477"/>
                </a:cubicBezTo>
                <a:cubicBezTo>
                  <a:pt x="108569" y="1724670"/>
                  <a:pt x="108569" y="1724670"/>
                  <a:pt x="108569" y="1724670"/>
                </a:cubicBezTo>
                <a:close/>
                <a:moveTo>
                  <a:pt x="5705910" y="1721863"/>
                </a:moveTo>
                <a:cubicBezTo>
                  <a:pt x="5703572" y="1724669"/>
                  <a:pt x="5705910" y="1721863"/>
                  <a:pt x="5710588" y="1721863"/>
                </a:cubicBezTo>
                <a:cubicBezTo>
                  <a:pt x="5708250" y="1721863"/>
                  <a:pt x="5708250" y="1721863"/>
                  <a:pt x="5705910" y="1721863"/>
                </a:cubicBezTo>
                <a:close/>
                <a:moveTo>
                  <a:pt x="69277" y="1720461"/>
                </a:moveTo>
                <a:lnTo>
                  <a:pt x="71212" y="1720461"/>
                </a:lnTo>
                <a:lnTo>
                  <a:pt x="70024" y="1721458"/>
                </a:lnTo>
                <a:close/>
                <a:moveTo>
                  <a:pt x="149265" y="1716250"/>
                </a:moveTo>
                <a:cubicBezTo>
                  <a:pt x="149265" y="1716250"/>
                  <a:pt x="149265" y="1719057"/>
                  <a:pt x="149265" y="1719057"/>
                </a:cubicBezTo>
                <a:cubicBezTo>
                  <a:pt x="152072" y="1716250"/>
                  <a:pt x="149265" y="1719057"/>
                  <a:pt x="149265" y="1716250"/>
                </a:cubicBezTo>
                <a:close/>
                <a:moveTo>
                  <a:pt x="103217" y="1715232"/>
                </a:moveTo>
                <a:cubicBezTo>
                  <a:pt x="100923" y="1715232"/>
                  <a:pt x="100923" y="1715232"/>
                  <a:pt x="98631" y="1717524"/>
                </a:cubicBezTo>
                <a:lnTo>
                  <a:pt x="99546" y="1716608"/>
                </a:lnTo>
                <a:close/>
                <a:moveTo>
                  <a:pt x="246094" y="1713444"/>
                </a:moveTo>
                <a:cubicBezTo>
                  <a:pt x="248200" y="1713444"/>
                  <a:pt x="248200" y="1716250"/>
                  <a:pt x="248200" y="1716250"/>
                </a:cubicBezTo>
                <a:cubicBezTo>
                  <a:pt x="248200" y="1713444"/>
                  <a:pt x="250304" y="1713444"/>
                  <a:pt x="250304" y="1713444"/>
                </a:cubicBezTo>
                <a:cubicBezTo>
                  <a:pt x="248200" y="1713444"/>
                  <a:pt x="248200" y="1713444"/>
                  <a:pt x="246094" y="1713444"/>
                </a:cubicBezTo>
                <a:close/>
                <a:moveTo>
                  <a:pt x="142950" y="1713444"/>
                </a:moveTo>
                <a:cubicBezTo>
                  <a:pt x="142950" y="1716250"/>
                  <a:pt x="140845" y="1716250"/>
                  <a:pt x="140845" y="1716250"/>
                </a:cubicBezTo>
                <a:cubicBezTo>
                  <a:pt x="140845" y="1716250"/>
                  <a:pt x="142950" y="1716250"/>
                  <a:pt x="142950" y="1719057"/>
                </a:cubicBezTo>
                <a:cubicBezTo>
                  <a:pt x="142950" y="1716250"/>
                  <a:pt x="145056" y="1716250"/>
                  <a:pt x="145056" y="1716250"/>
                </a:cubicBezTo>
                <a:cubicBezTo>
                  <a:pt x="145056" y="1716250"/>
                  <a:pt x="142950" y="1716250"/>
                  <a:pt x="142950" y="1713444"/>
                </a:cubicBezTo>
                <a:close/>
                <a:moveTo>
                  <a:pt x="5777629" y="1712937"/>
                </a:moveTo>
                <a:cubicBezTo>
                  <a:pt x="5777629" y="1712937"/>
                  <a:pt x="5775335" y="1712937"/>
                  <a:pt x="5775335" y="1715232"/>
                </a:cubicBezTo>
                <a:lnTo>
                  <a:pt x="5774256" y="1715637"/>
                </a:lnTo>
                <a:close/>
                <a:moveTo>
                  <a:pt x="94069" y="1709234"/>
                </a:moveTo>
                <a:lnTo>
                  <a:pt x="94864" y="1709950"/>
                </a:lnTo>
                <a:lnTo>
                  <a:pt x="92500" y="1711721"/>
                </a:lnTo>
                <a:lnTo>
                  <a:pt x="92300" y="1711853"/>
                </a:lnTo>
                <a:lnTo>
                  <a:pt x="91730" y="1711340"/>
                </a:lnTo>
                <a:cubicBezTo>
                  <a:pt x="91730" y="1711340"/>
                  <a:pt x="94069" y="1711340"/>
                  <a:pt x="94069" y="1709234"/>
                </a:cubicBezTo>
                <a:close/>
                <a:moveTo>
                  <a:pt x="5713395" y="1707831"/>
                </a:moveTo>
                <a:cubicBezTo>
                  <a:pt x="5710588" y="1707831"/>
                  <a:pt x="5710588" y="1710638"/>
                  <a:pt x="5707782" y="1710638"/>
                </a:cubicBezTo>
                <a:cubicBezTo>
                  <a:pt x="5710588" y="1710638"/>
                  <a:pt x="5710588" y="1710638"/>
                  <a:pt x="5713395" y="1710638"/>
                </a:cubicBezTo>
                <a:cubicBezTo>
                  <a:pt x="5713395" y="1710638"/>
                  <a:pt x="5713395" y="1710638"/>
                  <a:pt x="5713395" y="1707831"/>
                </a:cubicBezTo>
                <a:close/>
                <a:moveTo>
                  <a:pt x="5598324" y="1707831"/>
                </a:moveTo>
                <a:lnTo>
                  <a:pt x="5598324" y="1709935"/>
                </a:lnTo>
                <a:cubicBezTo>
                  <a:pt x="5600428" y="1709935"/>
                  <a:pt x="5600428" y="1707831"/>
                  <a:pt x="5602534" y="1707831"/>
                </a:cubicBezTo>
                <a:cubicBezTo>
                  <a:pt x="5602534" y="1707831"/>
                  <a:pt x="5602534" y="1707831"/>
                  <a:pt x="5600428" y="1707831"/>
                </a:cubicBezTo>
                <a:cubicBezTo>
                  <a:pt x="5600428" y="1707831"/>
                  <a:pt x="5598324" y="1707831"/>
                  <a:pt x="5598324" y="1707831"/>
                </a:cubicBezTo>
                <a:close/>
                <a:moveTo>
                  <a:pt x="115586" y="1706428"/>
                </a:moveTo>
                <a:cubicBezTo>
                  <a:pt x="115586" y="1709234"/>
                  <a:pt x="117691" y="1709234"/>
                  <a:pt x="117691" y="1709234"/>
                </a:cubicBezTo>
                <a:cubicBezTo>
                  <a:pt x="117691" y="1709234"/>
                  <a:pt x="119797" y="1706428"/>
                  <a:pt x="119797" y="1706428"/>
                </a:cubicBezTo>
                <a:cubicBezTo>
                  <a:pt x="115586" y="1706428"/>
                  <a:pt x="119797" y="1706428"/>
                  <a:pt x="115586" y="1706428"/>
                </a:cubicBezTo>
                <a:close/>
                <a:moveTo>
                  <a:pt x="5607444" y="1705024"/>
                </a:moveTo>
                <a:cubicBezTo>
                  <a:pt x="5604988" y="1707831"/>
                  <a:pt x="5602533" y="1707831"/>
                  <a:pt x="5602533" y="1710638"/>
                </a:cubicBezTo>
                <a:cubicBezTo>
                  <a:pt x="5604988" y="1710638"/>
                  <a:pt x="5604988" y="1710638"/>
                  <a:pt x="5604988" y="1710638"/>
                </a:cubicBezTo>
                <a:cubicBezTo>
                  <a:pt x="5607444" y="1707831"/>
                  <a:pt x="5609901" y="1707831"/>
                  <a:pt x="5612356" y="1707831"/>
                </a:cubicBezTo>
                <a:cubicBezTo>
                  <a:pt x="5609901" y="1707831"/>
                  <a:pt x="5607444" y="1705024"/>
                  <a:pt x="5607444" y="1705024"/>
                </a:cubicBezTo>
                <a:close/>
                <a:moveTo>
                  <a:pt x="11741" y="1702217"/>
                </a:moveTo>
                <a:lnTo>
                  <a:pt x="13526" y="1704002"/>
                </a:lnTo>
                <a:lnTo>
                  <a:pt x="12504" y="1705024"/>
                </a:lnTo>
                <a:lnTo>
                  <a:pt x="11741" y="1705024"/>
                </a:lnTo>
                <a:cubicBezTo>
                  <a:pt x="11741" y="1702217"/>
                  <a:pt x="11741" y="1702217"/>
                  <a:pt x="11741" y="1702217"/>
                </a:cubicBezTo>
                <a:close/>
                <a:moveTo>
                  <a:pt x="34976" y="1697850"/>
                </a:moveTo>
                <a:lnTo>
                  <a:pt x="34896" y="1698008"/>
                </a:lnTo>
                <a:lnTo>
                  <a:pt x="34556" y="1698008"/>
                </a:lnTo>
                <a:close/>
                <a:moveTo>
                  <a:pt x="80503" y="1693797"/>
                </a:moveTo>
                <a:lnTo>
                  <a:pt x="80503" y="1695903"/>
                </a:lnTo>
                <a:cubicBezTo>
                  <a:pt x="80503" y="1695903"/>
                  <a:pt x="83311" y="1695903"/>
                  <a:pt x="83311" y="1695903"/>
                </a:cubicBezTo>
                <a:cubicBezTo>
                  <a:pt x="83311" y="1695903"/>
                  <a:pt x="80503" y="1695903"/>
                  <a:pt x="80503" y="1693797"/>
                </a:cubicBezTo>
                <a:close/>
                <a:moveTo>
                  <a:pt x="27879" y="1693797"/>
                </a:moveTo>
                <a:lnTo>
                  <a:pt x="28181" y="1693797"/>
                </a:lnTo>
                <a:lnTo>
                  <a:pt x="25775" y="1695200"/>
                </a:lnTo>
                <a:close/>
                <a:moveTo>
                  <a:pt x="60156" y="1690991"/>
                </a:moveTo>
                <a:cubicBezTo>
                  <a:pt x="58049" y="1693096"/>
                  <a:pt x="58049" y="1693096"/>
                  <a:pt x="58049" y="1695201"/>
                </a:cubicBezTo>
                <a:cubicBezTo>
                  <a:pt x="58049" y="1693096"/>
                  <a:pt x="60156" y="1693096"/>
                  <a:pt x="62262" y="1693096"/>
                </a:cubicBezTo>
                <a:cubicBezTo>
                  <a:pt x="62262" y="1693096"/>
                  <a:pt x="60156" y="1693096"/>
                  <a:pt x="60156" y="1693096"/>
                </a:cubicBezTo>
                <a:cubicBezTo>
                  <a:pt x="60156" y="1690991"/>
                  <a:pt x="60156" y="1690991"/>
                  <a:pt x="60156" y="1690991"/>
                </a:cubicBezTo>
                <a:close/>
                <a:moveTo>
                  <a:pt x="20863" y="1686781"/>
                </a:moveTo>
                <a:cubicBezTo>
                  <a:pt x="18406" y="1691459"/>
                  <a:pt x="23319" y="1689120"/>
                  <a:pt x="15952" y="1691459"/>
                </a:cubicBezTo>
                <a:cubicBezTo>
                  <a:pt x="15952" y="1693798"/>
                  <a:pt x="15952" y="1693798"/>
                  <a:pt x="18406" y="1693798"/>
                </a:cubicBezTo>
                <a:cubicBezTo>
                  <a:pt x="18406" y="1693798"/>
                  <a:pt x="20863" y="1693798"/>
                  <a:pt x="20863" y="1693798"/>
                </a:cubicBezTo>
                <a:cubicBezTo>
                  <a:pt x="25774" y="1691459"/>
                  <a:pt x="23319" y="1691459"/>
                  <a:pt x="25774" y="1689120"/>
                </a:cubicBezTo>
                <a:cubicBezTo>
                  <a:pt x="23319" y="1689120"/>
                  <a:pt x="23319" y="1689120"/>
                  <a:pt x="23319" y="1689120"/>
                </a:cubicBezTo>
                <a:cubicBezTo>
                  <a:pt x="23319" y="1689120"/>
                  <a:pt x="20863" y="1689120"/>
                  <a:pt x="20863" y="1686781"/>
                </a:cubicBezTo>
                <a:close/>
                <a:moveTo>
                  <a:pt x="59454" y="1685554"/>
                </a:moveTo>
                <a:cubicBezTo>
                  <a:pt x="59454" y="1685554"/>
                  <a:pt x="59454" y="1686080"/>
                  <a:pt x="58049" y="1688185"/>
                </a:cubicBezTo>
                <a:cubicBezTo>
                  <a:pt x="58049" y="1686080"/>
                  <a:pt x="60858" y="1686080"/>
                  <a:pt x="60858" y="1686080"/>
                </a:cubicBezTo>
                <a:cubicBezTo>
                  <a:pt x="59454" y="1686080"/>
                  <a:pt x="59454" y="1685554"/>
                  <a:pt x="59454" y="1685554"/>
                </a:cubicBezTo>
                <a:close/>
                <a:moveTo>
                  <a:pt x="48227" y="1683975"/>
                </a:moveTo>
                <a:cubicBezTo>
                  <a:pt x="41491" y="1686220"/>
                  <a:pt x="32510" y="1688465"/>
                  <a:pt x="25774" y="1692956"/>
                </a:cubicBezTo>
                <a:cubicBezTo>
                  <a:pt x="25774" y="1692956"/>
                  <a:pt x="25774" y="1692956"/>
                  <a:pt x="25774" y="1695201"/>
                </a:cubicBezTo>
                <a:cubicBezTo>
                  <a:pt x="25774" y="1695201"/>
                  <a:pt x="25774" y="1695201"/>
                  <a:pt x="27879" y="1695201"/>
                </a:cubicBezTo>
                <a:cubicBezTo>
                  <a:pt x="27879" y="1695201"/>
                  <a:pt x="29984" y="1695201"/>
                  <a:pt x="29984" y="1693797"/>
                </a:cubicBezTo>
                <a:lnTo>
                  <a:pt x="28181" y="1693797"/>
                </a:lnTo>
                <a:lnTo>
                  <a:pt x="32510" y="1691272"/>
                </a:lnTo>
                <a:cubicBezTo>
                  <a:pt x="34756" y="1690711"/>
                  <a:pt x="37001" y="1690711"/>
                  <a:pt x="39245" y="1690711"/>
                </a:cubicBezTo>
                <a:cubicBezTo>
                  <a:pt x="41491" y="1688465"/>
                  <a:pt x="45982" y="1686220"/>
                  <a:pt x="48227" y="1683975"/>
                </a:cubicBezTo>
                <a:close/>
                <a:moveTo>
                  <a:pt x="29984" y="1683975"/>
                </a:moveTo>
                <a:cubicBezTo>
                  <a:pt x="28582" y="1686080"/>
                  <a:pt x="29984" y="1683975"/>
                  <a:pt x="28582" y="1688185"/>
                </a:cubicBezTo>
                <a:cubicBezTo>
                  <a:pt x="29984" y="1686080"/>
                  <a:pt x="29984" y="1683975"/>
                  <a:pt x="29984" y="1683975"/>
                </a:cubicBezTo>
                <a:close/>
                <a:moveTo>
                  <a:pt x="21565" y="1683975"/>
                </a:moveTo>
                <a:cubicBezTo>
                  <a:pt x="19225" y="1683975"/>
                  <a:pt x="16886" y="1686080"/>
                  <a:pt x="14547" y="1688185"/>
                </a:cubicBezTo>
                <a:cubicBezTo>
                  <a:pt x="16886" y="1686080"/>
                  <a:pt x="19225" y="1686080"/>
                  <a:pt x="19225" y="1686080"/>
                </a:cubicBezTo>
                <a:cubicBezTo>
                  <a:pt x="19225" y="1683975"/>
                  <a:pt x="21565" y="1683975"/>
                  <a:pt x="21565" y="1683975"/>
                </a:cubicBezTo>
                <a:close/>
                <a:moveTo>
                  <a:pt x="3061" y="1682363"/>
                </a:moveTo>
                <a:lnTo>
                  <a:pt x="4588" y="1683128"/>
                </a:lnTo>
                <a:lnTo>
                  <a:pt x="0" y="1683128"/>
                </a:lnTo>
                <a:close/>
                <a:moveTo>
                  <a:pt x="73486" y="1681168"/>
                </a:moveTo>
                <a:cubicBezTo>
                  <a:pt x="73486" y="1681168"/>
                  <a:pt x="73486" y="1683975"/>
                  <a:pt x="73486" y="1683975"/>
                </a:cubicBezTo>
                <a:cubicBezTo>
                  <a:pt x="73486" y="1683975"/>
                  <a:pt x="73486" y="1683975"/>
                  <a:pt x="76294" y="1683975"/>
                </a:cubicBezTo>
                <a:cubicBezTo>
                  <a:pt x="73486" y="1683975"/>
                  <a:pt x="73486" y="1681168"/>
                  <a:pt x="73486" y="1681168"/>
                </a:cubicBezTo>
                <a:close/>
                <a:moveTo>
                  <a:pt x="116989" y="1679764"/>
                </a:moveTo>
                <a:cubicBezTo>
                  <a:pt x="116989" y="1681870"/>
                  <a:pt x="114885" y="1681870"/>
                  <a:pt x="114885" y="1681870"/>
                </a:cubicBezTo>
                <a:cubicBezTo>
                  <a:pt x="114885" y="1681870"/>
                  <a:pt x="114885" y="1681870"/>
                  <a:pt x="112780" y="1681870"/>
                </a:cubicBezTo>
                <a:cubicBezTo>
                  <a:pt x="114885" y="1681870"/>
                  <a:pt x="114885" y="1683975"/>
                  <a:pt x="114885" y="1683975"/>
                </a:cubicBezTo>
                <a:cubicBezTo>
                  <a:pt x="116989" y="1681870"/>
                  <a:pt x="116989" y="1681870"/>
                  <a:pt x="116989" y="1679764"/>
                </a:cubicBezTo>
                <a:close/>
                <a:moveTo>
                  <a:pt x="33258" y="1679764"/>
                </a:moveTo>
                <a:cubicBezTo>
                  <a:pt x="30919" y="1679764"/>
                  <a:pt x="30919" y="1681168"/>
                  <a:pt x="28582" y="1681168"/>
                </a:cubicBezTo>
                <a:cubicBezTo>
                  <a:pt x="28582" y="1683975"/>
                  <a:pt x="28582" y="1683975"/>
                  <a:pt x="28582" y="1683975"/>
                </a:cubicBezTo>
                <a:cubicBezTo>
                  <a:pt x="29984" y="1681168"/>
                  <a:pt x="29984" y="1683975"/>
                  <a:pt x="28582" y="1681168"/>
                </a:cubicBezTo>
                <a:lnTo>
                  <a:pt x="35597" y="1681168"/>
                </a:lnTo>
                <a:cubicBezTo>
                  <a:pt x="35597" y="1679764"/>
                  <a:pt x="35597" y="1679764"/>
                  <a:pt x="33258" y="1679764"/>
                </a:cubicBezTo>
                <a:close/>
                <a:moveTo>
                  <a:pt x="11204" y="1678689"/>
                </a:moveTo>
                <a:lnTo>
                  <a:pt x="11327" y="1678933"/>
                </a:lnTo>
                <a:lnTo>
                  <a:pt x="11022" y="1679764"/>
                </a:lnTo>
                <a:lnTo>
                  <a:pt x="10337" y="1679764"/>
                </a:lnTo>
                <a:lnTo>
                  <a:pt x="10337" y="1679165"/>
                </a:lnTo>
                <a:close/>
                <a:moveTo>
                  <a:pt x="80503" y="1676958"/>
                </a:moveTo>
                <a:cubicBezTo>
                  <a:pt x="83311" y="1676958"/>
                  <a:pt x="83311" y="1676958"/>
                  <a:pt x="83311" y="1679764"/>
                </a:cubicBezTo>
                <a:cubicBezTo>
                  <a:pt x="83311" y="1676958"/>
                  <a:pt x="86117" y="1676958"/>
                  <a:pt x="86117" y="1676958"/>
                </a:cubicBezTo>
                <a:cubicBezTo>
                  <a:pt x="83311" y="1676958"/>
                  <a:pt x="83311" y="1676958"/>
                  <a:pt x="80503" y="1676958"/>
                </a:cubicBezTo>
                <a:close/>
                <a:moveTo>
                  <a:pt x="72172" y="1675906"/>
                </a:moveTo>
                <a:cubicBezTo>
                  <a:pt x="71908" y="1675555"/>
                  <a:pt x="71383" y="1675555"/>
                  <a:pt x="69277" y="1676958"/>
                </a:cubicBezTo>
                <a:cubicBezTo>
                  <a:pt x="71383" y="1676958"/>
                  <a:pt x="71383" y="1676958"/>
                  <a:pt x="71383" y="1676958"/>
                </a:cubicBezTo>
                <a:cubicBezTo>
                  <a:pt x="71383" y="1676958"/>
                  <a:pt x="73488" y="1676958"/>
                  <a:pt x="73488" y="1676958"/>
                </a:cubicBezTo>
                <a:cubicBezTo>
                  <a:pt x="72435" y="1676958"/>
                  <a:pt x="72435" y="1676256"/>
                  <a:pt x="72172" y="1675906"/>
                </a:cubicBezTo>
                <a:close/>
                <a:moveTo>
                  <a:pt x="15952" y="1674151"/>
                </a:moveTo>
                <a:lnTo>
                  <a:pt x="14547" y="1676958"/>
                </a:lnTo>
                <a:cubicBezTo>
                  <a:pt x="14547" y="1676958"/>
                  <a:pt x="15952" y="1676958"/>
                  <a:pt x="15952" y="1676958"/>
                </a:cubicBezTo>
                <a:cubicBezTo>
                  <a:pt x="15952" y="1674151"/>
                  <a:pt x="15952" y="1674151"/>
                  <a:pt x="15952" y="1674151"/>
                </a:cubicBezTo>
                <a:close/>
                <a:moveTo>
                  <a:pt x="35597" y="1672748"/>
                </a:moveTo>
                <a:cubicBezTo>
                  <a:pt x="35597" y="1672748"/>
                  <a:pt x="35597" y="1674854"/>
                  <a:pt x="35597" y="1674854"/>
                </a:cubicBezTo>
                <a:cubicBezTo>
                  <a:pt x="35597" y="1674854"/>
                  <a:pt x="37703" y="1674854"/>
                  <a:pt x="37703" y="1676959"/>
                </a:cubicBezTo>
                <a:lnTo>
                  <a:pt x="39806" y="1676959"/>
                </a:lnTo>
                <a:lnTo>
                  <a:pt x="38403" y="1678361"/>
                </a:lnTo>
                <a:cubicBezTo>
                  <a:pt x="38403" y="1678361"/>
                  <a:pt x="38403" y="1678361"/>
                  <a:pt x="37001" y="1679764"/>
                </a:cubicBezTo>
                <a:lnTo>
                  <a:pt x="39806" y="1676959"/>
                </a:lnTo>
                <a:lnTo>
                  <a:pt x="39807" y="1676959"/>
                </a:lnTo>
                <a:cubicBezTo>
                  <a:pt x="39807" y="1674854"/>
                  <a:pt x="39807" y="1674854"/>
                  <a:pt x="39807" y="1674854"/>
                </a:cubicBezTo>
                <a:cubicBezTo>
                  <a:pt x="37703" y="1674854"/>
                  <a:pt x="35597" y="1672748"/>
                  <a:pt x="35597" y="1672748"/>
                </a:cubicBezTo>
                <a:close/>
                <a:moveTo>
                  <a:pt x="22266" y="1671696"/>
                </a:moveTo>
                <a:cubicBezTo>
                  <a:pt x="21916" y="1672046"/>
                  <a:pt x="21565" y="1672748"/>
                  <a:pt x="21565" y="1672748"/>
                </a:cubicBezTo>
                <a:cubicBezTo>
                  <a:pt x="21565" y="1672748"/>
                  <a:pt x="22968" y="1672748"/>
                  <a:pt x="22968" y="1672748"/>
                </a:cubicBezTo>
                <a:cubicBezTo>
                  <a:pt x="22968" y="1671345"/>
                  <a:pt x="22617" y="1671345"/>
                  <a:pt x="22266" y="1671696"/>
                </a:cubicBezTo>
                <a:close/>
                <a:moveTo>
                  <a:pt x="5601130" y="1671344"/>
                </a:moveTo>
                <a:lnTo>
                  <a:pt x="5600812" y="1671663"/>
                </a:lnTo>
                <a:lnTo>
                  <a:pt x="5599857" y="1671663"/>
                </a:lnTo>
                <a:close/>
                <a:moveTo>
                  <a:pt x="48227" y="1668538"/>
                </a:moveTo>
                <a:cubicBezTo>
                  <a:pt x="45890" y="1668538"/>
                  <a:pt x="43549" y="1668538"/>
                  <a:pt x="41210" y="1669942"/>
                </a:cubicBezTo>
                <a:cubicBezTo>
                  <a:pt x="43549" y="1669942"/>
                  <a:pt x="43549" y="1669942"/>
                  <a:pt x="45890" y="1669942"/>
                </a:cubicBezTo>
                <a:cubicBezTo>
                  <a:pt x="45890" y="1669942"/>
                  <a:pt x="45890" y="1668538"/>
                  <a:pt x="48227" y="1668538"/>
                </a:cubicBezTo>
                <a:close/>
                <a:moveTo>
                  <a:pt x="26243" y="1668538"/>
                </a:moveTo>
                <a:cubicBezTo>
                  <a:pt x="26243" y="1668538"/>
                  <a:pt x="23904" y="1669942"/>
                  <a:pt x="21565" y="1669942"/>
                </a:cubicBezTo>
                <a:cubicBezTo>
                  <a:pt x="23904" y="1669942"/>
                  <a:pt x="26243" y="1669942"/>
                  <a:pt x="28582" y="1669942"/>
                </a:cubicBezTo>
                <a:cubicBezTo>
                  <a:pt x="28582" y="1669942"/>
                  <a:pt x="28582" y="1668538"/>
                  <a:pt x="26243" y="1668538"/>
                </a:cubicBezTo>
                <a:close/>
                <a:moveTo>
                  <a:pt x="10337" y="1668538"/>
                </a:moveTo>
                <a:cubicBezTo>
                  <a:pt x="10337" y="1669942"/>
                  <a:pt x="10337" y="1669942"/>
                  <a:pt x="10337" y="1669942"/>
                </a:cubicBezTo>
                <a:cubicBezTo>
                  <a:pt x="10337" y="1669942"/>
                  <a:pt x="10337" y="1668538"/>
                  <a:pt x="11741" y="1668538"/>
                </a:cubicBezTo>
                <a:cubicBezTo>
                  <a:pt x="10337" y="1668538"/>
                  <a:pt x="10337" y="1668538"/>
                  <a:pt x="10337" y="1668538"/>
                </a:cubicBezTo>
                <a:close/>
                <a:moveTo>
                  <a:pt x="6881" y="1664784"/>
                </a:moveTo>
                <a:cubicBezTo>
                  <a:pt x="6881" y="1667077"/>
                  <a:pt x="4588" y="1667077"/>
                  <a:pt x="4588" y="1667077"/>
                </a:cubicBezTo>
                <a:cubicBezTo>
                  <a:pt x="4588" y="1667077"/>
                  <a:pt x="4588" y="1669370"/>
                  <a:pt x="4588" y="1669370"/>
                </a:cubicBezTo>
                <a:cubicBezTo>
                  <a:pt x="4588" y="1671663"/>
                  <a:pt x="4588" y="1669370"/>
                  <a:pt x="4588" y="1671663"/>
                </a:cubicBezTo>
                <a:cubicBezTo>
                  <a:pt x="2294" y="1673956"/>
                  <a:pt x="2294" y="1673956"/>
                  <a:pt x="2294" y="1673956"/>
                </a:cubicBezTo>
                <a:cubicBezTo>
                  <a:pt x="2294" y="1671663"/>
                  <a:pt x="0" y="1669370"/>
                  <a:pt x="0" y="1669370"/>
                </a:cubicBezTo>
                <a:cubicBezTo>
                  <a:pt x="2294" y="1667077"/>
                  <a:pt x="4588" y="1664784"/>
                  <a:pt x="6881" y="1664784"/>
                </a:cubicBezTo>
                <a:close/>
                <a:moveTo>
                  <a:pt x="15952" y="1662925"/>
                </a:moveTo>
                <a:lnTo>
                  <a:pt x="17916" y="1662925"/>
                </a:lnTo>
                <a:lnTo>
                  <a:pt x="16935" y="1663908"/>
                </a:lnTo>
                <a:close/>
                <a:moveTo>
                  <a:pt x="94536" y="1661522"/>
                </a:moveTo>
                <a:cubicBezTo>
                  <a:pt x="94536" y="1661522"/>
                  <a:pt x="94536" y="1662925"/>
                  <a:pt x="97343" y="1662925"/>
                </a:cubicBezTo>
                <a:cubicBezTo>
                  <a:pt x="97343" y="1662925"/>
                  <a:pt x="97343" y="1662925"/>
                  <a:pt x="97343" y="1661522"/>
                </a:cubicBezTo>
                <a:cubicBezTo>
                  <a:pt x="97343" y="1661522"/>
                  <a:pt x="94536" y="1661522"/>
                  <a:pt x="94536" y="1661522"/>
                </a:cubicBezTo>
                <a:close/>
                <a:moveTo>
                  <a:pt x="37001" y="1661522"/>
                </a:moveTo>
                <a:cubicBezTo>
                  <a:pt x="37001" y="1661522"/>
                  <a:pt x="37001" y="1662925"/>
                  <a:pt x="37001" y="1662925"/>
                </a:cubicBezTo>
                <a:lnTo>
                  <a:pt x="38405" y="1662458"/>
                </a:lnTo>
                <a:lnTo>
                  <a:pt x="39106" y="1662925"/>
                </a:lnTo>
                <a:cubicBezTo>
                  <a:pt x="39106" y="1662925"/>
                  <a:pt x="39106" y="1661522"/>
                  <a:pt x="41210" y="1661522"/>
                </a:cubicBezTo>
                <a:lnTo>
                  <a:pt x="38405" y="1662458"/>
                </a:lnTo>
                <a:close/>
                <a:moveTo>
                  <a:pt x="25235" y="1655611"/>
                </a:moveTo>
                <a:lnTo>
                  <a:pt x="24838" y="1655908"/>
                </a:lnTo>
                <a:lnTo>
                  <a:pt x="24565" y="1655908"/>
                </a:lnTo>
                <a:close/>
                <a:moveTo>
                  <a:pt x="5593937" y="1653100"/>
                </a:moveTo>
                <a:cubicBezTo>
                  <a:pt x="5589376" y="1653100"/>
                  <a:pt x="5584816" y="1655381"/>
                  <a:pt x="5577975" y="1657660"/>
                </a:cubicBezTo>
                <a:cubicBezTo>
                  <a:pt x="5577975" y="1657660"/>
                  <a:pt x="5577975" y="1657660"/>
                  <a:pt x="5577975" y="1659941"/>
                </a:cubicBezTo>
                <a:cubicBezTo>
                  <a:pt x="5575694" y="1659941"/>
                  <a:pt x="5573414" y="1659941"/>
                  <a:pt x="5571133" y="1662223"/>
                </a:cubicBezTo>
                <a:cubicBezTo>
                  <a:pt x="5573414" y="1659941"/>
                  <a:pt x="5575694" y="1659941"/>
                  <a:pt x="5575694" y="1657660"/>
                </a:cubicBezTo>
                <a:cubicBezTo>
                  <a:pt x="5573414" y="1659941"/>
                  <a:pt x="5571133" y="1662223"/>
                  <a:pt x="5568854" y="1662223"/>
                </a:cubicBezTo>
                <a:cubicBezTo>
                  <a:pt x="5568854" y="1664502"/>
                  <a:pt x="5571133" y="1664502"/>
                  <a:pt x="5571133" y="1664502"/>
                </a:cubicBezTo>
                <a:cubicBezTo>
                  <a:pt x="5573414" y="1664502"/>
                  <a:pt x="5575694" y="1664502"/>
                  <a:pt x="5577975" y="1664502"/>
                </a:cubicBezTo>
                <a:cubicBezTo>
                  <a:pt x="5575694" y="1664502"/>
                  <a:pt x="5575694" y="1664502"/>
                  <a:pt x="5573414" y="1666782"/>
                </a:cubicBezTo>
                <a:cubicBezTo>
                  <a:pt x="5573414" y="1666782"/>
                  <a:pt x="5575694" y="1666782"/>
                  <a:pt x="5575694" y="1666782"/>
                </a:cubicBezTo>
                <a:cubicBezTo>
                  <a:pt x="5575694" y="1669063"/>
                  <a:pt x="5577975" y="1669063"/>
                  <a:pt x="5575694" y="1671344"/>
                </a:cubicBezTo>
                <a:cubicBezTo>
                  <a:pt x="5582536" y="1669063"/>
                  <a:pt x="5582536" y="1666782"/>
                  <a:pt x="5584816" y="1669063"/>
                </a:cubicBezTo>
                <a:cubicBezTo>
                  <a:pt x="5584816" y="1671344"/>
                  <a:pt x="5584816" y="1671344"/>
                  <a:pt x="5584816" y="1671344"/>
                </a:cubicBezTo>
                <a:cubicBezTo>
                  <a:pt x="5584816" y="1671344"/>
                  <a:pt x="5587096" y="1671344"/>
                  <a:pt x="5587096" y="1671344"/>
                </a:cubicBezTo>
                <a:cubicBezTo>
                  <a:pt x="5587096" y="1671344"/>
                  <a:pt x="5587096" y="1671344"/>
                  <a:pt x="5584816" y="1669063"/>
                </a:cubicBezTo>
                <a:cubicBezTo>
                  <a:pt x="5596218" y="1664502"/>
                  <a:pt x="5600778" y="1657660"/>
                  <a:pt x="5605340" y="1655381"/>
                </a:cubicBezTo>
                <a:cubicBezTo>
                  <a:pt x="5600778" y="1655381"/>
                  <a:pt x="5596218" y="1653100"/>
                  <a:pt x="5593937" y="1653100"/>
                </a:cubicBezTo>
                <a:close/>
                <a:moveTo>
                  <a:pt x="35597" y="1647489"/>
                </a:moveTo>
                <a:cubicBezTo>
                  <a:pt x="35597" y="1647489"/>
                  <a:pt x="32790" y="1647489"/>
                  <a:pt x="29984" y="1650295"/>
                </a:cubicBezTo>
                <a:cubicBezTo>
                  <a:pt x="29984" y="1650295"/>
                  <a:pt x="32790" y="1650295"/>
                  <a:pt x="32790" y="1650295"/>
                </a:cubicBezTo>
                <a:cubicBezTo>
                  <a:pt x="32790" y="1650295"/>
                  <a:pt x="35597" y="1650295"/>
                  <a:pt x="35597" y="1647489"/>
                </a:cubicBezTo>
                <a:close/>
                <a:moveTo>
                  <a:pt x="35130" y="1644682"/>
                </a:moveTo>
                <a:cubicBezTo>
                  <a:pt x="35130" y="1647489"/>
                  <a:pt x="37469" y="1644682"/>
                  <a:pt x="39807" y="1647489"/>
                </a:cubicBezTo>
                <a:cubicBezTo>
                  <a:pt x="37469" y="1644682"/>
                  <a:pt x="39807" y="1644682"/>
                  <a:pt x="35130" y="1644682"/>
                </a:cubicBezTo>
                <a:close/>
                <a:moveTo>
                  <a:pt x="83311" y="1640472"/>
                </a:moveTo>
                <a:cubicBezTo>
                  <a:pt x="83311" y="1640472"/>
                  <a:pt x="83311" y="1643278"/>
                  <a:pt x="83311" y="1643278"/>
                </a:cubicBezTo>
                <a:cubicBezTo>
                  <a:pt x="83311" y="1640472"/>
                  <a:pt x="86117" y="1643278"/>
                  <a:pt x="83311" y="1640472"/>
                </a:cubicBezTo>
                <a:close/>
                <a:moveTo>
                  <a:pt x="39807" y="1640472"/>
                </a:moveTo>
                <a:cubicBezTo>
                  <a:pt x="39807" y="1643278"/>
                  <a:pt x="39807" y="1643278"/>
                  <a:pt x="39807" y="1643278"/>
                </a:cubicBezTo>
                <a:cubicBezTo>
                  <a:pt x="41911" y="1643278"/>
                  <a:pt x="41911" y="1643278"/>
                  <a:pt x="44018" y="1643278"/>
                </a:cubicBezTo>
                <a:cubicBezTo>
                  <a:pt x="44018" y="1640472"/>
                  <a:pt x="44018" y="1640472"/>
                  <a:pt x="44018" y="1640472"/>
                </a:cubicBezTo>
                <a:cubicBezTo>
                  <a:pt x="44018" y="1640472"/>
                  <a:pt x="41911" y="1640472"/>
                  <a:pt x="39807" y="1640472"/>
                </a:cubicBezTo>
                <a:close/>
                <a:moveTo>
                  <a:pt x="86117" y="1637665"/>
                </a:moveTo>
                <a:cubicBezTo>
                  <a:pt x="87521" y="1637665"/>
                  <a:pt x="86117" y="1640472"/>
                  <a:pt x="86117" y="1640472"/>
                </a:cubicBezTo>
                <a:cubicBezTo>
                  <a:pt x="86117" y="1637665"/>
                  <a:pt x="87521" y="1637665"/>
                  <a:pt x="87521" y="1637665"/>
                </a:cubicBezTo>
                <a:cubicBezTo>
                  <a:pt x="87521" y="1637665"/>
                  <a:pt x="87521" y="1637665"/>
                  <a:pt x="86117" y="1637665"/>
                </a:cubicBezTo>
                <a:close/>
                <a:moveTo>
                  <a:pt x="48928" y="1637665"/>
                </a:moveTo>
                <a:cubicBezTo>
                  <a:pt x="48928" y="1637665"/>
                  <a:pt x="48928" y="1637665"/>
                  <a:pt x="46824" y="1640472"/>
                </a:cubicBezTo>
                <a:cubicBezTo>
                  <a:pt x="48928" y="1640472"/>
                  <a:pt x="48928" y="1640472"/>
                  <a:pt x="48928" y="1640472"/>
                </a:cubicBezTo>
                <a:cubicBezTo>
                  <a:pt x="48928" y="1640472"/>
                  <a:pt x="48928" y="1640472"/>
                  <a:pt x="51034" y="1640472"/>
                </a:cubicBezTo>
                <a:cubicBezTo>
                  <a:pt x="51034" y="1640472"/>
                  <a:pt x="51034" y="1637665"/>
                  <a:pt x="51034" y="1637665"/>
                </a:cubicBezTo>
                <a:cubicBezTo>
                  <a:pt x="51034" y="1637665"/>
                  <a:pt x="51034" y="1637665"/>
                  <a:pt x="48928" y="1637665"/>
                </a:cubicBezTo>
                <a:close/>
                <a:moveTo>
                  <a:pt x="83777" y="1636262"/>
                </a:moveTo>
                <a:cubicBezTo>
                  <a:pt x="81438" y="1636262"/>
                  <a:pt x="79100" y="1638368"/>
                  <a:pt x="79100" y="1638368"/>
                </a:cubicBezTo>
                <a:cubicBezTo>
                  <a:pt x="81438" y="1640472"/>
                  <a:pt x="81438" y="1638368"/>
                  <a:pt x="79100" y="1640472"/>
                </a:cubicBezTo>
                <a:cubicBezTo>
                  <a:pt x="81438" y="1640472"/>
                  <a:pt x="83777" y="1640472"/>
                  <a:pt x="83777" y="1638368"/>
                </a:cubicBezTo>
                <a:cubicBezTo>
                  <a:pt x="83777" y="1638368"/>
                  <a:pt x="86117" y="1638368"/>
                  <a:pt x="86117" y="1636262"/>
                </a:cubicBezTo>
                <a:cubicBezTo>
                  <a:pt x="86117" y="1636262"/>
                  <a:pt x="83777" y="1636262"/>
                  <a:pt x="83777" y="1636262"/>
                </a:cubicBezTo>
                <a:close/>
                <a:moveTo>
                  <a:pt x="83311" y="1630649"/>
                </a:moveTo>
                <a:cubicBezTo>
                  <a:pt x="83311" y="1633455"/>
                  <a:pt x="85415" y="1633455"/>
                  <a:pt x="85415" y="1633455"/>
                </a:cubicBezTo>
                <a:cubicBezTo>
                  <a:pt x="85415" y="1633455"/>
                  <a:pt x="87521" y="1630649"/>
                  <a:pt x="87521" y="1630649"/>
                </a:cubicBezTo>
                <a:cubicBezTo>
                  <a:pt x="85415" y="1630649"/>
                  <a:pt x="85415" y="1630649"/>
                  <a:pt x="83311" y="1630649"/>
                </a:cubicBezTo>
                <a:close/>
                <a:moveTo>
                  <a:pt x="80503" y="1626438"/>
                </a:moveTo>
                <a:cubicBezTo>
                  <a:pt x="80503" y="1626438"/>
                  <a:pt x="80503" y="1629245"/>
                  <a:pt x="80503" y="1629245"/>
                </a:cubicBezTo>
                <a:cubicBezTo>
                  <a:pt x="80503" y="1629245"/>
                  <a:pt x="83311" y="1629245"/>
                  <a:pt x="83311" y="1629245"/>
                </a:cubicBezTo>
                <a:cubicBezTo>
                  <a:pt x="80503" y="1626438"/>
                  <a:pt x="80503" y="1626438"/>
                  <a:pt x="80503" y="1626438"/>
                </a:cubicBezTo>
                <a:close/>
                <a:moveTo>
                  <a:pt x="90326" y="1619422"/>
                </a:moveTo>
                <a:cubicBezTo>
                  <a:pt x="87521" y="1622229"/>
                  <a:pt x="90326" y="1622229"/>
                  <a:pt x="87521" y="1622229"/>
                </a:cubicBezTo>
                <a:cubicBezTo>
                  <a:pt x="87521" y="1622229"/>
                  <a:pt x="87521" y="1622229"/>
                  <a:pt x="87521" y="1625036"/>
                </a:cubicBezTo>
                <a:cubicBezTo>
                  <a:pt x="90326" y="1622229"/>
                  <a:pt x="90326" y="1622229"/>
                  <a:pt x="90326" y="1619422"/>
                </a:cubicBezTo>
                <a:close/>
                <a:moveTo>
                  <a:pt x="72083" y="1619422"/>
                </a:moveTo>
                <a:cubicBezTo>
                  <a:pt x="69744" y="1622229"/>
                  <a:pt x="67406" y="1622229"/>
                  <a:pt x="65066" y="1622229"/>
                </a:cubicBezTo>
                <a:cubicBezTo>
                  <a:pt x="65066" y="1622229"/>
                  <a:pt x="65066" y="1622229"/>
                  <a:pt x="65066" y="1625036"/>
                </a:cubicBezTo>
                <a:cubicBezTo>
                  <a:pt x="67406" y="1622229"/>
                  <a:pt x="69744" y="1622229"/>
                  <a:pt x="69744" y="1622229"/>
                </a:cubicBezTo>
                <a:cubicBezTo>
                  <a:pt x="72083" y="1622229"/>
                  <a:pt x="72083" y="1622229"/>
                  <a:pt x="72083" y="1619422"/>
                </a:cubicBezTo>
                <a:close/>
                <a:moveTo>
                  <a:pt x="4336045" y="1612404"/>
                </a:moveTo>
                <a:cubicBezTo>
                  <a:pt x="4335657" y="1612404"/>
                  <a:pt x="4335344" y="1612719"/>
                  <a:pt x="4335344" y="1613106"/>
                </a:cubicBezTo>
                <a:cubicBezTo>
                  <a:pt x="4335344" y="1613494"/>
                  <a:pt x="4335657" y="1613808"/>
                  <a:pt x="4336045" y="1613808"/>
                </a:cubicBezTo>
                <a:cubicBezTo>
                  <a:pt x="4336432" y="1613808"/>
                  <a:pt x="4336747" y="1613494"/>
                  <a:pt x="4336747" y="1613106"/>
                </a:cubicBezTo>
                <a:cubicBezTo>
                  <a:pt x="4336747" y="1612719"/>
                  <a:pt x="4336432" y="1612404"/>
                  <a:pt x="4336045" y="1612404"/>
                </a:cubicBezTo>
                <a:close/>
                <a:moveTo>
                  <a:pt x="59635" y="1609749"/>
                </a:moveTo>
                <a:lnTo>
                  <a:pt x="59845" y="1609749"/>
                </a:lnTo>
                <a:lnTo>
                  <a:pt x="59635" y="1609902"/>
                </a:lnTo>
                <a:close/>
                <a:moveTo>
                  <a:pt x="109972" y="1605389"/>
                </a:moveTo>
                <a:cubicBezTo>
                  <a:pt x="109972" y="1608196"/>
                  <a:pt x="109972" y="1608196"/>
                  <a:pt x="112780" y="1608196"/>
                </a:cubicBezTo>
                <a:cubicBezTo>
                  <a:pt x="112780" y="1605389"/>
                  <a:pt x="112780" y="1605389"/>
                  <a:pt x="112780" y="1605389"/>
                </a:cubicBezTo>
                <a:cubicBezTo>
                  <a:pt x="112780" y="1605389"/>
                  <a:pt x="109972" y="1605389"/>
                  <a:pt x="109972" y="1605389"/>
                </a:cubicBezTo>
                <a:close/>
                <a:moveTo>
                  <a:pt x="5605608" y="1595990"/>
                </a:moveTo>
                <a:cubicBezTo>
                  <a:pt x="5605608" y="1598283"/>
                  <a:pt x="5607901" y="1598283"/>
                  <a:pt x="5607901" y="1598283"/>
                </a:cubicBezTo>
                <a:cubicBezTo>
                  <a:pt x="5607901" y="1598283"/>
                  <a:pt x="5607901" y="1598283"/>
                  <a:pt x="5607901" y="1595990"/>
                </a:cubicBezTo>
                <a:close/>
                <a:moveTo>
                  <a:pt x="91730" y="1592759"/>
                </a:moveTo>
                <a:cubicBezTo>
                  <a:pt x="89859" y="1594865"/>
                  <a:pt x="87989" y="1594865"/>
                  <a:pt x="86117" y="1594865"/>
                </a:cubicBezTo>
                <a:cubicBezTo>
                  <a:pt x="86117" y="1594865"/>
                  <a:pt x="87989" y="1596969"/>
                  <a:pt x="87989" y="1596969"/>
                </a:cubicBezTo>
                <a:cubicBezTo>
                  <a:pt x="87989" y="1594865"/>
                  <a:pt x="89859" y="1594865"/>
                  <a:pt x="91730" y="1592759"/>
                </a:cubicBezTo>
                <a:close/>
                <a:moveTo>
                  <a:pt x="5619372" y="1592758"/>
                </a:moveTo>
                <a:cubicBezTo>
                  <a:pt x="5619372" y="1592758"/>
                  <a:pt x="5619372" y="1595565"/>
                  <a:pt x="5619372" y="1595565"/>
                </a:cubicBezTo>
                <a:cubicBezTo>
                  <a:pt x="5619372" y="1592758"/>
                  <a:pt x="5621478" y="1592758"/>
                  <a:pt x="5623583" y="1592758"/>
                </a:cubicBezTo>
                <a:cubicBezTo>
                  <a:pt x="5621478" y="1592758"/>
                  <a:pt x="5621478" y="1592758"/>
                  <a:pt x="5619372" y="1592758"/>
                </a:cubicBezTo>
                <a:close/>
                <a:moveTo>
                  <a:pt x="5602533" y="1592758"/>
                </a:moveTo>
                <a:cubicBezTo>
                  <a:pt x="5602533" y="1595565"/>
                  <a:pt x="5602533" y="1595565"/>
                  <a:pt x="5602533" y="1595565"/>
                </a:cubicBezTo>
                <a:cubicBezTo>
                  <a:pt x="5604638" y="1595565"/>
                  <a:pt x="5604638" y="1595565"/>
                  <a:pt x="5606743" y="1592758"/>
                </a:cubicBezTo>
                <a:cubicBezTo>
                  <a:pt x="5604638" y="1592758"/>
                  <a:pt x="5604638" y="1592758"/>
                  <a:pt x="5602533" y="1592758"/>
                </a:cubicBezTo>
                <a:close/>
                <a:moveTo>
                  <a:pt x="94536" y="1589952"/>
                </a:moveTo>
                <a:cubicBezTo>
                  <a:pt x="97343" y="1589952"/>
                  <a:pt x="97343" y="1592759"/>
                  <a:pt x="97343" y="1592759"/>
                </a:cubicBezTo>
                <a:cubicBezTo>
                  <a:pt x="97343" y="1589952"/>
                  <a:pt x="97343" y="1592759"/>
                  <a:pt x="94536" y="1589952"/>
                </a:cubicBezTo>
                <a:close/>
                <a:moveTo>
                  <a:pt x="5653774" y="1589111"/>
                </a:moveTo>
                <a:cubicBezTo>
                  <a:pt x="5646892" y="1593697"/>
                  <a:pt x="5640012" y="1598283"/>
                  <a:pt x="5635424" y="1598283"/>
                </a:cubicBezTo>
                <a:cubicBezTo>
                  <a:pt x="5630837" y="1598283"/>
                  <a:pt x="5633131" y="1600576"/>
                  <a:pt x="5630837" y="1598283"/>
                </a:cubicBezTo>
                <a:cubicBezTo>
                  <a:pt x="5630837" y="1598283"/>
                  <a:pt x="5630837" y="1598283"/>
                  <a:pt x="5630837" y="1600576"/>
                </a:cubicBezTo>
                <a:cubicBezTo>
                  <a:pt x="5628544" y="1600576"/>
                  <a:pt x="5628544" y="1602869"/>
                  <a:pt x="5628544" y="1602869"/>
                </a:cubicBezTo>
                <a:cubicBezTo>
                  <a:pt x="5623956" y="1605163"/>
                  <a:pt x="5619369" y="1605163"/>
                  <a:pt x="5614782" y="1607456"/>
                </a:cubicBezTo>
                <a:cubicBezTo>
                  <a:pt x="5617075" y="1605163"/>
                  <a:pt x="5610194" y="1605163"/>
                  <a:pt x="5617075" y="1602869"/>
                </a:cubicBezTo>
                <a:cubicBezTo>
                  <a:pt x="5619369" y="1600576"/>
                  <a:pt x="5621663" y="1600576"/>
                  <a:pt x="5626250" y="1598283"/>
                </a:cubicBezTo>
                <a:cubicBezTo>
                  <a:pt x="5635424" y="1593697"/>
                  <a:pt x="5649186" y="1591404"/>
                  <a:pt x="5649186" y="1591404"/>
                </a:cubicBezTo>
                <a:cubicBezTo>
                  <a:pt x="5649186" y="1591404"/>
                  <a:pt x="5651480" y="1589111"/>
                  <a:pt x="5653774" y="1589111"/>
                </a:cubicBezTo>
                <a:close/>
                <a:moveTo>
                  <a:pt x="87521" y="1587146"/>
                </a:moveTo>
                <a:cubicBezTo>
                  <a:pt x="89858" y="1587146"/>
                  <a:pt x="92198" y="1589952"/>
                  <a:pt x="92198" y="1589952"/>
                </a:cubicBezTo>
                <a:cubicBezTo>
                  <a:pt x="92198" y="1589952"/>
                  <a:pt x="92198" y="1589952"/>
                  <a:pt x="92198" y="1587146"/>
                </a:cubicBezTo>
                <a:close/>
                <a:moveTo>
                  <a:pt x="86470" y="1586515"/>
                </a:moveTo>
                <a:lnTo>
                  <a:pt x="85520" y="1587147"/>
                </a:lnTo>
                <a:lnTo>
                  <a:pt x="83311" y="1587147"/>
                </a:lnTo>
                <a:close/>
                <a:moveTo>
                  <a:pt x="145056" y="1582936"/>
                </a:moveTo>
                <a:cubicBezTo>
                  <a:pt x="145056" y="1582936"/>
                  <a:pt x="147161" y="1585743"/>
                  <a:pt x="147161" y="1585743"/>
                </a:cubicBezTo>
                <a:cubicBezTo>
                  <a:pt x="147161" y="1585743"/>
                  <a:pt x="147161" y="1582936"/>
                  <a:pt x="149266" y="1582936"/>
                </a:cubicBezTo>
                <a:cubicBezTo>
                  <a:pt x="147161" y="1582936"/>
                  <a:pt x="147161" y="1582936"/>
                  <a:pt x="145056" y="1582936"/>
                </a:cubicBezTo>
                <a:close/>
                <a:moveTo>
                  <a:pt x="202591" y="1575919"/>
                </a:moveTo>
                <a:cubicBezTo>
                  <a:pt x="202591" y="1575919"/>
                  <a:pt x="202591" y="1575919"/>
                  <a:pt x="202591" y="1578726"/>
                </a:cubicBezTo>
                <a:cubicBezTo>
                  <a:pt x="202591" y="1578726"/>
                  <a:pt x="202591" y="1575919"/>
                  <a:pt x="203995" y="1575919"/>
                </a:cubicBezTo>
                <a:cubicBezTo>
                  <a:pt x="202591" y="1575919"/>
                  <a:pt x="202591" y="1575919"/>
                  <a:pt x="202591" y="1575919"/>
                </a:cubicBezTo>
                <a:close/>
                <a:moveTo>
                  <a:pt x="116989" y="1575919"/>
                </a:moveTo>
                <a:cubicBezTo>
                  <a:pt x="116989" y="1575919"/>
                  <a:pt x="115586" y="1578726"/>
                  <a:pt x="115586" y="1578726"/>
                </a:cubicBezTo>
                <a:cubicBezTo>
                  <a:pt x="116989" y="1575919"/>
                  <a:pt x="116989" y="1578726"/>
                  <a:pt x="116989" y="1575919"/>
                </a:cubicBezTo>
                <a:close/>
                <a:moveTo>
                  <a:pt x="108103" y="1568903"/>
                </a:moveTo>
                <a:cubicBezTo>
                  <a:pt x="105764" y="1568903"/>
                  <a:pt x="105764" y="1571710"/>
                  <a:pt x="105764" y="1571710"/>
                </a:cubicBezTo>
                <a:cubicBezTo>
                  <a:pt x="105764" y="1571710"/>
                  <a:pt x="105764" y="1574516"/>
                  <a:pt x="105764" y="1574516"/>
                </a:cubicBezTo>
                <a:cubicBezTo>
                  <a:pt x="108103" y="1574516"/>
                  <a:pt x="108103" y="1571710"/>
                  <a:pt x="110442" y="1571710"/>
                </a:cubicBezTo>
                <a:cubicBezTo>
                  <a:pt x="110442" y="1571710"/>
                  <a:pt x="112782" y="1571710"/>
                  <a:pt x="112782" y="1568903"/>
                </a:cubicBezTo>
                <a:cubicBezTo>
                  <a:pt x="110442" y="1571710"/>
                  <a:pt x="110442" y="1568903"/>
                  <a:pt x="108103" y="1568903"/>
                </a:cubicBezTo>
                <a:close/>
                <a:moveTo>
                  <a:pt x="5653052" y="1566095"/>
                </a:moveTo>
                <a:cubicBezTo>
                  <a:pt x="5655298" y="1568199"/>
                  <a:pt x="5657542" y="1568199"/>
                  <a:pt x="5659788" y="1570306"/>
                </a:cubicBezTo>
                <a:cubicBezTo>
                  <a:pt x="5662033" y="1568199"/>
                  <a:pt x="5664278" y="1566095"/>
                  <a:pt x="5664278" y="1566095"/>
                </a:cubicBezTo>
                <a:cubicBezTo>
                  <a:pt x="5662033" y="1566095"/>
                  <a:pt x="5657542" y="1566095"/>
                  <a:pt x="5653052" y="1566095"/>
                </a:cubicBezTo>
                <a:close/>
                <a:moveTo>
                  <a:pt x="5612356" y="1566095"/>
                </a:moveTo>
                <a:cubicBezTo>
                  <a:pt x="5609550" y="1567498"/>
                  <a:pt x="5609550" y="1567498"/>
                  <a:pt x="5606743" y="1567498"/>
                </a:cubicBezTo>
                <a:cubicBezTo>
                  <a:pt x="5609550" y="1567498"/>
                  <a:pt x="5609550" y="1567498"/>
                  <a:pt x="5612356" y="1567498"/>
                </a:cubicBezTo>
                <a:cubicBezTo>
                  <a:pt x="5612356" y="1567498"/>
                  <a:pt x="5612356" y="1567498"/>
                  <a:pt x="5612356" y="1566095"/>
                </a:cubicBezTo>
                <a:close/>
                <a:moveTo>
                  <a:pt x="68809" y="1563887"/>
                </a:moveTo>
                <a:lnTo>
                  <a:pt x="71103" y="1563887"/>
                </a:lnTo>
                <a:cubicBezTo>
                  <a:pt x="68809" y="1566180"/>
                  <a:pt x="64227" y="1568473"/>
                  <a:pt x="59635" y="1570766"/>
                </a:cubicBezTo>
                <a:cubicBezTo>
                  <a:pt x="64227" y="1566180"/>
                  <a:pt x="64227" y="1568473"/>
                  <a:pt x="66519" y="1566180"/>
                </a:cubicBezTo>
                <a:close/>
                <a:moveTo>
                  <a:pt x="5624986" y="1559079"/>
                </a:moveTo>
                <a:cubicBezTo>
                  <a:pt x="5624986" y="1559079"/>
                  <a:pt x="5624986" y="1559079"/>
                  <a:pt x="5624986" y="1561885"/>
                </a:cubicBezTo>
                <a:cubicBezTo>
                  <a:pt x="5624986" y="1561885"/>
                  <a:pt x="5624986" y="1561885"/>
                  <a:pt x="5627792" y="1561885"/>
                </a:cubicBezTo>
                <a:cubicBezTo>
                  <a:pt x="5627792" y="1561885"/>
                  <a:pt x="5627792" y="1559079"/>
                  <a:pt x="5627792" y="1559079"/>
                </a:cubicBezTo>
                <a:cubicBezTo>
                  <a:pt x="5627792" y="1559079"/>
                  <a:pt x="5624986" y="1559079"/>
                  <a:pt x="5624986" y="1559079"/>
                </a:cubicBezTo>
                <a:close/>
                <a:moveTo>
                  <a:pt x="87989" y="1554870"/>
                </a:moveTo>
                <a:cubicBezTo>
                  <a:pt x="87989" y="1554870"/>
                  <a:pt x="86117" y="1554870"/>
                  <a:pt x="86117" y="1557677"/>
                </a:cubicBezTo>
                <a:cubicBezTo>
                  <a:pt x="86117" y="1557677"/>
                  <a:pt x="87989" y="1557677"/>
                  <a:pt x="87989" y="1557677"/>
                </a:cubicBezTo>
                <a:cubicBezTo>
                  <a:pt x="89859" y="1557677"/>
                  <a:pt x="89859" y="1554870"/>
                  <a:pt x="91730" y="1554870"/>
                </a:cubicBezTo>
                <a:cubicBezTo>
                  <a:pt x="89859" y="1554870"/>
                  <a:pt x="87989" y="1554870"/>
                  <a:pt x="87989" y="1554870"/>
                </a:cubicBezTo>
                <a:close/>
                <a:moveTo>
                  <a:pt x="72083" y="1554870"/>
                </a:moveTo>
                <a:lnTo>
                  <a:pt x="73324" y="1554870"/>
                </a:lnTo>
                <a:lnTo>
                  <a:pt x="72827" y="1555861"/>
                </a:lnTo>
                <a:lnTo>
                  <a:pt x="73488" y="1556126"/>
                </a:lnTo>
                <a:lnTo>
                  <a:pt x="73488" y="1557677"/>
                </a:lnTo>
                <a:cubicBezTo>
                  <a:pt x="73488" y="1557677"/>
                  <a:pt x="73488" y="1557677"/>
                  <a:pt x="72083" y="1557677"/>
                </a:cubicBezTo>
                <a:cubicBezTo>
                  <a:pt x="72083" y="1554870"/>
                  <a:pt x="72083" y="1554870"/>
                  <a:pt x="72083" y="1554870"/>
                </a:cubicBezTo>
                <a:close/>
                <a:moveTo>
                  <a:pt x="5657262" y="1554868"/>
                </a:moveTo>
                <a:cubicBezTo>
                  <a:pt x="5657262" y="1554868"/>
                  <a:pt x="5657262" y="1556272"/>
                  <a:pt x="5657262" y="1556272"/>
                </a:cubicBezTo>
                <a:cubicBezTo>
                  <a:pt x="5657262" y="1556272"/>
                  <a:pt x="5657262" y="1556272"/>
                  <a:pt x="5660069" y="1556272"/>
                </a:cubicBezTo>
                <a:cubicBezTo>
                  <a:pt x="5662524" y="1556272"/>
                  <a:pt x="5664980" y="1556272"/>
                  <a:pt x="5669892" y="1556272"/>
                </a:cubicBezTo>
                <a:cubicBezTo>
                  <a:pt x="5667437" y="1554868"/>
                  <a:pt x="5667437" y="1554868"/>
                  <a:pt x="5667437" y="1554868"/>
                </a:cubicBezTo>
                <a:cubicBezTo>
                  <a:pt x="5667437" y="1554868"/>
                  <a:pt x="5664980" y="1554868"/>
                  <a:pt x="5662524" y="1554868"/>
                </a:cubicBezTo>
                <a:cubicBezTo>
                  <a:pt x="5662524" y="1554868"/>
                  <a:pt x="5660069" y="1556272"/>
                  <a:pt x="5660069" y="1556272"/>
                </a:cubicBezTo>
                <a:cubicBezTo>
                  <a:pt x="5660069" y="1556272"/>
                  <a:pt x="5660069" y="1554868"/>
                  <a:pt x="5660069" y="1554868"/>
                </a:cubicBezTo>
                <a:cubicBezTo>
                  <a:pt x="5660069" y="1554868"/>
                  <a:pt x="5657262" y="1554868"/>
                  <a:pt x="5657262" y="1554868"/>
                </a:cubicBezTo>
                <a:close/>
                <a:moveTo>
                  <a:pt x="119797" y="1553466"/>
                </a:moveTo>
                <a:cubicBezTo>
                  <a:pt x="119797" y="1553466"/>
                  <a:pt x="116989" y="1554870"/>
                  <a:pt x="116989" y="1554870"/>
                </a:cubicBezTo>
                <a:cubicBezTo>
                  <a:pt x="119797" y="1554870"/>
                  <a:pt x="119797" y="1554870"/>
                  <a:pt x="122603" y="1553466"/>
                </a:cubicBezTo>
                <a:cubicBezTo>
                  <a:pt x="122603" y="1553466"/>
                  <a:pt x="119797" y="1553466"/>
                  <a:pt x="119797" y="1553466"/>
                </a:cubicBezTo>
                <a:close/>
                <a:moveTo>
                  <a:pt x="97343" y="1553466"/>
                </a:moveTo>
                <a:cubicBezTo>
                  <a:pt x="97343" y="1553466"/>
                  <a:pt x="94536" y="1555805"/>
                  <a:pt x="94536" y="1555805"/>
                </a:cubicBezTo>
                <a:cubicBezTo>
                  <a:pt x="91730" y="1558144"/>
                  <a:pt x="91730" y="1555805"/>
                  <a:pt x="94536" y="1558144"/>
                </a:cubicBezTo>
                <a:cubicBezTo>
                  <a:pt x="94536" y="1558144"/>
                  <a:pt x="97343" y="1555805"/>
                  <a:pt x="97343" y="1553466"/>
                </a:cubicBezTo>
                <a:close/>
                <a:moveTo>
                  <a:pt x="83662" y="1549257"/>
                </a:moveTo>
                <a:cubicBezTo>
                  <a:pt x="78749" y="1552999"/>
                  <a:pt x="83662" y="1551128"/>
                  <a:pt x="76294" y="1552999"/>
                </a:cubicBezTo>
                <a:cubicBezTo>
                  <a:pt x="78749" y="1552999"/>
                  <a:pt x="78749" y="1554870"/>
                  <a:pt x="78749" y="1554870"/>
                </a:cubicBezTo>
                <a:lnTo>
                  <a:pt x="80503" y="1554870"/>
                </a:lnTo>
                <a:cubicBezTo>
                  <a:pt x="79100" y="1557677"/>
                  <a:pt x="80503" y="1554870"/>
                  <a:pt x="79100" y="1557677"/>
                </a:cubicBezTo>
                <a:cubicBezTo>
                  <a:pt x="79100" y="1557677"/>
                  <a:pt x="80503" y="1557677"/>
                  <a:pt x="80503" y="1554870"/>
                </a:cubicBezTo>
                <a:lnTo>
                  <a:pt x="81204" y="1554870"/>
                </a:lnTo>
                <a:cubicBezTo>
                  <a:pt x="86117" y="1551128"/>
                  <a:pt x="86117" y="1552999"/>
                  <a:pt x="86117" y="1551128"/>
                </a:cubicBezTo>
                <a:cubicBezTo>
                  <a:pt x="86117" y="1549257"/>
                  <a:pt x="83662" y="1549257"/>
                  <a:pt x="83662" y="1549257"/>
                </a:cubicBezTo>
                <a:close/>
                <a:moveTo>
                  <a:pt x="5678312" y="1549255"/>
                </a:moveTo>
                <a:cubicBezTo>
                  <a:pt x="5676207" y="1549255"/>
                  <a:pt x="5671996" y="1552062"/>
                  <a:pt x="5669892" y="1552062"/>
                </a:cubicBezTo>
                <a:cubicBezTo>
                  <a:pt x="5671996" y="1552062"/>
                  <a:pt x="5671996" y="1552062"/>
                  <a:pt x="5674102" y="1552062"/>
                </a:cubicBezTo>
                <a:cubicBezTo>
                  <a:pt x="5676207" y="1552062"/>
                  <a:pt x="5676207" y="1549255"/>
                  <a:pt x="5678312" y="1549255"/>
                </a:cubicBezTo>
                <a:close/>
                <a:moveTo>
                  <a:pt x="118393" y="1548205"/>
                </a:moveTo>
                <a:cubicBezTo>
                  <a:pt x="118393" y="1547854"/>
                  <a:pt x="118393" y="1547854"/>
                  <a:pt x="116989" y="1549257"/>
                </a:cubicBezTo>
                <a:cubicBezTo>
                  <a:pt x="116989" y="1549257"/>
                  <a:pt x="119797" y="1549257"/>
                  <a:pt x="119797" y="1549257"/>
                </a:cubicBezTo>
                <a:cubicBezTo>
                  <a:pt x="118393" y="1549257"/>
                  <a:pt x="118393" y="1548555"/>
                  <a:pt x="118393" y="1548205"/>
                </a:cubicBezTo>
                <a:close/>
                <a:moveTo>
                  <a:pt x="5669190" y="1547852"/>
                </a:moveTo>
                <a:cubicBezTo>
                  <a:pt x="5669190" y="1547852"/>
                  <a:pt x="5669190" y="1549256"/>
                  <a:pt x="5669190" y="1549256"/>
                </a:cubicBezTo>
                <a:cubicBezTo>
                  <a:pt x="5669190" y="1549256"/>
                  <a:pt x="5669190" y="1549256"/>
                  <a:pt x="5671294" y="1549256"/>
                </a:cubicBezTo>
                <a:lnTo>
                  <a:pt x="5673400" y="1549256"/>
                </a:lnTo>
                <a:cubicBezTo>
                  <a:pt x="5675505" y="1547852"/>
                  <a:pt x="5675505" y="1547852"/>
                  <a:pt x="5675505" y="1547852"/>
                </a:cubicBezTo>
                <a:cubicBezTo>
                  <a:pt x="5673400" y="1547852"/>
                  <a:pt x="5671294" y="1547852"/>
                  <a:pt x="5669190" y="1547852"/>
                </a:cubicBezTo>
                <a:close/>
                <a:moveTo>
                  <a:pt x="108569" y="1546450"/>
                </a:moveTo>
                <a:cubicBezTo>
                  <a:pt x="101833" y="1548555"/>
                  <a:pt x="92851" y="1550660"/>
                  <a:pt x="86117" y="1552765"/>
                </a:cubicBezTo>
                <a:cubicBezTo>
                  <a:pt x="86117" y="1554870"/>
                  <a:pt x="86117" y="1554870"/>
                  <a:pt x="86117" y="1554870"/>
                </a:cubicBezTo>
                <a:cubicBezTo>
                  <a:pt x="90607" y="1552765"/>
                  <a:pt x="95098" y="1550660"/>
                  <a:pt x="99588" y="1552765"/>
                </a:cubicBezTo>
                <a:cubicBezTo>
                  <a:pt x="101833" y="1550660"/>
                  <a:pt x="106324" y="1548555"/>
                  <a:pt x="108569" y="1546450"/>
                </a:cubicBezTo>
                <a:close/>
                <a:moveTo>
                  <a:pt x="80503" y="1546450"/>
                </a:moveTo>
                <a:cubicBezTo>
                  <a:pt x="78163" y="1546450"/>
                  <a:pt x="75826" y="1549257"/>
                  <a:pt x="73486" y="1549257"/>
                </a:cubicBezTo>
                <a:cubicBezTo>
                  <a:pt x="75826" y="1549257"/>
                  <a:pt x="78163" y="1549257"/>
                  <a:pt x="80503" y="1549257"/>
                </a:cubicBezTo>
                <a:cubicBezTo>
                  <a:pt x="80503" y="1546450"/>
                  <a:pt x="80503" y="1549257"/>
                  <a:pt x="80503" y="1546450"/>
                </a:cubicBezTo>
                <a:close/>
                <a:moveTo>
                  <a:pt x="89926" y="1546050"/>
                </a:moveTo>
                <a:lnTo>
                  <a:pt x="88835" y="1547503"/>
                </a:lnTo>
                <a:cubicBezTo>
                  <a:pt x="88572" y="1547854"/>
                  <a:pt x="88572" y="1547854"/>
                  <a:pt x="87521" y="1549257"/>
                </a:cubicBezTo>
                <a:close/>
                <a:moveTo>
                  <a:pt x="133830" y="1543643"/>
                </a:moveTo>
                <a:cubicBezTo>
                  <a:pt x="133830" y="1543643"/>
                  <a:pt x="133830" y="1543643"/>
                  <a:pt x="133830" y="1546450"/>
                </a:cubicBezTo>
                <a:cubicBezTo>
                  <a:pt x="135233" y="1546450"/>
                  <a:pt x="135233" y="1543643"/>
                  <a:pt x="135233" y="1543643"/>
                </a:cubicBezTo>
                <a:cubicBezTo>
                  <a:pt x="133830" y="1543643"/>
                  <a:pt x="133830" y="1543643"/>
                  <a:pt x="133830" y="1543643"/>
                </a:cubicBezTo>
                <a:close/>
                <a:moveTo>
                  <a:pt x="61193" y="1541735"/>
                </a:moveTo>
                <a:lnTo>
                  <a:pt x="62205" y="1542240"/>
                </a:lnTo>
                <a:lnTo>
                  <a:pt x="60858" y="1542240"/>
                </a:lnTo>
                <a:close/>
                <a:moveTo>
                  <a:pt x="72729" y="1541229"/>
                </a:moveTo>
                <a:lnTo>
                  <a:pt x="73027" y="1541626"/>
                </a:lnTo>
                <a:lnTo>
                  <a:pt x="72687" y="1542240"/>
                </a:lnTo>
                <a:lnTo>
                  <a:pt x="71383" y="1542240"/>
                </a:lnTo>
                <a:lnTo>
                  <a:pt x="70247" y="1542240"/>
                </a:lnTo>
                <a:close/>
                <a:moveTo>
                  <a:pt x="5687825" y="1537428"/>
                </a:moveTo>
                <a:lnTo>
                  <a:pt x="5685884" y="1538664"/>
                </a:lnTo>
                <a:lnTo>
                  <a:pt x="5686802" y="1537838"/>
                </a:lnTo>
                <a:close/>
                <a:moveTo>
                  <a:pt x="5657262" y="1536626"/>
                </a:moveTo>
                <a:cubicBezTo>
                  <a:pt x="5652682" y="1538808"/>
                  <a:pt x="5648104" y="1538808"/>
                  <a:pt x="5643524" y="1540992"/>
                </a:cubicBezTo>
                <a:cubicBezTo>
                  <a:pt x="5643524" y="1543174"/>
                  <a:pt x="5643524" y="1543174"/>
                  <a:pt x="5641235" y="1545357"/>
                </a:cubicBezTo>
                <a:cubicBezTo>
                  <a:pt x="5641235" y="1545357"/>
                  <a:pt x="5641235" y="1545357"/>
                  <a:pt x="5641235" y="1547540"/>
                </a:cubicBezTo>
                <a:cubicBezTo>
                  <a:pt x="5638944" y="1545357"/>
                  <a:pt x="5636655" y="1545357"/>
                  <a:pt x="5634366" y="1545357"/>
                </a:cubicBezTo>
                <a:cubicBezTo>
                  <a:pt x="5632076" y="1545357"/>
                  <a:pt x="5632076" y="1547540"/>
                  <a:pt x="5629786" y="1547540"/>
                </a:cubicBezTo>
                <a:cubicBezTo>
                  <a:pt x="5629786" y="1547540"/>
                  <a:pt x="5629786" y="1547540"/>
                  <a:pt x="5627497" y="1547540"/>
                </a:cubicBezTo>
                <a:cubicBezTo>
                  <a:pt x="5624063" y="1549723"/>
                  <a:pt x="5620628" y="1551361"/>
                  <a:pt x="5618052" y="1552725"/>
                </a:cubicBezTo>
                <a:lnTo>
                  <a:pt x="5616882" y="1553693"/>
                </a:lnTo>
                <a:lnTo>
                  <a:pt x="5616049" y="1554089"/>
                </a:lnTo>
                <a:cubicBezTo>
                  <a:pt x="5616049" y="1554089"/>
                  <a:pt x="5613760" y="1554089"/>
                  <a:pt x="5613760" y="1556272"/>
                </a:cubicBezTo>
                <a:lnTo>
                  <a:pt x="5616882" y="1553693"/>
                </a:lnTo>
                <a:lnTo>
                  <a:pt x="5625208" y="1549723"/>
                </a:lnTo>
                <a:cubicBezTo>
                  <a:pt x="5627497" y="1549723"/>
                  <a:pt x="5627497" y="1549723"/>
                  <a:pt x="5629786" y="1549723"/>
                </a:cubicBezTo>
                <a:cubicBezTo>
                  <a:pt x="5629786" y="1549723"/>
                  <a:pt x="5632076" y="1549723"/>
                  <a:pt x="5632076" y="1551907"/>
                </a:cubicBezTo>
                <a:cubicBezTo>
                  <a:pt x="5634366" y="1549723"/>
                  <a:pt x="5634366" y="1549723"/>
                  <a:pt x="5634366" y="1547540"/>
                </a:cubicBezTo>
                <a:cubicBezTo>
                  <a:pt x="5636655" y="1547540"/>
                  <a:pt x="5636655" y="1547540"/>
                  <a:pt x="5636655" y="1549723"/>
                </a:cubicBezTo>
                <a:cubicBezTo>
                  <a:pt x="5638944" y="1547540"/>
                  <a:pt x="5638944" y="1547540"/>
                  <a:pt x="5638944" y="1547540"/>
                </a:cubicBezTo>
                <a:lnTo>
                  <a:pt x="5641235" y="1547540"/>
                </a:lnTo>
                <a:lnTo>
                  <a:pt x="5643524" y="1547540"/>
                </a:lnTo>
                <a:cubicBezTo>
                  <a:pt x="5645814" y="1545357"/>
                  <a:pt x="5650393" y="1540992"/>
                  <a:pt x="5657262" y="1536626"/>
                </a:cubicBezTo>
                <a:close/>
                <a:moveTo>
                  <a:pt x="131022" y="1536626"/>
                </a:moveTo>
                <a:cubicBezTo>
                  <a:pt x="131022" y="1539433"/>
                  <a:pt x="131022" y="1539433"/>
                  <a:pt x="131022" y="1539433"/>
                </a:cubicBezTo>
                <a:cubicBezTo>
                  <a:pt x="133830" y="1539433"/>
                  <a:pt x="133830" y="1539433"/>
                  <a:pt x="133830" y="1539433"/>
                </a:cubicBezTo>
                <a:cubicBezTo>
                  <a:pt x="133830" y="1536626"/>
                  <a:pt x="133830" y="1536626"/>
                  <a:pt x="131022" y="1536626"/>
                </a:cubicBezTo>
                <a:close/>
                <a:moveTo>
                  <a:pt x="83311" y="1536626"/>
                </a:moveTo>
                <a:cubicBezTo>
                  <a:pt x="79100" y="1539433"/>
                  <a:pt x="79100" y="1536626"/>
                  <a:pt x="79100" y="1539433"/>
                </a:cubicBezTo>
                <a:cubicBezTo>
                  <a:pt x="81204" y="1539433"/>
                  <a:pt x="81204" y="1536626"/>
                  <a:pt x="83311" y="1536626"/>
                </a:cubicBezTo>
                <a:close/>
                <a:moveTo>
                  <a:pt x="71383" y="1536626"/>
                </a:moveTo>
                <a:cubicBezTo>
                  <a:pt x="71383" y="1536626"/>
                  <a:pt x="69277" y="1539433"/>
                  <a:pt x="69277" y="1539433"/>
                </a:cubicBezTo>
                <a:cubicBezTo>
                  <a:pt x="69277" y="1539433"/>
                  <a:pt x="71383" y="1539433"/>
                  <a:pt x="73488" y="1536626"/>
                </a:cubicBezTo>
                <a:cubicBezTo>
                  <a:pt x="73488" y="1536626"/>
                  <a:pt x="71383" y="1536626"/>
                  <a:pt x="71383" y="1536626"/>
                </a:cubicBezTo>
                <a:close/>
                <a:moveTo>
                  <a:pt x="5690472" y="1536370"/>
                </a:moveTo>
                <a:lnTo>
                  <a:pt x="5687825" y="1537428"/>
                </a:lnTo>
                <a:lnTo>
                  <a:pt x="5689038" y="1536657"/>
                </a:lnTo>
                <a:cubicBezTo>
                  <a:pt x="5689324" y="1536370"/>
                  <a:pt x="5689324" y="1536370"/>
                  <a:pt x="5690472" y="1536370"/>
                </a:cubicBezTo>
                <a:close/>
                <a:moveTo>
                  <a:pt x="94536" y="1535224"/>
                </a:moveTo>
                <a:cubicBezTo>
                  <a:pt x="96644" y="1537329"/>
                  <a:pt x="96644" y="1537329"/>
                  <a:pt x="98747" y="1539434"/>
                </a:cubicBezTo>
                <a:cubicBezTo>
                  <a:pt x="98747" y="1537329"/>
                  <a:pt x="98747" y="1537329"/>
                  <a:pt x="98747" y="1537329"/>
                </a:cubicBezTo>
                <a:cubicBezTo>
                  <a:pt x="98747" y="1537329"/>
                  <a:pt x="98747" y="1537329"/>
                  <a:pt x="98747" y="1535224"/>
                </a:cubicBezTo>
                <a:cubicBezTo>
                  <a:pt x="96644" y="1535224"/>
                  <a:pt x="96644" y="1535224"/>
                  <a:pt x="94536" y="1535224"/>
                </a:cubicBezTo>
                <a:close/>
                <a:moveTo>
                  <a:pt x="76294" y="1535224"/>
                </a:moveTo>
                <a:cubicBezTo>
                  <a:pt x="76294" y="1537329"/>
                  <a:pt x="76294" y="1537329"/>
                  <a:pt x="73486" y="1537329"/>
                </a:cubicBezTo>
                <a:cubicBezTo>
                  <a:pt x="76294" y="1537329"/>
                  <a:pt x="76294" y="1539434"/>
                  <a:pt x="76294" y="1539434"/>
                </a:cubicBezTo>
                <a:cubicBezTo>
                  <a:pt x="76294" y="1537329"/>
                  <a:pt x="76294" y="1537329"/>
                  <a:pt x="76294" y="1535224"/>
                </a:cubicBezTo>
                <a:close/>
                <a:moveTo>
                  <a:pt x="82959" y="1534172"/>
                </a:moveTo>
                <a:cubicBezTo>
                  <a:pt x="82609" y="1534522"/>
                  <a:pt x="81908" y="1535224"/>
                  <a:pt x="80503" y="1535224"/>
                </a:cubicBezTo>
                <a:cubicBezTo>
                  <a:pt x="83311" y="1535224"/>
                  <a:pt x="83311" y="1535224"/>
                  <a:pt x="83311" y="1535224"/>
                </a:cubicBezTo>
                <a:cubicBezTo>
                  <a:pt x="83311" y="1533821"/>
                  <a:pt x="83311" y="1533821"/>
                  <a:pt x="82959" y="1534172"/>
                </a:cubicBezTo>
                <a:close/>
                <a:moveTo>
                  <a:pt x="5717995" y="1531783"/>
                </a:moveTo>
                <a:cubicBezTo>
                  <a:pt x="5717995" y="1534077"/>
                  <a:pt x="5715701" y="1534077"/>
                  <a:pt x="5713408" y="1536370"/>
                </a:cubicBezTo>
                <a:cubicBezTo>
                  <a:pt x="5711114" y="1536370"/>
                  <a:pt x="5711114" y="1536370"/>
                  <a:pt x="5708820" y="1536370"/>
                </a:cubicBezTo>
                <a:cubicBezTo>
                  <a:pt x="5701940" y="1538664"/>
                  <a:pt x="5701940" y="1540955"/>
                  <a:pt x="5699646" y="1536370"/>
                </a:cubicBezTo>
                <a:cubicBezTo>
                  <a:pt x="5701940" y="1536370"/>
                  <a:pt x="5704234" y="1536370"/>
                  <a:pt x="5706526" y="1536370"/>
                </a:cubicBezTo>
                <a:cubicBezTo>
                  <a:pt x="5711114" y="1534077"/>
                  <a:pt x="5715701" y="1534077"/>
                  <a:pt x="5717995" y="1531783"/>
                </a:cubicBezTo>
                <a:close/>
                <a:moveTo>
                  <a:pt x="69277" y="1531783"/>
                </a:moveTo>
                <a:lnTo>
                  <a:pt x="69698" y="1531783"/>
                </a:lnTo>
                <a:lnTo>
                  <a:pt x="69277" y="1532417"/>
                </a:lnTo>
                <a:close/>
                <a:moveTo>
                  <a:pt x="101553" y="1529610"/>
                </a:moveTo>
                <a:cubicBezTo>
                  <a:pt x="101553" y="1529610"/>
                  <a:pt x="101553" y="1529610"/>
                  <a:pt x="101553" y="1532417"/>
                </a:cubicBezTo>
                <a:cubicBezTo>
                  <a:pt x="103891" y="1532417"/>
                  <a:pt x="103891" y="1532417"/>
                  <a:pt x="106231" y="1532417"/>
                </a:cubicBezTo>
                <a:cubicBezTo>
                  <a:pt x="106231" y="1529610"/>
                  <a:pt x="108569" y="1529610"/>
                  <a:pt x="108569" y="1529610"/>
                </a:cubicBezTo>
                <a:cubicBezTo>
                  <a:pt x="106231" y="1529610"/>
                  <a:pt x="103891" y="1529610"/>
                  <a:pt x="101553" y="1529610"/>
                </a:cubicBezTo>
                <a:close/>
                <a:moveTo>
                  <a:pt x="87521" y="1529610"/>
                </a:moveTo>
                <a:cubicBezTo>
                  <a:pt x="85181" y="1529610"/>
                  <a:pt x="82843" y="1529610"/>
                  <a:pt x="80503" y="1532417"/>
                </a:cubicBezTo>
                <a:cubicBezTo>
                  <a:pt x="82843" y="1532417"/>
                  <a:pt x="85181" y="1532417"/>
                  <a:pt x="87521" y="1532417"/>
                </a:cubicBezTo>
                <a:cubicBezTo>
                  <a:pt x="87521" y="1529610"/>
                  <a:pt x="87521" y="1529610"/>
                  <a:pt x="87521" y="1529610"/>
                </a:cubicBezTo>
                <a:close/>
                <a:moveTo>
                  <a:pt x="80503" y="1523997"/>
                </a:moveTo>
                <a:cubicBezTo>
                  <a:pt x="79100" y="1523997"/>
                  <a:pt x="79100" y="1525401"/>
                  <a:pt x="79100" y="1525401"/>
                </a:cubicBezTo>
                <a:cubicBezTo>
                  <a:pt x="79100" y="1525401"/>
                  <a:pt x="80503" y="1525401"/>
                  <a:pt x="80503" y="1525401"/>
                </a:cubicBezTo>
                <a:cubicBezTo>
                  <a:pt x="80503" y="1525401"/>
                  <a:pt x="80503" y="1523997"/>
                  <a:pt x="80503" y="1523997"/>
                </a:cubicBezTo>
                <a:close/>
                <a:moveTo>
                  <a:pt x="97343" y="1523296"/>
                </a:moveTo>
                <a:cubicBezTo>
                  <a:pt x="97343" y="1523296"/>
                  <a:pt x="97343" y="1523296"/>
                  <a:pt x="97343" y="1525401"/>
                </a:cubicBezTo>
                <a:cubicBezTo>
                  <a:pt x="97343" y="1525401"/>
                  <a:pt x="97343" y="1525401"/>
                  <a:pt x="99448" y="1525401"/>
                </a:cubicBezTo>
                <a:cubicBezTo>
                  <a:pt x="99448" y="1523296"/>
                  <a:pt x="101554" y="1523296"/>
                  <a:pt x="101554" y="1523296"/>
                </a:cubicBezTo>
                <a:cubicBezTo>
                  <a:pt x="101554" y="1523296"/>
                  <a:pt x="99448" y="1523296"/>
                  <a:pt x="99448" y="1523296"/>
                </a:cubicBezTo>
                <a:cubicBezTo>
                  <a:pt x="99448" y="1521190"/>
                  <a:pt x="99448" y="1523296"/>
                  <a:pt x="97343" y="1523296"/>
                </a:cubicBezTo>
                <a:close/>
                <a:moveTo>
                  <a:pt x="84868" y="1518025"/>
                </a:moveTo>
                <a:lnTo>
                  <a:pt x="84391" y="1518384"/>
                </a:lnTo>
                <a:lnTo>
                  <a:pt x="83792" y="1518384"/>
                </a:lnTo>
                <a:close/>
                <a:moveTo>
                  <a:pt x="4425857" y="1512769"/>
                </a:moveTo>
                <a:cubicBezTo>
                  <a:pt x="4425469" y="1512769"/>
                  <a:pt x="4425156" y="1513084"/>
                  <a:pt x="4425156" y="1513471"/>
                </a:cubicBezTo>
                <a:cubicBezTo>
                  <a:pt x="4425156" y="1513860"/>
                  <a:pt x="4425469" y="1514173"/>
                  <a:pt x="4425857" y="1514173"/>
                </a:cubicBezTo>
                <a:cubicBezTo>
                  <a:pt x="4426244" y="1514173"/>
                  <a:pt x="4426559" y="1513860"/>
                  <a:pt x="4426559" y="1513471"/>
                </a:cubicBezTo>
                <a:cubicBezTo>
                  <a:pt x="4426559" y="1513084"/>
                  <a:pt x="4426244" y="1512769"/>
                  <a:pt x="4425857" y="1512769"/>
                </a:cubicBezTo>
                <a:close/>
                <a:moveTo>
                  <a:pt x="4416267" y="1512769"/>
                </a:moveTo>
                <a:cubicBezTo>
                  <a:pt x="4411589" y="1515108"/>
                  <a:pt x="4409251" y="1515108"/>
                  <a:pt x="4406912" y="1519786"/>
                </a:cubicBezTo>
                <a:cubicBezTo>
                  <a:pt x="4409251" y="1519786"/>
                  <a:pt x="4411589" y="1517447"/>
                  <a:pt x="4413928" y="1517447"/>
                </a:cubicBezTo>
                <a:cubicBezTo>
                  <a:pt x="4416267" y="1515108"/>
                  <a:pt x="4418606" y="1515108"/>
                  <a:pt x="4420945" y="1512769"/>
                </a:cubicBezTo>
                <a:cubicBezTo>
                  <a:pt x="4418606" y="1512769"/>
                  <a:pt x="4418606" y="1512769"/>
                  <a:pt x="4416267" y="1512769"/>
                </a:cubicBezTo>
                <a:close/>
                <a:moveTo>
                  <a:pt x="91730" y="1509964"/>
                </a:moveTo>
                <a:cubicBezTo>
                  <a:pt x="91730" y="1509964"/>
                  <a:pt x="91730" y="1509964"/>
                  <a:pt x="91730" y="1511368"/>
                </a:cubicBezTo>
                <a:cubicBezTo>
                  <a:pt x="94536" y="1509964"/>
                  <a:pt x="94536" y="1509964"/>
                  <a:pt x="97343" y="1509964"/>
                </a:cubicBezTo>
                <a:cubicBezTo>
                  <a:pt x="94536" y="1509964"/>
                  <a:pt x="91730" y="1509964"/>
                  <a:pt x="91730" y="1509964"/>
                </a:cubicBezTo>
                <a:close/>
                <a:moveTo>
                  <a:pt x="98162" y="1507332"/>
                </a:moveTo>
                <a:cubicBezTo>
                  <a:pt x="97578" y="1506806"/>
                  <a:pt x="96408" y="1506806"/>
                  <a:pt x="94069" y="1507859"/>
                </a:cubicBezTo>
                <a:cubicBezTo>
                  <a:pt x="96408" y="1507859"/>
                  <a:pt x="96408" y="1507859"/>
                  <a:pt x="98747" y="1509964"/>
                </a:cubicBezTo>
                <a:cubicBezTo>
                  <a:pt x="98747" y="1508912"/>
                  <a:pt x="98747" y="1507859"/>
                  <a:pt x="98162" y="1507332"/>
                </a:cubicBezTo>
                <a:close/>
                <a:moveTo>
                  <a:pt x="115586" y="1507157"/>
                </a:moveTo>
                <a:cubicBezTo>
                  <a:pt x="113248" y="1509964"/>
                  <a:pt x="110908" y="1509964"/>
                  <a:pt x="108569" y="1509964"/>
                </a:cubicBezTo>
                <a:cubicBezTo>
                  <a:pt x="110908" y="1509964"/>
                  <a:pt x="110908" y="1509964"/>
                  <a:pt x="113248" y="1509964"/>
                </a:cubicBezTo>
                <a:cubicBezTo>
                  <a:pt x="113248" y="1509964"/>
                  <a:pt x="115586" y="1509964"/>
                  <a:pt x="115586" y="1507157"/>
                </a:cubicBezTo>
                <a:close/>
                <a:moveTo>
                  <a:pt x="4432172" y="1504349"/>
                </a:moveTo>
                <a:cubicBezTo>
                  <a:pt x="4432172" y="1504349"/>
                  <a:pt x="4432172" y="1505753"/>
                  <a:pt x="4432172" y="1505753"/>
                </a:cubicBezTo>
                <a:cubicBezTo>
                  <a:pt x="4432172" y="1505753"/>
                  <a:pt x="4432172" y="1505753"/>
                  <a:pt x="4434978" y="1505753"/>
                </a:cubicBezTo>
                <a:cubicBezTo>
                  <a:pt x="4434978" y="1505753"/>
                  <a:pt x="4434978" y="1505753"/>
                  <a:pt x="4432172" y="1504349"/>
                </a:cubicBezTo>
                <a:close/>
                <a:moveTo>
                  <a:pt x="142250" y="1502947"/>
                </a:moveTo>
                <a:cubicBezTo>
                  <a:pt x="142250" y="1502947"/>
                  <a:pt x="142250" y="1505754"/>
                  <a:pt x="142250" y="1505754"/>
                </a:cubicBezTo>
                <a:cubicBezTo>
                  <a:pt x="145056" y="1502947"/>
                  <a:pt x="145056" y="1505754"/>
                  <a:pt x="142250" y="1502947"/>
                </a:cubicBezTo>
                <a:close/>
                <a:moveTo>
                  <a:pt x="112782" y="1502947"/>
                </a:moveTo>
                <a:cubicBezTo>
                  <a:pt x="110674" y="1502947"/>
                  <a:pt x="110674" y="1505754"/>
                  <a:pt x="108569" y="1505754"/>
                </a:cubicBezTo>
                <a:cubicBezTo>
                  <a:pt x="108569" y="1505754"/>
                  <a:pt x="108569" y="1505754"/>
                  <a:pt x="110674" y="1505754"/>
                </a:cubicBezTo>
                <a:cubicBezTo>
                  <a:pt x="110674" y="1505754"/>
                  <a:pt x="112782" y="1502947"/>
                  <a:pt x="112782" y="1502947"/>
                </a:cubicBezTo>
                <a:close/>
                <a:moveTo>
                  <a:pt x="98746" y="1502947"/>
                </a:moveTo>
                <a:cubicBezTo>
                  <a:pt x="98746" y="1502947"/>
                  <a:pt x="98746" y="1505754"/>
                  <a:pt x="101085" y="1505754"/>
                </a:cubicBezTo>
                <a:cubicBezTo>
                  <a:pt x="101085" y="1505754"/>
                  <a:pt x="101085" y="1505754"/>
                  <a:pt x="103425" y="1505754"/>
                </a:cubicBezTo>
                <a:cubicBezTo>
                  <a:pt x="103425" y="1505754"/>
                  <a:pt x="103425" y="1502947"/>
                  <a:pt x="105764" y="1502947"/>
                </a:cubicBezTo>
                <a:cubicBezTo>
                  <a:pt x="103425" y="1502947"/>
                  <a:pt x="101085" y="1502947"/>
                  <a:pt x="101085" y="1502947"/>
                </a:cubicBezTo>
                <a:cubicBezTo>
                  <a:pt x="98746" y="1502947"/>
                  <a:pt x="98746" y="1502947"/>
                  <a:pt x="98746" y="1502947"/>
                </a:cubicBezTo>
                <a:close/>
                <a:moveTo>
                  <a:pt x="142716" y="1495931"/>
                </a:moveTo>
                <a:cubicBezTo>
                  <a:pt x="140378" y="1498270"/>
                  <a:pt x="140378" y="1498270"/>
                  <a:pt x="138039" y="1500609"/>
                </a:cubicBezTo>
                <a:cubicBezTo>
                  <a:pt x="140378" y="1502948"/>
                  <a:pt x="140378" y="1500609"/>
                  <a:pt x="140378" y="1502948"/>
                </a:cubicBezTo>
                <a:cubicBezTo>
                  <a:pt x="140378" y="1502948"/>
                  <a:pt x="142716" y="1500609"/>
                  <a:pt x="145056" y="1500609"/>
                </a:cubicBezTo>
                <a:cubicBezTo>
                  <a:pt x="145056" y="1500609"/>
                  <a:pt x="145056" y="1498270"/>
                  <a:pt x="145056" y="1498270"/>
                </a:cubicBezTo>
                <a:cubicBezTo>
                  <a:pt x="145056" y="1498270"/>
                  <a:pt x="145056" y="1498270"/>
                  <a:pt x="142716" y="1498270"/>
                </a:cubicBezTo>
                <a:cubicBezTo>
                  <a:pt x="142716" y="1498270"/>
                  <a:pt x="142716" y="1498270"/>
                  <a:pt x="142716" y="1495931"/>
                </a:cubicBezTo>
                <a:close/>
                <a:moveTo>
                  <a:pt x="4443118" y="1494526"/>
                </a:moveTo>
                <a:lnTo>
                  <a:pt x="4443152" y="1494564"/>
                </a:lnTo>
                <a:lnTo>
                  <a:pt x="4442879" y="1494700"/>
                </a:lnTo>
                <a:close/>
                <a:moveTo>
                  <a:pt x="4418138" y="1494526"/>
                </a:moveTo>
                <a:cubicBezTo>
                  <a:pt x="4415332" y="1497333"/>
                  <a:pt x="4415332" y="1497333"/>
                  <a:pt x="4415332" y="1497333"/>
                </a:cubicBezTo>
                <a:cubicBezTo>
                  <a:pt x="4418138" y="1497333"/>
                  <a:pt x="4418138" y="1497333"/>
                  <a:pt x="4418138" y="1497333"/>
                </a:cubicBezTo>
                <a:cubicBezTo>
                  <a:pt x="4418138" y="1497333"/>
                  <a:pt x="4418138" y="1497333"/>
                  <a:pt x="4418138" y="1494526"/>
                </a:cubicBezTo>
                <a:close/>
                <a:moveTo>
                  <a:pt x="122603" y="1493124"/>
                </a:moveTo>
                <a:cubicBezTo>
                  <a:pt x="119797" y="1495931"/>
                  <a:pt x="116989" y="1493124"/>
                  <a:pt x="119797" y="1495931"/>
                </a:cubicBezTo>
                <a:cubicBezTo>
                  <a:pt x="122603" y="1495931"/>
                  <a:pt x="122603" y="1493124"/>
                  <a:pt x="122603" y="1493124"/>
                </a:cubicBezTo>
                <a:close/>
                <a:moveTo>
                  <a:pt x="140845" y="1488914"/>
                </a:moveTo>
                <a:cubicBezTo>
                  <a:pt x="140845" y="1488914"/>
                  <a:pt x="140845" y="1488914"/>
                  <a:pt x="142250" y="1491720"/>
                </a:cubicBezTo>
                <a:cubicBezTo>
                  <a:pt x="142250" y="1488914"/>
                  <a:pt x="142250" y="1488914"/>
                  <a:pt x="142250" y="1488914"/>
                </a:cubicBezTo>
                <a:cubicBezTo>
                  <a:pt x="142250" y="1488914"/>
                  <a:pt x="140845" y="1488914"/>
                  <a:pt x="140845" y="1488914"/>
                </a:cubicBezTo>
                <a:close/>
                <a:moveTo>
                  <a:pt x="5717604" y="1487509"/>
                </a:moveTo>
                <a:cubicBezTo>
                  <a:pt x="5717604" y="1487509"/>
                  <a:pt x="5717604" y="1487509"/>
                  <a:pt x="5717604" y="1490316"/>
                </a:cubicBezTo>
                <a:cubicBezTo>
                  <a:pt x="5719008" y="1490316"/>
                  <a:pt x="5719008" y="1490316"/>
                  <a:pt x="5719008" y="1487509"/>
                </a:cubicBezTo>
                <a:cubicBezTo>
                  <a:pt x="5719008" y="1487509"/>
                  <a:pt x="5719008" y="1487509"/>
                  <a:pt x="5717604" y="1487509"/>
                </a:cubicBezTo>
                <a:close/>
                <a:moveTo>
                  <a:pt x="5621478" y="1486106"/>
                </a:moveTo>
                <a:cubicBezTo>
                  <a:pt x="5621478" y="1488211"/>
                  <a:pt x="5619372" y="1488211"/>
                  <a:pt x="5619372" y="1490317"/>
                </a:cubicBezTo>
                <a:cubicBezTo>
                  <a:pt x="5621478" y="1490317"/>
                  <a:pt x="5621478" y="1488211"/>
                  <a:pt x="5623583" y="1488211"/>
                </a:cubicBezTo>
                <a:cubicBezTo>
                  <a:pt x="5623583" y="1488211"/>
                  <a:pt x="5621478" y="1486106"/>
                  <a:pt x="5621478" y="1486106"/>
                </a:cubicBezTo>
                <a:close/>
                <a:moveTo>
                  <a:pt x="116989" y="1484704"/>
                </a:moveTo>
                <a:cubicBezTo>
                  <a:pt x="116989" y="1486108"/>
                  <a:pt x="116989" y="1486108"/>
                  <a:pt x="116989" y="1486108"/>
                </a:cubicBezTo>
                <a:cubicBezTo>
                  <a:pt x="119797" y="1486108"/>
                  <a:pt x="119797" y="1486108"/>
                  <a:pt x="122603" y="1484704"/>
                </a:cubicBezTo>
                <a:cubicBezTo>
                  <a:pt x="119797" y="1484704"/>
                  <a:pt x="116989" y="1484704"/>
                  <a:pt x="116989" y="1484704"/>
                </a:cubicBezTo>
                <a:close/>
                <a:moveTo>
                  <a:pt x="149266" y="1481898"/>
                </a:moveTo>
                <a:cubicBezTo>
                  <a:pt x="147862" y="1481898"/>
                  <a:pt x="149266" y="1481898"/>
                  <a:pt x="147862" y="1484704"/>
                </a:cubicBezTo>
                <a:cubicBezTo>
                  <a:pt x="147862" y="1484704"/>
                  <a:pt x="149266" y="1484704"/>
                  <a:pt x="149266" y="1484704"/>
                </a:cubicBezTo>
                <a:cubicBezTo>
                  <a:pt x="149266" y="1484704"/>
                  <a:pt x="149266" y="1481898"/>
                  <a:pt x="149266" y="1481898"/>
                </a:cubicBezTo>
                <a:close/>
                <a:moveTo>
                  <a:pt x="133830" y="1481898"/>
                </a:moveTo>
                <a:cubicBezTo>
                  <a:pt x="131490" y="1481898"/>
                  <a:pt x="129152" y="1484704"/>
                  <a:pt x="126812" y="1484704"/>
                </a:cubicBezTo>
                <a:cubicBezTo>
                  <a:pt x="126812" y="1484704"/>
                  <a:pt x="129152" y="1484704"/>
                  <a:pt x="131490" y="1484704"/>
                </a:cubicBezTo>
                <a:cubicBezTo>
                  <a:pt x="131490" y="1481898"/>
                  <a:pt x="131490" y="1481898"/>
                  <a:pt x="133830" y="1481898"/>
                </a:cubicBezTo>
                <a:close/>
                <a:moveTo>
                  <a:pt x="4463571" y="1476283"/>
                </a:moveTo>
                <a:cubicBezTo>
                  <a:pt x="4452170" y="1480961"/>
                  <a:pt x="4438486" y="1485638"/>
                  <a:pt x="4427085" y="1490316"/>
                </a:cubicBezTo>
                <a:cubicBezTo>
                  <a:pt x="4431646" y="1492655"/>
                  <a:pt x="4429365" y="1490316"/>
                  <a:pt x="4429365" y="1492655"/>
                </a:cubicBezTo>
                <a:cubicBezTo>
                  <a:pt x="4429365" y="1494994"/>
                  <a:pt x="4427085" y="1494994"/>
                  <a:pt x="4427085" y="1494994"/>
                </a:cubicBezTo>
                <a:cubicBezTo>
                  <a:pt x="4429365" y="1494994"/>
                  <a:pt x="4431646" y="1494994"/>
                  <a:pt x="4433926" y="1494994"/>
                </a:cubicBezTo>
                <a:cubicBezTo>
                  <a:pt x="4429365" y="1494994"/>
                  <a:pt x="4424804" y="1497333"/>
                  <a:pt x="4420244" y="1499671"/>
                </a:cubicBezTo>
                <a:cubicBezTo>
                  <a:pt x="4422524" y="1499671"/>
                  <a:pt x="4422524" y="1497333"/>
                  <a:pt x="4424804" y="1497333"/>
                </a:cubicBezTo>
                <a:cubicBezTo>
                  <a:pt x="4420244" y="1497333"/>
                  <a:pt x="4417964" y="1499671"/>
                  <a:pt x="4415682" y="1499671"/>
                </a:cubicBezTo>
                <a:cubicBezTo>
                  <a:pt x="4415682" y="1499671"/>
                  <a:pt x="4415682" y="1499671"/>
                  <a:pt x="4413402" y="1499671"/>
                </a:cubicBezTo>
                <a:cubicBezTo>
                  <a:pt x="4413402" y="1499671"/>
                  <a:pt x="4411122" y="1499671"/>
                  <a:pt x="4411122" y="1499671"/>
                </a:cubicBezTo>
                <a:cubicBezTo>
                  <a:pt x="4413402" y="1499671"/>
                  <a:pt x="4413402" y="1499671"/>
                  <a:pt x="4413402" y="1502010"/>
                </a:cubicBezTo>
                <a:cubicBezTo>
                  <a:pt x="4413402" y="1504349"/>
                  <a:pt x="4413402" y="1502010"/>
                  <a:pt x="4411122" y="1504349"/>
                </a:cubicBezTo>
                <a:cubicBezTo>
                  <a:pt x="4421384" y="1503179"/>
                  <a:pt x="4430505" y="1500256"/>
                  <a:pt x="4439342" y="1496455"/>
                </a:cubicBezTo>
                <a:lnTo>
                  <a:pt x="4442879" y="1494700"/>
                </a:lnTo>
                <a:lnTo>
                  <a:pt x="4436382" y="1499438"/>
                </a:lnTo>
                <a:cubicBezTo>
                  <a:pt x="4438627" y="1499438"/>
                  <a:pt x="4436382" y="1499438"/>
                  <a:pt x="4436382" y="1501895"/>
                </a:cubicBezTo>
                <a:cubicBezTo>
                  <a:pt x="4438627" y="1501895"/>
                  <a:pt x="4443118" y="1499438"/>
                  <a:pt x="4445363" y="1499438"/>
                </a:cubicBezTo>
                <a:cubicBezTo>
                  <a:pt x="4443118" y="1499438"/>
                  <a:pt x="4438627" y="1501895"/>
                  <a:pt x="4436382" y="1504350"/>
                </a:cubicBezTo>
                <a:cubicBezTo>
                  <a:pt x="4438627" y="1501895"/>
                  <a:pt x="4443118" y="1501895"/>
                  <a:pt x="4447608" y="1499438"/>
                </a:cubicBezTo>
                <a:lnTo>
                  <a:pt x="4443152" y="1494564"/>
                </a:lnTo>
                <a:lnTo>
                  <a:pt x="4465852" y="1483299"/>
                </a:lnTo>
                <a:cubicBezTo>
                  <a:pt x="4463571" y="1480961"/>
                  <a:pt x="4461290" y="1480961"/>
                  <a:pt x="4461290" y="1478622"/>
                </a:cubicBezTo>
                <a:cubicBezTo>
                  <a:pt x="4463571" y="1478622"/>
                  <a:pt x="4463571" y="1478622"/>
                  <a:pt x="4465852" y="1478622"/>
                </a:cubicBezTo>
                <a:cubicBezTo>
                  <a:pt x="4465852" y="1476283"/>
                  <a:pt x="4463571" y="1476283"/>
                  <a:pt x="4463571" y="1476283"/>
                </a:cubicBezTo>
                <a:close/>
                <a:moveTo>
                  <a:pt x="114684" y="1472163"/>
                </a:moveTo>
                <a:cubicBezTo>
                  <a:pt x="114684" y="1472163"/>
                  <a:pt x="114684" y="1472163"/>
                  <a:pt x="116979" y="1472163"/>
                </a:cubicBezTo>
                <a:cubicBezTo>
                  <a:pt x="114684" y="1474456"/>
                  <a:pt x="112391" y="1474456"/>
                  <a:pt x="112391" y="1474456"/>
                </a:cubicBezTo>
                <a:cubicBezTo>
                  <a:pt x="112391" y="1474456"/>
                  <a:pt x="114684" y="1474456"/>
                  <a:pt x="114684" y="1472163"/>
                </a:cubicBezTo>
                <a:close/>
                <a:moveTo>
                  <a:pt x="5630599" y="1472073"/>
                </a:moveTo>
                <a:cubicBezTo>
                  <a:pt x="5627792" y="1472073"/>
                  <a:pt x="5627792" y="1473477"/>
                  <a:pt x="5627792" y="1473477"/>
                </a:cubicBezTo>
                <a:cubicBezTo>
                  <a:pt x="5627792" y="1473477"/>
                  <a:pt x="5630599" y="1473477"/>
                  <a:pt x="5630599" y="1473477"/>
                </a:cubicBezTo>
                <a:cubicBezTo>
                  <a:pt x="5630599" y="1473477"/>
                  <a:pt x="5630599" y="1473477"/>
                  <a:pt x="5630599" y="1472073"/>
                </a:cubicBezTo>
                <a:close/>
                <a:moveTo>
                  <a:pt x="5641826" y="1469267"/>
                </a:moveTo>
                <a:cubicBezTo>
                  <a:pt x="5641826" y="1469267"/>
                  <a:pt x="5639019" y="1472073"/>
                  <a:pt x="5639019" y="1472073"/>
                </a:cubicBezTo>
                <a:cubicBezTo>
                  <a:pt x="5641826" y="1469267"/>
                  <a:pt x="5641826" y="1472073"/>
                  <a:pt x="5641826" y="1469267"/>
                </a:cubicBezTo>
                <a:close/>
                <a:moveTo>
                  <a:pt x="131022" y="1467865"/>
                </a:moveTo>
                <a:cubicBezTo>
                  <a:pt x="131022" y="1467865"/>
                  <a:pt x="133129" y="1467865"/>
                  <a:pt x="133129" y="1470671"/>
                </a:cubicBezTo>
                <a:cubicBezTo>
                  <a:pt x="133129" y="1467865"/>
                  <a:pt x="133129" y="1467865"/>
                  <a:pt x="135233" y="1467865"/>
                </a:cubicBezTo>
                <a:cubicBezTo>
                  <a:pt x="133129" y="1467865"/>
                  <a:pt x="133129" y="1467865"/>
                  <a:pt x="131022" y="1467865"/>
                </a:cubicBezTo>
                <a:close/>
                <a:moveTo>
                  <a:pt x="174525" y="1466461"/>
                </a:moveTo>
                <a:cubicBezTo>
                  <a:pt x="172421" y="1468566"/>
                  <a:pt x="172421" y="1468566"/>
                  <a:pt x="170315" y="1468566"/>
                </a:cubicBezTo>
                <a:cubicBezTo>
                  <a:pt x="170315" y="1468566"/>
                  <a:pt x="172421" y="1468566"/>
                  <a:pt x="172421" y="1470671"/>
                </a:cubicBezTo>
                <a:cubicBezTo>
                  <a:pt x="172421" y="1470671"/>
                  <a:pt x="172421" y="1468566"/>
                  <a:pt x="174525" y="1468566"/>
                </a:cubicBezTo>
                <a:cubicBezTo>
                  <a:pt x="174525" y="1468566"/>
                  <a:pt x="174525" y="1468566"/>
                  <a:pt x="174525" y="1466461"/>
                </a:cubicBezTo>
                <a:close/>
                <a:moveTo>
                  <a:pt x="152072" y="1455234"/>
                </a:moveTo>
                <a:cubicBezTo>
                  <a:pt x="149733" y="1455234"/>
                  <a:pt x="147394" y="1456638"/>
                  <a:pt x="145056" y="1456638"/>
                </a:cubicBezTo>
                <a:cubicBezTo>
                  <a:pt x="145056" y="1456638"/>
                  <a:pt x="147394" y="1456638"/>
                  <a:pt x="147394" y="1456638"/>
                </a:cubicBezTo>
                <a:cubicBezTo>
                  <a:pt x="149733" y="1456638"/>
                  <a:pt x="149733" y="1455234"/>
                  <a:pt x="152072" y="1455234"/>
                </a:cubicBezTo>
                <a:close/>
                <a:moveTo>
                  <a:pt x="156282" y="1448218"/>
                </a:moveTo>
                <a:cubicBezTo>
                  <a:pt x="153945" y="1448218"/>
                  <a:pt x="151604" y="1448218"/>
                  <a:pt x="149265" y="1449622"/>
                </a:cubicBezTo>
                <a:cubicBezTo>
                  <a:pt x="149265" y="1449622"/>
                  <a:pt x="151604" y="1449622"/>
                  <a:pt x="151604" y="1449622"/>
                </a:cubicBezTo>
                <a:cubicBezTo>
                  <a:pt x="151604" y="1449622"/>
                  <a:pt x="153945" y="1449622"/>
                  <a:pt x="153945" y="1449622"/>
                </a:cubicBezTo>
                <a:cubicBezTo>
                  <a:pt x="153945" y="1449622"/>
                  <a:pt x="153945" y="1449622"/>
                  <a:pt x="156282" y="1448218"/>
                </a:cubicBezTo>
                <a:close/>
                <a:moveTo>
                  <a:pt x="145056" y="1448218"/>
                </a:moveTo>
                <a:cubicBezTo>
                  <a:pt x="145056" y="1448218"/>
                  <a:pt x="147161" y="1448218"/>
                  <a:pt x="149266" y="1448218"/>
                </a:cubicBezTo>
                <a:lnTo>
                  <a:pt x="147915" y="1449119"/>
                </a:lnTo>
                <a:lnTo>
                  <a:pt x="147092" y="1449577"/>
                </a:lnTo>
                <a:close/>
                <a:moveTo>
                  <a:pt x="5678312" y="1448216"/>
                </a:moveTo>
                <a:cubicBezTo>
                  <a:pt x="5678312" y="1451023"/>
                  <a:pt x="5678312" y="1451023"/>
                  <a:pt x="5675505" y="1451023"/>
                </a:cubicBezTo>
                <a:cubicBezTo>
                  <a:pt x="5678312" y="1451023"/>
                  <a:pt x="5678312" y="1451023"/>
                  <a:pt x="5681118" y="1451023"/>
                </a:cubicBezTo>
                <a:cubicBezTo>
                  <a:pt x="5681118" y="1451023"/>
                  <a:pt x="5678312" y="1451023"/>
                  <a:pt x="5678312" y="1448216"/>
                </a:cubicBezTo>
                <a:close/>
                <a:moveTo>
                  <a:pt x="5644633" y="1446813"/>
                </a:moveTo>
                <a:cubicBezTo>
                  <a:pt x="5642294" y="1448918"/>
                  <a:pt x="5639955" y="1451024"/>
                  <a:pt x="5637616" y="1451024"/>
                </a:cubicBezTo>
                <a:cubicBezTo>
                  <a:pt x="5639955" y="1451024"/>
                  <a:pt x="5639955" y="1451024"/>
                  <a:pt x="5639955" y="1451024"/>
                </a:cubicBezTo>
                <a:cubicBezTo>
                  <a:pt x="5642294" y="1448918"/>
                  <a:pt x="5644633" y="1448918"/>
                  <a:pt x="5644633" y="1446813"/>
                </a:cubicBezTo>
                <a:close/>
                <a:moveTo>
                  <a:pt x="5636914" y="1446813"/>
                </a:moveTo>
                <a:cubicBezTo>
                  <a:pt x="5634808" y="1449152"/>
                  <a:pt x="5632704" y="1449152"/>
                  <a:pt x="5630599" y="1451491"/>
                </a:cubicBezTo>
                <a:cubicBezTo>
                  <a:pt x="5630599" y="1451491"/>
                  <a:pt x="5630599" y="1453830"/>
                  <a:pt x="5630599" y="1453830"/>
                </a:cubicBezTo>
                <a:cubicBezTo>
                  <a:pt x="5632704" y="1451491"/>
                  <a:pt x="5636914" y="1449152"/>
                  <a:pt x="5639019" y="1449152"/>
                </a:cubicBezTo>
                <a:cubicBezTo>
                  <a:pt x="5639019" y="1449152"/>
                  <a:pt x="5636914" y="1446813"/>
                  <a:pt x="5636914" y="1446813"/>
                </a:cubicBezTo>
                <a:close/>
                <a:moveTo>
                  <a:pt x="5573064" y="1446813"/>
                </a:moveTo>
                <a:cubicBezTo>
                  <a:pt x="5570724" y="1446813"/>
                  <a:pt x="5570724" y="1448918"/>
                  <a:pt x="5568386" y="1448918"/>
                </a:cubicBezTo>
                <a:cubicBezTo>
                  <a:pt x="5568386" y="1448918"/>
                  <a:pt x="5566046" y="1448918"/>
                  <a:pt x="5566046" y="1448918"/>
                </a:cubicBezTo>
                <a:cubicBezTo>
                  <a:pt x="5568386" y="1448918"/>
                  <a:pt x="5568386" y="1451024"/>
                  <a:pt x="5568386" y="1451024"/>
                </a:cubicBezTo>
                <a:cubicBezTo>
                  <a:pt x="5570724" y="1451024"/>
                  <a:pt x="5570724" y="1448918"/>
                  <a:pt x="5573064" y="1446813"/>
                </a:cubicBezTo>
                <a:close/>
                <a:moveTo>
                  <a:pt x="5602533" y="1444007"/>
                </a:moveTo>
                <a:cubicBezTo>
                  <a:pt x="5602533" y="1446813"/>
                  <a:pt x="5602533" y="1446813"/>
                  <a:pt x="5604638" y="1446813"/>
                </a:cubicBezTo>
                <a:cubicBezTo>
                  <a:pt x="5604638" y="1446813"/>
                  <a:pt x="5606743" y="1446813"/>
                  <a:pt x="5606743" y="1446813"/>
                </a:cubicBezTo>
                <a:cubicBezTo>
                  <a:pt x="5606743" y="1446813"/>
                  <a:pt x="5604638" y="1444007"/>
                  <a:pt x="5604638" y="1444007"/>
                </a:cubicBezTo>
                <a:cubicBezTo>
                  <a:pt x="5604638" y="1444007"/>
                  <a:pt x="5602533" y="1444007"/>
                  <a:pt x="5602533" y="1444007"/>
                </a:cubicBezTo>
                <a:close/>
                <a:moveTo>
                  <a:pt x="5581484" y="1444007"/>
                </a:moveTo>
                <a:cubicBezTo>
                  <a:pt x="5581484" y="1446813"/>
                  <a:pt x="5581484" y="1446813"/>
                  <a:pt x="5581484" y="1446813"/>
                </a:cubicBezTo>
                <a:cubicBezTo>
                  <a:pt x="5581484" y="1446813"/>
                  <a:pt x="5584290" y="1446813"/>
                  <a:pt x="5584290" y="1446813"/>
                </a:cubicBezTo>
                <a:cubicBezTo>
                  <a:pt x="5584290" y="1446813"/>
                  <a:pt x="5584290" y="1446813"/>
                  <a:pt x="5581484" y="1444007"/>
                </a:cubicBezTo>
                <a:close/>
                <a:moveTo>
                  <a:pt x="177331" y="1438394"/>
                </a:moveTo>
                <a:cubicBezTo>
                  <a:pt x="177331" y="1438394"/>
                  <a:pt x="177331" y="1438394"/>
                  <a:pt x="174525" y="1441201"/>
                </a:cubicBezTo>
                <a:cubicBezTo>
                  <a:pt x="177331" y="1438394"/>
                  <a:pt x="177331" y="1441201"/>
                  <a:pt x="177331" y="1438394"/>
                </a:cubicBezTo>
                <a:close/>
                <a:moveTo>
                  <a:pt x="5543594" y="1436990"/>
                </a:moveTo>
                <a:cubicBezTo>
                  <a:pt x="5538542" y="1439329"/>
                  <a:pt x="5536016" y="1441668"/>
                  <a:pt x="5530964" y="1444007"/>
                </a:cubicBezTo>
                <a:cubicBezTo>
                  <a:pt x="5533490" y="1441668"/>
                  <a:pt x="5538542" y="1439329"/>
                  <a:pt x="5543594" y="1439329"/>
                </a:cubicBezTo>
                <a:cubicBezTo>
                  <a:pt x="5543594" y="1436990"/>
                  <a:pt x="5543594" y="1436990"/>
                  <a:pt x="5543594" y="1436990"/>
                </a:cubicBezTo>
                <a:close/>
                <a:moveTo>
                  <a:pt x="5667535" y="1433181"/>
                </a:moveTo>
                <a:cubicBezTo>
                  <a:pt x="5665241" y="1435474"/>
                  <a:pt x="5662948" y="1435474"/>
                  <a:pt x="5660654" y="1437767"/>
                </a:cubicBezTo>
                <a:lnTo>
                  <a:pt x="5664959" y="1434100"/>
                </a:lnTo>
                <a:close/>
                <a:moveTo>
                  <a:pt x="5706177" y="1428570"/>
                </a:moveTo>
                <a:cubicBezTo>
                  <a:pt x="5701767" y="1430675"/>
                  <a:pt x="5699562" y="1430675"/>
                  <a:pt x="5695152" y="1432780"/>
                </a:cubicBezTo>
                <a:cubicBezTo>
                  <a:pt x="5697356" y="1432780"/>
                  <a:pt x="5699562" y="1432780"/>
                  <a:pt x="5701767" y="1432780"/>
                </a:cubicBezTo>
                <a:cubicBezTo>
                  <a:pt x="5703972" y="1430675"/>
                  <a:pt x="5708383" y="1430675"/>
                  <a:pt x="5710588" y="1428570"/>
                </a:cubicBezTo>
                <a:cubicBezTo>
                  <a:pt x="5708383" y="1428570"/>
                  <a:pt x="5706177" y="1428570"/>
                  <a:pt x="5706177" y="1428570"/>
                </a:cubicBezTo>
                <a:close/>
                <a:moveTo>
                  <a:pt x="5533771" y="1410327"/>
                </a:moveTo>
                <a:cubicBezTo>
                  <a:pt x="5535876" y="1411731"/>
                  <a:pt x="5535876" y="1411731"/>
                  <a:pt x="5535876" y="1411731"/>
                </a:cubicBezTo>
                <a:cubicBezTo>
                  <a:pt x="5537982" y="1410327"/>
                  <a:pt x="5537982" y="1410327"/>
                  <a:pt x="5537982" y="1410327"/>
                </a:cubicBezTo>
                <a:cubicBezTo>
                  <a:pt x="5537982" y="1410327"/>
                  <a:pt x="5535876" y="1410327"/>
                  <a:pt x="5533771" y="1410327"/>
                </a:cubicBezTo>
                <a:close/>
                <a:moveTo>
                  <a:pt x="5779922" y="1391905"/>
                </a:moveTo>
                <a:cubicBezTo>
                  <a:pt x="5779922" y="1391905"/>
                  <a:pt x="5782216" y="1391905"/>
                  <a:pt x="5782216" y="1391905"/>
                </a:cubicBezTo>
                <a:lnTo>
                  <a:pt x="5778536" y="1392779"/>
                </a:lnTo>
                <a:close/>
                <a:moveTo>
                  <a:pt x="5626250" y="1371267"/>
                </a:moveTo>
                <a:cubicBezTo>
                  <a:pt x="5623956" y="1371267"/>
                  <a:pt x="5621663" y="1373560"/>
                  <a:pt x="5619369" y="1375853"/>
                </a:cubicBezTo>
                <a:cubicBezTo>
                  <a:pt x="5617075" y="1375853"/>
                  <a:pt x="5614782" y="1378146"/>
                  <a:pt x="5612488" y="1378146"/>
                </a:cubicBezTo>
                <a:cubicBezTo>
                  <a:pt x="5612488" y="1380439"/>
                  <a:pt x="5610194" y="1380439"/>
                  <a:pt x="5610194" y="1380439"/>
                </a:cubicBezTo>
                <a:cubicBezTo>
                  <a:pt x="5610194" y="1380439"/>
                  <a:pt x="5607901" y="1380439"/>
                  <a:pt x="5605608" y="1382732"/>
                </a:cubicBezTo>
                <a:cubicBezTo>
                  <a:pt x="5605608" y="1382732"/>
                  <a:pt x="5605608" y="1380439"/>
                  <a:pt x="5605608" y="1380439"/>
                </a:cubicBezTo>
                <a:cubicBezTo>
                  <a:pt x="5605608" y="1380439"/>
                  <a:pt x="5605608" y="1378146"/>
                  <a:pt x="5607901" y="1378146"/>
                </a:cubicBezTo>
                <a:cubicBezTo>
                  <a:pt x="5610194" y="1378146"/>
                  <a:pt x="5612488" y="1375853"/>
                  <a:pt x="5614782" y="1375853"/>
                </a:cubicBezTo>
                <a:cubicBezTo>
                  <a:pt x="5614782" y="1375853"/>
                  <a:pt x="5617075" y="1373560"/>
                  <a:pt x="5617075" y="1373560"/>
                </a:cubicBezTo>
                <a:cubicBezTo>
                  <a:pt x="5619369" y="1373560"/>
                  <a:pt x="5623956" y="1371267"/>
                  <a:pt x="5626250" y="1371267"/>
                </a:cubicBezTo>
                <a:close/>
                <a:moveTo>
                  <a:pt x="5624986" y="1361211"/>
                </a:moveTo>
                <a:cubicBezTo>
                  <a:pt x="5624986" y="1363550"/>
                  <a:pt x="5622740" y="1363550"/>
                  <a:pt x="5622740" y="1363550"/>
                </a:cubicBezTo>
                <a:cubicBezTo>
                  <a:pt x="5618250" y="1363550"/>
                  <a:pt x="5616004" y="1365889"/>
                  <a:pt x="5613760" y="1365889"/>
                </a:cubicBezTo>
                <a:cubicBezTo>
                  <a:pt x="5618250" y="1368228"/>
                  <a:pt x="5613760" y="1368228"/>
                  <a:pt x="5618250" y="1365889"/>
                </a:cubicBezTo>
                <a:cubicBezTo>
                  <a:pt x="5620495" y="1365889"/>
                  <a:pt x="5620495" y="1365889"/>
                  <a:pt x="5622740" y="1365889"/>
                </a:cubicBezTo>
                <a:cubicBezTo>
                  <a:pt x="5622740" y="1363550"/>
                  <a:pt x="5622740" y="1363550"/>
                  <a:pt x="5624986" y="1361211"/>
                </a:cubicBezTo>
                <a:close/>
                <a:moveTo>
                  <a:pt x="5647439" y="1347091"/>
                </a:moveTo>
                <a:cubicBezTo>
                  <a:pt x="5646035" y="1346828"/>
                  <a:pt x="5644632" y="1346828"/>
                  <a:pt x="5644632" y="1347880"/>
                </a:cubicBezTo>
                <a:cubicBezTo>
                  <a:pt x="5646502" y="1347880"/>
                  <a:pt x="5646502" y="1347880"/>
                  <a:pt x="5646502" y="1347880"/>
                </a:cubicBezTo>
                <a:cubicBezTo>
                  <a:pt x="5646502" y="1347880"/>
                  <a:pt x="5646502" y="1349986"/>
                  <a:pt x="5646502" y="1349986"/>
                </a:cubicBezTo>
                <a:cubicBezTo>
                  <a:pt x="5646502" y="1349986"/>
                  <a:pt x="5648374" y="1347880"/>
                  <a:pt x="5650246" y="1347880"/>
                </a:cubicBezTo>
                <a:cubicBezTo>
                  <a:pt x="5650246" y="1347880"/>
                  <a:pt x="5648842" y="1347354"/>
                  <a:pt x="5647439" y="1347091"/>
                </a:cubicBezTo>
                <a:close/>
                <a:moveTo>
                  <a:pt x="5641826" y="1335952"/>
                </a:moveTo>
                <a:cubicBezTo>
                  <a:pt x="5639019" y="1335952"/>
                  <a:pt x="5639019" y="1338758"/>
                  <a:pt x="5639019" y="1338758"/>
                </a:cubicBezTo>
                <a:cubicBezTo>
                  <a:pt x="5641826" y="1338758"/>
                  <a:pt x="5641826" y="1338758"/>
                  <a:pt x="5641826" y="1338758"/>
                </a:cubicBezTo>
                <a:cubicBezTo>
                  <a:pt x="5641826" y="1335952"/>
                  <a:pt x="5641826" y="1335952"/>
                  <a:pt x="5641826" y="1335952"/>
                </a:cubicBezTo>
                <a:close/>
                <a:moveTo>
                  <a:pt x="5685328" y="1331742"/>
                </a:moveTo>
                <a:cubicBezTo>
                  <a:pt x="5682990" y="1331742"/>
                  <a:pt x="5680650" y="1333848"/>
                  <a:pt x="5678312" y="1335952"/>
                </a:cubicBezTo>
                <a:cubicBezTo>
                  <a:pt x="5680650" y="1333848"/>
                  <a:pt x="5680650" y="1333848"/>
                  <a:pt x="5682990" y="1333848"/>
                </a:cubicBezTo>
                <a:cubicBezTo>
                  <a:pt x="5682990" y="1333848"/>
                  <a:pt x="5685328" y="1331742"/>
                  <a:pt x="5685328" y="1331742"/>
                </a:cubicBezTo>
                <a:close/>
                <a:moveTo>
                  <a:pt x="5700766" y="1324725"/>
                </a:moveTo>
                <a:cubicBezTo>
                  <a:pt x="5698660" y="1324725"/>
                  <a:pt x="5696555" y="1324725"/>
                  <a:pt x="5696555" y="1327532"/>
                </a:cubicBezTo>
                <a:cubicBezTo>
                  <a:pt x="5696555" y="1327532"/>
                  <a:pt x="5698660" y="1327532"/>
                  <a:pt x="5700766" y="1327532"/>
                </a:cubicBezTo>
                <a:cubicBezTo>
                  <a:pt x="5700766" y="1324725"/>
                  <a:pt x="5700766" y="1324725"/>
                  <a:pt x="5700766" y="1324725"/>
                </a:cubicBezTo>
                <a:close/>
                <a:moveTo>
                  <a:pt x="5703572" y="1323322"/>
                </a:moveTo>
                <a:cubicBezTo>
                  <a:pt x="5703572" y="1324726"/>
                  <a:pt x="5703572" y="1324726"/>
                  <a:pt x="5703572" y="1324726"/>
                </a:cubicBezTo>
                <a:cubicBezTo>
                  <a:pt x="5703572" y="1324726"/>
                  <a:pt x="5703572" y="1324726"/>
                  <a:pt x="5706378" y="1324726"/>
                </a:cubicBezTo>
                <a:cubicBezTo>
                  <a:pt x="5706378" y="1324726"/>
                  <a:pt x="5706378" y="1323322"/>
                  <a:pt x="5703572" y="1323322"/>
                </a:cubicBezTo>
                <a:close/>
                <a:moveTo>
                  <a:pt x="5696555" y="1323322"/>
                </a:moveTo>
                <a:cubicBezTo>
                  <a:pt x="5696555" y="1324726"/>
                  <a:pt x="5694450" y="1324726"/>
                  <a:pt x="5692345" y="1324726"/>
                </a:cubicBezTo>
                <a:cubicBezTo>
                  <a:pt x="5694450" y="1324726"/>
                  <a:pt x="5694450" y="1324726"/>
                  <a:pt x="5696555" y="1324726"/>
                </a:cubicBezTo>
                <a:cubicBezTo>
                  <a:pt x="5696555" y="1324726"/>
                  <a:pt x="5696555" y="1323322"/>
                  <a:pt x="5696555" y="1323322"/>
                </a:cubicBezTo>
                <a:close/>
                <a:moveTo>
                  <a:pt x="5653052" y="1320516"/>
                </a:moveTo>
                <a:cubicBezTo>
                  <a:pt x="5655858" y="1323322"/>
                  <a:pt x="5650246" y="1323322"/>
                  <a:pt x="5655858" y="1323322"/>
                </a:cubicBezTo>
                <a:cubicBezTo>
                  <a:pt x="5655858" y="1323322"/>
                  <a:pt x="5653052" y="1323322"/>
                  <a:pt x="5653052" y="1320516"/>
                </a:cubicBezTo>
                <a:close/>
                <a:moveTo>
                  <a:pt x="4772475" y="1319463"/>
                </a:moveTo>
                <a:cubicBezTo>
                  <a:pt x="4772475" y="1319112"/>
                  <a:pt x="4772475" y="1319112"/>
                  <a:pt x="4771773" y="1320516"/>
                </a:cubicBezTo>
                <a:cubicBezTo>
                  <a:pt x="4773176" y="1320516"/>
                  <a:pt x="4773176" y="1320516"/>
                  <a:pt x="4773176" y="1320516"/>
                </a:cubicBezTo>
                <a:cubicBezTo>
                  <a:pt x="4772475" y="1320516"/>
                  <a:pt x="4772475" y="1319814"/>
                  <a:pt x="4772475" y="1319463"/>
                </a:cubicBezTo>
                <a:close/>
                <a:moveTo>
                  <a:pt x="5707782" y="1317709"/>
                </a:moveTo>
                <a:cubicBezTo>
                  <a:pt x="5707782" y="1320516"/>
                  <a:pt x="5710120" y="1320516"/>
                  <a:pt x="5710120" y="1320516"/>
                </a:cubicBezTo>
                <a:cubicBezTo>
                  <a:pt x="5710120" y="1320516"/>
                  <a:pt x="5710120" y="1323322"/>
                  <a:pt x="5710120" y="1323322"/>
                </a:cubicBezTo>
                <a:lnTo>
                  <a:pt x="5714798" y="1317710"/>
                </a:lnTo>
                <a:lnTo>
                  <a:pt x="5714798" y="1317709"/>
                </a:lnTo>
                <a:close/>
                <a:moveTo>
                  <a:pt x="5660069" y="1313499"/>
                </a:moveTo>
                <a:cubicBezTo>
                  <a:pt x="5660069" y="1313499"/>
                  <a:pt x="5660069" y="1315603"/>
                  <a:pt x="5660069" y="1317709"/>
                </a:cubicBezTo>
                <a:cubicBezTo>
                  <a:pt x="5660069" y="1315603"/>
                  <a:pt x="5662174" y="1315603"/>
                  <a:pt x="5662174" y="1315603"/>
                </a:cubicBezTo>
                <a:cubicBezTo>
                  <a:pt x="5664280" y="1313499"/>
                  <a:pt x="5664280" y="1313499"/>
                  <a:pt x="5664280" y="1313499"/>
                </a:cubicBezTo>
                <a:cubicBezTo>
                  <a:pt x="5662174" y="1313499"/>
                  <a:pt x="5662174" y="1313499"/>
                  <a:pt x="5660069" y="1313499"/>
                </a:cubicBezTo>
                <a:close/>
                <a:moveTo>
                  <a:pt x="5719942" y="1310692"/>
                </a:moveTo>
                <a:lnTo>
                  <a:pt x="5719944" y="1310692"/>
                </a:lnTo>
                <a:lnTo>
                  <a:pt x="5719944" y="1310693"/>
                </a:lnTo>
                <a:close/>
                <a:moveTo>
                  <a:pt x="5717604" y="1309289"/>
                </a:moveTo>
                <a:lnTo>
                  <a:pt x="5719942" y="1310692"/>
                </a:lnTo>
                <a:lnTo>
                  <a:pt x="5719008" y="1310692"/>
                </a:lnTo>
                <a:cubicBezTo>
                  <a:pt x="5719008" y="1310692"/>
                  <a:pt x="5719008" y="1313499"/>
                  <a:pt x="5719008" y="1313499"/>
                </a:cubicBezTo>
                <a:cubicBezTo>
                  <a:pt x="5721815" y="1313499"/>
                  <a:pt x="5721815" y="1313499"/>
                  <a:pt x="5721815" y="1313499"/>
                </a:cubicBezTo>
                <a:cubicBezTo>
                  <a:pt x="5721815" y="1310692"/>
                  <a:pt x="5724622" y="1310692"/>
                  <a:pt x="5724622" y="1310692"/>
                </a:cubicBezTo>
                <a:lnTo>
                  <a:pt x="5719944" y="1310692"/>
                </a:lnTo>
                <a:lnTo>
                  <a:pt x="5722282" y="1309289"/>
                </a:lnTo>
                <a:cubicBezTo>
                  <a:pt x="5719944" y="1309289"/>
                  <a:pt x="5724622" y="1309289"/>
                  <a:pt x="5717604" y="1309289"/>
                </a:cubicBezTo>
                <a:close/>
                <a:moveTo>
                  <a:pt x="5692345" y="1309289"/>
                </a:moveTo>
                <a:cubicBezTo>
                  <a:pt x="5692345" y="1311628"/>
                  <a:pt x="5692345" y="1311628"/>
                  <a:pt x="5690006" y="1311628"/>
                </a:cubicBezTo>
                <a:cubicBezTo>
                  <a:pt x="5690006" y="1313967"/>
                  <a:pt x="5687668" y="1316306"/>
                  <a:pt x="5685328" y="1316306"/>
                </a:cubicBezTo>
                <a:cubicBezTo>
                  <a:pt x="5687668" y="1316306"/>
                  <a:pt x="5690006" y="1316306"/>
                  <a:pt x="5692345" y="1316306"/>
                </a:cubicBezTo>
                <a:cubicBezTo>
                  <a:pt x="5694684" y="1313967"/>
                  <a:pt x="5697023" y="1313967"/>
                  <a:pt x="5699362" y="1311628"/>
                </a:cubicBezTo>
                <a:cubicBezTo>
                  <a:pt x="5697023" y="1311628"/>
                  <a:pt x="5694684" y="1311628"/>
                  <a:pt x="5692345" y="1309289"/>
                </a:cubicBezTo>
                <a:close/>
                <a:moveTo>
                  <a:pt x="5696555" y="1303676"/>
                </a:moveTo>
                <a:cubicBezTo>
                  <a:pt x="5696555" y="1303676"/>
                  <a:pt x="5696555" y="1306482"/>
                  <a:pt x="5696555" y="1306482"/>
                </a:cubicBezTo>
                <a:cubicBezTo>
                  <a:pt x="5696555" y="1306482"/>
                  <a:pt x="5699362" y="1306482"/>
                  <a:pt x="5699362" y="1303676"/>
                </a:cubicBezTo>
                <a:cubicBezTo>
                  <a:pt x="5701701" y="1303676"/>
                  <a:pt x="5701701" y="1306482"/>
                  <a:pt x="5701701" y="1306482"/>
                </a:cubicBezTo>
                <a:cubicBezTo>
                  <a:pt x="5701701" y="1303676"/>
                  <a:pt x="5706379" y="1303676"/>
                  <a:pt x="5699362" y="1303676"/>
                </a:cubicBezTo>
                <a:cubicBezTo>
                  <a:pt x="5699362" y="1303676"/>
                  <a:pt x="5696555" y="1303676"/>
                  <a:pt x="5696555" y="1303676"/>
                </a:cubicBezTo>
                <a:close/>
                <a:moveTo>
                  <a:pt x="5695152" y="1303676"/>
                </a:moveTo>
                <a:cubicBezTo>
                  <a:pt x="5692345" y="1306482"/>
                  <a:pt x="5689538" y="1306482"/>
                  <a:pt x="5689538" y="1309289"/>
                </a:cubicBezTo>
                <a:cubicBezTo>
                  <a:pt x="5689538" y="1306482"/>
                  <a:pt x="5692345" y="1306482"/>
                  <a:pt x="5695152" y="1306482"/>
                </a:cubicBezTo>
                <a:cubicBezTo>
                  <a:pt x="5695152" y="1306482"/>
                  <a:pt x="5695152" y="1306482"/>
                  <a:pt x="5695152" y="1303676"/>
                </a:cubicBezTo>
                <a:close/>
                <a:moveTo>
                  <a:pt x="4724060" y="1303676"/>
                </a:moveTo>
                <a:cubicBezTo>
                  <a:pt x="4721254" y="1306482"/>
                  <a:pt x="4721254" y="1306482"/>
                  <a:pt x="4718447" y="1306482"/>
                </a:cubicBezTo>
                <a:cubicBezTo>
                  <a:pt x="4718447" y="1306482"/>
                  <a:pt x="4718447" y="1306482"/>
                  <a:pt x="4718447" y="1309289"/>
                </a:cubicBezTo>
                <a:cubicBezTo>
                  <a:pt x="4721254" y="1306482"/>
                  <a:pt x="4721254" y="1306482"/>
                  <a:pt x="4724060" y="1306482"/>
                </a:cubicBezTo>
                <a:cubicBezTo>
                  <a:pt x="4724060" y="1306482"/>
                  <a:pt x="4724060" y="1306482"/>
                  <a:pt x="4724060" y="1303676"/>
                </a:cubicBezTo>
                <a:close/>
                <a:moveTo>
                  <a:pt x="5735848" y="1302272"/>
                </a:moveTo>
                <a:cubicBezTo>
                  <a:pt x="5735848" y="1302272"/>
                  <a:pt x="5735848" y="1303676"/>
                  <a:pt x="5735848" y="1303676"/>
                </a:cubicBezTo>
                <a:cubicBezTo>
                  <a:pt x="5737952" y="1303676"/>
                  <a:pt x="5735848" y="1303676"/>
                  <a:pt x="5740058" y="1303676"/>
                </a:cubicBezTo>
                <a:cubicBezTo>
                  <a:pt x="5737952" y="1302272"/>
                  <a:pt x="5735848" y="1302272"/>
                  <a:pt x="5735848" y="1302272"/>
                </a:cubicBezTo>
                <a:close/>
                <a:moveTo>
                  <a:pt x="5733042" y="1302272"/>
                </a:moveTo>
                <a:cubicBezTo>
                  <a:pt x="5730702" y="1302272"/>
                  <a:pt x="5728364" y="1304611"/>
                  <a:pt x="5726024" y="1304611"/>
                </a:cubicBezTo>
                <a:cubicBezTo>
                  <a:pt x="5726024" y="1306950"/>
                  <a:pt x="5726024" y="1306950"/>
                  <a:pt x="5728364" y="1309289"/>
                </a:cubicBezTo>
                <a:cubicBezTo>
                  <a:pt x="5728364" y="1309289"/>
                  <a:pt x="5730702" y="1306950"/>
                  <a:pt x="5730702" y="1306950"/>
                </a:cubicBezTo>
                <a:cubicBezTo>
                  <a:pt x="5733042" y="1302272"/>
                  <a:pt x="5728364" y="1306950"/>
                  <a:pt x="5733042" y="1302272"/>
                </a:cubicBezTo>
                <a:close/>
                <a:moveTo>
                  <a:pt x="4739497" y="1302272"/>
                </a:moveTo>
                <a:cubicBezTo>
                  <a:pt x="4739497" y="1302272"/>
                  <a:pt x="4739497" y="1303676"/>
                  <a:pt x="4739497" y="1303676"/>
                </a:cubicBezTo>
                <a:cubicBezTo>
                  <a:pt x="4739497" y="1303676"/>
                  <a:pt x="4741602" y="1303676"/>
                  <a:pt x="4741602" y="1303676"/>
                </a:cubicBezTo>
                <a:cubicBezTo>
                  <a:pt x="4741602" y="1303676"/>
                  <a:pt x="4741602" y="1303676"/>
                  <a:pt x="4743708" y="1303676"/>
                </a:cubicBezTo>
                <a:cubicBezTo>
                  <a:pt x="4741602" y="1302272"/>
                  <a:pt x="4741602" y="1302272"/>
                  <a:pt x="4739497" y="1302272"/>
                </a:cubicBezTo>
                <a:close/>
                <a:moveTo>
                  <a:pt x="4711431" y="1302272"/>
                </a:moveTo>
                <a:cubicBezTo>
                  <a:pt x="4711431" y="1302272"/>
                  <a:pt x="4714238" y="1302272"/>
                  <a:pt x="4717044" y="1303676"/>
                </a:cubicBezTo>
                <a:cubicBezTo>
                  <a:pt x="4717044" y="1303676"/>
                  <a:pt x="4717044" y="1303676"/>
                  <a:pt x="4717044" y="1302272"/>
                </a:cubicBezTo>
                <a:cubicBezTo>
                  <a:pt x="4714238" y="1302272"/>
                  <a:pt x="4714238" y="1302272"/>
                  <a:pt x="4714238" y="1302272"/>
                </a:cubicBezTo>
                <a:cubicBezTo>
                  <a:pt x="4711431" y="1302272"/>
                  <a:pt x="4711431" y="1302272"/>
                  <a:pt x="4711431" y="1302272"/>
                </a:cubicBezTo>
                <a:close/>
                <a:moveTo>
                  <a:pt x="5724622" y="1295256"/>
                </a:moveTo>
                <a:lnTo>
                  <a:pt x="5720253" y="1296730"/>
                </a:lnTo>
                <a:lnTo>
                  <a:pt x="5721751" y="1295962"/>
                </a:lnTo>
                <a:close/>
                <a:moveTo>
                  <a:pt x="5624986" y="1295256"/>
                </a:moveTo>
                <a:cubicBezTo>
                  <a:pt x="5623583" y="1298063"/>
                  <a:pt x="5624986" y="1295256"/>
                  <a:pt x="5624986" y="1298063"/>
                </a:cubicBezTo>
                <a:cubicBezTo>
                  <a:pt x="5624986" y="1295256"/>
                  <a:pt x="5624986" y="1295256"/>
                  <a:pt x="5624986" y="1295256"/>
                </a:cubicBezTo>
                <a:close/>
                <a:moveTo>
                  <a:pt x="4767564" y="1295256"/>
                </a:moveTo>
                <a:cubicBezTo>
                  <a:pt x="4767564" y="1295256"/>
                  <a:pt x="4767564" y="1295256"/>
                  <a:pt x="4767564" y="1298063"/>
                </a:cubicBezTo>
                <a:cubicBezTo>
                  <a:pt x="4767564" y="1298063"/>
                  <a:pt x="4768967" y="1298063"/>
                  <a:pt x="4768967" y="1298063"/>
                </a:cubicBezTo>
                <a:cubicBezTo>
                  <a:pt x="4767564" y="1295256"/>
                  <a:pt x="4767564" y="1295256"/>
                  <a:pt x="4767564" y="1295256"/>
                </a:cubicBezTo>
                <a:close/>
                <a:moveTo>
                  <a:pt x="5709272" y="1294203"/>
                </a:moveTo>
                <a:cubicBezTo>
                  <a:pt x="5708482" y="1293852"/>
                  <a:pt x="5707430" y="1293852"/>
                  <a:pt x="5706378" y="1295256"/>
                </a:cubicBezTo>
                <a:cubicBezTo>
                  <a:pt x="5708482" y="1295256"/>
                  <a:pt x="5708482" y="1295256"/>
                  <a:pt x="5710588" y="1295256"/>
                </a:cubicBezTo>
                <a:cubicBezTo>
                  <a:pt x="5710588" y="1295256"/>
                  <a:pt x="5710062" y="1294554"/>
                  <a:pt x="5709272" y="1294203"/>
                </a:cubicBezTo>
                <a:close/>
                <a:moveTo>
                  <a:pt x="4754934" y="1292449"/>
                </a:moveTo>
                <a:cubicBezTo>
                  <a:pt x="4752828" y="1292449"/>
                  <a:pt x="4752828" y="1295256"/>
                  <a:pt x="4750724" y="1295256"/>
                </a:cubicBezTo>
                <a:cubicBezTo>
                  <a:pt x="4752828" y="1295256"/>
                  <a:pt x="4754934" y="1295256"/>
                  <a:pt x="4754934" y="1295256"/>
                </a:cubicBezTo>
                <a:cubicBezTo>
                  <a:pt x="4754934" y="1295256"/>
                  <a:pt x="4754934" y="1292449"/>
                  <a:pt x="4754934" y="1292449"/>
                </a:cubicBezTo>
                <a:close/>
                <a:moveTo>
                  <a:pt x="4780894" y="1291046"/>
                </a:moveTo>
                <a:cubicBezTo>
                  <a:pt x="4778790" y="1293151"/>
                  <a:pt x="4778790" y="1293151"/>
                  <a:pt x="4778790" y="1293151"/>
                </a:cubicBezTo>
                <a:cubicBezTo>
                  <a:pt x="4780894" y="1293151"/>
                  <a:pt x="4780894" y="1293151"/>
                  <a:pt x="4780894" y="1295257"/>
                </a:cubicBezTo>
                <a:cubicBezTo>
                  <a:pt x="4783000" y="1293151"/>
                  <a:pt x="4785105" y="1293151"/>
                  <a:pt x="4787210" y="1293151"/>
                </a:cubicBezTo>
                <a:cubicBezTo>
                  <a:pt x="4785105" y="1293151"/>
                  <a:pt x="4783000" y="1291046"/>
                  <a:pt x="4780894" y="1291046"/>
                </a:cubicBezTo>
                <a:close/>
                <a:moveTo>
                  <a:pt x="4775984" y="1291046"/>
                </a:moveTo>
                <a:cubicBezTo>
                  <a:pt x="4775984" y="1291046"/>
                  <a:pt x="4773176" y="1291046"/>
                  <a:pt x="4773176" y="1293151"/>
                </a:cubicBezTo>
                <a:cubicBezTo>
                  <a:pt x="4773176" y="1293151"/>
                  <a:pt x="4773176" y="1295257"/>
                  <a:pt x="4773176" y="1295257"/>
                </a:cubicBezTo>
                <a:cubicBezTo>
                  <a:pt x="4775984" y="1295257"/>
                  <a:pt x="4775984" y="1295257"/>
                  <a:pt x="4778790" y="1295257"/>
                </a:cubicBezTo>
                <a:cubicBezTo>
                  <a:pt x="4778790" y="1295257"/>
                  <a:pt x="4778790" y="1293151"/>
                  <a:pt x="4775984" y="1291046"/>
                </a:cubicBezTo>
                <a:close/>
                <a:moveTo>
                  <a:pt x="4753180" y="1287537"/>
                </a:moveTo>
                <a:cubicBezTo>
                  <a:pt x="4752828" y="1288239"/>
                  <a:pt x="4752126" y="1289642"/>
                  <a:pt x="4750724" y="1291046"/>
                </a:cubicBezTo>
                <a:cubicBezTo>
                  <a:pt x="4750724" y="1288239"/>
                  <a:pt x="4753530" y="1288239"/>
                  <a:pt x="4753530" y="1288239"/>
                </a:cubicBezTo>
                <a:cubicBezTo>
                  <a:pt x="4753530" y="1286835"/>
                  <a:pt x="4753530" y="1286835"/>
                  <a:pt x="4753180" y="1287537"/>
                </a:cubicBezTo>
                <a:close/>
                <a:moveTo>
                  <a:pt x="5686147" y="1287438"/>
                </a:moveTo>
                <a:lnTo>
                  <a:pt x="5685680" y="1288240"/>
                </a:lnTo>
                <a:lnTo>
                  <a:pt x="5684543" y="1288240"/>
                </a:lnTo>
                <a:close/>
                <a:moveTo>
                  <a:pt x="5714798" y="1285432"/>
                </a:moveTo>
                <a:cubicBezTo>
                  <a:pt x="5714798" y="1288239"/>
                  <a:pt x="5712693" y="1288239"/>
                  <a:pt x="5710588" y="1288239"/>
                </a:cubicBezTo>
                <a:cubicBezTo>
                  <a:pt x="5710588" y="1288239"/>
                  <a:pt x="5710588" y="1288239"/>
                  <a:pt x="5710588" y="1291046"/>
                </a:cubicBezTo>
                <a:cubicBezTo>
                  <a:pt x="5712693" y="1291046"/>
                  <a:pt x="5712693" y="1288239"/>
                  <a:pt x="5712693" y="1288239"/>
                </a:cubicBezTo>
                <a:cubicBezTo>
                  <a:pt x="5712693" y="1288239"/>
                  <a:pt x="5714798" y="1288239"/>
                  <a:pt x="5714798" y="1285432"/>
                </a:cubicBezTo>
                <a:close/>
                <a:moveTo>
                  <a:pt x="4764757" y="1285432"/>
                </a:moveTo>
                <a:cubicBezTo>
                  <a:pt x="4764757" y="1288239"/>
                  <a:pt x="4761950" y="1288239"/>
                  <a:pt x="4761950" y="1288239"/>
                </a:cubicBezTo>
                <a:cubicBezTo>
                  <a:pt x="4764757" y="1288239"/>
                  <a:pt x="4764757" y="1288239"/>
                  <a:pt x="4764757" y="1288239"/>
                </a:cubicBezTo>
                <a:cubicBezTo>
                  <a:pt x="4767564" y="1288239"/>
                  <a:pt x="4767564" y="1288239"/>
                  <a:pt x="4767564" y="1285432"/>
                </a:cubicBezTo>
                <a:cubicBezTo>
                  <a:pt x="4767564" y="1285432"/>
                  <a:pt x="4764757" y="1285432"/>
                  <a:pt x="4764757" y="1285432"/>
                </a:cubicBezTo>
                <a:close/>
                <a:moveTo>
                  <a:pt x="4736690" y="1281223"/>
                </a:moveTo>
                <a:cubicBezTo>
                  <a:pt x="4736690" y="1284029"/>
                  <a:pt x="4735287" y="1284029"/>
                  <a:pt x="4735287" y="1284029"/>
                </a:cubicBezTo>
                <a:cubicBezTo>
                  <a:pt x="4735287" y="1284029"/>
                  <a:pt x="4736690" y="1284029"/>
                  <a:pt x="4736690" y="1284029"/>
                </a:cubicBezTo>
                <a:cubicBezTo>
                  <a:pt x="4736690" y="1284029"/>
                  <a:pt x="4736690" y="1281223"/>
                  <a:pt x="4736690" y="1281223"/>
                </a:cubicBezTo>
                <a:close/>
                <a:moveTo>
                  <a:pt x="5745758" y="1277714"/>
                </a:moveTo>
                <a:cubicBezTo>
                  <a:pt x="5745496" y="1277714"/>
                  <a:pt x="5744969" y="1278415"/>
                  <a:pt x="5742864" y="1279819"/>
                </a:cubicBezTo>
                <a:cubicBezTo>
                  <a:pt x="5744969" y="1279819"/>
                  <a:pt x="5747074" y="1279819"/>
                  <a:pt x="5747074" y="1279819"/>
                </a:cubicBezTo>
                <a:cubicBezTo>
                  <a:pt x="5746022" y="1278415"/>
                  <a:pt x="5746022" y="1277714"/>
                  <a:pt x="5745758" y="1277714"/>
                </a:cubicBezTo>
                <a:close/>
                <a:moveTo>
                  <a:pt x="4714238" y="1277012"/>
                </a:moveTo>
                <a:cubicBezTo>
                  <a:pt x="4716576" y="1278416"/>
                  <a:pt x="4718916" y="1278416"/>
                  <a:pt x="4721254" y="1278416"/>
                </a:cubicBezTo>
                <a:cubicBezTo>
                  <a:pt x="4721254" y="1277012"/>
                  <a:pt x="4721254" y="1278416"/>
                  <a:pt x="4721254" y="1277012"/>
                </a:cubicBezTo>
                <a:cubicBezTo>
                  <a:pt x="4721254" y="1277012"/>
                  <a:pt x="4721254" y="1277012"/>
                  <a:pt x="4718916" y="1277012"/>
                </a:cubicBezTo>
                <a:cubicBezTo>
                  <a:pt x="4716576" y="1277012"/>
                  <a:pt x="4716576" y="1277012"/>
                  <a:pt x="4714238" y="1277012"/>
                </a:cubicBezTo>
                <a:close/>
                <a:moveTo>
                  <a:pt x="4771773" y="1274206"/>
                </a:moveTo>
                <a:cubicBezTo>
                  <a:pt x="4771773" y="1274206"/>
                  <a:pt x="4768966" y="1277012"/>
                  <a:pt x="4768966" y="1277012"/>
                </a:cubicBezTo>
                <a:cubicBezTo>
                  <a:pt x="4768966" y="1277012"/>
                  <a:pt x="4771773" y="1277012"/>
                  <a:pt x="4771773" y="1277012"/>
                </a:cubicBezTo>
                <a:cubicBezTo>
                  <a:pt x="4771773" y="1274206"/>
                  <a:pt x="4771773" y="1274206"/>
                  <a:pt x="4771773" y="1274206"/>
                </a:cubicBezTo>
                <a:close/>
                <a:moveTo>
                  <a:pt x="5761108" y="1272803"/>
                </a:moveTo>
                <a:cubicBezTo>
                  <a:pt x="5759002" y="1272803"/>
                  <a:pt x="5756897" y="1274207"/>
                  <a:pt x="5756897" y="1274207"/>
                </a:cubicBezTo>
                <a:lnTo>
                  <a:pt x="5759002" y="1274207"/>
                </a:lnTo>
                <a:cubicBezTo>
                  <a:pt x="5761108" y="1272803"/>
                  <a:pt x="5761108" y="1272803"/>
                  <a:pt x="5761108" y="1272803"/>
                </a:cubicBezTo>
                <a:close/>
                <a:moveTo>
                  <a:pt x="5749881" y="1272803"/>
                </a:moveTo>
                <a:cubicBezTo>
                  <a:pt x="5752220" y="1274908"/>
                  <a:pt x="5752220" y="1274908"/>
                  <a:pt x="5752220" y="1274908"/>
                </a:cubicBezTo>
                <a:cubicBezTo>
                  <a:pt x="5752220" y="1274908"/>
                  <a:pt x="5752220" y="1274908"/>
                  <a:pt x="5752220" y="1277013"/>
                </a:cubicBezTo>
                <a:cubicBezTo>
                  <a:pt x="5752220" y="1274908"/>
                  <a:pt x="5754559" y="1274908"/>
                  <a:pt x="5754559" y="1274908"/>
                </a:cubicBezTo>
                <a:cubicBezTo>
                  <a:pt x="5754559" y="1272803"/>
                  <a:pt x="5754559" y="1274908"/>
                  <a:pt x="5756898" y="1272803"/>
                </a:cubicBezTo>
                <a:cubicBezTo>
                  <a:pt x="5756898" y="1272803"/>
                  <a:pt x="5754559" y="1272803"/>
                  <a:pt x="5754559" y="1272803"/>
                </a:cubicBezTo>
                <a:cubicBezTo>
                  <a:pt x="5752220" y="1272803"/>
                  <a:pt x="5752220" y="1272803"/>
                  <a:pt x="5749881" y="1272803"/>
                </a:cubicBezTo>
                <a:close/>
                <a:moveTo>
                  <a:pt x="5661940" y="1267190"/>
                </a:moveTo>
                <a:cubicBezTo>
                  <a:pt x="5659602" y="1269996"/>
                  <a:pt x="5659602" y="1269996"/>
                  <a:pt x="5657262" y="1269996"/>
                </a:cubicBezTo>
                <a:cubicBezTo>
                  <a:pt x="5659602" y="1269996"/>
                  <a:pt x="5661940" y="1269996"/>
                  <a:pt x="5661940" y="1269996"/>
                </a:cubicBezTo>
                <a:cubicBezTo>
                  <a:pt x="5664280" y="1269996"/>
                  <a:pt x="5664280" y="1267190"/>
                  <a:pt x="5664280" y="1267190"/>
                </a:cubicBezTo>
                <a:cubicBezTo>
                  <a:pt x="5664280" y="1267190"/>
                  <a:pt x="5661940" y="1267190"/>
                  <a:pt x="5661940" y="1267190"/>
                </a:cubicBezTo>
                <a:close/>
                <a:moveTo>
                  <a:pt x="5717606" y="1265786"/>
                </a:moveTo>
                <a:cubicBezTo>
                  <a:pt x="5715150" y="1265786"/>
                  <a:pt x="5712693" y="1265786"/>
                  <a:pt x="5712693" y="1268125"/>
                </a:cubicBezTo>
                <a:cubicBezTo>
                  <a:pt x="5712693" y="1268125"/>
                  <a:pt x="5710238" y="1268125"/>
                  <a:pt x="5710238" y="1268125"/>
                </a:cubicBezTo>
                <a:cubicBezTo>
                  <a:pt x="5710238" y="1270464"/>
                  <a:pt x="5707782" y="1270464"/>
                  <a:pt x="5707782" y="1272803"/>
                </a:cubicBezTo>
                <a:cubicBezTo>
                  <a:pt x="5710238" y="1272803"/>
                  <a:pt x="5712693" y="1270464"/>
                  <a:pt x="5715150" y="1270464"/>
                </a:cubicBezTo>
                <a:cubicBezTo>
                  <a:pt x="5717606" y="1268125"/>
                  <a:pt x="5717606" y="1268125"/>
                  <a:pt x="5717606" y="1265786"/>
                </a:cubicBezTo>
                <a:close/>
                <a:moveTo>
                  <a:pt x="4771773" y="1265786"/>
                </a:moveTo>
                <a:cubicBezTo>
                  <a:pt x="4771773" y="1265786"/>
                  <a:pt x="4768966" y="1267190"/>
                  <a:pt x="4768966" y="1267190"/>
                </a:cubicBezTo>
                <a:cubicBezTo>
                  <a:pt x="4768966" y="1267190"/>
                  <a:pt x="4768966" y="1267190"/>
                  <a:pt x="4771773" y="1267190"/>
                </a:cubicBezTo>
                <a:cubicBezTo>
                  <a:pt x="4771773" y="1267190"/>
                  <a:pt x="4771773" y="1265786"/>
                  <a:pt x="4771773" y="1265786"/>
                </a:cubicBezTo>
                <a:close/>
                <a:moveTo>
                  <a:pt x="4768967" y="1262979"/>
                </a:moveTo>
                <a:cubicBezTo>
                  <a:pt x="4764757" y="1265786"/>
                  <a:pt x="4766862" y="1262979"/>
                  <a:pt x="4766862" y="1265786"/>
                </a:cubicBezTo>
                <a:cubicBezTo>
                  <a:pt x="4766862" y="1265786"/>
                  <a:pt x="4766862" y="1262979"/>
                  <a:pt x="4768967" y="1262979"/>
                </a:cubicBezTo>
                <a:close/>
                <a:moveTo>
                  <a:pt x="4749022" y="1260746"/>
                </a:moveTo>
                <a:cubicBezTo>
                  <a:pt x="4749022" y="1260746"/>
                  <a:pt x="4748456" y="1261321"/>
                  <a:pt x="4746189" y="1262469"/>
                </a:cubicBezTo>
                <a:cubicBezTo>
                  <a:pt x="4746189" y="1262469"/>
                  <a:pt x="4707652" y="1267061"/>
                  <a:pt x="4696318" y="1280839"/>
                </a:cubicBezTo>
                <a:cubicBezTo>
                  <a:pt x="4696318" y="1280839"/>
                  <a:pt x="4698584" y="1278543"/>
                  <a:pt x="4698584" y="1278543"/>
                </a:cubicBezTo>
                <a:cubicBezTo>
                  <a:pt x="4696318" y="1280839"/>
                  <a:pt x="4694050" y="1280839"/>
                  <a:pt x="4691784" y="1283136"/>
                </a:cubicBezTo>
                <a:cubicBezTo>
                  <a:pt x="4691784" y="1283136"/>
                  <a:pt x="4694050" y="1283136"/>
                  <a:pt x="4694050" y="1283136"/>
                </a:cubicBezTo>
                <a:cubicBezTo>
                  <a:pt x="4705384" y="1285432"/>
                  <a:pt x="4734854" y="1262469"/>
                  <a:pt x="4748456" y="1264765"/>
                </a:cubicBezTo>
                <a:cubicBezTo>
                  <a:pt x="4748456" y="1262469"/>
                  <a:pt x="4748456" y="1262469"/>
                  <a:pt x="4748456" y="1262469"/>
                </a:cubicBezTo>
                <a:cubicBezTo>
                  <a:pt x="4748456" y="1261321"/>
                  <a:pt x="4749022" y="1260746"/>
                  <a:pt x="4749022" y="1260746"/>
                </a:cubicBezTo>
                <a:close/>
                <a:moveTo>
                  <a:pt x="4773878" y="1255963"/>
                </a:moveTo>
                <a:cubicBezTo>
                  <a:pt x="4773878" y="1258770"/>
                  <a:pt x="4773878" y="1258770"/>
                  <a:pt x="4771773" y="1258770"/>
                </a:cubicBezTo>
                <a:cubicBezTo>
                  <a:pt x="4771773" y="1258770"/>
                  <a:pt x="4773878" y="1258770"/>
                  <a:pt x="4773878" y="1258770"/>
                </a:cubicBezTo>
                <a:cubicBezTo>
                  <a:pt x="4773878" y="1258770"/>
                  <a:pt x="4775984" y="1258770"/>
                  <a:pt x="4775984" y="1258770"/>
                </a:cubicBezTo>
                <a:cubicBezTo>
                  <a:pt x="4775984" y="1258770"/>
                  <a:pt x="4775984" y="1258770"/>
                  <a:pt x="4773878" y="1255963"/>
                </a:cubicBezTo>
                <a:close/>
                <a:moveTo>
                  <a:pt x="4759844" y="1255963"/>
                </a:moveTo>
                <a:cubicBezTo>
                  <a:pt x="4757740" y="1258770"/>
                  <a:pt x="4757740" y="1258770"/>
                  <a:pt x="4757740" y="1258770"/>
                </a:cubicBezTo>
                <a:cubicBezTo>
                  <a:pt x="4757740" y="1258770"/>
                  <a:pt x="4759844" y="1258770"/>
                  <a:pt x="4759844" y="1258770"/>
                </a:cubicBezTo>
                <a:cubicBezTo>
                  <a:pt x="4761950" y="1255963"/>
                  <a:pt x="4761950" y="1255963"/>
                  <a:pt x="4761950" y="1255963"/>
                </a:cubicBezTo>
                <a:cubicBezTo>
                  <a:pt x="4759844" y="1255963"/>
                  <a:pt x="4759844" y="1255963"/>
                  <a:pt x="4759844" y="1255963"/>
                </a:cubicBezTo>
                <a:close/>
                <a:moveTo>
                  <a:pt x="5751285" y="1251753"/>
                </a:moveTo>
                <a:cubicBezTo>
                  <a:pt x="5748946" y="1251753"/>
                  <a:pt x="5746607" y="1251753"/>
                  <a:pt x="5744268" y="1254559"/>
                </a:cubicBezTo>
                <a:cubicBezTo>
                  <a:pt x="5744268" y="1254559"/>
                  <a:pt x="5744268" y="1254559"/>
                  <a:pt x="5746607" y="1254559"/>
                </a:cubicBezTo>
                <a:cubicBezTo>
                  <a:pt x="5748946" y="1254559"/>
                  <a:pt x="5748946" y="1254559"/>
                  <a:pt x="5748946" y="1254559"/>
                </a:cubicBezTo>
                <a:cubicBezTo>
                  <a:pt x="5748946" y="1251753"/>
                  <a:pt x="5748946" y="1251753"/>
                  <a:pt x="5751285" y="1251753"/>
                </a:cubicBezTo>
                <a:close/>
                <a:moveTo>
                  <a:pt x="4766862" y="1251753"/>
                </a:moveTo>
                <a:lnTo>
                  <a:pt x="4766862" y="1252104"/>
                </a:lnTo>
                <a:lnTo>
                  <a:pt x="4766808" y="1252130"/>
                </a:lnTo>
                <a:close/>
                <a:moveTo>
                  <a:pt x="4764757" y="1251753"/>
                </a:moveTo>
                <a:cubicBezTo>
                  <a:pt x="4764757" y="1251753"/>
                  <a:pt x="4761950" y="1251753"/>
                  <a:pt x="4761950" y="1253156"/>
                </a:cubicBezTo>
                <a:cubicBezTo>
                  <a:pt x="4761950" y="1253156"/>
                  <a:pt x="4764757" y="1253156"/>
                  <a:pt x="4764757" y="1253156"/>
                </a:cubicBezTo>
                <a:lnTo>
                  <a:pt x="4766808" y="1252130"/>
                </a:lnTo>
                <a:lnTo>
                  <a:pt x="4766336" y="1255437"/>
                </a:lnTo>
                <a:cubicBezTo>
                  <a:pt x="4766336" y="1255963"/>
                  <a:pt x="4766862" y="1255963"/>
                  <a:pt x="4768967" y="1255963"/>
                </a:cubicBezTo>
                <a:cubicBezTo>
                  <a:pt x="4768967" y="1255963"/>
                  <a:pt x="4766862" y="1253858"/>
                  <a:pt x="4766862" y="1253858"/>
                </a:cubicBezTo>
                <a:lnTo>
                  <a:pt x="4766862" y="1252104"/>
                </a:lnTo>
                <a:lnTo>
                  <a:pt x="4767564" y="1251753"/>
                </a:lnTo>
                <a:lnTo>
                  <a:pt x="4766862" y="1251753"/>
                </a:lnTo>
                <a:close/>
                <a:moveTo>
                  <a:pt x="4761950" y="1251753"/>
                </a:moveTo>
                <a:cubicBezTo>
                  <a:pt x="4759611" y="1251753"/>
                  <a:pt x="4757272" y="1253858"/>
                  <a:pt x="4754933" y="1253858"/>
                </a:cubicBezTo>
                <a:cubicBezTo>
                  <a:pt x="4754933" y="1255963"/>
                  <a:pt x="4754933" y="1255963"/>
                  <a:pt x="4754933" y="1255963"/>
                </a:cubicBezTo>
                <a:cubicBezTo>
                  <a:pt x="4757272" y="1255963"/>
                  <a:pt x="4757272" y="1255963"/>
                  <a:pt x="4759611" y="1255963"/>
                </a:cubicBezTo>
                <a:cubicBezTo>
                  <a:pt x="4759611" y="1253858"/>
                  <a:pt x="4761950" y="1251753"/>
                  <a:pt x="4761950" y="1251753"/>
                </a:cubicBezTo>
                <a:close/>
                <a:moveTo>
                  <a:pt x="4760546" y="1248946"/>
                </a:moveTo>
                <a:cubicBezTo>
                  <a:pt x="4760546" y="1251753"/>
                  <a:pt x="4760546" y="1251753"/>
                  <a:pt x="4760546" y="1251753"/>
                </a:cubicBezTo>
                <a:cubicBezTo>
                  <a:pt x="4761950" y="1251753"/>
                  <a:pt x="4761950" y="1248946"/>
                  <a:pt x="4761950" y="1248946"/>
                </a:cubicBezTo>
                <a:cubicBezTo>
                  <a:pt x="4761950" y="1248946"/>
                  <a:pt x="4760546" y="1248946"/>
                  <a:pt x="4760546" y="1248946"/>
                </a:cubicBezTo>
                <a:close/>
                <a:moveTo>
                  <a:pt x="4746514" y="1248946"/>
                </a:moveTo>
                <a:cubicBezTo>
                  <a:pt x="4746514" y="1251753"/>
                  <a:pt x="4746514" y="1251753"/>
                  <a:pt x="4746514" y="1251753"/>
                </a:cubicBezTo>
                <a:cubicBezTo>
                  <a:pt x="4748618" y="1251753"/>
                  <a:pt x="4748618" y="1251753"/>
                  <a:pt x="4750724" y="1251753"/>
                </a:cubicBezTo>
                <a:cubicBezTo>
                  <a:pt x="4748618" y="1248946"/>
                  <a:pt x="4748618" y="1248946"/>
                  <a:pt x="4746514" y="1248946"/>
                </a:cubicBezTo>
                <a:close/>
                <a:moveTo>
                  <a:pt x="4736690" y="1247543"/>
                </a:moveTo>
                <a:cubicBezTo>
                  <a:pt x="4734352" y="1249415"/>
                  <a:pt x="4732012" y="1251285"/>
                  <a:pt x="4729674" y="1253156"/>
                </a:cubicBezTo>
                <a:cubicBezTo>
                  <a:pt x="4734352" y="1253156"/>
                  <a:pt x="4734352" y="1251285"/>
                  <a:pt x="4734352" y="1251285"/>
                </a:cubicBezTo>
                <a:cubicBezTo>
                  <a:pt x="4736690" y="1251285"/>
                  <a:pt x="4736690" y="1251285"/>
                  <a:pt x="4736690" y="1251285"/>
                </a:cubicBezTo>
                <a:cubicBezTo>
                  <a:pt x="4736690" y="1249415"/>
                  <a:pt x="4736690" y="1249415"/>
                  <a:pt x="4736690" y="1247543"/>
                </a:cubicBezTo>
                <a:close/>
                <a:moveTo>
                  <a:pt x="4754934" y="1241930"/>
                </a:moveTo>
                <a:cubicBezTo>
                  <a:pt x="4752828" y="1241930"/>
                  <a:pt x="4752828" y="1244737"/>
                  <a:pt x="4752828" y="1244737"/>
                </a:cubicBezTo>
                <a:cubicBezTo>
                  <a:pt x="4752828" y="1244737"/>
                  <a:pt x="4752828" y="1244737"/>
                  <a:pt x="4754934" y="1244737"/>
                </a:cubicBezTo>
                <a:cubicBezTo>
                  <a:pt x="4752828" y="1247543"/>
                  <a:pt x="4750724" y="1244737"/>
                  <a:pt x="4752828" y="1247543"/>
                </a:cubicBezTo>
                <a:cubicBezTo>
                  <a:pt x="4754934" y="1247543"/>
                  <a:pt x="4754934" y="1247543"/>
                  <a:pt x="4754934" y="1247543"/>
                </a:cubicBezTo>
                <a:lnTo>
                  <a:pt x="4754934" y="1244737"/>
                </a:lnTo>
                <a:close/>
                <a:moveTo>
                  <a:pt x="5696555" y="1234913"/>
                </a:moveTo>
                <a:cubicBezTo>
                  <a:pt x="5696555" y="1234913"/>
                  <a:pt x="5695152" y="1234913"/>
                  <a:pt x="5695152" y="1237720"/>
                </a:cubicBezTo>
                <a:cubicBezTo>
                  <a:pt x="5695152" y="1237720"/>
                  <a:pt x="5695152" y="1237720"/>
                  <a:pt x="5696555" y="1237720"/>
                </a:cubicBezTo>
                <a:cubicBezTo>
                  <a:pt x="5696555" y="1234913"/>
                  <a:pt x="5696555" y="1234913"/>
                  <a:pt x="5696555" y="1234913"/>
                </a:cubicBezTo>
                <a:close/>
                <a:moveTo>
                  <a:pt x="5537982" y="1234913"/>
                </a:moveTo>
                <a:cubicBezTo>
                  <a:pt x="5535876" y="1237720"/>
                  <a:pt x="5535876" y="1237720"/>
                  <a:pt x="5535876" y="1237720"/>
                </a:cubicBezTo>
                <a:cubicBezTo>
                  <a:pt x="5533771" y="1237720"/>
                  <a:pt x="5533771" y="1240526"/>
                  <a:pt x="5533771" y="1240526"/>
                </a:cubicBezTo>
                <a:cubicBezTo>
                  <a:pt x="5533771" y="1237720"/>
                  <a:pt x="5535876" y="1237720"/>
                  <a:pt x="5537982" y="1234913"/>
                </a:cubicBezTo>
                <a:close/>
                <a:moveTo>
                  <a:pt x="4764757" y="1233510"/>
                </a:moveTo>
                <a:cubicBezTo>
                  <a:pt x="4764757" y="1233510"/>
                  <a:pt x="4764757" y="1234914"/>
                  <a:pt x="4764757" y="1234914"/>
                </a:cubicBezTo>
                <a:cubicBezTo>
                  <a:pt x="4767564" y="1234914"/>
                  <a:pt x="4767564" y="1234914"/>
                  <a:pt x="4767564" y="1234914"/>
                </a:cubicBezTo>
                <a:cubicBezTo>
                  <a:pt x="4767564" y="1234914"/>
                  <a:pt x="4767564" y="1233510"/>
                  <a:pt x="4764757" y="1233510"/>
                </a:cubicBezTo>
                <a:close/>
                <a:moveTo>
                  <a:pt x="4759844" y="1230704"/>
                </a:moveTo>
                <a:cubicBezTo>
                  <a:pt x="4759844" y="1232808"/>
                  <a:pt x="4757740" y="1232808"/>
                  <a:pt x="4757740" y="1232808"/>
                </a:cubicBezTo>
                <a:cubicBezTo>
                  <a:pt x="4757740" y="1232808"/>
                  <a:pt x="4759844" y="1232808"/>
                  <a:pt x="4759844" y="1232808"/>
                </a:cubicBezTo>
                <a:cubicBezTo>
                  <a:pt x="4759844" y="1234914"/>
                  <a:pt x="4759844" y="1234914"/>
                  <a:pt x="4761950" y="1232808"/>
                </a:cubicBezTo>
                <a:cubicBezTo>
                  <a:pt x="4761950" y="1232808"/>
                  <a:pt x="4761950" y="1232808"/>
                  <a:pt x="4759844" y="1230704"/>
                </a:cubicBezTo>
                <a:close/>
                <a:moveTo>
                  <a:pt x="5713395" y="1229300"/>
                </a:moveTo>
                <a:cubicBezTo>
                  <a:pt x="5713395" y="1231405"/>
                  <a:pt x="5710588" y="1231405"/>
                  <a:pt x="5710588" y="1233510"/>
                </a:cubicBezTo>
                <a:cubicBezTo>
                  <a:pt x="5710588" y="1233510"/>
                  <a:pt x="5710588" y="1233510"/>
                  <a:pt x="5713395" y="1231405"/>
                </a:cubicBezTo>
                <a:cubicBezTo>
                  <a:pt x="5713395" y="1231405"/>
                  <a:pt x="5713395" y="1231405"/>
                  <a:pt x="5713395" y="1229300"/>
                </a:cubicBezTo>
                <a:close/>
                <a:moveTo>
                  <a:pt x="4773176" y="1226493"/>
                </a:moveTo>
                <a:cubicBezTo>
                  <a:pt x="4773176" y="1226493"/>
                  <a:pt x="4771773" y="1226493"/>
                  <a:pt x="4771773" y="1227897"/>
                </a:cubicBezTo>
                <a:cubicBezTo>
                  <a:pt x="4771773" y="1227897"/>
                  <a:pt x="4771773" y="1227897"/>
                  <a:pt x="4773176" y="1227897"/>
                </a:cubicBezTo>
                <a:cubicBezTo>
                  <a:pt x="4773176" y="1226493"/>
                  <a:pt x="4773176" y="1226493"/>
                  <a:pt x="4773176" y="1226493"/>
                </a:cubicBezTo>
                <a:close/>
                <a:moveTo>
                  <a:pt x="5710588" y="1223687"/>
                </a:moveTo>
                <a:cubicBezTo>
                  <a:pt x="5706378" y="1226493"/>
                  <a:pt x="5708482" y="1226493"/>
                  <a:pt x="5706378" y="1226493"/>
                </a:cubicBezTo>
                <a:cubicBezTo>
                  <a:pt x="5708482" y="1226493"/>
                  <a:pt x="5708482" y="1226493"/>
                  <a:pt x="5708482" y="1226493"/>
                </a:cubicBezTo>
                <a:cubicBezTo>
                  <a:pt x="5710588" y="1223687"/>
                  <a:pt x="5710588" y="1223687"/>
                  <a:pt x="5710588" y="1223687"/>
                </a:cubicBezTo>
                <a:close/>
                <a:moveTo>
                  <a:pt x="5735848" y="1222284"/>
                </a:moveTo>
                <a:cubicBezTo>
                  <a:pt x="5735848" y="1222284"/>
                  <a:pt x="5735848" y="1224388"/>
                  <a:pt x="5735848" y="1224388"/>
                </a:cubicBezTo>
                <a:cubicBezTo>
                  <a:pt x="5735848" y="1224388"/>
                  <a:pt x="5735848" y="1226494"/>
                  <a:pt x="5735848" y="1226494"/>
                </a:cubicBezTo>
                <a:cubicBezTo>
                  <a:pt x="5738187" y="1224388"/>
                  <a:pt x="5740526" y="1224388"/>
                  <a:pt x="5742865" y="1222284"/>
                </a:cubicBezTo>
                <a:cubicBezTo>
                  <a:pt x="5740526" y="1222284"/>
                  <a:pt x="5738187" y="1222284"/>
                  <a:pt x="5735848" y="1222284"/>
                </a:cubicBezTo>
                <a:close/>
                <a:moveTo>
                  <a:pt x="4768966" y="1222284"/>
                </a:moveTo>
                <a:cubicBezTo>
                  <a:pt x="4768966" y="1223687"/>
                  <a:pt x="4768966" y="1223687"/>
                  <a:pt x="4768966" y="1223687"/>
                </a:cubicBezTo>
                <a:cubicBezTo>
                  <a:pt x="4768966" y="1223687"/>
                  <a:pt x="4771773" y="1223687"/>
                  <a:pt x="4771773" y="1223687"/>
                </a:cubicBezTo>
                <a:cubicBezTo>
                  <a:pt x="4771773" y="1223687"/>
                  <a:pt x="4768966" y="1223687"/>
                  <a:pt x="4768966" y="1222284"/>
                </a:cubicBezTo>
                <a:close/>
                <a:moveTo>
                  <a:pt x="4761950" y="1222284"/>
                </a:moveTo>
                <a:cubicBezTo>
                  <a:pt x="4764757" y="1222284"/>
                  <a:pt x="4767564" y="1222284"/>
                  <a:pt x="4767564" y="1223687"/>
                </a:cubicBezTo>
                <a:cubicBezTo>
                  <a:pt x="4767564" y="1222284"/>
                  <a:pt x="4767564" y="1222284"/>
                  <a:pt x="4767564" y="1222284"/>
                </a:cubicBezTo>
                <a:cubicBezTo>
                  <a:pt x="4767564" y="1222284"/>
                  <a:pt x="4767564" y="1222284"/>
                  <a:pt x="4764757" y="1222284"/>
                </a:cubicBezTo>
                <a:cubicBezTo>
                  <a:pt x="4764757" y="1222284"/>
                  <a:pt x="4761950" y="1222284"/>
                  <a:pt x="4761950" y="1222284"/>
                </a:cubicBezTo>
                <a:close/>
                <a:moveTo>
                  <a:pt x="4760546" y="1219477"/>
                </a:moveTo>
                <a:cubicBezTo>
                  <a:pt x="4760546" y="1219477"/>
                  <a:pt x="4757740" y="1221582"/>
                  <a:pt x="4754933" y="1221582"/>
                </a:cubicBezTo>
                <a:cubicBezTo>
                  <a:pt x="4757740" y="1221582"/>
                  <a:pt x="4757740" y="1223687"/>
                  <a:pt x="4757740" y="1223687"/>
                </a:cubicBezTo>
                <a:cubicBezTo>
                  <a:pt x="4760546" y="1221582"/>
                  <a:pt x="4760546" y="1221582"/>
                  <a:pt x="4760546" y="1219477"/>
                </a:cubicBezTo>
                <a:close/>
                <a:moveTo>
                  <a:pt x="4750723" y="1219477"/>
                </a:moveTo>
                <a:cubicBezTo>
                  <a:pt x="4750723" y="1222284"/>
                  <a:pt x="4750723" y="1222284"/>
                  <a:pt x="4750723" y="1222284"/>
                </a:cubicBezTo>
                <a:cubicBezTo>
                  <a:pt x="4752828" y="1222284"/>
                  <a:pt x="4752828" y="1219477"/>
                  <a:pt x="4754933" y="1219477"/>
                </a:cubicBezTo>
                <a:cubicBezTo>
                  <a:pt x="4752828" y="1219477"/>
                  <a:pt x="4750723" y="1219477"/>
                  <a:pt x="4750723" y="1219477"/>
                </a:cubicBezTo>
                <a:close/>
                <a:moveTo>
                  <a:pt x="5735848" y="1216670"/>
                </a:moveTo>
                <a:cubicBezTo>
                  <a:pt x="5731638" y="1219477"/>
                  <a:pt x="5733742" y="1216670"/>
                  <a:pt x="5731638" y="1219477"/>
                </a:cubicBezTo>
                <a:cubicBezTo>
                  <a:pt x="5733742" y="1219477"/>
                  <a:pt x="5733742" y="1219477"/>
                  <a:pt x="5735848" y="1216670"/>
                </a:cubicBezTo>
                <a:close/>
                <a:moveTo>
                  <a:pt x="5601130" y="1216670"/>
                </a:moveTo>
                <a:cubicBezTo>
                  <a:pt x="5598791" y="1219477"/>
                  <a:pt x="5596452" y="1219477"/>
                  <a:pt x="5594113" y="1219477"/>
                </a:cubicBezTo>
                <a:cubicBezTo>
                  <a:pt x="5596452" y="1219477"/>
                  <a:pt x="5596452" y="1222284"/>
                  <a:pt x="5596452" y="1222284"/>
                </a:cubicBezTo>
                <a:cubicBezTo>
                  <a:pt x="5598791" y="1222284"/>
                  <a:pt x="5598791" y="1219477"/>
                  <a:pt x="5598791" y="1219477"/>
                </a:cubicBezTo>
                <a:cubicBezTo>
                  <a:pt x="5598791" y="1219477"/>
                  <a:pt x="5598791" y="1219477"/>
                  <a:pt x="5601130" y="1216670"/>
                </a:cubicBezTo>
                <a:close/>
                <a:moveTo>
                  <a:pt x="4791372" y="1215337"/>
                </a:moveTo>
                <a:cubicBezTo>
                  <a:pt x="4793666" y="1215337"/>
                  <a:pt x="4793666" y="1215337"/>
                  <a:pt x="4795960" y="1215337"/>
                </a:cubicBezTo>
                <a:cubicBezTo>
                  <a:pt x="4798252" y="1215337"/>
                  <a:pt x="4795960" y="1215337"/>
                  <a:pt x="4798252" y="1215337"/>
                </a:cubicBezTo>
                <a:cubicBezTo>
                  <a:pt x="4795960" y="1217630"/>
                  <a:pt x="4791372" y="1217630"/>
                  <a:pt x="4789078" y="1219923"/>
                </a:cubicBezTo>
                <a:cubicBezTo>
                  <a:pt x="4791372" y="1217630"/>
                  <a:pt x="4791372" y="1219923"/>
                  <a:pt x="4791372" y="1215337"/>
                </a:cubicBezTo>
                <a:close/>
                <a:moveTo>
                  <a:pt x="4760546" y="1215267"/>
                </a:moveTo>
                <a:cubicBezTo>
                  <a:pt x="4757740" y="1216670"/>
                  <a:pt x="4757740" y="1216670"/>
                  <a:pt x="4757740" y="1216670"/>
                </a:cubicBezTo>
                <a:cubicBezTo>
                  <a:pt x="4757740" y="1216670"/>
                  <a:pt x="4757740" y="1216670"/>
                  <a:pt x="4760546" y="1216670"/>
                </a:cubicBezTo>
                <a:cubicBezTo>
                  <a:pt x="4760546" y="1216670"/>
                  <a:pt x="4760546" y="1216670"/>
                  <a:pt x="4760546" y="1215267"/>
                </a:cubicBezTo>
                <a:close/>
                <a:moveTo>
                  <a:pt x="5662876" y="1212460"/>
                </a:moveTo>
                <a:cubicBezTo>
                  <a:pt x="5662876" y="1216670"/>
                  <a:pt x="5662876" y="1214565"/>
                  <a:pt x="5667086" y="1214565"/>
                </a:cubicBezTo>
                <a:cubicBezTo>
                  <a:pt x="5664980" y="1214565"/>
                  <a:pt x="5664980" y="1212460"/>
                  <a:pt x="5662876" y="1212460"/>
                </a:cubicBezTo>
                <a:close/>
                <a:moveTo>
                  <a:pt x="4768966" y="1209653"/>
                </a:moveTo>
                <a:cubicBezTo>
                  <a:pt x="4768966" y="1209653"/>
                  <a:pt x="4768966" y="1212460"/>
                  <a:pt x="4768966" y="1212460"/>
                </a:cubicBezTo>
                <a:cubicBezTo>
                  <a:pt x="4768966" y="1212460"/>
                  <a:pt x="4768966" y="1212460"/>
                  <a:pt x="4771071" y="1215267"/>
                </a:cubicBezTo>
                <a:cubicBezTo>
                  <a:pt x="4771071" y="1212460"/>
                  <a:pt x="4771071" y="1209653"/>
                  <a:pt x="4773176" y="1209653"/>
                </a:cubicBezTo>
                <a:cubicBezTo>
                  <a:pt x="4771071" y="1209653"/>
                  <a:pt x="4771071" y="1209653"/>
                  <a:pt x="4768966" y="1209653"/>
                </a:cubicBezTo>
                <a:close/>
                <a:moveTo>
                  <a:pt x="5667085" y="1208251"/>
                </a:moveTo>
                <a:cubicBezTo>
                  <a:pt x="5664840" y="1208251"/>
                  <a:pt x="5660350" y="1208251"/>
                  <a:pt x="5658104" y="1210356"/>
                </a:cubicBezTo>
                <a:cubicBezTo>
                  <a:pt x="5658104" y="1212461"/>
                  <a:pt x="5658104" y="1212461"/>
                  <a:pt x="5655858" y="1212461"/>
                </a:cubicBezTo>
                <a:cubicBezTo>
                  <a:pt x="5658104" y="1212461"/>
                  <a:pt x="5658104" y="1212461"/>
                  <a:pt x="5660350" y="1212461"/>
                </a:cubicBezTo>
                <a:cubicBezTo>
                  <a:pt x="5662594" y="1212461"/>
                  <a:pt x="5664840" y="1210356"/>
                  <a:pt x="5667085" y="1210356"/>
                </a:cubicBezTo>
                <a:cubicBezTo>
                  <a:pt x="5662594" y="1210356"/>
                  <a:pt x="5664840" y="1210356"/>
                  <a:pt x="5667085" y="1208251"/>
                </a:cubicBezTo>
                <a:close/>
                <a:moveTo>
                  <a:pt x="5655860" y="1208251"/>
                </a:moveTo>
                <a:cubicBezTo>
                  <a:pt x="5653520" y="1210356"/>
                  <a:pt x="5651182" y="1210356"/>
                  <a:pt x="5648842" y="1212461"/>
                </a:cubicBezTo>
                <a:cubicBezTo>
                  <a:pt x="5651182" y="1212461"/>
                  <a:pt x="5651182" y="1210356"/>
                  <a:pt x="5653520" y="1210356"/>
                </a:cubicBezTo>
                <a:cubicBezTo>
                  <a:pt x="5653520" y="1210356"/>
                  <a:pt x="5653520" y="1210356"/>
                  <a:pt x="5655860" y="1208251"/>
                </a:cubicBezTo>
                <a:close/>
                <a:moveTo>
                  <a:pt x="4764757" y="1208251"/>
                </a:moveTo>
                <a:cubicBezTo>
                  <a:pt x="4762418" y="1208251"/>
                  <a:pt x="4760079" y="1209654"/>
                  <a:pt x="4757740" y="1209654"/>
                </a:cubicBezTo>
                <a:cubicBezTo>
                  <a:pt x="4760079" y="1209654"/>
                  <a:pt x="4762418" y="1209654"/>
                  <a:pt x="4762418" y="1209654"/>
                </a:cubicBezTo>
                <a:cubicBezTo>
                  <a:pt x="4764757" y="1208251"/>
                  <a:pt x="4764757" y="1208251"/>
                  <a:pt x="4764757" y="1208251"/>
                </a:cubicBezTo>
                <a:close/>
                <a:moveTo>
                  <a:pt x="4739496" y="1208251"/>
                </a:moveTo>
                <a:cubicBezTo>
                  <a:pt x="4739496" y="1208251"/>
                  <a:pt x="4739496" y="1208251"/>
                  <a:pt x="4739496" y="1209654"/>
                </a:cubicBezTo>
                <a:cubicBezTo>
                  <a:pt x="4739496" y="1209654"/>
                  <a:pt x="4742303" y="1209654"/>
                  <a:pt x="4742303" y="1209654"/>
                </a:cubicBezTo>
                <a:cubicBezTo>
                  <a:pt x="4742303" y="1208251"/>
                  <a:pt x="4739496" y="1208251"/>
                  <a:pt x="4739496" y="1208251"/>
                </a:cubicBezTo>
                <a:close/>
                <a:moveTo>
                  <a:pt x="5639721" y="1205444"/>
                </a:moveTo>
                <a:cubicBezTo>
                  <a:pt x="5637616" y="1208251"/>
                  <a:pt x="5639721" y="1205444"/>
                  <a:pt x="5637616" y="1208251"/>
                </a:cubicBezTo>
                <a:cubicBezTo>
                  <a:pt x="5637616" y="1208251"/>
                  <a:pt x="5639721" y="1208251"/>
                  <a:pt x="5639721" y="1208251"/>
                </a:cubicBezTo>
                <a:cubicBezTo>
                  <a:pt x="5639721" y="1208251"/>
                  <a:pt x="5639721" y="1208251"/>
                  <a:pt x="5641826" y="1208251"/>
                </a:cubicBezTo>
                <a:cubicBezTo>
                  <a:pt x="5639721" y="1208251"/>
                  <a:pt x="5639721" y="1208251"/>
                  <a:pt x="5639721" y="1205444"/>
                </a:cubicBezTo>
                <a:close/>
                <a:moveTo>
                  <a:pt x="5563240" y="1205444"/>
                </a:moveTo>
                <a:cubicBezTo>
                  <a:pt x="5563240" y="1208251"/>
                  <a:pt x="5563240" y="1205444"/>
                  <a:pt x="5568854" y="1205444"/>
                </a:cubicBezTo>
                <a:cubicBezTo>
                  <a:pt x="5566046" y="1205444"/>
                  <a:pt x="5563240" y="1205444"/>
                  <a:pt x="5563240" y="1205444"/>
                </a:cubicBezTo>
                <a:close/>
                <a:moveTo>
                  <a:pt x="5500092" y="1205444"/>
                </a:moveTo>
                <a:cubicBezTo>
                  <a:pt x="5500092" y="1205444"/>
                  <a:pt x="5497285" y="1208251"/>
                  <a:pt x="5497285" y="1208251"/>
                </a:cubicBezTo>
                <a:cubicBezTo>
                  <a:pt x="5497285" y="1208251"/>
                  <a:pt x="5497285" y="1208251"/>
                  <a:pt x="5500092" y="1208251"/>
                </a:cubicBezTo>
                <a:cubicBezTo>
                  <a:pt x="5500092" y="1208251"/>
                  <a:pt x="5500092" y="1205444"/>
                  <a:pt x="5500092" y="1205444"/>
                </a:cubicBezTo>
                <a:close/>
                <a:moveTo>
                  <a:pt x="5472025" y="1205444"/>
                </a:moveTo>
                <a:cubicBezTo>
                  <a:pt x="5469920" y="1207549"/>
                  <a:pt x="5469920" y="1209654"/>
                  <a:pt x="5467815" y="1209654"/>
                </a:cubicBezTo>
                <a:cubicBezTo>
                  <a:pt x="5467815" y="1209654"/>
                  <a:pt x="5469920" y="1209654"/>
                  <a:pt x="5469920" y="1209654"/>
                </a:cubicBezTo>
                <a:cubicBezTo>
                  <a:pt x="5469920" y="1207549"/>
                  <a:pt x="5472025" y="1207549"/>
                  <a:pt x="5472025" y="1205444"/>
                </a:cubicBezTo>
                <a:close/>
                <a:moveTo>
                  <a:pt x="5341518" y="1205444"/>
                </a:moveTo>
                <a:cubicBezTo>
                  <a:pt x="5339412" y="1207549"/>
                  <a:pt x="5337308" y="1207549"/>
                  <a:pt x="5337308" y="1209654"/>
                </a:cubicBezTo>
                <a:cubicBezTo>
                  <a:pt x="5337308" y="1209654"/>
                  <a:pt x="5337308" y="1209654"/>
                  <a:pt x="5339412" y="1209654"/>
                </a:cubicBezTo>
                <a:cubicBezTo>
                  <a:pt x="5339412" y="1207549"/>
                  <a:pt x="5339412" y="1207549"/>
                  <a:pt x="5341518" y="1205444"/>
                </a:cubicBezTo>
                <a:close/>
                <a:moveTo>
                  <a:pt x="5653052" y="1204040"/>
                </a:moveTo>
                <a:cubicBezTo>
                  <a:pt x="5653052" y="1204040"/>
                  <a:pt x="5650246" y="1204040"/>
                  <a:pt x="5650246" y="1205444"/>
                </a:cubicBezTo>
                <a:cubicBezTo>
                  <a:pt x="5653052" y="1205444"/>
                  <a:pt x="5653052" y="1205444"/>
                  <a:pt x="5653052" y="1205444"/>
                </a:cubicBezTo>
                <a:cubicBezTo>
                  <a:pt x="5653052" y="1204040"/>
                  <a:pt x="5653052" y="1204040"/>
                  <a:pt x="5653052" y="1204040"/>
                </a:cubicBezTo>
                <a:close/>
                <a:moveTo>
                  <a:pt x="5768404" y="1201234"/>
                </a:moveTo>
                <a:cubicBezTo>
                  <a:pt x="5766160" y="1201234"/>
                  <a:pt x="5766160" y="1201234"/>
                  <a:pt x="5763914" y="1204040"/>
                </a:cubicBezTo>
                <a:cubicBezTo>
                  <a:pt x="5766160" y="1204040"/>
                  <a:pt x="5768404" y="1204040"/>
                  <a:pt x="5770650" y="1204040"/>
                </a:cubicBezTo>
                <a:cubicBezTo>
                  <a:pt x="5772896" y="1204040"/>
                  <a:pt x="5772896" y="1201234"/>
                  <a:pt x="5775140" y="1201234"/>
                </a:cubicBezTo>
                <a:lnTo>
                  <a:pt x="5771212" y="1201234"/>
                </a:lnTo>
                <a:cubicBezTo>
                  <a:pt x="5771212" y="1201234"/>
                  <a:pt x="5770650" y="1201234"/>
                  <a:pt x="5770650" y="1201234"/>
                </a:cubicBezTo>
                <a:close/>
                <a:moveTo>
                  <a:pt x="5515528" y="1201234"/>
                </a:moveTo>
                <a:cubicBezTo>
                  <a:pt x="5515528" y="1201234"/>
                  <a:pt x="5512721" y="1204040"/>
                  <a:pt x="5512721" y="1204040"/>
                </a:cubicBezTo>
                <a:cubicBezTo>
                  <a:pt x="5512721" y="1204040"/>
                  <a:pt x="5512721" y="1204040"/>
                  <a:pt x="5515528" y="1204040"/>
                </a:cubicBezTo>
                <a:cubicBezTo>
                  <a:pt x="5515528" y="1201234"/>
                  <a:pt x="5515528" y="1201234"/>
                  <a:pt x="5515528" y="1201234"/>
                </a:cubicBezTo>
                <a:close/>
                <a:moveTo>
                  <a:pt x="4754934" y="1201234"/>
                </a:moveTo>
                <a:cubicBezTo>
                  <a:pt x="4754934" y="1201234"/>
                  <a:pt x="4753530" y="1202637"/>
                  <a:pt x="4753530" y="1202637"/>
                </a:cubicBezTo>
                <a:cubicBezTo>
                  <a:pt x="4753530" y="1202637"/>
                  <a:pt x="4753530" y="1202637"/>
                  <a:pt x="4754934" y="1202637"/>
                </a:cubicBezTo>
                <a:cubicBezTo>
                  <a:pt x="4754934" y="1201234"/>
                  <a:pt x="4754934" y="1201234"/>
                  <a:pt x="4754934" y="1201234"/>
                </a:cubicBezTo>
                <a:close/>
                <a:moveTo>
                  <a:pt x="5297312" y="1198427"/>
                </a:moveTo>
                <a:cubicBezTo>
                  <a:pt x="5297312" y="1201234"/>
                  <a:pt x="5295208" y="1201234"/>
                  <a:pt x="5295208" y="1201234"/>
                </a:cubicBezTo>
                <a:cubicBezTo>
                  <a:pt x="5295208" y="1198427"/>
                  <a:pt x="5297312" y="1198427"/>
                  <a:pt x="5299418" y="1198427"/>
                </a:cubicBezTo>
                <a:cubicBezTo>
                  <a:pt x="5299418" y="1198427"/>
                  <a:pt x="5299418" y="1198427"/>
                  <a:pt x="5297312" y="1198427"/>
                </a:cubicBezTo>
                <a:close/>
                <a:moveTo>
                  <a:pt x="4790016" y="1198427"/>
                </a:moveTo>
                <a:cubicBezTo>
                  <a:pt x="4792120" y="1200532"/>
                  <a:pt x="4792120" y="1202637"/>
                  <a:pt x="4794225" y="1202637"/>
                </a:cubicBezTo>
                <a:cubicBezTo>
                  <a:pt x="4794225" y="1202637"/>
                  <a:pt x="4794225" y="1202637"/>
                  <a:pt x="4796330" y="1202637"/>
                </a:cubicBezTo>
                <a:cubicBezTo>
                  <a:pt x="4796330" y="1200532"/>
                  <a:pt x="4798436" y="1200532"/>
                  <a:pt x="4798436" y="1198427"/>
                </a:cubicBezTo>
                <a:cubicBezTo>
                  <a:pt x="4796330" y="1198427"/>
                  <a:pt x="4792120" y="1198427"/>
                  <a:pt x="4790016" y="1198427"/>
                </a:cubicBezTo>
                <a:close/>
                <a:moveTo>
                  <a:pt x="4771306" y="1198427"/>
                </a:moveTo>
                <a:cubicBezTo>
                  <a:pt x="4771306" y="1200532"/>
                  <a:pt x="4768966" y="1200532"/>
                  <a:pt x="4768966" y="1202637"/>
                </a:cubicBezTo>
                <a:cubicBezTo>
                  <a:pt x="4771306" y="1200532"/>
                  <a:pt x="4773644" y="1200532"/>
                  <a:pt x="4775984" y="1200532"/>
                </a:cubicBezTo>
                <a:cubicBezTo>
                  <a:pt x="4775984" y="1198427"/>
                  <a:pt x="4775984" y="1198427"/>
                  <a:pt x="4775984" y="1198427"/>
                </a:cubicBezTo>
                <a:cubicBezTo>
                  <a:pt x="4773644" y="1198427"/>
                  <a:pt x="4773644" y="1198427"/>
                  <a:pt x="4771306" y="1198427"/>
                </a:cubicBezTo>
                <a:close/>
                <a:moveTo>
                  <a:pt x="4784964" y="1197024"/>
                </a:moveTo>
                <a:cubicBezTo>
                  <a:pt x="4780473" y="1198895"/>
                  <a:pt x="4778228" y="1200766"/>
                  <a:pt x="4775982" y="1202637"/>
                </a:cubicBezTo>
                <a:cubicBezTo>
                  <a:pt x="4780473" y="1200766"/>
                  <a:pt x="4782718" y="1200766"/>
                  <a:pt x="4787209" y="1198895"/>
                </a:cubicBezTo>
                <a:cubicBezTo>
                  <a:pt x="4787209" y="1198895"/>
                  <a:pt x="4784964" y="1197024"/>
                  <a:pt x="4784964" y="1197024"/>
                </a:cubicBezTo>
                <a:close/>
                <a:moveTo>
                  <a:pt x="4821189" y="1196992"/>
                </a:moveTo>
                <a:cubicBezTo>
                  <a:pt x="4818895" y="1196992"/>
                  <a:pt x="4818895" y="1199285"/>
                  <a:pt x="4816602" y="1199285"/>
                </a:cubicBezTo>
                <a:lnTo>
                  <a:pt x="4816602" y="1198826"/>
                </a:lnTo>
                <a:close/>
                <a:moveTo>
                  <a:pt x="4816602" y="1196992"/>
                </a:moveTo>
                <a:lnTo>
                  <a:pt x="4816602" y="1198826"/>
                </a:lnTo>
                <a:lnTo>
                  <a:pt x="4809721" y="1201578"/>
                </a:lnTo>
                <a:cubicBezTo>
                  <a:pt x="4812014" y="1199285"/>
                  <a:pt x="4814308" y="1199285"/>
                  <a:pt x="4816602" y="1196992"/>
                </a:cubicBezTo>
                <a:close/>
                <a:moveTo>
                  <a:pt x="4804048" y="1196744"/>
                </a:moveTo>
                <a:lnTo>
                  <a:pt x="4804048" y="1197024"/>
                </a:lnTo>
                <a:lnTo>
                  <a:pt x="4803793" y="1196897"/>
                </a:lnTo>
                <a:close/>
                <a:moveTo>
                  <a:pt x="5748478" y="1195971"/>
                </a:moveTo>
                <a:cubicBezTo>
                  <a:pt x="5748478" y="1195620"/>
                  <a:pt x="5748478" y="1195620"/>
                  <a:pt x="5747074" y="1197024"/>
                </a:cubicBezTo>
                <a:cubicBezTo>
                  <a:pt x="5747074" y="1197024"/>
                  <a:pt x="5749881" y="1197024"/>
                  <a:pt x="5749881" y="1197024"/>
                </a:cubicBezTo>
                <a:cubicBezTo>
                  <a:pt x="5748478" y="1197024"/>
                  <a:pt x="5748478" y="1196322"/>
                  <a:pt x="5748478" y="1195971"/>
                </a:cubicBezTo>
                <a:close/>
                <a:moveTo>
                  <a:pt x="5777012" y="1194217"/>
                </a:moveTo>
                <a:cubicBezTo>
                  <a:pt x="5774673" y="1196322"/>
                  <a:pt x="5772334" y="1196322"/>
                  <a:pt x="5772334" y="1198428"/>
                </a:cubicBezTo>
                <a:cubicBezTo>
                  <a:pt x="5774673" y="1198428"/>
                  <a:pt x="5777012" y="1196322"/>
                  <a:pt x="5779351" y="1196322"/>
                </a:cubicBezTo>
                <a:cubicBezTo>
                  <a:pt x="5779351" y="1196322"/>
                  <a:pt x="5779351" y="1194217"/>
                  <a:pt x="5779351" y="1194217"/>
                </a:cubicBezTo>
                <a:cubicBezTo>
                  <a:pt x="5779351" y="1194217"/>
                  <a:pt x="5777012" y="1194217"/>
                  <a:pt x="5777012" y="1194217"/>
                </a:cubicBezTo>
                <a:close/>
                <a:moveTo>
                  <a:pt x="5538682" y="1194217"/>
                </a:moveTo>
                <a:cubicBezTo>
                  <a:pt x="5538682" y="1194217"/>
                  <a:pt x="5538682" y="1197024"/>
                  <a:pt x="5536578" y="1197024"/>
                </a:cubicBezTo>
                <a:cubicBezTo>
                  <a:pt x="5540787" y="1197024"/>
                  <a:pt x="5542892" y="1194217"/>
                  <a:pt x="5544998" y="1194217"/>
                </a:cubicBezTo>
                <a:cubicBezTo>
                  <a:pt x="5542892" y="1194217"/>
                  <a:pt x="5540787" y="1194217"/>
                  <a:pt x="5538682" y="1194217"/>
                </a:cubicBezTo>
                <a:close/>
                <a:moveTo>
                  <a:pt x="5512722" y="1194217"/>
                </a:moveTo>
                <a:cubicBezTo>
                  <a:pt x="5508512" y="1197024"/>
                  <a:pt x="5510616" y="1197024"/>
                  <a:pt x="5508512" y="1197024"/>
                </a:cubicBezTo>
                <a:cubicBezTo>
                  <a:pt x="5510616" y="1197024"/>
                  <a:pt x="5510616" y="1197024"/>
                  <a:pt x="5510616" y="1197024"/>
                </a:cubicBezTo>
                <a:cubicBezTo>
                  <a:pt x="5512722" y="1197024"/>
                  <a:pt x="5512722" y="1194217"/>
                  <a:pt x="5512722" y="1194217"/>
                </a:cubicBezTo>
                <a:close/>
                <a:moveTo>
                  <a:pt x="4813922" y="1192715"/>
                </a:moveTo>
                <a:lnTo>
                  <a:pt x="4813170" y="1194218"/>
                </a:lnTo>
                <a:lnTo>
                  <a:pt x="4812669" y="1193717"/>
                </a:lnTo>
                <a:close/>
                <a:moveTo>
                  <a:pt x="5777070" y="1191411"/>
                </a:moveTo>
                <a:cubicBezTo>
                  <a:pt x="5765668" y="1195971"/>
                  <a:pt x="5754266" y="1202813"/>
                  <a:pt x="5742864" y="1209654"/>
                </a:cubicBezTo>
                <a:cubicBezTo>
                  <a:pt x="5749705" y="1207374"/>
                  <a:pt x="5754266" y="1205093"/>
                  <a:pt x="5761106" y="1202813"/>
                </a:cubicBezTo>
                <a:cubicBezTo>
                  <a:pt x="5763388" y="1198252"/>
                  <a:pt x="5770228" y="1195971"/>
                  <a:pt x="5779350" y="1191411"/>
                </a:cubicBezTo>
                <a:cubicBezTo>
                  <a:pt x="5779350" y="1191411"/>
                  <a:pt x="5779350" y="1191411"/>
                  <a:pt x="5777070" y="1191411"/>
                </a:cubicBezTo>
                <a:close/>
                <a:moveTo>
                  <a:pt x="5738654" y="1191411"/>
                </a:moveTo>
                <a:cubicBezTo>
                  <a:pt x="5733742" y="1193750"/>
                  <a:pt x="5731286" y="1196089"/>
                  <a:pt x="5728831" y="1198428"/>
                </a:cubicBezTo>
                <a:cubicBezTo>
                  <a:pt x="5728831" y="1196089"/>
                  <a:pt x="5731286" y="1196089"/>
                  <a:pt x="5733742" y="1196089"/>
                </a:cubicBezTo>
                <a:cubicBezTo>
                  <a:pt x="5733742" y="1196089"/>
                  <a:pt x="5736199" y="1193750"/>
                  <a:pt x="5738654" y="1193750"/>
                </a:cubicBezTo>
                <a:cubicBezTo>
                  <a:pt x="5738654" y="1193750"/>
                  <a:pt x="5738654" y="1193750"/>
                  <a:pt x="5738654" y="1191411"/>
                </a:cubicBezTo>
                <a:close/>
                <a:moveTo>
                  <a:pt x="5568573" y="1191411"/>
                </a:moveTo>
                <a:cubicBezTo>
                  <a:pt x="5566328" y="1193750"/>
                  <a:pt x="5566328" y="1196089"/>
                  <a:pt x="5561837" y="1198428"/>
                </a:cubicBezTo>
                <a:cubicBezTo>
                  <a:pt x="5564082" y="1198428"/>
                  <a:pt x="5566328" y="1196089"/>
                  <a:pt x="5568573" y="1196089"/>
                </a:cubicBezTo>
                <a:cubicBezTo>
                  <a:pt x="5570818" y="1196089"/>
                  <a:pt x="5570818" y="1193750"/>
                  <a:pt x="5573064" y="1193750"/>
                </a:cubicBezTo>
                <a:cubicBezTo>
                  <a:pt x="5570818" y="1191411"/>
                  <a:pt x="5568573" y="1191411"/>
                  <a:pt x="5568573" y="1191411"/>
                </a:cubicBezTo>
                <a:close/>
                <a:moveTo>
                  <a:pt x="4804048" y="1191411"/>
                </a:moveTo>
                <a:cubicBezTo>
                  <a:pt x="4801242" y="1197024"/>
                  <a:pt x="4801242" y="1194217"/>
                  <a:pt x="4798436" y="1194217"/>
                </a:cubicBezTo>
                <a:lnTo>
                  <a:pt x="4803793" y="1196897"/>
                </a:lnTo>
                <a:lnTo>
                  <a:pt x="4801242" y="1198428"/>
                </a:lnTo>
                <a:cubicBezTo>
                  <a:pt x="4803581" y="1198428"/>
                  <a:pt x="4803581" y="1198428"/>
                  <a:pt x="4805920" y="1198428"/>
                </a:cubicBezTo>
                <a:cubicBezTo>
                  <a:pt x="4805920" y="1196322"/>
                  <a:pt x="4808259" y="1196322"/>
                  <a:pt x="4808259" y="1194217"/>
                </a:cubicBezTo>
                <a:lnTo>
                  <a:pt x="4804048" y="1196744"/>
                </a:lnTo>
                <a:close/>
                <a:moveTo>
                  <a:pt x="4794226" y="1191411"/>
                </a:moveTo>
                <a:cubicBezTo>
                  <a:pt x="4794226" y="1191411"/>
                  <a:pt x="4794226" y="1194217"/>
                  <a:pt x="4794226" y="1194217"/>
                </a:cubicBezTo>
                <a:cubicBezTo>
                  <a:pt x="4794226" y="1194217"/>
                  <a:pt x="4794226" y="1194217"/>
                  <a:pt x="4797032" y="1194217"/>
                </a:cubicBezTo>
                <a:cubicBezTo>
                  <a:pt x="4794226" y="1191411"/>
                  <a:pt x="4794226" y="1191411"/>
                  <a:pt x="4794226" y="1191411"/>
                </a:cubicBezTo>
                <a:close/>
                <a:moveTo>
                  <a:pt x="4761950" y="1191411"/>
                </a:moveTo>
                <a:cubicBezTo>
                  <a:pt x="4761950" y="1194217"/>
                  <a:pt x="4760546" y="1194217"/>
                  <a:pt x="4760546" y="1194217"/>
                </a:cubicBezTo>
                <a:cubicBezTo>
                  <a:pt x="4760546" y="1194217"/>
                  <a:pt x="4760546" y="1194217"/>
                  <a:pt x="4761950" y="1194217"/>
                </a:cubicBezTo>
                <a:cubicBezTo>
                  <a:pt x="4761950" y="1194217"/>
                  <a:pt x="4761950" y="1194217"/>
                  <a:pt x="4761950" y="1191411"/>
                </a:cubicBezTo>
                <a:close/>
                <a:moveTo>
                  <a:pt x="4754933" y="1191411"/>
                </a:moveTo>
                <a:cubicBezTo>
                  <a:pt x="4754933" y="1194217"/>
                  <a:pt x="4752828" y="1194217"/>
                  <a:pt x="4750723" y="1194217"/>
                </a:cubicBezTo>
                <a:cubicBezTo>
                  <a:pt x="4752828" y="1194217"/>
                  <a:pt x="4752828" y="1194217"/>
                  <a:pt x="4752828" y="1194217"/>
                </a:cubicBezTo>
                <a:cubicBezTo>
                  <a:pt x="4752828" y="1194217"/>
                  <a:pt x="4754933" y="1194217"/>
                  <a:pt x="4754933" y="1197024"/>
                </a:cubicBezTo>
                <a:cubicBezTo>
                  <a:pt x="4754933" y="1194217"/>
                  <a:pt x="4754933" y="1194217"/>
                  <a:pt x="4754933" y="1191411"/>
                </a:cubicBezTo>
                <a:close/>
                <a:moveTo>
                  <a:pt x="5766106" y="1190885"/>
                </a:moveTo>
                <a:cubicBezTo>
                  <a:pt x="5765317" y="1190709"/>
                  <a:pt x="5764265" y="1190709"/>
                  <a:pt x="5761108" y="1191411"/>
                </a:cubicBezTo>
                <a:cubicBezTo>
                  <a:pt x="5763212" y="1191411"/>
                  <a:pt x="5765317" y="1191411"/>
                  <a:pt x="5769528" y="1191411"/>
                </a:cubicBezTo>
                <a:cubicBezTo>
                  <a:pt x="5767422" y="1191411"/>
                  <a:pt x="5766896" y="1191060"/>
                  <a:pt x="5766106" y="1190885"/>
                </a:cubicBezTo>
                <a:close/>
                <a:moveTo>
                  <a:pt x="5396246" y="1190007"/>
                </a:moveTo>
                <a:cubicBezTo>
                  <a:pt x="5398351" y="1191411"/>
                  <a:pt x="5398351" y="1191411"/>
                  <a:pt x="5398351" y="1191411"/>
                </a:cubicBezTo>
                <a:cubicBezTo>
                  <a:pt x="5400457" y="1191411"/>
                  <a:pt x="5400457" y="1191411"/>
                  <a:pt x="5400457" y="1191411"/>
                </a:cubicBezTo>
                <a:cubicBezTo>
                  <a:pt x="5400457" y="1190007"/>
                  <a:pt x="5400457" y="1190007"/>
                  <a:pt x="5400457" y="1190007"/>
                </a:cubicBezTo>
                <a:cubicBezTo>
                  <a:pt x="5400457" y="1190007"/>
                  <a:pt x="5398351" y="1190007"/>
                  <a:pt x="5396246" y="1190007"/>
                </a:cubicBezTo>
                <a:close/>
                <a:moveTo>
                  <a:pt x="4773176" y="1190007"/>
                </a:moveTo>
                <a:cubicBezTo>
                  <a:pt x="4773176" y="1190007"/>
                  <a:pt x="4771071" y="1192112"/>
                  <a:pt x="4771071" y="1192112"/>
                </a:cubicBezTo>
                <a:cubicBezTo>
                  <a:pt x="4771071" y="1192112"/>
                  <a:pt x="4768966" y="1192112"/>
                  <a:pt x="4768966" y="1192112"/>
                </a:cubicBezTo>
                <a:cubicBezTo>
                  <a:pt x="4768966" y="1192112"/>
                  <a:pt x="4768966" y="1192112"/>
                  <a:pt x="4771071" y="1194217"/>
                </a:cubicBezTo>
                <a:cubicBezTo>
                  <a:pt x="4771071" y="1194217"/>
                  <a:pt x="4771071" y="1192112"/>
                  <a:pt x="4773176" y="1192112"/>
                </a:cubicBezTo>
                <a:cubicBezTo>
                  <a:pt x="4773176" y="1192112"/>
                  <a:pt x="4773176" y="1192112"/>
                  <a:pt x="4773176" y="1190007"/>
                </a:cubicBezTo>
                <a:close/>
                <a:moveTo>
                  <a:pt x="4767562" y="1190007"/>
                </a:moveTo>
                <a:cubicBezTo>
                  <a:pt x="4767562" y="1190007"/>
                  <a:pt x="4767562" y="1190007"/>
                  <a:pt x="4767562" y="1191411"/>
                </a:cubicBezTo>
                <a:cubicBezTo>
                  <a:pt x="4767562" y="1191411"/>
                  <a:pt x="4768966" y="1191411"/>
                  <a:pt x="4768966" y="1191411"/>
                </a:cubicBezTo>
                <a:cubicBezTo>
                  <a:pt x="4768966" y="1190007"/>
                  <a:pt x="4767562" y="1190007"/>
                  <a:pt x="4767562" y="1190007"/>
                </a:cubicBezTo>
                <a:close/>
                <a:moveTo>
                  <a:pt x="5535086" y="1188779"/>
                </a:moveTo>
                <a:cubicBezTo>
                  <a:pt x="5534824" y="1188779"/>
                  <a:pt x="5534824" y="1189305"/>
                  <a:pt x="5533771" y="1191411"/>
                </a:cubicBezTo>
                <a:cubicBezTo>
                  <a:pt x="5533771" y="1189305"/>
                  <a:pt x="5535876" y="1189305"/>
                  <a:pt x="5537982" y="1189305"/>
                </a:cubicBezTo>
                <a:cubicBezTo>
                  <a:pt x="5535876" y="1189305"/>
                  <a:pt x="5535350" y="1188779"/>
                  <a:pt x="5535086" y="1188779"/>
                </a:cubicBezTo>
                <a:close/>
                <a:moveTo>
                  <a:pt x="5683282" y="1187640"/>
                </a:moveTo>
                <a:cubicBezTo>
                  <a:pt x="5682404" y="1187902"/>
                  <a:pt x="5680650" y="1188955"/>
                  <a:pt x="5678312" y="1190008"/>
                </a:cubicBezTo>
                <a:cubicBezTo>
                  <a:pt x="5680650" y="1190008"/>
                  <a:pt x="5682990" y="1190008"/>
                  <a:pt x="5682990" y="1190008"/>
                </a:cubicBezTo>
                <a:cubicBezTo>
                  <a:pt x="5684159" y="1187902"/>
                  <a:pt x="5684159" y="1187376"/>
                  <a:pt x="5683282" y="1187640"/>
                </a:cubicBezTo>
                <a:close/>
                <a:moveTo>
                  <a:pt x="5765317" y="1187200"/>
                </a:moveTo>
                <a:cubicBezTo>
                  <a:pt x="5763072" y="1189539"/>
                  <a:pt x="5758581" y="1189539"/>
                  <a:pt x="5756336" y="1191878"/>
                </a:cubicBezTo>
                <a:cubicBezTo>
                  <a:pt x="5756336" y="1191878"/>
                  <a:pt x="5756336" y="1194217"/>
                  <a:pt x="5754090" y="1194217"/>
                </a:cubicBezTo>
                <a:cubicBezTo>
                  <a:pt x="5758581" y="1191878"/>
                  <a:pt x="5763072" y="1189539"/>
                  <a:pt x="5765317" y="1187200"/>
                </a:cubicBezTo>
                <a:close/>
                <a:moveTo>
                  <a:pt x="5749881" y="1187200"/>
                </a:moveTo>
                <a:cubicBezTo>
                  <a:pt x="5747074" y="1189539"/>
                  <a:pt x="5747074" y="1191878"/>
                  <a:pt x="5744268" y="1194217"/>
                </a:cubicBezTo>
                <a:cubicBezTo>
                  <a:pt x="5744268" y="1194217"/>
                  <a:pt x="5744268" y="1194217"/>
                  <a:pt x="5747074" y="1194217"/>
                </a:cubicBezTo>
                <a:cubicBezTo>
                  <a:pt x="5749881" y="1191878"/>
                  <a:pt x="5749881" y="1189539"/>
                  <a:pt x="5749881" y="1189539"/>
                </a:cubicBezTo>
                <a:cubicBezTo>
                  <a:pt x="5749881" y="1189539"/>
                  <a:pt x="5749881" y="1189539"/>
                  <a:pt x="5749881" y="1187200"/>
                </a:cubicBezTo>
                <a:close/>
                <a:moveTo>
                  <a:pt x="5667085" y="1187200"/>
                </a:moveTo>
                <a:cubicBezTo>
                  <a:pt x="5664840" y="1187200"/>
                  <a:pt x="5662594" y="1189305"/>
                  <a:pt x="5660350" y="1189305"/>
                </a:cubicBezTo>
                <a:cubicBezTo>
                  <a:pt x="5660350" y="1189305"/>
                  <a:pt x="5658104" y="1191411"/>
                  <a:pt x="5655858" y="1191411"/>
                </a:cubicBezTo>
                <a:cubicBezTo>
                  <a:pt x="5660350" y="1189305"/>
                  <a:pt x="5662594" y="1187200"/>
                  <a:pt x="5667085" y="1187200"/>
                </a:cubicBezTo>
                <a:close/>
                <a:moveTo>
                  <a:pt x="5619374" y="1187200"/>
                </a:moveTo>
                <a:cubicBezTo>
                  <a:pt x="5616918" y="1189305"/>
                  <a:pt x="5612006" y="1189305"/>
                  <a:pt x="5609550" y="1191411"/>
                </a:cubicBezTo>
                <a:cubicBezTo>
                  <a:pt x="5612006" y="1191411"/>
                  <a:pt x="5614461" y="1191411"/>
                  <a:pt x="5616918" y="1189305"/>
                </a:cubicBezTo>
                <a:cubicBezTo>
                  <a:pt x="5616918" y="1189305"/>
                  <a:pt x="5619374" y="1187200"/>
                  <a:pt x="5619374" y="1187200"/>
                </a:cubicBezTo>
                <a:close/>
                <a:moveTo>
                  <a:pt x="4778438" y="1186849"/>
                </a:moveTo>
                <a:lnTo>
                  <a:pt x="4778789" y="1187200"/>
                </a:lnTo>
                <a:lnTo>
                  <a:pt x="4778438" y="1187200"/>
                </a:lnTo>
                <a:close/>
                <a:moveTo>
                  <a:pt x="4804750" y="1186499"/>
                </a:moveTo>
                <a:cubicBezTo>
                  <a:pt x="4803581" y="1187200"/>
                  <a:pt x="4802412" y="1188603"/>
                  <a:pt x="4801242" y="1190007"/>
                </a:cubicBezTo>
                <a:cubicBezTo>
                  <a:pt x="4803581" y="1190007"/>
                  <a:pt x="4805920" y="1187200"/>
                  <a:pt x="4808259" y="1187200"/>
                </a:cubicBezTo>
                <a:cubicBezTo>
                  <a:pt x="4807090" y="1185797"/>
                  <a:pt x="4805920" y="1185797"/>
                  <a:pt x="4804750" y="1186499"/>
                </a:cubicBezTo>
                <a:close/>
                <a:moveTo>
                  <a:pt x="4799926" y="1184570"/>
                </a:moveTo>
                <a:cubicBezTo>
                  <a:pt x="4799664" y="1184570"/>
                  <a:pt x="4799138" y="1185096"/>
                  <a:pt x="4797032" y="1187201"/>
                </a:cubicBezTo>
                <a:cubicBezTo>
                  <a:pt x="4799138" y="1187201"/>
                  <a:pt x="4799138" y="1187201"/>
                  <a:pt x="4799138" y="1187201"/>
                </a:cubicBezTo>
                <a:cubicBezTo>
                  <a:pt x="4799138" y="1185096"/>
                  <a:pt x="4801243" y="1185096"/>
                  <a:pt x="4801243" y="1185096"/>
                </a:cubicBezTo>
                <a:cubicBezTo>
                  <a:pt x="4800190" y="1185096"/>
                  <a:pt x="4800190" y="1184570"/>
                  <a:pt x="4799926" y="1184570"/>
                </a:cubicBezTo>
                <a:close/>
                <a:moveTo>
                  <a:pt x="4819486" y="1184395"/>
                </a:moveTo>
                <a:cubicBezTo>
                  <a:pt x="4817381" y="1184395"/>
                  <a:pt x="4815275" y="1187201"/>
                  <a:pt x="4815275" y="1187201"/>
                </a:cubicBezTo>
                <a:cubicBezTo>
                  <a:pt x="4813170" y="1190008"/>
                  <a:pt x="4811066" y="1190008"/>
                  <a:pt x="4811066" y="1190008"/>
                </a:cubicBezTo>
                <a:cubicBezTo>
                  <a:pt x="4813170" y="1187201"/>
                  <a:pt x="4815275" y="1187201"/>
                  <a:pt x="4819486" y="1184395"/>
                </a:cubicBezTo>
                <a:close/>
                <a:moveTo>
                  <a:pt x="5786835" y="1182991"/>
                </a:moveTo>
                <a:cubicBezTo>
                  <a:pt x="5777480" y="1187669"/>
                  <a:pt x="5784496" y="1185330"/>
                  <a:pt x="5777480" y="1185330"/>
                </a:cubicBezTo>
                <a:cubicBezTo>
                  <a:pt x="5777480" y="1185330"/>
                  <a:pt x="5777480" y="1187669"/>
                  <a:pt x="5775140" y="1187669"/>
                </a:cubicBezTo>
                <a:cubicBezTo>
                  <a:pt x="5775140" y="1187669"/>
                  <a:pt x="5775140" y="1190008"/>
                  <a:pt x="5775140" y="1190008"/>
                </a:cubicBezTo>
                <a:cubicBezTo>
                  <a:pt x="5777480" y="1190008"/>
                  <a:pt x="5775140" y="1190008"/>
                  <a:pt x="5782157" y="1190008"/>
                </a:cubicBezTo>
                <a:cubicBezTo>
                  <a:pt x="5784496" y="1187669"/>
                  <a:pt x="5786835" y="1187669"/>
                  <a:pt x="5789174" y="1187669"/>
                </a:cubicBezTo>
                <a:cubicBezTo>
                  <a:pt x="5786835" y="1185330"/>
                  <a:pt x="5786835" y="1185330"/>
                  <a:pt x="5786835" y="1182991"/>
                </a:cubicBezTo>
                <a:close/>
                <a:moveTo>
                  <a:pt x="5733976" y="1182991"/>
                </a:moveTo>
                <a:lnTo>
                  <a:pt x="5733976" y="1185097"/>
                </a:lnTo>
                <a:cubicBezTo>
                  <a:pt x="5733976" y="1187201"/>
                  <a:pt x="5731638" y="1187201"/>
                  <a:pt x="5731638" y="1187201"/>
                </a:cubicBezTo>
                <a:cubicBezTo>
                  <a:pt x="5731638" y="1187201"/>
                  <a:pt x="5733976" y="1187201"/>
                  <a:pt x="5736316" y="1185097"/>
                </a:cubicBezTo>
                <a:cubicBezTo>
                  <a:pt x="5736316" y="1185097"/>
                  <a:pt x="5738654" y="1185097"/>
                  <a:pt x="5738654" y="1185097"/>
                </a:cubicBezTo>
                <a:cubicBezTo>
                  <a:pt x="5738654" y="1185097"/>
                  <a:pt x="5736316" y="1182991"/>
                  <a:pt x="5736316" y="1182991"/>
                </a:cubicBezTo>
                <a:cubicBezTo>
                  <a:pt x="5736316" y="1182991"/>
                  <a:pt x="5736316" y="1182991"/>
                  <a:pt x="5733976" y="1182991"/>
                </a:cubicBezTo>
                <a:close/>
                <a:moveTo>
                  <a:pt x="5706379" y="1182991"/>
                </a:moveTo>
                <a:cubicBezTo>
                  <a:pt x="5704040" y="1182991"/>
                  <a:pt x="5701701" y="1185798"/>
                  <a:pt x="5699362" y="1185798"/>
                </a:cubicBezTo>
                <a:cubicBezTo>
                  <a:pt x="5701701" y="1185798"/>
                  <a:pt x="5701701" y="1185798"/>
                  <a:pt x="5704040" y="1185798"/>
                </a:cubicBezTo>
                <a:cubicBezTo>
                  <a:pt x="5704040" y="1182991"/>
                  <a:pt x="5706379" y="1182991"/>
                  <a:pt x="5706379" y="1182991"/>
                </a:cubicBezTo>
                <a:close/>
                <a:moveTo>
                  <a:pt x="5644632" y="1182991"/>
                </a:moveTo>
                <a:cubicBezTo>
                  <a:pt x="5644632" y="1182991"/>
                  <a:pt x="5644632" y="1185798"/>
                  <a:pt x="5641826" y="1185798"/>
                </a:cubicBezTo>
                <a:cubicBezTo>
                  <a:pt x="5641826" y="1185798"/>
                  <a:pt x="5641826" y="1185798"/>
                  <a:pt x="5644632" y="1185798"/>
                </a:cubicBezTo>
                <a:cubicBezTo>
                  <a:pt x="5644632" y="1185798"/>
                  <a:pt x="5644632" y="1182991"/>
                  <a:pt x="5644632" y="1182991"/>
                </a:cubicBezTo>
                <a:close/>
                <a:moveTo>
                  <a:pt x="5627794" y="1182991"/>
                </a:moveTo>
                <a:cubicBezTo>
                  <a:pt x="5627794" y="1182991"/>
                  <a:pt x="5625688" y="1185798"/>
                  <a:pt x="5623583" y="1185798"/>
                </a:cubicBezTo>
                <a:cubicBezTo>
                  <a:pt x="5623583" y="1185798"/>
                  <a:pt x="5625688" y="1185798"/>
                  <a:pt x="5625688" y="1185798"/>
                </a:cubicBezTo>
                <a:cubicBezTo>
                  <a:pt x="5627794" y="1182991"/>
                  <a:pt x="5627794" y="1182991"/>
                  <a:pt x="5627794" y="1182991"/>
                </a:cubicBezTo>
                <a:close/>
                <a:moveTo>
                  <a:pt x="5612356" y="1182991"/>
                </a:moveTo>
                <a:cubicBezTo>
                  <a:pt x="5610018" y="1182991"/>
                  <a:pt x="5607678" y="1185798"/>
                  <a:pt x="5605340" y="1185798"/>
                </a:cubicBezTo>
                <a:lnTo>
                  <a:pt x="5606743" y="1185798"/>
                </a:lnTo>
                <a:cubicBezTo>
                  <a:pt x="5604638" y="1187669"/>
                  <a:pt x="5600428" y="1189539"/>
                  <a:pt x="5598324" y="1191411"/>
                </a:cubicBezTo>
                <a:cubicBezTo>
                  <a:pt x="5600428" y="1191411"/>
                  <a:pt x="5600428" y="1191411"/>
                  <a:pt x="5602533" y="1191411"/>
                </a:cubicBezTo>
                <a:cubicBezTo>
                  <a:pt x="5602533" y="1191411"/>
                  <a:pt x="5602533" y="1191411"/>
                  <a:pt x="5604638" y="1191411"/>
                </a:cubicBezTo>
                <a:cubicBezTo>
                  <a:pt x="5604638" y="1189539"/>
                  <a:pt x="5604638" y="1187669"/>
                  <a:pt x="5606743" y="1185798"/>
                </a:cubicBezTo>
                <a:lnTo>
                  <a:pt x="5610018" y="1185798"/>
                </a:lnTo>
                <a:cubicBezTo>
                  <a:pt x="5612356" y="1182991"/>
                  <a:pt x="5612356" y="1182991"/>
                  <a:pt x="5612356" y="1182991"/>
                </a:cubicBezTo>
                <a:close/>
                <a:moveTo>
                  <a:pt x="4778438" y="1182991"/>
                </a:moveTo>
                <a:cubicBezTo>
                  <a:pt x="4778438" y="1182991"/>
                  <a:pt x="4778438" y="1185330"/>
                  <a:pt x="4778438" y="1185330"/>
                </a:cubicBezTo>
                <a:lnTo>
                  <a:pt x="4778438" y="1186849"/>
                </a:lnTo>
                <a:lnTo>
                  <a:pt x="4775982" y="1184394"/>
                </a:lnTo>
                <a:cubicBezTo>
                  <a:pt x="4775982" y="1184394"/>
                  <a:pt x="4775982" y="1187200"/>
                  <a:pt x="4775982" y="1187200"/>
                </a:cubicBezTo>
                <a:lnTo>
                  <a:pt x="4778438" y="1187200"/>
                </a:lnTo>
                <a:lnTo>
                  <a:pt x="4778438" y="1187669"/>
                </a:lnTo>
                <a:cubicBezTo>
                  <a:pt x="4778438" y="1187669"/>
                  <a:pt x="4778438" y="1187669"/>
                  <a:pt x="4775982" y="1187669"/>
                </a:cubicBezTo>
                <a:cubicBezTo>
                  <a:pt x="4775982" y="1187669"/>
                  <a:pt x="4778438" y="1190008"/>
                  <a:pt x="4778438" y="1190008"/>
                </a:cubicBezTo>
                <a:cubicBezTo>
                  <a:pt x="4778438" y="1190008"/>
                  <a:pt x="4778438" y="1190008"/>
                  <a:pt x="4778438" y="1187669"/>
                </a:cubicBezTo>
                <a:cubicBezTo>
                  <a:pt x="4780894" y="1190008"/>
                  <a:pt x="4780894" y="1190008"/>
                  <a:pt x="4780894" y="1190008"/>
                </a:cubicBezTo>
                <a:cubicBezTo>
                  <a:pt x="4783350" y="1185330"/>
                  <a:pt x="4783350" y="1187669"/>
                  <a:pt x="4783350" y="1185330"/>
                </a:cubicBezTo>
                <a:cubicBezTo>
                  <a:pt x="4785806" y="1182991"/>
                  <a:pt x="4783350" y="1185330"/>
                  <a:pt x="4783350" y="1182991"/>
                </a:cubicBezTo>
                <a:cubicBezTo>
                  <a:pt x="4783350" y="1182991"/>
                  <a:pt x="4780894" y="1182991"/>
                  <a:pt x="4778438" y="1182991"/>
                </a:cubicBezTo>
                <a:close/>
                <a:moveTo>
                  <a:pt x="5807446" y="1180940"/>
                </a:moveTo>
                <a:lnTo>
                  <a:pt x="5807448" y="1180940"/>
                </a:lnTo>
                <a:lnTo>
                  <a:pt x="5807446" y="1180941"/>
                </a:lnTo>
                <a:close/>
                <a:moveTo>
                  <a:pt x="5793384" y="1180184"/>
                </a:moveTo>
                <a:cubicBezTo>
                  <a:pt x="5793384" y="1182991"/>
                  <a:pt x="5793384" y="1182991"/>
                  <a:pt x="5793384" y="1182991"/>
                </a:cubicBezTo>
                <a:cubicBezTo>
                  <a:pt x="5793384" y="1182991"/>
                  <a:pt x="5793384" y="1182991"/>
                  <a:pt x="5793384" y="1185798"/>
                </a:cubicBezTo>
                <a:cubicBezTo>
                  <a:pt x="5794787" y="1182991"/>
                  <a:pt x="5794787" y="1182991"/>
                  <a:pt x="5794787" y="1180184"/>
                </a:cubicBezTo>
                <a:cubicBezTo>
                  <a:pt x="5794787" y="1180184"/>
                  <a:pt x="5794787" y="1180184"/>
                  <a:pt x="5793384" y="1180184"/>
                </a:cubicBezTo>
                <a:close/>
                <a:moveTo>
                  <a:pt x="5698894" y="1180184"/>
                </a:moveTo>
                <a:cubicBezTo>
                  <a:pt x="5698894" y="1182991"/>
                  <a:pt x="5698894" y="1182991"/>
                  <a:pt x="5696555" y="1182991"/>
                </a:cubicBezTo>
                <a:cubicBezTo>
                  <a:pt x="5698894" y="1182991"/>
                  <a:pt x="5698894" y="1182991"/>
                  <a:pt x="5698894" y="1182991"/>
                </a:cubicBezTo>
                <a:cubicBezTo>
                  <a:pt x="5701233" y="1182991"/>
                  <a:pt x="5701233" y="1182991"/>
                  <a:pt x="5701233" y="1182991"/>
                </a:cubicBezTo>
                <a:cubicBezTo>
                  <a:pt x="5701233" y="1180184"/>
                  <a:pt x="5703572" y="1180184"/>
                  <a:pt x="5703572" y="1180184"/>
                </a:cubicBezTo>
                <a:cubicBezTo>
                  <a:pt x="5701233" y="1180184"/>
                  <a:pt x="5701233" y="1180184"/>
                  <a:pt x="5698894" y="1180184"/>
                </a:cubicBezTo>
                <a:close/>
                <a:moveTo>
                  <a:pt x="5786367" y="1178781"/>
                </a:moveTo>
                <a:cubicBezTo>
                  <a:pt x="5781876" y="1181120"/>
                  <a:pt x="5779631" y="1181120"/>
                  <a:pt x="5775140" y="1183459"/>
                </a:cubicBezTo>
                <a:cubicBezTo>
                  <a:pt x="5775140" y="1183459"/>
                  <a:pt x="5777386" y="1183459"/>
                  <a:pt x="5777386" y="1183459"/>
                </a:cubicBezTo>
                <a:cubicBezTo>
                  <a:pt x="5777386" y="1185798"/>
                  <a:pt x="5777386" y="1183459"/>
                  <a:pt x="5779631" y="1183459"/>
                </a:cubicBezTo>
                <a:cubicBezTo>
                  <a:pt x="5781876" y="1183459"/>
                  <a:pt x="5784122" y="1181120"/>
                  <a:pt x="5786367" y="1178781"/>
                </a:cubicBezTo>
                <a:close/>
                <a:moveTo>
                  <a:pt x="5678312" y="1178781"/>
                </a:moveTo>
                <a:cubicBezTo>
                  <a:pt x="5675974" y="1180885"/>
                  <a:pt x="5673634" y="1182991"/>
                  <a:pt x="5671296" y="1182991"/>
                </a:cubicBezTo>
                <a:cubicBezTo>
                  <a:pt x="5673634" y="1182991"/>
                  <a:pt x="5675974" y="1182991"/>
                  <a:pt x="5675974" y="1180885"/>
                </a:cubicBezTo>
                <a:cubicBezTo>
                  <a:pt x="5675974" y="1180885"/>
                  <a:pt x="5678312" y="1180885"/>
                  <a:pt x="5678312" y="1178781"/>
                </a:cubicBezTo>
                <a:close/>
                <a:moveTo>
                  <a:pt x="5469218" y="1178781"/>
                </a:moveTo>
                <a:cubicBezTo>
                  <a:pt x="5464728" y="1178781"/>
                  <a:pt x="5462482" y="1181120"/>
                  <a:pt x="5460238" y="1181120"/>
                </a:cubicBezTo>
                <a:cubicBezTo>
                  <a:pt x="5460238" y="1181120"/>
                  <a:pt x="5460238" y="1181120"/>
                  <a:pt x="5460238" y="1183459"/>
                </a:cubicBezTo>
                <a:cubicBezTo>
                  <a:pt x="5460238" y="1183459"/>
                  <a:pt x="5460238" y="1183459"/>
                  <a:pt x="5457992" y="1183459"/>
                </a:cubicBezTo>
                <a:cubicBezTo>
                  <a:pt x="5460238" y="1183459"/>
                  <a:pt x="5460238" y="1183459"/>
                  <a:pt x="5462482" y="1185798"/>
                </a:cubicBezTo>
                <a:cubicBezTo>
                  <a:pt x="5464728" y="1183459"/>
                  <a:pt x="5466974" y="1183459"/>
                  <a:pt x="5469218" y="1181120"/>
                </a:cubicBezTo>
                <a:cubicBezTo>
                  <a:pt x="5464728" y="1181120"/>
                  <a:pt x="5466974" y="1183459"/>
                  <a:pt x="5469218" y="1178781"/>
                </a:cubicBezTo>
                <a:close/>
                <a:moveTo>
                  <a:pt x="5457992" y="1178781"/>
                </a:moveTo>
                <a:cubicBezTo>
                  <a:pt x="5455653" y="1180885"/>
                  <a:pt x="5453314" y="1182991"/>
                  <a:pt x="5450975" y="1182991"/>
                </a:cubicBezTo>
                <a:cubicBezTo>
                  <a:pt x="5453314" y="1182991"/>
                  <a:pt x="5453314" y="1182991"/>
                  <a:pt x="5455653" y="1180885"/>
                </a:cubicBezTo>
                <a:cubicBezTo>
                  <a:pt x="5455653" y="1180885"/>
                  <a:pt x="5455653" y="1180885"/>
                  <a:pt x="5457992" y="1178781"/>
                </a:cubicBezTo>
                <a:close/>
                <a:moveTo>
                  <a:pt x="4794226" y="1178781"/>
                </a:moveTo>
                <a:cubicBezTo>
                  <a:pt x="4791887" y="1180184"/>
                  <a:pt x="4789548" y="1180184"/>
                  <a:pt x="4787209" y="1180184"/>
                </a:cubicBezTo>
                <a:cubicBezTo>
                  <a:pt x="4789548" y="1180184"/>
                  <a:pt x="4789548" y="1180184"/>
                  <a:pt x="4791887" y="1180184"/>
                </a:cubicBezTo>
                <a:cubicBezTo>
                  <a:pt x="4791887" y="1180184"/>
                  <a:pt x="4794226" y="1180184"/>
                  <a:pt x="4794226" y="1178781"/>
                </a:cubicBezTo>
                <a:close/>
                <a:moveTo>
                  <a:pt x="4735988" y="1178781"/>
                </a:moveTo>
                <a:cubicBezTo>
                  <a:pt x="4735600" y="1178781"/>
                  <a:pt x="4735287" y="1179094"/>
                  <a:pt x="4735287" y="1179482"/>
                </a:cubicBezTo>
                <a:cubicBezTo>
                  <a:pt x="4735287" y="1179870"/>
                  <a:pt x="4735600" y="1180184"/>
                  <a:pt x="4735988" y="1180184"/>
                </a:cubicBezTo>
                <a:cubicBezTo>
                  <a:pt x="4736376" y="1180184"/>
                  <a:pt x="4736690" y="1179870"/>
                  <a:pt x="4736690" y="1179482"/>
                </a:cubicBezTo>
                <a:cubicBezTo>
                  <a:pt x="4736690" y="1179094"/>
                  <a:pt x="4736376" y="1178781"/>
                  <a:pt x="4735988" y="1178781"/>
                </a:cubicBezTo>
                <a:close/>
                <a:moveTo>
                  <a:pt x="5440800" y="1177728"/>
                </a:moveTo>
                <a:cubicBezTo>
                  <a:pt x="5440800" y="1177377"/>
                  <a:pt x="5440800" y="1177377"/>
                  <a:pt x="5439748" y="1178781"/>
                </a:cubicBezTo>
                <a:cubicBezTo>
                  <a:pt x="5439748" y="1178781"/>
                  <a:pt x="5441854" y="1178781"/>
                  <a:pt x="5441854" y="1178781"/>
                </a:cubicBezTo>
                <a:cubicBezTo>
                  <a:pt x="5440800" y="1178781"/>
                  <a:pt x="5440800" y="1178079"/>
                  <a:pt x="5440800" y="1177728"/>
                </a:cubicBezTo>
                <a:close/>
                <a:moveTo>
                  <a:pt x="4781157" y="1177728"/>
                </a:moveTo>
                <a:cubicBezTo>
                  <a:pt x="4780544" y="1177728"/>
                  <a:pt x="4779315" y="1178313"/>
                  <a:pt x="4775632" y="1178313"/>
                </a:cubicBezTo>
                <a:cubicBezTo>
                  <a:pt x="4775632" y="1180652"/>
                  <a:pt x="4773176" y="1180652"/>
                  <a:pt x="4773176" y="1182991"/>
                </a:cubicBezTo>
                <a:cubicBezTo>
                  <a:pt x="4778087" y="1180652"/>
                  <a:pt x="4778087" y="1178313"/>
                  <a:pt x="4778087" y="1182991"/>
                </a:cubicBezTo>
                <a:cubicBezTo>
                  <a:pt x="4780544" y="1180652"/>
                  <a:pt x="4780544" y="1180652"/>
                  <a:pt x="4783000" y="1180652"/>
                </a:cubicBezTo>
                <a:cubicBezTo>
                  <a:pt x="4781772" y="1178313"/>
                  <a:pt x="4781772" y="1177728"/>
                  <a:pt x="4781157" y="1177728"/>
                </a:cubicBezTo>
                <a:close/>
                <a:moveTo>
                  <a:pt x="5770580" y="1176676"/>
                </a:moveTo>
                <a:cubicBezTo>
                  <a:pt x="5769995" y="1176676"/>
                  <a:pt x="5768826" y="1177377"/>
                  <a:pt x="5765317" y="1178781"/>
                </a:cubicBezTo>
                <a:cubicBezTo>
                  <a:pt x="5767656" y="1178781"/>
                  <a:pt x="5769995" y="1178781"/>
                  <a:pt x="5772334" y="1178781"/>
                </a:cubicBezTo>
                <a:cubicBezTo>
                  <a:pt x="5771164" y="1177377"/>
                  <a:pt x="5771164" y="1176676"/>
                  <a:pt x="5770580" y="1176676"/>
                </a:cubicBezTo>
                <a:close/>
                <a:moveTo>
                  <a:pt x="4798786" y="1175974"/>
                </a:moveTo>
                <a:cubicBezTo>
                  <a:pt x="4798786" y="1178313"/>
                  <a:pt x="4796506" y="1178313"/>
                  <a:pt x="4794226" y="1178313"/>
                </a:cubicBezTo>
                <a:cubicBezTo>
                  <a:pt x="4796506" y="1178313"/>
                  <a:pt x="4796506" y="1180652"/>
                  <a:pt x="4798786" y="1180652"/>
                </a:cubicBezTo>
                <a:cubicBezTo>
                  <a:pt x="4798786" y="1180652"/>
                  <a:pt x="4801067" y="1180652"/>
                  <a:pt x="4801067" y="1182991"/>
                </a:cubicBezTo>
                <a:cubicBezTo>
                  <a:pt x="4805628" y="1180652"/>
                  <a:pt x="4807908" y="1180652"/>
                  <a:pt x="4812470" y="1178313"/>
                </a:cubicBezTo>
                <a:cubicBezTo>
                  <a:pt x="4807908" y="1178313"/>
                  <a:pt x="4801067" y="1178313"/>
                  <a:pt x="4798786" y="1180652"/>
                </a:cubicBezTo>
                <a:cubicBezTo>
                  <a:pt x="4798786" y="1178313"/>
                  <a:pt x="4798786" y="1178313"/>
                  <a:pt x="4798786" y="1175974"/>
                </a:cubicBezTo>
                <a:close/>
                <a:moveTo>
                  <a:pt x="4819310" y="1174923"/>
                </a:moveTo>
                <a:cubicBezTo>
                  <a:pt x="4819136" y="1175273"/>
                  <a:pt x="4818784" y="1175975"/>
                  <a:pt x="4818082" y="1175975"/>
                </a:cubicBezTo>
                <a:cubicBezTo>
                  <a:pt x="4818082" y="1175975"/>
                  <a:pt x="4819486" y="1175975"/>
                  <a:pt x="4819486" y="1175975"/>
                </a:cubicBezTo>
                <a:cubicBezTo>
                  <a:pt x="4819486" y="1174572"/>
                  <a:pt x="4819486" y="1174572"/>
                  <a:pt x="4819310" y="1174923"/>
                </a:cubicBezTo>
                <a:close/>
                <a:moveTo>
                  <a:pt x="5828089" y="1174061"/>
                </a:moveTo>
                <a:lnTo>
                  <a:pt x="5814328" y="1180940"/>
                </a:lnTo>
                <a:lnTo>
                  <a:pt x="5807448" y="1180940"/>
                </a:lnTo>
                <a:lnTo>
                  <a:pt x="5816621" y="1178647"/>
                </a:lnTo>
                <a:cubicBezTo>
                  <a:pt x="5821208" y="1176354"/>
                  <a:pt x="5818914" y="1176354"/>
                  <a:pt x="5828089" y="1174061"/>
                </a:cubicBezTo>
                <a:close/>
                <a:moveTo>
                  <a:pt x="5763914" y="1173167"/>
                </a:moveTo>
                <a:cubicBezTo>
                  <a:pt x="5759002" y="1175506"/>
                  <a:pt x="5756546" y="1177845"/>
                  <a:pt x="5754090" y="1177845"/>
                </a:cubicBezTo>
                <a:cubicBezTo>
                  <a:pt x="5754090" y="1180184"/>
                  <a:pt x="5754090" y="1180184"/>
                  <a:pt x="5754090" y="1180184"/>
                </a:cubicBezTo>
                <a:cubicBezTo>
                  <a:pt x="5756546" y="1177845"/>
                  <a:pt x="5761458" y="1175506"/>
                  <a:pt x="5763914" y="1173167"/>
                </a:cubicBezTo>
                <a:close/>
                <a:moveTo>
                  <a:pt x="5742864" y="1173167"/>
                </a:moveTo>
                <a:cubicBezTo>
                  <a:pt x="5742864" y="1173167"/>
                  <a:pt x="5742864" y="1173167"/>
                  <a:pt x="5742864" y="1175974"/>
                </a:cubicBezTo>
                <a:cubicBezTo>
                  <a:pt x="5742864" y="1175974"/>
                  <a:pt x="5742864" y="1173167"/>
                  <a:pt x="5744268" y="1173167"/>
                </a:cubicBezTo>
                <a:cubicBezTo>
                  <a:pt x="5742864" y="1173167"/>
                  <a:pt x="5742864" y="1173167"/>
                  <a:pt x="5742864" y="1173167"/>
                </a:cubicBezTo>
                <a:close/>
                <a:moveTo>
                  <a:pt x="5712460" y="1173167"/>
                </a:moveTo>
                <a:cubicBezTo>
                  <a:pt x="5710120" y="1175506"/>
                  <a:pt x="5707782" y="1177845"/>
                  <a:pt x="5707782" y="1177845"/>
                </a:cubicBezTo>
                <a:cubicBezTo>
                  <a:pt x="5707782" y="1177845"/>
                  <a:pt x="5707782" y="1177845"/>
                  <a:pt x="5707782" y="1180184"/>
                </a:cubicBezTo>
                <a:cubicBezTo>
                  <a:pt x="5707782" y="1177845"/>
                  <a:pt x="5710120" y="1177845"/>
                  <a:pt x="5710120" y="1177845"/>
                </a:cubicBezTo>
                <a:cubicBezTo>
                  <a:pt x="5712460" y="1177845"/>
                  <a:pt x="5712460" y="1175506"/>
                  <a:pt x="5714798" y="1175506"/>
                </a:cubicBezTo>
                <a:cubicBezTo>
                  <a:pt x="5714798" y="1175506"/>
                  <a:pt x="5714798" y="1173167"/>
                  <a:pt x="5712460" y="1173167"/>
                </a:cubicBezTo>
                <a:close/>
                <a:moveTo>
                  <a:pt x="5456588" y="1173167"/>
                </a:moveTo>
                <a:cubicBezTo>
                  <a:pt x="5453782" y="1173167"/>
                  <a:pt x="5453782" y="1175974"/>
                  <a:pt x="5453782" y="1175974"/>
                </a:cubicBezTo>
                <a:cubicBezTo>
                  <a:pt x="5456588" y="1175974"/>
                  <a:pt x="5456588" y="1175974"/>
                  <a:pt x="5456588" y="1175974"/>
                </a:cubicBezTo>
                <a:cubicBezTo>
                  <a:pt x="5456588" y="1175974"/>
                  <a:pt x="5456588" y="1173167"/>
                  <a:pt x="5456588" y="1173167"/>
                </a:cubicBezTo>
                <a:close/>
                <a:moveTo>
                  <a:pt x="4780193" y="1173167"/>
                </a:moveTo>
                <a:cubicBezTo>
                  <a:pt x="4783000" y="1173167"/>
                  <a:pt x="4783000" y="1173167"/>
                  <a:pt x="4783000" y="1175974"/>
                </a:cubicBezTo>
                <a:cubicBezTo>
                  <a:pt x="4783000" y="1173167"/>
                  <a:pt x="4783000" y="1173167"/>
                  <a:pt x="4783000" y="1173167"/>
                </a:cubicBezTo>
                <a:cubicBezTo>
                  <a:pt x="4783000" y="1173167"/>
                  <a:pt x="4783000" y="1173167"/>
                  <a:pt x="4780193" y="1173167"/>
                </a:cubicBezTo>
                <a:close/>
                <a:moveTo>
                  <a:pt x="4730376" y="1173167"/>
                </a:moveTo>
                <a:cubicBezTo>
                  <a:pt x="4728270" y="1173167"/>
                  <a:pt x="4726165" y="1175974"/>
                  <a:pt x="4724060" y="1175974"/>
                </a:cubicBezTo>
                <a:cubicBezTo>
                  <a:pt x="4724060" y="1175974"/>
                  <a:pt x="4726165" y="1175974"/>
                  <a:pt x="4726165" y="1175974"/>
                </a:cubicBezTo>
                <a:cubicBezTo>
                  <a:pt x="4728270" y="1175974"/>
                  <a:pt x="4728270" y="1175974"/>
                  <a:pt x="4728270" y="1175974"/>
                </a:cubicBezTo>
                <a:cubicBezTo>
                  <a:pt x="4730376" y="1175974"/>
                  <a:pt x="4730376" y="1175974"/>
                  <a:pt x="4732480" y="1175974"/>
                </a:cubicBezTo>
                <a:cubicBezTo>
                  <a:pt x="4730376" y="1173167"/>
                  <a:pt x="4730376" y="1173167"/>
                  <a:pt x="4730376" y="1173167"/>
                </a:cubicBezTo>
                <a:close/>
                <a:moveTo>
                  <a:pt x="5775140" y="1171764"/>
                </a:moveTo>
                <a:cubicBezTo>
                  <a:pt x="5775140" y="1173168"/>
                  <a:pt x="5772334" y="1173168"/>
                  <a:pt x="5769528" y="1173168"/>
                </a:cubicBezTo>
                <a:cubicBezTo>
                  <a:pt x="5769528" y="1173168"/>
                  <a:pt x="5772334" y="1173168"/>
                  <a:pt x="5772334" y="1173168"/>
                </a:cubicBezTo>
                <a:cubicBezTo>
                  <a:pt x="5775140" y="1173168"/>
                  <a:pt x="5775140" y="1173168"/>
                  <a:pt x="5775140" y="1171764"/>
                </a:cubicBezTo>
                <a:close/>
                <a:moveTo>
                  <a:pt x="5729300" y="1171764"/>
                </a:moveTo>
                <a:cubicBezTo>
                  <a:pt x="5729300" y="1173168"/>
                  <a:pt x="5726960" y="1173168"/>
                  <a:pt x="5724622" y="1173168"/>
                </a:cubicBezTo>
                <a:cubicBezTo>
                  <a:pt x="5726960" y="1173168"/>
                  <a:pt x="5729300" y="1171764"/>
                  <a:pt x="5731638" y="1171764"/>
                </a:cubicBezTo>
                <a:cubicBezTo>
                  <a:pt x="5731638" y="1171764"/>
                  <a:pt x="5729300" y="1171764"/>
                  <a:pt x="5729300" y="1171764"/>
                </a:cubicBezTo>
                <a:close/>
                <a:moveTo>
                  <a:pt x="5570538" y="1171764"/>
                </a:moveTo>
                <a:cubicBezTo>
                  <a:pt x="5568292" y="1171764"/>
                  <a:pt x="5568292" y="1173168"/>
                  <a:pt x="5566046" y="1173168"/>
                </a:cubicBezTo>
                <a:cubicBezTo>
                  <a:pt x="5568292" y="1173168"/>
                  <a:pt x="5570538" y="1173168"/>
                  <a:pt x="5572782" y="1173168"/>
                </a:cubicBezTo>
                <a:cubicBezTo>
                  <a:pt x="5572782" y="1171764"/>
                  <a:pt x="5575028" y="1171764"/>
                  <a:pt x="5570538" y="1171764"/>
                </a:cubicBezTo>
                <a:close/>
                <a:moveTo>
                  <a:pt x="5724622" y="1171413"/>
                </a:moveTo>
                <a:cubicBezTo>
                  <a:pt x="5717604" y="1176326"/>
                  <a:pt x="5719944" y="1176326"/>
                  <a:pt x="5719944" y="1178781"/>
                </a:cubicBezTo>
                <a:cubicBezTo>
                  <a:pt x="5722282" y="1173869"/>
                  <a:pt x="5724622" y="1173869"/>
                  <a:pt x="5724622" y="1171413"/>
                </a:cubicBezTo>
                <a:close/>
                <a:moveTo>
                  <a:pt x="5781455" y="1168958"/>
                </a:moveTo>
                <a:cubicBezTo>
                  <a:pt x="5781455" y="1171063"/>
                  <a:pt x="5781455" y="1171063"/>
                  <a:pt x="5779350" y="1173168"/>
                </a:cubicBezTo>
                <a:cubicBezTo>
                  <a:pt x="5779350" y="1171063"/>
                  <a:pt x="5781455" y="1171063"/>
                  <a:pt x="5781455" y="1171063"/>
                </a:cubicBezTo>
                <a:cubicBezTo>
                  <a:pt x="5781455" y="1171063"/>
                  <a:pt x="5783560" y="1171063"/>
                  <a:pt x="5783560" y="1168958"/>
                </a:cubicBezTo>
                <a:cubicBezTo>
                  <a:pt x="5783560" y="1168958"/>
                  <a:pt x="5781455" y="1168958"/>
                  <a:pt x="5781455" y="1168958"/>
                </a:cubicBezTo>
                <a:close/>
                <a:moveTo>
                  <a:pt x="5744268" y="1168958"/>
                </a:moveTo>
                <a:cubicBezTo>
                  <a:pt x="5742163" y="1171063"/>
                  <a:pt x="5740058" y="1171063"/>
                  <a:pt x="5735848" y="1173168"/>
                </a:cubicBezTo>
                <a:cubicBezTo>
                  <a:pt x="5737952" y="1173168"/>
                  <a:pt x="5740058" y="1173168"/>
                  <a:pt x="5742163" y="1171063"/>
                </a:cubicBezTo>
                <a:cubicBezTo>
                  <a:pt x="5742163" y="1171063"/>
                  <a:pt x="5744268" y="1168958"/>
                  <a:pt x="5744268" y="1168958"/>
                </a:cubicBezTo>
                <a:close/>
                <a:moveTo>
                  <a:pt x="4833518" y="1168958"/>
                </a:moveTo>
                <a:cubicBezTo>
                  <a:pt x="4833518" y="1168958"/>
                  <a:pt x="4833518" y="1171063"/>
                  <a:pt x="4833518" y="1171063"/>
                </a:cubicBezTo>
                <a:cubicBezTo>
                  <a:pt x="4833518" y="1173168"/>
                  <a:pt x="4833518" y="1173168"/>
                  <a:pt x="4833518" y="1173168"/>
                </a:cubicBezTo>
                <a:cubicBezTo>
                  <a:pt x="4835624" y="1171063"/>
                  <a:pt x="4835624" y="1168958"/>
                  <a:pt x="4837729" y="1168958"/>
                </a:cubicBezTo>
                <a:cubicBezTo>
                  <a:pt x="4835624" y="1168958"/>
                  <a:pt x="4835624" y="1168958"/>
                  <a:pt x="4835624" y="1168958"/>
                </a:cubicBezTo>
                <a:cubicBezTo>
                  <a:pt x="4835624" y="1168958"/>
                  <a:pt x="4833518" y="1168958"/>
                  <a:pt x="4833518" y="1168958"/>
                </a:cubicBezTo>
                <a:close/>
                <a:moveTo>
                  <a:pt x="4794692" y="1168958"/>
                </a:moveTo>
                <a:cubicBezTo>
                  <a:pt x="4794692" y="1171764"/>
                  <a:pt x="4794692" y="1168958"/>
                  <a:pt x="4792822" y="1171764"/>
                </a:cubicBezTo>
                <a:cubicBezTo>
                  <a:pt x="4792822" y="1171764"/>
                  <a:pt x="4794692" y="1171764"/>
                  <a:pt x="4796564" y="1171764"/>
                </a:cubicBezTo>
                <a:cubicBezTo>
                  <a:pt x="4798436" y="1168958"/>
                  <a:pt x="4796564" y="1171764"/>
                  <a:pt x="4796564" y="1168958"/>
                </a:cubicBezTo>
                <a:cubicBezTo>
                  <a:pt x="4796564" y="1168958"/>
                  <a:pt x="4794692" y="1168958"/>
                  <a:pt x="4794692" y="1168958"/>
                </a:cubicBezTo>
                <a:close/>
                <a:moveTo>
                  <a:pt x="4846418" y="1167182"/>
                </a:moveTo>
                <a:cubicBezTo>
                  <a:pt x="4848712" y="1167182"/>
                  <a:pt x="4851006" y="1167182"/>
                  <a:pt x="4851006" y="1167182"/>
                </a:cubicBezTo>
                <a:cubicBezTo>
                  <a:pt x="4853300" y="1169475"/>
                  <a:pt x="4853300" y="1169475"/>
                  <a:pt x="4853300" y="1169475"/>
                </a:cubicBezTo>
                <a:cubicBezTo>
                  <a:pt x="4853300" y="1169475"/>
                  <a:pt x="4851006" y="1169475"/>
                  <a:pt x="4851006" y="1169475"/>
                </a:cubicBezTo>
                <a:close/>
                <a:moveTo>
                  <a:pt x="5783560" y="1166151"/>
                </a:moveTo>
                <a:cubicBezTo>
                  <a:pt x="5781222" y="1168958"/>
                  <a:pt x="5778882" y="1168958"/>
                  <a:pt x="5776544" y="1168958"/>
                </a:cubicBezTo>
                <a:cubicBezTo>
                  <a:pt x="5776544" y="1168958"/>
                  <a:pt x="5776544" y="1168958"/>
                  <a:pt x="5778882" y="1168958"/>
                </a:cubicBezTo>
                <a:cubicBezTo>
                  <a:pt x="5776544" y="1168958"/>
                  <a:pt x="5776544" y="1171764"/>
                  <a:pt x="5776544" y="1171764"/>
                </a:cubicBezTo>
                <a:cubicBezTo>
                  <a:pt x="5778882" y="1168958"/>
                  <a:pt x="5781222" y="1168958"/>
                  <a:pt x="5783560" y="1166151"/>
                </a:cubicBezTo>
                <a:close/>
                <a:moveTo>
                  <a:pt x="5761108" y="1166151"/>
                </a:moveTo>
                <a:cubicBezTo>
                  <a:pt x="5759002" y="1166151"/>
                  <a:pt x="5756897" y="1168958"/>
                  <a:pt x="5756897" y="1168958"/>
                </a:cubicBezTo>
                <a:cubicBezTo>
                  <a:pt x="5756897" y="1168958"/>
                  <a:pt x="5756897" y="1168958"/>
                  <a:pt x="5756897" y="1171764"/>
                </a:cubicBezTo>
                <a:cubicBezTo>
                  <a:pt x="5759002" y="1168958"/>
                  <a:pt x="5759002" y="1168958"/>
                  <a:pt x="5759002" y="1168958"/>
                </a:cubicBezTo>
                <a:cubicBezTo>
                  <a:pt x="5759002" y="1168958"/>
                  <a:pt x="5761108" y="1168958"/>
                  <a:pt x="5761108" y="1166151"/>
                </a:cubicBezTo>
                <a:close/>
                <a:moveTo>
                  <a:pt x="4808259" y="1166140"/>
                </a:moveTo>
                <a:lnTo>
                  <a:pt x="4808259" y="1166151"/>
                </a:lnTo>
                <a:lnTo>
                  <a:pt x="4808226" y="1166151"/>
                </a:lnTo>
                <a:close/>
                <a:moveTo>
                  <a:pt x="5577741" y="1164747"/>
                </a:moveTo>
                <a:lnTo>
                  <a:pt x="5580431" y="1164747"/>
                </a:lnTo>
                <a:lnTo>
                  <a:pt x="5576972" y="1166476"/>
                </a:lnTo>
                <a:close/>
                <a:moveTo>
                  <a:pt x="5538332" y="1164747"/>
                </a:moveTo>
                <a:cubicBezTo>
                  <a:pt x="5535876" y="1164747"/>
                  <a:pt x="5533420" y="1166852"/>
                  <a:pt x="5530964" y="1168958"/>
                </a:cubicBezTo>
                <a:cubicBezTo>
                  <a:pt x="5530964" y="1168958"/>
                  <a:pt x="5533420" y="1168958"/>
                  <a:pt x="5535876" y="1168958"/>
                </a:cubicBezTo>
                <a:cubicBezTo>
                  <a:pt x="5535876" y="1166852"/>
                  <a:pt x="5538332" y="1166852"/>
                  <a:pt x="5540788" y="1164747"/>
                </a:cubicBezTo>
                <a:cubicBezTo>
                  <a:pt x="5540788" y="1164747"/>
                  <a:pt x="5538332" y="1164747"/>
                  <a:pt x="5538332" y="1164747"/>
                </a:cubicBezTo>
                <a:close/>
                <a:moveTo>
                  <a:pt x="5783560" y="1164280"/>
                </a:moveTo>
                <a:lnTo>
                  <a:pt x="5783780" y="1164304"/>
                </a:lnTo>
                <a:lnTo>
                  <a:pt x="5783688" y="1164334"/>
                </a:lnTo>
                <a:close/>
                <a:moveTo>
                  <a:pt x="5799106" y="1164264"/>
                </a:moveTo>
                <a:lnTo>
                  <a:pt x="5798272" y="1164890"/>
                </a:lnTo>
                <a:lnTo>
                  <a:pt x="5798366" y="1164748"/>
                </a:lnTo>
                <a:close/>
                <a:moveTo>
                  <a:pt x="5579203" y="1161941"/>
                </a:moveTo>
                <a:cubicBezTo>
                  <a:pt x="5567802" y="1168782"/>
                  <a:pt x="5556399" y="1173343"/>
                  <a:pt x="5544998" y="1180184"/>
                </a:cubicBezTo>
                <a:cubicBezTo>
                  <a:pt x="5549558" y="1177904"/>
                  <a:pt x="5556399" y="1175623"/>
                  <a:pt x="5563240" y="1173343"/>
                </a:cubicBezTo>
                <a:lnTo>
                  <a:pt x="5576972" y="1166476"/>
                </a:lnTo>
                <a:lnTo>
                  <a:pt x="5575870" y="1168958"/>
                </a:lnTo>
                <a:cubicBezTo>
                  <a:pt x="5577741" y="1168958"/>
                  <a:pt x="5579612" y="1168958"/>
                  <a:pt x="5579612" y="1166852"/>
                </a:cubicBezTo>
                <a:cubicBezTo>
                  <a:pt x="5581484" y="1166852"/>
                  <a:pt x="5581484" y="1166852"/>
                  <a:pt x="5581484" y="1164747"/>
                </a:cubicBezTo>
                <a:lnTo>
                  <a:pt x="5580431" y="1164747"/>
                </a:lnTo>
                <a:lnTo>
                  <a:pt x="5581484" y="1164221"/>
                </a:lnTo>
                <a:cubicBezTo>
                  <a:pt x="5581484" y="1161941"/>
                  <a:pt x="5581484" y="1161941"/>
                  <a:pt x="5579203" y="1161941"/>
                </a:cubicBezTo>
                <a:close/>
                <a:moveTo>
                  <a:pt x="4801242" y="1161941"/>
                </a:moveTo>
                <a:cubicBezTo>
                  <a:pt x="4801242" y="1164747"/>
                  <a:pt x="4803347" y="1164747"/>
                  <a:pt x="4803347" y="1164747"/>
                </a:cubicBezTo>
                <a:cubicBezTo>
                  <a:pt x="4803347" y="1164747"/>
                  <a:pt x="4803347" y="1164747"/>
                  <a:pt x="4805452" y="1164747"/>
                </a:cubicBezTo>
                <a:cubicBezTo>
                  <a:pt x="4805452" y="1164747"/>
                  <a:pt x="4805452" y="1161941"/>
                  <a:pt x="4805452" y="1161941"/>
                </a:cubicBezTo>
                <a:cubicBezTo>
                  <a:pt x="4803347" y="1161941"/>
                  <a:pt x="4803347" y="1161941"/>
                  <a:pt x="4801242" y="1161941"/>
                </a:cubicBezTo>
                <a:close/>
                <a:moveTo>
                  <a:pt x="5552014" y="1160538"/>
                </a:moveTo>
                <a:cubicBezTo>
                  <a:pt x="5549909" y="1160538"/>
                  <a:pt x="5549909" y="1162409"/>
                  <a:pt x="5547804" y="1164280"/>
                </a:cubicBezTo>
                <a:cubicBezTo>
                  <a:pt x="5547804" y="1164280"/>
                  <a:pt x="5547804" y="1164280"/>
                  <a:pt x="5549909" y="1166151"/>
                </a:cubicBezTo>
                <a:cubicBezTo>
                  <a:pt x="5549909" y="1164280"/>
                  <a:pt x="5549909" y="1164280"/>
                  <a:pt x="5549909" y="1164280"/>
                </a:cubicBezTo>
                <a:cubicBezTo>
                  <a:pt x="5552014" y="1164280"/>
                  <a:pt x="5552014" y="1162409"/>
                  <a:pt x="5552014" y="1160538"/>
                </a:cubicBezTo>
                <a:close/>
                <a:moveTo>
                  <a:pt x="5589902" y="1159485"/>
                </a:moveTo>
                <a:cubicBezTo>
                  <a:pt x="5589902" y="1159134"/>
                  <a:pt x="5589902" y="1159134"/>
                  <a:pt x="5588500" y="1160538"/>
                </a:cubicBezTo>
                <a:cubicBezTo>
                  <a:pt x="5588500" y="1160538"/>
                  <a:pt x="5588500" y="1160538"/>
                  <a:pt x="5591306" y="1160538"/>
                </a:cubicBezTo>
                <a:cubicBezTo>
                  <a:pt x="5589902" y="1160538"/>
                  <a:pt x="5589902" y="1159836"/>
                  <a:pt x="5589902" y="1159485"/>
                </a:cubicBezTo>
                <a:close/>
                <a:moveTo>
                  <a:pt x="5485532" y="1159485"/>
                </a:moveTo>
                <a:cubicBezTo>
                  <a:pt x="5485006" y="1159836"/>
                  <a:pt x="5483952" y="1160538"/>
                  <a:pt x="5481848" y="1160538"/>
                </a:cubicBezTo>
                <a:cubicBezTo>
                  <a:pt x="5483952" y="1160538"/>
                  <a:pt x="5483952" y="1160538"/>
                  <a:pt x="5486058" y="1160538"/>
                </a:cubicBezTo>
                <a:cubicBezTo>
                  <a:pt x="5486058" y="1159134"/>
                  <a:pt x="5486058" y="1159134"/>
                  <a:pt x="5485532" y="1159485"/>
                </a:cubicBezTo>
                <a:close/>
                <a:moveTo>
                  <a:pt x="5807446" y="1158009"/>
                </a:moveTo>
                <a:cubicBezTo>
                  <a:pt x="5805152" y="1158009"/>
                  <a:pt x="5805152" y="1158009"/>
                  <a:pt x="5805152" y="1160303"/>
                </a:cubicBezTo>
                <a:lnTo>
                  <a:pt x="5799106" y="1164264"/>
                </a:lnTo>
                <a:close/>
                <a:moveTo>
                  <a:pt x="5568854" y="1157731"/>
                </a:moveTo>
                <a:cubicBezTo>
                  <a:pt x="5566328" y="1160070"/>
                  <a:pt x="5561276" y="1162409"/>
                  <a:pt x="5558750" y="1162409"/>
                </a:cubicBezTo>
                <a:cubicBezTo>
                  <a:pt x="5558750" y="1164748"/>
                  <a:pt x="5556224" y="1164748"/>
                  <a:pt x="5556224" y="1164748"/>
                </a:cubicBezTo>
                <a:cubicBezTo>
                  <a:pt x="5561276" y="1162409"/>
                  <a:pt x="5563802" y="1160070"/>
                  <a:pt x="5568854" y="1157731"/>
                </a:cubicBezTo>
                <a:close/>
                <a:moveTo>
                  <a:pt x="5511318" y="1157731"/>
                </a:moveTo>
                <a:cubicBezTo>
                  <a:pt x="5508862" y="1159836"/>
                  <a:pt x="5506406" y="1161942"/>
                  <a:pt x="5501494" y="1161942"/>
                </a:cubicBezTo>
                <a:cubicBezTo>
                  <a:pt x="5503950" y="1161942"/>
                  <a:pt x="5506406" y="1161942"/>
                  <a:pt x="5506406" y="1161942"/>
                </a:cubicBezTo>
                <a:cubicBezTo>
                  <a:pt x="5508862" y="1159836"/>
                  <a:pt x="5511318" y="1157731"/>
                  <a:pt x="5511318" y="1157731"/>
                </a:cubicBezTo>
                <a:close/>
                <a:moveTo>
                  <a:pt x="5469218" y="1157731"/>
                </a:moveTo>
                <a:cubicBezTo>
                  <a:pt x="5464728" y="1159836"/>
                  <a:pt x="5462482" y="1159836"/>
                  <a:pt x="5457992" y="1161942"/>
                </a:cubicBezTo>
                <a:cubicBezTo>
                  <a:pt x="5460238" y="1161942"/>
                  <a:pt x="5460238" y="1161942"/>
                  <a:pt x="5462482" y="1161942"/>
                </a:cubicBezTo>
                <a:cubicBezTo>
                  <a:pt x="5464728" y="1159836"/>
                  <a:pt x="5466974" y="1159836"/>
                  <a:pt x="5469218" y="1157731"/>
                </a:cubicBezTo>
                <a:close/>
                <a:moveTo>
                  <a:pt x="5421506" y="1157731"/>
                </a:moveTo>
                <a:cubicBezTo>
                  <a:pt x="5419050" y="1159836"/>
                  <a:pt x="5414138" y="1161942"/>
                  <a:pt x="5411682" y="1161942"/>
                </a:cubicBezTo>
                <a:cubicBezTo>
                  <a:pt x="5414138" y="1161942"/>
                  <a:pt x="5416594" y="1161942"/>
                  <a:pt x="5419050" y="1161942"/>
                </a:cubicBezTo>
                <a:cubicBezTo>
                  <a:pt x="5419050" y="1159836"/>
                  <a:pt x="5421506" y="1159836"/>
                  <a:pt x="5421506" y="1157731"/>
                </a:cubicBezTo>
                <a:close/>
                <a:moveTo>
                  <a:pt x="5410280" y="1157731"/>
                </a:moveTo>
                <a:cubicBezTo>
                  <a:pt x="5407824" y="1159836"/>
                  <a:pt x="5402912" y="1159836"/>
                  <a:pt x="5400456" y="1161942"/>
                </a:cubicBezTo>
                <a:cubicBezTo>
                  <a:pt x="5402912" y="1161942"/>
                  <a:pt x="5402912" y="1161942"/>
                  <a:pt x="5405367" y="1161942"/>
                </a:cubicBezTo>
                <a:cubicBezTo>
                  <a:pt x="5405367" y="1161942"/>
                  <a:pt x="5405367" y="1161942"/>
                  <a:pt x="5407824" y="1161942"/>
                </a:cubicBezTo>
                <a:cubicBezTo>
                  <a:pt x="5407824" y="1159836"/>
                  <a:pt x="5407824" y="1157731"/>
                  <a:pt x="5410280" y="1157731"/>
                </a:cubicBezTo>
                <a:close/>
                <a:moveTo>
                  <a:pt x="838993" y="1156329"/>
                </a:moveTo>
                <a:cubicBezTo>
                  <a:pt x="838605" y="1156329"/>
                  <a:pt x="838291" y="1156644"/>
                  <a:pt x="838291" y="1157031"/>
                </a:cubicBezTo>
                <a:cubicBezTo>
                  <a:pt x="838291" y="1157419"/>
                  <a:pt x="838605" y="1157733"/>
                  <a:pt x="838993" y="1157733"/>
                </a:cubicBezTo>
                <a:cubicBezTo>
                  <a:pt x="839380" y="1157733"/>
                  <a:pt x="839695" y="1157419"/>
                  <a:pt x="839695" y="1157031"/>
                </a:cubicBezTo>
                <a:cubicBezTo>
                  <a:pt x="839695" y="1156644"/>
                  <a:pt x="839380" y="1156329"/>
                  <a:pt x="838993" y="1156329"/>
                </a:cubicBezTo>
                <a:close/>
                <a:moveTo>
                  <a:pt x="5588500" y="1154925"/>
                </a:moveTo>
                <a:cubicBezTo>
                  <a:pt x="5579518" y="1159603"/>
                  <a:pt x="5586254" y="1157264"/>
                  <a:pt x="5579518" y="1157264"/>
                </a:cubicBezTo>
                <a:cubicBezTo>
                  <a:pt x="5579518" y="1157264"/>
                  <a:pt x="5579518" y="1157264"/>
                  <a:pt x="5577273" y="1157264"/>
                </a:cubicBezTo>
                <a:cubicBezTo>
                  <a:pt x="5577273" y="1157264"/>
                  <a:pt x="5577273" y="1159603"/>
                  <a:pt x="5577273" y="1159603"/>
                </a:cubicBezTo>
                <a:cubicBezTo>
                  <a:pt x="5579518" y="1161942"/>
                  <a:pt x="5577273" y="1161942"/>
                  <a:pt x="5584009" y="1159603"/>
                </a:cubicBezTo>
                <a:cubicBezTo>
                  <a:pt x="5586254" y="1159603"/>
                  <a:pt x="5588500" y="1157264"/>
                  <a:pt x="5588500" y="1157264"/>
                </a:cubicBezTo>
                <a:cubicBezTo>
                  <a:pt x="5588500" y="1154925"/>
                  <a:pt x="5588500" y="1154925"/>
                  <a:pt x="5588500" y="1154925"/>
                </a:cubicBezTo>
                <a:close/>
                <a:moveTo>
                  <a:pt x="5409014" y="1154616"/>
                </a:moveTo>
                <a:lnTo>
                  <a:pt x="5408146" y="1154925"/>
                </a:lnTo>
                <a:lnTo>
                  <a:pt x="5407473" y="1154925"/>
                </a:lnTo>
                <a:close/>
                <a:moveTo>
                  <a:pt x="4759510" y="1154407"/>
                </a:moveTo>
                <a:lnTo>
                  <a:pt x="4760546" y="1154926"/>
                </a:lnTo>
                <a:lnTo>
                  <a:pt x="4758504" y="1154926"/>
                </a:lnTo>
                <a:close/>
                <a:moveTo>
                  <a:pt x="5596920" y="1153521"/>
                </a:moveTo>
                <a:cubicBezTo>
                  <a:pt x="5596145" y="1153521"/>
                  <a:pt x="5595516" y="1153835"/>
                  <a:pt x="5595516" y="1154223"/>
                </a:cubicBezTo>
                <a:cubicBezTo>
                  <a:pt x="5595516" y="1154610"/>
                  <a:pt x="5596145" y="1154925"/>
                  <a:pt x="5596920" y="1154925"/>
                </a:cubicBezTo>
                <a:cubicBezTo>
                  <a:pt x="5597696" y="1154925"/>
                  <a:pt x="5598324" y="1154610"/>
                  <a:pt x="5598324" y="1154223"/>
                </a:cubicBezTo>
                <a:cubicBezTo>
                  <a:pt x="5598324" y="1153835"/>
                  <a:pt x="5597696" y="1153521"/>
                  <a:pt x="5596920" y="1153521"/>
                </a:cubicBezTo>
                <a:close/>
                <a:moveTo>
                  <a:pt x="5538449" y="1153521"/>
                </a:moveTo>
                <a:lnTo>
                  <a:pt x="5538918" y="1153989"/>
                </a:lnTo>
                <a:lnTo>
                  <a:pt x="5538292" y="1153677"/>
                </a:lnTo>
                <a:close/>
                <a:moveTo>
                  <a:pt x="5537980" y="1153521"/>
                </a:moveTo>
                <a:lnTo>
                  <a:pt x="5538292" y="1153677"/>
                </a:lnTo>
                <a:lnTo>
                  <a:pt x="5536110" y="1155860"/>
                </a:lnTo>
                <a:cubicBezTo>
                  <a:pt x="5536110" y="1158199"/>
                  <a:pt x="5536110" y="1155860"/>
                  <a:pt x="5536110" y="1158199"/>
                </a:cubicBezTo>
                <a:cubicBezTo>
                  <a:pt x="5536110" y="1158199"/>
                  <a:pt x="5533771" y="1158199"/>
                  <a:pt x="5533771" y="1160538"/>
                </a:cubicBezTo>
                <a:cubicBezTo>
                  <a:pt x="5533771" y="1158199"/>
                  <a:pt x="5536110" y="1158199"/>
                  <a:pt x="5538449" y="1158199"/>
                </a:cubicBezTo>
                <a:cubicBezTo>
                  <a:pt x="5538449" y="1158199"/>
                  <a:pt x="5538449" y="1155860"/>
                  <a:pt x="5540788" y="1155860"/>
                </a:cubicBezTo>
                <a:lnTo>
                  <a:pt x="5538918" y="1153989"/>
                </a:lnTo>
                <a:lnTo>
                  <a:pt x="5540787" y="1154925"/>
                </a:lnTo>
                <a:cubicBezTo>
                  <a:pt x="5543594" y="1153521"/>
                  <a:pt x="5543594" y="1153521"/>
                  <a:pt x="5543594" y="1153521"/>
                </a:cubicBezTo>
                <a:lnTo>
                  <a:pt x="5538449" y="1153521"/>
                </a:lnTo>
                <a:close/>
                <a:moveTo>
                  <a:pt x="5508512" y="1153521"/>
                </a:moveTo>
                <a:cubicBezTo>
                  <a:pt x="5506172" y="1155627"/>
                  <a:pt x="5503834" y="1155627"/>
                  <a:pt x="5501494" y="1157731"/>
                </a:cubicBezTo>
                <a:cubicBezTo>
                  <a:pt x="5501494" y="1157731"/>
                  <a:pt x="5503834" y="1155627"/>
                  <a:pt x="5506172" y="1155627"/>
                </a:cubicBezTo>
                <a:cubicBezTo>
                  <a:pt x="5506172" y="1155627"/>
                  <a:pt x="5508512" y="1153521"/>
                  <a:pt x="5508512" y="1153521"/>
                </a:cubicBezTo>
                <a:close/>
                <a:moveTo>
                  <a:pt x="5446766" y="1153521"/>
                </a:moveTo>
                <a:cubicBezTo>
                  <a:pt x="5446766" y="1153521"/>
                  <a:pt x="5443959" y="1154925"/>
                  <a:pt x="5443959" y="1154925"/>
                </a:cubicBezTo>
                <a:cubicBezTo>
                  <a:pt x="5443959" y="1154925"/>
                  <a:pt x="5443959" y="1154925"/>
                  <a:pt x="5446766" y="1154925"/>
                </a:cubicBezTo>
                <a:cubicBezTo>
                  <a:pt x="5446766" y="1154925"/>
                  <a:pt x="5446766" y="1153521"/>
                  <a:pt x="5446766" y="1153521"/>
                </a:cubicBezTo>
                <a:close/>
                <a:moveTo>
                  <a:pt x="5588500" y="1150714"/>
                </a:moveTo>
                <a:cubicBezTo>
                  <a:pt x="5584009" y="1150714"/>
                  <a:pt x="5581764" y="1152819"/>
                  <a:pt x="5577273" y="1152819"/>
                </a:cubicBezTo>
                <a:cubicBezTo>
                  <a:pt x="5577273" y="1152819"/>
                  <a:pt x="5579518" y="1152819"/>
                  <a:pt x="5579518" y="1152819"/>
                </a:cubicBezTo>
                <a:cubicBezTo>
                  <a:pt x="5579518" y="1154925"/>
                  <a:pt x="5579518" y="1154925"/>
                  <a:pt x="5581764" y="1154925"/>
                </a:cubicBezTo>
                <a:cubicBezTo>
                  <a:pt x="5584009" y="1152819"/>
                  <a:pt x="5586254" y="1150714"/>
                  <a:pt x="5588500" y="1150714"/>
                </a:cubicBezTo>
                <a:close/>
                <a:moveTo>
                  <a:pt x="5507108" y="1150714"/>
                </a:moveTo>
                <a:cubicBezTo>
                  <a:pt x="5504770" y="1150714"/>
                  <a:pt x="5504770" y="1150714"/>
                  <a:pt x="5502430" y="1152819"/>
                </a:cubicBezTo>
                <a:cubicBezTo>
                  <a:pt x="5504770" y="1152819"/>
                  <a:pt x="5504770" y="1152819"/>
                  <a:pt x="5504770" y="1152819"/>
                </a:cubicBezTo>
                <a:cubicBezTo>
                  <a:pt x="5504770" y="1152819"/>
                  <a:pt x="5504770" y="1150714"/>
                  <a:pt x="5507108" y="1150714"/>
                </a:cubicBezTo>
                <a:close/>
                <a:moveTo>
                  <a:pt x="5481849" y="1147908"/>
                </a:moveTo>
                <a:cubicBezTo>
                  <a:pt x="5479510" y="1150714"/>
                  <a:pt x="5477171" y="1153521"/>
                  <a:pt x="5474832" y="1153521"/>
                </a:cubicBezTo>
                <a:cubicBezTo>
                  <a:pt x="5477171" y="1153521"/>
                  <a:pt x="5479510" y="1153521"/>
                  <a:pt x="5479510" y="1153521"/>
                </a:cubicBezTo>
                <a:cubicBezTo>
                  <a:pt x="5479510" y="1150714"/>
                  <a:pt x="5479510" y="1150714"/>
                  <a:pt x="5481849" y="1147908"/>
                </a:cubicBezTo>
                <a:close/>
                <a:moveTo>
                  <a:pt x="5574116" y="1146856"/>
                </a:moveTo>
                <a:cubicBezTo>
                  <a:pt x="5573532" y="1146856"/>
                  <a:pt x="5572362" y="1147207"/>
                  <a:pt x="5568854" y="1147909"/>
                </a:cubicBezTo>
                <a:cubicBezTo>
                  <a:pt x="5571192" y="1147909"/>
                  <a:pt x="5573532" y="1147909"/>
                  <a:pt x="5575870" y="1147909"/>
                </a:cubicBezTo>
                <a:cubicBezTo>
                  <a:pt x="5574701" y="1147207"/>
                  <a:pt x="5574701" y="1146856"/>
                  <a:pt x="5574116" y="1146856"/>
                </a:cubicBezTo>
                <a:close/>
                <a:moveTo>
                  <a:pt x="5573064" y="1143698"/>
                </a:moveTo>
                <a:cubicBezTo>
                  <a:pt x="5573064" y="1143698"/>
                  <a:pt x="5575168" y="1143698"/>
                  <a:pt x="5575168" y="1146505"/>
                </a:cubicBezTo>
                <a:cubicBezTo>
                  <a:pt x="5577274" y="1143698"/>
                  <a:pt x="5577274" y="1143698"/>
                  <a:pt x="5577274" y="1143698"/>
                </a:cubicBezTo>
                <a:cubicBezTo>
                  <a:pt x="5575168" y="1143698"/>
                  <a:pt x="5575168" y="1143698"/>
                  <a:pt x="5573064" y="1143698"/>
                </a:cubicBezTo>
                <a:close/>
                <a:moveTo>
                  <a:pt x="5566046" y="1143698"/>
                </a:moveTo>
                <a:cubicBezTo>
                  <a:pt x="5561556" y="1146154"/>
                  <a:pt x="5559311" y="1148609"/>
                  <a:pt x="5554820" y="1151066"/>
                </a:cubicBezTo>
                <a:cubicBezTo>
                  <a:pt x="5557066" y="1151066"/>
                  <a:pt x="5557066" y="1151066"/>
                  <a:pt x="5557066" y="1153522"/>
                </a:cubicBezTo>
                <a:cubicBezTo>
                  <a:pt x="5559311" y="1151066"/>
                  <a:pt x="5561556" y="1146154"/>
                  <a:pt x="5566046" y="1143698"/>
                </a:cubicBezTo>
                <a:close/>
                <a:moveTo>
                  <a:pt x="5515880" y="1143698"/>
                </a:moveTo>
                <a:cubicBezTo>
                  <a:pt x="5515880" y="1143698"/>
                  <a:pt x="5515880" y="1143698"/>
                  <a:pt x="5515880" y="1146037"/>
                </a:cubicBezTo>
                <a:cubicBezTo>
                  <a:pt x="5513422" y="1146037"/>
                  <a:pt x="5510967" y="1148376"/>
                  <a:pt x="5508512" y="1150715"/>
                </a:cubicBezTo>
                <a:cubicBezTo>
                  <a:pt x="5510967" y="1150715"/>
                  <a:pt x="5510967" y="1150715"/>
                  <a:pt x="5510967" y="1150715"/>
                </a:cubicBezTo>
                <a:cubicBezTo>
                  <a:pt x="5510967" y="1150715"/>
                  <a:pt x="5513422" y="1150715"/>
                  <a:pt x="5513422" y="1148376"/>
                </a:cubicBezTo>
                <a:cubicBezTo>
                  <a:pt x="5515880" y="1148376"/>
                  <a:pt x="5515880" y="1148376"/>
                  <a:pt x="5518335" y="1146037"/>
                </a:cubicBezTo>
                <a:cubicBezTo>
                  <a:pt x="5518335" y="1146037"/>
                  <a:pt x="5518335" y="1146037"/>
                  <a:pt x="5515880" y="1143698"/>
                </a:cubicBezTo>
                <a:close/>
                <a:moveTo>
                  <a:pt x="5526755" y="1141592"/>
                </a:moveTo>
                <a:cubicBezTo>
                  <a:pt x="5519738" y="1145803"/>
                  <a:pt x="5522077" y="1145803"/>
                  <a:pt x="5519738" y="1147908"/>
                </a:cubicBezTo>
                <a:cubicBezTo>
                  <a:pt x="5524416" y="1143697"/>
                  <a:pt x="5526755" y="1143697"/>
                  <a:pt x="5526755" y="1141592"/>
                </a:cubicBezTo>
                <a:close/>
                <a:moveTo>
                  <a:pt x="5584290" y="1140891"/>
                </a:moveTo>
                <a:cubicBezTo>
                  <a:pt x="5584290" y="1140891"/>
                  <a:pt x="5581484" y="1140891"/>
                  <a:pt x="5581484" y="1143698"/>
                </a:cubicBezTo>
                <a:cubicBezTo>
                  <a:pt x="5581484" y="1143698"/>
                  <a:pt x="5584290" y="1143698"/>
                  <a:pt x="5584290" y="1143698"/>
                </a:cubicBezTo>
                <a:cubicBezTo>
                  <a:pt x="5584290" y="1140891"/>
                  <a:pt x="5587097" y="1140891"/>
                  <a:pt x="5587097" y="1140891"/>
                </a:cubicBezTo>
                <a:cubicBezTo>
                  <a:pt x="5587097" y="1140891"/>
                  <a:pt x="5584290" y="1140891"/>
                  <a:pt x="5584290" y="1140891"/>
                </a:cubicBezTo>
                <a:close/>
                <a:moveTo>
                  <a:pt x="5533771" y="1140891"/>
                </a:moveTo>
                <a:cubicBezTo>
                  <a:pt x="5531432" y="1140891"/>
                  <a:pt x="5529093" y="1143698"/>
                  <a:pt x="5526754" y="1146505"/>
                </a:cubicBezTo>
                <a:cubicBezTo>
                  <a:pt x="5529093" y="1143698"/>
                  <a:pt x="5531432" y="1143698"/>
                  <a:pt x="5531432" y="1143698"/>
                </a:cubicBezTo>
                <a:cubicBezTo>
                  <a:pt x="5531432" y="1140891"/>
                  <a:pt x="5531432" y="1140891"/>
                  <a:pt x="5533771" y="1140891"/>
                </a:cubicBezTo>
                <a:close/>
                <a:moveTo>
                  <a:pt x="5582419" y="1139488"/>
                </a:moveTo>
                <a:cubicBezTo>
                  <a:pt x="5580080" y="1140891"/>
                  <a:pt x="5580080" y="1140891"/>
                  <a:pt x="5580080" y="1140891"/>
                </a:cubicBezTo>
                <a:cubicBezTo>
                  <a:pt x="5582419" y="1140891"/>
                  <a:pt x="5584758" y="1139488"/>
                  <a:pt x="5587097" y="1139488"/>
                </a:cubicBezTo>
                <a:close/>
                <a:moveTo>
                  <a:pt x="5559030" y="1139488"/>
                </a:moveTo>
                <a:cubicBezTo>
                  <a:pt x="5559030" y="1139488"/>
                  <a:pt x="5559030" y="1140891"/>
                  <a:pt x="5559030" y="1140891"/>
                </a:cubicBezTo>
                <a:cubicBezTo>
                  <a:pt x="5561136" y="1140891"/>
                  <a:pt x="5561136" y="1140891"/>
                  <a:pt x="5561136" y="1139488"/>
                </a:cubicBezTo>
                <a:close/>
                <a:moveTo>
                  <a:pt x="5547804" y="1139488"/>
                </a:moveTo>
                <a:cubicBezTo>
                  <a:pt x="5545348" y="1141592"/>
                  <a:pt x="5542892" y="1143698"/>
                  <a:pt x="5537980" y="1143698"/>
                </a:cubicBezTo>
                <a:cubicBezTo>
                  <a:pt x="5540436" y="1143698"/>
                  <a:pt x="5542892" y="1143698"/>
                  <a:pt x="5542892" y="1143698"/>
                </a:cubicBezTo>
                <a:cubicBezTo>
                  <a:pt x="5545348" y="1141592"/>
                  <a:pt x="5547804" y="1141592"/>
                  <a:pt x="5547804" y="1139488"/>
                </a:cubicBezTo>
                <a:close/>
                <a:moveTo>
                  <a:pt x="5601854" y="1134453"/>
                </a:moveTo>
                <a:lnTo>
                  <a:pt x="5601020" y="1135079"/>
                </a:lnTo>
                <a:lnTo>
                  <a:pt x="5601114" y="1134938"/>
                </a:lnTo>
                <a:close/>
                <a:moveTo>
                  <a:pt x="5593832" y="1132472"/>
                </a:moveTo>
                <a:cubicBezTo>
                  <a:pt x="5589342" y="1136682"/>
                  <a:pt x="5593832" y="1134576"/>
                  <a:pt x="5587097" y="1136682"/>
                </a:cubicBezTo>
                <a:cubicBezTo>
                  <a:pt x="5591588" y="1136682"/>
                  <a:pt x="5589342" y="1136682"/>
                  <a:pt x="5593832" y="1136682"/>
                </a:cubicBezTo>
                <a:cubicBezTo>
                  <a:pt x="5596078" y="1134576"/>
                  <a:pt x="5598324" y="1132472"/>
                  <a:pt x="5598324" y="1132472"/>
                </a:cubicBezTo>
                <a:cubicBezTo>
                  <a:pt x="5596078" y="1132472"/>
                  <a:pt x="5593832" y="1132472"/>
                  <a:pt x="5593832" y="1132472"/>
                </a:cubicBezTo>
                <a:close/>
                <a:moveTo>
                  <a:pt x="4767564" y="1132472"/>
                </a:moveTo>
                <a:cubicBezTo>
                  <a:pt x="4767564" y="1132472"/>
                  <a:pt x="4764757" y="1133875"/>
                  <a:pt x="4764757" y="1133875"/>
                </a:cubicBezTo>
                <a:cubicBezTo>
                  <a:pt x="4764757" y="1133875"/>
                  <a:pt x="4767564" y="1133875"/>
                  <a:pt x="4767564" y="1133875"/>
                </a:cubicBezTo>
                <a:cubicBezTo>
                  <a:pt x="4767564" y="1133875"/>
                  <a:pt x="4767564" y="1133875"/>
                  <a:pt x="4767564" y="1132472"/>
                </a:cubicBezTo>
                <a:close/>
                <a:moveTo>
                  <a:pt x="5610194" y="1128199"/>
                </a:moveTo>
                <a:cubicBezTo>
                  <a:pt x="5607901" y="1128199"/>
                  <a:pt x="5607901" y="1130492"/>
                  <a:pt x="5607901" y="1130492"/>
                </a:cubicBezTo>
                <a:lnTo>
                  <a:pt x="5601854" y="1134453"/>
                </a:lnTo>
                <a:close/>
                <a:moveTo>
                  <a:pt x="4686639" y="1121245"/>
                </a:moveTo>
                <a:cubicBezTo>
                  <a:pt x="4684300" y="1121245"/>
                  <a:pt x="4684300" y="1122649"/>
                  <a:pt x="4681961" y="1122649"/>
                </a:cubicBezTo>
                <a:cubicBezTo>
                  <a:pt x="4684300" y="1122649"/>
                  <a:pt x="4684300" y="1122649"/>
                  <a:pt x="4684300" y="1122649"/>
                </a:cubicBezTo>
                <a:cubicBezTo>
                  <a:pt x="4686639" y="1122649"/>
                  <a:pt x="4688978" y="1122649"/>
                  <a:pt x="4688978" y="1122649"/>
                </a:cubicBezTo>
                <a:cubicBezTo>
                  <a:pt x="4688978" y="1121245"/>
                  <a:pt x="4686639" y="1121245"/>
                  <a:pt x="4686639" y="1121245"/>
                </a:cubicBezTo>
                <a:close/>
                <a:moveTo>
                  <a:pt x="4679154" y="1121245"/>
                </a:moveTo>
                <a:cubicBezTo>
                  <a:pt x="4679154" y="1123350"/>
                  <a:pt x="4679154" y="1123350"/>
                  <a:pt x="4679154" y="1125455"/>
                </a:cubicBezTo>
                <a:cubicBezTo>
                  <a:pt x="4681961" y="1123350"/>
                  <a:pt x="4681961" y="1123350"/>
                  <a:pt x="4681961" y="1121245"/>
                </a:cubicBezTo>
                <a:cubicBezTo>
                  <a:pt x="4679154" y="1121245"/>
                  <a:pt x="4679154" y="1121245"/>
                  <a:pt x="4679154" y="1121245"/>
                </a:cubicBezTo>
                <a:close/>
                <a:moveTo>
                  <a:pt x="4656934" y="1070200"/>
                </a:moveTo>
                <a:cubicBezTo>
                  <a:pt x="4659157" y="1070200"/>
                  <a:pt x="4659157" y="1070200"/>
                  <a:pt x="4659157" y="1072481"/>
                </a:cubicBezTo>
                <a:cubicBezTo>
                  <a:pt x="4656934" y="1072481"/>
                  <a:pt x="4656934" y="1072481"/>
                  <a:pt x="4654712" y="1074760"/>
                </a:cubicBezTo>
                <a:cubicBezTo>
                  <a:pt x="4654712" y="1072481"/>
                  <a:pt x="4656934" y="1072481"/>
                  <a:pt x="4656934" y="1070200"/>
                </a:cubicBezTo>
                <a:close/>
                <a:moveTo>
                  <a:pt x="4670266" y="1067919"/>
                </a:moveTo>
                <a:cubicBezTo>
                  <a:pt x="4668044" y="1067919"/>
                  <a:pt x="4663601" y="1067919"/>
                  <a:pt x="4656934" y="1070200"/>
                </a:cubicBezTo>
                <a:cubicBezTo>
                  <a:pt x="4654712" y="1072481"/>
                  <a:pt x="4652491" y="1072481"/>
                  <a:pt x="4652491" y="1074760"/>
                </a:cubicBezTo>
                <a:cubicBezTo>
                  <a:pt x="4652491" y="1074760"/>
                  <a:pt x="4652491" y="1077041"/>
                  <a:pt x="4654712" y="1077041"/>
                </a:cubicBezTo>
                <a:lnTo>
                  <a:pt x="4656934" y="1077041"/>
                </a:lnTo>
                <a:cubicBezTo>
                  <a:pt x="4656934" y="1077041"/>
                  <a:pt x="4656934" y="1079322"/>
                  <a:pt x="4656934" y="1079322"/>
                </a:cubicBezTo>
                <a:cubicBezTo>
                  <a:pt x="4659157" y="1081602"/>
                  <a:pt x="4659157" y="1081602"/>
                  <a:pt x="4659157" y="1081602"/>
                </a:cubicBezTo>
                <a:cubicBezTo>
                  <a:pt x="4663601" y="1081602"/>
                  <a:pt x="4661378" y="1079322"/>
                  <a:pt x="4665822" y="1081602"/>
                </a:cubicBezTo>
                <a:lnTo>
                  <a:pt x="4665822" y="1083882"/>
                </a:lnTo>
                <a:cubicBezTo>
                  <a:pt x="4672488" y="1079322"/>
                  <a:pt x="4674710" y="1072481"/>
                  <a:pt x="4679154" y="1070200"/>
                </a:cubicBezTo>
                <a:cubicBezTo>
                  <a:pt x="4674710" y="1070200"/>
                  <a:pt x="4672488" y="1067919"/>
                  <a:pt x="4670266" y="1067919"/>
                </a:cubicBezTo>
                <a:close/>
                <a:moveTo>
                  <a:pt x="4688158" y="1025010"/>
                </a:moveTo>
                <a:lnTo>
                  <a:pt x="4692746" y="1025010"/>
                </a:lnTo>
                <a:cubicBezTo>
                  <a:pt x="4692746" y="1025010"/>
                  <a:pt x="4692746" y="1025010"/>
                  <a:pt x="4692746" y="1027303"/>
                </a:cubicBezTo>
                <a:cubicBezTo>
                  <a:pt x="4690452" y="1027303"/>
                  <a:pt x="4690452" y="1025010"/>
                  <a:pt x="4688158" y="1025010"/>
                </a:cubicBezTo>
                <a:close/>
                <a:moveTo>
                  <a:pt x="3289174" y="1014593"/>
                </a:moveTo>
                <a:cubicBezTo>
                  <a:pt x="3287068" y="1014593"/>
                  <a:pt x="3282858" y="1017400"/>
                  <a:pt x="3282858" y="1017400"/>
                </a:cubicBezTo>
                <a:cubicBezTo>
                  <a:pt x="3284963" y="1017400"/>
                  <a:pt x="3289174" y="1014593"/>
                  <a:pt x="3291278" y="1014593"/>
                </a:cubicBezTo>
                <a:cubicBezTo>
                  <a:pt x="3291278" y="1014593"/>
                  <a:pt x="3291278" y="1014593"/>
                  <a:pt x="3289174" y="1014593"/>
                </a:cubicBezTo>
                <a:close/>
                <a:moveTo>
                  <a:pt x="4684768" y="1013191"/>
                </a:moveTo>
                <a:cubicBezTo>
                  <a:pt x="4684768" y="1013191"/>
                  <a:pt x="4684768" y="1014594"/>
                  <a:pt x="4684768" y="1014594"/>
                </a:cubicBezTo>
                <a:cubicBezTo>
                  <a:pt x="4684768" y="1013191"/>
                  <a:pt x="4686172" y="1013191"/>
                  <a:pt x="4686172" y="1013191"/>
                </a:cubicBezTo>
                <a:cubicBezTo>
                  <a:pt x="4686172" y="1013191"/>
                  <a:pt x="4684768" y="1013191"/>
                  <a:pt x="4684768" y="1013191"/>
                </a:cubicBezTo>
                <a:close/>
                <a:moveTo>
                  <a:pt x="4634248" y="994947"/>
                </a:moveTo>
                <a:cubicBezTo>
                  <a:pt x="4635652" y="994947"/>
                  <a:pt x="4635652" y="996352"/>
                  <a:pt x="4635652" y="996352"/>
                </a:cubicBezTo>
                <a:cubicBezTo>
                  <a:pt x="4635652" y="994947"/>
                  <a:pt x="4635652" y="994947"/>
                  <a:pt x="4635652" y="994947"/>
                </a:cubicBezTo>
                <a:cubicBezTo>
                  <a:pt x="4635652" y="994947"/>
                  <a:pt x="4635652" y="994947"/>
                  <a:pt x="4634248" y="994947"/>
                </a:cubicBezTo>
                <a:close/>
                <a:moveTo>
                  <a:pt x="4648984" y="992140"/>
                </a:moveTo>
                <a:cubicBezTo>
                  <a:pt x="4648596" y="992140"/>
                  <a:pt x="4648282" y="992454"/>
                  <a:pt x="4648282" y="992842"/>
                </a:cubicBezTo>
                <a:cubicBezTo>
                  <a:pt x="4648282" y="993230"/>
                  <a:pt x="4648596" y="993544"/>
                  <a:pt x="4648984" y="993544"/>
                </a:cubicBezTo>
                <a:cubicBezTo>
                  <a:pt x="4649370" y="993544"/>
                  <a:pt x="4649685" y="993230"/>
                  <a:pt x="4649685" y="992842"/>
                </a:cubicBezTo>
                <a:cubicBezTo>
                  <a:pt x="4649685" y="992454"/>
                  <a:pt x="4649370" y="992140"/>
                  <a:pt x="4648984" y="992140"/>
                </a:cubicBezTo>
                <a:close/>
                <a:moveTo>
                  <a:pt x="4707220" y="989335"/>
                </a:moveTo>
                <a:cubicBezTo>
                  <a:pt x="4709676" y="992140"/>
                  <a:pt x="4712132" y="992140"/>
                  <a:pt x="4714588" y="994947"/>
                </a:cubicBezTo>
                <a:cubicBezTo>
                  <a:pt x="4714588" y="992140"/>
                  <a:pt x="4717044" y="992140"/>
                  <a:pt x="4717044" y="989335"/>
                </a:cubicBezTo>
                <a:cubicBezTo>
                  <a:pt x="4714588" y="989335"/>
                  <a:pt x="4712132" y="989335"/>
                  <a:pt x="4707220" y="989335"/>
                </a:cubicBezTo>
                <a:close/>
                <a:moveTo>
                  <a:pt x="3360976" y="987930"/>
                </a:moveTo>
                <a:cubicBezTo>
                  <a:pt x="3358637" y="990036"/>
                  <a:pt x="3356298" y="992140"/>
                  <a:pt x="3351621" y="994245"/>
                </a:cubicBezTo>
                <a:cubicBezTo>
                  <a:pt x="3351621" y="994245"/>
                  <a:pt x="3351621" y="994245"/>
                  <a:pt x="3351621" y="996350"/>
                </a:cubicBezTo>
                <a:cubicBezTo>
                  <a:pt x="3353960" y="996350"/>
                  <a:pt x="3353960" y="996350"/>
                  <a:pt x="3353960" y="996350"/>
                </a:cubicBezTo>
                <a:cubicBezTo>
                  <a:pt x="3358637" y="994245"/>
                  <a:pt x="3360976" y="994245"/>
                  <a:pt x="3363315" y="992140"/>
                </a:cubicBezTo>
                <a:cubicBezTo>
                  <a:pt x="3365654" y="992140"/>
                  <a:pt x="3365654" y="990036"/>
                  <a:pt x="3365654" y="990036"/>
                </a:cubicBezTo>
                <a:cubicBezTo>
                  <a:pt x="3363315" y="987930"/>
                  <a:pt x="3363315" y="987930"/>
                  <a:pt x="3360976" y="987930"/>
                </a:cubicBezTo>
                <a:close/>
                <a:moveTo>
                  <a:pt x="1103810" y="986028"/>
                </a:moveTo>
                <a:lnTo>
                  <a:pt x="1105525" y="986028"/>
                </a:lnTo>
                <a:lnTo>
                  <a:pt x="1105769" y="986150"/>
                </a:lnTo>
                <a:lnTo>
                  <a:pt x="1104297" y="986528"/>
                </a:lnTo>
                <a:close/>
                <a:moveTo>
                  <a:pt x="3367058" y="982318"/>
                </a:moveTo>
                <a:cubicBezTo>
                  <a:pt x="3367058" y="982318"/>
                  <a:pt x="3364952" y="985123"/>
                  <a:pt x="3364952" y="985123"/>
                </a:cubicBezTo>
                <a:cubicBezTo>
                  <a:pt x="3364952" y="985123"/>
                  <a:pt x="3367058" y="985123"/>
                  <a:pt x="3367058" y="985123"/>
                </a:cubicBezTo>
                <a:cubicBezTo>
                  <a:pt x="3367058" y="985123"/>
                  <a:pt x="3367058" y="985123"/>
                  <a:pt x="3367058" y="982318"/>
                </a:cubicBezTo>
                <a:close/>
                <a:moveTo>
                  <a:pt x="4684768" y="980914"/>
                </a:moveTo>
                <a:cubicBezTo>
                  <a:pt x="4686172" y="982318"/>
                  <a:pt x="4686172" y="982318"/>
                  <a:pt x="4686172" y="982318"/>
                </a:cubicBezTo>
                <a:cubicBezTo>
                  <a:pt x="4686172" y="980914"/>
                  <a:pt x="4686172" y="980914"/>
                  <a:pt x="4686172" y="980914"/>
                </a:cubicBezTo>
                <a:cubicBezTo>
                  <a:pt x="4686172" y="980914"/>
                  <a:pt x="4684768" y="980914"/>
                  <a:pt x="4684768" y="980914"/>
                </a:cubicBezTo>
                <a:close/>
                <a:moveTo>
                  <a:pt x="3362848" y="980914"/>
                </a:moveTo>
                <a:cubicBezTo>
                  <a:pt x="3362848" y="980914"/>
                  <a:pt x="3360742" y="983019"/>
                  <a:pt x="3358637" y="983019"/>
                </a:cubicBezTo>
                <a:cubicBezTo>
                  <a:pt x="3358637" y="985124"/>
                  <a:pt x="3360742" y="985124"/>
                  <a:pt x="3360742" y="985124"/>
                </a:cubicBezTo>
                <a:cubicBezTo>
                  <a:pt x="3360742" y="985124"/>
                  <a:pt x="3362848" y="985124"/>
                  <a:pt x="3362848" y="985124"/>
                </a:cubicBezTo>
                <a:lnTo>
                  <a:pt x="3362848" y="985123"/>
                </a:lnTo>
                <a:close/>
                <a:moveTo>
                  <a:pt x="4725464" y="976704"/>
                </a:moveTo>
                <a:cubicBezTo>
                  <a:pt x="4723125" y="978809"/>
                  <a:pt x="4720786" y="978809"/>
                  <a:pt x="4718447" y="978809"/>
                </a:cubicBezTo>
                <a:cubicBezTo>
                  <a:pt x="4718447" y="978809"/>
                  <a:pt x="4720786" y="978809"/>
                  <a:pt x="4720786" y="980915"/>
                </a:cubicBezTo>
                <a:cubicBezTo>
                  <a:pt x="4723125" y="978809"/>
                  <a:pt x="4723125" y="978809"/>
                  <a:pt x="4725464" y="976704"/>
                </a:cubicBezTo>
                <a:close/>
                <a:moveTo>
                  <a:pt x="3345072" y="976704"/>
                </a:moveTo>
                <a:cubicBezTo>
                  <a:pt x="3342734" y="978808"/>
                  <a:pt x="3342734" y="978808"/>
                  <a:pt x="3340394" y="980914"/>
                </a:cubicBezTo>
                <a:cubicBezTo>
                  <a:pt x="3342734" y="980914"/>
                  <a:pt x="3342734" y="980914"/>
                  <a:pt x="3342734" y="980914"/>
                </a:cubicBezTo>
                <a:cubicBezTo>
                  <a:pt x="3342734" y="980914"/>
                  <a:pt x="3345072" y="980914"/>
                  <a:pt x="3345072" y="980914"/>
                </a:cubicBezTo>
                <a:cubicBezTo>
                  <a:pt x="3345072" y="978808"/>
                  <a:pt x="3347412" y="978808"/>
                  <a:pt x="3347412" y="978808"/>
                </a:cubicBezTo>
                <a:cubicBezTo>
                  <a:pt x="3347412" y="978808"/>
                  <a:pt x="3345072" y="976704"/>
                  <a:pt x="3345072" y="976704"/>
                </a:cubicBezTo>
                <a:close/>
                <a:moveTo>
                  <a:pt x="4719383" y="973898"/>
                </a:moveTo>
                <a:cubicBezTo>
                  <a:pt x="4719383" y="976704"/>
                  <a:pt x="4719383" y="976704"/>
                  <a:pt x="4719383" y="976704"/>
                </a:cubicBezTo>
                <a:lnTo>
                  <a:pt x="4724061" y="976704"/>
                </a:lnTo>
                <a:cubicBezTo>
                  <a:pt x="4724061" y="976704"/>
                  <a:pt x="4724061" y="973898"/>
                  <a:pt x="4724061" y="973898"/>
                </a:cubicBezTo>
                <a:cubicBezTo>
                  <a:pt x="4721722" y="973898"/>
                  <a:pt x="4721722" y="973898"/>
                  <a:pt x="4719383" y="973898"/>
                </a:cubicBezTo>
                <a:close/>
                <a:moveTo>
                  <a:pt x="3360508" y="973897"/>
                </a:moveTo>
                <a:cubicBezTo>
                  <a:pt x="3360508" y="973897"/>
                  <a:pt x="3358170" y="973897"/>
                  <a:pt x="3355830" y="976704"/>
                </a:cubicBezTo>
                <a:cubicBezTo>
                  <a:pt x="3358170" y="976704"/>
                  <a:pt x="3358170" y="976704"/>
                  <a:pt x="3358170" y="976704"/>
                </a:cubicBezTo>
                <a:cubicBezTo>
                  <a:pt x="3360508" y="976704"/>
                  <a:pt x="3360508" y="976704"/>
                  <a:pt x="3362848" y="976704"/>
                </a:cubicBezTo>
                <a:cubicBezTo>
                  <a:pt x="3362848" y="976704"/>
                  <a:pt x="3362848" y="973897"/>
                  <a:pt x="3362848" y="973897"/>
                </a:cubicBezTo>
                <a:cubicBezTo>
                  <a:pt x="3362848" y="973897"/>
                  <a:pt x="3362848" y="973897"/>
                  <a:pt x="3360508" y="973897"/>
                </a:cubicBezTo>
                <a:close/>
                <a:moveTo>
                  <a:pt x="3354428" y="973897"/>
                </a:moveTo>
                <a:cubicBezTo>
                  <a:pt x="3354428" y="976704"/>
                  <a:pt x="3351621" y="976704"/>
                  <a:pt x="3351621" y="976704"/>
                </a:cubicBezTo>
                <a:cubicBezTo>
                  <a:pt x="3351621" y="976704"/>
                  <a:pt x="3354428" y="976704"/>
                  <a:pt x="3354428" y="976704"/>
                </a:cubicBezTo>
                <a:cubicBezTo>
                  <a:pt x="3354428" y="976704"/>
                  <a:pt x="3354428" y="973897"/>
                  <a:pt x="3354428" y="973897"/>
                </a:cubicBezTo>
                <a:close/>
                <a:moveTo>
                  <a:pt x="4698246" y="971776"/>
                </a:moveTo>
                <a:lnTo>
                  <a:pt x="4697999" y="972026"/>
                </a:lnTo>
                <a:lnTo>
                  <a:pt x="4697782" y="972026"/>
                </a:lnTo>
                <a:close/>
                <a:moveTo>
                  <a:pt x="4740912" y="965390"/>
                </a:moveTo>
                <a:cubicBezTo>
                  <a:pt x="4743206" y="965390"/>
                  <a:pt x="4745500" y="965390"/>
                  <a:pt x="4747794" y="965390"/>
                </a:cubicBezTo>
                <a:cubicBezTo>
                  <a:pt x="4743206" y="965390"/>
                  <a:pt x="4743206" y="969977"/>
                  <a:pt x="4740912" y="965390"/>
                </a:cubicBezTo>
                <a:close/>
                <a:moveTo>
                  <a:pt x="3402140" y="964074"/>
                </a:moveTo>
                <a:cubicBezTo>
                  <a:pt x="3383429" y="968986"/>
                  <a:pt x="3395123" y="964074"/>
                  <a:pt x="3381090" y="973898"/>
                </a:cubicBezTo>
                <a:cubicBezTo>
                  <a:pt x="3388106" y="971442"/>
                  <a:pt x="3392784" y="968986"/>
                  <a:pt x="3399801" y="966531"/>
                </a:cubicBezTo>
                <a:cubicBezTo>
                  <a:pt x="3402140" y="966531"/>
                  <a:pt x="3402140" y="964074"/>
                  <a:pt x="3402140" y="964074"/>
                </a:cubicBezTo>
                <a:close/>
                <a:moveTo>
                  <a:pt x="4754674" y="963097"/>
                </a:moveTo>
                <a:cubicBezTo>
                  <a:pt x="4754674" y="963097"/>
                  <a:pt x="4752380" y="965390"/>
                  <a:pt x="4752380" y="965390"/>
                </a:cubicBezTo>
                <a:cubicBezTo>
                  <a:pt x="4750086" y="965390"/>
                  <a:pt x="4750086" y="965390"/>
                  <a:pt x="4747794" y="965390"/>
                </a:cubicBezTo>
                <a:cubicBezTo>
                  <a:pt x="4750086" y="965390"/>
                  <a:pt x="4752380" y="963097"/>
                  <a:pt x="4754674" y="963097"/>
                </a:cubicBezTo>
                <a:close/>
                <a:moveTo>
                  <a:pt x="3443771" y="955654"/>
                </a:moveTo>
                <a:cubicBezTo>
                  <a:pt x="3441432" y="957993"/>
                  <a:pt x="3436755" y="957993"/>
                  <a:pt x="3434416" y="960332"/>
                </a:cubicBezTo>
                <a:cubicBezTo>
                  <a:pt x="3436755" y="962671"/>
                  <a:pt x="3439093" y="962671"/>
                  <a:pt x="3439093" y="962671"/>
                </a:cubicBezTo>
                <a:cubicBezTo>
                  <a:pt x="3443771" y="960332"/>
                  <a:pt x="3446110" y="960332"/>
                  <a:pt x="3448449" y="957993"/>
                </a:cubicBezTo>
                <a:cubicBezTo>
                  <a:pt x="3446110" y="957993"/>
                  <a:pt x="3443771" y="957993"/>
                  <a:pt x="3443771" y="955654"/>
                </a:cubicBezTo>
                <a:close/>
                <a:moveTo>
                  <a:pt x="3452660" y="952848"/>
                </a:moveTo>
                <a:cubicBezTo>
                  <a:pt x="3452660" y="952848"/>
                  <a:pt x="3455466" y="955654"/>
                  <a:pt x="3455466" y="952848"/>
                </a:cubicBezTo>
                <a:cubicBezTo>
                  <a:pt x="3455466" y="952848"/>
                  <a:pt x="3455466" y="952848"/>
                  <a:pt x="3452660" y="952848"/>
                </a:cubicBezTo>
                <a:close/>
                <a:moveTo>
                  <a:pt x="3443922" y="938815"/>
                </a:moveTo>
                <a:cubicBezTo>
                  <a:pt x="3439305" y="941105"/>
                  <a:pt x="3432380" y="943394"/>
                  <a:pt x="3427762" y="945684"/>
                </a:cubicBezTo>
                <a:cubicBezTo>
                  <a:pt x="3430070" y="943394"/>
                  <a:pt x="3432380" y="943394"/>
                  <a:pt x="3434688" y="941105"/>
                </a:cubicBezTo>
                <a:cubicBezTo>
                  <a:pt x="3425454" y="945684"/>
                  <a:pt x="3416218" y="950263"/>
                  <a:pt x="3404675" y="952552"/>
                </a:cubicBezTo>
                <a:cubicBezTo>
                  <a:pt x="3402366" y="954843"/>
                  <a:pt x="3400058" y="957131"/>
                  <a:pt x="3397749" y="959421"/>
                </a:cubicBezTo>
                <a:cubicBezTo>
                  <a:pt x="3400058" y="959421"/>
                  <a:pt x="3400058" y="959421"/>
                  <a:pt x="3402366" y="959421"/>
                </a:cubicBezTo>
                <a:cubicBezTo>
                  <a:pt x="3404675" y="957131"/>
                  <a:pt x="3406984" y="957131"/>
                  <a:pt x="3411601" y="957131"/>
                </a:cubicBezTo>
                <a:cubicBezTo>
                  <a:pt x="3409292" y="959421"/>
                  <a:pt x="3409292" y="959421"/>
                  <a:pt x="3406984" y="961711"/>
                </a:cubicBezTo>
                <a:cubicBezTo>
                  <a:pt x="3413910" y="959421"/>
                  <a:pt x="3420836" y="957131"/>
                  <a:pt x="3427762" y="954843"/>
                </a:cubicBezTo>
                <a:cubicBezTo>
                  <a:pt x="3427762" y="954843"/>
                  <a:pt x="3427762" y="957131"/>
                  <a:pt x="3427762" y="957131"/>
                </a:cubicBezTo>
                <a:cubicBezTo>
                  <a:pt x="3423144" y="959421"/>
                  <a:pt x="3420836" y="961711"/>
                  <a:pt x="3416218" y="964001"/>
                </a:cubicBezTo>
                <a:cubicBezTo>
                  <a:pt x="3416218" y="964001"/>
                  <a:pt x="3418526" y="964001"/>
                  <a:pt x="3416218" y="966290"/>
                </a:cubicBezTo>
                <a:cubicBezTo>
                  <a:pt x="3413910" y="966290"/>
                  <a:pt x="3413910" y="966290"/>
                  <a:pt x="3413910" y="964001"/>
                </a:cubicBezTo>
                <a:cubicBezTo>
                  <a:pt x="3411601" y="964001"/>
                  <a:pt x="3409292" y="966290"/>
                  <a:pt x="3406984" y="966290"/>
                </a:cubicBezTo>
                <a:cubicBezTo>
                  <a:pt x="3409292" y="966290"/>
                  <a:pt x="3411601" y="968580"/>
                  <a:pt x="3411601" y="968580"/>
                </a:cubicBezTo>
                <a:cubicBezTo>
                  <a:pt x="3404675" y="970869"/>
                  <a:pt x="3390823" y="970869"/>
                  <a:pt x="3383897" y="982318"/>
                </a:cubicBezTo>
                <a:cubicBezTo>
                  <a:pt x="3390823" y="980028"/>
                  <a:pt x="3397749" y="980028"/>
                  <a:pt x="3402366" y="977739"/>
                </a:cubicBezTo>
                <a:cubicBezTo>
                  <a:pt x="3402366" y="977739"/>
                  <a:pt x="3402366" y="977739"/>
                  <a:pt x="3404675" y="977739"/>
                </a:cubicBezTo>
                <a:cubicBezTo>
                  <a:pt x="3406984" y="973159"/>
                  <a:pt x="3406984" y="977739"/>
                  <a:pt x="3409292" y="973159"/>
                </a:cubicBezTo>
                <a:cubicBezTo>
                  <a:pt x="3411601" y="970869"/>
                  <a:pt x="3409292" y="973159"/>
                  <a:pt x="3409292" y="970869"/>
                </a:cubicBezTo>
                <a:cubicBezTo>
                  <a:pt x="3411601" y="970869"/>
                  <a:pt x="3413910" y="970869"/>
                  <a:pt x="3416218" y="970869"/>
                </a:cubicBezTo>
                <a:cubicBezTo>
                  <a:pt x="3416218" y="968580"/>
                  <a:pt x="3441614" y="945684"/>
                  <a:pt x="3443922" y="945684"/>
                </a:cubicBezTo>
                <a:cubicBezTo>
                  <a:pt x="3446231" y="947974"/>
                  <a:pt x="3446231" y="947974"/>
                  <a:pt x="3446231" y="947974"/>
                </a:cubicBezTo>
                <a:cubicBezTo>
                  <a:pt x="3450848" y="947974"/>
                  <a:pt x="3453157" y="945684"/>
                  <a:pt x="3455466" y="945684"/>
                </a:cubicBezTo>
                <a:cubicBezTo>
                  <a:pt x="3455466" y="943394"/>
                  <a:pt x="3453157" y="943394"/>
                  <a:pt x="3453157" y="943394"/>
                </a:cubicBezTo>
                <a:cubicBezTo>
                  <a:pt x="3450848" y="943394"/>
                  <a:pt x="3450848" y="943394"/>
                  <a:pt x="3448540" y="943394"/>
                </a:cubicBezTo>
                <a:cubicBezTo>
                  <a:pt x="3450848" y="943394"/>
                  <a:pt x="3453157" y="941105"/>
                  <a:pt x="3455466" y="941105"/>
                </a:cubicBezTo>
                <a:cubicBezTo>
                  <a:pt x="3448540" y="941105"/>
                  <a:pt x="3450848" y="941105"/>
                  <a:pt x="3448540" y="943394"/>
                </a:cubicBezTo>
                <a:cubicBezTo>
                  <a:pt x="3446231" y="943394"/>
                  <a:pt x="3446231" y="941105"/>
                  <a:pt x="3446231" y="941105"/>
                </a:cubicBezTo>
                <a:cubicBezTo>
                  <a:pt x="3446231" y="941105"/>
                  <a:pt x="3446231" y="943394"/>
                  <a:pt x="3446231" y="943394"/>
                </a:cubicBezTo>
                <a:cubicBezTo>
                  <a:pt x="3446231" y="943394"/>
                  <a:pt x="3443922" y="943394"/>
                  <a:pt x="3443922" y="943394"/>
                </a:cubicBezTo>
                <a:cubicBezTo>
                  <a:pt x="3443922" y="941105"/>
                  <a:pt x="3443922" y="941105"/>
                  <a:pt x="3443922" y="938815"/>
                </a:cubicBezTo>
                <a:close/>
                <a:moveTo>
                  <a:pt x="3441433" y="937412"/>
                </a:moveTo>
                <a:cubicBezTo>
                  <a:pt x="3441433" y="937412"/>
                  <a:pt x="3441433" y="938815"/>
                  <a:pt x="3438626" y="938815"/>
                </a:cubicBezTo>
                <a:cubicBezTo>
                  <a:pt x="3441433" y="938815"/>
                  <a:pt x="3441433" y="938815"/>
                  <a:pt x="3441433" y="938815"/>
                </a:cubicBezTo>
                <a:cubicBezTo>
                  <a:pt x="3441433" y="937412"/>
                  <a:pt x="3441433" y="937412"/>
                  <a:pt x="3441433" y="937412"/>
                </a:cubicBezTo>
                <a:close/>
                <a:moveTo>
                  <a:pt x="3408689" y="937412"/>
                </a:moveTo>
                <a:cubicBezTo>
                  <a:pt x="3406350" y="939750"/>
                  <a:pt x="3401673" y="939750"/>
                  <a:pt x="3399334" y="944429"/>
                </a:cubicBezTo>
                <a:cubicBezTo>
                  <a:pt x="3401673" y="942089"/>
                  <a:pt x="3404011" y="942089"/>
                  <a:pt x="3406350" y="942089"/>
                </a:cubicBezTo>
                <a:cubicBezTo>
                  <a:pt x="3408689" y="939750"/>
                  <a:pt x="3411028" y="939750"/>
                  <a:pt x="3413367" y="937412"/>
                </a:cubicBezTo>
                <a:cubicBezTo>
                  <a:pt x="3411028" y="937412"/>
                  <a:pt x="3411028" y="937412"/>
                  <a:pt x="3408689" y="937412"/>
                </a:cubicBezTo>
                <a:close/>
                <a:moveTo>
                  <a:pt x="3417577" y="933201"/>
                </a:moveTo>
                <a:cubicBezTo>
                  <a:pt x="3417577" y="933201"/>
                  <a:pt x="3416174" y="933201"/>
                  <a:pt x="3416174" y="934605"/>
                </a:cubicBezTo>
                <a:cubicBezTo>
                  <a:pt x="3416174" y="934605"/>
                  <a:pt x="3416174" y="934605"/>
                  <a:pt x="3417577" y="934605"/>
                </a:cubicBezTo>
                <a:cubicBezTo>
                  <a:pt x="3417577" y="934605"/>
                  <a:pt x="3417577" y="933201"/>
                  <a:pt x="3417577" y="933201"/>
                </a:cubicBezTo>
                <a:close/>
                <a:moveTo>
                  <a:pt x="3423190" y="930395"/>
                </a:moveTo>
                <a:cubicBezTo>
                  <a:pt x="3423190" y="930395"/>
                  <a:pt x="3424593" y="930395"/>
                  <a:pt x="3424593" y="933201"/>
                </a:cubicBezTo>
                <a:cubicBezTo>
                  <a:pt x="3424593" y="930395"/>
                  <a:pt x="3424593" y="930395"/>
                  <a:pt x="3424593" y="930395"/>
                </a:cubicBezTo>
                <a:cubicBezTo>
                  <a:pt x="3423190" y="930395"/>
                  <a:pt x="3423190" y="930395"/>
                  <a:pt x="3423190" y="930395"/>
                </a:cubicBezTo>
                <a:close/>
                <a:moveTo>
                  <a:pt x="4749320" y="923379"/>
                </a:moveTo>
                <a:cubicBezTo>
                  <a:pt x="4749320" y="923379"/>
                  <a:pt x="4749320" y="923379"/>
                  <a:pt x="4750724" y="926185"/>
                </a:cubicBezTo>
                <a:cubicBezTo>
                  <a:pt x="4750724" y="923379"/>
                  <a:pt x="4750724" y="923379"/>
                  <a:pt x="4750724" y="923379"/>
                </a:cubicBezTo>
                <a:cubicBezTo>
                  <a:pt x="4749320" y="923379"/>
                  <a:pt x="4749320" y="923379"/>
                  <a:pt x="4749320" y="923379"/>
                </a:cubicBezTo>
                <a:close/>
                <a:moveTo>
                  <a:pt x="3433715" y="920571"/>
                </a:moveTo>
                <a:cubicBezTo>
                  <a:pt x="3431610" y="922910"/>
                  <a:pt x="3431610" y="922910"/>
                  <a:pt x="3427400" y="922910"/>
                </a:cubicBezTo>
                <a:cubicBezTo>
                  <a:pt x="3429505" y="925249"/>
                  <a:pt x="3427400" y="925249"/>
                  <a:pt x="3427400" y="927588"/>
                </a:cubicBezTo>
                <a:cubicBezTo>
                  <a:pt x="3429505" y="925249"/>
                  <a:pt x="3431610" y="925249"/>
                  <a:pt x="3435820" y="925249"/>
                </a:cubicBezTo>
                <a:cubicBezTo>
                  <a:pt x="3435820" y="922910"/>
                  <a:pt x="3435820" y="922910"/>
                  <a:pt x="3433715" y="920571"/>
                </a:cubicBezTo>
                <a:close/>
                <a:moveTo>
                  <a:pt x="4675646" y="909345"/>
                </a:moveTo>
                <a:cubicBezTo>
                  <a:pt x="4675646" y="911450"/>
                  <a:pt x="4673541" y="911450"/>
                  <a:pt x="4673541" y="913556"/>
                </a:cubicBezTo>
                <a:cubicBezTo>
                  <a:pt x="4675646" y="913556"/>
                  <a:pt x="4675646" y="911450"/>
                  <a:pt x="4677752" y="911450"/>
                </a:cubicBezTo>
                <a:cubicBezTo>
                  <a:pt x="4675646" y="911450"/>
                  <a:pt x="4675646" y="911450"/>
                  <a:pt x="4675646" y="909345"/>
                </a:cubicBezTo>
                <a:close/>
                <a:moveTo>
                  <a:pt x="1135341" y="908063"/>
                </a:moveTo>
                <a:cubicBezTo>
                  <a:pt x="1135341" y="908063"/>
                  <a:pt x="1139928" y="921821"/>
                  <a:pt x="1144516" y="940167"/>
                </a:cubicBezTo>
                <a:cubicBezTo>
                  <a:pt x="1146809" y="937873"/>
                  <a:pt x="1146809" y="937873"/>
                  <a:pt x="1151397" y="940167"/>
                </a:cubicBezTo>
                <a:cubicBezTo>
                  <a:pt x="1149104" y="940167"/>
                  <a:pt x="1149104" y="942458"/>
                  <a:pt x="1146809" y="942458"/>
                </a:cubicBezTo>
                <a:cubicBezTo>
                  <a:pt x="1146809" y="942458"/>
                  <a:pt x="1144516" y="942458"/>
                  <a:pt x="1144516" y="942458"/>
                </a:cubicBezTo>
                <a:cubicBezTo>
                  <a:pt x="1144516" y="947045"/>
                  <a:pt x="1146809" y="949338"/>
                  <a:pt x="1146809" y="953924"/>
                </a:cubicBezTo>
                <a:cubicBezTo>
                  <a:pt x="1144516" y="949338"/>
                  <a:pt x="1144516" y="947045"/>
                  <a:pt x="1144516" y="944752"/>
                </a:cubicBezTo>
                <a:cubicBezTo>
                  <a:pt x="1142223" y="944752"/>
                  <a:pt x="1142223" y="944752"/>
                  <a:pt x="1139928" y="944752"/>
                </a:cubicBezTo>
                <a:cubicBezTo>
                  <a:pt x="1142223" y="944752"/>
                  <a:pt x="1142223" y="942458"/>
                  <a:pt x="1142223" y="942458"/>
                </a:cubicBezTo>
                <a:cubicBezTo>
                  <a:pt x="1142223" y="942458"/>
                  <a:pt x="1142223" y="940167"/>
                  <a:pt x="1142223" y="940167"/>
                </a:cubicBezTo>
                <a:cubicBezTo>
                  <a:pt x="1137634" y="924114"/>
                  <a:pt x="1135341" y="912649"/>
                  <a:pt x="1133048" y="910356"/>
                </a:cubicBezTo>
                <a:cubicBezTo>
                  <a:pt x="1135341" y="908063"/>
                  <a:pt x="1135341" y="908063"/>
                  <a:pt x="1135341" y="908063"/>
                </a:cubicBezTo>
                <a:close/>
                <a:moveTo>
                  <a:pt x="3703151" y="902328"/>
                </a:moveTo>
                <a:cubicBezTo>
                  <a:pt x="3702763" y="902328"/>
                  <a:pt x="3702449" y="902643"/>
                  <a:pt x="3702449" y="903030"/>
                </a:cubicBezTo>
                <a:cubicBezTo>
                  <a:pt x="3702449" y="903418"/>
                  <a:pt x="3702763" y="903732"/>
                  <a:pt x="3703151" y="903732"/>
                </a:cubicBezTo>
                <a:cubicBezTo>
                  <a:pt x="3703538" y="903732"/>
                  <a:pt x="3703853" y="903418"/>
                  <a:pt x="3703853" y="903030"/>
                </a:cubicBezTo>
                <a:cubicBezTo>
                  <a:pt x="3703853" y="902643"/>
                  <a:pt x="3703538" y="902328"/>
                  <a:pt x="3703151" y="902328"/>
                </a:cubicBezTo>
                <a:close/>
                <a:moveTo>
                  <a:pt x="3450388" y="902328"/>
                </a:moveTo>
                <a:cubicBezTo>
                  <a:pt x="3439027" y="907006"/>
                  <a:pt x="3429939" y="911684"/>
                  <a:pt x="3418579" y="916362"/>
                </a:cubicBezTo>
                <a:cubicBezTo>
                  <a:pt x="3423123" y="916362"/>
                  <a:pt x="3420850" y="914023"/>
                  <a:pt x="3420850" y="918701"/>
                </a:cubicBezTo>
                <a:lnTo>
                  <a:pt x="3425395" y="918701"/>
                </a:lnTo>
                <a:cubicBezTo>
                  <a:pt x="3420850" y="921040"/>
                  <a:pt x="3416307" y="923379"/>
                  <a:pt x="3414035" y="925717"/>
                </a:cubicBezTo>
                <a:cubicBezTo>
                  <a:pt x="3414035" y="923379"/>
                  <a:pt x="3414035" y="923379"/>
                  <a:pt x="3416307" y="921040"/>
                </a:cubicBezTo>
                <a:cubicBezTo>
                  <a:pt x="3414035" y="921040"/>
                  <a:pt x="3411762" y="923379"/>
                  <a:pt x="3409490" y="923379"/>
                </a:cubicBezTo>
                <a:cubicBezTo>
                  <a:pt x="3407219" y="923379"/>
                  <a:pt x="3407219" y="923379"/>
                  <a:pt x="3407219" y="923379"/>
                </a:cubicBezTo>
                <a:cubicBezTo>
                  <a:pt x="3407219" y="923379"/>
                  <a:pt x="3404947" y="923379"/>
                  <a:pt x="3404947" y="925717"/>
                </a:cubicBezTo>
                <a:cubicBezTo>
                  <a:pt x="3407219" y="925717"/>
                  <a:pt x="3407219" y="923379"/>
                  <a:pt x="3407219" y="925717"/>
                </a:cubicBezTo>
                <a:cubicBezTo>
                  <a:pt x="3407219" y="928056"/>
                  <a:pt x="3407219" y="925717"/>
                  <a:pt x="3404947" y="930395"/>
                </a:cubicBezTo>
                <a:cubicBezTo>
                  <a:pt x="3423123" y="925717"/>
                  <a:pt x="3439027" y="918701"/>
                  <a:pt x="3452660" y="909345"/>
                </a:cubicBezTo>
                <a:cubicBezTo>
                  <a:pt x="3450388" y="909345"/>
                  <a:pt x="3450388" y="907006"/>
                  <a:pt x="3448115" y="904668"/>
                </a:cubicBezTo>
                <a:cubicBezTo>
                  <a:pt x="3450388" y="904668"/>
                  <a:pt x="3452660" y="904668"/>
                  <a:pt x="3452660" y="904668"/>
                </a:cubicBezTo>
                <a:cubicBezTo>
                  <a:pt x="3452660" y="904668"/>
                  <a:pt x="3450388" y="902328"/>
                  <a:pt x="3450388" y="902328"/>
                </a:cubicBezTo>
                <a:close/>
                <a:moveTo>
                  <a:pt x="1244943" y="897090"/>
                </a:moveTo>
                <a:lnTo>
                  <a:pt x="1244251" y="897781"/>
                </a:lnTo>
                <a:lnTo>
                  <a:pt x="1243847" y="897419"/>
                </a:lnTo>
                <a:close/>
                <a:moveTo>
                  <a:pt x="4688978" y="895312"/>
                </a:moveTo>
                <a:cubicBezTo>
                  <a:pt x="4688978" y="898120"/>
                  <a:pt x="4688978" y="898120"/>
                  <a:pt x="4686172" y="898120"/>
                </a:cubicBezTo>
                <a:cubicBezTo>
                  <a:pt x="4688978" y="898120"/>
                  <a:pt x="4688978" y="898120"/>
                  <a:pt x="4688978" y="898120"/>
                </a:cubicBezTo>
                <a:cubicBezTo>
                  <a:pt x="4688978" y="895312"/>
                  <a:pt x="4688978" y="895312"/>
                  <a:pt x="4688978" y="895312"/>
                </a:cubicBezTo>
                <a:close/>
                <a:moveTo>
                  <a:pt x="4743708" y="888295"/>
                </a:moveTo>
                <a:cubicBezTo>
                  <a:pt x="4741602" y="891102"/>
                  <a:pt x="4741602" y="891102"/>
                  <a:pt x="4739497" y="891102"/>
                </a:cubicBezTo>
                <a:cubicBezTo>
                  <a:pt x="4739497" y="891102"/>
                  <a:pt x="4739497" y="891102"/>
                  <a:pt x="4739497" y="893909"/>
                </a:cubicBezTo>
                <a:cubicBezTo>
                  <a:pt x="4739497" y="891102"/>
                  <a:pt x="4741602" y="891102"/>
                  <a:pt x="4743708" y="891102"/>
                </a:cubicBezTo>
                <a:cubicBezTo>
                  <a:pt x="4743708" y="891102"/>
                  <a:pt x="4743708" y="891102"/>
                  <a:pt x="4743708" y="888295"/>
                </a:cubicBezTo>
                <a:close/>
                <a:moveTo>
                  <a:pt x="4688978" y="875667"/>
                </a:moveTo>
                <a:cubicBezTo>
                  <a:pt x="4686872" y="877771"/>
                  <a:pt x="4686872" y="877771"/>
                  <a:pt x="4684768" y="879876"/>
                </a:cubicBezTo>
                <a:cubicBezTo>
                  <a:pt x="4684768" y="879876"/>
                  <a:pt x="4686872" y="879876"/>
                  <a:pt x="4686872" y="879876"/>
                </a:cubicBezTo>
                <a:cubicBezTo>
                  <a:pt x="4686872" y="877771"/>
                  <a:pt x="4688978" y="875667"/>
                  <a:pt x="4688978" y="875667"/>
                </a:cubicBezTo>
                <a:close/>
                <a:moveTo>
                  <a:pt x="4681961" y="875667"/>
                </a:moveTo>
                <a:cubicBezTo>
                  <a:pt x="4681961" y="875667"/>
                  <a:pt x="4679154" y="877771"/>
                  <a:pt x="4679154" y="877771"/>
                </a:cubicBezTo>
                <a:cubicBezTo>
                  <a:pt x="4679154" y="877771"/>
                  <a:pt x="4679154" y="879876"/>
                  <a:pt x="4679154" y="879876"/>
                </a:cubicBezTo>
                <a:cubicBezTo>
                  <a:pt x="4681961" y="877771"/>
                  <a:pt x="4681961" y="877771"/>
                  <a:pt x="4684768" y="875667"/>
                </a:cubicBezTo>
                <a:cubicBezTo>
                  <a:pt x="4684768" y="875667"/>
                  <a:pt x="4681961" y="875667"/>
                  <a:pt x="4681961" y="875667"/>
                </a:cubicBezTo>
                <a:close/>
                <a:moveTo>
                  <a:pt x="4693188" y="872859"/>
                </a:moveTo>
                <a:cubicBezTo>
                  <a:pt x="4695994" y="872859"/>
                  <a:pt x="4695994" y="875667"/>
                  <a:pt x="4695994" y="875667"/>
                </a:cubicBezTo>
                <a:cubicBezTo>
                  <a:pt x="4695994" y="875667"/>
                  <a:pt x="4695994" y="872859"/>
                  <a:pt x="4695994" y="872859"/>
                </a:cubicBezTo>
                <a:cubicBezTo>
                  <a:pt x="4695994" y="872859"/>
                  <a:pt x="4695994" y="872859"/>
                  <a:pt x="4693188" y="872859"/>
                </a:cubicBezTo>
                <a:close/>
                <a:moveTo>
                  <a:pt x="4638458" y="872858"/>
                </a:moveTo>
                <a:cubicBezTo>
                  <a:pt x="4638458" y="872858"/>
                  <a:pt x="4638458" y="875665"/>
                  <a:pt x="4638458" y="875665"/>
                </a:cubicBezTo>
                <a:cubicBezTo>
                  <a:pt x="4638458" y="875665"/>
                  <a:pt x="4638458" y="872858"/>
                  <a:pt x="4641264" y="872858"/>
                </a:cubicBezTo>
                <a:cubicBezTo>
                  <a:pt x="4638458" y="872858"/>
                  <a:pt x="4638458" y="872858"/>
                  <a:pt x="4638458" y="872858"/>
                </a:cubicBezTo>
                <a:close/>
                <a:moveTo>
                  <a:pt x="4658806" y="868650"/>
                </a:moveTo>
                <a:cubicBezTo>
                  <a:pt x="4656702" y="868650"/>
                  <a:pt x="4656702" y="870053"/>
                  <a:pt x="4656702" y="870053"/>
                </a:cubicBezTo>
                <a:cubicBezTo>
                  <a:pt x="4656702" y="870053"/>
                  <a:pt x="4658806" y="870053"/>
                  <a:pt x="4658806" y="870053"/>
                </a:cubicBezTo>
                <a:cubicBezTo>
                  <a:pt x="4658806" y="870053"/>
                  <a:pt x="4658806" y="870053"/>
                  <a:pt x="4660912" y="870053"/>
                </a:cubicBezTo>
                <a:cubicBezTo>
                  <a:pt x="4658806" y="870053"/>
                  <a:pt x="4658806" y="870053"/>
                  <a:pt x="4658806" y="868650"/>
                </a:cubicBezTo>
                <a:close/>
                <a:moveTo>
                  <a:pt x="4631442" y="868650"/>
                </a:moveTo>
                <a:cubicBezTo>
                  <a:pt x="4628635" y="868650"/>
                  <a:pt x="4628635" y="868650"/>
                  <a:pt x="4628635" y="870755"/>
                </a:cubicBezTo>
                <a:cubicBezTo>
                  <a:pt x="4628635" y="870755"/>
                  <a:pt x="4631442" y="870755"/>
                  <a:pt x="4631442" y="872859"/>
                </a:cubicBezTo>
                <a:cubicBezTo>
                  <a:pt x="4631442" y="870755"/>
                  <a:pt x="4634248" y="870755"/>
                  <a:pt x="4634248" y="868650"/>
                </a:cubicBezTo>
                <a:cubicBezTo>
                  <a:pt x="4634248" y="868650"/>
                  <a:pt x="4631442" y="868650"/>
                  <a:pt x="4631442" y="868650"/>
                </a:cubicBezTo>
                <a:close/>
                <a:moveTo>
                  <a:pt x="4732200" y="863036"/>
                </a:moveTo>
                <a:cubicBezTo>
                  <a:pt x="4729954" y="863036"/>
                  <a:pt x="4727710" y="865842"/>
                  <a:pt x="4725464" y="865842"/>
                </a:cubicBezTo>
                <a:cubicBezTo>
                  <a:pt x="4725464" y="865842"/>
                  <a:pt x="4725464" y="868650"/>
                  <a:pt x="4727710" y="868650"/>
                </a:cubicBezTo>
                <a:cubicBezTo>
                  <a:pt x="4727710" y="868650"/>
                  <a:pt x="4729954" y="868650"/>
                  <a:pt x="4729954" y="868650"/>
                </a:cubicBezTo>
                <a:cubicBezTo>
                  <a:pt x="4732200" y="865842"/>
                  <a:pt x="4734446" y="865842"/>
                  <a:pt x="4736690" y="863036"/>
                </a:cubicBezTo>
                <a:cubicBezTo>
                  <a:pt x="4736690" y="863036"/>
                  <a:pt x="4734446" y="863036"/>
                  <a:pt x="4732200" y="863036"/>
                </a:cubicBezTo>
                <a:close/>
                <a:moveTo>
                  <a:pt x="4706508" y="862201"/>
                </a:moveTo>
                <a:cubicBezTo>
                  <a:pt x="4704214" y="864494"/>
                  <a:pt x="4701920" y="864494"/>
                  <a:pt x="4701920" y="864494"/>
                </a:cubicBezTo>
                <a:lnTo>
                  <a:pt x="4703390" y="863334"/>
                </a:lnTo>
                <a:close/>
                <a:moveTo>
                  <a:pt x="4610392" y="854617"/>
                </a:moveTo>
                <a:cubicBezTo>
                  <a:pt x="4606182" y="856955"/>
                  <a:pt x="4604078" y="859294"/>
                  <a:pt x="4601972" y="861634"/>
                </a:cubicBezTo>
                <a:cubicBezTo>
                  <a:pt x="4604078" y="859294"/>
                  <a:pt x="4606182" y="859294"/>
                  <a:pt x="4610392" y="856955"/>
                </a:cubicBezTo>
                <a:cubicBezTo>
                  <a:pt x="4610392" y="856955"/>
                  <a:pt x="4610392" y="856955"/>
                  <a:pt x="4610392" y="854617"/>
                </a:cubicBezTo>
                <a:close/>
                <a:moveTo>
                  <a:pt x="4789078" y="853028"/>
                </a:moveTo>
                <a:cubicBezTo>
                  <a:pt x="4786784" y="855322"/>
                  <a:pt x="4784490" y="855322"/>
                  <a:pt x="4784490" y="855322"/>
                </a:cubicBezTo>
                <a:lnTo>
                  <a:pt x="4785310" y="854504"/>
                </a:lnTo>
                <a:close/>
                <a:moveTo>
                  <a:pt x="4789078" y="834683"/>
                </a:moveTo>
                <a:cubicBezTo>
                  <a:pt x="4789078" y="834683"/>
                  <a:pt x="4789078" y="834683"/>
                  <a:pt x="4791372" y="834683"/>
                </a:cubicBezTo>
                <a:lnTo>
                  <a:pt x="4788342" y="835237"/>
                </a:lnTo>
                <a:close/>
                <a:moveTo>
                  <a:pt x="4601972" y="829356"/>
                </a:moveTo>
                <a:cubicBezTo>
                  <a:pt x="4601972" y="829356"/>
                  <a:pt x="4601972" y="832164"/>
                  <a:pt x="4604779" y="832164"/>
                </a:cubicBezTo>
                <a:cubicBezTo>
                  <a:pt x="4604779" y="829356"/>
                  <a:pt x="4604779" y="829356"/>
                  <a:pt x="4604779" y="829356"/>
                </a:cubicBezTo>
                <a:cubicBezTo>
                  <a:pt x="4604779" y="829356"/>
                  <a:pt x="4601972" y="829356"/>
                  <a:pt x="4601972" y="829356"/>
                </a:cubicBezTo>
                <a:close/>
                <a:moveTo>
                  <a:pt x="4700156" y="823395"/>
                </a:moveTo>
                <a:lnTo>
                  <a:pt x="4697334" y="825512"/>
                </a:lnTo>
                <a:lnTo>
                  <a:pt x="4697812" y="824461"/>
                </a:lnTo>
                <a:close/>
                <a:moveTo>
                  <a:pt x="4720270" y="811754"/>
                </a:moveTo>
                <a:cubicBezTo>
                  <a:pt x="4720270" y="814047"/>
                  <a:pt x="4720270" y="814047"/>
                  <a:pt x="4720270" y="814047"/>
                </a:cubicBezTo>
                <a:cubicBezTo>
                  <a:pt x="4717976" y="816339"/>
                  <a:pt x="4713389" y="816339"/>
                  <a:pt x="4711095" y="818634"/>
                </a:cubicBezTo>
                <a:cubicBezTo>
                  <a:pt x="4711095" y="818634"/>
                  <a:pt x="4713389" y="818634"/>
                  <a:pt x="4715682" y="816339"/>
                </a:cubicBezTo>
                <a:lnTo>
                  <a:pt x="4700156" y="823395"/>
                </a:lnTo>
                <a:lnTo>
                  <a:pt x="4706508" y="818634"/>
                </a:lnTo>
                <a:cubicBezTo>
                  <a:pt x="4706508" y="818634"/>
                  <a:pt x="4706508" y="818634"/>
                  <a:pt x="4704214" y="818634"/>
                </a:cubicBezTo>
                <a:cubicBezTo>
                  <a:pt x="4708801" y="816339"/>
                  <a:pt x="4715682" y="814047"/>
                  <a:pt x="4720270" y="811754"/>
                </a:cubicBezTo>
                <a:close/>
                <a:moveTo>
                  <a:pt x="4681961" y="778961"/>
                </a:moveTo>
                <a:cubicBezTo>
                  <a:pt x="4680557" y="778373"/>
                  <a:pt x="4679154" y="778373"/>
                  <a:pt x="4679154" y="780714"/>
                </a:cubicBezTo>
                <a:cubicBezTo>
                  <a:pt x="4679154" y="780714"/>
                  <a:pt x="4679154" y="780714"/>
                  <a:pt x="4681961" y="780714"/>
                </a:cubicBezTo>
                <a:cubicBezTo>
                  <a:pt x="4681961" y="780714"/>
                  <a:pt x="4679154" y="780714"/>
                  <a:pt x="4679154" y="783047"/>
                </a:cubicBezTo>
                <a:cubicBezTo>
                  <a:pt x="4681961" y="783047"/>
                  <a:pt x="4681961" y="780714"/>
                  <a:pt x="4684768" y="780714"/>
                </a:cubicBezTo>
                <a:cubicBezTo>
                  <a:pt x="4684768" y="780714"/>
                  <a:pt x="4683364" y="779544"/>
                  <a:pt x="4681961" y="778961"/>
                </a:cubicBezTo>
                <a:close/>
                <a:moveTo>
                  <a:pt x="4707220" y="767614"/>
                </a:moveTo>
                <a:cubicBezTo>
                  <a:pt x="4707220" y="769720"/>
                  <a:pt x="4704414" y="769720"/>
                  <a:pt x="4704414" y="771826"/>
                </a:cubicBezTo>
                <a:cubicBezTo>
                  <a:pt x="4704414" y="771826"/>
                  <a:pt x="4707220" y="771826"/>
                  <a:pt x="4707220" y="771826"/>
                </a:cubicBezTo>
                <a:cubicBezTo>
                  <a:pt x="4707220" y="769720"/>
                  <a:pt x="4710027" y="769720"/>
                  <a:pt x="4710027" y="767614"/>
                </a:cubicBezTo>
                <a:cubicBezTo>
                  <a:pt x="4710027" y="767614"/>
                  <a:pt x="4710027" y="767614"/>
                  <a:pt x="4707220" y="767614"/>
                </a:cubicBezTo>
                <a:close/>
                <a:moveTo>
                  <a:pt x="4721254" y="761998"/>
                </a:moveTo>
                <a:cubicBezTo>
                  <a:pt x="4719149" y="764808"/>
                  <a:pt x="4719149" y="764808"/>
                  <a:pt x="4717044" y="764808"/>
                </a:cubicBezTo>
                <a:lnTo>
                  <a:pt x="4721254" y="764808"/>
                </a:lnTo>
                <a:lnTo>
                  <a:pt x="4724060" y="764808"/>
                </a:lnTo>
                <a:cubicBezTo>
                  <a:pt x="4724060" y="761998"/>
                  <a:pt x="4724060" y="761998"/>
                  <a:pt x="4724060" y="761998"/>
                </a:cubicBezTo>
                <a:lnTo>
                  <a:pt x="4721254" y="764808"/>
                </a:lnTo>
                <a:close/>
                <a:moveTo>
                  <a:pt x="4725464" y="757792"/>
                </a:moveTo>
                <a:cubicBezTo>
                  <a:pt x="4725464" y="759896"/>
                  <a:pt x="4725464" y="759896"/>
                  <a:pt x="4725464" y="759896"/>
                </a:cubicBezTo>
                <a:cubicBezTo>
                  <a:pt x="4727569" y="759896"/>
                  <a:pt x="4727569" y="761998"/>
                  <a:pt x="4727569" y="761998"/>
                </a:cubicBezTo>
                <a:lnTo>
                  <a:pt x="4729674" y="757792"/>
                </a:lnTo>
                <a:close/>
                <a:moveTo>
                  <a:pt x="4735287" y="753580"/>
                </a:moveTo>
                <a:cubicBezTo>
                  <a:pt x="4735287" y="753580"/>
                  <a:pt x="4735287" y="753580"/>
                  <a:pt x="4735287" y="756388"/>
                </a:cubicBezTo>
                <a:cubicBezTo>
                  <a:pt x="4735287" y="756388"/>
                  <a:pt x="4735287" y="756388"/>
                  <a:pt x="4736690" y="756388"/>
                </a:cubicBezTo>
                <a:cubicBezTo>
                  <a:pt x="4735287" y="756388"/>
                  <a:pt x="4735287" y="753580"/>
                  <a:pt x="4735287" y="753580"/>
                </a:cubicBezTo>
                <a:close/>
                <a:moveTo>
                  <a:pt x="4733883" y="749723"/>
                </a:moveTo>
                <a:cubicBezTo>
                  <a:pt x="4733883" y="749723"/>
                  <a:pt x="4733883" y="750074"/>
                  <a:pt x="4732480" y="750778"/>
                </a:cubicBezTo>
                <a:cubicBezTo>
                  <a:pt x="4735287" y="750778"/>
                  <a:pt x="4735287" y="750778"/>
                  <a:pt x="4735287" y="750778"/>
                </a:cubicBezTo>
                <a:cubicBezTo>
                  <a:pt x="4733883" y="750074"/>
                  <a:pt x="4733883" y="749723"/>
                  <a:pt x="4733883" y="749723"/>
                </a:cubicBezTo>
                <a:close/>
                <a:moveTo>
                  <a:pt x="4712132" y="749372"/>
                </a:moveTo>
                <a:cubicBezTo>
                  <a:pt x="4709676" y="751476"/>
                  <a:pt x="4709676" y="753584"/>
                  <a:pt x="4707220" y="753584"/>
                </a:cubicBezTo>
                <a:cubicBezTo>
                  <a:pt x="4709676" y="753584"/>
                  <a:pt x="4709676" y="753584"/>
                  <a:pt x="4712132" y="753584"/>
                </a:cubicBezTo>
                <a:cubicBezTo>
                  <a:pt x="4714588" y="753584"/>
                  <a:pt x="4714588" y="751476"/>
                  <a:pt x="4717044" y="751476"/>
                </a:cubicBezTo>
                <a:cubicBezTo>
                  <a:pt x="4714588" y="749372"/>
                  <a:pt x="4714588" y="749372"/>
                  <a:pt x="4712132" y="749372"/>
                </a:cubicBezTo>
                <a:close/>
                <a:moveTo>
                  <a:pt x="4688978" y="749372"/>
                </a:moveTo>
                <a:cubicBezTo>
                  <a:pt x="4688978" y="749372"/>
                  <a:pt x="4686172" y="750778"/>
                  <a:pt x="4686172" y="750778"/>
                </a:cubicBezTo>
                <a:cubicBezTo>
                  <a:pt x="4688978" y="750778"/>
                  <a:pt x="4688978" y="750778"/>
                  <a:pt x="4691784" y="750778"/>
                </a:cubicBezTo>
                <a:cubicBezTo>
                  <a:pt x="4691784" y="749372"/>
                  <a:pt x="4691784" y="749372"/>
                  <a:pt x="4691784" y="749372"/>
                </a:cubicBezTo>
                <a:cubicBezTo>
                  <a:pt x="4691784" y="749372"/>
                  <a:pt x="4688978" y="749372"/>
                  <a:pt x="4688978" y="749372"/>
                </a:cubicBezTo>
                <a:close/>
                <a:moveTo>
                  <a:pt x="3656140" y="749372"/>
                </a:moveTo>
                <a:cubicBezTo>
                  <a:pt x="3656140" y="749372"/>
                  <a:pt x="3656140" y="750774"/>
                  <a:pt x="3656140" y="750774"/>
                </a:cubicBezTo>
                <a:cubicBezTo>
                  <a:pt x="3656140" y="750774"/>
                  <a:pt x="3656140" y="750774"/>
                  <a:pt x="3658947" y="750774"/>
                </a:cubicBezTo>
                <a:cubicBezTo>
                  <a:pt x="3656140" y="749372"/>
                  <a:pt x="3656140" y="749372"/>
                  <a:pt x="3656140" y="749372"/>
                </a:cubicBezTo>
                <a:close/>
                <a:moveTo>
                  <a:pt x="3674383" y="746566"/>
                </a:moveTo>
                <a:cubicBezTo>
                  <a:pt x="3674383" y="746566"/>
                  <a:pt x="3674383" y="746566"/>
                  <a:pt x="3674383" y="749372"/>
                </a:cubicBezTo>
                <a:cubicBezTo>
                  <a:pt x="3674383" y="749372"/>
                  <a:pt x="3677190" y="746566"/>
                  <a:pt x="3677190" y="746566"/>
                </a:cubicBezTo>
                <a:cubicBezTo>
                  <a:pt x="3677190" y="746566"/>
                  <a:pt x="3677190" y="746566"/>
                  <a:pt x="3674383" y="746566"/>
                </a:cubicBezTo>
                <a:close/>
                <a:moveTo>
                  <a:pt x="4741368" y="743758"/>
                </a:moveTo>
                <a:cubicBezTo>
                  <a:pt x="4741368" y="746099"/>
                  <a:pt x="4739030" y="746099"/>
                  <a:pt x="4736690" y="746099"/>
                </a:cubicBezTo>
                <a:cubicBezTo>
                  <a:pt x="4739030" y="748437"/>
                  <a:pt x="4739030" y="748437"/>
                  <a:pt x="4739030" y="750778"/>
                </a:cubicBezTo>
                <a:cubicBezTo>
                  <a:pt x="4739030" y="750778"/>
                  <a:pt x="4741368" y="750778"/>
                  <a:pt x="4741368" y="748437"/>
                </a:cubicBezTo>
                <a:cubicBezTo>
                  <a:pt x="4743708" y="746099"/>
                  <a:pt x="4739030" y="748437"/>
                  <a:pt x="4741368" y="743758"/>
                </a:cubicBezTo>
                <a:close/>
                <a:moveTo>
                  <a:pt x="4714238" y="743758"/>
                </a:moveTo>
                <a:cubicBezTo>
                  <a:pt x="4712132" y="743758"/>
                  <a:pt x="4712132" y="746566"/>
                  <a:pt x="4710027" y="746566"/>
                </a:cubicBezTo>
                <a:cubicBezTo>
                  <a:pt x="4712132" y="746566"/>
                  <a:pt x="4712132" y="746566"/>
                  <a:pt x="4712132" y="746566"/>
                </a:cubicBezTo>
                <a:cubicBezTo>
                  <a:pt x="4712132" y="743758"/>
                  <a:pt x="4714238" y="743758"/>
                  <a:pt x="4714238" y="743758"/>
                </a:cubicBezTo>
                <a:cubicBezTo>
                  <a:pt x="4714238" y="743758"/>
                  <a:pt x="4714238" y="743758"/>
                  <a:pt x="4714238" y="746566"/>
                </a:cubicBezTo>
                <a:cubicBezTo>
                  <a:pt x="4717044" y="743758"/>
                  <a:pt x="4717044" y="743758"/>
                  <a:pt x="4717044" y="743758"/>
                </a:cubicBezTo>
                <a:cubicBezTo>
                  <a:pt x="4717044" y="743758"/>
                  <a:pt x="4717044" y="743758"/>
                  <a:pt x="4714238" y="743758"/>
                </a:cubicBezTo>
                <a:close/>
                <a:moveTo>
                  <a:pt x="3694029" y="742356"/>
                </a:moveTo>
                <a:cubicBezTo>
                  <a:pt x="3694029" y="744462"/>
                  <a:pt x="3694029" y="744462"/>
                  <a:pt x="3694029" y="746566"/>
                </a:cubicBezTo>
                <a:cubicBezTo>
                  <a:pt x="3694029" y="746566"/>
                  <a:pt x="3694029" y="746566"/>
                  <a:pt x="3695433" y="746566"/>
                </a:cubicBezTo>
                <a:cubicBezTo>
                  <a:pt x="3695433" y="744462"/>
                  <a:pt x="3695433" y="744462"/>
                  <a:pt x="3695433" y="744462"/>
                </a:cubicBezTo>
                <a:cubicBezTo>
                  <a:pt x="3695433" y="744462"/>
                  <a:pt x="3694029" y="744462"/>
                  <a:pt x="3694029" y="742356"/>
                </a:cubicBezTo>
                <a:close/>
                <a:moveTo>
                  <a:pt x="3668770" y="742356"/>
                </a:moveTo>
                <a:cubicBezTo>
                  <a:pt x="3668770" y="742356"/>
                  <a:pt x="3670174" y="742356"/>
                  <a:pt x="3670174" y="743758"/>
                </a:cubicBezTo>
                <a:cubicBezTo>
                  <a:pt x="3670174" y="743758"/>
                  <a:pt x="3670174" y="743758"/>
                  <a:pt x="3670174" y="742356"/>
                </a:cubicBezTo>
                <a:cubicBezTo>
                  <a:pt x="3670174" y="742356"/>
                  <a:pt x="3670174" y="742356"/>
                  <a:pt x="3668770" y="742356"/>
                </a:cubicBezTo>
                <a:close/>
                <a:moveTo>
                  <a:pt x="4735287" y="737584"/>
                </a:moveTo>
                <a:lnTo>
                  <a:pt x="4732894" y="738381"/>
                </a:lnTo>
                <a:lnTo>
                  <a:pt x="4732096" y="738381"/>
                </a:lnTo>
                <a:close/>
                <a:moveTo>
                  <a:pt x="3716482" y="736744"/>
                </a:moveTo>
                <a:cubicBezTo>
                  <a:pt x="3716482" y="736744"/>
                  <a:pt x="3716482" y="736744"/>
                  <a:pt x="3716482" y="739550"/>
                </a:cubicBezTo>
                <a:cubicBezTo>
                  <a:pt x="3719289" y="739550"/>
                  <a:pt x="3719289" y="739550"/>
                  <a:pt x="3719289" y="739550"/>
                </a:cubicBezTo>
                <a:cubicBezTo>
                  <a:pt x="3719289" y="736744"/>
                  <a:pt x="3716482" y="736744"/>
                  <a:pt x="3716482" y="736744"/>
                </a:cubicBezTo>
                <a:close/>
                <a:moveTo>
                  <a:pt x="3704554" y="735338"/>
                </a:moveTo>
                <a:cubicBezTo>
                  <a:pt x="3704554" y="735338"/>
                  <a:pt x="3704554" y="736744"/>
                  <a:pt x="3702449" y="736744"/>
                </a:cubicBezTo>
                <a:cubicBezTo>
                  <a:pt x="3704554" y="736744"/>
                  <a:pt x="3706660" y="736744"/>
                  <a:pt x="3706660" y="736744"/>
                </a:cubicBezTo>
                <a:cubicBezTo>
                  <a:pt x="3706660" y="735338"/>
                  <a:pt x="3706660" y="735338"/>
                  <a:pt x="3704554" y="735338"/>
                </a:cubicBezTo>
                <a:close/>
                <a:moveTo>
                  <a:pt x="3727709" y="732532"/>
                </a:moveTo>
                <a:cubicBezTo>
                  <a:pt x="3727709" y="734636"/>
                  <a:pt x="3727709" y="734636"/>
                  <a:pt x="3727709" y="734636"/>
                </a:cubicBezTo>
                <a:cubicBezTo>
                  <a:pt x="3730048" y="734636"/>
                  <a:pt x="3730048" y="734636"/>
                  <a:pt x="3730048" y="736744"/>
                </a:cubicBezTo>
                <a:cubicBezTo>
                  <a:pt x="3732387" y="736744"/>
                  <a:pt x="3734726" y="734636"/>
                  <a:pt x="3734726" y="734636"/>
                </a:cubicBezTo>
                <a:cubicBezTo>
                  <a:pt x="3732387" y="734636"/>
                  <a:pt x="3730048" y="734636"/>
                  <a:pt x="3727709" y="732532"/>
                </a:cubicBezTo>
                <a:close/>
                <a:moveTo>
                  <a:pt x="3725604" y="732532"/>
                </a:moveTo>
                <a:cubicBezTo>
                  <a:pt x="3725604" y="732532"/>
                  <a:pt x="3723499" y="734872"/>
                  <a:pt x="3723499" y="734872"/>
                </a:cubicBezTo>
                <a:cubicBezTo>
                  <a:pt x="3723499" y="734872"/>
                  <a:pt x="3723499" y="737210"/>
                  <a:pt x="3723499" y="737210"/>
                </a:cubicBezTo>
                <a:cubicBezTo>
                  <a:pt x="3725604" y="737210"/>
                  <a:pt x="3725604" y="737210"/>
                  <a:pt x="3727710" y="739550"/>
                </a:cubicBezTo>
                <a:cubicBezTo>
                  <a:pt x="3727710" y="737210"/>
                  <a:pt x="3727710" y="734872"/>
                  <a:pt x="3725604" y="732532"/>
                </a:cubicBezTo>
                <a:close/>
                <a:moveTo>
                  <a:pt x="3703852" y="730075"/>
                </a:moveTo>
                <a:cubicBezTo>
                  <a:pt x="3703852" y="730426"/>
                  <a:pt x="3703852" y="731130"/>
                  <a:pt x="3702449" y="731130"/>
                </a:cubicBezTo>
                <a:cubicBezTo>
                  <a:pt x="3702449" y="731130"/>
                  <a:pt x="3705256" y="731130"/>
                  <a:pt x="3705256" y="731130"/>
                </a:cubicBezTo>
                <a:cubicBezTo>
                  <a:pt x="3703852" y="729724"/>
                  <a:pt x="3703852" y="729724"/>
                  <a:pt x="3703852" y="730075"/>
                </a:cubicBezTo>
                <a:close/>
                <a:moveTo>
                  <a:pt x="4724060" y="728322"/>
                </a:moveTo>
                <a:cubicBezTo>
                  <a:pt x="4724060" y="731130"/>
                  <a:pt x="4726165" y="731130"/>
                  <a:pt x="4726165" y="731130"/>
                </a:cubicBezTo>
                <a:cubicBezTo>
                  <a:pt x="4726165" y="731130"/>
                  <a:pt x="4728270" y="731130"/>
                  <a:pt x="4728270" y="728322"/>
                </a:cubicBezTo>
                <a:cubicBezTo>
                  <a:pt x="4726165" y="728322"/>
                  <a:pt x="4726165" y="728322"/>
                  <a:pt x="4724060" y="728322"/>
                </a:cubicBezTo>
                <a:close/>
                <a:moveTo>
                  <a:pt x="3714378" y="728322"/>
                </a:moveTo>
                <a:cubicBezTo>
                  <a:pt x="3714378" y="731130"/>
                  <a:pt x="3714378" y="731130"/>
                  <a:pt x="3714378" y="731130"/>
                </a:cubicBezTo>
                <a:cubicBezTo>
                  <a:pt x="3714378" y="731130"/>
                  <a:pt x="3714378" y="731130"/>
                  <a:pt x="3716483" y="731130"/>
                </a:cubicBezTo>
                <a:cubicBezTo>
                  <a:pt x="3716483" y="731130"/>
                  <a:pt x="3716483" y="731130"/>
                  <a:pt x="3716483" y="728322"/>
                </a:cubicBezTo>
                <a:cubicBezTo>
                  <a:pt x="3716483" y="728322"/>
                  <a:pt x="3716483" y="728322"/>
                  <a:pt x="3714378" y="728322"/>
                </a:cubicBezTo>
                <a:close/>
                <a:moveTo>
                  <a:pt x="3688416" y="725516"/>
                </a:moveTo>
                <a:cubicBezTo>
                  <a:pt x="3688416" y="728322"/>
                  <a:pt x="3688416" y="728322"/>
                  <a:pt x="3688416" y="728322"/>
                </a:cubicBezTo>
                <a:cubicBezTo>
                  <a:pt x="3688416" y="728322"/>
                  <a:pt x="3688416" y="728322"/>
                  <a:pt x="3691223" y="728322"/>
                </a:cubicBezTo>
                <a:cubicBezTo>
                  <a:pt x="3688416" y="728322"/>
                  <a:pt x="3688416" y="728322"/>
                  <a:pt x="3688416" y="725516"/>
                </a:cubicBezTo>
                <a:close/>
                <a:moveTo>
                  <a:pt x="4704415" y="725280"/>
                </a:moveTo>
                <a:lnTo>
                  <a:pt x="4704415" y="725516"/>
                </a:lnTo>
                <a:lnTo>
                  <a:pt x="4703972" y="725516"/>
                </a:lnTo>
                <a:close/>
                <a:moveTo>
                  <a:pt x="4750548" y="723061"/>
                </a:moveTo>
                <a:lnTo>
                  <a:pt x="4749320" y="724114"/>
                </a:lnTo>
                <a:lnTo>
                  <a:pt x="4750724" y="724114"/>
                </a:lnTo>
                <a:cubicBezTo>
                  <a:pt x="4750724" y="724114"/>
                  <a:pt x="4750724" y="723412"/>
                  <a:pt x="4750548" y="723061"/>
                </a:cubicBezTo>
                <a:close/>
                <a:moveTo>
                  <a:pt x="4683364" y="720604"/>
                </a:moveTo>
                <a:cubicBezTo>
                  <a:pt x="4681680" y="721308"/>
                  <a:pt x="4679997" y="722708"/>
                  <a:pt x="4677752" y="724114"/>
                </a:cubicBezTo>
                <a:cubicBezTo>
                  <a:pt x="4682242" y="721308"/>
                  <a:pt x="4684488" y="721308"/>
                  <a:pt x="4688978" y="721308"/>
                </a:cubicBezTo>
                <a:cubicBezTo>
                  <a:pt x="4686732" y="719902"/>
                  <a:pt x="4685048" y="719902"/>
                  <a:pt x="4683364" y="720604"/>
                </a:cubicBezTo>
                <a:close/>
                <a:moveTo>
                  <a:pt x="4761950" y="718500"/>
                </a:moveTo>
                <a:cubicBezTo>
                  <a:pt x="4759844" y="718500"/>
                  <a:pt x="4757740" y="721308"/>
                  <a:pt x="4757740" y="721308"/>
                </a:cubicBezTo>
                <a:lnTo>
                  <a:pt x="4759844" y="721308"/>
                </a:lnTo>
                <a:cubicBezTo>
                  <a:pt x="4759844" y="718500"/>
                  <a:pt x="4759844" y="718500"/>
                  <a:pt x="4761950" y="718500"/>
                </a:cubicBezTo>
                <a:close/>
                <a:moveTo>
                  <a:pt x="4755635" y="718500"/>
                </a:moveTo>
                <a:cubicBezTo>
                  <a:pt x="4753530" y="721308"/>
                  <a:pt x="4753530" y="721308"/>
                  <a:pt x="4753530" y="721308"/>
                </a:cubicBezTo>
                <a:cubicBezTo>
                  <a:pt x="4755635" y="721308"/>
                  <a:pt x="4755635" y="721308"/>
                  <a:pt x="4755635" y="721308"/>
                </a:cubicBezTo>
                <a:cubicBezTo>
                  <a:pt x="4755635" y="718500"/>
                  <a:pt x="4755635" y="721308"/>
                  <a:pt x="4757740" y="718500"/>
                </a:cubicBezTo>
                <a:cubicBezTo>
                  <a:pt x="4757740" y="718500"/>
                  <a:pt x="4755635" y="718500"/>
                  <a:pt x="4755635" y="718500"/>
                </a:cubicBezTo>
                <a:close/>
                <a:moveTo>
                  <a:pt x="3720692" y="717096"/>
                </a:moveTo>
                <a:cubicBezTo>
                  <a:pt x="3720692" y="717096"/>
                  <a:pt x="3719289" y="718500"/>
                  <a:pt x="3719289" y="718500"/>
                </a:cubicBezTo>
                <a:cubicBezTo>
                  <a:pt x="3719289" y="718500"/>
                  <a:pt x="3720692" y="718500"/>
                  <a:pt x="3720692" y="718500"/>
                </a:cubicBezTo>
                <a:cubicBezTo>
                  <a:pt x="3720692" y="718500"/>
                  <a:pt x="3720692" y="717096"/>
                  <a:pt x="3720692" y="717096"/>
                </a:cubicBezTo>
                <a:close/>
                <a:moveTo>
                  <a:pt x="3672512" y="717096"/>
                </a:moveTo>
                <a:cubicBezTo>
                  <a:pt x="3670640" y="719200"/>
                  <a:pt x="3670640" y="719200"/>
                  <a:pt x="3668770" y="719200"/>
                </a:cubicBezTo>
                <a:cubicBezTo>
                  <a:pt x="3670640" y="719200"/>
                  <a:pt x="3672512" y="719200"/>
                  <a:pt x="3674383" y="721308"/>
                </a:cubicBezTo>
                <a:cubicBezTo>
                  <a:pt x="3674383" y="717096"/>
                  <a:pt x="3674383" y="721308"/>
                  <a:pt x="3674383" y="717096"/>
                </a:cubicBezTo>
                <a:cubicBezTo>
                  <a:pt x="3674383" y="717096"/>
                  <a:pt x="3674383" y="717096"/>
                  <a:pt x="3672512" y="717096"/>
                </a:cubicBezTo>
                <a:close/>
                <a:moveTo>
                  <a:pt x="4728270" y="707272"/>
                </a:moveTo>
                <a:cubicBezTo>
                  <a:pt x="4725932" y="709611"/>
                  <a:pt x="4723592" y="709611"/>
                  <a:pt x="4723592" y="709611"/>
                </a:cubicBezTo>
                <a:cubicBezTo>
                  <a:pt x="4721254" y="711952"/>
                  <a:pt x="4721254" y="711952"/>
                  <a:pt x="4721254" y="714288"/>
                </a:cubicBezTo>
                <a:cubicBezTo>
                  <a:pt x="4723592" y="714288"/>
                  <a:pt x="4725932" y="711952"/>
                  <a:pt x="4725932" y="711952"/>
                </a:cubicBezTo>
                <a:cubicBezTo>
                  <a:pt x="4725932" y="711952"/>
                  <a:pt x="4728270" y="709611"/>
                  <a:pt x="4728270" y="707272"/>
                </a:cubicBezTo>
                <a:close/>
                <a:moveTo>
                  <a:pt x="3705256" y="707272"/>
                </a:moveTo>
                <a:cubicBezTo>
                  <a:pt x="3705256" y="707272"/>
                  <a:pt x="3705256" y="707272"/>
                  <a:pt x="3705256" y="710080"/>
                </a:cubicBezTo>
                <a:cubicBezTo>
                  <a:pt x="3705256" y="710080"/>
                  <a:pt x="3706660" y="710080"/>
                  <a:pt x="3706660" y="710080"/>
                </a:cubicBezTo>
                <a:cubicBezTo>
                  <a:pt x="3706660" y="707272"/>
                  <a:pt x="3705256" y="707272"/>
                  <a:pt x="3705256" y="707272"/>
                </a:cubicBezTo>
                <a:close/>
                <a:moveTo>
                  <a:pt x="4684066" y="705868"/>
                </a:moveTo>
                <a:cubicBezTo>
                  <a:pt x="4684066" y="705868"/>
                  <a:pt x="4681961" y="705868"/>
                  <a:pt x="4681961" y="707272"/>
                </a:cubicBezTo>
                <a:cubicBezTo>
                  <a:pt x="4684066" y="707272"/>
                  <a:pt x="4684066" y="707272"/>
                  <a:pt x="4686172" y="707272"/>
                </a:cubicBezTo>
                <a:cubicBezTo>
                  <a:pt x="4686172" y="705868"/>
                  <a:pt x="4686172" y="705868"/>
                  <a:pt x="4686172" y="705868"/>
                </a:cubicBezTo>
                <a:cubicBezTo>
                  <a:pt x="4686172" y="705868"/>
                  <a:pt x="4686172" y="705868"/>
                  <a:pt x="4684066" y="705868"/>
                </a:cubicBezTo>
                <a:close/>
                <a:moveTo>
                  <a:pt x="3697386" y="705306"/>
                </a:moveTo>
                <a:cubicBezTo>
                  <a:pt x="3697386" y="705306"/>
                  <a:pt x="3677068" y="706570"/>
                  <a:pt x="3663100" y="712886"/>
                </a:cubicBezTo>
                <a:lnTo>
                  <a:pt x="3652516" y="720815"/>
                </a:lnTo>
                <a:lnTo>
                  <a:pt x="3652440" y="720822"/>
                </a:lnTo>
                <a:lnTo>
                  <a:pt x="3654492" y="718780"/>
                </a:lnTo>
                <a:lnTo>
                  <a:pt x="3651268" y="720918"/>
                </a:lnTo>
                <a:lnTo>
                  <a:pt x="3649978" y="721024"/>
                </a:lnTo>
                <a:cubicBezTo>
                  <a:pt x="3649978" y="723270"/>
                  <a:pt x="3647720" y="723270"/>
                  <a:pt x="3647720" y="723270"/>
                </a:cubicBezTo>
                <a:lnTo>
                  <a:pt x="3651268" y="720918"/>
                </a:lnTo>
                <a:lnTo>
                  <a:pt x="3652440" y="720822"/>
                </a:lnTo>
                <a:lnTo>
                  <a:pt x="3652235" y="721024"/>
                </a:lnTo>
                <a:lnTo>
                  <a:pt x="3652516" y="720815"/>
                </a:lnTo>
                <a:lnTo>
                  <a:pt x="3660560" y="720145"/>
                </a:lnTo>
                <a:cubicBezTo>
                  <a:pt x="3672835" y="715832"/>
                  <a:pt x="3688920" y="703622"/>
                  <a:pt x="3697386" y="705306"/>
                </a:cubicBezTo>
                <a:close/>
                <a:moveTo>
                  <a:pt x="3678592" y="704817"/>
                </a:moveTo>
                <a:cubicBezTo>
                  <a:pt x="3678592" y="704466"/>
                  <a:pt x="3678592" y="704466"/>
                  <a:pt x="3677190" y="705868"/>
                </a:cubicBezTo>
                <a:cubicBezTo>
                  <a:pt x="3677190" y="705868"/>
                  <a:pt x="3679996" y="705868"/>
                  <a:pt x="3679996" y="705868"/>
                </a:cubicBezTo>
                <a:cubicBezTo>
                  <a:pt x="3678592" y="705868"/>
                  <a:pt x="3678592" y="705168"/>
                  <a:pt x="3678592" y="704817"/>
                </a:cubicBezTo>
                <a:close/>
                <a:moveTo>
                  <a:pt x="4750724" y="698852"/>
                </a:moveTo>
                <a:cubicBezTo>
                  <a:pt x="4750724" y="698852"/>
                  <a:pt x="4748618" y="698852"/>
                  <a:pt x="4746514" y="700259"/>
                </a:cubicBezTo>
                <a:cubicBezTo>
                  <a:pt x="4746514" y="700259"/>
                  <a:pt x="4748618" y="700259"/>
                  <a:pt x="4748618" y="700259"/>
                </a:cubicBezTo>
                <a:cubicBezTo>
                  <a:pt x="4748618" y="700259"/>
                  <a:pt x="4750724" y="700259"/>
                  <a:pt x="4750724" y="700259"/>
                </a:cubicBezTo>
                <a:cubicBezTo>
                  <a:pt x="4750724" y="698852"/>
                  <a:pt x="4750724" y="698852"/>
                  <a:pt x="4750724" y="698852"/>
                </a:cubicBezTo>
                <a:close/>
                <a:moveTo>
                  <a:pt x="4707220" y="693238"/>
                </a:moveTo>
                <a:cubicBezTo>
                  <a:pt x="4704414" y="696046"/>
                  <a:pt x="4704414" y="696046"/>
                  <a:pt x="4704414" y="698852"/>
                </a:cubicBezTo>
                <a:cubicBezTo>
                  <a:pt x="4704414" y="696046"/>
                  <a:pt x="4707220" y="696046"/>
                  <a:pt x="4707220" y="696046"/>
                </a:cubicBezTo>
                <a:cubicBezTo>
                  <a:pt x="4707220" y="693238"/>
                  <a:pt x="4707220" y="693238"/>
                  <a:pt x="4707220" y="693238"/>
                </a:cubicBezTo>
                <a:close/>
                <a:moveTo>
                  <a:pt x="3714378" y="693238"/>
                </a:moveTo>
                <a:cubicBezTo>
                  <a:pt x="3712273" y="693238"/>
                  <a:pt x="3712273" y="696046"/>
                  <a:pt x="3712273" y="696046"/>
                </a:cubicBezTo>
                <a:lnTo>
                  <a:pt x="3713676" y="696046"/>
                </a:lnTo>
                <a:cubicBezTo>
                  <a:pt x="3716482" y="698852"/>
                  <a:pt x="3713676" y="698852"/>
                  <a:pt x="3716482" y="698852"/>
                </a:cubicBezTo>
                <a:cubicBezTo>
                  <a:pt x="3716482" y="698852"/>
                  <a:pt x="3716482" y="698852"/>
                  <a:pt x="3716482" y="696046"/>
                </a:cubicBezTo>
                <a:lnTo>
                  <a:pt x="3714378" y="696046"/>
                </a:lnTo>
                <a:cubicBezTo>
                  <a:pt x="3714378" y="696046"/>
                  <a:pt x="3714378" y="693238"/>
                  <a:pt x="3716483" y="693238"/>
                </a:cubicBezTo>
                <a:cubicBezTo>
                  <a:pt x="3714378" y="693238"/>
                  <a:pt x="3714378" y="693238"/>
                  <a:pt x="3714378" y="693238"/>
                </a:cubicBezTo>
                <a:close/>
                <a:moveTo>
                  <a:pt x="3712273" y="693238"/>
                </a:moveTo>
                <a:cubicBezTo>
                  <a:pt x="3709934" y="696046"/>
                  <a:pt x="3707595" y="696046"/>
                  <a:pt x="3705256" y="698852"/>
                </a:cubicBezTo>
                <a:cubicBezTo>
                  <a:pt x="3707595" y="698852"/>
                  <a:pt x="3707595" y="698852"/>
                  <a:pt x="3709934" y="698852"/>
                </a:cubicBezTo>
                <a:cubicBezTo>
                  <a:pt x="3709934" y="696046"/>
                  <a:pt x="3709934" y="696046"/>
                  <a:pt x="3712273" y="693238"/>
                </a:cubicBezTo>
                <a:close/>
                <a:moveTo>
                  <a:pt x="4719850" y="692712"/>
                </a:moveTo>
                <a:cubicBezTo>
                  <a:pt x="4719850" y="692536"/>
                  <a:pt x="4719850" y="692536"/>
                  <a:pt x="4718447" y="693238"/>
                </a:cubicBezTo>
                <a:cubicBezTo>
                  <a:pt x="4721254" y="693238"/>
                  <a:pt x="4721254" y="693238"/>
                  <a:pt x="4721254" y="693238"/>
                </a:cubicBezTo>
                <a:cubicBezTo>
                  <a:pt x="4719850" y="693238"/>
                  <a:pt x="4719850" y="692887"/>
                  <a:pt x="4719850" y="692712"/>
                </a:cubicBezTo>
                <a:close/>
                <a:moveTo>
                  <a:pt x="3695433" y="691838"/>
                </a:moveTo>
                <a:cubicBezTo>
                  <a:pt x="3695433" y="693238"/>
                  <a:pt x="3697538" y="693238"/>
                  <a:pt x="3697538" y="693238"/>
                </a:cubicBezTo>
                <a:cubicBezTo>
                  <a:pt x="3697538" y="693238"/>
                  <a:pt x="3699644" y="693238"/>
                  <a:pt x="3699644" y="693238"/>
                </a:cubicBezTo>
                <a:cubicBezTo>
                  <a:pt x="3699644" y="693238"/>
                  <a:pt x="3697538" y="691838"/>
                  <a:pt x="3697538" y="691838"/>
                </a:cubicBezTo>
                <a:cubicBezTo>
                  <a:pt x="3695433" y="691838"/>
                  <a:pt x="3695433" y="691838"/>
                  <a:pt x="3695433" y="691838"/>
                </a:cubicBezTo>
                <a:close/>
                <a:moveTo>
                  <a:pt x="3688417" y="689030"/>
                </a:moveTo>
                <a:cubicBezTo>
                  <a:pt x="3686078" y="691134"/>
                  <a:pt x="3683739" y="691134"/>
                  <a:pt x="3681400" y="693238"/>
                </a:cubicBezTo>
                <a:cubicBezTo>
                  <a:pt x="3686078" y="693238"/>
                  <a:pt x="3686078" y="693238"/>
                  <a:pt x="3686078" y="693238"/>
                </a:cubicBezTo>
                <a:cubicBezTo>
                  <a:pt x="3686078" y="693238"/>
                  <a:pt x="3688417" y="693238"/>
                  <a:pt x="3688417" y="693238"/>
                </a:cubicBezTo>
                <a:cubicBezTo>
                  <a:pt x="3688417" y="691134"/>
                  <a:pt x="3688417" y="691134"/>
                  <a:pt x="3688417" y="689030"/>
                </a:cubicBezTo>
                <a:close/>
                <a:moveTo>
                  <a:pt x="1681681" y="689026"/>
                </a:moveTo>
                <a:cubicBezTo>
                  <a:pt x="1681681" y="689026"/>
                  <a:pt x="1678875" y="690431"/>
                  <a:pt x="1678875" y="690431"/>
                </a:cubicBezTo>
                <a:cubicBezTo>
                  <a:pt x="1681681" y="690431"/>
                  <a:pt x="1681681" y="690431"/>
                  <a:pt x="1684487" y="690431"/>
                </a:cubicBezTo>
                <a:cubicBezTo>
                  <a:pt x="1681681" y="689026"/>
                  <a:pt x="1681681" y="689026"/>
                  <a:pt x="1681681" y="689026"/>
                </a:cubicBezTo>
                <a:close/>
                <a:moveTo>
                  <a:pt x="4723358" y="687624"/>
                </a:moveTo>
                <a:cubicBezTo>
                  <a:pt x="4721254" y="689730"/>
                  <a:pt x="4721254" y="689730"/>
                  <a:pt x="4721254" y="691838"/>
                </a:cubicBezTo>
                <a:cubicBezTo>
                  <a:pt x="4723358" y="689730"/>
                  <a:pt x="4723358" y="689730"/>
                  <a:pt x="4723358" y="689730"/>
                </a:cubicBezTo>
                <a:cubicBezTo>
                  <a:pt x="4723358" y="689730"/>
                  <a:pt x="4725464" y="689730"/>
                  <a:pt x="4725464" y="689730"/>
                </a:cubicBezTo>
                <a:cubicBezTo>
                  <a:pt x="4723358" y="689730"/>
                  <a:pt x="4723358" y="687624"/>
                  <a:pt x="4723358" y="687624"/>
                </a:cubicBezTo>
                <a:close/>
                <a:moveTo>
                  <a:pt x="3709466" y="687624"/>
                </a:moveTo>
                <a:cubicBezTo>
                  <a:pt x="3709466" y="687624"/>
                  <a:pt x="3709466" y="687624"/>
                  <a:pt x="3706660" y="689030"/>
                </a:cubicBezTo>
                <a:cubicBezTo>
                  <a:pt x="3709466" y="689030"/>
                  <a:pt x="3709466" y="689030"/>
                  <a:pt x="3709466" y="689030"/>
                </a:cubicBezTo>
                <a:cubicBezTo>
                  <a:pt x="3709466" y="687624"/>
                  <a:pt x="3709466" y="687624"/>
                  <a:pt x="3709466" y="687624"/>
                </a:cubicBezTo>
                <a:close/>
                <a:moveTo>
                  <a:pt x="3705256" y="684818"/>
                </a:moveTo>
                <a:cubicBezTo>
                  <a:pt x="3702449" y="686922"/>
                  <a:pt x="3702449" y="686922"/>
                  <a:pt x="3702449" y="686922"/>
                </a:cubicBezTo>
                <a:cubicBezTo>
                  <a:pt x="3702449" y="686922"/>
                  <a:pt x="3702449" y="686922"/>
                  <a:pt x="3705256" y="686922"/>
                </a:cubicBezTo>
                <a:cubicBezTo>
                  <a:pt x="3702449" y="689030"/>
                  <a:pt x="3699642" y="686922"/>
                  <a:pt x="3702449" y="689030"/>
                </a:cubicBezTo>
                <a:cubicBezTo>
                  <a:pt x="3705256" y="689030"/>
                  <a:pt x="3705256" y="689030"/>
                  <a:pt x="3705256" y="689030"/>
                </a:cubicBezTo>
                <a:lnTo>
                  <a:pt x="3705256" y="686922"/>
                </a:lnTo>
                <a:close/>
                <a:moveTo>
                  <a:pt x="3695433" y="682012"/>
                </a:moveTo>
                <a:cubicBezTo>
                  <a:pt x="3695433" y="682012"/>
                  <a:pt x="3695433" y="682012"/>
                  <a:pt x="3698240" y="684818"/>
                </a:cubicBezTo>
                <a:cubicBezTo>
                  <a:pt x="3698240" y="682012"/>
                  <a:pt x="3698240" y="682012"/>
                  <a:pt x="3698240" y="682012"/>
                </a:cubicBezTo>
                <a:cubicBezTo>
                  <a:pt x="3695433" y="682012"/>
                  <a:pt x="3695433" y="682012"/>
                  <a:pt x="3695433" y="682012"/>
                </a:cubicBezTo>
                <a:close/>
                <a:moveTo>
                  <a:pt x="1704837" y="679204"/>
                </a:moveTo>
                <a:cubicBezTo>
                  <a:pt x="1702732" y="682011"/>
                  <a:pt x="1702732" y="682011"/>
                  <a:pt x="1702732" y="682011"/>
                </a:cubicBezTo>
                <a:cubicBezTo>
                  <a:pt x="1704837" y="682011"/>
                  <a:pt x="1704837" y="682011"/>
                  <a:pt x="1704837" y="682011"/>
                </a:cubicBezTo>
                <a:cubicBezTo>
                  <a:pt x="1704837" y="682011"/>
                  <a:pt x="1704837" y="682011"/>
                  <a:pt x="1706941" y="682011"/>
                </a:cubicBezTo>
                <a:cubicBezTo>
                  <a:pt x="1704837" y="679204"/>
                  <a:pt x="1704837" y="679204"/>
                  <a:pt x="1704837" y="679204"/>
                </a:cubicBezTo>
                <a:close/>
                <a:moveTo>
                  <a:pt x="4707220" y="677802"/>
                </a:moveTo>
                <a:cubicBezTo>
                  <a:pt x="4707220" y="677802"/>
                  <a:pt x="4707220" y="677802"/>
                  <a:pt x="4704414" y="680610"/>
                </a:cubicBezTo>
                <a:cubicBezTo>
                  <a:pt x="4707220" y="680610"/>
                  <a:pt x="4707220" y="680610"/>
                  <a:pt x="4707220" y="680610"/>
                </a:cubicBezTo>
                <a:cubicBezTo>
                  <a:pt x="4707220" y="677802"/>
                  <a:pt x="4707220" y="677802"/>
                  <a:pt x="4707220" y="677802"/>
                </a:cubicBezTo>
                <a:close/>
                <a:moveTo>
                  <a:pt x="4686172" y="674996"/>
                </a:moveTo>
                <a:cubicBezTo>
                  <a:pt x="4686172" y="674996"/>
                  <a:pt x="4684768" y="677802"/>
                  <a:pt x="4684768" y="677802"/>
                </a:cubicBezTo>
                <a:cubicBezTo>
                  <a:pt x="4684768" y="677802"/>
                  <a:pt x="4686172" y="677802"/>
                  <a:pt x="4686172" y="677802"/>
                </a:cubicBezTo>
                <a:cubicBezTo>
                  <a:pt x="4686172" y="677802"/>
                  <a:pt x="4686172" y="674996"/>
                  <a:pt x="4686172" y="674996"/>
                </a:cubicBezTo>
                <a:close/>
                <a:moveTo>
                  <a:pt x="4736690" y="667980"/>
                </a:moveTo>
                <a:cubicBezTo>
                  <a:pt x="4736690" y="667980"/>
                  <a:pt x="4736690" y="670789"/>
                  <a:pt x="4736690" y="670789"/>
                </a:cubicBezTo>
                <a:cubicBezTo>
                  <a:pt x="4736690" y="670789"/>
                  <a:pt x="4736690" y="670789"/>
                  <a:pt x="4736690" y="673590"/>
                </a:cubicBezTo>
                <a:cubicBezTo>
                  <a:pt x="4736690" y="670789"/>
                  <a:pt x="4739497" y="670789"/>
                  <a:pt x="4742304" y="670789"/>
                </a:cubicBezTo>
                <a:cubicBezTo>
                  <a:pt x="4739497" y="667980"/>
                  <a:pt x="4739497" y="667980"/>
                  <a:pt x="4736690" y="667980"/>
                </a:cubicBezTo>
                <a:close/>
                <a:moveTo>
                  <a:pt x="3720692" y="667978"/>
                </a:moveTo>
                <a:cubicBezTo>
                  <a:pt x="3720692" y="670784"/>
                  <a:pt x="3719289" y="670784"/>
                  <a:pt x="3719289" y="670784"/>
                </a:cubicBezTo>
                <a:cubicBezTo>
                  <a:pt x="3719289" y="670784"/>
                  <a:pt x="3719289" y="670784"/>
                  <a:pt x="3720692" y="670784"/>
                </a:cubicBezTo>
                <a:cubicBezTo>
                  <a:pt x="3720692" y="670784"/>
                  <a:pt x="3720692" y="670784"/>
                  <a:pt x="3720692" y="667978"/>
                </a:cubicBezTo>
                <a:close/>
                <a:moveTo>
                  <a:pt x="3727132" y="667293"/>
                </a:moveTo>
                <a:cubicBezTo>
                  <a:pt x="3727132" y="669589"/>
                  <a:pt x="3729426" y="669589"/>
                  <a:pt x="3729426" y="669589"/>
                </a:cubicBezTo>
                <a:cubicBezTo>
                  <a:pt x="3727132" y="671880"/>
                  <a:pt x="3724838" y="674172"/>
                  <a:pt x="3722544" y="674172"/>
                </a:cubicBezTo>
                <a:cubicBezTo>
                  <a:pt x="3724838" y="671880"/>
                  <a:pt x="3724838" y="669589"/>
                  <a:pt x="3727132" y="667293"/>
                </a:cubicBezTo>
                <a:close/>
                <a:moveTo>
                  <a:pt x="3716482" y="666576"/>
                </a:moveTo>
                <a:cubicBezTo>
                  <a:pt x="3716482" y="666576"/>
                  <a:pt x="3716482" y="667980"/>
                  <a:pt x="3716482" y="667980"/>
                </a:cubicBezTo>
                <a:cubicBezTo>
                  <a:pt x="3716482" y="667980"/>
                  <a:pt x="3716482" y="667980"/>
                  <a:pt x="3719289" y="667980"/>
                </a:cubicBezTo>
                <a:cubicBezTo>
                  <a:pt x="3716482" y="667980"/>
                  <a:pt x="3716482" y="666576"/>
                  <a:pt x="3716482" y="666576"/>
                </a:cubicBezTo>
                <a:close/>
                <a:moveTo>
                  <a:pt x="3691223" y="666576"/>
                </a:moveTo>
                <a:cubicBezTo>
                  <a:pt x="3691223" y="666576"/>
                  <a:pt x="3688416" y="666576"/>
                  <a:pt x="3688416" y="667980"/>
                </a:cubicBezTo>
                <a:cubicBezTo>
                  <a:pt x="3688416" y="667980"/>
                  <a:pt x="3688416" y="667980"/>
                  <a:pt x="3691223" y="667980"/>
                </a:cubicBezTo>
                <a:cubicBezTo>
                  <a:pt x="3691223" y="666576"/>
                  <a:pt x="3691223" y="666576"/>
                  <a:pt x="3691223" y="666576"/>
                </a:cubicBezTo>
                <a:close/>
                <a:moveTo>
                  <a:pt x="3713676" y="663768"/>
                </a:moveTo>
                <a:cubicBezTo>
                  <a:pt x="3713676" y="663768"/>
                  <a:pt x="3713676" y="663768"/>
                  <a:pt x="3711571" y="666576"/>
                </a:cubicBezTo>
                <a:lnTo>
                  <a:pt x="3713676" y="666576"/>
                </a:lnTo>
                <a:cubicBezTo>
                  <a:pt x="3713676" y="666576"/>
                  <a:pt x="3713676" y="663768"/>
                  <a:pt x="3713676" y="663768"/>
                </a:cubicBezTo>
                <a:close/>
                <a:moveTo>
                  <a:pt x="3705256" y="663768"/>
                </a:moveTo>
                <a:cubicBezTo>
                  <a:pt x="3705256" y="666576"/>
                  <a:pt x="3705256" y="666576"/>
                  <a:pt x="3705256" y="666576"/>
                </a:cubicBezTo>
                <a:cubicBezTo>
                  <a:pt x="3706660" y="666576"/>
                  <a:pt x="3706660" y="666576"/>
                  <a:pt x="3706660" y="666576"/>
                </a:cubicBezTo>
                <a:cubicBezTo>
                  <a:pt x="3706660" y="666576"/>
                  <a:pt x="3706660" y="663768"/>
                  <a:pt x="3706660" y="663768"/>
                </a:cubicBezTo>
                <a:cubicBezTo>
                  <a:pt x="3706660" y="663768"/>
                  <a:pt x="3705256" y="663768"/>
                  <a:pt x="3705256" y="663768"/>
                </a:cubicBezTo>
                <a:close/>
                <a:moveTo>
                  <a:pt x="4585133" y="662364"/>
                </a:moveTo>
                <a:cubicBezTo>
                  <a:pt x="4585133" y="663768"/>
                  <a:pt x="4583729" y="663768"/>
                  <a:pt x="4583729" y="663768"/>
                </a:cubicBezTo>
                <a:cubicBezTo>
                  <a:pt x="4583729" y="663768"/>
                  <a:pt x="4583729" y="663768"/>
                  <a:pt x="4585133" y="663768"/>
                </a:cubicBezTo>
                <a:cubicBezTo>
                  <a:pt x="4585133" y="663768"/>
                  <a:pt x="4585133" y="663768"/>
                  <a:pt x="4585133" y="662364"/>
                </a:cubicBezTo>
                <a:close/>
                <a:moveTo>
                  <a:pt x="3702449" y="662364"/>
                </a:moveTo>
                <a:cubicBezTo>
                  <a:pt x="3702449" y="662364"/>
                  <a:pt x="3699642" y="664472"/>
                  <a:pt x="3699642" y="664472"/>
                </a:cubicBezTo>
                <a:cubicBezTo>
                  <a:pt x="3699642" y="664472"/>
                  <a:pt x="3699642" y="664472"/>
                  <a:pt x="3699642" y="666576"/>
                </a:cubicBezTo>
                <a:cubicBezTo>
                  <a:pt x="3699642" y="664472"/>
                  <a:pt x="3702449" y="664472"/>
                  <a:pt x="3702449" y="662364"/>
                </a:cubicBezTo>
                <a:close/>
                <a:moveTo>
                  <a:pt x="3736306" y="660411"/>
                </a:moveTo>
                <a:cubicBezTo>
                  <a:pt x="3736306" y="660411"/>
                  <a:pt x="3738600" y="660411"/>
                  <a:pt x="3738600" y="660411"/>
                </a:cubicBezTo>
                <a:cubicBezTo>
                  <a:pt x="3743187" y="660411"/>
                  <a:pt x="3740893" y="660411"/>
                  <a:pt x="3743187" y="660411"/>
                </a:cubicBezTo>
                <a:cubicBezTo>
                  <a:pt x="3740893" y="662706"/>
                  <a:pt x="3736306" y="662706"/>
                  <a:pt x="3734012" y="665002"/>
                </a:cubicBezTo>
                <a:cubicBezTo>
                  <a:pt x="3736306" y="662706"/>
                  <a:pt x="3736306" y="665002"/>
                  <a:pt x="3736306" y="660411"/>
                </a:cubicBezTo>
                <a:close/>
                <a:moveTo>
                  <a:pt x="3706660" y="659560"/>
                </a:moveTo>
                <a:cubicBezTo>
                  <a:pt x="3706660" y="659560"/>
                  <a:pt x="3705256" y="659560"/>
                  <a:pt x="3705256" y="662364"/>
                </a:cubicBezTo>
                <a:cubicBezTo>
                  <a:pt x="3705256" y="662364"/>
                  <a:pt x="3705256" y="662364"/>
                  <a:pt x="3706660" y="662364"/>
                </a:cubicBezTo>
                <a:cubicBezTo>
                  <a:pt x="3706660" y="659560"/>
                  <a:pt x="3706660" y="659560"/>
                  <a:pt x="3706660" y="659560"/>
                </a:cubicBezTo>
                <a:close/>
                <a:moveTo>
                  <a:pt x="4763968" y="653441"/>
                </a:moveTo>
                <a:lnTo>
                  <a:pt x="4762301" y="655348"/>
                </a:lnTo>
                <a:lnTo>
                  <a:pt x="4760448" y="654642"/>
                </a:lnTo>
                <a:close/>
                <a:moveTo>
                  <a:pt x="4381652" y="652542"/>
                </a:moveTo>
                <a:cubicBezTo>
                  <a:pt x="4381652" y="655348"/>
                  <a:pt x="4378846" y="655348"/>
                  <a:pt x="4378846" y="655348"/>
                </a:cubicBezTo>
                <a:cubicBezTo>
                  <a:pt x="4378846" y="655348"/>
                  <a:pt x="4381652" y="655348"/>
                  <a:pt x="4381652" y="655348"/>
                </a:cubicBezTo>
                <a:cubicBezTo>
                  <a:pt x="4381652" y="652542"/>
                  <a:pt x="4381652" y="652542"/>
                  <a:pt x="4381652" y="652542"/>
                </a:cubicBezTo>
                <a:close/>
                <a:moveTo>
                  <a:pt x="3719289" y="652542"/>
                </a:moveTo>
                <a:cubicBezTo>
                  <a:pt x="3719289" y="654648"/>
                  <a:pt x="3716482" y="654648"/>
                  <a:pt x="3716482" y="654648"/>
                </a:cubicBezTo>
                <a:cubicBezTo>
                  <a:pt x="3716482" y="656754"/>
                  <a:pt x="3716482" y="656754"/>
                  <a:pt x="3716482" y="656754"/>
                </a:cubicBezTo>
                <a:cubicBezTo>
                  <a:pt x="3719289" y="656754"/>
                  <a:pt x="3719289" y="654648"/>
                  <a:pt x="3719289" y="652542"/>
                </a:cubicBezTo>
                <a:close/>
                <a:moveTo>
                  <a:pt x="4631442" y="649734"/>
                </a:moveTo>
                <a:cubicBezTo>
                  <a:pt x="4631442" y="652542"/>
                  <a:pt x="4628635" y="652542"/>
                  <a:pt x="4628635" y="652542"/>
                </a:cubicBezTo>
                <a:cubicBezTo>
                  <a:pt x="4628635" y="652542"/>
                  <a:pt x="4628635" y="652542"/>
                  <a:pt x="4628635" y="655348"/>
                </a:cubicBezTo>
                <a:cubicBezTo>
                  <a:pt x="4631442" y="655348"/>
                  <a:pt x="4631442" y="652542"/>
                  <a:pt x="4631442" y="652542"/>
                </a:cubicBezTo>
                <a:cubicBezTo>
                  <a:pt x="4631442" y="652542"/>
                  <a:pt x="4631442" y="652542"/>
                  <a:pt x="4631442" y="649734"/>
                </a:cubicBezTo>
                <a:close/>
                <a:moveTo>
                  <a:pt x="3688416" y="649734"/>
                </a:moveTo>
                <a:cubicBezTo>
                  <a:pt x="3688416" y="649734"/>
                  <a:pt x="3688416" y="652542"/>
                  <a:pt x="3688416" y="652542"/>
                </a:cubicBezTo>
                <a:cubicBezTo>
                  <a:pt x="3688416" y="652542"/>
                  <a:pt x="3691223" y="652542"/>
                  <a:pt x="3691223" y="652542"/>
                </a:cubicBezTo>
                <a:cubicBezTo>
                  <a:pt x="3691223" y="652542"/>
                  <a:pt x="3688416" y="649734"/>
                  <a:pt x="3688416" y="649734"/>
                </a:cubicBezTo>
                <a:close/>
                <a:moveTo>
                  <a:pt x="4674945" y="648332"/>
                </a:moveTo>
                <a:cubicBezTo>
                  <a:pt x="4674945" y="650436"/>
                  <a:pt x="4677400" y="650436"/>
                  <a:pt x="4677400" y="650436"/>
                </a:cubicBezTo>
                <a:cubicBezTo>
                  <a:pt x="4674945" y="650436"/>
                  <a:pt x="4674945" y="652544"/>
                  <a:pt x="4674945" y="652544"/>
                </a:cubicBezTo>
                <a:cubicBezTo>
                  <a:pt x="4674945" y="652544"/>
                  <a:pt x="4677400" y="652544"/>
                  <a:pt x="4677400" y="652544"/>
                </a:cubicBezTo>
                <a:cubicBezTo>
                  <a:pt x="4679856" y="652544"/>
                  <a:pt x="4682313" y="652544"/>
                  <a:pt x="4684768" y="650436"/>
                </a:cubicBezTo>
                <a:cubicBezTo>
                  <a:pt x="4679856" y="650436"/>
                  <a:pt x="4682313" y="650436"/>
                  <a:pt x="4682313" y="648332"/>
                </a:cubicBezTo>
                <a:cubicBezTo>
                  <a:pt x="4679856" y="648332"/>
                  <a:pt x="4677400" y="648332"/>
                  <a:pt x="4674945" y="648332"/>
                </a:cubicBezTo>
                <a:close/>
                <a:moveTo>
                  <a:pt x="4673541" y="648332"/>
                </a:moveTo>
                <a:cubicBezTo>
                  <a:pt x="4673541" y="648332"/>
                  <a:pt x="4670734" y="649738"/>
                  <a:pt x="4667928" y="649738"/>
                </a:cubicBezTo>
                <a:cubicBezTo>
                  <a:pt x="4670734" y="649738"/>
                  <a:pt x="4670734" y="649738"/>
                  <a:pt x="4673541" y="649738"/>
                </a:cubicBezTo>
                <a:cubicBezTo>
                  <a:pt x="4673541" y="648332"/>
                  <a:pt x="4673541" y="648332"/>
                  <a:pt x="4673541" y="648332"/>
                </a:cubicBezTo>
                <a:close/>
                <a:moveTo>
                  <a:pt x="1775703" y="646927"/>
                </a:moveTo>
                <a:cubicBezTo>
                  <a:pt x="1775703" y="646927"/>
                  <a:pt x="1775703" y="649734"/>
                  <a:pt x="1775703" y="649734"/>
                </a:cubicBezTo>
                <a:cubicBezTo>
                  <a:pt x="1775703" y="649734"/>
                  <a:pt x="1775703" y="649734"/>
                  <a:pt x="1778511" y="649734"/>
                </a:cubicBezTo>
                <a:cubicBezTo>
                  <a:pt x="1778511" y="649734"/>
                  <a:pt x="1778511" y="649734"/>
                  <a:pt x="1778511" y="646927"/>
                </a:cubicBezTo>
                <a:cubicBezTo>
                  <a:pt x="1775703" y="646927"/>
                  <a:pt x="1775703" y="646927"/>
                  <a:pt x="1775703" y="646927"/>
                </a:cubicBezTo>
                <a:close/>
                <a:moveTo>
                  <a:pt x="4764289" y="645526"/>
                </a:moveTo>
                <a:lnTo>
                  <a:pt x="4766032" y="645526"/>
                </a:lnTo>
                <a:lnTo>
                  <a:pt x="4763933" y="646168"/>
                </a:lnTo>
                <a:close/>
                <a:moveTo>
                  <a:pt x="4767564" y="642718"/>
                </a:moveTo>
                <a:cubicBezTo>
                  <a:pt x="4758378" y="647398"/>
                  <a:pt x="4749192" y="652075"/>
                  <a:pt x="4742304" y="656754"/>
                </a:cubicBezTo>
                <a:cubicBezTo>
                  <a:pt x="4746896" y="654413"/>
                  <a:pt x="4749192" y="654413"/>
                  <a:pt x="4753785" y="652075"/>
                </a:cubicBezTo>
                <a:cubicBezTo>
                  <a:pt x="4754933" y="650907"/>
                  <a:pt x="4756656" y="649151"/>
                  <a:pt x="4758952" y="647690"/>
                </a:cubicBezTo>
                <a:lnTo>
                  <a:pt x="4763933" y="646168"/>
                </a:lnTo>
                <a:lnTo>
                  <a:pt x="4761950" y="649738"/>
                </a:lnTo>
                <a:cubicBezTo>
                  <a:pt x="4764289" y="649738"/>
                  <a:pt x="4764289" y="647630"/>
                  <a:pt x="4766628" y="647630"/>
                </a:cubicBezTo>
                <a:cubicBezTo>
                  <a:pt x="4766628" y="647630"/>
                  <a:pt x="4766628" y="647630"/>
                  <a:pt x="4768967" y="645526"/>
                </a:cubicBezTo>
                <a:lnTo>
                  <a:pt x="4766032" y="645526"/>
                </a:lnTo>
                <a:lnTo>
                  <a:pt x="4767564" y="645060"/>
                </a:lnTo>
                <a:cubicBezTo>
                  <a:pt x="4767564" y="642718"/>
                  <a:pt x="4767564" y="642718"/>
                  <a:pt x="4767564" y="642718"/>
                </a:cubicBezTo>
                <a:close/>
                <a:moveTo>
                  <a:pt x="4661612" y="642718"/>
                </a:moveTo>
                <a:cubicBezTo>
                  <a:pt x="4659508" y="642718"/>
                  <a:pt x="4661612" y="642718"/>
                  <a:pt x="4659508" y="645526"/>
                </a:cubicBezTo>
                <a:cubicBezTo>
                  <a:pt x="4659508" y="645526"/>
                  <a:pt x="4661612" y="645526"/>
                  <a:pt x="4661612" y="645526"/>
                </a:cubicBezTo>
                <a:cubicBezTo>
                  <a:pt x="4661612" y="645526"/>
                  <a:pt x="4661612" y="645526"/>
                  <a:pt x="4663718" y="645526"/>
                </a:cubicBezTo>
                <a:cubicBezTo>
                  <a:pt x="4661612" y="645526"/>
                  <a:pt x="4661612" y="645526"/>
                  <a:pt x="4661612" y="642718"/>
                </a:cubicBezTo>
                <a:close/>
                <a:moveTo>
                  <a:pt x="3734726" y="642718"/>
                </a:moveTo>
                <a:cubicBezTo>
                  <a:pt x="3737065" y="648332"/>
                  <a:pt x="3737065" y="648332"/>
                  <a:pt x="3739404" y="648332"/>
                </a:cubicBezTo>
                <a:cubicBezTo>
                  <a:pt x="3741743" y="648332"/>
                  <a:pt x="3741743" y="645526"/>
                  <a:pt x="3741743" y="642718"/>
                </a:cubicBezTo>
                <a:cubicBezTo>
                  <a:pt x="3739404" y="642718"/>
                  <a:pt x="3737065" y="642718"/>
                  <a:pt x="3734726" y="642718"/>
                </a:cubicBezTo>
                <a:close/>
                <a:moveTo>
                  <a:pt x="3716482" y="642718"/>
                </a:moveTo>
                <a:cubicBezTo>
                  <a:pt x="3716482" y="642718"/>
                  <a:pt x="3716482" y="645526"/>
                  <a:pt x="3716482" y="645526"/>
                </a:cubicBezTo>
                <a:cubicBezTo>
                  <a:pt x="3718587" y="645526"/>
                  <a:pt x="3718587" y="645526"/>
                  <a:pt x="3720692" y="645526"/>
                </a:cubicBezTo>
                <a:cubicBezTo>
                  <a:pt x="3720692" y="642718"/>
                  <a:pt x="3720692" y="642718"/>
                  <a:pt x="3720692" y="642718"/>
                </a:cubicBezTo>
                <a:cubicBezTo>
                  <a:pt x="3720692" y="642718"/>
                  <a:pt x="3718587" y="642718"/>
                  <a:pt x="3716482" y="642718"/>
                </a:cubicBezTo>
                <a:close/>
                <a:moveTo>
                  <a:pt x="3702449" y="642718"/>
                </a:moveTo>
                <a:cubicBezTo>
                  <a:pt x="3702449" y="645526"/>
                  <a:pt x="3699642" y="645526"/>
                  <a:pt x="3699642" y="648332"/>
                </a:cubicBezTo>
                <a:cubicBezTo>
                  <a:pt x="3699642" y="648332"/>
                  <a:pt x="3702449" y="645526"/>
                  <a:pt x="3702449" y="645526"/>
                </a:cubicBezTo>
                <a:cubicBezTo>
                  <a:pt x="3702449" y="645526"/>
                  <a:pt x="3702449" y="645526"/>
                  <a:pt x="3702449" y="642718"/>
                </a:cubicBezTo>
                <a:close/>
                <a:moveTo>
                  <a:pt x="4757039" y="641665"/>
                </a:moveTo>
                <a:cubicBezTo>
                  <a:pt x="4756454" y="641665"/>
                  <a:pt x="4755870" y="642016"/>
                  <a:pt x="4753530" y="642718"/>
                </a:cubicBezTo>
                <a:cubicBezTo>
                  <a:pt x="4755870" y="642718"/>
                  <a:pt x="4758208" y="642718"/>
                  <a:pt x="4760548" y="642718"/>
                </a:cubicBezTo>
                <a:cubicBezTo>
                  <a:pt x="4758208" y="642016"/>
                  <a:pt x="4757623" y="641665"/>
                  <a:pt x="4757039" y="641665"/>
                </a:cubicBezTo>
                <a:close/>
                <a:moveTo>
                  <a:pt x="4783000" y="641314"/>
                </a:moveTo>
                <a:cubicBezTo>
                  <a:pt x="4783000" y="641314"/>
                  <a:pt x="4783000" y="641314"/>
                  <a:pt x="4783000" y="642718"/>
                </a:cubicBezTo>
                <a:cubicBezTo>
                  <a:pt x="4785806" y="642718"/>
                  <a:pt x="4785806" y="642718"/>
                  <a:pt x="4785806" y="641314"/>
                </a:cubicBezTo>
                <a:cubicBezTo>
                  <a:pt x="4785806" y="641314"/>
                  <a:pt x="4785806" y="641314"/>
                  <a:pt x="4783000" y="641314"/>
                </a:cubicBezTo>
                <a:close/>
                <a:moveTo>
                  <a:pt x="4735288" y="641314"/>
                </a:moveTo>
                <a:cubicBezTo>
                  <a:pt x="4732948" y="643422"/>
                  <a:pt x="4730610" y="643422"/>
                  <a:pt x="4728270" y="645526"/>
                </a:cubicBezTo>
                <a:cubicBezTo>
                  <a:pt x="4730610" y="645526"/>
                  <a:pt x="4730610" y="645526"/>
                  <a:pt x="4732948" y="643422"/>
                </a:cubicBezTo>
                <a:cubicBezTo>
                  <a:pt x="4732948" y="643422"/>
                  <a:pt x="4735288" y="643422"/>
                  <a:pt x="4735288" y="641314"/>
                </a:cubicBezTo>
                <a:close/>
                <a:moveTo>
                  <a:pt x="3750162" y="641314"/>
                </a:moveTo>
                <a:cubicBezTo>
                  <a:pt x="3747824" y="641314"/>
                  <a:pt x="3745484" y="643422"/>
                  <a:pt x="3743146" y="645526"/>
                </a:cubicBezTo>
                <a:cubicBezTo>
                  <a:pt x="3745484" y="643422"/>
                  <a:pt x="3745484" y="643422"/>
                  <a:pt x="3747824" y="643422"/>
                </a:cubicBezTo>
                <a:cubicBezTo>
                  <a:pt x="3747824" y="643422"/>
                  <a:pt x="3750162" y="641314"/>
                  <a:pt x="3750162" y="641314"/>
                </a:cubicBezTo>
                <a:close/>
                <a:moveTo>
                  <a:pt x="3729674" y="641314"/>
                </a:moveTo>
                <a:cubicBezTo>
                  <a:pt x="3727428" y="643655"/>
                  <a:pt x="3722938" y="645991"/>
                  <a:pt x="3720692" y="648332"/>
                </a:cubicBezTo>
                <a:cubicBezTo>
                  <a:pt x="3725183" y="645991"/>
                  <a:pt x="3727428" y="645991"/>
                  <a:pt x="3731919" y="643655"/>
                </a:cubicBezTo>
                <a:cubicBezTo>
                  <a:pt x="3729674" y="643655"/>
                  <a:pt x="3729674" y="641314"/>
                  <a:pt x="3729674" y="641314"/>
                </a:cubicBezTo>
                <a:close/>
                <a:moveTo>
                  <a:pt x="4754933" y="638510"/>
                </a:moveTo>
                <a:cubicBezTo>
                  <a:pt x="4753062" y="638510"/>
                  <a:pt x="4751190" y="640614"/>
                  <a:pt x="4749320" y="640614"/>
                </a:cubicBezTo>
                <a:cubicBezTo>
                  <a:pt x="4749320" y="642718"/>
                  <a:pt x="4749320" y="642718"/>
                  <a:pt x="4749320" y="642718"/>
                </a:cubicBezTo>
                <a:cubicBezTo>
                  <a:pt x="4751190" y="640614"/>
                  <a:pt x="4753062" y="640614"/>
                  <a:pt x="4754933" y="638510"/>
                </a:cubicBezTo>
                <a:close/>
                <a:moveTo>
                  <a:pt x="4743708" y="638510"/>
                </a:moveTo>
                <a:cubicBezTo>
                  <a:pt x="4743708" y="638510"/>
                  <a:pt x="4742304" y="640614"/>
                  <a:pt x="4742304" y="640614"/>
                </a:cubicBezTo>
                <a:cubicBezTo>
                  <a:pt x="4742304" y="642718"/>
                  <a:pt x="4742304" y="642718"/>
                  <a:pt x="4742304" y="642718"/>
                </a:cubicBezTo>
                <a:cubicBezTo>
                  <a:pt x="4742304" y="642718"/>
                  <a:pt x="4743708" y="642718"/>
                  <a:pt x="4743708" y="642718"/>
                </a:cubicBezTo>
                <a:cubicBezTo>
                  <a:pt x="4743708" y="640614"/>
                  <a:pt x="4743708" y="640614"/>
                  <a:pt x="4743708" y="638510"/>
                </a:cubicBezTo>
                <a:close/>
                <a:moveTo>
                  <a:pt x="4645475" y="638510"/>
                </a:moveTo>
                <a:cubicBezTo>
                  <a:pt x="4645475" y="641314"/>
                  <a:pt x="4645475" y="638510"/>
                  <a:pt x="4648282" y="641314"/>
                </a:cubicBezTo>
                <a:cubicBezTo>
                  <a:pt x="4645475" y="638510"/>
                  <a:pt x="4645475" y="638510"/>
                  <a:pt x="4645475" y="638510"/>
                </a:cubicBezTo>
                <a:close/>
                <a:moveTo>
                  <a:pt x="3741742" y="638510"/>
                </a:moveTo>
                <a:cubicBezTo>
                  <a:pt x="3743846" y="640614"/>
                  <a:pt x="3743846" y="640614"/>
                  <a:pt x="3745952" y="642718"/>
                </a:cubicBezTo>
                <a:cubicBezTo>
                  <a:pt x="3745952" y="640614"/>
                  <a:pt x="3745952" y="638510"/>
                  <a:pt x="3745952" y="638510"/>
                </a:cubicBezTo>
                <a:cubicBezTo>
                  <a:pt x="3743846" y="640614"/>
                  <a:pt x="3743846" y="638510"/>
                  <a:pt x="3741742" y="638510"/>
                </a:cubicBezTo>
                <a:close/>
                <a:moveTo>
                  <a:pt x="4775984" y="637106"/>
                </a:moveTo>
                <a:cubicBezTo>
                  <a:pt x="4775984" y="637106"/>
                  <a:pt x="4778790" y="638510"/>
                  <a:pt x="4778790" y="638510"/>
                </a:cubicBezTo>
                <a:cubicBezTo>
                  <a:pt x="4778790" y="637106"/>
                  <a:pt x="4778790" y="637106"/>
                  <a:pt x="4778790" y="637106"/>
                </a:cubicBezTo>
                <a:cubicBezTo>
                  <a:pt x="4778790" y="637106"/>
                  <a:pt x="4775984" y="637106"/>
                  <a:pt x="4775984" y="637106"/>
                </a:cubicBezTo>
                <a:close/>
                <a:moveTo>
                  <a:pt x="4770932" y="637106"/>
                </a:moveTo>
                <a:cubicBezTo>
                  <a:pt x="4764196" y="640847"/>
                  <a:pt x="4770932" y="638980"/>
                  <a:pt x="4764196" y="638980"/>
                </a:cubicBezTo>
                <a:cubicBezTo>
                  <a:pt x="4764196" y="638980"/>
                  <a:pt x="4761950" y="640847"/>
                  <a:pt x="4761950" y="640847"/>
                </a:cubicBezTo>
                <a:cubicBezTo>
                  <a:pt x="4766441" y="642718"/>
                  <a:pt x="4764196" y="642718"/>
                  <a:pt x="4768686" y="640847"/>
                </a:cubicBezTo>
                <a:cubicBezTo>
                  <a:pt x="4770932" y="640847"/>
                  <a:pt x="4770932" y="640847"/>
                  <a:pt x="4773176" y="638980"/>
                </a:cubicBezTo>
                <a:cubicBezTo>
                  <a:pt x="4770932" y="638980"/>
                  <a:pt x="4770932" y="637106"/>
                  <a:pt x="4770932" y="637106"/>
                </a:cubicBezTo>
                <a:close/>
                <a:moveTo>
                  <a:pt x="3752968" y="637106"/>
                </a:moveTo>
                <a:cubicBezTo>
                  <a:pt x="3752968" y="638510"/>
                  <a:pt x="3752968" y="638510"/>
                  <a:pt x="3752968" y="638510"/>
                </a:cubicBezTo>
                <a:cubicBezTo>
                  <a:pt x="3755775" y="638510"/>
                  <a:pt x="3755775" y="637106"/>
                  <a:pt x="3755775" y="637106"/>
                </a:cubicBezTo>
                <a:cubicBezTo>
                  <a:pt x="3755775" y="637106"/>
                  <a:pt x="3752968" y="637106"/>
                  <a:pt x="3752968" y="637106"/>
                </a:cubicBezTo>
                <a:close/>
                <a:moveTo>
                  <a:pt x="3737532" y="637106"/>
                </a:moveTo>
                <a:cubicBezTo>
                  <a:pt x="3737532" y="637106"/>
                  <a:pt x="3737532" y="638510"/>
                  <a:pt x="3737532" y="638510"/>
                </a:cubicBezTo>
                <a:cubicBezTo>
                  <a:pt x="3738936" y="638510"/>
                  <a:pt x="3738936" y="638510"/>
                  <a:pt x="3738936" y="638510"/>
                </a:cubicBezTo>
                <a:cubicBezTo>
                  <a:pt x="3738936" y="638510"/>
                  <a:pt x="3738936" y="637106"/>
                  <a:pt x="3737532" y="637106"/>
                </a:cubicBezTo>
                <a:close/>
                <a:moveTo>
                  <a:pt x="3709466" y="637106"/>
                </a:moveTo>
                <a:cubicBezTo>
                  <a:pt x="3707360" y="637106"/>
                  <a:pt x="3707360" y="637106"/>
                  <a:pt x="3705256" y="638510"/>
                </a:cubicBezTo>
                <a:cubicBezTo>
                  <a:pt x="3707360" y="638510"/>
                  <a:pt x="3707360" y="638510"/>
                  <a:pt x="3707360" y="638510"/>
                </a:cubicBezTo>
                <a:cubicBezTo>
                  <a:pt x="3707360" y="638510"/>
                  <a:pt x="3709466" y="638510"/>
                  <a:pt x="3709466" y="638510"/>
                </a:cubicBezTo>
                <a:cubicBezTo>
                  <a:pt x="3709466" y="638510"/>
                  <a:pt x="3709466" y="637106"/>
                  <a:pt x="3709466" y="637106"/>
                </a:cubicBezTo>
                <a:close/>
                <a:moveTo>
                  <a:pt x="3702449" y="637106"/>
                </a:moveTo>
                <a:cubicBezTo>
                  <a:pt x="3702449" y="637106"/>
                  <a:pt x="3699642" y="637106"/>
                  <a:pt x="3699642" y="638510"/>
                </a:cubicBezTo>
                <a:cubicBezTo>
                  <a:pt x="3702449" y="638510"/>
                  <a:pt x="3702449" y="638510"/>
                  <a:pt x="3702449" y="638510"/>
                </a:cubicBezTo>
                <a:cubicBezTo>
                  <a:pt x="3702449" y="638510"/>
                  <a:pt x="3702449" y="637106"/>
                  <a:pt x="3702449" y="637106"/>
                </a:cubicBezTo>
                <a:close/>
                <a:moveTo>
                  <a:pt x="3719289" y="634298"/>
                </a:moveTo>
                <a:cubicBezTo>
                  <a:pt x="3719289" y="634298"/>
                  <a:pt x="3719289" y="634298"/>
                  <a:pt x="3716482" y="637106"/>
                </a:cubicBezTo>
                <a:cubicBezTo>
                  <a:pt x="3716482" y="637106"/>
                  <a:pt x="3719289" y="637106"/>
                  <a:pt x="3719289" y="637106"/>
                </a:cubicBezTo>
                <a:cubicBezTo>
                  <a:pt x="3719289" y="637106"/>
                  <a:pt x="3719289" y="634298"/>
                  <a:pt x="3719289" y="634298"/>
                </a:cubicBezTo>
                <a:close/>
                <a:moveTo>
                  <a:pt x="3727709" y="632193"/>
                </a:moveTo>
                <a:cubicBezTo>
                  <a:pt x="3727709" y="632193"/>
                  <a:pt x="3730048" y="632193"/>
                  <a:pt x="3730048" y="634298"/>
                </a:cubicBezTo>
                <a:cubicBezTo>
                  <a:pt x="3730048" y="632193"/>
                  <a:pt x="3730048" y="632193"/>
                  <a:pt x="3730048" y="632193"/>
                </a:cubicBezTo>
                <a:cubicBezTo>
                  <a:pt x="3730048" y="632193"/>
                  <a:pt x="3727709" y="632193"/>
                  <a:pt x="3727709" y="632193"/>
                </a:cubicBezTo>
                <a:close/>
                <a:moveTo>
                  <a:pt x="4771774" y="631492"/>
                </a:moveTo>
                <a:cubicBezTo>
                  <a:pt x="4769318" y="631492"/>
                  <a:pt x="4764406" y="634298"/>
                  <a:pt x="4761950" y="634298"/>
                </a:cubicBezTo>
                <a:cubicBezTo>
                  <a:pt x="4764406" y="634298"/>
                  <a:pt x="4764406" y="634298"/>
                  <a:pt x="4764406" y="634298"/>
                </a:cubicBezTo>
                <a:cubicBezTo>
                  <a:pt x="4764406" y="637106"/>
                  <a:pt x="4764406" y="637106"/>
                  <a:pt x="4766862" y="637106"/>
                </a:cubicBezTo>
                <a:cubicBezTo>
                  <a:pt x="4766862" y="634298"/>
                  <a:pt x="4769318" y="634298"/>
                  <a:pt x="4771774" y="631492"/>
                </a:cubicBezTo>
                <a:close/>
                <a:moveTo>
                  <a:pt x="4732480" y="631492"/>
                </a:moveTo>
                <a:cubicBezTo>
                  <a:pt x="4729674" y="634298"/>
                  <a:pt x="4729674" y="631492"/>
                  <a:pt x="4732480" y="634298"/>
                </a:cubicBezTo>
                <a:cubicBezTo>
                  <a:pt x="4732480" y="634298"/>
                  <a:pt x="4735287" y="634298"/>
                  <a:pt x="4735287" y="631492"/>
                </a:cubicBezTo>
                <a:cubicBezTo>
                  <a:pt x="4735287" y="631492"/>
                  <a:pt x="4732480" y="631492"/>
                  <a:pt x="4732480" y="631492"/>
                </a:cubicBezTo>
                <a:close/>
                <a:moveTo>
                  <a:pt x="4711431" y="631492"/>
                </a:moveTo>
                <a:cubicBezTo>
                  <a:pt x="4711431" y="631492"/>
                  <a:pt x="4711431" y="634298"/>
                  <a:pt x="4709326" y="634298"/>
                </a:cubicBezTo>
                <a:cubicBezTo>
                  <a:pt x="4709326" y="637106"/>
                  <a:pt x="4707220" y="637106"/>
                  <a:pt x="4707220" y="637106"/>
                </a:cubicBezTo>
                <a:cubicBezTo>
                  <a:pt x="4707220" y="634298"/>
                  <a:pt x="4709326" y="634298"/>
                  <a:pt x="4711431" y="631492"/>
                </a:cubicBezTo>
                <a:close/>
                <a:moveTo>
                  <a:pt x="3759985" y="631492"/>
                </a:moveTo>
                <a:cubicBezTo>
                  <a:pt x="3757530" y="631492"/>
                  <a:pt x="3757530" y="634298"/>
                  <a:pt x="3755073" y="634298"/>
                </a:cubicBezTo>
                <a:cubicBezTo>
                  <a:pt x="3755073" y="634298"/>
                  <a:pt x="3752618" y="637106"/>
                  <a:pt x="3750162" y="637106"/>
                </a:cubicBezTo>
                <a:cubicBezTo>
                  <a:pt x="3755073" y="634298"/>
                  <a:pt x="3757530" y="631492"/>
                  <a:pt x="3759985" y="631492"/>
                </a:cubicBezTo>
                <a:close/>
                <a:moveTo>
                  <a:pt x="3750162" y="631492"/>
                </a:moveTo>
                <a:cubicBezTo>
                  <a:pt x="3747824" y="631492"/>
                  <a:pt x="3745484" y="631492"/>
                  <a:pt x="3743146" y="637106"/>
                </a:cubicBezTo>
                <a:cubicBezTo>
                  <a:pt x="3745484" y="634298"/>
                  <a:pt x="3747824" y="634298"/>
                  <a:pt x="3750162" y="631492"/>
                </a:cubicBezTo>
                <a:close/>
                <a:moveTo>
                  <a:pt x="3712273" y="631492"/>
                </a:moveTo>
                <a:cubicBezTo>
                  <a:pt x="3712273" y="634298"/>
                  <a:pt x="3712273" y="634298"/>
                  <a:pt x="3712273" y="634298"/>
                </a:cubicBezTo>
                <a:cubicBezTo>
                  <a:pt x="3713676" y="634298"/>
                  <a:pt x="3713676" y="634298"/>
                  <a:pt x="3713676" y="634298"/>
                </a:cubicBezTo>
                <a:cubicBezTo>
                  <a:pt x="3713676" y="634298"/>
                  <a:pt x="3713676" y="634298"/>
                  <a:pt x="3712273" y="631492"/>
                </a:cubicBezTo>
                <a:close/>
                <a:moveTo>
                  <a:pt x="3723148" y="631317"/>
                </a:moveTo>
                <a:lnTo>
                  <a:pt x="3723499" y="631492"/>
                </a:lnTo>
                <a:lnTo>
                  <a:pt x="3723148" y="631492"/>
                </a:lnTo>
                <a:close/>
                <a:moveTo>
                  <a:pt x="4554260" y="630090"/>
                </a:moveTo>
                <a:cubicBezTo>
                  <a:pt x="4554260" y="630090"/>
                  <a:pt x="4554260" y="631492"/>
                  <a:pt x="4551454" y="631492"/>
                </a:cubicBezTo>
                <a:cubicBezTo>
                  <a:pt x="4554260" y="631492"/>
                  <a:pt x="4554260" y="631492"/>
                  <a:pt x="4554260" y="631492"/>
                </a:cubicBezTo>
                <a:cubicBezTo>
                  <a:pt x="4554260" y="631492"/>
                  <a:pt x="4554260" y="630090"/>
                  <a:pt x="4554260" y="630090"/>
                </a:cubicBezTo>
                <a:close/>
                <a:moveTo>
                  <a:pt x="4758792" y="627987"/>
                </a:moveTo>
                <a:cubicBezTo>
                  <a:pt x="4758442" y="627987"/>
                  <a:pt x="4757740" y="628684"/>
                  <a:pt x="4754933" y="630090"/>
                </a:cubicBezTo>
                <a:cubicBezTo>
                  <a:pt x="4754933" y="630090"/>
                  <a:pt x="4757740" y="630090"/>
                  <a:pt x="4760546" y="630090"/>
                </a:cubicBezTo>
                <a:cubicBezTo>
                  <a:pt x="4759142" y="628684"/>
                  <a:pt x="4759142" y="627987"/>
                  <a:pt x="4758792" y="627987"/>
                </a:cubicBezTo>
                <a:close/>
                <a:moveTo>
                  <a:pt x="4710027" y="627282"/>
                </a:moveTo>
                <a:cubicBezTo>
                  <a:pt x="4707220" y="630090"/>
                  <a:pt x="4707220" y="630090"/>
                  <a:pt x="4704414" y="630090"/>
                </a:cubicBezTo>
                <a:cubicBezTo>
                  <a:pt x="4704414" y="630090"/>
                  <a:pt x="4707220" y="630090"/>
                  <a:pt x="4710027" y="630090"/>
                </a:cubicBezTo>
                <a:cubicBezTo>
                  <a:pt x="4710027" y="630090"/>
                  <a:pt x="4710027" y="627282"/>
                  <a:pt x="4710027" y="627282"/>
                </a:cubicBezTo>
                <a:close/>
                <a:moveTo>
                  <a:pt x="4679154" y="627282"/>
                </a:moveTo>
                <a:cubicBezTo>
                  <a:pt x="4677283" y="629388"/>
                  <a:pt x="4675412" y="629388"/>
                  <a:pt x="4673541" y="631492"/>
                </a:cubicBezTo>
                <a:cubicBezTo>
                  <a:pt x="4673541" y="631492"/>
                  <a:pt x="4675412" y="631492"/>
                  <a:pt x="4675412" y="631492"/>
                </a:cubicBezTo>
                <a:cubicBezTo>
                  <a:pt x="4677283" y="629388"/>
                  <a:pt x="4679154" y="629388"/>
                  <a:pt x="4679154" y="627282"/>
                </a:cubicBezTo>
                <a:close/>
                <a:moveTo>
                  <a:pt x="4533210" y="627282"/>
                </a:moveTo>
                <a:cubicBezTo>
                  <a:pt x="4533210" y="629388"/>
                  <a:pt x="4530404" y="629388"/>
                  <a:pt x="4530404" y="631492"/>
                </a:cubicBezTo>
                <a:cubicBezTo>
                  <a:pt x="4530404" y="631492"/>
                  <a:pt x="4530404" y="631492"/>
                  <a:pt x="4533210" y="629388"/>
                </a:cubicBezTo>
                <a:cubicBezTo>
                  <a:pt x="4533210" y="629388"/>
                  <a:pt x="4533210" y="629388"/>
                  <a:pt x="4533210" y="627282"/>
                </a:cubicBezTo>
                <a:close/>
                <a:moveTo>
                  <a:pt x="4757740" y="624475"/>
                </a:moveTo>
                <a:cubicBezTo>
                  <a:pt x="4759844" y="624475"/>
                  <a:pt x="4759844" y="627282"/>
                  <a:pt x="4759844" y="627282"/>
                </a:cubicBezTo>
                <a:cubicBezTo>
                  <a:pt x="4761950" y="627282"/>
                  <a:pt x="4761950" y="624475"/>
                  <a:pt x="4761950" y="624475"/>
                </a:cubicBezTo>
                <a:cubicBezTo>
                  <a:pt x="4759844" y="624475"/>
                  <a:pt x="4759844" y="624475"/>
                  <a:pt x="4757740" y="624475"/>
                </a:cubicBezTo>
                <a:close/>
                <a:moveTo>
                  <a:pt x="4753530" y="624475"/>
                </a:moveTo>
                <a:cubicBezTo>
                  <a:pt x="4751192" y="626813"/>
                  <a:pt x="4748852" y="626813"/>
                  <a:pt x="4746514" y="629153"/>
                </a:cubicBezTo>
                <a:cubicBezTo>
                  <a:pt x="4746514" y="629153"/>
                  <a:pt x="4746514" y="629153"/>
                  <a:pt x="4746514" y="631492"/>
                </a:cubicBezTo>
                <a:cubicBezTo>
                  <a:pt x="4748852" y="629153"/>
                  <a:pt x="4751192" y="626813"/>
                  <a:pt x="4753530" y="624475"/>
                </a:cubicBezTo>
                <a:close/>
                <a:moveTo>
                  <a:pt x="4705116" y="624475"/>
                </a:moveTo>
                <a:cubicBezTo>
                  <a:pt x="4705116" y="627282"/>
                  <a:pt x="4705116" y="627282"/>
                  <a:pt x="4703011" y="627282"/>
                </a:cubicBezTo>
                <a:cubicBezTo>
                  <a:pt x="4705116" y="627282"/>
                  <a:pt x="4705116" y="627282"/>
                  <a:pt x="4705116" y="627282"/>
                </a:cubicBezTo>
                <a:cubicBezTo>
                  <a:pt x="4705116" y="627282"/>
                  <a:pt x="4705116" y="627282"/>
                  <a:pt x="4707222" y="627282"/>
                </a:cubicBezTo>
                <a:cubicBezTo>
                  <a:pt x="4707222" y="627282"/>
                  <a:pt x="4707222" y="624475"/>
                  <a:pt x="4707222" y="624475"/>
                </a:cubicBezTo>
                <a:cubicBezTo>
                  <a:pt x="4707222" y="624475"/>
                  <a:pt x="4705116" y="624475"/>
                  <a:pt x="4705116" y="624475"/>
                </a:cubicBezTo>
                <a:close/>
                <a:moveTo>
                  <a:pt x="3766124" y="623725"/>
                </a:moveTo>
                <a:cubicBezTo>
                  <a:pt x="3763830" y="628314"/>
                  <a:pt x="3759243" y="628314"/>
                  <a:pt x="3752362" y="628314"/>
                </a:cubicBezTo>
                <a:cubicBezTo>
                  <a:pt x="3759243" y="630603"/>
                  <a:pt x="3761536" y="628314"/>
                  <a:pt x="3766124" y="628314"/>
                </a:cubicBezTo>
                <a:cubicBezTo>
                  <a:pt x="3768417" y="628314"/>
                  <a:pt x="3768417" y="626016"/>
                  <a:pt x="3768417" y="626016"/>
                </a:cubicBezTo>
                <a:cubicBezTo>
                  <a:pt x="3766124" y="626016"/>
                  <a:pt x="3768417" y="626016"/>
                  <a:pt x="3766124" y="623725"/>
                </a:cubicBezTo>
                <a:close/>
                <a:moveTo>
                  <a:pt x="4767564" y="623070"/>
                </a:moveTo>
                <a:cubicBezTo>
                  <a:pt x="4767564" y="623070"/>
                  <a:pt x="4767564" y="624475"/>
                  <a:pt x="4767564" y="624475"/>
                </a:cubicBezTo>
                <a:cubicBezTo>
                  <a:pt x="4767564" y="624475"/>
                  <a:pt x="4768967" y="624475"/>
                  <a:pt x="4768967" y="623070"/>
                </a:cubicBezTo>
                <a:cubicBezTo>
                  <a:pt x="4768967" y="623070"/>
                  <a:pt x="4767564" y="623070"/>
                  <a:pt x="4767564" y="623070"/>
                </a:cubicBezTo>
                <a:close/>
                <a:moveTo>
                  <a:pt x="4642669" y="623070"/>
                </a:moveTo>
                <a:cubicBezTo>
                  <a:pt x="4640330" y="625178"/>
                  <a:pt x="4637991" y="625178"/>
                  <a:pt x="4635652" y="627282"/>
                </a:cubicBezTo>
                <a:cubicBezTo>
                  <a:pt x="4637991" y="627282"/>
                  <a:pt x="4640330" y="627282"/>
                  <a:pt x="4640330" y="627282"/>
                </a:cubicBezTo>
                <a:cubicBezTo>
                  <a:pt x="4642669" y="625178"/>
                  <a:pt x="4642669" y="625178"/>
                  <a:pt x="4642669" y="623070"/>
                </a:cubicBezTo>
                <a:close/>
                <a:moveTo>
                  <a:pt x="4604312" y="623070"/>
                </a:moveTo>
                <a:cubicBezTo>
                  <a:pt x="4604312" y="625415"/>
                  <a:pt x="4604312" y="627750"/>
                  <a:pt x="4601972" y="630090"/>
                </a:cubicBezTo>
                <a:cubicBezTo>
                  <a:pt x="4601972" y="630090"/>
                  <a:pt x="4604312" y="627750"/>
                  <a:pt x="4606650" y="627750"/>
                </a:cubicBezTo>
                <a:cubicBezTo>
                  <a:pt x="4606650" y="627750"/>
                  <a:pt x="4608990" y="627750"/>
                  <a:pt x="4608990" y="625415"/>
                </a:cubicBezTo>
                <a:cubicBezTo>
                  <a:pt x="4608990" y="625415"/>
                  <a:pt x="4606650" y="625415"/>
                  <a:pt x="4604312" y="623070"/>
                </a:cubicBezTo>
                <a:close/>
                <a:moveTo>
                  <a:pt x="4583262" y="623070"/>
                </a:moveTo>
                <a:cubicBezTo>
                  <a:pt x="4583262" y="623070"/>
                  <a:pt x="4583262" y="624475"/>
                  <a:pt x="4580922" y="624475"/>
                </a:cubicBezTo>
                <a:cubicBezTo>
                  <a:pt x="4583262" y="624475"/>
                  <a:pt x="4585600" y="623070"/>
                  <a:pt x="4587940" y="623070"/>
                </a:cubicBezTo>
                <a:cubicBezTo>
                  <a:pt x="4585600" y="623070"/>
                  <a:pt x="4583262" y="623070"/>
                  <a:pt x="4583262" y="623070"/>
                </a:cubicBezTo>
                <a:close/>
                <a:moveTo>
                  <a:pt x="3741942" y="623070"/>
                </a:moveTo>
                <a:cubicBezTo>
                  <a:pt x="3741942" y="623070"/>
                  <a:pt x="3739737" y="623070"/>
                  <a:pt x="3737532" y="625178"/>
                </a:cubicBezTo>
                <a:cubicBezTo>
                  <a:pt x="3739737" y="625178"/>
                  <a:pt x="3739737" y="625178"/>
                  <a:pt x="3741942" y="625178"/>
                </a:cubicBezTo>
                <a:cubicBezTo>
                  <a:pt x="3741942" y="627282"/>
                  <a:pt x="3744148" y="627282"/>
                  <a:pt x="3744148" y="627282"/>
                </a:cubicBezTo>
                <a:cubicBezTo>
                  <a:pt x="3748558" y="627282"/>
                  <a:pt x="3750764" y="627282"/>
                  <a:pt x="3752969" y="625178"/>
                </a:cubicBezTo>
                <a:cubicBezTo>
                  <a:pt x="3750764" y="623070"/>
                  <a:pt x="3744148" y="625178"/>
                  <a:pt x="3741942" y="625178"/>
                </a:cubicBezTo>
                <a:cubicBezTo>
                  <a:pt x="3741942" y="625178"/>
                  <a:pt x="3741942" y="623070"/>
                  <a:pt x="3741942" y="623070"/>
                </a:cubicBezTo>
                <a:close/>
                <a:moveTo>
                  <a:pt x="3721394" y="623070"/>
                </a:moveTo>
                <a:cubicBezTo>
                  <a:pt x="3721394" y="625178"/>
                  <a:pt x="3719289" y="625178"/>
                  <a:pt x="3719289" y="627282"/>
                </a:cubicBezTo>
                <a:cubicBezTo>
                  <a:pt x="3723498" y="625178"/>
                  <a:pt x="3723498" y="623070"/>
                  <a:pt x="3723498" y="627282"/>
                </a:cubicBezTo>
                <a:lnTo>
                  <a:pt x="3723148" y="627282"/>
                </a:lnTo>
                <a:cubicBezTo>
                  <a:pt x="3723148" y="627282"/>
                  <a:pt x="3723148" y="629621"/>
                  <a:pt x="3723148" y="629621"/>
                </a:cubicBezTo>
                <a:lnTo>
                  <a:pt x="3723148" y="631317"/>
                </a:lnTo>
                <a:lnTo>
                  <a:pt x="3720692" y="630090"/>
                </a:lnTo>
                <a:cubicBezTo>
                  <a:pt x="3720692" y="630090"/>
                  <a:pt x="3720692" y="631492"/>
                  <a:pt x="3720692" y="631492"/>
                </a:cubicBezTo>
                <a:lnTo>
                  <a:pt x="3723148" y="631492"/>
                </a:lnTo>
                <a:lnTo>
                  <a:pt x="3723148" y="631962"/>
                </a:lnTo>
                <a:cubicBezTo>
                  <a:pt x="3723148" y="631962"/>
                  <a:pt x="3723148" y="631962"/>
                  <a:pt x="3720692" y="631962"/>
                </a:cubicBezTo>
                <a:cubicBezTo>
                  <a:pt x="3720692" y="631962"/>
                  <a:pt x="3723148" y="634298"/>
                  <a:pt x="3723148" y="634298"/>
                </a:cubicBezTo>
                <a:cubicBezTo>
                  <a:pt x="3723148" y="634298"/>
                  <a:pt x="3723148" y="634298"/>
                  <a:pt x="3723148" y="631962"/>
                </a:cubicBezTo>
                <a:cubicBezTo>
                  <a:pt x="3725604" y="634298"/>
                  <a:pt x="3725604" y="634298"/>
                  <a:pt x="3725604" y="634298"/>
                </a:cubicBezTo>
                <a:cubicBezTo>
                  <a:pt x="3728060" y="629621"/>
                  <a:pt x="3728060" y="631962"/>
                  <a:pt x="3725604" y="629621"/>
                </a:cubicBezTo>
                <a:cubicBezTo>
                  <a:pt x="3730516" y="627282"/>
                  <a:pt x="3728060" y="629621"/>
                  <a:pt x="3728060" y="627282"/>
                </a:cubicBezTo>
                <a:lnTo>
                  <a:pt x="3723498" y="627282"/>
                </a:lnTo>
                <a:cubicBezTo>
                  <a:pt x="3723498" y="625178"/>
                  <a:pt x="3725604" y="625178"/>
                  <a:pt x="3727709" y="625178"/>
                </a:cubicBezTo>
                <a:cubicBezTo>
                  <a:pt x="3725604" y="623070"/>
                  <a:pt x="3727709" y="623070"/>
                  <a:pt x="3721394" y="623070"/>
                </a:cubicBezTo>
                <a:close/>
                <a:moveTo>
                  <a:pt x="4761950" y="620269"/>
                </a:moveTo>
                <a:lnTo>
                  <a:pt x="4763704" y="622372"/>
                </a:lnTo>
                <a:lnTo>
                  <a:pt x="4761950" y="623070"/>
                </a:lnTo>
                <a:cubicBezTo>
                  <a:pt x="4764289" y="623070"/>
                  <a:pt x="4764289" y="623070"/>
                  <a:pt x="4764289" y="623070"/>
                </a:cubicBezTo>
                <a:lnTo>
                  <a:pt x="4763704" y="622372"/>
                </a:lnTo>
                <a:lnTo>
                  <a:pt x="4768967" y="620269"/>
                </a:lnTo>
                <a:cubicBezTo>
                  <a:pt x="4766628" y="620269"/>
                  <a:pt x="4764289" y="620269"/>
                  <a:pt x="4761950" y="620269"/>
                </a:cubicBezTo>
                <a:close/>
                <a:moveTo>
                  <a:pt x="4714705" y="620269"/>
                </a:moveTo>
                <a:cubicBezTo>
                  <a:pt x="4714705" y="622372"/>
                  <a:pt x="4712366" y="622372"/>
                  <a:pt x="4710027" y="624475"/>
                </a:cubicBezTo>
                <a:cubicBezTo>
                  <a:pt x="4712366" y="624475"/>
                  <a:pt x="4712366" y="624475"/>
                  <a:pt x="4712366" y="624475"/>
                </a:cubicBezTo>
                <a:cubicBezTo>
                  <a:pt x="4712366" y="624475"/>
                  <a:pt x="4712366" y="624475"/>
                  <a:pt x="4714705" y="624475"/>
                </a:cubicBezTo>
                <a:cubicBezTo>
                  <a:pt x="4714705" y="622372"/>
                  <a:pt x="4717044" y="622372"/>
                  <a:pt x="4717044" y="622372"/>
                </a:cubicBezTo>
                <a:cubicBezTo>
                  <a:pt x="4717044" y="622372"/>
                  <a:pt x="4717044" y="620269"/>
                  <a:pt x="4714705" y="620269"/>
                </a:cubicBezTo>
                <a:close/>
                <a:moveTo>
                  <a:pt x="4688978" y="620269"/>
                </a:moveTo>
                <a:cubicBezTo>
                  <a:pt x="4686872" y="622372"/>
                  <a:pt x="4684768" y="622372"/>
                  <a:pt x="4684768" y="624475"/>
                </a:cubicBezTo>
                <a:cubicBezTo>
                  <a:pt x="4684768" y="624475"/>
                  <a:pt x="4686872" y="624475"/>
                  <a:pt x="4688978" y="622372"/>
                </a:cubicBezTo>
                <a:cubicBezTo>
                  <a:pt x="4688978" y="622372"/>
                  <a:pt x="4688978" y="622372"/>
                  <a:pt x="4688978" y="620269"/>
                </a:cubicBezTo>
                <a:close/>
                <a:moveTo>
                  <a:pt x="4649685" y="620269"/>
                </a:moveTo>
                <a:cubicBezTo>
                  <a:pt x="4649685" y="620269"/>
                  <a:pt x="4648282" y="623070"/>
                  <a:pt x="4648282" y="623070"/>
                </a:cubicBezTo>
                <a:cubicBezTo>
                  <a:pt x="4648282" y="623070"/>
                  <a:pt x="4648282" y="623070"/>
                  <a:pt x="4649685" y="623070"/>
                </a:cubicBezTo>
                <a:cubicBezTo>
                  <a:pt x="4649685" y="620269"/>
                  <a:pt x="4649685" y="620269"/>
                  <a:pt x="4649685" y="620269"/>
                </a:cubicBezTo>
                <a:close/>
                <a:moveTo>
                  <a:pt x="4562680" y="620263"/>
                </a:moveTo>
                <a:cubicBezTo>
                  <a:pt x="4559874" y="623070"/>
                  <a:pt x="4559874" y="623070"/>
                  <a:pt x="4559874" y="623070"/>
                </a:cubicBezTo>
                <a:cubicBezTo>
                  <a:pt x="4559874" y="623070"/>
                  <a:pt x="4562680" y="623070"/>
                  <a:pt x="4562680" y="623070"/>
                </a:cubicBezTo>
                <a:cubicBezTo>
                  <a:pt x="4562680" y="620263"/>
                  <a:pt x="4562680" y="620263"/>
                  <a:pt x="4562680" y="620263"/>
                </a:cubicBezTo>
                <a:close/>
                <a:moveTo>
                  <a:pt x="4773739" y="620095"/>
                </a:moveTo>
                <a:lnTo>
                  <a:pt x="4773644" y="620269"/>
                </a:lnTo>
                <a:lnTo>
                  <a:pt x="4773500" y="620204"/>
                </a:lnTo>
                <a:close/>
                <a:moveTo>
                  <a:pt x="4750724" y="617460"/>
                </a:moveTo>
                <a:lnTo>
                  <a:pt x="4746514" y="620269"/>
                </a:lnTo>
                <a:cubicBezTo>
                  <a:pt x="4746514" y="620269"/>
                  <a:pt x="4748618" y="620269"/>
                  <a:pt x="4748618" y="620269"/>
                </a:cubicBezTo>
                <a:cubicBezTo>
                  <a:pt x="4748618" y="620269"/>
                  <a:pt x="4748618" y="620269"/>
                  <a:pt x="4750724" y="620269"/>
                </a:cubicBezTo>
                <a:cubicBezTo>
                  <a:pt x="4750724" y="620269"/>
                  <a:pt x="4750724" y="620269"/>
                  <a:pt x="4750724" y="617460"/>
                </a:cubicBezTo>
                <a:close/>
                <a:moveTo>
                  <a:pt x="4739497" y="617460"/>
                </a:moveTo>
                <a:cubicBezTo>
                  <a:pt x="4737158" y="620269"/>
                  <a:pt x="4734819" y="620269"/>
                  <a:pt x="4732480" y="623070"/>
                </a:cubicBezTo>
                <a:lnTo>
                  <a:pt x="4736690" y="623070"/>
                </a:lnTo>
                <a:cubicBezTo>
                  <a:pt x="4736690" y="623070"/>
                  <a:pt x="4736690" y="623070"/>
                  <a:pt x="4736690" y="624475"/>
                </a:cubicBezTo>
                <a:cubicBezTo>
                  <a:pt x="4736690" y="624475"/>
                  <a:pt x="4736690" y="624475"/>
                  <a:pt x="4739497" y="623070"/>
                </a:cubicBezTo>
                <a:lnTo>
                  <a:pt x="4737158" y="623070"/>
                </a:lnTo>
                <a:cubicBezTo>
                  <a:pt x="4737158" y="620269"/>
                  <a:pt x="4739497" y="620269"/>
                  <a:pt x="4739497" y="617460"/>
                </a:cubicBezTo>
                <a:close/>
                <a:moveTo>
                  <a:pt x="4728270" y="617460"/>
                </a:moveTo>
                <a:cubicBezTo>
                  <a:pt x="4726165" y="620269"/>
                  <a:pt x="4726165" y="620269"/>
                  <a:pt x="4724060" y="623070"/>
                </a:cubicBezTo>
                <a:cubicBezTo>
                  <a:pt x="4726165" y="620269"/>
                  <a:pt x="4726165" y="620269"/>
                  <a:pt x="4728270" y="620269"/>
                </a:cubicBezTo>
                <a:cubicBezTo>
                  <a:pt x="4728270" y="620269"/>
                  <a:pt x="4728270" y="617460"/>
                  <a:pt x="4728270" y="617460"/>
                </a:cubicBezTo>
                <a:close/>
                <a:moveTo>
                  <a:pt x="4638458" y="617460"/>
                </a:moveTo>
                <a:cubicBezTo>
                  <a:pt x="4636353" y="617460"/>
                  <a:pt x="4634248" y="620269"/>
                  <a:pt x="4634248" y="620269"/>
                </a:cubicBezTo>
                <a:cubicBezTo>
                  <a:pt x="4631442" y="622604"/>
                  <a:pt x="4631442" y="624941"/>
                  <a:pt x="4628635" y="627282"/>
                </a:cubicBezTo>
                <a:cubicBezTo>
                  <a:pt x="4628635" y="624941"/>
                  <a:pt x="4631442" y="624941"/>
                  <a:pt x="4631442" y="624941"/>
                </a:cubicBezTo>
                <a:cubicBezTo>
                  <a:pt x="4631442" y="624941"/>
                  <a:pt x="4631442" y="624941"/>
                  <a:pt x="4634248" y="624941"/>
                </a:cubicBezTo>
                <a:lnTo>
                  <a:pt x="4634248" y="620269"/>
                </a:lnTo>
                <a:cubicBezTo>
                  <a:pt x="4634248" y="620269"/>
                  <a:pt x="4636353" y="620269"/>
                  <a:pt x="4636353" y="620269"/>
                </a:cubicBezTo>
                <a:cubicBezTo>
                  <a:pt x="4636353" y="617460"/>
                  <a:pt x="4638458" y="617460"/>
                  <a:pt x="4638458" y="617460"/>
                </a:cubicBezTo>
                <a:close/>
                <a:moveTo>
                  <a:pt x="4512160" y="617458"/>
                </a:moveTo>
                <a:cubicBezTo>
                  <a:pt x="4509354" y="620263"/>
                  <a:pt x="4509354" y="617458"/>
                  <a:pt x="4512160" y="620263"/>
                </a:cubicBezTo>
                <a:cubicBezTo>
                  <a:pt x="4512160" y="617458"/>
                  <a:pt x="4512160" y="617458"/>
                  <a:pt x="4512160" y="617458"/>
                </a:cubicBezTo>
                <a:close/>
                <a:moveTo>
                  <a:pt x="4757740" y="616056"/>
                </a:moveTo>
                <a:cubicBezTo>
                  <a:pt x="4757740" y="616056"/>
                  <a:pt x="4759844" y="616056"/>
                  <a:pt x="4761950" y="617460"/>
                </a:cubicBezTo>
                <a:cubicBezTo>
                  <a:pt x="4759844" y="616056"/>
                  <a:pt x="4759844" y="616056"/>
                  <a:pt x="4759844" y="616056"/>
                </a:cubicBezTo>
                <a:cubicBezTo>
                  <a:pt x="4759844" y="616056"/>
                  <a:pt x="4757740" y="616056"/>
                  <a:pt x="4757740" y="616056"/>
                </a:cubicBezTo>
                <a:close/>
                <a:moveTo>
                  <a:pt x="3771212" y="616056"/>
                </a:moveTo>
                <a:cubicBezTo>
                  <a:pt x="3771212" y="618160"/>
                  <a:pt x="3771212" y="618160"/>
                  <a:pt x="3771212" y="618160"/>
                </a:cubicBezTo>
                <a:cubicBezTo>
                  <a:pt x="3771212" y="620269"/>
                  <a:pt x="3771212" y="620269"/>
                  <a:pt x="3771212" y="620269"/>
                </a:cubicBezTo>
                <a:cubicBezTo>
                  <a:pt x="3773316" y="618160"/>
                  <a:pt x="3773316" y="618160"/>
                  <a:pt x="3775422" y="616056"/>
                </a:cubicBezTo>
                <a:cubicBezTo>
                  <a:pt x="3775422" y="616056"/>
                  <a:pt x="3773316" y="616056"/>
                  <a:pt x="3773316" y="616056"/>
                </a:cubicBezTo>
                <a:cubicBezTo>
                  <a:pt x="3773316" y="616056"/>
                  <a:pt x="3773316" y="616056"/>
                  <a:pt x="3771212" y="616056"/>
                </a:cubicBezTo>
                <a:close/>
                <a:moveTo>
                  <a:pt x="3679997" y="616056"/>
                </a:moveTo>
                <a:cubicBezTo>
                  <a:pt x="3677658" y="618160"/>
                  <a:pt x="3675319" y="618160"/>
                  <a:pt x="3672980" y="618160"/>
                </a:cubicBezTo>
                <a:cubicBezTo>
                  <a:pt x="3672980" y="618160"/>
                  <a:pt x="3675319" y="618160"/>
                  <a:pt x="3675319" y="618160"/>
                </a:cubicBezTo>
                <a:cubicBezTo>
                  <a:pt x="3677658" y="618160"/>
                  <a:pt x="3677658" y="618160"/>
                  <a:pt x="3677658" y="620269"/>
                </a:cubicBezTo>
                <a:cubicBezTo>
                  <a:pt x="3679997" y="618160"/>
                  <a:pt x="3679997" y="618160"/>
                  <a:pt x="3679997" y="618160"/>
                </a:cubicBezTo>
                <a:cubicBezTo>
                  <a:pt x="3679997" y="618160"/>
                  <a:pt x="3679997" y="616056"/>
                  <a:pt x="3679997" y="616056"/>
                </a:cubicBezTo>
                <a:close/>
                <a:moveTo>
                  <a:pt x="3737065" y="613248"/>
                </a:moveTo>
                <a:cubicBezTo>
                  <a:pt x="3737065" y="617460"/>
                  <a:pt x="3737065" y="615352"/>
                  <a:pt x="3734726" y="617460"/>
                </a:cubicBezTo>
                <a:cubicBezTo>
                  <a:pt x="3734726" y="617460"/>
                  <a:pt x="3737065" y="617460"/>
                  <a:pt x="3739404" y="617460"/>
                </a:cubicBezTo>
                <a:cubicBezTo>
                  <a:pt x="3739404" y="617460"/>
                  <a:pt x="3739404" y="615352"/>
                  <a:pt x="3739404" y="615352"/>
                </a:cubicBezTo>
                <a:cubicBezTo>
                  <a:pt x="3741743" y="613248"/>
                  <a:pt x="3739404" y="615352"/>
                  <a:pt x="3739404" y="613248"/>
                </a:cubicBezTo>
                <a:cubicBezTo>
                  <a:pt x="3739404" y="613248"/>
                  <a:pt x="3737065" y="613248"/>
                  <a:pt x="3737065" y="613248"/>
                </a:cubicBezTo>
                <a:close/>
                <a:moveTo>
                  <a:pt x="3748759" y="611844"/>
                </a:moveTo>
                <a:cubicBezTo>
                  <a:pt x="3748759" y="611844"/>
                  <a:pt x="3745952" y="611844"/>
                  <a:pt x="3743146" y="613248"/>
                </a:cubicBezTo>
                <a:cubicBezTo>
                  <a:pt x="3745952" y="613248"/>
                  <a:pt x="3745952" y="613248"/>
                  <a:pt x="3748759" y="613248"/>
                </a:cubicBezTo>
                <a:cubicBezTo>
                  <a:pt x="3748759" y="613248"/>
                  <a:pt x="3748759" y="611844"/>
                  <a:pt x="3748759" y="611844"/>
                </a:cubicBezTo>
                <a:close/>
                <a:moveTo>
                  <a:pt x="3785619" y="611110"/>
                </a:moveTo>
                <a:lnTo>
                  <a:pt x="3786766" y="612259"/>
                </a:lnTo>
                <a:lnTo>
                  <a:pt x="3784964" y="611766"/>
                </a:lnTo>
                <a:close/>
                <a:moveTo>
                  <a:pt x="4526194" y="606235"/>
                </a:moveTo>
                <a:cubicBezTo>
                  <a:pt x="4526194" y="609039"/>
                  <a:pt x="4523387" y="606235"/>
                  <a:pt x="4529000" y="606235"/>
                </a:cubicBezTo>
                <a:cubicBezTo>
                  <a:pt x="4529000" y="606235"/>
                  <a:pt x="4526194" y="606235"/>
                  <a:pt x="4526194" y="606235"/>
                </a:cubicBezTo>
                <a:close/>
                <a:moveTo>
                  <a:pt x="4521282" y="606235"/>
                </a:moveTo>
                <a:cubicBezTo>
                  <a:pt x="4521282" y="609039"/>
                  <a:pt x="4521282" y="606235"/>
                  <a:pt x="4523387" y="609039"/>
                </a:cubicBezTo>
                <a:cubicBezTo>
                  <a:pt x="4523387" y="606235"/>
                  <a:pt x="4521282" y="606235"/>
                  <a:pt x="4521282" y="606235"/>
                </a:cubicBezTo>
                <a:close/>
                <a:moveTo>
                  <a:pt x="3745952" y="606235"/>
                </a:moveTo>
                <a:cubicBezTo>
                  <a:pt x="3745952" y="609039"/>
                  <a:pt x="3743146" y="609039"/>
                  <a:pt x="3743146" y="609039"/>
                </a:cubicBezTo>
                <a:cubicBezTo>
                  <a:pt x="3743146" y="609039"/>
                  <a:pt x="3743146" y="611844"/>
                  <a:pt x="3743146" y="611844"/>
                </a:cubicBezTo>
                <a:cubicBezTo>
                  <a:pt x="3745952" y="611844"/>
                  <a:pt x="3745952" y="611844"/>
                  <a:pt x="3745952" y="611844"/>
                </a:cubicBezTo>
                <a:cubicBezTo>
                  <a:pt x="3745952" y="609039"/>
                  <a:pt x="3745952" y="609039"/>
                  <a:pt x="3745952" y="606235"/>
                </a:cubicBezTo>
                <a:close/>
                <a:moveTo>
                  <a:pt x="4609232" y="605602"/>
                </a:moveTo>
                <a:lnTo>
                  <a:pt x="4608288" y="606235"/>
                </a:lnTo>
                <a:lnTo>
                  <a:pt x="4607762" y="606116"/>
                </a:lnTo>
                <a:close/>
                <a:moveTo>
                  <a:pt x="4601001" y="605377"/>
                </a:moveTo>
                <a:lnTo>
                  <a:pt x="4601060" y="605440"/>
                </a:lnTo>
                <a:lnTo>
                  <a:pt x="4600968" y="605496"/>
                </a:lnTo>
                <a:close/>
                <a:moveTo>
                  <a:pt x="3791353" y="605377"/>
                </a:moveTo>
                <a:cubicBezTo>
                  <a:pt x="3793647" y="605377"/>
                  <a:pt x="3795940" y="607673"/>
                  <a:pt x="3798234" y="607673"/>
                </a:cubicBezTo>
                <a:cubicBezTo>
                  <a:pt x="3798234" y="607673"/>
                  <a:pt x="3798234" y="609964"/>
                  <a:pt x="3798234" y="609964"/>
                </a:cubicBezTo>
                <a:cubicBezTo>
                  <a:pt x="3793647" y="609964"/>
                  <a:pt x="3795940" y="609964"/>
                  <a:pt x="3793647" y="607673"/>
                </a:cubicBezTo>
                <a:cubicBezTo>
                  <a:pt x="3793647" y="607673"/>
                  <a:pt x="3791353" y="607673"/>
                  <a:pt x="3789059" y="607673"/>
                </a:cubicBezTo>
                <a:lnTo>
                  <a:pt x="3785619" y="611110"/>
                </a:lnTo>
                <a:lnTo>
                  <a:pt x="3784472" y="609964"/>
                </a:lnTo>
                <a:cubicBezTo>
                  <a:pt x="3786766" y="607673"/>
                  <a:pt x="3789059" y="607673"/>
                  <a:pt x="3791353" y="605377"/>
                </a:cubicBezTo>
                <a:close/>
                <a:moveTo>
                  <a:pt x="4601972" y="604827"/>
                </a:moveTo>
                <a:lnTo>
                  <a:pt x="4607762" y="606116"/>
                </a:lnTo>
                <a:lnTo>
                  <a:pt x="4603295" y="607673"/>
                </a:lnTo>
                <a:lnTo>
                  <a:pt x="4601060" y="605440"/>
                </a:lnTo>
                <a:close/>
                <a:moveTo>
                  <a:pt x="4472868" y="604827"/>
                </a:moveTo>
                <a:cubicBezTo>
                  <a:pt x="4475674" y="606235"/>
                  <a:pt x="4475674" y="606235"/>
                  <a:pt x="4475674" y="606235"/>
                </a:cubicBezTo>
                <a:cubicBezTo>
                  <a:pt x="4475674" y="606235"/>
                  <a:pt x="4478481" y="606235"/>
                  <a:pt x="4478481" y="606235"/>
                </a:cubicBezTo>
                <a:cubicBezTo>
                  <a:pt x="4478481" y="604827"/>
                  <a:pt x="4478481" y="604827"/>
                  <a:pt x="4478481" y="604827"/>
                </a:cubicBezTo>
                <a:cubicBezTo>
                  <a:pt x="4475674" y="604827"/>
                  <a:pt x="4475674" y="604827"/>
                  <a:pt x="4472868" y="604827"/>
                </a:cubicBezTo>
                <a:close/>
                <a:moveTo>
                  <a:pt x="4658342" y="603086"/>
                </a:moveTo>
                <a:cubicBezTo>
                  <a:pt x="4658342" y="605377"/>
                  <a:pt x="4658342" y="605377"/>
                  <a:pt x="4658342" y="607673"/>
                </a:cubicBezTo>
                <a:cubicBezTo>
                  <a:pt x="4658342" y="607673"/>
                  <a:pt x="4653754" y="607673"/>
                  <a:pt x="4656048" y="607673"/>
                </a:cubicBezTo>
                <a:lnTo>
                  <a:pt x="4649167" y="607673"/>
                </a:lnTo>
                <a:cubicBezTo>
                  <a:pt x="4651461" y="605377"/>
                  <a:pt x="4653754" y="605377"/>
                  <a:pt x="4656048" y="605377"/>
                </a:cubicBezTo>
                <a:cubicBezTo>
                  <a:pt x="4656048" y="603086"/>
                  <a:pt x="4656048" y="603086"/>
                  <a:pt x="4658342" y="603086"/>
                </a:cubicBezTo>
                <a:close/>
                <a:moveTo>
                  <a:pt x="4399896" y="602022"/>
                </a:moveTo>
                <a:cubicBezTo>
                  <a:pt x="4397089" y="602022"/>
                  <a:pt x="4397089" y="604827"/>
                  <a:pt x="4397089" y="604827"/>
                </a:cubicBezTo>
                <a:cubicBezTo>
                  <a:pt x="4397089" y="604827"/>
                  <a:pt x="4397089" y="604827"/>
                  <a:pt x="4399896" y="604827"/>
                </a:cubicBezTo>
                <a:cubicBezTo>
                  <a:pt x="4399896" y="604827"/>
                  <a:pt x="4399896" y="602022"/>
                  <a:pt x="4399896" y="602022"/>
                </a:cubicBezTo>
                <a:close/>
                <a:moveTo>
                  <a:pt x="4615655" y="600970"/>
                </a:moveTo>
                <a:cubicBezTo>
                  <a:pt x="4615304" y="600620"/>
                  <a:pt x="4614602" y="600620"/>
                  <a:pt x="4613199" y="602022"/>
                </a:cubicBezTo>
                <a:cubicBezTo>
                  <a:pt x="4616006" y="602022"/>
                  <a:pt x="4616006" y="602022"/>
                  <a:pt x="4616006" y="602022"/>
                </a:cubicBezTo>
                <a:cubicBezTo>
                  <a:pt x="4616006" y="602022"/>
                  <a:pt x="4616006" y="601322"/>
                  <a:pt x="4615655" y="600970"/>
                </a:cubicBezTo>
                <a:close/>
                <a:moveTo>
                  <a:pt x="4611094" y="599214"/>
                </a:moveTo>
                <a:cubicBezTo>
                  <a:pt x="4608988" y="599214"/>
                  <a:pt x="4608988" y="602022"/>
                  <a:pt x="4608988" y="602022"/>
                </a:cubicBezTo>
                <a:cubicBezTo>
                  <a:pt x="4608988" y="602022"/>
                  <a:pt x="4611094" y="602022"/>
                  <a:pt x="4613199" y="599214"/>
                </a:cubicBezTo>
                <a:cubicBezTo>
                  <a:pt x="4613199" y="599214"/>
                  <a:pt x="4611094" y="599214"/>
                  <a:pt x="4611094" y="599214"/>
                </a:cubicBezTo>
                <a:close/>
                <a:moveTo>
                  <a:pt x="4529000" y="599214"/>
                </a:moveTo>
                <a:cubicBezTo>
                  <a:pt x="4526662" y="602022"/>
                  <a:pt x="4524322" y="602022"/>
                  <a:pt x="4521984" y="602022"/>
                </a:cubicBezTo>
                <a:cubicBezTo>
                  <a:pt x="4521984" y="604827"/>
                  <a:pt x="4521984" y="604827"/>
                  <a:pt x="4521984" y="604827"/>
                </a:cubicBezTo>
                <a:cubicBezTo>
                  <a:pt x="4521984" y="604827"/>
                  <a:pt x="4521984" y="604827"/>
                  <a:pt x="4524322" y="604827"/>
                </a:cubicBezTo>
                <a:cubicBezTo>
                  <a:pt x="4526662" y="604827"/>
                  <a:pt x="4526662" y="604827"/>
                  <a:pt x="4529000" y="604827"/>
                </a:cubicBezTo>
                <a:cubicBezTo>
                  <a:pt x="4526662" y="602022"/>
                  <a:pt x="4529000" y="604827"/>
                  <a:pt x="4529000" y="599214"/>
                </a:cubicBezTo>
                <a:close/>
                <a:moveTo>
                  <a:pt x="4519178" y="599214"/>
                </a:moveTo>
                <a:cubicBezTo>
                  <a:pt x="4517072" y="602022"/>
                  <a:pt x="4517072" y="602022"/>
                  <a:pt x="4514968" y="604827"/>
                </a:cubicBezTo>
                <a:cubicBezTo>
                  <a:pt x="4517072" y="602022"/>
                  <a:pt x="4517072" y="602022"/>
                  <a:pt x="4517072" y="602022"/>
                </a:cubicBezTo>
                <a:cubicBezTo>
                  <a:pt x="4519178" y="602022"/>
                  <a:pt x="4519178" y="599214"/>
                  <a:pt x="4519178" y="599214"/>
                </a:cubicBezTo>
                <a:close/>
                <a:moveTo>
                  <a:pt x="3705256" y="597969"/>
                </a:moveTo>
                <a:lnTo>
                  <a:pt x="3705256" y="599218"/>
                </a:lnTo>
                <a:lnTo>
                  <a:pt x="3704063" y="598622"/>
                </a:lnTo>
                <a:close/>
                <a:moveTo>
                  <a:pt x="4623022" y="596779"/>
                </a:moveTo>
                <a:lnTo>
                  <a:pt x="4623022" y="597812"/>
                </a:lnTo>
                <a:lnTo>
                  <a:pt x="4622177" y="597530"/>
                </a:lnTo>
                <a:close/>
                <a:moveTo>
                  <a:pt x="4506546" y="596758"/>
                </a:moveTo>
                <a:cubicBezTo>
                  <a:pt x="4506546" y="596408"/>
                  <a:pt x="4506546" y="596408"/>
                  <a:pt x="4505144" y="597812"/>
                </a:cubicBezTo>
                <a:cubicBezTo>
                  <a:pt x="4505144" y="597812"/>
                  <a:pt x="4507950" y="597812"/>
                  <a:pt x="4507950" y="597812"/>
                </a:cubicBezTo>
                <a:cubicBezTo>
                  <a:pt x="4506546" y="597812"/>
                  <a:pt x="4506546" y="597109"/>
                  <a:pt x="4506546" y="596758"/>
                </a:cubicBezTo>
                <a:close/>
                <a:moveTo>
                  <a:pt x="4628635" y="593975"/>
                </a:moveTo>
                <a:lnTo>
                  <a:pt x="4630554" y="595005"/>
                </a:lnTo>
                <a:lnTo>
                  <a:pt x="4628660" y="595005"/>
                </a:lnTo>
                <a:lnTo>
                  <a:pt x="4628635" y="594799"/>
                </a:lnTo>
                <a:close/>
                <a:moveTo>
                  <a:pt x="4618812" y="593955"/>
                </a:moveTo>
                <a:cubicBezTo>
                  <a:pt x="4618812" y="593600"/>
                  <a:pt x="4618812" y="593600"/>
                  <a:pt x="4617408" y="595005"/>
                </a:cubicBezTo>
                <a:cubicBezTo>
                  <a:pt x="4617408" y="595005"/>
                  <a:pt x="4617408" y="595005"/>
                  <a:pt x="4620215" y="595005"/>
                </a:cubicBezTo>
                <a:cubicBezTo>
                  <a:pt x="4618812" y="595005"/>
                  <a:pt x="4618812" y="594304"/>
                  <a:pt x="4618812" y="593955"/>
                </a:cubicBezTo>
                <a:close/>
                <a:moveTo>
                  <a:pt x="1918139" y="593601"/>
                </a:moveTo>
                <a:cubicBezTo>
                  <a:pt x="1918139" y="593601"/>
                  <a:pt x="1916035" y="596408"/>
                  <a:pt x="1916035" y="596408"/>
                </a:cubicBezTo>
                <a:cubicBezTo>
                  <a:pt x="1918139" y="596408"/>
                  <a:pt x="1918139" y="596408"/>
                  <a:pt x="1918139" y="596408"/>
                </a:cubicBezTo>
                <a:cubicBezTo>
                  <a:pt x="1918139" y="596408"/>
                  <a:pt x="1920246" y="596408"/>
                  <a:pt x="1920246" y="593601"/>
                </a:cubicBezTo>
                <a:cubicBezTo>
                  <a:pt x="1918139" y="593601"/>
                  <a:pt x="1918139" y="593601"/>
                  <a:pt x="1918139" y="593601"/>
                </a:cubicBezTo>
                <a:close/>
                <a:moveTo>
                  <a:pt x="1893582" y="593601"/>
                </a:moveTo>
                <a:cubicBezTo>
                  <a:pt x="1893582" y="596408"/>
                  <a:pt x="1893582" y="596408"/>
                  <a:pt x="1893582" y="596408"/>
                </a:cubicBezTo>
                <a:cubicBezTo>
                  <a:pt x="1893582" y="596408"/>
                  <a:pt x="1893582" y="596408"/>
                  <a:pt x="1894986" y="596408"/>
                </a:cubicBezTo>
                <a:cubicBezTo>
                  <a:pt x="1893582" y="596408"/>
                  <a:pt x="1893582" y="596408"/>
                  <a:pt x="1893582" y="593601"/>
                </a:cubicBezTo>
                <a:close/>
                <a:moveTo>
                  <a:pt x="4580924" y="592201"/>
                </a:moveTo>
                <a:cubicBezTo>
                  <a:pt x="4578584" y="595005"/>
                  <a:pt x="4576246" y="595005"/>
                  <a:pt x="4573906" y="597812"/>
                </a:cubicBezTo>
                <a:cubicBezTo>
                  <a:pt x="4576246" y="597812"/>
                  <a:pt x="4576246" y="597812"/>
                  <a:pt x="4578584" y="597812"/>
                </a:cubicBezTo>
                <a:cubicBezTo>
                  <a:pt x="4578584" y="595005"/>
                  <a:pt x="4578584" y="595005"/>
                  <a:pt x="4580924" y="595005"/>
                </a:cubicBezTo>
                <a:cubicBezTo>
                  <a:pt x="4580924" y="592201"/>
                  <a:pt x="4580924" y="592201"/>
                  <a:pt x="4580924" y="592201"/>
                </a:cubicBezTo>
                <a:close/>
                <a:moveTo>
                  <a:pt x="4601972" y="590799"/>
                </a:moveTo>
                <a:cubicBezTo>
                  <a:pt x="4599634" y="593134"/>
                  <a:pt x="4597294" y="593134"/>
                  <a:pt x="4594956" y="595475"/>
                </a:cubicBezTo>
                <a:cubicBezTo>
                  <a:pt x="4594956" y="595475"/>
                  <a:pt x="4594956" y="595475"/>
                  <a:pt x="4594956" y="597812"/>
                </a:cubicBezTo>
                <a:cubicBezTo>
                  <a:pt x="4597294" y="595475"/>
                  <a:pt x="4599634" y="593134"/>
                  <a:pt x="4601972" y="590799"/>
                </a:cubicBezTo>
                <a:close/>
                <a:moveTo>
                  <a:pt x="4590746" y="590799"/>
                </a:moveTo>
                <a:cubicBezTo>
                  <a:pt x="4587940" y="592902"/>
                  <a:pt x="4587940" y="592902"/>
                  <a:pt x="4585133" y="595005"/>
                </a:cubicBezTo>
                <a:cubicBezTo>
                  <a:pt x="4587940" y="595005"/>
                  <a:pt x="4587940" y="595005"/>
                  <a:pt x="4587940" y="595005"/>
                </a:cubicBezTo>
                <a:cubicBezTo>
                  <a:pt x="4590746" y="595005"/>
                  <a:pt x="4590746" y="592902"/>
                  <a:pt x="4590746" y="590799"/>
                </a:cubicBezTo>
                <a:close/>
                <a:moveTo>
                  <a:pt x="4623022" y="587990"/>
                </a:moveTo>
                <a:cubicBezTo>
                  <a:pt x="4623022" y="590799"/>
                  <a:pt x="4623022" y="590799"/>
                  <a:pt x="4623022" y="590799"/>
                </a:cubicBezTo>
                <a:cubicBezTo>
                  <a:pt x="4624426" y="590799"/>
                  <a:pt x="4624426" y="587990"/>
                  <a:pt x="4624426" y="587990"/>
                </a:cubicBezTo>
                <a:cubicBezTo>
                  <a:pt x="4624426" y="587990"/>
                  <a:pt x="4624426" y="587990"/>
                  <a:pt x="4623022" y="587990"/>
                </a:cubicBezTo>
                <a:close/>
                <a:moveTo>
                  <a:pt x="4617408" y="587990"/>
                </a:moveTo>
                <a:cubicBezTo>
                  <a:pt x="4611094" y="592670"/>
                  <a:pt x="4615304" y="590329"/>
                  <a:pt x="4611094" y="590329"/>
                </a:cubicBezTo>
                <a:cubicBezTo>
                  <a:pt x="4608988" y="592670"/>
                  <a:pt x="4608988" y="592670"/>
                  <a:pt x="4608988" y="592670"/>
                </a:cubicBezTo>
                <a:cubicBezTo>
                  <a:pt x="4611094" y="595005"/>
                  <a:pt x="4611094" y="595005"/>
                  <a:pt x="4615304" y="592670"/>
                </a:cubicBezTo>
                <a:cubicBezTo>
                  <a:pt x="4615304" y="592670"/>
                  <a:pt x="4617408" y="592670"/>
                  <a:pt x="4617408" y="592670"/>
                </a:cubicBezTo>
                <a:cubicBezTo>
                  <a:pt x="4617408" y="590329"/>
                  <a:pt x="4617408" y="590329"/>
                  <a:pt x="4617408" y="587990"/>
                </a:cubicBezTo>
                <a:close/>
                <a:moveTo>
                  <a:pt x="4447608" y="587990"/>
                </a:moveTo>
                <a:cubicBezTo>
                  <a:pt x="4450415" y="590799"/>
                  <a:pt x="4447608" y="587990"/>
                  <a:pt x="4453222" y="587990"/>
                </a:cubicBezTo>
                <a:cubicBezTo>
                  <a:pt x="4450415" y="587990"/>
                  <a:pt x="4450415" y="587990"/>
                  <a:pt x="4447608" y="587990"/>
                </a:cubicBezTo>
                <a:close/>
                <a:moveTo>
                  <a:pt x="4637700" y="587032"/>
                </a:moveTo>
                <a:lnTo>
                  <a:pt x="4639994" y="587032"/>
                </a:lnTo>
                <a:lnTo>
                  <a:pt x="4635406" y="589327"/>
                </a:lnTo>
                <a:cubicBezTo>
                  <a:pt x="4637700" y="589327"/>
                  <a:pt x="4637700" y="587032"/>
                  <a:pt x="4637700" y="587032"/>
                </a:cubicBezTo>
                <a:close/>
                <a:moveTo>
                  <a:pt x="4608988" y="586585"/>
                </a:moveTo>
                <a:cubicBezTo>
                  <a:pt x="4608988" y="586585"/>
                  <a:pt x="4611328" y="587990"/>
                  <a:pt x="4611328" y="587990"/>
                </a:cubicBezTo>
                <a:cubicBezTo>
                  <a:pt x="4613666" y="587990"/>
                  <a:pt x="4616006" y="586585"/>
                  <a:pt x="4616006" y="586585"/>
                </a:cubicBezTo>
                <a:cubicBezTo>
                  <a:pt x="4613666" y="586585"/>
                  <a:pt x="4611328" y="586585"/>
                  <a:pt x="4608988" y="586585"/>
                </a:cubicBezTo>
                <a:close/>
                <a:moveTo>
                  <a:pt x="4643662" y="585198"/>
                </a:moveTo>
                <a:lnTo>
                  <a:pt x="4642286" y="587032"/>
                </a:lnTo>
                <a:lnTo>
                  <a:pt x="4639994" y="587032"/>
                </a:lnTo>
                <a:close/>
                <a:moveTo>
                  <a:pt x="4578584" y="583778"/>
                </a:moveTo>
                <a:cubicBezTo>
                  <a:pt x="4576246" y="585882"/>
                  <a:pt x="4576246" y="583778"/>
                  <a:pt x="4576246" y="585882"/>
                </a:cubicBezTo>
                <a:cubicBezTo>
                  <a:pt x="4576246" y="585882"/>
                  <a:pt x="4576246" y="587990"/>
                  <a:pt x="4573906" y="587990"/>
                </a:cubicBezTo>
                <a:cubicBezTo>
                  <a:pt x="4576246" y="587990"/>
                  <a:pt x="4576246" y="587990"/>
                  <a:pt x="4578584" y="585882"/>
                </a:cubicBezTo>
                <a:cubicBezTo>
                  <a:pt x="4578584" y="585882"/>
                  <a:pt x="4578584" y="585882"/>
                  <a:pt x="4580924" y="585882"/>
                </a:cubicBezTo>
                <a:cubicBezTo>
                  <a:pt x="4578584" y="583778"/>
                  <a:pt x="4578584" y="583778"/>
                  <a:pt x="4578584" y="583778"/>
                </a:cubicBezTo>
                <a:close/>
                <a:moveTo>
                  <a:pt x="4558470" y="583778"/>
                </a:moveTo>
                <a:cubicBezTo>
                  <a:pt x="4556132" y="585882"/>
                  <a:pt x="4553792" y="587990"/>
                  <a:pt x="4551454" y="587990"/>
                </a:cubicBezTo>
                <a:cubicBezTo>
                  <a:pt x="4553792" y="587990"/>
                  <a:pt x="4553792" y="587990"/>
                  <a:pt x="4556132" y="587990"/>
                </a:cubicBezTo>
                <a:cubicBezTo>
                  <a:pt x="4556132" y="585882"/>
                  <a:pt x="4558470" y="585882"/>
                  <a:pt x="4558470" y="583778"/>
                </a:cubicBezTo>
                <a:close/>
                <a:moveTo>
                  <a:pt x="4539525" y="582728"/>
                </a:moveTo>
                <a:cubicBezTo>
                  <a:pt x="4538823" y="583075"/>
                  <a:pt x="4537420" y="583778"/>
                  <a:pt x="4534614" y="583778"/>
                </a:cubicBezTo>
                <a:cubicBezTo>
                  <a:pt x="4537420" y="583778"/>
                  <a:pt x="4537420" y="583778"/>
                  <a:pt x="4540227" y="583778"/>
                </a:cubicBezTo>
                <a:cubicBezTo>
                  <a:pt x="4540227" y="582376"/>
                  <a:pt x="4540227" y="582376"/>
                  <a:pt x="4539525" y="582728"/>
                </a:cubicBezTo>
                <a:close/>
                <a:moveTo>
                  <a:pt x="4649167" y="582445"/>
                </a:moveTo>
                <a:lnTo>
                  <a:pt x="4643662" y="585198"/>
                </a:lnTo>
                <a:lnTo>
                  <a:pt x="4644006" y="584741"/>
                </a:lnTo>
                <a:cubicBezTo>
                  <a:pt x="4644580" y="584168"/>
                  <a:pt x="4645727" y="583595"/>
                  <a:pt x="4649167" y="582445"/>
                </a:cubicBezTo>
                <a:close/>
                <a:moveTo>
                  <a:pt x="4555664" y="579569"/>
                </a:moveTo>
                <a:cubicBezTo>
                  <a:pt x="4555664" y="581674"/>
                  <a:pt x="4555664" y="581674"/>
                  <a:pt x="4553558" y="581674"/>
                </a:cubicBezTo>
                <a:cubicBezTo>
                  <a:pt x="4553558" y="581674"/>
                  <a:pt x="4551454" y="583778"/>
                  <a:pt x="4551454" y="583778"/>
                </a:cubicBezTo>
                <a:cubicBezTo>
                  <a:pt x="4551454" y="581674"/>
                  <a:pt x="4553558" y="581674"/>
                  <a:pt x="4555664" y="579569"/>
                </a:cubicBezTo>
                <a:close/>
                <a:moveTo>
                  <a:pt x="4526194" y="579569"/>
                </a:moveTo>
                <a:cubicBezTo>
                  <a:pt x="4523855" y="581674"/>
                  <a:pt x="4521516" y="583778"/>
                  <a:pt x="4519177" y="583778"/>
                </a:cubicBezTo>
                <a:cubicBezTo>
                  <a:pt x="4519177" y="583778"/>
                  <a:pt x="4521516" y="583778"/>
                  <a:pt x="4521516" y="583778"/>
                </a:cubicBezTo>
                <a:cubicBezTo>
                  <a:pt x="4523855" y="581674"/>
                  <a:pt x="4523855" y="581674"/>
                  <a:pt x="4526194" y="581674"/>
                </a:cubicBezTo>
                <a:cubicBezTo>
                  <a:pt x="4526194" y="581674"/>
                  <a:pt x="4526194" y="581674"/>
                  <a:pt x="4526194" y="579569"/>
                </a:cubicBezTo>
                <a:close/>
                <a:moveTo>
                  <a:pt x="4599166" y="576763"/>
                </a:moveTo>
                <a:cubicBezTo>
                  <a:pt x="4596827" y="579100"/>
                  <a:pt x="4594488" y="579100"/>
                  <a:pt x="4592149" y="581441"/>
                </a:cubicBezTo>
                <a:cubicBezTo>
                  <a:pt x="4592149" y="581441"/>
                  <a:pt x="4592149" y="583778"/>
                  <a:pt x="4592149" y="583778"/>
                </a:cubicBezTo>
                <a:cubicBezTo>
                  <a:pt x="4594488" y="581441"/>
                  <a:pt x="4596827" y="579100"/>
                  <a:pt x="4599166" y="576763"/>
                </a:cubicBezTo>
                <a:close/>
                <a:moveTo>
                  <a:pt x="4489708" y="576763"/>
                </a:moveTo>
                <a:cubicBezTo>
                  <a:pt x="4487368" y="576763"/>
                  <a:pt x="4485030" y="579569"/>
                  <a:pt x="4482690" y="579569"/>
                </a:cubicBezTo>
                <a:cubicBezTo>
                  <a:pt x="4485030" y="579569"/>
                  <a:pt x="4485030" y="579569"/>
                  <a:pt x="4487368" y="579569"/>
                </a:cubicBezTo>
                <a:cubicBezTo>
                  <a:pt x="4489708" y="579569"/>
                  <a:pt x="4489708" y="576763"/>
                  <a:pt x="4489708" y="576763"/>
                </a:cubicBezTo>
                <a:close/>
                <a:moveTo>
                  <a:pt x="3712273" y="576763"/>
                </a:moveTo>
                <a:cubicBezTo>
                  <a:pt x="3709466" y="579569"/>
                  <a:pt x="3709466" y="579569"/>
                  <a:pt x="3709466" y="579569"/>
                </a:cubicBezTo>
                <a:cubicBezTo>
                  <a:pt x="3709466" y="579569"/>
                  <a:pt x="3709466" y="579569"/>
                  <a:pt x="3712273" y="579569"/>
                </a:cubicBezTo>
                <a:cubicBezTo>
                  <a:pt x="3712273" y="579569"/>
                  <a:pt x="3712273" y="579569"/>
                  <a:pt x="3712273" y="576763"/>
                </a:cubicBezTo>
                <a:close/>
                <a:moveTo>
                  <a:pt x="4611094" y="573956"/>
                </a:moveTo>
                <a:lnTo>
                  <a:pt x="4608988" y="576763"/>
                </a:lnTo>
                <a:lnTo>
                  <a:pt x="4604779" y="576763"/>
                </a:lnTo>
                <a:cubicBezTo>
                  <a:pt x="4604779" y="579569"/>
                  <a:pt x="4606884" y="579569"/>
                  <a:pt x="4606884" y="579569"/>
                </a:cubicBezTo>
                <a:cubicBezTo>
                  <a:pt x="4606884" y="579569"/>
                  <a:pt x="4608990" y="579569"/>
                  <a:pt x="4608990" y="576763"/>
                </a:cubicBezTo>
                <a:lnTo>
                  <a:pt x="4608988" y="576763"/>
                </a:lnTo>
                <a:lnTo>
                  <a:pt x="4613199" y="573956"/>
                </a:lnTo>
                <a:cubicBezTo>
                  <a:pt x="4613199" y="576763"/>
                  <a:pt x="4610392" y="576763"/>
                  <a:pt x="4610392" y="579569"/>
                </a:cubicBezTo>
                <a:cubicBezTo>
                  <a:pt x="4610392" y="576763"/>
                  <a:pt x="4613199" y="576763"/>
                  <a:pt x="4613199" y="576763"/>
                </a:cubicBezTo>
                <a:cubicBezTo>
                  <a:pt x="4613199" y="576763"/>
                  <a:pt x="4613199" y="576763"/>
                  <a:pt x="4616006" y="576763"/>
                </a:cubicBezTo>
                <a:cubicBezTo>
                  <a:pt x="4613199" y="576763"/>
                  <a:pt x="4613199" y="573956"/>
                  <a:pt x="4613199" y="573956"/>
                </a:cubicBezTo>
                <a:close/>
                <a:moveTo>
                  <a:pt x="4533210" y="573956"/>
                </a:moveTo>
                <a:cubicBezTo>
                  <a:pt x="4533210" y="573956"/>
                  <a:pt x="4530404" y="576763"/>
                  <a:pt x="4530404" y="576763"/>
                </a:cubicBezTo>
                <a:cubicBezTo>
                  <a:pt x="4530404" y="576763"/>
                  <a:pt x="4533210" y="576763"/>
                  <a:pt x="4533210" y="576763"/>
                </a:cubicBezTo>
                <a:cubicBezTo>
                  <a:pt x="4533210" y="573956"/>
                  <a:pt x="4533210" y="573956"/>
                  <a:pt x="4533210" y="573956"/>
                </a:cubicBezTo>
                <a:close/>
                <a:moveTo>
                  <a:pt x="4479885" y="573956"/>
                </a:moveTo>
                <a:cubicBezTo>
                  <a:pt x="4477780" y="573956"/>
                  <a:pt x="4475674" y="576763"/>
                  <a:pt x="4475674" y="579569"/>
                </a:cubicBezTo>
                <a:cubicBezTo>
                  <a:pt x="4475674" y="579569"/>
                  <a:pt x="4475674" y="579569"/>
                  <a:pt x="4477780" y="579569"/>
                </a:cubicBezTo>
                <a:cubicBezTo>
                  <a:pt x="4479885" y="576763"/>
                  <a:pt x="4479885" y="573956"/>
                  <a:pt x="4479885" y="573956"/>
                </a:cubicBezTo>
                <a:close/>
                <a:moveTo>
                  <a:pt x="4592149" y="572551"/>
                </a:moveTo>
                <a:cubicBezTo>
                  <a:pt x="4592149" y="572551"/>
                  <a:pt x="4592149" y="572551"/>
                  <a:pt x="4592149" y="573956"/>
                </a:cubicBezTo>
                <a:cubicBezTo>
                  <a:pt x="4594956" y="573956"/>
                  <a:pt x="4594956" y="572551"/>
                  <a:pt x="4594956" y="572551"/>
                </a:cubicBezTo>
                <a:cubicBezTo>
                  <a:pt x="4594956" y="572551"/>
                  <a:pt x="4594956" y="572551"/>
                  <a:pt x="4592149" y="572551"/>
                </a:cubicBezTo>
                <a:close/>
                <a:moveTo>
                  <a:pt x="4571800" y="572551"/>
                </a:moveTo>
                <a:cubicBezTo>
                  <a:pt x="4571800" y="572551"/>
                  <a:pt x="4569696" y="573956"/>
                  <a:pt x="4569696" y="573956"/>
                </a:cubicBezTo>
                <a:cubicBezTo>
                  <a:pt x="4569696" y="572551"/>
                  <a:pt x="4571800" y="572551"/>
                  <a:pt x="4573906" y="572551"/>
                </a:cubicBezTo>
                <a:cubicBezTo>
                  <a:pt x="4573906" y="572551"/>
                  <a:pt x="4571800" y="572551"/>
                  <a:pt x="4571800" y="572551"/>
                </a:cubicBezTo>
                <a:close/>
                <a:moveTo>
                  <a:pt x="4560341" y="572551"/>
                </a:moveTo>
                <a:cubicBezTo>
                  <a:pt x="4558002" y="574658"/>
                  <a:pt x="4558002" y="574658"/>
                  <a:pt x="4555663" y="576763"/>
                </a:cubicBezTo>
                <a:cubicBezTo>
                  <a:pt x="4558002" y="576763"/>
                  <a:pt x="4558002" y="576763"/>
                  <a:pt x="4560341" y="576763"/>
                </a:cubicBezTo>
                <a:cubicBezTo>
                  <a:pt x="4560341" y="576763"/>
                  <a:pt x="4560341" y="576763"/>
                  <a:pt x="4562680" y="574658"/>
                </a:cubicBezTo>
                <a:cubicBezTo>
                  <a:pt x="4562680" y="574658"/>
                  <a:pt x="4560341" y="574658"/>
                  <a:pt x="4560341" y="572551"/>
                </a:cubicBezTo>
                <a:close/>
                <a:moveTo>
                  <a:pt x="4496724" y="572551"/>
                </a:moveTo>
                <a:cubicBezTo>
                  <a:pt x="4496724" y="573956"/>
                  <a:pt x="4493917" y="573956"/>
                  <a:pt x="4491110" y="573956"/>
                </a:cubicBezTo>
                <a:cubicBezTo>
                  <a:pt x="4493917" y="573956"/>
                  <a:pt x="4493917" y="573956"/>
                  <a:pt x="4496724" y="573956"/>
                </a:cubicBezTo>
                <a:cubicBezTo>
                  <a:pt x="4496724" y="573956"/>
                  <a:pt x="4496724" y="572551"/>
                  <a:pt x="4496724" y="572551"/>
                </a:cubicBezTo>
                <a:close/>
                <a:moveTo>
                  <a:pt x="1970063" y="572551"/>
                </a:moveTo>
                <a:cubicBezTo>
                  <a:pt x="1970063" y="573956"/>
                  <a:pt x="1970063" y="573956"/>
                  <a:pt x="1967957" y="573956"/>
                </a:cubicBezTo>
                <a:cubicBezTo>
                  <a:pt x="1967957" y="573956"/>
                  <a:pt x="1967957" y="573956"/>
                  <a:pt x="1966554" y="573956"/>
                </a:cubicBezTo>
                <a:cubicBezTo>
                  <a:pt x="1967957" y="576763"/>
                  <a:pt x="1967957" y="576763"/>
                  <a:pt x="1967957" y="576763"/>
                </a:cubicBezTo>
                <a:cubicBezTo>
                  <a:pt x="1967957" y="576763"/>
                  <a:pt x="1967957" y="576763"/>
                  <a:pt x="1967957" y="573956"/>
                </a:cubicBezTo>
                <a:cubicBezTo>
                  <a:pt x="1970063" y="573956"/>
                  <a:pt x="1970063" y="573956"/>
                  <a:pt x="1972168" y="573956"/>
                </a:cubicBezTo>
                <a:cubicBezTo>
                  <a:pt x="1972168" y="573956"/>
                  <a:pt x="1970063" y="573956"/>
                  <a:pt x="1970063" y="572551"/>
                </a:cubicBezTo>
                <a:close/>
                <a:moveTo>
                  <a:pt x="4569697" y="572085"/>
                </a:moveTo>
                <a:cubicBezTo>
                  <a:pt x="4562680" y="574422"/>
                  <a:pt x="4565019" y="574422"/>
                  <a:pt x="4565019" y="576763"/>
                </a:cubicBezTo>
                <a:cubicBezTo>
                  <a:pt x="4567358" y="572085"/>
                  <a:pt x="4567358" y="574422"/>
                  <a:pt x="4569697" y="572085"/>
                </a:cubicBezTo>
                <a:close/>
                <a:moveTo>
                  <a:pt x="4620795" y="572031"/>
                </a:moveTo>
                <a:lnTo>
                  <a:pt x="4620567" y="572551"/>
                </a:lnTo>
                <a:lnTo>
                  <a:pt x="4619226" y="572551"/>
                </a:lnTo>
                <a:close/>
                <a:moveTo>
                  <a:pt x="4585133" y="569744"/>
                </a:moveTo>
                <a:cubicBezTo>
                  <a:pt x="4583262" y="571851"/>
                  <a:pt x="4581390" y="573956"/>
                  <a:pt x="4579520" y="573956"/>
                </a:cubicBezTo>
                <a:cubicBezTo>
                  <a:pt x="4579520" y="573956"/>
                  <a:pt x="4581390" y="573956"/>
                  <a:pt x="4581390" y="573956"/>
                </a:cubicBezTo>
                <a:cubicBezTo>
                  <a:pt x="4583262" y="571851"/>
                  <a:pt x="4583262" y="571851"/>
                  <a:pt x="4585133" y="571851"/>
                </a:cubicBezTo>
                <a:cubicBezTo>
                  <a:pt x="4585133" y="571851"/>
                  <a:pt x="4585133" y="569744"/>
                  <a:pt x="4585133" y="569744"/>
                </a:cubicBezTo>
                <a:close/>
                <a:moveTo>
                  <a:pt x="4485498" y="569744"/>
                </a:moveTo>
                <a:cubicBezTo>
                  <a:pt x="4483159" y="572551"/>
                  <a:pt x="4480820" y="572551"/>
                  <a:pt x="4478481" y="572551"/>
                </a:cubicBezTo>
                <a:cubicBezTo>
                  <a:pt x="4480820" y="572551"/>
                  <a:pt x="4480820" y="572551"/>
                  <a:pt x="4483159" y="572551"/>
                </a:cubicBezTo>
                <a:cubicBezTo>
                  <a:pt x="4483159" y="572551"/>
                  <a:pt x="4483159" y="569744"/>
                  <a:pt x="4485498" y="569744"/>
                </a:cubicBezTo>
                <a:close/>
                <a:moveTo>
                  <a:pt x="4627900" y="568480"/>
                </a:moveTo>
                <a:lnTo>
                  <a:pt x="4626232" y="570981"/>
                </a:lnTo>
                <a:lnTo>
                  <a:pt x="4626804" y="569262"/>
                </a:lnTo>
                <a:close/>
                <a:moveTo>
                  <a:pt x="4606183" y="566936"/>
                </a:moveTo>
                <a:cubicBezTo>
                  <a:pt x="4604779" y="566936"/>
                  <a:pt x="4604779" y="569744"/>
                  <a:pt x="4604779" y="569744"/>
                </a:cubicBezTo>
                <a:cubicBezTo>
                  <a:pt x="4604779" y="569744"/>
                  <a:pt x="4606183" y="569744"/>
                  <a:pt x="4606183" y="569744"/>
                </a:cubicBezTo>
                <a:cubicBezTo>
                  <a:pt x="4606183" y="569744"/>
                  <a:pt x="4606183" y="569744"/>
                  <a:pt x="4606183" y="566936"/>
                </a:cubicBezTo>
                <a:close/>
                <a:moveTo>
                  <a:pt x="4630818" y="564103"/>
                </a:moveTo>
                <a:cubicBezTo>
                  <a:pt x="4630818" y="564103"/>
                  <a:pt x="4630818" y="566395"/>
                  <a:pt x="4630818" y="566395"/>
                </a:cubicBezTo>
                <a:lnTo>
                  <a:pt x="4627900" y="568480"/>
                </a:lnTo>
                <a:close/>
                <a:moveTo>
                  <a:pt x="3636026" y="562728"/>
                </a:moveTo>
                <a:cubicBezTo>
                  <a:pt x="3636026" y="562728"/>
                  <a:pt x="3633687" y="565535"/>
                  <a:pt x="3633687" y="565535"/>
                </a:cubicBezTo>
                <a:cubicBezTo>
                  <a:pt x="3636026" y="565535"/>
                  <a:pt x="3636026" y="565535"/>
                  <a:pt x="3636026" y="565535"/>
                </a:cubicBezTo>
                <a:cubicBezTo>
                  <a:pt x="3638365" y="565535"/>
                  <a:pt x="3638365" y="565535"/>
                  <a:pt x="3640704" y="562728"/>
                </a:cubicBezTo>
                <a:cubicBezTo>
                  <a:pt x="3638365" y="562728"/>
                  <a:pt x="3638365" y="562728"/>
                  <a:pt x="3636026" y="562728"/>
                </a:cubicBezTo>
                <a:close/>
                <a:moveTo>
                  <a:pt x="3630880" y="562728"/>
                </a:moveTo>
                <a:cubicBezTo>
                  <a:pt x="3630880" y="565535"/>
                  <a:pt x="3630880" y="565535"/>
                  <a:pt x="3630880" y="565535"/>
                </a:cubicBezTo>
                <a:cubicBezTo>
                  <a:pt x="3633686" y="565535"/>
                  <a:pt x="3633686" y="562728"/>
                  <a:pt x="3633686" y="562728"/>
                </a:cubicBezTo>
                <a:cubicBezTo>
                  <a:pt x="3630880" y="562728"/>
                  <a:pt x="3630880" y="562728"/>
                  <a:pt x="3630880" y="562728"/>
                </a:cubicBezTo>
                <a:close/>
                <a:moveTo>
                  <a:pt x="4614763" y="559516"/>
                </a:moveTo>
                <a:lnTo>
                  <a:pt x="4614763" y="560280"/>
                </a:lnTo>
                <a:lnTo>
                  <a:pt x="4610176" y="561808"/>
                </a:lnTo>
                <a:cubicBezTo>
                  <a:pt x="4612470" y="559516"/>
                  <a:pt x="4612470" y="559516"/>
                  <a:pt x="4614763" y="559516"/>
                </a:cubicBezTo>
                <a:close/>
                <a:moveTo>
                  <a:pt x="3633093" y="545761"/>
                </a:moveTo>
                <a:cubicBezTo>
                  <a:pt x="3635387" y="545761"/>
                  <a:pt x="3635387" y="545761"/>
                  <a:pt x="3635387" y="545761"/>
                </a:cubicBezTo>
                <a:cubicBezTo>
                  <a:pt x="3633093" y="545761"/>
                  <a:pt x="3630800" y="548052"/>
                  <a:pt x="3628506" y="550348"/>
                </a:cubicBezTo>
                <a:cubicBezTo>
                  <a:pt x="3628506" y="550348"/>
                  <a:pt x="3628506" y="548052"/>
                  <a:pt x="3628506" y="548052"/>
                </a:cubicBezTo>
                <a:cubicBezTo>
                  <a:pt x="3628506" y="545761"/>
                  <a:pt x="3630800" y="545761"/>
                  <a:pt x="3633093" y="545761"/>
                </a:cubicBezTo>
                <a:close/>
                <a:moveTo>
                  <a:pt x="3608810" y="510807"/>
                </a:moveTo>
                <a:cubicBezTo>
                  <a:pt x="3608810" y="513086"/>
                  <a:pt x="3611106" y="513086"/>
                  <a:pt x="3611106" y="513086"/>
                </a:cubicBezTo>
                <a:cubicBezTo>
                  <a:pt x="3608810" y="515367"/>
                  <a:pt x="3608810" y="515367"/>
                  <a:pt x="3606513" y="515367"/>
                </a:cubicBezTo>
                <a:cubicBezTo>
                  <a:pt x="3606513" y="515367"/>
                  <a:pt x="3608810" y="513086"/>
                  <a:pt x="3608810" y="513086"/>
                </a:cubicBezTo>
                <a:cubicBezTo>
                  <a:pt x="3606513" y="513086"/>
                  <a:pt x="3606513" y="515367"/>
                  <a:pt x="3604217" y="515367"/>
                </a:cubicBezTo>
                <a:cubicBezTo>
                  <a:pt x="3604217" y="517650"/>
                  <a:pt x="3606513" y="517650"/>
                  <a:pt x="3606513" y="519930"/>
                </a:cubicBezTo>
                <a:cubicBezTo>
                  <a:pt x="3608810" y="519930"/>
                  <a:pt x="3608810" y="517650"/>
                  <a:pt x="3611106" y="517650"/>
                </a:cubicBezTo>
                <a:cubicBezTo>
                  <a:pt x="3608810" y="519930"/>
                  <a:pt x="3608810" y="519930"/>
                  <a:pt x="3608810" y="519930"/>
                </a:cubicBezTo>
                <a:cubicBezTo>
                  <a:pt x="3608810" y="519930"/>
                  <a:pt x="3608810" y="519930"/>
                  <a:pt x="3608810" y="522206"/>
                </a:cubicBezTo>
                <a:cubicBezTo>
                  <a:pt x="3611106" y="522206"/>
                  <a:pt x="3611106" y="524490"/>
                  <a:pt x="3611106" y="524490"/>
                </a:cubicBezTo>
                <a:cubicBezTo>
                  <a:pt x="3615698" y="524490"/>
                  <a:pt x="3613403" y="522206"/>
                  <a:pt x="3617995" y="524490"/>
                </a:cubicBezTo>
                <a:cubicBezTo>
                  <a:pt x="3624884" y="522206"/>
                  <a:pt x="3624884" y="515367"/>
                  <a:pt x="3629477" y="513086"/>
                </a:cubicBezTo>
                <a:cubicBezTo>
                  <a:pt x="3627180" y="513086"/>
                  <a:pt x="3622588" y="510807"/>
                  <a:pt x="3620292" y="510807"/>
                </a:cubicBezTo>
                <a:cubicBezTo>
                  <a:pt x="3617995" y="510807"/>
                  <a:pt x="3613403" y="510807"/>
                  <a:pt x="3608810" y="510807"/>
                </a:cubicBezTo>
                <a:close/>
                <a:moveTo>
                  <a:pt x="3608427" y="510807"/>
                </a:moveTo>
                <a:cubicBezTo>
                  <a:pt x="3608427" y="512212"/>
                  <a:pt x="3608427" y="512212"/>
                  <a:pt x="3605620" y="512212"/>
                </a:cubicBezTo>
                <a:cubicBezTo>
                  <a:pt x="3605620" y="512212"/>
                  <a:pt x="3608427" y="512212"/>
                  <a:pt x="3608427" y="512212"/>
                </a:cubicBezTo>
                <a:cubicBezTo>
                  <a:pt x="3608427" y="512212"/>
                  <a:pt x="3608427" y="510807"/>
                  <a:pt x="3608427" y="510807"/>
                </a:cubicBezTo>
                <a:close/>
                <a:moveTo>
                  <a:pt x="3622461" y="461692"/>
                </a:moveTo>
                <a:cubicBezTo>
                  <a:pt x="3619654" y="464500"/>
                  <a:pt x="3619654" y="464500"/>
                  <a:pt x="3619654" y="464500"/>
                </a:cubicBezTo>
                <a:cubicBezTo>
                  <a:pt x="3619654" y="464500"/>
                  <a:pt x="3619654" y="464500"/>
                  <a:pt x="3622461" y="464500"/>
                </a:cubicBezTo>
                <a:cubicBezTo>
                  <a:pt x="3622461" y="464500"/>
                  <a:pt x="3622461" y="464500"/>
                  <a:pt x="3622461" y="461692"/>
                </a:cubicBezTo>
                <a:close/>
                <a:moveTo>
                  <a:pt x="3651442" y="456331"/>
                </a:moveTo>
                <a:cubicBezTo>
                  <a:pt x="3653736" y="456331"/>
                  <a:pt x="3653736" y="456331"/>
                  <a:pt x="3656030" y="456331"/>
                </a:cubicBezTo>
                <a:cubicBezTo>
                  <a:pt x="3651442" y="458622"/>
                  <a:pt x="3646855" y="463209"/>
                  <a:pt x="3644561" y="463209"/>
                </a:cubicBezTo>
                <a:cubicBezTo>
                  <a:pt x="3639974" y="463209"/>
                  <a:pt x="3642268" y="463209"/>
                  <a:pt x="3639974" y="460918"/>
                </a:cubicBezTo>
                <a:cubicBezTo>
                  <a:pt x="3639974" y="460918"/>
                  <a:pt x="3639974" y="460918"/>
                  <a:pt x="3639974" y="463209"/>
                </a:cubicBezTo>
                <a:cubicBezTo>
                  <a:pt x="3639974" y="463209"/>
                  <a:pt x="3639974" y="465504"/>
                  <a:pt x="3639974" y="465504"/>
                </a:cubicBezTo>
                <a:cubicBezTo>
                  <a:pt x="3637681" y="465504"/>
                  <a:pt x="3633093" y="467795"/>
                  <a:pt x="3630800" y="467795"/>
                </a:cubicBezTo>
                <a:cubicBezTo>
                  <a:pt x="3630800" y="465504"/>
                  <a:pt x="3628506" y="465504"/>
                  <a:pt x="3633093" y="465504"/>
                </a:cubicBezTo>
                <a:cubicBezTo>
                  <a:pt x="3633093" y="463209"/>
                  <a:pt x="3635387" y="460918"/>
                  <a:pt x="3637681" y="460918"/>
                </a:cubicBezTo>
                <a:cubicBezTo>
                  <a:pt x="3644561" y="458622"/>
                  <a:pt x="3651442" y="456331"/>
                  <a:pt x="3651442" y="456331"/>
                </a:cubicBezTo>
                <a:close/>
                <a:moveTo>
                  <a:pt x="3618250" y="454677"/>
                </a:moveTo>
                <a:cubicBezTo>
                  <a:pt x="3620355" y="454677"/>
                  <a:pt x="3620355" y="457480"/>
                  <a:pt x="3620355" y="457480"/>
                </a:cubicBezTo>
                <a:cubicBezTo>
                  <a:pt x="3620355" y="454677"/>
                  <a:pt x="3620355" y="457480"/>
                  <a:pt x="3622461" y="454677"/>
                </a:cubicBezTo>
                <a:cubicBezTo>
                  <a:pt x="3622461" y="454677"/>
                  <a:pt x="3620355" y="454677"/>
                  <a:pt x="3620355" y="454677"/>
                </a:cubicBezTo>
                <a:cubicBezTo>
                  <a:pt x="3620355" y="454677"/>
                  <a:pt x="3620355" y="454677"/>
                  <a:pt x="3618250" y="454677"/>
                </a:cubicBezTo>
                <a:close/>
                <a:moveTo>
                  <a:pt x="3629477" y="453272"/>
                </a:moveTo>
                <a:cubicBezTo>
                  <a:pt x="3626670" y="453272"/>
                  <a:pt x="3626670" y="453272"/>
                  <a:pt x="3623864" y="454677"/>
                </a:cubicBezTo>
                <a:cubicBezTo>
                  <a:pt x="3623864" y="454677"/>
                  <a:pt x="3626670" y="454677"/>
                  <a:pt x="3626670" y="454677"/>
                </a:cubicBezTo>
                <a:cubicBezTo>
                  <a:pt x="3626670" y="454677"/>
                  <a:pt x="3626670" y="453272"/>
                  <a:pt x="3629477" y="453272"/>
                </a:cubicBezTo>
                <a:close/>
                <a:moveTo>
                  <a:pt x="3651930" y="436431"/>
                </a:moveTo>
                <a:cubicBezTo>
                  <a:pt x="3654269" y="436431"/>
                  <a:pt x="3654269" y="439237"/>
                  <a:pt x="3656608" y="439237"/>
                </a:cubicBezTo>
                <a:cubicBezTo>
                  <a:pt x="3656608" y="439237"/>
                  <a:pt x="3658947" y="436431"/>
                  <a:pt x="3658947" y="436431"/>
                </a:cubicBezTo>
                <a:cubicBezTo>
                  <a:pt x="3656608" y="436431"/>
                  <a:pt x="3654269" y="436431"/>
                  <a:pt x="3651930" y="436431"/>
                </a:cubicBezTo>
                <a:close/>
                <a:moveTo>
                  <a:pt x="3597902" y="435029"/>
                </a:moveTo>
                <a:cubicBezTo>
                  <a:pt x="3597514" y="435029"/>
                  <a:pt x="3597200" y="435342"/>
                  <a:pt x="3597200" y="435728"/>
                </a:cubicBezTo>
                <a:cubicBezTo>
                  <a:pt x="3597200" y="436118"/>
                  <a:pt x="3597514" y="436431"/>
                  <a:pt x="3597902" y="436431"/>
                </a:cubicBezTo>
                <a:cubicBezTo>
                  <a:pt x="3598289" y="436431"/>
                  <a:pt x="3598604" y="436118"/>
                  <a:pt x="3598604" y="435728"/>
                </a:cubicBezTo>
                <a:cubicBezTo>
                  <a:pt x="3598604" y="435342"/>
                  <a:pt x="3598289" y="435029"/>
                  <a:pt x="3597902" y="435029"/>
                </a:cubicBezTo>
                <a:close/>
                <a:moveTo>
                  <a:pt x="3622461" y="429415"/>
                </a:moveTo>
                <a:cubicBezTo>
                  <a:pt x="3619654" y="432222"/>
                  <a:pt x="3619654" y="432222"/>
                  <a:pt x="3619654" y="432222"/>
                </a:cubicBezTo>
                <a:cubicBezTo>
                  <a:pt x="3619654" y="432222"/>
                  <a:pt x="3619654" y="432222"/>
                  <a:pt x="3622461" y="432222"/>
                </a:cubicBezTo>
                <a:cubicBezTo>
                  <a:pt x="3622461" y="432222"/>
                  <a:pt x="3622461" y="429415"/>
                  <a:pt x="3622461" y="429415"/>
                </a:cubicBezTo>
                <a:close/>
                <a:moveTo>
                  <a:pt x="3656841" y="425203"/>
                </a:moveTo>
                <a:cubicBezTo>
                  <a:pt x="3654736" y="425203"/>
                  <a:pt x="3654736" y="425203"/>
                  <a:pt x="3654736" y="428010"/>
                </a:cubicBezTo>
                <a:cubicBezTo>
                  <a:pt x="3656841" y="428010"/>
                  <a:pt x="3658947" y="428010"/>
                  <a:pt x="3658947" y="428010"/>
                </a:cubicBezTo>
                <a:cubicBezTo>
                  <a:pt x="3658947" y="428010"/>
                  <a:pt x="3656841" y="425203"/>
                  <a:pt x="3656841" y="425203"/>
                </a:cubicBezTo>
                <a:close/>
                <a:moveTo>
                  <a:pt x="3629477" y="425203"/>
                </a:moveTo>
                <a:cubicBezTo>
                  <a:pt x="3631582" y="425203"/>
                  <a:pt x="3631582" y="428010"/>
                  <a:pt x="3633687" y="428010"/>
                </a:cubicBezTo>
                <a:cubicBezTo>
                  <a:pt x="3633687" y="428010"/>
                  <a:pt x="3633687" y="428010"/>
                  <a:pt x="3633687" y="425203"/>
                </a:cubicBezTo>
                <a:cubicBezTo>
                  <a:pt x="3631582" y="425203"/>
                  <a:pt x="3631582" y="425203"/>
                  <a:pt x="3631582" y="425203"/>
                </a:cubicBezTo>
                <a:cubicBezTo>
                  <a:pt x="3631582" y="425203"/>
                  <a:pt x="3631582" y="425203"/>
                  <a:pt x="3629477" y="425203"/>
                </a:cubicBezTo>
                <a:close/>
                <a:moveTo>
                  <a:pt x="3665964" y="422400"/>
                </a:moveTo>
                <a:cubicBezTo>
                  <a:pt x="3663858" y="422400"/>
                  <a:pt x="3661754" y="422400"/>
                  <a:pt x="3661754" y="425203"/>
                </a:cubicBezTo>
                <a:cubicBezTo>
                  <a:pt x="3661754" y="425203"/>
                  <a:pt x="3661754" y="425203"/>
                  <a:pt x="3663858" y="425203"/>
                </a:cubicBezTo>
                <a:cubicBezTo>
                  <a:pt x="3663858" y="425203"/>
                  <a:pt x="3665964" y="422400"/>
                  <a:pt x="3665964" y="422400"/>
                </a:cubicBezTo>
                <a:close/>
                <a:moveTo>
                  <a:pt x="3674378" y="421931"/>
                </a:moveTo>
                <a:cubicBezTo>
                  <a:pt x="3674378" y="421931"/>
                  <a:pt x="3674378" y="424226"/>
                  <a:pt x="3672084" y="426517"/>
                </a:cubicBezTo>
                <a:cubicBezTo>
                  <a:pt x="3672084" y="426517"/>
                  <a:pt x="3672084" y="424226"/>
                  <a:pt x="3672084" y="424226"/>
                </a:cubicBezTo>
                <a:cubicBezTo>
                  <a:pt x="3674378" y="421931"/>
                  <a:pt x="3674378" y="421931"/>
                  <a:pt x="3674378" y="421931"/>
                </a:cubicBezTo>
                <a:close/>
                <a:moveTo>
                  <a:pt x="3661286" y="420995"/>
                </a:moveTo>
                <a:cubicBezTo>
                  <a:pt x="3661286" y="420995"/>
                  <a:pt x="3661286" y="420995"/>
                  <a:pt x="3661286" y="422400"/>
                </a:cubicBezTo>
                <a:lnTo>
                  <a:pt x="3663625" y="422400"/>
                </a:lnTo>
                <a:cubicBezTo>
                  <a:pt x="3663625" y="420995"/>
                  <a:pt x="3663625" y="420995"/>
                  <a:pt x="3665964" y="420995"/>
                </a:cubicBezTo>
                <a:cubicBezTo>
                  <a:pt x="3663625" y="420995"/>
                  <a:pt x="3661286" y="420995"/>
                  <a:pt x="3661286" y="420995"/>
                </a:cubicBezTo>
                <a:close/>
                <a:moveTo>
                  <a:pt x="3685846" y="412758"/>
                </a:moveTo>
                <a:cubicBezTo>
                  <a:pt x="3688140" y="415052"/>
                  <a:pt x="3688140" y="415052"/>
                  <a:pt x="3688140" y="415052"/>
                </a:cubicBezTo>
                <a:cubicBezTo>
                  <a:pt x="3683553" y="417344"/>
                  <a:pt x="3681259" y="419639"/>
                  <a:pt x="3681259" y="421931"/>
                </a:cubicBezTo>
                <a:cubicBezTo>
                  <a:pt x="3678966" y="421931"/>
                  <a:pt x="3676672" y="421931"/>
                  <a:pt x="3674378" y="421931"/>
                </a:cubicBezTo>
                <a:cubicBezTo>
                  <a:pt x="3676672" y="419639"/>
                  <a:pt x="3678966" y="419639"/>
                  <a:pt x="3681259" y="417344"/>
                </a:cubicBezTo>
                <a:cubicBezTo>
                  <a:pt x="3683553" y="415052"/>
                  <a:pt x="3685846" y="415052"/>
                  <a:pt x="3685846" y="412758"/>
                </a:cubicBezTo>
                <a:close/>
                <a:moveTo>
                  <a:pt x="3681259" y="412758"/>
                </a:moveTo>
                <a:cubicBezTo>
                  <a:pt x="3683553" y="412758"/>
                  <a:pt x="3683553" y="412758"/>
                  <a:pt x="3685846" y="412758"/>
                </a:cubicBezTo>
                <a:cubicBezTo>
                  <a:pt x="3683553" y="412758"/>
                  <a:pt x="3683553" y="417344"/>
                  <a:pt x="3681259" y="412758"/>
                </a:cubicBezTo>
                <a:close/>
                <a:moveTo>
                  <a:pt x="3692727" y="410466"/>
                </a:moveTo>
                <a:cubicBezTo>
                  <a:pt x="3692727" y="412758"/>
                  <a:pt x="3692727" y="412758"/>
                  <a:pt x="3690434" y="412758"/>
                </a:cubicBezTo>
                <a:cubicBezTo>
                  <a:pt x="3690434" y="412758"/>
                  <a:pt x="3688140" y="412758"/>
                  <a:pt x="3685846" y="412758"/>
                </a:cubicBezTo>
                <a:cubicBezTo>
                  <a:pt x="3688140" y="412758"/>
                  <a:pt x="3690434" y="410466"/>
                  <a:pt x="3692727" y="410466"/>
                </a:cubicBezTo>
                <a:close/>
                <a:moveTo>
                  <a:pt x="3649124" y="406961"/>
                </a:moveTo>
                <a:cubicBezTo>
                  <a:pt x="3646902" y="409301"/>
                  <a:pt x="3644680" y="409301"/>
                  <a:pt x="3642458" y="411639"/>
                </a:cubicBezTo>
                <a:cubicBezTo>
                  <a:pt x="3640236" y="411639"/>
                  <a:pt x="3640236" y="413979"/>
                  <a:pt x="3640236" y="413979"/>
                </a:cubicBezTo>
                <a:cubicBezTo>
                  <a:pt x="3640236" y="413979"/>
                  <a:pt x="3640236" y="416317"/>
                  <a:pt x="3640236" y="416317"/>
                </a:cubicBezTo>
                <a:cubicBezTo>
                  <a:pt x="3638014" y="413979"/>
                  <a:pt x="3635792" y="413979"/>
                  <a:pt x="3635792" y="413979"/>
                </a:cubicBezTo>
                <a:lnTo>
                  <a:pt x="3633570" y="413979"/>
                </a:lnTo>
                <a:cubicBezTo>
                  <a:pt x="3633570" y="413979"/>
                  <a:pt x="3633570" y="416317"/>
                  <a:pt x="3633570" y="416317"/>
                </a:cubicBezTo>
                <a:cubicBezTo>
                  <a:pt x="3631348" y="416317"/>
                  <a:pt x="3631348" y="416317"/>
                  <a:pt x="3631348" y="413979"/>
                </a:cubicBezTo>
                <a:cubicBezTo>
                  <a:pt x="3626904" y="418657"/>
                  <a:pt x="3622461" y="418657"/>
                  <a:pt x="3622461" y="420995"/>
                </a:cubicBezTo>
                <a:cubicBezTo>
                  <a:pt x="3624682" y="418657"/>
                  <a:pt x="3626904" y="418657"/>
                  <a:pt x="3629127" y="416317"/>
                </a:cubicBezTo>
                <a:cubicBezTo>
                  <a:pt x="3631348" y="416317"/>
                  <a:pt x="3631348" y="416317"/>
                  <a:pt x="3631348" y="418657"/>
                </a:cubicBezTo>
                <a:cubicBezTo>
                  <a:pt x="3633570" y="418657"/>
                  <a:pt x="3633570" y="418657"/>
                  <a:pt x="3635792" y="418657"/>
                </a:cubicBezTo>
                <a:cubicBezTo>
                  <a:pt x="3635792" y="418657"/>
                  <a:pt x="3635792" y="416317"/>
                  <a:pt x="3635792" y="416317"/>
                </a:cubicBezTo>
                <a:cubicBezTo>
                  <a:pt x="3635792" y="416317"/>
                  <a:pt x="3638014" y="416317"/>
                  <a:pt x="3638014" y="418657"/>
                </a:cubicBezTo>
                <a:cubicBezTo>
                  <a:pt x="3638014" y="416317"/>
                  <a:pt x="3638014" y="416317"/>
                  <a:pt x="3638014" y="416317"/>
                </a:cubicBezTo>
                <a:cubicBezTo>
                  <a:pt x="3640236" y="416317"/>
                  <a:pt x="3640236" y="416317"/>
                  <a:pt x="3640236" y="416317"/>
                </a:cubicBezTo>
                <a:cubicBezTo>
                  <a:pt x="3642458" y="413979"/>
                  <a:pt x="3644680" y="411639"/>
                  <a:pt x="3649124" y="406961"/>
                </a:cubicBezTo>
                <a:close/>
                <a:moveTo>
                  <a:pt x="2514545" y="373282"/>
                </a:moveTo>
                <a:cubicBezTo>
                  <a:pt x="2514157" y="373282"/>
                  <a:pt x="2513843" y="373595"/>
                  <a:pt x="2513843" y="373985"/>
                </a:cubicBezTo>
                <a:cubicBezTo>
                  <a:pt x="2513843" y="374370"/>
                  <a:pt x="2514157" y="374683"/>
                  <a:pt x="2514545" y="374683"/>
                </a:cubicBezTo>
                <a:cubicBezTo>
                  <a:pt x="2514933" y="374683"/>
                  <a:pt x="2515247" y="374370"/>
                  <a:pt x="2515247" y="373985"/>
                </a:cubicBezTo>
                <a:cubicBezTo>
                  <a:pt x="2515247" y="373595"/>
                  <a:pt x="2514933" y="373282"/>
                  <a:pt x="2514545" y="373282"/>
                </a:cubicBezTo>
                <a:close/>
                <a:moveTo>
                  <a:pt x="3687013" y="370474"/>
                </a:moveTo>
                <a:cubicBezTo>
                  <a:pt x="3687013" y="373282"/>
                  <a:pt x="3687013" y="373282"/>
                  <a:pt x="3687013" y="373282"/>
                </a:cubicBezTo>
                <a:cubicBezTo>
                  <a:pt x="3687013" y="373282"/>
                  <a:pt x="3687013" y="373282"/>
                  <a:pt x="3688417" y="370474"/>
                </a:cubicBezTo>
                <a:cubicBezTo>
                  <a:pt x="3687013" y="370474"/>
                  <a:pt x="3687013" y="370474"/>
                  <a:pt x="3687013" y="370474"/>
                </a:cubicBezTo>
                <a:close/>
                <a:moveTo>
                  <a:pt x="3740893" y="366897"/>
                </a:moveTo>
                <a:cubicBezTo>
                  <a:pt x="3743187" y="366897"/>
                  <a:pt x="3743187" y="366897"/>
                  <a:pt x="3745481" y="366897"/>
                </a:cubicBezTo>
                <a:lnTo>
                  <a:pt x="3742561" y="367729"/>
                </a:lnTo>
                <a:close/>
                <a:moveTo>
                  <a:pt x="3618250" y="356440"/>
                </a:moveTo>
                <a:cubicBezTo>
                  <a:pt x="3618250" y="356440"/>
                  <a:pt x="3618250" y="359248"/>
                  <a:pt x="3618250" y="359248"/>
                </a:cubicBezTo>
                <a:cubicBezTo>
                  <a:pt x="3618250" y="359248"/>
                  <a:pt x="3619654" y="359248"/>
                  <a:pt x="3619654" y="356440"/>
                </a:cubicBezTo>
                <a:cubicBezTo>
                  <a:pt x="3619654" y="356440"/>
                  <a:pt x="3618250" y="356440"/>
                  <a:pt x="3618250" y="356440"/>
                </a:cubicBezTo>
                <a:close/>
                <a:moveTo>
                  <a:pt x="2357840" y="346256"/>
                </a:moveTo>
                <a:cubicBezTo>
                  <a:pt x="2360134" y="346256"/>
                  <a:pt x="2360134" y="346256"/>
                  <a:pt x="2360134" y="346256"/>
                </a:cubicBezTo>
                <a:cubicBezTo>
                  <a:pt x="2362427" y="348551"/>
                  <a:pt x="2376189" y="373774"/>
                  <a:pt x="2389951" y="396707"/>
                </a:cubicBezTo>
                <a:cubicBezTo>
                  <a:pt x="2373896" y="371483"/>
                  <a:pt x="2360134" y="346256"/>
                  <a:pt x="2357840" y="346256"/>
                </a:cubicBezTo>
                <a:close/>
                <a:moveTo>
                  <a:pt x="3668770" y="331183"/>
                </a:moveTo>
                <a:cubicBezTo>
                  <a:pt x="3668770" y="331183"/>
                  <a:pt x="3670174" y="333990"/>
                  <a:pt x="3670174" y="333990"/>
                </a:cubicBezTo>
                <a:cubicBezTo>
                  <a:pt x="3670174" y="331183"/>
                  <a:pt x="3670174" y="331183"/>
                  <a:pt x="3670174" y="331183"/>
                </a:cubicBezTo>
                <a:cubicBezTo>
                  <a:pt x="3670174" y="331183"/>
                  <a:pt x="3668770" y="331183"/>
                  <a:pt x="3668770" y="331183"/>
                </a:cubicBezTo>
                <a:close/>
                <a:moveTo>
                  <a:pt x="3629477" y="322762"/>
                </a:moveTo>
                <a:cubicBezTo>
                  <a:pt x="3629477" y="322762"/>
                  <a:pt x="3629477" y="324867"/>
                  <a:pt x="3626670" y="324867"/>
                </a:cubicBezTo>
                <a:cubicBezTo>
                  <a:pt x="3626670" y="324867"/>
                  <a:pt x="3626670" y="324867"/>
                  <a:pt x="3623864" y="326974"/>
                </a:cubicBezTo>
                <a:cubicBezTo>
                  <a:pt x="3626670" y="324867"/>
                  <a:pt x="3629477" y="322762"/>
                  <a:pt x="3629477" y="322762"/>
                </a:cubicBezTo>
                <a:close/>
                <a:moveTo>
                  <a:pt x="3624332" y="322762"/>
                </a:moveTo>
                <a:cubicBezTo>
                  <a:pt x="3621993" y="322762"/>
                  <a:pt x="3621993" y="322762"/>
                  <a:pt x="3619654" y="324867"/>
                </a:cubicBezTo>
                <a:cubicBezTo>
                  <a:pt x="3619654" y="324867"/>
                  <a:pt x="3619654" y="324867"/>
                  <a:pt x="3619654" y="326974"/>
                </a:cubicBezTo>
                <a:cubicBezTo>
                  <a:pt x="3621993" y="324867"/>
                  <a:pt x="3624332" y="324867"/>
                  <a:pt x="3626671" y="322762"/>
                </a:cubicBezTo>
                <a:cubicBezTo>
                  <a:pt x="3624332" y="322762"/>
                  <a:pt x="3624332" y="322762"/>
                  <a:pt x="3624332" y="322762"/>
                </a:cubicBezTo>
                <a:close/>
                <a:moveTo>
                  <a:pt x="3633687" y="319955"/>
                </a:moveTo>
                <a:cubicBezTo>
                  <a:pt x="3636494" y="319955"/>
                  <a:pt x="3636494" y="322762"/>
                  <a:pt x="3636494" y="322762"/>
                </a:cubicBezTo>
                <a:cubicBezTo>
                  <a:pt x="3636494" y="319955"/>
                  <a:pt x="3636494" y="319955"/>
                  <a:pt x="3636494" y="319955"/>
                </a:cubicBezTo>
                <a:cubicBezTo>
                  <a:pt x="3636494" y="319955"/>
                  <a:pt x="3636494" y="319955"/>
                  <a:pt x="3633687" y="319955"/>
                </a:cubicBezTo>
                <a:close/>
                <a:moveTo>
                  <a:pt x="3601411" y="315747"/>
                </a:moveTo>
                <a:lnTo>
                  <a:pt x="3601411" y="317149"/>
                </a:lnTo>
                <a:cubicBezTo>
                  <a:pt x="3601411" y="317149"/>
                  <a:pt x="3604217" y="315747"/>
                  <a:pt x="3604217" y="315747"/>
                </a:cubicBezTo>
                <a:cubicBezTo>
                  <a:pt x="3604217" y="315747"/>
                  <a:pt x="3601411" y="315747"/>
                  <a:pt x="3601411" y="315747"/>
                </a:cubicBezTo>
                <a:close/>
                <a:moveTo>
                  <a:pt x="3576151" y="312940"/>
                </a:moveTo>
                <a:cubicBezTo>
                  <a:pt x="3576151" y="315044"/>
                  <a:pt x="3576151" y="315044"/>
                  <a:pt x="3578958" y="317149"/>
                </a:cubicBezTo>
                <a:cubicBezTo>
                  <a:pt x="3578958" y="315044"/>
                  <a:pt x="3578958" y="312940"/>
                  <a:pt x="3578958" y="312940"/>
                </a:cubicBezTo>
                <a:cubicBezTo>
                  <a:pt x="3578958" y="312940"/>
                  <a:pt x="3578958" y="312940"/>
                  <a:pt x="3576151" y="312940"/>
                </a:cubicBezTo>
                <a:close/>
                <a:moveTo>
                  <a:pt x="3670524" y="310132"/>
                </a:moveTo>
                <a:cubicBezTo>
                  <a:pt x="3668068" y="312940"/>
                  <a:pt x="3665612" y="312940"/>
                  <a:pt x="3663156" y="315747"/>
                </a:cubicBezTo>
                <a:cubicBezTo>
                  <a:pt x="3663156" y="315747"/>
                  <a:pt x="3665612" y="315747"/>
                  <a:pt x="3668068" y="315747"/>
                </a:cubicBezTo>
                <a:cubicBezTo>
                  <a:pt x="3668068" y="315747"/>
                  <a:pt x="3670524" y="312940"/>
                  <a:pt x="3672980" y="312940"/>
                </a:cubicBezTo>
                <a:cubicBezTo>
                  <a:pt x="3672980" y="312940"/>
                  <a:pt x="3670524" y="312940"/>
                  <a:pt x="3670524" y="310132"/>
                </a:cubicBezTo>
                <a:close/>
                <a:moveTo>
                  <a:pt x="2739075" y="308728"/>
                </a:moveTo>
                <a:cubicBezTo>
                  <a:pt x="2738687" y="308728"/>
                  <a:pt x="2738373" y="309044"/>
                  <a:pt x="2738373" y="309431"/>
                </a:cubicBezTo>
                <a:cubicBezTo>
                  <a:pt x="2738373" y="309820"/>
                  <a:pt x="2738687" y="310132"/>
                  <a:pt x="2739075" y="310132"/>
                </a:cubicBezTo>
                <a:cubicBezTo>
                  <a:pt x="2739462" y="310132"/>
                  <a:pt x="2739777" y="309820"/>
                  <a:pt x="2739777" y="309431"/>
                </a:cubicBezTo>
                <a:cubicBezTo>
                  <a:pt x="2739777" y="309044"/>
                  <a:pt x="2739462" y="308728"/>
                  <a:pt x="2739075" y="308728"/>
                </a:cubicBezTo>
                <a:close/>
                <a:moveTo>
                  <a:pt x="3717958" y="304985"/>
                </a:moveTo>
                <a:cubicBezTo>
                  <a:pt x="3717958" y="304985"/>
                  <a:pt x="3715664" y="304985"/>
                  <a:pt x="3715664" y="307276"/>
                </a:cubicBezTo>
                <a:lnTo>
                  <a:pt x="3716914" y="305398"/>
                </a:lnTo>
                <a:close/>
                <a:moveTo>
                  <a:pt x="3557908" y="298906"/>
                </a:moveTo>
                <a:cubicBezTo>
                  <a:pt x="3555570" y="301010"/>
                  <a:pt x="3553230" y="301010"/>
                  <a:pt x="3550892" y="303118"/>
                </a:cubicBezTo>
                <a:cubicBezTo>
                  <a:pt x="3553230" y="303118"/>
                  <a:pt x="3555570" y="301010"/>
                  <a:pt x="3557908" y="301010"/>
                </a:cubicBezTo>
                <a:cubicBezTo>
                  <a:pt x="3557908" y="301010"/>
                  <a:pt x="3557908" y="298906"/>
                  <a:pt x="3557908" y="298906"/>
                </a:cubicBezTo>
                <a:close/>
                <a:moveTo>
                  <a:pt x="3550892" y="272243"/>
                </a:moveTo>
                <a:cubicBezTo>
                  <a:pt x="3550892" y="272243"/>
                  <a:pt x="3549488" y="273648"/>
                  <a:pt x="3549488" y="273648"/>
                </a:cubicBezTo>
                <a:cubicBezTo>
                  <a:pt x="3549488" y="273648"/>
                  <a:pt x="3549488" y="273648"/>
                  <a:pt x="3550892" y="273648"/>
                </a:cubicBezTo>
                <a:cubicBezTo>
                  <a:pt x="3550892" y="273648"/>
                  <a:pt x="3550892" y="273648"/>
                  <a:pt x="3550892" y="272243"/>
                </a:cubicBezTo>
                <a:close/>
                <a:moveTo>
                  <a:pt x="3603277" y="247657"/>
                </a:moveTo>
                <a:cubicBezTo>
                  <a:pt x="3603277" y="247657"/>
                  <a:pt x="3603277" y="247657"/>
                  <a:pt x="3603277" y="249948"/>
                </a:cubicBezTo>
                <a:cubicBezTo>
                  <a:pt x="3603277" y="249948"/>
                  <a:pt x="3600983" y="249948"/>
                  <a:pt x="3600983" y="252243"/>
                </a:cubicBezTo>
                <a:cubicBezTo>
                  <a:pt x="3600983" y="252243"/>
                  <a:pt x="3598689" y="252243"/>
                  <a:pt x="3598689" y="252243"/>
                </a:cubicBezTo>
                <a:cubicBezTo>
                  <a:pt x="3598689" y="252243"/>
                  <a:pt x="3596396" y="252243"/>
                  <a:pt x="3596396" y="254535"/>
                </a:cubicBezTo>
                <a:cubicBezTo>
                  <a:pt x="3596396" y="254535"/>
                  <a:pt x="3596396" y="252243"/>
                  <a:pt x="3594102" y="252243"/>
                </a:cubicBezTo>
                <a:cubicBezTo>
                  <a:pt x="3594102" y="252243"/>
                  <a:pt x="3596396" y="249948"/>
                  <a:pt x="3596396" y="249948"/>
                </a:cubicBezTo>
                <a:cubicBezTo>
                  <a:pt x="3598689" y="249948"/>
                  <a:pt x="3598689" y="249948"/>
                  <a:pt x="3600983" y="249948"/>
                </a:cubicBezTo>
                <a:cubicBezTo>
                  <a:pt x="3600983" y="247657"/>
                  <a:pt x="3600983" y="247657"/>
                  <a:pt x="3603277" y="247657"/>
                </a:cubicBezTo>
                <a:close/>
                <a:moveTo>
                  <a:pt x="3620355" y="228039"/>
                </a:moveTo>
                <a:cubicBezTo>
                  <a:pt x="3618250" y="230147"/>
                  <a:pt x="3618250" y="230147"/>
                  <a:pt x="3618250" y="230147"/>
                </a:cubicBezTo>
                <a:cubicBezTo>
                  <a:pt x="3620355" y="230147"/>
                  <a:pt x="3620355" y="230147"/>
                  <a:pt x="3622461" y="228039"/>
                </a:cubicBezTo>
                <a:close/>
                <a:moveTo>
                  <a:pt x="3643510" y="221078"/>
                </a:moveTo>
                <a:lnTo>
                  <a:pt x="3643510" y="221723"/>
                </a:lnTo>
                <a:lnTo>
                  <a:pt x="3642152" y="221723"/>
                </a:lnTo>
                <a:close/>
                <a:moveTo>
                  <a:pt x="3656140" y="211901"/>
                </a:moveTo>
                <a:cubicBezTo>
                  <a:pt x="3654736" y="211901"/>
                  <a:pt x="3654736" y="214708"/>
                  <a:pt x="3654736" y="214708"/>
                </a:cubicBezTo>
                <a:cubicBezTo>
                  <a:pt x="3654736" y="214708"/>
                  <a:pt x="3656140" y="214708"/>
                  <a:pt x="3656140" y="214708"/>
                </a:cubicBezTo>
                <a:cubicBezTo>
                  <a:pt x="3656140" y="214708"/>
                  <a:pt x="3656140" y="211901"/>
                  <a:pt x="3656140" y="211901"/>
                </a:cubicBezTo>
                <a:close/>
                <a:moveTo>
                  <a:pt x="3661754" y="207692"/>
                </a:moveTo>
                <a:cubicBezTo>
                  <a:pt x="3661754" y="207692"/>
                  <a:pt x="3658947" y="209796"/>
                  <a:pt x="3658947" y="209796"/>
                </a:cubicBezTo>
                <a:cubicBezTo>
                  <a:pt x="3658947" y="209796"/>
                  <a:pt x="3658947" y="209796"/>
                  <a:pt x="3658947" y="211904"/>
                </a:cubicBezTo>
                <a:cubicBezTo>
                  <a:pt x="3661754" y="211904"/>
                  <a:pt x="3661754" y="209796"/>
                  <a:pt x="3661754" y="207692"/>
                </a:cubicBezTo>
                <a:close/>
                <a:moveTo>
                  <a:pt x="3665963" y="202078"/>
                </a:moveTo>
                <a:cubicBezTo>
                  <a:pt x="3665963" y="204885"/>
                  <a:pt x="3665963" y="204885"/>
                  <a:pt x="3665963" y="204885"/>
                </a:cubicBezTo>
                <a:cubicBezTo>
                  <a:pt x="3668770" y="202078"/>
                  <a:pt x="3668770" y="202078"/>
                  <a:pt x="3668770" y="202078"/>
                </a:cubicBezTo>
                <a:cubicBezTo>
                  <a:pt x="3665963" y="202078"/>
                  <a:pt x="3665963" y="202078"/>
                  <a:pt x="3665963" y="202078"/>
                </a:cubicBezTo>
                <a:close/>
                <a:moveTo>
                  <a:pt x="3644913" y="197870"/>
                </a:moveTo>
                <a:cubicBezTo>
                  <a:pt x="3642808" y="200207"/>
                  <a:pt x="3642808" y="202548"/>
                  <a:pt x="3640704" y="204885"/>
                </a:cubicBezTo>
                <a:cubicBezTo>
                  <a:pt x="3642808" y="202548"/>
                  <a:pt x="3644913" y="202548"/>
                  <a:pt x="3644913" y="202548"/>
                </a:cubicBezTo>
                <a:cubicBezTo>
                  <a:pt x="3647018" y="202548"/>
                  <a:pt x="3647018" y="200207"/>
                  <a:pt x="3649123" y="200207"/>
                </a:cubicBezTo>
                <a:cubicBezTo>
                  <a:pt x="3647018" y="197870"/>
                  <a:pt x="3647018" y="197870"/>
                  <a:pt x="3644913" y="197870"/>
                </a:cubicBezTo>
                <a:close/>
                <a:moveTo>
                  <a:pt x="3674383" y="196465"/>
                </a:moveTo>
                <a:cubicBezTo>
                  <a:pt x="3674383" y="197870"/>
                  <a:pt x="3674383" y="197870"/>
                  <a:pt x="3674383" y="197870"/>
                </a:cubicBezTo>
                <a:cubicBezTo>
                  <a:pt x="3677190" y="197870"/>
                  <a:pt x="3674383" y="197870"/>
                  <a:pt x="3677190" y="197870"/>
                </a:cubicBezTo>
                <a:cubicBezTo>
                  <a:pt x="3674383" y="197870"/>
                  <a:pt x="3674383" y="197870"/>
                  <a:pt x="3674383" y="196465"/>
                </a:cubicBezTo>
                <a:close/>
                <a:moveTo>
                  <a:pt x="3672980" y="196465"/>
                </a:moveTo>
                <a:cubicBezTo>
                  <a:pt x="3670874" y="196465"/>
                  <a:pt x="3670874" y="196465"/>
                  <a:pt x="3668770" y="198572"/>
                </a:cubicBezTo>
                <a:cubicBezTo>
                  <a:pt x="3668770" y="198572"/>
                  <a:pt x="3670874" y="200677"/>
                  <a:pt x="3670874" y="200677"/>
                </a:cubicBezTo>
                <a:cubicBezTo>
                  <a:pt x="3670874" y="200677"/>
                  <a:pt x="3672980" y="200677"/>
                  <a:pt x="3672980" y="200677"/>
                </a:cubicBezTo>
                <a:cubicBezTo>
                  <a:pt x="3672980" y="196465"/>
                  <a:pt x="3670874" y="200677"/>
                  <a:pt x="3672980" y="196465"/>
                </a:cubicBezTo>
                <a:close/>
                <a:moveTo>
                  <a:pt x="3626670" y="196465"/>
                </a:moveTo>
                <a:cubicBezTo>
                  <a:pt x="3624565" y="198569"/>
                  <a:pt x="3624565" y="198569"/>
                  <a:pt x="3624565" y="198569"/>
                </a:cubicBezTo>
                <a:cubicBezTo>
                  <a:pt x="3624565" y="198569"/>
                  <a:pt x="3622460" y="200677"/>
                  <a:pt x="3622460" y="200677"/>
                </a:cubicBezTo>
                <a:cubicBezTo>
                  <a:pt x="3624565" y="200677"/>
                  <a:pt x="3624565" y="200677"/>
                  <a:pt x="3624565" y="200677"/>
                </a:cubicBezTo>
                <a:cubicBezTo>
                  <a:pt x="3626670" y="198569"/>
                  <a:pt x="3626670" y="198569"/>
                  <a:pt x="3626670" y="196465"/>
                </a:cubicBezTo>
                <a:close/>
                <a:moveTo>
                  <a:pt x="3649123" y="193658"/>
                </a:moveTo>
                <a:cubicBezTo>
                  <a:pt x="3649123" y="196465"/>
                  <a:pt x="3651930" y="196465"/>
                  <a:pt x="3651930" y="196465"/>
                </a:cubicBezTo>
                <a:cubicBezTo>
                  <a:pt x="3651930" y="193658"/>
                  <a:pt x="3654736" y="196465"/>
                  <a:pt x="3649123" y="193658"/>
                </a:cubicBezTo>
                <a:close/>
                <a:moveTo>
                  <a:pt x="3647720" y="193658"/>
                </a:moveTo>
                <a:cubicBezTo>
                  <a:pt x="3647720" y="193658"/>
                  <a:pt x="3647720" y="193658"/>
                  <a:pt x="3647720" y="196465"/>
                </a:cubicBezTo>
                <a:cubicBezTo>
                  <a:pt x="3647720" y="196465"/>
                  <a:pt x="3649123" y="196465"/>
                  <a:pt x="3649123" y="196465"/>
                </a:cubicBezTo>
                <a:cubicBezTo>
                  <a:pt x="3649123" y="193658"/>
                  <a:pt x="3647720" y="193658"/>
                  <a:pt x="3647720" y="193658"/>
                </a:cubicBezTo>
                <a:close/>
                <a:moveTo>
                  <a:pt x="3644914" y="193658"/>
                </a:moveTo>
                <a:cubicBezTo>
                  <a:pt x="3644914" y="193658"/>
                  <a:pt x="3644914" y="196465"/>
                  <a:pt x="3643510" y="196465"/>
                </a:cubicBezTo>
                <a:cubicBezTo>
                  <a:pt x="3643510" y="196465"/>
                  <a:pt x="3644914" y="196465"/>
                  <a:pt x="3644914" y="196465"/>
                </a:cubicBezTo>
                <a:cubicBezTo>
                  <a:pt x="3644914" y="196465"/>
                  <a:pt x="3644914" y="193658"/>
                  <a:pt x="3644914" y="193658"/>
                </a:cubicBezTo>
                <a:close/>
                <a:moveTo>
                  <a:pt x="3656140" y="189450"/>
                </a:moveTo>
                <a:cubicBezTo>
                  <a:pt x="3656140" y="191554"/>
                  <a:pt x="3654736" y="191554"/>
                  <a:pt x="3654736" y="191554"/>
                </a:cubicBezTo>
                <a:cubicBezTo>
                  <a:pt x="3654736" y="191554"/>
                  <a:pt x="3656140" y="191554"/>
                  <a:pt x="3656140" y="193658"/>
                </a:cubicBezTo>
                <a:cubicBezTo>
                  <a:pt x="3656140" y="191554"/>
                  <a:pt x="3656140" y="191554"/>
                  <a:pt x="3656140" y="189450"/>
                </a:cubicBezTo>
                <a:close/>
                <a:moveTo>
                  <a:pt x="3664780" y="187288"/>
                </a:moveTo>
                <a:lnTo>
                  <a:pt x="3663413" y="188036"/>
                </a:lnTo>
                <a:lnTo>
                  <a:pt x="3662911" y="188036"/>
                </a:lnTo>
                <a:close/>
                <a:moveTo>
                  <a:pt x="3655438" y="185589"/>
                </a:moveTo>
                <a:cubicBezTo>
                  <a:pt x="3655088" y="185236"/>
                  <a:pt x="3654736" y="185236"/>
                  <a:pt x="3654736" y="186642"/>
                </a:cubicBezTo>
                <a:cubicBezTo>
                  <a:pt x="3654736" y="186642"/>
                  <a:pt x="3654736" y="186642"/>
                  <a:pt x="3656140" y="186642"/>
                </a:cubicBezTo>
                <a:cubicBezTo>
                  <a:pt x="3656140" y="186642"/>
                  <a:pt x="3655789" y="185940"/>
                  <a:pt x="3655438" y="185589"/>
                </a:cubicBezTo>
                <a:close/>
                <a:moveTo>
                  <a:pt x="3654736" y="179624"/>
                </a:moveTo>
                <a:cubicBezTo>
                  <a:pt x="3654736" y="179624"/>
                  <a:pt x="3656841" y="179624"/>
                  <a:pt x="3656841" y="182430"/>
                </a:cubicBezTo>
                <a:cubicBezTo>
                  <a:pt x="3656841" y="179624"/>
                  <a:pt x="3658947" y="179624"/>
                  <a:pt x="3658947" y="179624"/>
                </a:cubicBezTo>
                <a:cubicBezTo>
                  <a:pt x="3656841" y="179624"/>
                  <a:pt x="3656841" y="179624"/>
                  <a:pt x="3654736" y="179624"/>
                </a:cubicBezTo>
                <a:close/>
                <a:moveTo>
                  <a:pt x="3597200" y="175415"/>
                </a:moveTo>
                <a:cubicBezTo>
                  <a:pt x="3594394" y="178222"/>
                  <a:pt x="3597200" y="175415"/>
                  <a:pt x="3597200" y="178222"/>
                </a:cubicBezTo>
                <a:cubicBezTo>
                  <a:pt x="3597200" y="178222"/>
                  <a:pt x="3597200" y="175415"/>
                  <a:pt x="3597200" y="175415"/>
                </a:cubicBezTo>
                <a:close/>
                <a:moveTo>
                  <a:pt x="3637898" y="175316"/>
                </a:moveTo>
                <a:lnTo>
                  <a:pt x="3637898" y="175415"/>
                </a:lnTo>
                <a:lnTo>
                  <a:pt x="3637697" y="175415"/>
                </a:lnTo>
                <a:close/>
                <a:moveTo>
                  <a:pt x="3679645" y="174365"/>
                </a:moveTo>
                <a:lnTo>
                  <a:pt x="3677190" y="175415"/>
                </a:lnTo>
                <a:cubicBezTo>
                  <a:pt x="3677190" y="175415"/>
                  <a:pt x="3679996" y="175415"/>
                  <a:pt x="3679996" y="175415"/>
                </a:cubicBezTo>
                <a:cubicBezTo>
                  <a:pt x="3679996" y="175415"/>
                  <a:pt x="3679996" y="174712"/>
                  <a:pt x="3679645" y="174365"/>
                </a:cubicBezTo>
                <a:close/>
                <a:moveTo>
                  <a:pt x="3681400" y="171207"/>
                </a:moveTo>
                <a:cubicBezTo>
                  <a:pt x="3681400" y="171207"/>
                  <a:pt x="3681400" y="171207"/>
                  <a:pt x="3681400" y="172608"/>
                </a:cubicBezTo>
                <a:cubicBezTo>
                  <a:pt x="3681400" y="172608"/>
                  <a:pt x="3684206" y="172608"/>
                  <a:pt x="3684206" y="172608"/>
                </a:cubicBezTo>
                <a:lnTo>
                  <a:pt x="3686311" y="172608"/>
                </a:lnTo>
                <a:cubicBezTo>
                  <a:pt x="3688417" y="172608"/>
                  <a:pt x="3688417" y="171207"/>
                  <a:pt x="3688417" y="171207"/>
                </a:cubicBezTo>
                <a:cubicBezTo>
                  <a:pt x="3686311" y="171207"/>
                  <a:pt x="3686311" y="172608"/>
                  <a:pt x="3684206" y="172608"/>
                </a:cubicBezTo>
                <a:cubicBezTo>
                  <a:pt x="3684206" y="171207"/>
                  <a:pt x="3684206" y="172608"/>
                  <a:pt x="3684206" y="171207"/>
                </a:cubicBezTo>
                <a:cubicBezTo>
                  <a:pt x="3681400" y="171207"/>
                  <a:pt x="3681400" y="171207"/>
                  <a:pt x="3681400" y="171207"/>
                </a:cubicBezTo>
                <a:close/>
                <a:moveTo>
                  <a:pt x="3654035" y="158574"/>
                </a:moveTo>
                <a:cubicBezTo>
                  <a:pt x="3654035" y="161381"/>
                  <a:pt x="3654035" y="161381"/>
                  <a:pt x="3651930" y="161381"/>
                </a:cubicBezTo>
                <a:cubicBezTo>
                  <a:pt x="3651930" y="161381"/>
                  <a:pt x="3651930" y="164188"/>
                  <a:pt x="3651930" y="164188"/>
                </a:cubicBezTo>
                <a:cubicBezTo>
                  <a:pt x="3654035" y="164188"/>
                  <a:pt x="3654035" y="164188"/>
                  <a:pt x="3656140" y="164188"/>
                </a:cubicBezTo>
                <a:cubicBezTo>
                  <a:pt x="3656140" y="161381"/>
                  <a:pt x="3656140" y="161381"/>
                  <a:pt x="3656140" y="158574"/>
                </a:cubicBezTo>
                <a:cubicBezTo>
                  <a:pt x="3656140" y="158574"/>
                  <a:pt x="3654035" y="158574"/>
                  <a:pt x="3654035" y="158574"/>
                </a:cubicBezTo>
                <a:close/>
                <a:moveTo>
                  <a:pt x="3618250" y="154366"/>
                </a:moveTo>
                <a:cubicBezTo>
                  <a:pt x="3618250" y="157172"/>
                  <a:pt x="3618250" y="157172"/>
                  <a:pt x="3619654" y="157172"/>
                </a:cubicBezTo>
                <a:cubicBezTo>
                  <a:pt x="3619654" y="154366"/>
                  <a:pt x="3619654" y="154366"/>
                  <a:pt x="3619654" y="154366"/>
                </a:cubicBezTo>
                <a:cubicBezTo>
                  <a:pt x="3618250" y="154366"/>
                  <a:pt x="3618250" y="154366"/>
                  <a:pt x="3618250" y="154366"/>
                </a:cubicBezTo>
                <a:close/>
                <a:moveTo>
                  <a:pt x="3679996" y="150157"/>
                </a:moveTo>
                <a:cubicBezTo>
                  <a:pt x="3677190" y="150157"/>
                  <a:pt x="3674383" y="150157"/>
                  <a:pt x="3674383" y="152960"/>
                </a:cubicBezTo>
                <a:cubicBezTo>
                  <a:pt x="3677190" y="152960"/>
                  <a:pt x="3677190" y="152960"/>
                  <a:pt x="3677190" y="152960"/>
                </a:cubicBezTo>
                <a:cubicBezTo>
                  <a:pt x="3677190" y="152960"/>
                  <a:pt x="3677190" y="150157"/>
                  <a:pt x="3679996" y="150157"/>
                </a:cubicBezTo>
                <a:close/>
                <a:moveTo>
                  <a:pt x="3651930" y="138930"/>
                </a:moveTo>
                <a:cubicBezTo>
                  <a:pt x="3651930" y="138930"/>
                  <a:pt x="3651930" y="140330"/>
                  <a:pt x="3651930" y="140330"/>
                </a:cubicBezTo>
                <a:cubicBezTo>
                  <a:pt x="3651930" y="140330"/>
                  <a:pt x="3651930" y="140330"/>
                  <a:pt x="3654736" y="140330"/>
                </a:cubicBezTo>
                <a:cubicBezTo>
                  <a:pt x="3654736" y="138930"/>
                  <a:pt x="3651930" y="138930"/>
                  <a:pt x="3651930" y="138930"/>
                </a:cubicBezTo>
                <a:close/>
                <a:moveTo>
                  <a:pt x="3637897" y="127702"/>
                </a:moveTo>
                <a:cubicBezTo>
                  <a:pt x="3637897" y="129108"/>
                  <a:pt x="3637897" y="129108"/>
                  <a:pt x="3636493" y="129108"/>
                </a:cubicBezTo>
                <a:cubicBezTo>
                  <a:pt x="3637897" y="129108"/>
                  <a:pt x="3637897" y="129108"/>
                  <a:pt x="3637897" y="129108"/>
                </a:cubicBezTo>
                <a:cubicBezTo>
                  <a:pt x="3637897" y="129108"/>
                  <a:pt x="3637897" y="129108"/>
                  <a:pt x="3637897" y="127702"/>
                </a:cubicBezTo>
                <a:close/>
                <a:moveTo>
                  <a:pt x="3649123" y="124896"/>
                </a:moveTo>
                <a:cubicBezTo>
                  <a:pt x="3649123" y="124896"/>
                  <a:pt x="3647720" y="127702"/>
                  <a:pt x="3647720" y="127702"/>
                </a:cubicBezTo>
                <a:cubicBezTo>
                  <a:pt x="3647720" y="127702"/>
                  <a:pt x="3649123" y="127702"/>
                  <a:pt x="3649123" y="127702"/>
                </a:cubicBezTo>
                <a:cubicBezTo>
                  <a:pt x="3649123" y="127702"/>
                  <a:pt x="3649123" y="124896"/>
                  <a:pt x="3649123" y="124896"/>
                </a:cubicBezTo>
                <a:close/>
                <a:moveTo>
                  <a:pt x="3619654" y="124896"/>
                </a:moveTo>
                <a:cubicBezTo>
                  <a:pt x="3619654" y="127000"/>
                  <a:pt x="3618250" y="127000"/>
                  <a:pt x="3618250" y="129108"/>
                </a:cubicBezTo>
                <a:cubicBezTo>
                  <a:pt x="3618250" y="129108"/>
                  <a:pt x="3618250" y="127000"/>
                  <a:pt x="3619654" y="127000"/>
                </a:cubicBezTo>
                <a:cubicBezTo>
                  <a:pt x="3619654" y="127000"/>
                  <a:pt x="3619654" y="127000"/>
                  <a:pt x="3619654" y="124896"/>
                </a:cubicBezTo>
                <a:close/>
                <a:moveTo>
                  <a:pt x="3663156" y="120687"/>
                </a:moveTo>
                <a:cubicBezTo>
                  <a:pt x="3665963" y="122791"/>
                  <a:pt x="3665963" y="122791"/>
                  <a:pt x="3665963" y="122791"/>
                </a:cubicBezTo>
                <a:cubicBezTo>
                  <a:pt x="3665963" y="122791"/>
                  <a:pt x="3663156" y="124896"/>
                  <a:pt x="3663156" y="124896"/>
                </a:cubicBezTo>
                <a:cubicBezTo>
                  <a:pt x="3665963" y="122791"/>
                  <a:pt x="3668770" y="122791"/>
                  <a:pt x="3668770" y="122791"/>
                </a:cubicBezTo>
                <a:cubicBezTo>
                  <a:pt x="3668770" y="122791"/>
                  <a:pt x="3665963" y="122791"/>
                  <a:pt x="3663156" y="120687"/>
                </a:cubicBezTo>
                <a:close/>
                <a:moveTo>
                  <a:pt x="3647720" y="117880"/>
                </a:moveTo>
                <a:cubicBezTo>
                  <a:pt x="3643510" y="120687"/>
                  <a:pt x="3645615" y="120687"/>
                  <a:pt x="3645615" y="120687"/>
                </a:cubicBezTo>
                <a:cubicBezTo>
                  <a:pt x="3645615" y="120687"/>
                  <a:pt x="3645615" y="120687"/>
                  <a:pt x="3647720" y="120687"/>
                </a:cubicBezTo>
                <a:cubicBezTo>
                  <a:pt x="3647720" y="120687"/>
                  <a:pt x="3647720" y="120687"/>
                  <a:pt x="3647720" y="117880"/>
                </a:cubicBezTo>
                <a:close/>
                <a:moveTo>
                  <a:pt x="3662454" y="116826"/>
                </a:moveTo>
                <a:cubicBezTo>
                  <a:pt x="3662454" y="116475"/>
                  <a:pt x="3662454" y="116475"/>
                  <a:pt x="3661753" y="117880"/>
                </a:cubicBezTo>
                <a:cubicBezTo>
                  <a:pt x="3661753" y="117880"/>
                  <a:pt x="3663156" y="117880"/>
                  <a:pt x="3663156" y="117880"/>
                </a:cubicBezTo>
                <a:cubicBezTo>
                  <a:pt x="3662454" y="117880"/>
                  <a:pt x="3662454" y="117178"/>
                  <a:pt x="3662454" y="116826"/>
                </a:cubicBezTo>
                <a:close/>
                <a:moveTo>
                  <a:pt x="3528438" y="108054"/>
                </a:moveTo>
                <a:cubicBezTo>
                  <a:pt x="3525632" y="108054"/>
                  <a:pt x="3525632" y="110860"/>
                  <a:pt x="3525632" y="110860"/>
                </a:cubicBezTo>
                <a:cubicBezTo>
                  <a:pt x="3525632" y="110860"/>
                  <a:pt x="3525632" y="110860"/>
                  <a:pt x="3528438" y="110860"/>
                </a:cubicBezTo>
                <a:cubicBezTo>
                  <a:pt x="3528438" y="108054"/>
                  <a:pt x="3528438" y="108054"/>
                  <a:pt x="3528438" y="108054"/>
                </a:cubicBezTo>
                <a:close/>
                <a:moveTo>
                  <a:pt x="3683738" y="103846"/>
                </a:moveTo>
                <a:cubicBezTo>
                  <a:pt x="3683738" y="103846"/>
                  <a:pt x="3681399" y="106652"/>
                  <a:pt x="3681399" y="106652"/>
                </a:cubicBezTo>
                <a:cubicBezTo>
                  <a:pt x="3681399" y="106652"/>
                  <a:pt x="3683738" y="106652"/>
                  <a:pt x="3686077" y="106652"/>
                </a:cubicBezTo>
                <a:cubicBezTo>
                  <a:pt x="3683738" y="103846"/>
                  <a:pt x="3686077" y="106652"/>
                  <a:pt x="3683738" y="103846"/>
                </a:cubicBezTo>
                <a:close/>
                <a:moveTo>
                  <a:pt x="3613338" y="103846"/>
                </a:moveTo>
                <a:cubicBezTo>
                  <a:pt x="3613338" y="106652"/>
                  <a:pt x="3611234" y="103846"/>
                  <a:pt x="3615444" y="103846"/>
                </a:cubicBezTo>
                <a:cubicBezTo>
                  <a:pt x="3613338" y="103846"/>
                  <a:pt x="3613338" y="103846"/>
                  <a:pt x="3613338" y="103846"/>
                </a:cubicBezTo>
                <a:close/>
                <a:moveTo>
                  <a:pt x="3689117" y="99634"/>
                </a:moveTo>
                <a:lnTo>
                  <a:pt x="3689600" y="99634"/>
                </a:lnTo>
                <a:lnTo>
                  <a:pt x="3688947" y="99862"/>
                </a:lnTo>
                <a:close/>
                <a:moveTo>
                  <a:pt x="3608427" y="99634"/>
                </a:moveTo>
                <a:cubicBezTo>
                  <a:pt x="3608427" y="102441"/>
                  <a:pt x="3608427" y="102441"/>
                  <a:pt x="3608427" y="102441"/>
                </a:cubicBezTo>
                <a:cubicBezTo>
                  <a:pt x="3608427" y="102441"/>
                  <a:pt x="3608427" y="102441"/>
                  <a:pt x="3610766" y="102441"/>
                </a:cubicBezTo>
                <a:cubicBezTo>
                  <a:pt x="3610766" y="102441"/>
                  <a:pt x="3613105" y="102441"/>
                  <a:pt x="3615444" y="102441"/>
                </a:cubicBezTo>
                <a:cubicBezTo>
                  <a:pt x="3613105" y="99634"/>
                  <a:pt x="3613105" y="102441"/>
                  <a:pt x="3613105" y="99634"/>
                </a:cubicBezTo>
                <a:cubicBezTo>
                  <a:pt x="3613105" y="99634"/>
                  <a:pt x="3610766" y="99634"/>
                  <a:pt x="3608427" y="99634"/>
                </a:cubicBezTo>
                <a:close/>
                <a:moveTo>
                  <a:pt x="3564924" y="99634"/>
                </a:moveTo>
                <a:cubicBezTo>
                  <a:pt x="3567029" y="102441"/>
                  <a:pt x="3567029" y="102441"/>
                  <a:pt x="3567029" y="102441"/>
                </a:cubicBezTo>
                <a:cubicBezTo>
                  <a:pt x="3567029" y="102441"/>
                  <a:pt x="3567029" y="102441"/>
                  <a:pt x="3569135" y="102441"/>
                </a:cubicBezTo>
                <a:cubicBezTo>
                  <a:pt x="3569135" y="99634"/>
                  <a:pt x="3569135" y="99634"/>
                  <a:pt x="3569135" y="99634"/>
                </a:cubicBezTo>
                <a:cubicBezTo>
                  <a:pt x="3567029" y="99634"/>
                  <a:pt x="3567029" y="99634"/>
                  <a:pt x="3564924" y="99634"/>
                </a:cubicBezTo>
                <a:close/>
                <a:moveTo>
                  <a:pt x="3688977" y="96830"/>
                </a:moveTo>
                <a:cubicBezTo>
                  <a:pt x="3682242" y="101318"/>
                  <a:pt x="3675506" y="105809"/>
                  <a:pt x="3668770" y="108054"/>
                </a:cubicBezTo>
                <a:cubicBezTo>
                  <a:pt x="3671015" y="108054"/>
                  <a:pt x="3675506" y="108054"/>
                  <a:pt x="3679996" y="105809"/>
                </a:cubicBezTo>
                <a:cubicBezTo>
                  <a:pt x="3681119" y="104686"/>
                  <a:pt x="3682242" y="103002"/>
                  <a:pt x="3683926" y="101600"/>
                </a:cubicBezTo>
                <a:lnTo>
                  <a:pt x="3688947" y="99862"/>
                </a:lnTo>
                <a:lnTo>
                  <a:pt x="3687012" y="102441"/>
                </a:lnTo>
                <a:cubicBezTo>
                  <a:pt x="3689117" y="102441"/>
                  <a:pt x="3689117" y="102441"/>
                  <a:pt x="3691223" y="102441"/>
                </a:cubicBezTo>
                <a:lnTo>
                  <a:pt x="3691223" y="99634"/>
                </a:lnTo>
                <a:lnTo>
                  <a:pt x="3689600" y="99634"/>
                </a:lnTo>
                <a:lnTo>
                  <a:pt x="3691223" y="99073"/>
                </a:lnTo>
                <a:cubicBezTo>
                  <a:pt x="3691223" y="96830"/>
                  <a:pt x="3691223" y="96830"/>
                  <a:pt x="3688977" y="96830"/>
                </a:cubicBezTo>
                <a:close/>
                <a:moveTo>
                  <a:pt x="3605621" y="96830"/>
                </a:moveTo>
                <a:cubicBezTo>
                  <a:pt x="3603516" y="96830"/>
                  <a:pt x="3603516" y="99634"/>
                  <a:pt x="3601411" y="99634"/>
                </a:cubicBezTo>
                <a:cubicBezTo>
                  <a:pt x="3603516" y="99634"/>
                  <a:pt x="3603516" y="99634"/>
                  <a:pt x="3603516" y="99634"/>
                </a:cubicBezTo>
                <a:cubicBezTo>
                  <a:pt x="3605621" y="99634"/>
                  <a:pt x="3605621" y="96830"/>
                  <a:pt x="3605621" y="96830"/>
                </a:cubicBezTo>
                <a:close/>
                <a:moveTo>
                  <a:pt x="3706344" y="96514"/>
                </a:moveTo>
                <a:lnTo>
                  <a:pt x="3706660" y="96830"/>
                </a:lnTo>
                <a:lnTo>
                  <a:pt x="3706120" y="96830"/>
                </a:lnTo>
                <a:close/>
                <a:moveTo>
                  <a:pt x="3681400" y="92618"/>
                </a:moveTo>
                <a:cubicBezTo>
                  <a:pt x="3679061" y="92618"/>
                  <a:pt x="3676722" y="92618"/>
                  <a:pt x="3674383" y="94723"/>
                </a:cubicBezTo>
                <a:cubicBezTo>
                  <a:pt x="3674383" y="94723"/>
                  <a:pt x="3674383" y="94723"/>
                  <a:pt x="3674383" y="96830"/>
                </a:cubicBezTo>
                <a:cubicBezTo>
                  <a:pt x="3676722" y="94723"/>
                  <a:pt x="3679061" y="92618"/>
                  <a:pt x="3681400" y="92618"/>
                </a:cubicBezTo>
                <a:close/>
                <a:moveTo>
                  <a:pt x="3661753" y="92618"/>
                </a:moveTo>
                <a:cubicBezTo>
                  <a:pt x="3658946" y="94723"/>
                  <a:pt x="3658946" y="94723"/>
                  <a:pt x="3656140" y="96830"/>
                </a:cubicBezTo>
                <a:cubicBezTo>
                  <a:pt x="3656140" y="96830"/>
                  <a:pt x="3658946" y="96830"/>
                  <a:pt x="3658946" y="96830"/>
                </a:cubicBezTo>
                <a:cubicBezTo>
                  <a:pt x="3658946" y="94723"/>
                  <a:pt x="3661753" y="94723"/>
                  <a:pt x="3661753" y="94723"/>
                </a:cubicBezTo>
                <a:cubicBezTo>
                  <a:pt x="3661753" y="92618"/>
                  <a:pt x="3661753" y="92618"/>
                  <a:pt x="3661753" y="92618"/>
                </a:cubicBezTo>
                <a:close/>
                <a:moveTo>
                  <a:pt x="3700344" y="89812"/>
                </a:moveTo>
                <a:cubicBezTo>
                  <a:pt x="3699956" y="89812"/>
                  <a:pt x="3699642" y="90441"/>
                  <a:pt x="3699642" y="91217"/>
                </a:cubicBezTo>
                <a:cubicBezTo>
                  <a:pt x="3699642" y="91992"/>
                  <a:pt x="3699956" y="92618"/>
                  <a:pt x="3700344" y="92618"/>
                </a:cubicBezTo>
                <a:cubicBezTo>
                  <a:pt x="3700732" y="92618"/>
                  <a:pt x="3701046" y="91992"/>
                  <a:pt x="3701046" y="91217"/>
                </a:cubicBezTo>
                <a:cubicBezTo>
                  <a:pt x="3701046" y="90441"/>
                  <a:pt x="3700732" y="89812"/>
                  <a:pt x="3700344" y="89812"/>
                </a:cubicBezTo>
                <a:close/>
                <a:moveTo>
                  <a:pt x="3693328" y="89812"/>
                </a:moveTo>
                <a:cubicBezTo>
                  <a:pt x="3689117" y="92153"/>
                  <a:pt x="3693328" y="92153"/>
                  <a:pt x="3689117" y="92153"/>
                </a:cubicBezTo>
                <a:cubicBezTo>
                  <a:pt x="3687012" y="92153"/>
                  <a:pt x="3687012" y="94489"/>
                  <a:pt x="3687012" y="94489"/>
                </a:cubicBezTo>
                <a:cubicBezTo>
                  <a:pt x="3689117" y="96830"/>
                  <a:pt x="3689117" y="94489"/>
                  <a:pt x="3693328" y="94489"/>
                </a:cubicBezTo>
                <a:cubicBezTo>
                  <a:pt x="3693328" y="94489"/>
                  <a:pt x="3695432" y="94489"/>
                  <a:pt x="3695432" y="92153"/>
                </a:cubicBezTo>
                <a:cubicBezTo>
                  <a:pt x="3695432" y="92153"/>
                  <a:pt x="3695432" y="92153"/>
                  <a:pt x="3693328" y="89812"/>
                </a:cubicBezTo>
                <a:close/>
                <a:moveTo>
                  <a:pt x="3670174" y="89812"/>
                </a:moveTo>
                <a:cubicBezTo>
                  <a:pt x="3668068" y="92153"/>
                  <a:pt x="3668068" y="92153"/>
                  <a:pt x="3665963" y="94489"/>
                </a:cubicBezTo>
                <a:cubicBezTo>
                  <a:pt x="3668068" y="94489"/>
                  <a:pt x="3668068" y="94489"/>
                  <a:pt x="3668068" y="96830"/>
                </a:cubicBezTo>
                <a:cubicBezTo>
                  <a:pt x="3668068" y="96830"/>
                  <a:pt x="3668068" y="96830"/>
                  <a:pt x="3668068" y="94489"/>
                </a:cubicBezTo>
                <a:cubicBezTo>
                  <a:pt x="3670174" y="94489"/>
                  <a:pt x="3670174" y="92153"/>
                  <a:pt x="3670174" y="89812"/>
                </a:cubicBezTo>
                <a:close/>
                <a:moveTo>
                  <a:pt x="3341798" y="89812"/>
                </a:moveTo>
                <a:cubicBezTo>
                  <a:pt x="3341798" y="92618"/>
                  <a:pt x="3340394" y="92618"/>
                  <a:pt x="3340394" y="92618"/>
                </a:cubicBezTo>
                <a:cubicBezTo>
                  <a:pt x="3340394" y="92618"/>
                  <a:pt x="3341798" y="92618"/>
                  <a:pt x="3341798" y="92618"/>
                </a:cubicBezTo>
                <a:cubicBezTo>
                  <a:pt x="3341798" y="89812"/>
                  <a:pt x="3341798" y="89812"/>
                  <a:pt x="3341798" y="89812"/>
                </a:cubicBezTo>
                <a:close/>
                <a:moveTo>
                  <a:pt x="3724838" y="87142"/>
                </a:moveTo>
                <a:cubicBezTo>
                  <a:pt x="3720251" y="89433"/>
                  <a:pt x="3715664" y="89433"/>
                  <a:pt x="3711077" y="91725"/>
                </a:cubicBezTo>
                <a:cubicBezTo>
                  <a:pt x="3713370" y="91725"/>
                  <a:pt x="3713370" y="89433"/>
                  <a:pt x="3713370" y="89433"/>
                </a:cubicBezTo>
                <a:lnTo>
                  <a:pt x="3717958" y="89433"/>
                </a:lnTo>
                <a:cubicBezTo>
                  <a:pt x="3720251" y="87142"/>
                  <a:pt x="3717958" y="87142"/>
                  <a:pt x="3724838" y="87142"/>
                </a:cubicBezTo>
                <a:close/>
                <a:moveTo>
                  <a:pt x="3694029" y="85603"/>
                </a:moveTo>
                <a:cubicBezTo>
                  <a:pt x="3691690" y="85603"/>
                  <a:pt x="3689351" y="87707"/>
                  <a:pt x="3687012" y="87707"/>
                </a:cubicBezTo>
                <a:cubicBezTo>
                  <a:pt x="3687012" y="87707"/>
                  <a:pt x="3687012" y="87707"/>
                  <a:pt x="3689351" y="87707"/>
                </a:cubicBezTo>
                <a:cubicBezTo>
                  <a:pt x="3689351" y="89812"/>
                  <a:pt x="3687012" y="89812"/>
                  <a:pt x="3689351" y="89812"/>
                </a:cubicBezTo>
                <a:cubicBezTo>
                  <a:pt x="3691690" y="87707"/>
                  <a:pt x="3694029" y="87707"/>
                  <a:pt x="3694029" y="85603"/>
                </a:cubicBezTo>
                <a:close/>
                <a:moveTo>
                  <a:pt x="3658946" y="82796"/>
                </a:moveTo>
                <a:cubicBezTo>
                  <a:pt x="3656140" y="85603"/>
                  <a:pt x="3656140" y="82796"/>
                  <a:pt x="3658946" y="85603"/>
                </a:cubicBezTo>
                <a:cubicBezTo>
                  <a:pt x="3658946" y="85603"/>
                  <a:pt x="3661753" y="85603"/>
                  <a:pt x="3661753" y="85603"/>
                </a:cubicBezTo>
                <a:cubicBezTo>
                  <a:pt x="3661753" y="85603"/>
                  <a:pt x="3658946" y="82796"/>
                  <a:pt x="3658946" y="82796"/>
                </a:cubicBezTo>
                <a:close/>
                <a:moveTo>
                  <a:pt x="3682890" y="81741"/>
                </a:moveTo>
                <a:cubicBezTo>
                  <a:pt x="3682628" y="81741"/>
                  <a:pt x="3682101" y="82094"/>
                  <a:pt x="3679996" y="82796"/>
                </a:cubicBezTo>
                <a:cubicBezTo>
                  <a:pt x="3679996" y="82796"/>
                  <a:pt x="3682101" y="82796"/>
                  <a:pt x="3684206" y="82796"/>
                </a:cubicBezTo>
                <a:cubicBezTo>
                  <a:pt x="3683154" y="82094"/>
                  <a:pt x="3683154" y="81741"/>
                  <a:pt x="3682890" y="81741"/>
                </a:cubicBezTo>
                <a:close/>
                <a:moveTo>
                  <a:pt x="3623337" y="80164"/>
                </a:moveTo>
                <a:cubicBezTo>
                  <a:pt x="3622811" y="80164"/>
                  <a:pt x="3621758" y="80689"/>
                  <a:pt x="3619653" y="80689"/>
                </a:cubicBezTo>
                <a:cubicBezTo>
                  <a:pt x="3621758" y="82796"/>
                  <a:pt x="3621758" y="82796"/>
                  <a:pt x="3623864" y="82796"/>
                </a:cubicBezTo>
                <a:cubicBezTo>
                  <a:pt x="3623864" y="80689"/>
                  <a:pt x="3623864" y="80164"/>
                  <a:pt x="3623337" y="80164"/>
                </a:cubicBezTo>
                <a:close/>
                <a:moveTo>
                  <a:pt x="3681399" y="78584"/>
                </a:moveTo>
                <a:cubicBezTo>
                  <a:pt x="3681399" y="78584"/>
                  <a:pt x="3684206" y="78584"/>
                  <a:pt x="3684206" y="81390"/>
                </a:cubicBezTo>
                <a:cubicBezTo>
                  <a:pt x="3684206" y="78584"/>
                  <a:pt x="3684206" y="78584"/>
                  <a:pt x="3687012" y="78584"/>
                </a:cubicBezTo>
                <a:cubicBezTo>
                  <a:pt x="3684206" y="78584"/>
                  <a:pt x="3684206" y="78584"/>
                  <a:pt x="3681399" y="78584"/>
                </a:cubicBezTo>
                <a:close/>
                <a:moveTo>
                  <a:pt x="3677190" y="78584"/>
                </a:moveTo>
                <a:cubicBezTo>
                  <a:pt x="3674850" y="78584"/>
                  <a:pt x="3672512" y="80689"/>
                  <a:pt x="3670172" y="80689"/>
                </a:cubicBezTo>
                <a:cubicBezTo>
                  <a:pt x="3670172" y="82796"/>
                  <a:pt x="3672512" y="82796"/>
                  <a:pt x="3672512" y="82796"/>
                </a:cubicBezTo>
                <a:cubicBezTo>
                  <a:pt x="3672512" y="82796"/>
                  <a:pt x="3674850" y="80689"/>
                  <a:pt x="3677190" y="78584"/>
                </a:cubicBezTo>
                <a:close/>
                <a:moveTo>
                  <a:pt x="3637897" y="78584"/>
                </a:moveTo>
                <a:cubicBezTo>
                  <a:pt x="3635791" y="81390"/>
                  <a:pt x="3635791" y="81390"/>
                  <a:pt x="3633686" y="81390"/>
                </a:cubicBezTo>
                <a:cubicBezTo>
                  <a:pt x="3635791" y="81390"/>
                  <a:pt x="3635791" y="81390"/>
                  <a:pt x="3637897" y="81390"/>
                </a:cubicBezTo>
                <a:cubicBezTo>
                  <a:pt x="3637897" y="81390"/>
                  <a:pt x="3637897" y="78584"/>
                  <a:pt x="3637897" y="78584"/>
                </a:cubicBezTo>
                <a:close/>
                <a:moveTo>
                  <a:pt x="3611234" y="78584"/>
                </a:moveTo>
                <a:cubicBezTo>
                  <a:pt x="3608895" y="78584"/>
                  <a:pt x="3606556" y="81390"/>
                  <a:pt x="3604217" y="81390"/>
                </a:cubicBezTo>
                <a:cubicBezTo>
                  <a:pt x="3606556" y="81390"/>
                  <a:pt x="3606556" y="81390"/>
                  <a:pt x="3608895" y="81390"/>
                </a:cubicBezTo>
                <a:cubicBezTo>
                  <a:pt x="3608895" y="81390"/>
                  <a:pt x="3611234" y="78584"/>
                  <a:pt x="3611234" y="78584"/>
                </a:cubicBezTo>
                <a:close/>
                <a:moveTo>
                  <a:pt x="3633686" y="77182"/>
                </a:moveTo>
                <a:cubicBezTo>
                  <a:pt x="3633686" y="78585"/>
                  <a:pt x="3633686" y="78585"/>
                  <a:pt x="3633686" y="78585"/>
                </a:cubicBezTo>
                <a:cubicBezTo>
                  <a:pt x="3633686" y="78585"/>
                  <a:pt x="3633686" y="78585"/>
                  <a:pt x="3636493" y="78585"/>
                </a:cubicBezTo>
                <a:cubicBezTo>
                  <a:pt x="3636493" y="77182"/>
                  <a:pt x="3636493" y="77182"/>
                  <a:pt x="3636493" y="77182"/>
                </a:cubicBezTo>
                <a:cubicBezTo>
                  <a:pt x="3636493" y="77182"/>
                  <a:pt x="3633686" y="77182"/>
                  <a:pt x="3633686" y="77182"/>
                </a:cubicBezTo>
                <a:close/>
                <a:moveTo>
                  <a:pt x="3687012" y="74376"/>
                </a:moveTo>
                <a:cubicBezTo>
                  <a:pt x="3687012" y="77182"/>
                  <a:pt x="3687012" y="77182"/>
                  <a:pt x="3687012" y="77182"/>
                </a:cubicBezTo>
                <a:lnTo>
                  <a:pt x="3688416" y="77182"/>
                </a:lnTo>
                <a:cubicBezTo>
                  <a:pt x="3688416" y="78585"/>
                  <a:pt x="3688416" y="78585"/>
                  <a:pt x="3688416" y="78585"/>
                </a:cubicBezTo>
                <a:cubicBezTo>
                  <a:pt x="3691223" y="78585"/>
                  <a:pt x="3691223" y="78585"/>
                  <a:pt x="3691223" y="77182"/>
                </a:cubicBezTo>
                <a:cubicBezTo>
                  <a:pt x="3689117" y="77182"/>
                  <a:pt x="3689117" y="77182"/>
                  <a:pt x="3687012" y="74376"/>
                </a:cubicBezTo>
                <a:close/>
                <a:moveTo>
                  <a:pt x="3498968" y="74376"/>
                </a:moveTo>
                <a:cubicBezTo>
                  <a:pt x="3496162" y="74376"/>
                  <a:pt x="3496162" y="77182"/>
                  <a:pt x="3496162" y="77182"/>
                </a:cubicBezTo>
                <a:cubicBezTo>
                  <a:pt x="3496162" y="77182"/>
                  <a:pt x="3496162" y="77182"/>
                  <a:pt x="3498968" y="77182"/>
                </a:cubicBezTo>
                <a:cubicBezTo>
                  <a:pt x="3498968" y="77182"/>
                  <a:pt x="3498968" y="74376"/>
                  <a:pt x="3498968" y="74376"/>
                </a:cubicBezTo>
                <a:close/>
                <a:moveTo>
                  <a:pt x="3649123" y="72505"/>
                </a:moveTo>
                <a:cubicBezTo>
                  <a:pt x="3649123" y="74842"/>
                  <a:pt x="3647018" y="72505"/>
                  <a:pt x="3647018" y="77182"/>
                </a:cubicBezTo>
                <a:cubicBezTo>
                  <a:pt x="3647018" y="74842"/>
                  <a:pt x="3644913" y="74842"/>
                  <a:pt x="3649123" y="72505"/>
                </a:cubicBezTo>
                <a:close/>
                <a:moveTo>
                  <a:pt x="3672979" y="71569"/>
                </a:moveTo>
                <a:cubicBezTo>
                  <a:pt x="3672979" y="74376"/>
                  <a:pt x="3672979" y="74376"/>
                  <a:pt x="3672979" y="74376"/>
                </a:cubicBezTo>
                <a:cubicBezTo>
                  <a:pt x="3672979" y="74376"/>
                  <a:pt x="3672979" y="74376"/>
                  <a:pt x="3674383" y="74376"/>
                </a:cubicBezTo>
                <a:cubicBezTo>
                  <a:pt x="3674383" y="74376"/>
                  <a:pt x="3674383" y="71569"/>
                  <a:pt x="3674383" y="71569"/>
                </a:cubicBezTo>
                <a:cubicBezTo>
                  <a:pt x="3672979" y="71569"/>
                  <a:pt x="3672979" y="71569"/>
                  <a:pt x="3672979" y="71569"/>
                </a:cubicBezTo>
                <a:close/>
                <a:moveTo>
                  <a:pt x="3663624" y="71569"/>
                </a:moveTo>
                <a:cubicBezTo>
                  <a:pt x="3663624" y="71569"/>
                  <a:pt x="3661285" y="74376"/>
                  <a:pt x="3658946" y="74376"/>
                </a:cubicBezTo>
                <a:cubicBezTo>
                  <a:pt x="3658946" y="74376"/>
                  <a:pt x="3661285" y="74376"/>
                  <a:pt x="3661285" y="74376"/>
                </a:cubicBezTo>
                <a:cubicBezTo>
                  <a:pt x="3663624" y="74376"/>
                  <a:pt x="3663624" y="71569"/>
                  <a:pt x="3665963" y="71569"/>
                </a:cubicBezTo>
                <a:cubicBezTo>
                  <a:pt x="3663624" y="71569"/>
                  <a:pt x="3663624" y="71569"/>
                  <a:pt x="3663624" y="71569"/>
                </a:cubicBezTo>
                <a:close/>
                <a:moveTo>
                  <a:pt x="3643510" y="71569"/>
                </a:moveTo>
                <a:cubicBezTo>
                  <a:pt x="3640704" y="74376"/>
                  <a:pt x="3640704" y="74376"/>
                  <a:pt x="3637897" y="77182"/>
                </a:cubicBezTo>
                <a:cubicBezTo>
                  <a:pt x="3640704" y="77182"/>
                  <a:pt x="3640704" y="77182"/>
                  <a:pt x="3643510" y="77182"/>
                </a:cubicBezTo>
                <a:cubicBezTo>
                  <a:pt x="3643510" y="77182"/>
                  <a:pt x="3643510" y="74376"/>
                  <a:pt x="3643510" y="74376"/>
                </a:cubicBezTo>
                <a:cubicBezTo>
                  <a:pt x="3643510" y="74376"/>
                  <a:pt x="3643510" y="71569"/>
                  <a:pt x="3643510" y="71569"/>
                </a:cubicBezTo>
                <a:close/>
                <a:moveTo>
                  <a:pt x="3618250" y="71569"/>
                </a:moveTo>
                <a:cubicBezTo>
                  <a:pt x="3618250" y="74376"/>
                  <a:pt x="3615444" y="74376"/>
                  <a:pt x="3615444" y="77182"/>
                </a:cubicBezTo>
                <a:cubicBezTo>
                  <a:pt x="3615444" y="74376"/>
                  <a:pt x="3618250" y="74376"/>
                  <a:pt x="3618250" y="74376"/>
                </a:cubicBezTo>
                <a:cubicBezTo>
                  <a:pt x="3618250" y="74376"/>
                  <a:pt x="3618250" y="71569"/>
                  <a:pt x="3618250" y="71569"/>
                </a:cubicBezTo>
                <a:close/>
                <a:moveTo>
                  <a:pt x="3578958" y="71569"/>
                </a:moveTo>
                <a:cubicBezTo>
                  <a:pt x="3576619" y="74376"/>
                  <a:pt x="3574280" y="74376"/>
                  <a:pt x="3571941" y="77182"/>
                </a:cubicBezTo>
                <a:cubicBezTo>
                  <a:pt x="3574280" y="77182"/>
                  <a:pt x="3576619" y="77182"/>
                  <a:pt x="3576619" y="77182"/>
                </a:cubicBezTo>
                <a:cubicBezTo>
                  <a:pt x="3576619" y="74376"/>
                  <a:pt x="3578958" y="74376"/>
                  <a:pt x="3578958" y="71569"/>
                </a:cubicBezTo>
                <a:close/>
                <a:moveTo>
                  <a:pt x="3477919" y="71569"/>
                </a:moveTo>
                <a:cubicBezTo>
                  <a:pt x="3477919" y="74376"/>
                  <a:pt x="3477919" y="74376"/>
                  <a:pt x="3475112" y="77182"/>
                </a:cubicBezTo>
                <a:cubicBezTo>
                  <a:pt x="3475112" y="74376"/>
                  <a:pt x="3477919" y="74376"/>
                  <a:pt x="3477919" y="74376"/>
                </a:cubicBezTo>
                <a:cubicBezTo>
                  <a:pt x="3477919" y="74376"/>
                  <a:pt x="3477919" y="71569"/>
                  <a:pt x="3477919" y="71569"/>
                </a:cubicBezTo>
                <a:close/>
                <a:moveTo>
                  <a:pt x="3703430" y="71088"/>
                </a:moveTo>
                <a:lnTo>
                  <a:pt x="3701902" y="73383"/>
                </a:lnTo>
                <a:lnTo>
                  <a:pt x="3702411" y="71851"/>
                </a:lnTo>
                <a:close/>
                <a:moveTo>
                  <a:pt x="3695901" y="70164"/>
                </a:moveTo>
                <a:cubicBezTo>
                  <a:pt x="3691223" y="74376"/>
                  <a:pt x="3695901" y="72271"/>
                  <a:pt x="3691223" y="74376"/>
                </a:cubicBezTo>
                <a:cubicBezTo>
                  <a:pt x="3693562" y="74376"/>
                  <a:pt x="3693562" y="74376"/>
                  <a:pt x="3695901" y="74376"/>
                </a:cubicBezTo>
                <a:cubicBezTo>
                  <a:pt x="3698240" y="72271"/>
                  <a:pt x="3698240" y="72271"/>
                  <a:pt x="3698240" y="70164"/>
                </a:cubicBezTo>
                <a:cubicBezTo>
                  <a:pt x="3698240" y="70164"/>
                  <a:pt x="3695901" y="70164"/>
                  <a:pt x="3695901" y="70164"/>
                </a:cubicBezTo>
                <a:close/>
                <a:moveTo>
                  <a:pt x="3585974" y="70164"/>
                </a:moveTo>
                <a:cubicBezTo>
                  <a:pt x="3583167" y="70164"/>
                  <a:pt x="3583167" y="71569"/>
                  <a:pt x="3580360" y="71569"/>
                </a:cubicBezTo>
                <a:cubicBezTo>
                  <a:pt x="3580360" y="71569"/>
                  <a:pt x="3583167" y="71569"/>
                  <a:pt x="3583167" y="71569"/>
                </a:cubicBezTo>
                <a:cubicBezTo>
                  <a:pt x="3583167" y="70164"/>
                  <a:pt x="3583167" y="70164"/>
                  <a:pt x="3585974" y="70164"/>
                </a:cubicBezTo>
                <a:close/>
                <a:moveTo>
                  <a:pt x="3569135" y="70164"/>
                </a:moveTo>
                <a:cubicBezTo>
                  <a:pt x="3567029" y="72271"/>
                  <a:pt x="3567029" y="72271"/>
                  <a:pt x="3564924" y="74376"/>
                </a:cubicBezTo>
                <a:cubicBezTo>
                  <a:pt x="3564924" y="74376"/>
                  <a:pt x="3567029" y="74376"/>
                  <a:pt x="3567029" y="74376"/>
                </a:cubicBezTo>
                <a:cubicBezTo>
                  <a:pt x="3567029" y="74376"/>
                  <a:pt x="3569135" y="74376"/>
                  <a:pt x="3569135" y="74376"/>
                </a:cubicBezTo>
                <a:cubicBezTo>
                  <a:pt x="3569135" y="72271"/>
                  <a:pt x="3569135" y="72271"/>
                  <a:pt x="3569135" y="70164"/>
                </a:cubicBezTo>
                <a:close/>
                <a:moveTo>
                  <a:pt x="3544343" y="70164"/>
                </a:moveTo>
                <a:cubicBezTo>
                  <a:pt x="3542004" y="72505"/>
                  <a:pt x="3542004" y="74842"/>
                  <a:pt x="3539665" y="77182"/>
                </a:cubicBezTo>
                <a:cubicBezTo>
                  <a:pt x="3542004" y="77182"/>
                  <a:pt x="3542004" y="77182"/>
                  <a:pt x="3544343" y="74842"/>
                </a:cubicBezTo>
                <a:cubicBezTo>
                  <a:pt x="3544343" y="74842"/>
                  <a:pt x="3546682" y="74842"/>
                  <a:pt x="3546682" y="72505"/>
                </a:cubicBezTo>
                <a:cubicBezTo>
                  <a:pt x="3546682" y="72505"/>
                  <a:pt x="3544343" y="72505"/>
                  <a:pt x="3544343" y="70164"/>
                </a:cubicBezTo>
                <a:close/>
                <a:moveTo>
                  <a:pt x="3571941" y="67360"/>
                </a:moveTo>
                <a:cubicBezTo>
                  <a:pt x="3571941" y="70164"/>
                  <a:pt x="3569134" y="70164"/>
                  <a:pt x="3569134" y="70164"/>
                </a:cubicBezTo>
                <a:cubicBezTo>
                  <a:pt x="3569134" y="67360"/>
                  <a:pt x="3571941" y="67360"/>
                  <a:pt x="3574747" y="67360"/>
                </a:cubicBezTo>
                <a:cubicBezTo>
                  <a:pt x="3571941" y="67360"/>
                  <a:pt x="3571941" y="67360"/>
                  <a:pt x="3571941" y="67360"/>
                </a:cubicBezTo>
                <a:close/>
                <a:moveTo>
                  <a:pt x="3524228" y="67360"/>
                </a:moveTo>
                <a:cubicBezTo>
                  <a:pt x="3524228" y="69464"/>
                  <a:pt x="3524228" y="69464"/>
                  <a:pt x="3524228" y="69464"/>
                </a:cubicBezTo>
                <a:cubicBezTo>
                  <a:pt x="3524228" y="69464"/>
                  <a:pt x="3524228" y="69464"/>
                  <a:pt x="3524228" y="71569"/>
                </a:cubicBezTo>
                <a:cubicBezTo>
                  <a:pt x="3524228" y="69464"/>
                  <a:pt x="3526333" y="69464"/>
                  <a:pt x="3528438" y="69464"/>
                </a:cubicBezTo>
                <a:cubicBezTo>
                  <a:pt x="3526333" y="69464"/>
                  <a:pt x="3524228" y="67360"/>
                  <a:pt x="3524228" y="67360"/>
                </a:cubicBezTo>
                <a:close/>
                <a:moveTo>
                  <a:pt x="3706489" y="66501"/>
                </a:moveTo>
                <a:cubicBezTo>
                  <a:pt x="3706489" y="68793"/>
                  <a:pt x="3706489" y="68793"/>
                  <a:pt x="3706489" y="68793"/>
                </a:cubicBezTo>
                <a:lnTo>
                  <a:pt x="3703430" y="71088"/>
                </a:lnTo>
                <a:close/>
                <a:moveTo>
                  <a:pt x="3504582" y="64554"/>
                </a:moveTo>
                <a:cubicBezTo>
                  <a:pt x="3503179" y="67360"/>
                  <a:pt x="3503179" y="67360"/>
                  <a:pt x="3503179" y="67360"/>
                </a:cubicBezTo>
                <a:cubicBezTo>
                  <a:pt x="3503179" y="67360"/>
                  <a:pt x="3504582" y="67360"/>
                  <a:pt x="3504582" y="67360"/>
                </a:cubicBezTo>
                <a:cubicBezTo>
                  <a:pt x="3504582" y="67360"/>
                  <a:pt x="3504582" y="67360"/>
                  <a:pt x="3504582" y="64554"/>
                </a:cubicBezTo>
                <a:close/>
                <a:moveTo>
                  <a:pt x="3520368" y="64027"/>
                </a:moveTo>
                <a:cubicBezTo>
                  <a:pt x="3520018" y="63851"/>
                  <a:pt x="3520018" y="63851"/>
                  <a:pt x="3518615" y="64554"/>
                </a:cubicBezTo>
                <a:cubicBezTo>
                  <a:pt x="3521422" y="64554"/>
                  <a:pt x="3521422" y="64554"/>
                  <a:pt x="3524228" y="64554"/>
                </a:cubicBezTo>
                <a:cubicBezTo>
                  <a:pt x="3521422" y="64554"/>
                  <a:pt x="3520720" y="64202"/>
                  <a:pt x="3520368" y="64027"/>
                </a:cubicBezTo>
                <a:close/>
                <a:moveTo>
                  <a:pt x="3579343" y="60120"/>
                </a:moveTo>
                <a:lnTo>
                  <a:pt x="3578906" y="61341"/>
                </a:lnTo>
                <a:cubicBezTo>
                  <a:pt x="3578046" y="61914"/>
                  <a:pt x="3576900" y="61914"/>
                  <a:pt x="3575753" y="61914"/>
                </a:cubicBezTo>
                <a:close/>
                <a:moveTo>
                  <a:pt x="3695021" y="59623"/>
                </a:moveTo>
                <a:cubicBezTo>
                  <a:pt x="3695021" y="61914"/>
                  <a:pt x="3697315" y="61914"/>
                  <a:pt x="3697315" y="64209"/>
                </a:cubicBezTo>
                <a:cubicBezTo>
                  <a:pt x="3697315" y="64209"/>
                  <a:pt x="3695021" y="64209"/>
                  <a:pt x="3695021" y="64209"/>
                </a:cubicBezTo>
                <a:cubicBezTo>
                  <a:pt x="3692727" y="64209"/>
                  <a:pt x="3695021" y="66501"/>
                  <a:pt x="3692727" y="64209"/>
                </a:cubicBezTo>
                <a:cubicBezTo>
                  <a:pt x="3690434" y="61914"/>
                  <a:pt x="3690434" y="61914"/>
                  <a:pt x="3690434" y="61914"/>
                </a:cubicBezTo>
                <a:cubicBezTo>
                  <a:pt x="3690434" y="61914"/>
                  <a:pt x="3688140" y="61914"/>
                  <a:pt x="3688140" y="61914"/>
                </a:cubicBezTo>
                <a:cubicBezTo>
                  <a:pt x="3690434" y="59623"/>
                  <a:pt x="3692727" y="59623"/>
                  <a:pt x="3695021" y="59623"/>
                </a:cubicBezTo>
                <a:close/>
                <a:moveTo>
                  <a:pt x="3579644" y="59276"/>
                </a:moveTo>
                <a:lnTo>
                  <a:pt x="3580340" y="59623"/>
                </a:lnTo>
                <a:lnTo>
                  <a:pt x="3579343" y="60120"/>
                </a:lnTo>
                <a:close/>
                <a:moveTo>
                  <a:pt x="3385300" y="56133"/>
                </a:moveTo>
                <a:cubicBezTo>
                  <a:pt x="3385300" y="56133"/>
                  <a:pt x="3383897" y="56133"/>
                  <a:pt x="3383897" y="57535"/>
                </a:cubicBezTo>
                <a:cubicBezTo>
                  <a:pt x="3383897" y="57535"/>
                  <a:pt x="3385300" y="57535"/>
                  <a:pt x="3385300" y="57535"/>
                </a:cubicBezTo>
                <a:cubicBezTo>
                  <a:pt x="3385300" y="56133"/>
                  <a:pt x="3385300" y="56133"/>
                  <a:pt x="3385300" y="56133"/>
                </a:cubicBezTo>
                <a:close/>
                <a:moveTo>
                  <a:pt x="3591808" y="55037"/>
                </a:moveTo>
                <a:cubicBezTo>
                  <a:pt x="3591808" y="55037"/>
                  <a:pt x="3591808" y="55037"/>
                  <a:pt x="3591808" y="57328"/>
                </a:cubicBezTo>
                <a:cubicBezTo>
                  <a:pt x="3591808" y="57328"/>
                  <a:pt x="3587221" y="57328"/>
                  <a:pt x="3589515" y="57328"/>
                </a:cubicBezTo>
                <a:lnTo>
                  <a:pt x="3582634" y="57328"/>
                </a:lnTo>
                <a:cubicBezTo>
                  <a:pt x="3584927" y="57328"/>
                  <a:pt x="3587221" y="55037"/>
                  <a:pt x="3591808" y="55037"/>
                </a:cubicBezTo>
                <a:close/>
                <a:moveTo>
                  <a:pt x="3542004" y="51924"/>
                </a:moveTo>
                <a:cubicBezTo>
                  <a:pt x="3542004" y="51924"/>
                  <a:pt x="3539665" y="53326"/>
                  <a:pt x="3539665" y="53326"/>
                </a:cubicBezTo>
                <a:cubicBezTo>
                  <a:pt x="3542004" y="53326"/>
                  <a:pt x="3544343" y="53326"/>
                  <a:pt x="3544343" y="53326"/>
                </a:cubicBezTo>
                <a:cubicBezTo>
                  <a:pt x="3544343" y="51924"/>
                  <a:pt x="3544343" y="51924"/>
                  <a:pt x="3542004" y="51924"/>
                </a:cubicBezTo>
                <a:close/>
                <a:moveTo>
                  <a:pt x="3546505" y="46311"/>
                </a:moveTo>
                <a:lnTo>
                  <a:pt x="3549488" y="46311"/>
                </a:lnTo>
                <a:lnTo>
                  <a:pt x="3549488" y="47151"/>
                </a:lnTo>
                <a:lnTo>
                  <a:pt x="3546008" y="49118"/>
                </a:lnTo>
                <a:lnTo>
                  <a:pt x="3543874" y="49118"/>
                </a:lnTo>
                <a:lnTo>
                  <a:pt x="3546025" y="46536"/>
                </a:lnTo>
                <a:close/>
                <a:moveTo>
                  <a:pt x="3424593" y="46311"/>
                </a:moveTo>
                <a:cubicBezTo>
                  <a:pt x="3424593" y="49118"/>
                  <a:pt x="3424593" y="49118"/>
                  <a:pt x="3424593" y="49118"/>
                </a:cubicBezTo>
                <a:cubicBezTo>
                  <a:pt x="3427400" y="49118"/>
                  <a:pt x="3427400" y="49118"/>
                  <a:pt x="3427400" y="49118"/>
                </a:cubicBezTo>
                <a:cubicBezTo>
                  <a:pt x="3427400" y="46311"/>
                  <a:pt x="3427400" y="46311"/>
                  <a:pt x="3427400" y="46311"/>
                </a:cubicBezTo>
                <a:cubicBezTo>
                  <a:pt x="3427400" y="46311"/>
                  <a:pt x="3424593" y="46311"/>
                  <a:pt x="3424593" y="46311"/>
                </a:cubicBezTo>
                <a:close/>
                <a:moveTo>
                  <a:pt x="3549488" y="44906"/>
                </a:moveTo>
                <a:lnTo>
                  <a:pt x="3546505" y="46311"/>
                </a:lnTo>
                <a:lnTo>
                  <a:pt x="3546214" y="46311"/>
                </a:lnTo>
                <a:lnTo>
                  <a:pt x="3546025" y="46536"/>
                </a:lnTo>
                <a:lnTo>
                  <a:pt x="3525632" y="56133"/>
                </a:lnTo>
                <a:cubicBezTo>
                  <a:pt x="3530402" y="56133"/>
                  <a:pt x="3535174" y="53888"/>
                  <a:pt x="3537560" y="53888"/>
                </a:cubicBezTo>
                <a:lnTo>
                  <a:pt x="3546008" y="49118"/>
                </a:lnTo>
                <a:lnTo>
                  <a:pt x="3548552" y="49118"/>
                </a:lnTo>
                <a:cubicBezTo>
                  <a:pt x="3548552" y="49118"/>
                  <a:pt x="3550892" y="46311"/>
                  <a:pt x="3550892" y="46311"/>
                </a:cubicBezTo>
                <a:lnTo>
                  <a:pt x="3549488" y="46311"/>
                </a:lnTo>
                <a:close/>
                <a:moveTo>
                  <a:pt x="3473710" y="44906"/>
                </a:moveTo>
                <a:cubicBezTo>
                  <a:pt x="3471371" y="44906"/>
                  <a:pt x="3469032" y="47010"/>
                  <a:pt x="3466693" y="47010"/>
                </a:cubicBezTo>
                <a:cubicBezTo>
                  <a:pt x="3469032" y="47010"/>
                  <a:pt x="3469032" y="47010"/>
                  <a:pt x="3469032" y="47010"/>
                </a:cubicBezTo>
                <a:cubicBezTo>
                  <a:pt x="3469032" y="49118"/>
                  <a:pt x="3466693" y="49118"/>
                  <a:pt x="3466693" y="49118"/>
                </a:cubicBezTo>
                <a:cubicBezTo>
                  <a:pt x="3466693" y="49118"/>
                  <a:pt x="3469032" y="49118"/>
                  <a:pt x="3469032" y="49118"/>
                </a:cubicBezTo>
                <a:lnTo>
                  <a:pt x="3470902" y="49118"/>
                </a:lnTo>
                <a:cubicBezTo>
                  <a:pt x="3470902" y="53326"/>
                  <a:pt x="3470902" y="51222"/>
                  <a:pt x="3473709" y="51222"/>
                </a:cubicBezTo>
                <a:cubicBezTo>
                  <a:pt x="3473709" y="51222"/>
                  <a:pt x="3470902" y="51222"/>
                  <a:pt x="3470902" y="49118"/>
                </a:cubicBezTo>
                <a:lnTo>
                  <a:pt x="3473710" y="49118"/>
                </a:lnTo>
                <a:cubicBezTo>
                  <a:pt x="3471371" y="47010"/>
                  <a:pt x="3473710" y="49118"/>
                  <a:pt x="3473710" y="44906"/>
                </a:cubicBezTo>
                <a:close/>
                <a:moveTo>
                  <a:pt x="3463886" y="44906"/>
                </a:moveTo>
                <a:cubicBezTo>
                  <a:pt x="3463886" y="44906"/>
                  <a:pt x="3461080" y="46311"/>
                  <a:pt x="3461080" y="46311"/>
                </a:cubicBezTo>
                <a:cubicBezTo>
                  <a:pt x="3461080" y="46311"/>
                  <a:pt x="3463886" y="46311"/>
                  <a:pt x="3463886" y="46311"/>
                </a:cubicBezTo>
                <a:cubicBezTo>
                  <a:pt x="3463886" y="46311"/>
                  <a:pt x="3463886" y="44906"/>
                  <a:pt x="3463886" y="44906"/>
                </a:cubicBezTo>
                <a:close/>
                <a:moveTo>
                  <a:pt x="3539665" y="39292"/>
                </a:moveTo>
                <a:cubicBezTo>
                  <a:pt x="3537326" y="39292"/>
                  <a:pt x="3534987" y="39292"/>
                  <a:pt x="3532648" y="42099"/>
                </a:cubicBezTo>
                <a:cubicBezTo>
                  <a:pt x="3532648" y="42099"/>
                  <a:pt x="3532648" y="42099"/>
                  <a:pt x="3532648" y="44906"/>
                </a:cubicBezTo>
                <a:cubicBezTo>
                  <a:pt x="3534987" y="42099"/>
                  <a:pt x="3537326" y="39292"/>
                  <a:pt x="3539665" y="39292"/>
                </a:cubicBezTo>
                <a:close/>
                <a:moveTo>
                  <a:pt x="3519083" y="39292"/>
                </a:moveTo>
                <a:cubicBezTo>
                  <a:pt x="3519083" y="42099"/>
                  <a:pt x="3516744" y="42099"/>
                  <a:pt x="3514405" y="44906"/>
                </a:cubicBezTo>
                <a:cubicBezTo>
                  <a:pt x="3516744" y="44906"/>
                  <a:pt x="3516744" y="44906"/>
                  <a:pt x="3516744" y="44906"/>
                </a:cubicBezTo>
                <a:cubicBezTo>
                  <a:pt x="3519083" y="42099"/>
                  <a:pt x="3519083" y="42099"/>
                  <a:pt x="3521422" y="42099"/>
                </a:cubicBezTo>
                <a:cubicBezTo>
                  <a:pt x="3521422" y="39292"/>
                  <a:pt x="3521422" y="39292"/>
                  <a:pt x="3519083" y="39292"/>
                </a:cubicBezTo>
                <a:close/>
                <a:moveTo>
                  <a:pt x="3452660" y="39292"/>
                </a:moveTo>
                <a:cubicBezTo>
                  <a:pt x="3452660" y="42099"/>
                  <a:pt x="3452660" y="42099"/>
                  <a:pt x="3455466" y="42099"/>
                </a:cubicBezTo>
                <a:cubicBezTo>
                  <a:pt x="3455466" y="42099"/>
                  <a:pt x="3455466" y="42099"/>
                  <a:pt x="3455466" y="39292"/>
                </a:cubicBezTo>
                <a:cubicBezTo>
                  <a:pt x="3452660" y="39292"/>
                  <a:pt x="3452660" y="39292"/>
                  <a:pt x="3452660" y="39292"/>
                </a:cubicBezTo>
                <a:close/>
                <a:moveTo>
                  <a:pt x="3165195" y="38302"/>
                </a:moveTo>
                <a:lnTo>
                  <a:pt x="3165586" y="38983"/>
                </a:lnTo>
                <a:lnTo>
                  <a:pt x="3165195" y="38983"/>
                </a:lnTo>
                <a:cubicBezTo>
                  <a:pt x="3164048" y="36690"/>
                  <a:pt x="3164191" y="36690"/>
                  <a:pt x="3165195" y="38302"/>
                </a:cubicBezTo>
                <a:close/>
                <a:moveTo>
                  <a:pt x="3559311" y="37890"/>
                </a:moveTo>
                <a:cubicBezTo>
                  <a:pt x="3558536" y="37890"/>
                  <a:pt x="3557908" y="38203"/>
                  <a:pt x="3557908" y="38593"/>
                </a:cubicBezTo>
                <a:cubicBezTo>
                  <a:pt x="3557908" y="38978"/>
                  <a:pt x="3558536" y="39292"/>
                  <a:pt x="3559311" y="39292"/>
                </a:cubicBezTo>
                <a:cubicBezTo>
                  <a:pt x="3560086" y="39292"/>
                  <a:pt x="3560715" y="38978"/>
                  <a:pt x="3560715" y="38593"/>
                </a:cubicBezTo>
                <a:cubicBezTo>
                  <a:pt x="3560715" y="38203"/>
                  <a:pt x="3560086" y="37890"/>
                  <a:pt x="3559311" y="37890"/>
                </a:cubicBezTo>
                <a:close/>
                <a:moveTo>
                  <a:pt x="3546330" y="37890"/>
                </a:moveTo>
                <a:cubicBezTo>
                  <a:pt x="3546330" y="40227"/>
                  <a:pt x="3546330" y="40227"/>
                  <a:pt x="3546330" y="40227"/>
                </a:cubicBezTo>
                <a:cubicBezTo>
                  <a:pt x="3546330" y="40227"/>
                  <a:pt x="3546330" y="40227"/>
                  <a:pt x="3543874" y="42568"/>
                </a:cubicBezTo>
                <a:cubicBezTo>
                  <a:pt x="3548786" y="44906"/>
                  <a:pt x="3546330" y="42568"/>
                  <a:pt x="3551242" y="42568"/>
                </a:cubicBezTo>
                <a:cubicBezTo>
                  <a:pt x="3553698" y="42568"/>
                  <a:pt x="3553698" y="42568"/>
                  <a:pt x="3553698" y="40227"/>
                </a:cubicBezTo>
                <a:cubicBezTo>
                  <a:pt x="3553698" y="40227"/>
                  <a:pt x="3553698" y="37890"/>
                  <a:pt x="3553698" y="37890"/>
                </a:cubicBezTo>
                <a:cubicBezTo>
                  <a:pt x="3546330" y="40227"/>
                  <a:pt x="3553698" y="40227"/>
                  <a:pt x="3546330" y="37890"/>
                </a:cubicBezTo>
                <a:close/>
                <a:moveTo>
                  <a:pt x="3528438" y="37890"/>
                </a:moveTo>
                <a:cubicBezTo>
                  <a:pt x="3528438" y="40227"/>
                  <a:pt x="3525632" y="40227"/>
                  <a:pt x="3525632" y="42568"/>
                </a:cubicBezTo>
                <a:cubicBezTo>
                  <a:pt x="3525632" y="42568"/>
                  <a:pt x="3525632" y="42568"/>
                  <a:pt x="3528438" y="44906"/>
                </a:cubicBezTo>
                <a:cubicBezTo>
                  <a:pt x="3528438" y="42568"/>
                  <a:pt x="3528438" y="42568"/>
                  <a:pt x="3528438" y="42568"/>
                </a:cubicBezTo>
                <a:cubicBezTo>
                  <a:pt x="3528438" y="42568"/>
                  <a:pt x="3528438" y="40227"/>
                  <a:pt x="3528438" y="37890"/>
                </a:cubicBezTo>
                <a:close/>
                <a:moveTo>
                  <a:pt x="3582634" y="34396"/>
                </a:moveTo>
                <a:cubicBezTo>
                  <a:pt x="3578046" y="34396"/>
                  <a:pt x="3573459" y="36690"/>
                  <a:pt x="3571166" y="38983"/>
                </a:cubicBezTo>
                <a:cubicBezTo>
                  <a:pt x="3571166" y="38983"/>
                  <a:pt x="3571166" y="36690"/>
                  <a:pt x="3573459" y="36690"/>
                </a:cubicBezTo>
                <a:lnTo>
                  <a:pt x="3575753" y="36690"/>
                </a:lnTo>
                <a:cubicBezTo>
                  <a:pt x="3578046" y="34396"/>
                  <a:pt x="3575753" y="34396"/>
                  <a:pt x="3582634" y="34396"/>
                </a:cubicBezTo>
                <a:close/>
                <a:moveTo>
                  <a:pt x="3553698" y="32276"/>
                </a:moveTo>
                <a:cubicBezTo>
                  <a:pt x="3551242" y="32276"/>
                  <a:pt x="3546330" y="35084"/>
                  <a:pt x="3543874" y="35084"/>
                </a:cubicBezTo>
                <a:cubicBezTo>
                  <a:pt x="3546330" y="35084"/>
                  <a:pt x="3546330" y="35084"/>
                  <a:pt x="3546330" y="35084"/>
                </a:cubicBezTo>
                <a:cubicBezTo>
                  <a:pt x="3546330" y="37890"/>
                  <a:pt x="3546330" y="37890"/>
                  <a:pt x="3548786" y="37890"/>
                </a:cubicBezTo>
                <a:cubicBezTo>
                  <a:pt x="3548786" y="35084"/>
                  <a:pt x="3551242" y="35084"/>
                  <a:pt x="3553698" y="32276"/>
                </a:cubicBezTo>
                <a:close/>
                <a:moveTo>
                  <a:pt x="3516510" y="30875"/>
                </a:moveTo>
                <a:cubicBezTo>
                  <a:pt x="3516510" y="32979"/>
                  <a:pt x="3516510" y="30875"/>
                  <a:pt x="3516510" y="32979"/>
                </a:cubicBezTo>
                <a:cubicBezTo>
                  <a:pt x="3516510" y="32979"/>
                  <a:pt x="3516510" y="35084"/>
                  <a:pt x="3514405" y="35084"/>
                </a:cubicBezTo>
                <a:cubicBezTo>
                  <a:pt x="3516510" y="35084"/>
                  <a:pt x="3516510" y="35084"/>
                  <a:pt x="3518616" y="32979"/>
                </a:cubicBezTo>
                <a:cubicBezTo>
                  <a:pt x="3518616" y="32979"/>
                  <a:pt x="3518616" y="30875"/>
                  <a:pt x="3518616" y="30875"/>
                </a:cubicBezTo>
                <a:cubicBezTo>
                  <a:pt x="3516510" y="30875"/>
                  <a:pt x="3516510" y="30875"/>
                  <a:pt x="3516510" y="30875"/>
                </a:cubicBezTo>
                <a:close/>
                <a:moveTo>
                  <a:pt x="3500372" y="30875"/>
                </a:moveTo>
                <a:cubicBezTo>
                  <a:pt x="3498033" y="32979"/>
                  <a:pt x="3495694" y="32979"/>
                  <a:pt x="3493355" y="35084"/>
                </a:cubicBezTo>
                <a:cubicBezTo>
                  <a:pt x="3495694" y="35084"/>
                  <a:pt x="3495694" y="32979"/>
                  <a:pt x="3498033" y="32979"/>
                </a:cubicBezTo>
                <a:cubicBezTo>
                  <a:pt x="3498033" y="32979"/>
                  <a:pt x="3498033" y="30875"/>
                  <a:pt x="3500372" y="30875"/>
                </a:cubicBezTo>
                <a:close/>
                <a:moveTo>
                  <a:pt x="3541770" y="28766"/>
                </a:moveTo>
                <a:cubicBezTo>
                  <a:pt x="3541068" y="28766"/>
                  <a:pt x="3539665" y="29470"/>
                  <a:pt x="3536858" y="30875"/>
                </a:cubicBezTo>
                <a:cubicBezTo>
                  <a:pt x="3539665" y="30875"/>
                  <a:pt x="3539665" y="30875"/>
                  <a:pt x="3542472" y="30875"/>
                </a:cubicBezTo>
                <a:cubicBezTo>
                  <a:pt x="3542472" y="29470"/>
                  <a:pt x="3542472" y="28766"/>
                  <a:pt x="3541770" y="28766"/>
                </a:cubicBezTo>
                <a:close/>
                <a:moveTo>
                  <a:pt x="3481778" y="28240"/>
                </a:moveTo>
                <a:cubicBezTo>
                  <a:pt x="3481427" y="28240"/>
                  <a:pt x="3480725" y="28766"/>
                  <a:pt x="3479322" y="28766"/>
                </a:cubicBezTo>
                <a:cubicBezTo>
                  <a:pt x="3479322" y="28766"/>
                  <a:pt x="3482129" y="28766"/>
                  <a:pt x="3482129" y="30875"/>
                </a:cubicBezTo>
                <a:cubicBezTo>
                  <a:pt x="3482129" y="28770"/>
                  <a:pt x="3482129" y="28240"/>
                  <a:pt x="3481778" y="28240"/>
                </a:cubicBezTo>
                <a:close/>
                <a:moveTo>
                  <a:pt x="3539665" y="26663"/>
                </a:moveTo>
                <a:cubicBezTo>
                  <a:pt x="3541770" y="26663"/>
                  <a:pt x="3541770" y="26663"/>
                  <a:pt x="3543875" y="28068"/>
                </a:cubicBezTo>
                <a:cubicBezTo>
                  <a:pt x="3543875" y="26663"/>
                  <a:pt x="3543875" y="26663"/>
                  <a:pt x="3543875" y="26663"/>
                </a:cubicBezTo>
                <a:cubicBezTo>
                  <a:pt x="3541770" y="26663"/>
                  <a:pt x="3541770" y="26663"/>
                  <a:pt x="3539665" y="26663"/>
                </a:cubicBezTo>
                <a:close/>
                <a:moveTo>
                  <a:pt x="3535454" y="26663"/>
                </a:moveTo>
                <a:cubicBezTo>
                  <a:pt x="3532648" y="26663"/>
                  <a:pt x="3529841" y="28766"/>
                  <a:pt x="3529841" y="28766"/>
                </a:cubicBezTo>
                <a:cubicBezTo>
                  <a:pt x="3529841" y="30875"/>
                  <a:pt x="3529841" y="30875"/>
                  <a:pt x="3529841" y="30875"/>
                </a:cubicBezTo>
                <a:cubicBezTo>
                  <a:pt x="3532648" y="28766"/>
                  <a:pt x="3535454" y="28766"/>
                  <a:pt x="3535454" y="26663"/>
                </a:cubicBezTo>
                <a:close/>
                <a:moveTo>
                  <a:pt x="3496163" y="26663"/>
                </a:moveTo>
                <a:cubicBezTo>
                  <a:pt x="3496163" y="26663"/>
                  <a:pt x="3494057" y="28068"/>
                  <a:pt x="3491952" y="28068"/>
                </a:cubicBezTo>
                <a:cubicBezTo>
                  <a:pt x="3494057" y="28068"/>
                  <a:pt x="3494057" y="28068"/>
                  <a:pt x="3496163" y="28068"/>
                </a:cubicBezTo>
                <a:cubicBezTo>
                  <a:pt x="3496163" y="28068"/>
                  <a:pt x="3496163" y="26663"/>
                  <a:pt x="3496163" y="26663"/>
                </a:cubicBezTo>
                <a:close/>
                <a:moveTo>
                  <a:pt x="3470903" y="26663"/>
                </a:moveTo>
                <a:cubicBezTo>
                  <a:pt x="3468564" y="26663"/>
                  <a:pt x="3466225" y="28068"/>
                  <a:pt x="3463886" y="28068"/>
                </a:cubicBezTo>
                <a:cubicBezTo>
                  <a:pt x="3463886" y="28068"/>
                  <a:pt x="3466225" y="28068"/>
                  <a:pt x="3466225" y="28068"/>
                </a:cubicBezTo>
                <a:cubicBezTo>
                  <a:pt x="3468564" y="28068"/>
                  <a:pt x="3468564" y="26663"/>
                  <a:pt x="3470903" y="26663"/>
                </a:cubicBezTo>
                <a:close/>
                <a:moveTo>
                  <a:pt x="3548786" y="23856"/>
                </a:moveTo>
                <a:cubicBezTo>
                  <a:pt x="3548786" y="23856"/>
                  <a:pt x="3548786" y="26663"/>
                  <a:pt x="3546681" y="26663"/>
                </a:cubicBezTo>
                <a:cubicBezTo>
                  <a:pt x="3548786" y="26663"/>
                  <a:pt x="3548786" y="26663"/>
                  <a:pt x="3548786" y="26663"/>
                </a:cubicBezTo>
                <a:cubicBezTo>
                  <a:pt x="3548786" y="26663"/>
                  <a:pt x="3548786" y="26663"/>
                  <a:pt x="3550892" y="23856"/>
                </a:cubicBezTo>
                <a:cubicBezTo>
                  <a:pt x="3548786" y="23856"/>
                  <a:pt x="3548786" y="23856"/>
                  <a:pt x="3548786" y="23856"/>
                </a:cubicBezTo>
                <a:close/>
                <a:moveTo>
                  <a:pt x="3491952" y="23856"/>
                </a:moveTo>
                <a:cubicBezTo>
                  <a:pt x="3491952" y="26663"/>
                  <a:pt x="3491952" y="26663"/>
                  <a:pt x="3491952" y="26663"/>
                </a:cubicBezTo>
                <a:cubicBezTo>
                  <a:pt x="3491952" y="26663"/>
                  <a:pt x="3491952" y="26663"/>
                  <a:pt x="3493356" y="26663"/>
                </a:cubicBezTo>
                <a:cubicBezTo>
                  <a:pt x="3493356" y="23856"/>
                  <a:pt x="3493356" y="23856"/>
                  <a:pt x="3493356" y="23856"/>
                </a:cubicBezTo>
                <a:cubicBezTo>
                  <a:pt x="3493356" y="23856"/>
                  <a:pt x="3493356" y="23856"/>
                  <a:pt x="3491952" y="23856"/>
                </a:cubicBezTo>
                <a:close/>
                <a:moveTo>
                  <a:pt x="3559774" y="20522"/>
                </a:moveTo>
                <a:lnTo>
                  <a:pt x="3559698" y="20641"/>
                </a:lnTo>
                <a:lnTo>
                  <a:pt x="3559730" y="20538"/>
                </a:lnTo>
                <a:close/>
                <a:moveTo>
                  <a:pt x="3529841" y="19648"/>
                </a:moveTo>
                <a:cubicBezTo>
                  <a:pt x="3529841" y="19648"/>
                  <a:pt x="3529841" y="21048"/>
                  <a:pt x="3529841" y="21048"/>
                </a:cubicBezTo>
                <a:cubicBezTo>
                  <a:pt x="3532648" y="21048"/>
                  <a:pt x="3532648" y="21048"/>
                  <a:pt x="3532648" y="21048"/>
                </a:cubicBezTo>
                <a:cubicBezTo>
                  <a:pt x="3532648" y="19648"/>
                  <a:pt x="3532648" y="19648"/>
                  <a:pt x="3532648" y="19648"/>
                </a:cubicBezTo>
                <a:cubicBezTo>
                  <a:pt x="3532648" y="19648"/>
                  <a:pt x="3529841" y="19648"/>
                  <a:pt x="3529841" y="19648"/>
                </a:cubicBezTo>
                <a:close/>
                <a:moveTo>
                  <a:pt x="3524229" y="19648"/>
                </a:moveTo>
                <a:cubicBezTo>
                  <a:pt x="3521890" y="19648"/>
                  <a:pt x="3519551" y="21048"/>
                  <a:pt x="3517212" y="21048"/>
                </a:cubicBezTo>
                <a:lnTo>
                  <a:pt x="3521422" y="21048"/>
                </a:lnTo>
                <a:cubicBezTo>
                  <a:pt x="3521422" y="21048"/>
                  <a:pt x="3521422" y="23856"/>
                  <a:pt x="3521422" y="23856"/>
                </a:cubicBezTo>
                <a:cubicBezTo>
                  <a:pt x="3521422" y="23856"/>
                  <a:pt x="3521422" y="23856"/>
                  <a:pt x="3524228" y="23856"/>
                </a:cubicBezTo>
                <a:cubicBezTo>
                  <a:pt x="3521422" y="23856"/>
                  <a:pt x="3521422" y="21048"/>
                  <a:pt x="3521422" y="21048"/>
                </a:cubicBezTo>
                <a:lnTo>
                  <a:pt x="3521890" y="21048"/>
                </a:lnTo>
                <a:cubicBezTo>
                  <a:pt x="3521890" y="21048"/>
                  <a:pt x="3521890" y="19648"/>
                  <a:pt x="3524229" y="19648"/>
                </a:cubicBezTo>
                <a:close/>
                <a:moveTo>
                  <a:pt x="3501073" y="19648"/>
                </a:moveTo>
                <a:cubicBezTo>
                  <a:pt x="3501073" y="21752"/>
                  <a:pt x="3498968" y="21752"/>
                  <a:pt x="3498968" y="23856"/>
                </a:cubicBezTo>
                <a:cubicBezTo>
                  <a:pt x="3498968" y="23856"/>
                  <a:pt x="3501073" y="23856"/>
                  <a:pt x="3501073" y="23856"/>
                </a:cubicBezTo>
                <a:cubicBezTo>
                  <a:pt x="3501073" y="23856"/>
                  <a:pt x="3503179" y="21752"/>
                  <a:pt x="3503179" y="21752"/>
                </a:cubicBezTo>
                <a:cubicBezTo>
                  <a:pt x="3503179" y="21752"/>
                  <a:pt x="3503179" y="19648"/>
                  <a:pt x="3501073" y="19648"/>
                </a:cubicBezTo>
                <a:close/>
                <a:moveTo>
                  <a:pt x="3477919" y="19648"/>
                </a:moveTo>
                <a:cubicBezTo>
                  <a:pt x="3475814" y="19648"/>
                  <a:pt x="3475814" y="21752"/>
                  <a:pt x="3473709" y="23856"/>
                </a:cubicBezTo>
                <a:cubicBezTo>
                  <a:pt x="3475814" y="21752"/>
                  <a:pt x="3475814" y="21752"/>
                  <a:pt x="3477919" y="21752"/>
                </a:cubicBezTo>
                <a:cubicBezTo>
                  <a:pt x="3477919" y="21752"/>
                  <a:pt x="3477919" y="19648"/>
                  <a:pt x="3477919" y="19648"/>
                </a:cubicBezTo>
                <a:close/>
                <a:moveTo>
                  <a:pt x="3455466" y="19648"/>
                </a:moveTo>
                <a:cubicBezTo>
                  <a:pt x="3455466" y="19648"/>
                  <a:pt x="3452660" y="19648"/>
                  <a:pt x="3452660" y="21048"/>
                </a:cubicBezTo>
                <a:cubicBezTo>
                  <a:pt x="3452660" y="21048"/>
                  <a:pt x="3452660" y="21048"/>
                  <a:pt x="3455466" y="21048"/>
                </a:cubicBezTo>
                <a:cubicBezTo>
                  <a:pt x="3455466" y="19648"/>
                  <a:pt x="3455466" y="19648"/>
                  <a:pt x="3455466" y="19648"/>
                </a:cubicBezTo>
                <a:close/>
                <a:moveTo>
                  <a:pt x="3435820" y="19648"/>
                </a:moveTo>
                <a:cubicBezTo>
                  <a:pt x="3433714" y="21752"/>
                  <a:pt x="3431610" y="21752"/>
                  <a:pt x="3431610" y="23856"/>
                </a:cubicBezTo>
                <a:cubicBezTo>
                  <a:pt x="3431610" y="23856"/>
                  <a:pt x="3433714" y="21752"/>
                  <a:pt x="3435820" y="21752"/>
                </a:cubicBezTo>
                <a:cubicBezTo>
                  <a:pt x="3435820" y="21752"/>
                  <a:pt x="3435820" y="21752"/>
                  <a:pt x="3435820" y="19648"/>
                </a:cubicBezTo>
                <a:close/>
                <a:moveTo>
                  <a:pt x="3553697" y="16840"/>
                </a:moveTo>
                <a:cubicBezTo>
                  <a:pt x="3551592" y="21048"/>
                  <a:pt x="3553697" y="18945"/>
                  <a:pt x="3549488" y="21048"/>
                </a:cubicBezTo>
                <a:cubicBezTo>
                  <a:pt x="3549488" y="21048"/>
                  <a:pt x="3546681" y="21048"/>
                  <a:pt x="3543874" y="21048"/>
                </a:cubicBezTo>
                <a:lnTo>
                  <a:pt x="3545745" y="22920"/>
                </a:lnTo>
                <a:lnTo>
                  <a:pt x="3543874" y="23856"/>
                </a:lnTo>
                <a:cubicBezTo>
                  <a:pt x="3543874" y="23856"/>
                  <a:pt x="3546681" y="23856"/>
                  <a:pt x="3546681" y="23856"/>
                </a:cubicBezTo>
                <a:lnTo>
                  <a:pt x="3545745" y="22920"/>
                </a:lnTo>
                <a:lnTo>
                  <a:pt x="3549488" y="21048"/>
                </a:lnTo>
                <a:cubicBezTo>
                  <a:pt x="3551592" y="21048"/>
                  <a:pt x="3551592" y="21048"/>
                  <a:pt x="3555803" y="21048"/>
                </a:cubicBezTo>
                <a:cubicBezTo>
                  <a:pt x="3555803" y="18945"/>
                  <a:pt x="3555803" y="18945"/>
                  <a:pt x="3557908" y="16840"/>
                </a:cubicBezTo>
                <a:cubicBezTo>
                  <a:pt x="3555803" y="16840"/>
                  <a:pt x="3553697" y="16840"/>
                  <a:pt x="3553697" y="16840"/>
                </a:cubicBezTo>
                <a:close/>
                <a:moveTo>
                  <a:pt x="3510196" y="16840"/>
                </a:moveTo>
                <a:cubicBezTo>
                  <a:pt x="3510196" y="16840"/>
                  <a:pt x="3510196" y="16840"/>
                  <a:pt x="3507389" y="19182"/>
                </a:cubicBezTo>
                <a:cubicBezTo>
                  <a:pt x="3507389" y="19182"/>
                  <a:pt x="3510196" y="19182"/>
                  <a:pt x="3510196" y="19182"/>
                </a:cubicBezTo>
                <a:cubicBezTo>
                  <a:pt x="3510196" y="16840"/>
                  <a:pt x="3510196" y="16840"/>
                  <a:pt x="3510196" y="16840"/>
                </a:cubicBezTo>
                <a:close/>
                <a:moveTo>
                  <a:pt x="3442837" y="16840"/>
                </a:moveTo>
                <a:cubicBezTo>
                  <a:pt x="3440731" y="16840"/>
                  <a:pt x="3440731" y="19648"/>
                  <a:pt x="3438626" y="19648"/>
                </a:cubicBezTo>
                <a:cubicBezTo>
                  <a:pt x="3440731" y="19648"/>
                  <a:pt x="3440731" y="19648"/>
                  <a:pt x="3442837" y="19648"/>
                </a:cubicBezTo>
                <a:cubicBezTo>
                  <a:pt x="3442837" y="16840"/>
                  <a:pt x="3442837" y="16840"/>
                  <a:pt x="3442837" y="16840"/>
                </a:cubicBezTo>
                <a:close/>
                <a:moveTo>
                  <a:pt x="3430206" y="16840"/>
                </a:moveTo>
                <a:cubicBezTo>
                  <a:pt x="3427868" y="18945"/>
                  <a:pt x="3425528" y="18945"/>
                  <a:pt x="3423190" y="21048"/>
                </a:cubicBezTo>
                <a:cubicBezTo>
                  <a:pt x="3425528" y="21048"/>
                  <a:pt x="3425528" y="21048"/>
                  <a:pt x="3427868" y="21048"/>
                </a:cubicBezTo>
                <a:cubicBezTo>
                  <a:pt x="3427868" y="18945"/>
                  <a:pt x="3427868" y="18945"/>
                  <a:pt x="3430206" y="16840"/>
                </a:cubicBezTo>
                <a:close/>
                <a:moveTo>
                  <a:pt x="3429505" y="14034"/>
                </a:moveTo>
                <a:lnTo>
                  <a:pt x="3429693" y="14034"/>
                </a:lnTo>
                <a:lnTo>
                  <a:pt x="3429456" y="14099"/>
                </a:lnTo>
                <a:close/>
                <a:moveTo>
                  <a:pt x="3564284" y="13759"/>
                </a:moveTo>
                <a:cubicBezTo>
                  <a:pt x="3564284" y="16054"/>
                  <a:pt x="3564284" y="16054"/>
                  <a:pt x="3564284" y="16054"/>
                </a:cubicBezTo>
                <a:cubicBezTo>
                  <a:pt x="3564284" y="19491"/>
                  <a:pt x="3562564" y="20068"/>
                  <a:pt x="3560271" y="20355"/>
                </a:cubicBezTo>
                <a:lnTo>
                  <a:pt x="3559774" y="20522"/>
                </a:lnTo>
                <a:close/>
                <a:moveTo>
                  <a:pt x="3449604" y="0"/>
                </a:moveTo>
                <a:cubicBezTo>
                  <a:pt x="3449604" y="0"/>
                  <a:pt x="3447310" y="0"/>
                  <a:pt x="3447310" y="2298"/>
                </a:cubicBezTo>
                <a:cubicBezTo>
                  <a:pt x="3438136" y="4589"/>
                  <a:pt x="3385382" y="20641"/>
                  <a:pt x="3380795" y="27522"/>
                </a:cubicBezTo>
                <a:lnTo>
                  <a:pt x="3429456" y="14099"/>
                </a:lnTo>
                <a:lnTo>
                  <a:pt x="3427400" y="16840"/>
                </a:lnTo>
                <a:cubicBezTo>
                  <a:pt x="3429505" y="14034"/>
                  <a:pt x="3429505" y="14034"/>
                  <a:pt x="3431610" y="14034"/>
                </a:cubicBezTo>
                <a:lnTo>
                  <a:pt x="3429693" y="14034"/>
                </a:lnTo>
                <a:lnTo>
                  <a:pt x="3447310" y="9172"/>
                </a:lnTo>
                <a:cubicBezTo>
                  <a:pt x="3442723" y="11468"/>
                  <a:pt x="3442723" y="9172"/>
                  <a:pt x="3440429" y="13759"/>
                </a:cubicBezTo>
                <a:cubicBezTo>
                  <a:pt x="3454190" y="9172"/>
                  <a:pt x="3467952" y="6881"/>
                  <a:pt x="3481714" y="6881"/>
                </a:cubicBezTo>
                <a:cubicBezTo>
                  <a:pt x="3477127" y="11468"/>
                  <a:pt x="3472540" y="16054"/>
                  <a:pt x="3465659" y="16054"/>
                </a:cubicBezTo>
                <a:cubicBezTo>
                  <a:pt x="3467952" y="16054"/>
                  <a:pt x="3470246" y="13759"/>
                  <a:pt x="3472540" y="11468"/>
                </a:cubicBezTo>
                <a:cubicBezTo>
                  <a:pt x="3470246" y="11468"/>
                  <a:pt x="3470246" y="11468"/>
                  <a:pt x="3470246" y="9172"/>
                </a:cubicBezTo>
                <a:cubicBezTo>
                  <a:pt x="3467952" y="13759"/>
                  <a:pt x="3465659" y="13759"/>
                  <a:pt x="3461072" y="16054"/>
                </a:cubicBezTo>
                <a:cubicBezTo>
                  <a:pt x="3463366" y="16054"/>
                  <a:pt x="3465659" y="16054"/>
                  <a:pt x="3465659" y="16054"/>
                </a:cubicBezTo>
                <a:cubicBezTo>
                  <a:pt x="3463366" y="18345"/>
                  <a:pt x="3461072" y="18345"/>
                  <a:pt x="3456484" y="18345"/>
                </a:cubicBezTo>
                <a:cubicBezTo>
                  <a:pt x="3458778" y="20641"/>
                  <a:pt x="3461072" y="20641"/>
                  <a:pt x="3461072" y="20641"/>
                </a:cubicBezTo>
                <a:cubicBezTo>
                  <a:pt x="3470246" y="18345"/>
                  <a:pt x="3477127" y="16054"/>
                  <a:pt x="3486302" y="13759"/>
                </a:cubicBezTo>
                <a:cubicBezTo>
                  <a:pt x="3484008" y="13759"/>
                  <a:pt x="3484008" y="16054"/>
                  <a:pt x="3481714" y="16054"/>
                </a:cubicBezTo>
                <a:cubicBezTo>
                  <a:pt x="3486302" y="16054"/>
                  <a:pt x="3490889" y="13759"/>
                  <a:pt x="3495476" y="13759"/>
                </a:cubicBezTo>
                <a:cubicBezTo>
                  <a:pt x="3502357" y="11468"/>
                  <a:pt x="3506944" y="11468"/>
                  <a:pt x="3506944" y="11468"/>
                </a:cubicBezTo>
                <a:cubicBezTo>
                  <a:pt x="3506944" y="11468"/>
                  <a:pt x="3506944" y="11468"/>
                  <a:pt x="3504651" y="11468"/>
                </a:cubicBezTo>
                <a:cubicBezTo>
                  <a:pt x="3506944" y="9172"/>
                  <a:pt x="3509238" y="9172"/>
                  <a:pt x="3511532" y="9172"/>
                </a:cubicBezTo>
                <a:cubicBezTo>
                  <a:pt x="3511532" y="11468"/>
                  <a:pt x="3511532" y="11468"/>
                  <a:pt x="3509238" y="13759"/>
                </a:cubicBezTo>
                <a:cubicBezTo>
                  <a:pt x="3522999" y="11468"/>
                  <a:pt x="3534468" y="9172"/>
                  <a:pt x="3545936" y="6881"/>
                </a:cubicBezTo>
                <a:lnTo>
                  <a:pt x="3541349" y="9172"/>
                </a:lnTo>
                <a:lnTo>
                  <a:pt x="3527587" y="16054"/>
                </a:lnTo>
                <a:cubicBezTo>
                  <a:pt x="3532174" y="16054"/>
                  <a:pt x="3534468" y="13759"/>
                  <a:pt x="3539055" y="13759"/>
                </a:cubicBezTo>
                <a:cubicBezTo>
                  <a:pt x="3539055" y="13759"/>
                  <a:pt x="3536761" y="13759"/>
                  <a:pt x="3536761" y="16054"/>
                </a:cubicBezTo>
                <a:cubicBezTo>
                  <a:pt x="3539055" y="16054"/>
                  <a:pt x="3541349" y="16054"/>
                  <a:pt x="3543642" y="16054"/>
                </a:cubicBezTo>
                <a:lnTo>
                  <a:pt x="3541349" y="9172"/>
                </a:lnTo>
                <a:lnTo>
                  <a:pt x="3543642" y="9172"/>
                </a:lnTo>
                <a:lnTo>
                  <a:pt x="3545936" y="9172"/>
                </a:lnTo>
                <a:cubicBezTo>
                  <a:pt x="3548230" y="6881"/>
                  <a:pt x="3550523" y="6881"/>
                  <a:pt x="3552817" y="6881"/>
                </a:cubicBezTo>
                <a:cubicBezTo>
                  <a:pt x="3555111" y="9172"/>
                  <a:pt x="3555111" y="9172"/>
                  <a:pt x="3555111" y="11468"/>
                </a:cubicBezTo>
                <a:cubicBezTo>
                  <a:pt x="3550523" y="11468"/>
                  <a:pt x="3552817" y="13759"/>
                  <a:pt x="3550523" y="11468"/>
                </a:cubicBezTo>
                <a:cubicBezTo>
                  <a:pt x="3550523" y="11468"/>
                  <a:pt x="3548230" y="13759"/>
                  <a:pt x="3548230" y="16054"/>
                </a:cubicBezTo>
                <a:cubicBezTo>
                  <a:pt x="3548230" y="18345"/>
                  <a:pt x="3548230" y="18345"/>
                  <a:pt x="3552817" y="18345"/>
                </a:cubicBezTo>
                <a:cubicBezTo>
                  <a:pt x="3552817" y="16054"/>
                  <a:pt x="3550523" y="18345"/>
                  <a:pt x="3552817" y="13759"/>
                </a:cubicBezTo>
                <a:cubicBezTo>
                  <a:pt x="3559698" y="13759"/>
                  <a:pt x="3552817" y="13759"/>
                  <a:pt x="3559698" y="11468"/>
                </a:cubicBezTo>
                <a:cubicBezTo>
                  <a:pt x="3559698" y="13759"/>
                  <a:pt x="3557404" y="13759"/>
                  <a:pt x="3561992" y="13759"/>
                </a:cubicBezTo>
                <a:lnTo>
                  <a:pt x="3559730" y="20538"/>
                </a:lnTo>
                <a:lnTo>
                  <a:pt x="3552817" y="22932"/>
                </a:lnTo>
                <a:cubicBezTo>
                  <a:pt x="3559698" y="22932"/>
                  <a:pt x="3564284" y="27522"/>
                  <a:pt x="3561992" y="34396"/>
                </a:cubicBezTo>
                <a:cubicBezTo>
                  <a:pt x="3564284" y="34396"/>
                  <a:pt x="3564284" y="32104"/>
                  <a:pt x="3561992" y="36690"/>
                </a:cubicBezTo>
                <a:lnTo>
                  <a:pt x="3568872" y="36690"/>
                </a:lnTo>
                <a:cubicBezTo>
                  <a:pt x="3568872" y="41277"/>
                  <a:pt x="3571166" y="38983"/>
                  <a:pt x="3566578" y="41277"/>
                </a:cubicBezTo>
                <a:cubicBezTo>
                  <a:pt x="3568872" y="41277"/>
                  <a:pt x="3568872" y="41277"/>
                  <a:pt x="3571166" y="41277"/>
                </a:cubicBezTo>
                <a:cubicBezTo>
                  <a:pt x="3573459" y="41277"/>
                  <a:pt x="3575753" y="41277"/>
                  <a:pt x="3578046" y="38983"/>
                </a:cubicBezTo>
                <a:cubicBezTo>
                  <a:pt x="3575753" y="41277"/>
                  <a:pt x="3573459" y="43569"/>
                  <a:pt x="3571166" y="45864"/>
                </a:cubicBezTo>
                <a:cubicBezTo>
                  <a:pt x="3568872" y="45864"/>
                  <a:pt x="3568299" y="45864"/>
                  <a:pt x="3567725" y="45578"/>
                </a:cubicBezTo>
                <a:lnTo>
                  <a:pt x="3564924" y="43943"/>
                </a:lnTo>
                <a:lnTo>
                  <a:pt x="3564284" y="43569"/>
                </a:lnTo>
                <a:cubicBezTo>
                  <a:pt x="3561992" y="45864"/>
                  <a:pt x="3564284" y="45864"/>
                  <a:pt x="3559698" y="45864"/>
                </a:cubicBezTo>
                <a:cubicBezTo>
                  <a:pt x="3559698" y="45864"/>
                  <a:pt x="3561992" y="43569"/>
                  <a:pt x="3561992" y="43569"/>
                </a:cubicBezTo>
                <a:cubicBezTo>
                  <a:pt x="3555111" y="50449"/>
                  <a:pt x="3550523" y="55037"/>
                  <a:pt x="3541349" y="55037"/>
                </a:cubicBezTo>
                <a:cubicBezTo>
                  <a:pt x="3536761" y="57328"/>
                  <a:pt x="3539055" y="57328"/>
                  <a:pt x="3539055" y="57328"/>
                </a:cubicBezTo>
                <a:cubicBezTo>
                  <a:pt x="3536761" y="57328"/>
                  <a:pt x="3534468" y="57328"/>
                  <a:pt x="3532174" y="57328"/>
                </a:cubicBezTo>
                <a:cubicBezTo>
                  <a:pt x="3532174" y="59623"/>
                  <a:pt x="3532174" y="59623"/>
                  <a:pt x="3534468" y="59623"/>
                </a:cubicBezTo>
                <a:cubicBezTo>
                  <a:pt x="3534468" y="61914"/>
                  <a:pt x="3534468" y="66501"/>
                  <a:pt x="3532174" y="68793"/>
                </a:cubicBezTo>
                <a:cubicBezTo>
                  <a:pt x="3534468" y="68793"/>
                  <a:pt x="3534468" y="68793"/>
                  <a:pt x="3536761" y="68793"/>
                </a:cubicBezTo>
                <a:cubicBezTo>
                  <a:pt x="3539055" y="68793"/>
                  <a:pt x="3541349" y="66501"/>
                  <a:pt x="3541349" y="66501"/>
                </a:cubicBezTo>
                <a:cubicBezTo>
                  <a:pt x="3543642" y="64209"/>
                  <a:pt x="3545936" y="61914"/>
                  <a:pt x="3550523" y="64209"/>
                </a:cubicBezTo>
                <a:cubicBezTo>
                  <a:pt x="3552817" y="61914"/>
                  <a:pt x="3555111" y="61914"/>
                  <a:pt x="3557404" y="61914"/>
                </a:cubicBezTo>
                <a:cubicBezTo>
                  <a:pt x="3559698" y="59623"/>
                  <a:pt x="3561992" y="59623"/>
                  <a:pt x="3568872" y="57328"/>
                </a:cubicBezTo>
                <a:cubicBezTo>
                  <a:pt x="3568872" y="57328"/>
                  <a:pt x="3571166" y="57328"/>
                  <a:pt x="3571166" y="57328"/>
                </a:cubicBezTo>
                <a:cubicBezTo>
                  <a:pt x="3573459" y="57328"/>
                  <a:pt x="3573459" y="55037"/>
                  <a:pt x="3573459" y="55037"/>
                </a:cubicBezTo>
                <a:cubicBezTo>
                  <a:pt x="3580340" y="55037"/>
                  <a:pt x="3584927" y="52741"/>
                  <a:pt x="3589515" y="52741"/>
                </a:cubicBezTo>
                <a:cubicBezTo>
                  <a:pt x="3589515" y="52741"/>
                  <a:pt x="3589515" y="55037"/>
                  <a:pt x="3589515" y="55037"/>
                </a:cubicBezTo>
                <a:cubicBezTo>
                  <a:pt x="3587221" y="55037"/>
                  <a:pt x="3584927" y="55037"/>
                  <a:pt x="3582634" y="57328"/>
                </a:cubicBezTo>
                <a:lnTo>
                  <a:pt x="3580340" y="57328"/>
                </a:lnTo>
                <a:lnTo>
                  <a:pt x="3579644" y="59276"/>
                </a:lnTo>
                <a:lnTo>
                  <a:pt x="3575753" y="57328"/>
                </a:lnTo>
                <a:cubicBezTo>
                  <a:pt x="3575753" y="59623"/>
                  <a:pt x="3573459" y="59623"/>
                  <a:pt x="3573459" y="59623"/>
                </a:cubicBezTo>
                <a:cubicBezTo>
                  <a:pt x="3573459" y="59623"/>
                  <a:pt x="3573459" y="59623"/>
                  <a:pt x="3575753" y="59623"/>
                </a:cubicBezTo>
                <a:cubicBezTo>
                  <a:pt x="3573459" y="61914"/>
                  <a:pt x="3573459" y="61914"/>
                  <a:pt x="3571166" y="61914"/>
                </a:cubicBezTo>
                <a:cubicBezTo>
                  <a:pt x="3571166" y="64209"/>
                  <a:pt x="3568872" y="64209"/>
                  <a:pt x="3568872" y="66501"/>
                </a:cubicBezTo>
                <a:cubicBezTo>
                  <a:pt x="3566578" y="66501"/>
                  <a:pt x="3566578" y="68793"/>
                  <a:pt x="3564284" y="68793"/>
                </a:cubicBezTo>
                <a:cubicBezTo>
                  <a:pt x="3573459" y="66501"/>
                  <a:pt x="3580340" y="64209"/>
                  <a:pt x="3589515" y="61914"/>
                </a:cubicBezTo>
                <a:cubicBezTo>
                  <a:pt x="3584927" y="64209"/>
                  <a:pt x="3582634" y="64209"/>
                  <a:pt x="3580340" y="66501"/>
                </a:cubicBezTo>
                <a:cubicBezTo>
                  <a:pt x="3594102" y="64209"/>
                  <a:pt x="3605570" y="59623"/>
                  <a:pt x="3614744" y="59623"/>
                </a:cubicBezTo>
                <a:cubicBezTo>
                  <a:pt x="3617038" y="59623"/>
                  <a:pt x="3619332" y="59623"/>
                  <a:pt x="3621626" y="59623"/>
                </a:cubicBezTo>
                <a:cubicBezTo>
                  <a:pt x="3621626" y="59623"/>
                  <a:pt x="3621626" y="59623"/>
                  <a:pt x="3623919" y="59623"/>
                </a:cubicBezTo>
                <a:cubicBezTo>
                  <a:pt x="3617038" y="64209"/>
                  <a:pt x="3614744" y="68793"/>
                  <a:pt x="3607864" y="68793"/>
                </a:cubicBezTo>
                <a:cubicBezTo>
                  <a:pt x="3610158" y="68793"/>
                  <a:pt x="3612451" y="66501"/>
                  <a:pt x="3612451" y="64209"/>
                </a:cubicBezTo>
                <a:cubicBezTo>
                  <a:pt x="3612451" y="64209"/>
                  <a:pt x="3612451" y="64209"/>
                  <a:pt x="3612451" y="61914"/>
                </a:cubicBezTo>
                <a:cubicBezTo>
                  <a:pt x="3607864" y="66501"/>
                  <a:pt x="3607864" y="66501"/>
                  <a:pt x="3603277" y="68793"/>
                </a:cubicBezTo>
                <a:cubicBezTo>
                  <a:pt x="3605570" y="68793"/>
                  <a:pt x="3605570" y="68793"/>
                  <a:pt x="3607864" y="68793"/>
                </a:cubicBezTo>
                <a:cubicBezTo>
                  <a:pt x="3605570" y="71088"/>
                  <a:pt x="3600983" y="71088"/>
                  <a:pt x="3598689" y="71088"/>
                </a:cubicBezTo>
                <a:cubicBezTo>
                  <a:pt x="3600983" y="73383"/>
                  <a:pt x="3600983" y="73383"/>
                  <a:pt x="3603277" y="73383"/>
                </a:cubicBezTo>
                <a:cubicBezTo>
                  <a:pt x="3610158" y="71088"/>
                  <a:pt x="3619332" y="68793"/>
                  <a:pt x="3626212" y="66501"/>
                </a:cubicBezTo>
                <a:cubicBezTo>
                  <a:pt x="3626212" y="68793"/>
                  <a:pt x="3623919" y="68793"/>
                  <a:pt x="3623919" y="68793"/>
                </a:cubicBezTo>
                <a:cubicBezTo>
                  <a:pt x="3628506" y="68793"/>
                  <a:pt x="3633093" y="66501"/>
                  <a:pt x="3637681" y="66501"/>
                </a:cubicBezTo>
                <a:cubicBezTo>
                  <a:pt x="3642268" y="64209"/>
                  <a:pt x="3646855" y="64209"/>
                  <a:pt x="3649149" y="64209"/>
                </a:cubicBezTo>
                <a:cubicBezTo>
                  <a:pt x="3649149" y="64209"/>
                  <a:pt x="3646855" y="64209"/>
                  <a:pt x="3646855" y="64209"/>
                </a:cubicBezTo>
                <a:cubicBezTo>
                  <a:pt x="3649149" y="61914"/>
                  <a:pt x="3651442" y="61914"/>
                  <a:pt x="3653736" y="61914"/>
                </a:cubicBezTo>
                <a:cubicBezTo>
                  <a:pt x="3651442" y="64209"/>
                  <a:pt x="3651442" y="64209"/>
                  <a:pt x="3651442" y="66501"/>
                </a:cubicBezTo>
                <a:cubicBezTo>
                  <a:pt x="3662911" y="64209"/>
                  <a:pt x="3676672" y="61914"/>
                  <a:pt x="3688140" y="59623"/>
                </a:cubicBezTo>
                <a:cubicBezTo>
                  <a:pt x="3681259" y="61914"/>
                  <a:pt x="3674378" y="66501"/>
                  <a:pt x="3667498" y="68793"/>
                </a:cubicBezTo>
                <a:cubicBezTo>
                  <a:pt x="3672084" y="68793"/>
                  <a:pt x="3676672" y="66501"/>
                  <a:pt x="3681259" y="66501"/>
                </a:cubicBezTo>
                <a:cubicBezTo>
                  <a:pt x="3678966" y="66501"/>
                  <a:pt x="3678966" y="68793"/>
                  <a:pt x="3678966" y="68793"/>
                </a:cubicBezTo>
                <a:cubicBezTo>
                  <a:pt x="3681259" y="68793"/>
                  <a:pt x="3681259" y="68793"/>
                  <a:pt x="3683553" y="68793"/>
                </a:cubicBezTo>
                <a:cubicBezTo>
                  <a:pt x="3683553" y="66501"/>
                  <a:pt x="3683553" y="64209"/>
                  <a:pt x="3683553" y="64209"/>
                </a:cubicBezTo>
                <a:cubicBezTo>
                  <a:pt x="3683553" y="61914"/>
                  <a:pt x="3685846" y="61914"/>
                  <a:pt x="3685846" y="61914"/>
                </a:cubicBezTo>
                <a:cubicBezTo>
                  <a:pt x="3688140" y="64209"/>
                  <a:pt x="3685846" y="64209"/>
                  <a:pt x="3692727" y="64209"/>
                </a:cubicBezTo>
                <a:cubicBezTo>
                  <a:pt x="3690434" y="64209"/>
                  <a:pt x="3690434" y="66501"/>
                  <a:pt x="3688140" y="68793"/>
                </a:cubicBezTo>
                <a:cubicBezTo>
                  <a:pt x="3690434" y="71088"/>
                  <a:pt x="3690434" y="71088"/>
                  <a:pt x="3695021" y="71088"/>
                </a:cubicBezTo>
                <a:cubicBezTo>
                  <a:pt x="3692727" y="68793"/>
                  <a:pt x="3692727" y="71088"/>
                  <a:pt x="3695021" y="66501"/>
                </a:cubicBezTo>
                <a:cubicBezTo>
                  <a:pt x="3699608" y="66501"/>
                  <a:pt x="3695021" y="68793"/>
                  <a:pt x="3699608" y="64209"/>
                </a:cubicBezTo>
                <a:cubicBezTo>
                  <a:pt x="3701902" y="66501"/>
                  <a:pt x="3699608" y="66501"/>
                  <a:pt x="3704196" y="66501"/>
                </a:cubicBezTo>
                <a:lnTo>
                  <a:pt x="3702411" y="71851"/>
                </a:lnTo>
                <a:lnTo>
                  <a:pt x="3700756" y="73097"/>
                </a:lnTo>
                <a:cubicBezTo>
                  <a:pt x="3698462" y="73383"/>
                  <a:pt x="3696168" y="73383"/>
                  <a:pt x="3695021" y="75675"/>
                </a:cubicBezTo>
                <a:cubicBezTo>
                  <a:pt x="3701902" y="75675"/>
                  <a:pt x="3706489" y="80260"/>
                  <a:pt x="3701902" y="87142"/>
                </a:cubicBezTo>
                <a:cubicBezTo>
                  <a:pt x="3704196" y="89433"/>
                  <a:pt x="3704196" y="84847"/>
                  <a:pt x="3704196" y="89433"/>
                </a:cubicBezTo>
                <a:lnTo>
                  <a:pt x="3708783" y="89433"/>
                </a:lnTo>
                <a:cubicBezTo>
                  <a:pt x="3711077" y="94016"/>
                  <a:pt x="3711077" y="91725"/>
                  <a:pt x="3708783" y="94016"/>
                </a:cubicBezTo>
                <a:cubicBezTo>
                  <a:pt x="3708783" y="94016"/>
                  <a:pt x="3711077" y="94016"/>
                  <a:pt x="3711077" y="94016"/>
                </a:cubicBezTo>
                <a:cubicBezTo>
                  <a:pt x="3711077" y="94016"/>
                  <a:pt x="3713370" y="94016"/>
                  <a:pt x="3713370" y="94016"/>
                </a:cubicBezTo>
                <a:cubicBezTo>
                  <a:pt x="3715664" y="94016"/>
                  <a:pt x="3717958" y="94016"/>
                  <a:pt x="3720251" y="91725"/>
                </a:cubicBezTo>
                <a:cubicBezTo>
                  <a:pt x="3717958" y="94016"/>
                  <a:pt x="3715664" y="96311"/>
                  <a:pt x="3713370" y="98603"/>
                </a:cubicBezTo>
                <a:cubicBezTo>
                  <a:pt x="3706489" y="98603"/>
                  <a:pt x="3708783" y="98603"/>
                  <a:pt x="3706489" y="96311"/>
                </a:cubicBezTo>
                <a:lnTo>
                  <a:pt x="3706344" y="96514"/>
                </a:lnTo>
                <a:lnTo>
                  <a:pt x="3705256" y="95424"/>
                </a:lnTo>
                <a:cubicBezTo>
                  <a:pt x="3705256" y="95424"/>
                  <a:pt x="3705256" y="96830"/>
                  <a:pt x="3705256" y="96830"/>
                </a:cubicBezTo>
                <a:lnTo>
                  <a:pt x="3706120" y="96830"/>
                </a:lnTo>
                <a:lnTo>
                  <a:pt x="3705055" y="98317"/>
                </a:lnTo>
                <a:cubicBezTo>
                  <a:pt x="3704769" y="98603"/>
                  <a:pt x="3704195" y="98603"/>
                  <a:pt x="3701902" y="98603"/>
                </a:cubicBezTo>
                <a:cubicBezTo>
                  <a:pt x="3701902" y="98603"/>
                  <a:pt x="3701902" y="96311"/>
                  <a:pt x="3704196" y="96311"/>
                </a:cubicBezTo>
                <a:cubicBezTo>
                  <a:pt x="3700756" y="99752"/>
                  <a:pt x="3697315" y="102616"/>
                  <a:pt x="3693874" y="104624"/>
                </a:cubicBezTo>
                <a:lnTo>
                  <a:pt x="3687236" y="106652"/>
                </a:lnTo>
                <a:lnTo>
                  <a:pt x="3683553" y="107776"/>
                </a:lnTo>
                <a:cubicBezTo>
                  <a:pt x="3681259" y="107776"/>
                  <a:pt x="3681259" y="107776"/>
                  <a:pt x="3681259" y="107776"/>
                </a:cubicBezTo>
                <a:cubicBezTo>
                  <a:pt x="3678966" y="110070"/>
                  <a:pt x="3681259" y="110070"/>
                  <a:pt x="3681259" y="110070"/>
                </a:cubicBezTo>
                <a:cubicBezTo>
                  <a:pt x="3678966" y="110070"/>
                  <a:pt x="3676672" y="110070"/>
                  <a:pt x="3672084" y="112361"/>
                </a:cubicBezTo>
                <a:cubicBezTo>
                  <a:pt x="3674378" y="112361"/>
                  <a:pt x="3674378" y="112361"/>
                  <a:pt x="3674378" y="112361"/>
                </a:cubicBezTo>
                <a:cubicBezTo>
                  <a:pt x="3674378" y="114656"/>
                  <a:pt x="3676672" y="119243"/>
                  <a:pt x="3674378" y="121534"/>
                </a:cubicBezTo>
                <a:cubicBezTo>
                  <a:pt x="3676672" y="121534"/>
                  <a:pt x="3678966" y="121534"/>
                  <a:pt x="3681259" y="121534"/>
                </a:cubicBezTo>
                <a:cubicBezTo>
                  <a:pt x="3683553" y="121534"/>
                  <a:pt x="3685846" y="114656"/>
                  <a:pt x="3690434" y="116948"/>
                </a:cubicBezTo>
                <a:lnTo>
                  <a:pt x="3697315" y="116948"/>
                </a:lnTo>
                <a:lnTo>
                  <a:pt x="3699608" y="116948"/>
                </a:lnTo>
                <a:cubicBezTo>
                  <a:pt x="3701902" y="116948"/>
                  <a:pt x="3704196" y="114656"/>
                  <a:pt x="3706489" y="114656"/>
                </a:cubicBezTo>
                <a:cubicBezTo>
                  <a:pt x="3704196" y="112361"/>
                  <a:pt x="3701902" y="114656"/>
                  <a:pt x="3697315" y="116948"/>
                </a:cubicBezTo>
                <a:cubicBezTo>
                  <a:pt x="3701902" y="110070"/>
                  <a:pt x="3701902" y="114656"/>
                  <a:pt x="3711077" y="110070"/>
                </a:cubicBezTo>
                <a:cubicBezTo>
                  <a:pt x="3713370" y="112361"/>
                  <a:pt x="3713370" y="110070"/>
                  <a:pt x="3715664" y="112361"/>
                </a:cubicBezTo>
                <a:cubicBezTo>
                  <a:pt x="3715664" y="114656"/>
                  <a:pt x="3715664" y="114656"/>
                  <a:pt x="3713370" y="114656"/>
                </a:cubicBezTo>
                <a:cubicBezTo>
                  <a:pt x="3713370" y="114656"/>
                  <a:pt x="3713370" y="114656"/>
                  <a:pt x="3711077" y="114656"/>
                </a:cubicBezTo>
                <a:cubicBezTo>
                  <a:pt x="3711077" y="116948"/>
                  <a:pt x="3711077" y="116948"/>
                  <a:pt x="3711077" y="119243"/>
                </a:cubicBezTo>
                <a:cubicBezTo>
                  <a:pt x="3708783" y="119243"/>
                  <a:pt x="3708783" y="119243"/>
                  <a:pt x="3708783" y="119243"/>
                </a:cubicBezTo>
                <a:cubicBezTo>
                  <a:pt x="3704196" y="123830"/>
                  <a:pt x="3695021" y="126121"/>
                  <a:pt x="3683553" y="128417"/>
                </a:cubicBezTo>
                <a:cubicBezTo>
                  <a:pt x="3685846" y="128417"/>
                  <a:pt x="3688140" y="126121"/>
                  <a:pt x="3690434" y="123830"/>
                </a:cubicBezTo>
                <a:cubicBezTo>
                  <a:pt x="3688140" y="123830"/>
                  <a:pt x="3688140" y="123830"/>
                  <a:pt x="3685846" y="123830"/>
                </a:cubicBezTo>
                <a:cubicBezTo>
                  <a:pt x="3685846" y="126121"/>
                  <a:pt x="3683553" y="128417"/>
                  <a:pt x="3678966" y="130708"/>
                </a:cubicBezTo>
                <a:cubicBezTo>
                  <a:pt x="3674378" y="133000"/>
                  <a:pt x="3669792" y="135294"/>
                  <a:pt x="3667498" y="135294"/>
                </a:cubicBezTo>
                <a:cubicBezTo>
                  <a:pt x="3667498" y="135294"/>
                  <a:pt x="3667498" y="135294"/>
                  <a:pt x="3665204" y="135294"/>
                </a:cubicBezTo>
                <a:cubicBezTo>
                  <a:pt x="3665204" y="135294"/>
                  <a:pt x="3665204" y="135294"/>
                  <a:pt x="3665204" y="137585"/>
                </a:cubicBezTo>
                <a:cubicBezTo>
                  <a:pt x="3662911" y="137585"/>
                  <a:pt x="3660617" y="139880"/>
                  <a:pt x="3660617" y="142172"/>
                </a:cubicBezTo>
                <a:cubicBezTo>
                  <a:pt x="3651442" y="144467"/>
                  <a:pt x="3642268" y="149053"/>
                  <a:pt x="3633093" y="151345"/>
                </a:cubicBezTo>
                <a:cubicBezTo>
                  <a:pt x="3614744" y="160517"/>
                  <a:pt x="3596396" y="167399"/>
                  <a:pt x="3580340" y="176573"/>
                </a:cubicBezTo>
                <a:cubicBezTo>
                  <a:pt x="3591808" y="171986"/>
                  <a:pt x="3605570" y="167399"/>
                  <a:pt x="3619332" y="162813"/>
                </a:cubicBezTo>
                <a:cubicBezTo>
                  <a:pt x="3619332" y="162813"/>
                  <a:pt x="3619332" y="162813"/>
                  <a:pt x="3621626" y="162813"/>
                </a:cubicBezTo>
                <a:cubicBezTo>
                  <a:pt x="3621626" y="165104"/>
                  <a:pt x="3619332" y="165104"/>
                  <a:pt x="3619332" y="165104"/>
                </a:cubicBezTo>
                <a:cubicBezTo>
                  <a:pt x="3623919" y="165104"/>
                  <a:pt x="3628506" y="165104"/>
                  <a:pt x="3633093" y="165104"/>
                </a:cubicBezTo>
                <a:cubicBezTo>
                  <a:pt x="3633093" y="158226"/>
                  <a:pt x="3667498" y="155932"/>
                  <a:pt x="3667498" y="153641"/>
                </a:cubicBezTo>
                <a:cubicBezTo>
                  <a:pt x="3665204" y="153641"/>
                  <a:pt x="3665204" y="153641"/>
                  <a:pt x="3662911" y="153641"/>
                </a:cubicBezTo>
                <a:cubicBezTo>
                  <a:pt x="3674378" y="149053"/>
                  <a:pt x="3685846" y="144467"/>
                  <a:pt x="3690434" y="144467"/>
                </a:cubicBezTo>
                <a:cubicBezTo>
                  <a:pt x="3690434" y="146758"/>
                  <a:pt x="3690434" y="149053"/>
                  <a:pt x="3690434" y="149053"/>
                </a:cubicBezTo>
                <a:cubicBezTo>
                  <a:pt x="3685846" y="151345"/>
                  <a:pt x="3681259" y="153641"/>
                  <a:pt x="3676672" y="155932"/>
                </a:cubicBezTo>
                <a:cubicBezTo>
                  <a:pt x="3674378" y="155932"/>
                  <a:pt x="3674378" y="155932"/>
                  <a:pt x="3672084" y="155932"/>
                </a:cubicBezTo>
                <a:cubicBezTo>
                  <a:pt x="3669792" y="158226"/>
                  <a:pt x="3672084" y="155932"/>
                  <a:pt x="3669792" y="158226"/>
                </a:cubicBezTo>
                <a:cubicBezTo>
                  <a:pt x="3672084" y="158226"/>
                  <a:pt x="3674378" y="158226"/>
                  <a:pt x="3674378" y="158226"/>
                </a:cubicBezTo>
                <a:cubicBezTo>
                  <a:pt x="3669792" y="160517"/>
                  <a:pt x="3662911" y="162813"/>
                  <a:pt x="3658323" y="167399"/>
                </a:cubicBezTo>
                <a:lnTo>
                  <a:pt x="3656794" y="165868"/>
                </a:lnTo>
                <a:lnTo>
                  <a:pt x="3658323" y="165104"/>
                </a:lnTo>
                <a:lnTo>
                  <a:pt x="3656030" y="165104"/>
                </a:lnTo>
                <a:lnTo>
                  <a:pt x="3656794" y="165868"/>
                </a:lnTo>
                <a:lnTo>
                  <a:pt x="3637898" y="175316"/>
                </a:lnTo>
                <a:lnTo>
                  <a:pt x="3637898" y="172608"/>
                </a:lnTo>
                <a:cubicBezTo>
                  <a:pt x="3633687" y="175415"/>
                  <a:pt x="3637898" y="172608"/>
                  <a:pt x="3633687" y="175415"/>
                </a:cubicBezTo>
                <a:lnTo>
                  <a:pt x="3637697" y="175415"/>
                </a:lnTo>
                <a:lnTo>
                  <a:pt x="3626212" y="181155"/>
                </a:lnTo>
                <a:cubicBezTo>
                  <a:pt x="3626212" y="181155"/>
                  <a:pt x="3628506" y="178864"/>
                  <a:pt x="3628506" y="178864"/>
                </a:cubicBezTo>
                <a:cubicBezTo>
                  <a:pt x="3626212" y="181155"/>
                  <a:pt x="3621626" y="183451"/>
                  <a:pt x="3619332" y="185742"/>
                </a:cubicBezTo>
                <a:cubicBezTo>
                  <a:pt x="3637681" y="188036"/>
                  <a:pt x="3660617" y="167399"/>
                  <a:pt x="3678966" y="167399"/>
                </a:cubicBezTo>
                <a:cubicBezTo>
                  <a:pt x="3678966" y="167399"/>
                  <a:pt x="3678966" y="169690"/>
                  <a:pt x="3678966" y="169690"/>
                </a:cubicBezTo>
                <a:cubicBezTo>
                  <a:pt x="3683553" y="165104"/>
                  <a:pt x="3692727" y="167399"/>
                  <a:pt x="3697315" y="162813"/>
                </a:cubicBezTo>
                <a:cubicBezTo>
                  <a:pt x="3697315" y="162813"/>
                  <a:pt x="3699608" y="167399"/>
                  <a:pt x="3699608" y="167399"/>
                </a:cubicBezTo>
                <a:cubicBezTo>
                  <a:pt x="3699608" y="167399"/>
                  <a:pt x="3699608" y="167399"/>
                  <a:pt x="3699608" y="169690"/>
                </a:cubicBezTo>
                <a:cubicBezTo>
                  <a:pt x="3697315" y="169690"/>
                  <a:pt x="3697315" y="169690"/>
                  <a:pt x="3695021" y="169690"/>
                </a:cubicBezTo>
                <a:cubicBezTo>
                  <a:pt x="3695021" y="169690"/>
                  <a:pt x="3695021" y="167399"/>
                  <a:pt x="3695021" y="167399"/>
                </a:cubicBezTo>
                <a:cubicBezTo>
                  <a:pt x="3695021" y="167399"/>
                  <a:pt x="3692727" y="167399"/>
                  <a:pt x="3692727" y="169690"/>
                </a:cubicBezTo>
                <a:cubicBezTo>
                  <a:pt x="3692727" y="169690"/>
                  <a:pt x="3695021" y="169690"/>
                  <a:pt x="3695021" y="171986"/>
                </a:cubicBezTo>
                <a:cubicBezTo>
                  <a:pt x="3688140" y="176573"/>
                  <a:pt x="3681259" y="178864"/>
                  <a:pt x="3674378" y="183451"/>
                </a:cubicBezTo>
                <a:cubicBezTo>
                  <a:pt x="3674378" y="183451"/>
                  <a:pt x="3674378" y="183451"/>
                  <a:pt x="3672084" y="183451"/>
                </a:cubicBezTo>
                <a:cubicBezTo>
                  <a:pt x="3672084" y="181155"/>
                  <a:pt x="3672084" y="181155"/>
                  <a:pt x="3672084" y="178864"/>
                </a:cubicBezTo>
                <a:cubicBezTo>
                  <a:pt x="3672084" y="182305"/>
                  <a:pt x="3671511" y="184024"/>
                  <a:pt x="3670078" y="185169"/>
                </a:cubicBezTo>
                <a:lnTo>
                  <a:pt x="3664780" y="187288"/>
                </a:lnTo>
                <a:lnTo>
                  <a:pt x="3665963" y="186642"/>
                </a:lnTo>
                <a:cubicBezTo>
                  <a:pt x="3663718" y="189098"/>
                  <a:pt x="3661472" y="189098"/>
                  <a:pt x="3659227" y="189098"/>
                </a:cubicBezTo>
                <a:lnTo>
                  <a:pt x="3659676" y="190079"/>
                </a:lnTo>
                <a:lnTo>
                  <a:pt x="3659227" y="190327"/>
                </a:lnTo>
                <a:cubicBezTo>
                  <a:pt x="3658666" y="192169"/>
                  <a:pt x="3659227" y="194009"/>
                  <a:pt x="3659227" y="194009"/>
                </a:cubicBezTo>
                <a:cubicBezTo>
                  <a:pt x="3656982" y="194009"/>
                  <a:pt x="3656982" y="196465"/>
                  <a:pt x="3654736" y="196465"/>
                </a:cubicBezTo>
                <a:cubicBezTo>
                  <a:pt x="3656982" y="196465"/>
                  <a:pt x="3659227" y="196465"/>
                  <a:pt x="3661472" y="196465"/>
                </a:cubicBezTo>
                <a:cubicBezTo>
                  <a:pt x="3661472" y="196465"/>
                  <a:pt x="3661472" y="194009"/>
                  <a:pt x="3663718" y="191554"/>
                </a:cubicBezTo>
                <a:cubicBezTo>
                  <a:pt x="3661472" y="191554"/>
                  <a:pt x="3660911" y="192169"/>
                  <a:pt x="3660630" y="192169"/>
                </a:cubicBezTo>
                <a:lnTo>
                  <a:pt x="3659676" y="190079"/>
                </a:lnTo>
                <a:lnTo>
                  <a:pt x="3663413" y="188036"/>
                </a:lnTo>
                <a:lnTo>
                  <a:pt x="3665204" y="188036"/>
                </a:lnTo>
                <a:cubicBezTo>
                  <a:pt x="3667498" y="190327"/>
                  <a:pt x="3665204" y="188036"/>
                  <a:pt x="3669792" y="188036"/>
                </a:cubicBezTo>
                <a:cubicBezTo>
                  <a:pt x="3667498" y="190327"/>
                  <a:pt x="3667498" y="190327"/>
                  <a:pt x="3667498" y="190327"/>
                </a:cubicBezTo>
                <a:cubicBezTo>
                  <a:pt x="3667498" y="192623"/>
                  <a:pt x="3665204" y="192623"/>
                  <a:pt x="3665204" y="192623"/>
                </a:cubicBezTo>
                <a:cubicBezTo>
                  <a:pt x="3672084" y="192623"/>
                  <a:pt x="3676672" y="192623"/>
                  <a:pt x="3681259" y="190327"/>
                </a:cubicBezTo>
                <a:cubicBezTo>
                  <a:pt x="3683553" y="190327"/>
                  <a:pt x="3683553" y="192623"/>
                  <a:pt x="3685846" y="192623"/>
                </a:cubicBezTo>
                <a:cubicBezTo>
                  <a:pt x="3683553" y="192623"/>
                  <a:pt x="3683553" y="194914"/>
                  <a:pt x="3681259" y="194914"/>
                </a:cubicBezTo>
                <a:cubicBezTo>
                  <a:pt x="3683553" y="194914"/>
                  <a:pt x="3688140" y="192623"/>
                  <a:pt x="3690434" y="192623"/>
                </a:cubicBezTo>
                <a:cubicBezTo>
                  <a:pt x="3690434" y="192623"/>
                  <a:pt x="3692727" y="192623"/>
                  <a:pt x="3692727" y="194914"/>
                </a:cubicBezTo>
                <a:cubicBezTo>
                  <a:pt x="3692727" y="194914"/>
                  <a:pt x="3692727" y="194914"/>
                  <a:pt x="3690434" y="194914"/>
                </a:cubicBezTo>
                <a:cubicBezTo>
                  <a:pt x="3685846" y="197206"/>
                  <a:pt x="3674378" y="206383"/>
                  <a:pt x="3667498" y="206383"/>
                </a:cubicBezTo>
                <a:cubicBezTo>
                  <a:pt x="3669792" y="208674"/>
                  <a:pt x="3669792" y="206383"/>
                  <a:pt x="3674378" y="206383"/>
                </a:cubicBezTo>
                <a:lnTo>
                  <a:pt x="3663156" y="211726"/>
                </a:lnTo>
                <a:lnTo>
                  <a:pt x="3643510" y="221078"/>
                </a:lnTo>
                <a:lnTo>
                  <a:pt x="3643510" y="216113"/>
                </a:lnTo>
                <a:cubicBezTo>
                  <a:pt x="3640704" y="218920"/>
                  <a:pt x="3640704" y="218920"/>
                  <a:pt x="3637897" y="221723"/>
                </a:cubicBezTo>
                <a:lnTo>
                  <a:pt x="3642152" y="221723"/>
                </a:lnTo>
                <a:lnTo>
                  <a:pt x="3627718" y="228596"/>
                </a:lnTo>
                <a:lnTo>
                  <a:pt x="3628506" y="227019"/>
                </a:lnTo>
                <a:cubicBezTo>
                  <a:pt x="3626212" y="229315"/>
                  <a:pt x="3626212" y="229315"/>
                  <a:pt x="3626212" y="229315"/>
                </a:cubicBezTo>
                <a:lnTo>
                  <a:pt x="3627718" y="228596"/>
                </a:lnTo>
                <a:lnTo>
                  <a:pt x="3626212" y="231606"/>
                </a:lnTo>
                <a:cubicBezTo>
                  <a:pt x="3621626" y="233898"/>
                  <a:pt x="3614744" y="236189"/>
                  <a:pt x="3607864" y="238487"/>
                </a:cubicBezTo>
                <a:cubicBezTo>
                  <a:pt x="3610158" y="238487"/>
                  <a:pt x="3610158" y="238487"/>
                  <a:pt x="3610158" y="238487"/>
                </a:cubicBezTo>
                <a:cubicBezTo>
                  <a:pt x="3612451" y="238487"/>
                  <a:pt x="3614744" y="238487"/>
                  <a:pt x="3617038" y="238487"/>
                </a:cubicBezTo>
                <a:cubicBezTo>
                  <a:pt x="3603277" y="245362"/>
                  <a:pt x="3589515" y="252243"/>
                  <a:pt x="3573459" y="256826"/>
                </a:cubicBezTo>
                <a:cubicBezTo>
                  <a:pt x="3575753" y="259121"/>
                  <a:pt x="3575753" y="259121"/>
                  <a:pt x="3578046" y="259121"/>
                </a:cubicBezTo>
                <a:cubicBezTo>
                  <a:pt x="3580340" y="256826"/>
                  <a:pt x="3587221" y="252243"/>
                  <a:pt x="3591808" y="254535"/>
                </a:cubicBezTo>
                <a:cubicBezTo>
                  <a:pt x="3589515" y="256826"/>
                  <a:pt x="3589515" y="259121"/>
                  <a:pt x="3587221" y="259121"/>
                </a:cubicBezTo>
                <a:cubicBezTo>
                  <a:pt x="3580340" y="263708"/>
                  <a:pt x="3571166" y="265999"/>
                  <a:pt x="3564284" y="268294"/>
                </a:cubicBezTo>
                <a:cubicBezTo>
                  <a:pt x="3566578" y="268294"/>
                  <a:pt x="3566578" y="268294"/>
                  <a:pt x="3568872" y="268294"/>
                </a:cubicBezTo>
                <a:cubicBezTo>
                  <a:pt x="3564284" y="270585"/>
                  <a:pt x="3561992" y="270585"/>
                  <a:pt x="3559698" y="272880"/>
                </a:cubicBezTo>
                <a:cubicBezTo>
                  <a:pt x="3559698" y="272880"/>
                  <a:pt x="3561992" y="272880"/>
                  <a:pt x="3561992" y="272880"/>
                </a:cubicBezTo>
                <a:cubicBezTo>
                  <a:pt x="3559698" y="275171"/>
                  <a:pt x="3555111" y="277463"/>
                  <a:pt x="3550523" y="279757"/>
                </a:cubicBezTo>
                <a:cubicBezTo>
                  <a:pt x="3571166" y="272880"/>
                  <a:pt x="3589515" y="265999"/>
                  <a:pt x="3607864" y="259121"/>
                </a:cubicBezTo>
                <a:cubicBezTo>
                  <a:pt x="3610158" y="259121"/>
                  <a:pt x="3610158" y="261412"/>
                  <a:pt x="3612451" y="261412"/>
                </a:cubicBezTo>
                <a:cubicBezTo>
                  <a:pt x="3628506" y="254535"/>
                  <a:pt x="3646855" y="247657"/>
                  <a:pt x="3662911" y="238487"/>
                </a:cubicBezTo>
                <a:cubicBezTo>
                  <a:pt x="3665204" y="238487"/>
                  <a:pt x="3665204" y="238487"/>
                  <a:pt x="3665204" y="240778"/>
                </a:cubicBezTo>
                <a:cubicBezTo>
                  <a:pt x="3665204" y="240778"/>
                  <a:pt x="3667498" y="240778"/>
                  <a:pt x="3667498" y="240778"/>
                </a:cubicBezTo>
                <a:cubicBezTo>
                  <a:pt x="3646855" y="247657"/>
                  <a:pt x="3607864" y="265999"/>
                  <a:pt x="3607864" y="270585"/>
                </a:cubicBezTo>
                <a:cubicBezTo>
                  <a:pt x="3610158" y="270585"/>
                  <a:pt x="3614744" y="268294"/>
                  <a:pt x="3617038" y="265999"/>
                </a:cubicBezTo>
                <a:cubicBezTo>
                  <a:pt x="3617038" y="268294"/>
                  <a:pt x="3617038" y="268294"/>
                  <a:pt x="3617038" y="268294"/>
                </a:cubicBezTo>
                <a:cubicBezTo>
                  <a:pt x="3615891" y="271734"/>
                  <a:pt x="3613024" y="274598"/>
                  <a:pt x="3609296" y="277177"/>
                </a:cubicBezTo>
                <a:lnTo>
                  <a:pt x="3598546" y="283149"/>
                </a:lnTo>
                <a:lnTo>
                  <a:pt x="3595513" y="284344"/>
                </a:lnTo>
                <a:lnTo>
                  <a:pt x="3594102" y="284344"/>
                </a:lnTo>
                <a:cubicBezTo>
                  <a:pt x="3591808" y="286640"/>
                  <a:pt x="3591808" y="286640"/>
                  <a:pt x="3589515" y="286640"/>
                </a:cubicBezTo>
                <a:lnTo>
                  <a:pt x="3578046" y="289912"/>
                </a:lnTo>
                <a:lnTo>
                  <a:pt x="3578046" y="288931"/>
                </a:lnTo>
                <a:lnTo>
                  <a:pt x="3576670" y="290309"/>
                </a:lnTo>
                <a:lnTo>
                  <a:pt x="3573459" y="291223"/>
                </a:lnTo>
                <a:cubicBezTo>
                  <a:pt x="3575753" y="288931"/>
                  <a:pt x="3575753" y="291223"/>
                  <a:pt x="3575753" y="288931"/>
                </a:cubicBezTo>
                <a:cubicBezTo>
                  <a:pt x="3573459" y="288931"/>
                  <a:pt x="3573459" y="288931"/>
                  <a:pt x="3573459" y="288931"/>
                </a:cubicBezTo>
                <a:cubicBezTo>
                  <a:pt x="3568872" y="291223"/>
                  <a:pt x="3564284" y="293517"/>
                  <a:pt x="3559698" y="298103"/>
                </a:cubicBezTo>
                <a:cubicBezTo>
                  <a:pt x="3559698" y="298103"/>
                  <a:pt x="3561992" y="298103"/>
                  <a:pt x="3564284" y="298103"/>
                </a:cubicBezTo>
                <a:cubicBezTo>
                  <a:pt x="3566578" y="298103"/>
                  <a:pt x="3568872" y="295809"/>
                  <a:pt x="3571166" y="295809"/>
                </a:cubicBezTo>
                <a:lnTo>
                  <a:pt x="3576670" y="290309"/>
                </a:lnTo>
                <a:lnTo>
                  <a:pt x="3578046" y="289912"/>
                </a:lnTo>
                <a:lnTo>
                  <a:pt x="3578046" y="291223"/>
                </a:lnTo>
                <a:lnTo>
                  <a:pt x="3595513" y="284344"/>
                </a:lnTo>
                <a:lnTo>
                  <a:pt x="3596396" y="284344"/>
                </a:lnTo>
                <a:lnTo>
                  <a:pt x="3598546" y="283149"/>
                </a:lnTo>
                <a:lnTo>
                  <a:pt x="3615891" y="276318"/>
                </a:lnTo>
                <a:cubicBezTo>
                  <a:pt x="3627359" y="271734"/>
                  <a:pt x="3636534" y="268294"/>
                  <a:pt x="3639974" y="268294"/>
                </a:cubicBezTo>
                <a:cubicBezTo>
                  <a:pt x="3635387" y="270585"/>
                  <a:pt x="3637681" y="270585"/>
                  <a:pt x="3635387" y="272880"/>
                </a:cubicBezTo>
                <a:cubicBezTo>
                  <a:pt x="3637681" y="270585"/>
                  <a:pt x="3642268" y="270585"/>
                  <a:pt x="3644561" y="268294"/>
                </a:cubicBezTo>
                <a:cubicBezTo>
                  <a:pt x="3644561" y="268294"/>
                  <a:pt x="3642268" y="268294"/>
                  <a:pt x="3642268" y="268294"/>
                </a:cubicBezTo>
                <a:cubicBezTo>
                  <a:pt x="3646855" y="265999"/>
                  <a:pt x="3651442" y="263708"/>
                  <a:pt x="3656030" y="261412"/>
                </a:cubicBezTo>
                <a:cubicBezTo>
                  <a:pt x="3656030" y="261412"/>
                  <a:pt x="3656030" y="261412"/>
                  <a:pt x="3656030" y="263708"/>
                </a:cubicBezTo>
                <a:lnTo>
                  <a:pt x="3651442" y="265999"/>
                </a:lnTo>
                <a:cubicBezTo>
                  <a:pt x="3644561" y="270585"/>
                  <a:pt x="3637681" y="272880"/>
                  <a:pt x="3630800" y="277463"/>
                </a:cubicBezTo>
                <a:cubicBezTo>
                  <a:pt x="3630800" y="275171"/>
                  <a:pt x="3630800" y="275171"/>
                  <a:pt x="3630800" y="272880"/>
                </a:cubicBezTo>
                <a:cubicBezTo>
                  <a:pt x="3623919" y="277463"/>
                  <a:pt x="3566578" y="302687"/>
                  <a:pt x="3559698" y="307276"/>
                </a:cubicBezTo>
                <a:cubicBezTo>
                  <a:pt x="3564284" y="307276"/>
                  <a:pt x="3568872" y="307276"/>
                  <a:pt x="3573459" y="307276"/>
                </a:cubicBezTo>
                <a:cubicBezTo>
                  <a:pt x="3582634" y="300396"/>
                  <a:pt x="3594102" y="295809"/>
                  <a:pt x="3603277" y="291223"/>
                </a:cubicBezTo>
                <a:cubicBezTo>
                  <a:pt x="3605570" y="291223"/>
                  <a:pt x="3605570" y="293517"/>
                  <a:pt x="3605570" y="293517"/>
                </a:cubicBezTo>
                <a:cubicBezTo>
                  <a:pt x="3596396" y="300396"/>
                  <a:pt x="3587221" y="304985"/>
                  <a:pt x="3580340" y="307276"/>
                </a:cubicBezTo>
                <a:cubicBezTo>
                  <a:pt x="3589515" y="307276"/>
                  <a:pt x="3587221" y="311863"/>
                  <a:pt x="3594102" y="309568"/>
                </a:cubicBezTo>
                <a:cubicBezTo>
                  <a:pt x="3594102" y="309568"/>
                  <a:pt x="3594102" y="311863"/>
                  <a:pt x="3594102" y="311863"/>
                </a:cubicBezTo>
                <a:cubicBezTo>
                  <a:pt x="3594102" y="314155"/>
                  <a:pt x="3594102" y="314155"/>
                  <a:pt x="3596396" y="314155"/>
                </a:cubicBezTo>
                <a:cubicBezTo>
                  <a:pt x="3596396" y="314155"/>
                  <a:pt x="3596396" y="311863"/>
                  <a:pt x="3596396" y="311863"/>
                </a:cubicBezTo>
                <a:cubicBezTo>
                  <a:pt x="3600983" y="311863"/>
                  <a:pt x="3603277" y="309568"/>
                  <a:pt x="3607864" y="309568"/>
                </a:cubicBezTo>
                <a:cubicBezTo>
                  <a:pt x="3607864" y="311863"/>
                  <a:pt x="3605570" y="311863"/>
                  <a:pt x="3605570" y="314155"/>
                </a:cubicBezTo>
                <a:cubicBezTo>
                  <a:pt x="3605570" y="314155"/>
                  <a:pt x="3607864" y="314155"/>
                  <a:pt x="3610158" y="311863"/>
                </a:cubicBezTo>
                <a:cubicBezTo>
                  <a:pt x="3610158" y="311863"/>
                  <a:pt x="3612451" y="309568"/>
                  <a:pt x="3612451" y="309568"/>
                </a:cubicBezTo>
                <a:cubicBezTo>
                  <a:pt x="3614744" y="309568"/>
                  <a:pt x="3614744" y="309568"/>
                  <a:pt x="3614744" y="309568"/>
                </a:cubicBezTo>
                <a:cubicBezTo>
                  <a:pt x="3617038" y="309568"/>
                  <a:pt x="3619332" y="307276"/>
                  <a:pt x="3623919" y="307276"/>
                </a:cubicBezTo>
                <a:cubicBezTo>
                  <a:pt x="3623919" y="309568"/>
                  <a:pt x="3621626" y="309568"/>
                  <a:pt x="3619332" y="311863"/>
                </a:cubicBezTo>
                <a:cubicBezTo>
                  <a:pt x="3619332" y="311863"/>
                  <a:pt x="3619332" y="311863"/>
                  <a:pt x="3617038" y="311863"/>
                </a:cubicBezTo>
                <a:cubicBezTo>
                  <a:pt x="3619332" y="314155"/>
                  <a:pt x="3619332" y="314155"/>
                  <a:pt x="3619332" y="314155"/>
                </a:cubicBezTo>
                <a:cubicBezTo>
                  <a:pt x="3656030" y="298103"/>
                  <a:pt x="3688140" y="286640"/>
                  <a:pt x="3690434" y="286640"/>
                </a:cubicBezTo>
                <a:cubicBezTo>
                  <a:pt x="3678966" y="291223"/>
                  <a:pt x="3658323" y="307276"/>
                  <a:pt x="3651442" y="307276"/>
                </a:cubicBezTo>
                <a:cubicBezTo>
                  <a:pt x="3653736" y="307276"/>
                  <a:pt x="3653736" y="304985"/>
                  <a:pt x="3653736" y="304985"/>
                </a:cubicBezTo>
                <a:cubicBezTo>
                  <a:pt x="3646855" y="307276"/>
                  <a:pt x="3642268" y="309568"/>
                  <a:pt x="3639974" y="311863"/>
                </a:cubicBezTo>
                <a:cubicBezTo>
                  <a:pt x="3642268" y="311863"/>
                  <a:pt x="3644561" y="311863"/>
                  <a:pt x="3644561" y="311863"/>
                </a:cubicBezTo>
                <a:cubicBezTo>
                  <a:pt x="3637681" y="314155"/>
                  <a:pt x="3630800" y="316446"/>
                  <a:pt x="3623919" y="318741"/>
                </a:cubicBezTo>
                <a:cubicBezTo>
                  <a:pt x="3633093" y="314155"/>
                  <a:pt x="3642268" y="314155"/>
                  <a:pt x="3649149" y="316446"/>
                </a:cubicBezTo>
                <a:cubicBezTo>
                  <a:pt x="3674378" y="302687"/>
                  <a:pt x="3701902" y="286640"/>
                  <a:pt x="3720251" y="284344"/>
                </a:cubicBezTo>
                <a:cubicBezTo>
                  <a:pt x="3720251" y="286640"/>
                  <a:pt x="3717958" y="286640"/>
                  <a:pt x="3717958" y="286640"/>
                </a:cubicBezTo>
                <a:cubicBezTo>
                  <a:pt x="3715664" y="288931"/>
                  <a:pt x="3688140" y="307276"/>
                  <a:pt x="3685846" y="307276"/>
                </a:cubicBezTo>
                <a:cubicBezTo>
                  <a:pt x="3685846" y="307276"/>
                  <a:pt x="3688140" y="307276"/>
                  <a:pt x="3688140" y="307276"/>
                </a:cubicBezTo>
                <a:cubicBezTo>
                  <a:pt x="3688140" y="307276"/>
                  <a:pt x="3690434" y="307276"/>
                  <a:pt x="3692727" y="307276"/>
                </a:cubicBezTo>
                <a:cubicBezTo>
                  <a:pt x="3695021" y="304985"/>
                  <a:pt x="3697315" y="304985"/>
                  <a:pt x="3697315" y="302687"/>
                </a:cubicBezTo>
                <a:cubicBezTo>
                  <a:pt x="3697315" y="302687"/>
                  <a:pt x="3697315" y="304985"/>
                  <a:pt x="3697315" y="304985"/>
                </a:cubicBezTo>
                <a:cubicBezTo>
                  <a:pt x="3701902" y="302687"/>
                  <a:pt x="3706489" y="300396"/>
                  <a:pt x="3711077" y="300396"/>
                </a:cubicBezTo>
                <a:cubicBezTo>
                  <a:pt x="3711077" y="300396"/>
                  <a:pt x="3708783" y="302687"/>
                  <a:pt x="3706489" y="304985"/>
                </a:cubicBezTo>
                <a:cubicBezTo>
                  <a:pt x="3711077" y="302687"/>
                  <a:pt x="3715664" y="302687"/>
                  <a:pt x="3720251" y="300396"/>
                </a:cubicBezTo>
                <a:lnTo>
                  <a:pt x="3716914" y="305398"/>
                </a:lnTo>
                <a:lnTo>
                  <a:pt x="3672084" y="323327"/>
                </a:lnTo>
                <a:cubicBezTo>
                  <a:pt x="3674378" y="325619"/>
                  <a:pt x="3678966" y="327914"/>
                  <a:pt x="3681259" y="327914"/>
                </a:cubicBezTo>
                <a:cubicBezTo>
                  <a:pt x="3681259" y="327914"/>
                  <a:pt x="3678966" y="330205"/>
                  <a:pt x="3678966" y="332500"/>
                </a:cubicBezTo>
                <a:cubicBezTo>
                  <a:pt x="3678966" y="332500"/>
                  <a:pt x="3678966" y="332500"/>
                  <a:pt x="3678966" y="334791"/>
                </a:cubicBezTo>
                <a:cubicBezTo>
                  <a:pt x="3683553" y="332500"/>
                  <a:pt x="3676672" y="334791"/>
                  <a:pt x="3681259" y="330205"/>
                </a:cubicBezTo>
                <a:cubicBezTo>
                  <a:pt x="3683553" y="330205"/>
                  <a:pt x="3683553" y="332500"/>
                  <a:pt x="3683553" y="332500"/>
                </a:cubicBezTo>
                <a:cubicBezTo>
                  <a:pt x="3688140" y="330205"/>
                  <a:pt x="3690434" y="327914"/>
                  <a:pt x="3692727" y="325619"/>
                </a:cubicBezTo>
                <a:cubicBezTo>
                  <a:pt x="3695021" y="325619"/>
                  <a:pt x="3695021" y="323327"/>
                  <a:pt x="3697315" y="321032"/>
                </a:cubicBezTo>
                <a:cubicBezTo>
                  <a:pt x="3704196" y="323327"/>
                  <a:pt x="3722544" y="309568"/>
                  <a:pt x="3731719" y="307276"/>
                </a:cubicBezTo>
                <a:cubicBezTo>
                  <a:pt x="3731719" y="309568"/>
                  <a:pt x="3729426" y="311863"/>
                  <a:pt x="3729426" y="311863"/>
                </a:cubicBezTo>
                <a:cubicBezTo>
                  <a:pt x="3720251" y="316446"/>
                  <a:pt x="3713370" y="318741"/>
                  <a:pt x="3706489" y="323327"/>
                </a:cubicBezTo>
                <a:cubicBezTo>
                  <a:pt x="3706489" y="321032"/>
                  <a:pt x="3708783" y="321032"/>
                  <a:pt x="3708783" y="321032"/>
                </a:cubicBezTo>
                <a:cubicBezTo>
                  <a:pt x="3706489" y="323327"/>
                  <a:pt x="3704196" y="323327"/>
                  <a:pt x="3699608" y="325619"/>
                </a:cubicBezTo>
                <a:cubicBezTo>
                  <a:pt x="3701902" y="325619"/>
                  <a:pt x="3701902" y="325619"/>
                  <a:pt x="3704196" y="325619"/>
                </a:cubicBezTo>
                <a:cubicBezTo>
                  <a:pt x="3697315" y="330205"/>
                  <a:pt x="3690434" y="332500"/>
                  <a:pt x="3683553" y="334791"/>
                </a:cubicBezTo>
                <a:cubicBezTo>
                  <a:pt x="3683553" y="337087"/>
                  <a:pt x="3683553" y="337087"/>
                  <a:pt x="3688140" y="337087"/>
                </a:cubicBezTo>
                <a:cubicBezTo>
                  <a:pt x="3685846" y="339378"/>
                  <a:pt x="3683553" y="339378"/>
                  <a:pt x="3681259" y="341669"/>
                </a:cubicBezTo>
                <a:cubicBezTo>
                  <a:pt x="3681259" y="341669"/>
                  <a:pt x="3683553" y="341669"/>
                  <a:pt x="3683553" y="341669"/>
                </a:cubicBezTo>
                <a:cubicBezTo>
                  <a:pt x="3683553" y="341669"/>
                  <a:pt x="3683553" y="341669"/>
                  <a:pt x="3683553" y="343965"/>
                </a:cubicBezTo>
                <a:cubicBezTo>
                  <a:pt x="3685846" y="341669"/>
                  <a:pt x="3688140" y="339378"/>
                  <a:pt x="3692727" y="339378"/>
                </a:cubicBezTo>
                <a:cubicBezTo>
                  <a:pt x="3692727" y="339378"/>
                  <a:pt x="3692727" y="341669"/>
                  <a:pt x="3695021" y="343965"/>
                </a:cubicBezTo>
                <a:cubicBezTo>
                  <a:pt x="3701902" y="341669"/>
                  <a:pt x="3708783" y="339378"/>
                  <a:pt x="3715664" y="339378"/>
                </a:cubicBezTo>
                <a:cubicBezTo>
                  <a:pt x="3715664" y="334791"/>
                  <a:pt x="3720251" y="334791"/>
                  <a:pt x="3724838" y="330205"/>
                </a:cubicBezTo>
                <a:cubicBezTo>
                  <a:pt x="3724838" y="330205"/>
                  <a:pt x="3727132" y="332500"/>
                  <a:pt x="3727132" y="332500"/>
                </a:cubicBezTo>
                <a:cubicBezTo>
                  <a:pt x="3727132" y="332500"/>
                  <a:pt x="3724838" y="332500"/>
                  <a:pt x="3724838" y="334791"/>
                </a:cubicBezTo>
                <a:cubicBezTo>
                  <a:pt x="3727132" y="334791"/>
                  <a:pt x="3729426" y="332500"/>
                  <a:pt x="3734012" y="332500"/>
                </a:cubicBezTo>
                <a:cubicBezTo>
                  <a:pt x="3731719" y="332500"/>
                  <a:pt x="3731719" y="334791"/>
                  <a:pt x="3731719" y="337087"/>
                </a:cubicBezTo>
                <a:cubicBezTo>
                  <a:pt x="3720251" y="339378"/>
                  <a:pt x="3708783" y="343965"/>
                  <a:pt x="3697315" y="346256"/>
                </a:cubicBezTo>
                <a:cubicBezTo>
                  <a:pt x="3697315" y="346256"/>
                  <a:pt x="3697315" y="348551"/>
                  <a:pt x="3697315" y="348551"/>
                </a:cubicBezTo>
                <a:cubicBezTo>
                  <a:pt x="3697315" y="348551"/>
                  <a:pt x="3695021" y="348551"/>
                  <a:pt x="3695021" y="348551"/>
                </a:cubicBezTo>
                <a:cubicBezTo>
                  <a:pt x="3688140" y="360015"/>
                  <a:pt x="3699608" y="362310"/>
                  <a:pt x="3695021" y="376069"/>
                </a:cubicBezTo>
                <a:cubicBezTo>
                  <a:pt x="3704196" y="373774"/>
                  <a:pt x="3711077" y="371483"/>
                  <a:pt x="3720251" y="369188"/>
                </a:cubicBezTo>
                <a:cubicBezTo>
                  <a:pt x="3715664" y="371483"/>
                  <a:pt x="3711077" y="371483"/>
                  <a:pt x="3706489" y="373774"/>
                </a:cubicBezTo>
                <a:cubicBezTo>
                  <a:pt x="3715664" y="371483"/>
                  <a:pt x="3724838" y="371483"/>
                  <a:pt x="3734012" y="369188"/>
                </a:cubicBezTo>
                <a:cubicBezTo>
                  <a:pt x="3731719" y="369188"/>
                  <a:pt x="3731719" y="371483"/>
                  <a:pt x="3729426" y="371483"/>
                </a:cubicBezTo>
                <a:lnTo>
                  <a:pt x="3742561" y="367729"/>
                </a:lnTo>
                <a:lnTo>
                  <a:pt x="3745481" y="369188"/>
                </a:lnTo>
                <a:cubicBezTo>
                  <a:pt x="3738600" y="371483"/>
                  <a:pt x="3731719" y="373774"/>
                  <a:pt x="3727132" y="373774"/>
                </a:cubicBezTo>
                <a:cubicBezTo>
                  <a:pt x="3720251" y="378361"/>
                  <a:pt x="3713370" y="382947"/>
                  <a:pt x="3706489" y="387534"/>
                </a:cubicBezTo>
                <a:cubicBezTo>
                  <a:pt x="3699608" y="392120"/>
                  <a:pt x="3692727" y="394415"/>
                  <a:pt x="3683553" y="396707"/>
                </a:cubicBezTo>
                <a:cubicBezTo>
                  <a:pt x="3685846" y="394415"/>
                  <a:pt x="3688140" y="394415"/>
                  <a:pt x="3688140" y="394415"/>
                </a:cubicBezTo>
                <a:cubicBezTo>
                  <a:pt x="3688140" y="394415"/>
                  <a:pt x="3685846" y="394415"/>
                  <a:pt x="3683553" y="394415"/>
                </a:cubicBezTo>
                <a:cubicBezTo>
                  <a:pt x="3681259" y="401293"/>
                  <a:pt x="3676672" y="405879"/>
                  <a:pt x="3672084" y="412758"/>
                </a:cubicBezTo>
                <a:lnTo>
                  <a:pt x="3667498" y="412758"/>
                </a:lnTo>
                <a:cubicBezTo>
                  <a:pt x="3667498" y="412758"/>
                  <a:pt x="3667498" y="410466"/>
                  <a:pt x="3669792" y="410466"/>
                </a:cubicBezTo>
                <a:cubicBezTo>
                  <a:pt x="3667498" y="410466"/>
                  <a:pt x="3665204" y="412758"/>
                  <a:pt x="3665204" y="412758"/>
                </a:cubicBezTo>
                <a:cubicBezTo>
                  <a:pt x="3665204" y="415052"/>
                  <a:pt x="3667498" y="415052"/>
                  <a:pt x="3667498" y="417344"/>
                </a:cubicBezTo>
                <a:cubicBezTo>
                  <a:pt x="3665204" y="415052"/>
                  <a:pt x="3665204" y="415052"/>
                  <a:pt x="3662911" y="417344"/>
                </a:cubicBezTo>
                <a:cubicBezTo>
                  <a:pt x="3660617" y="417344"/>
                  <a:pt x="3660617" y="417344"/>
                  <a:pt x="3660617" y="417344"/>
                </a:cubicBezTo>
                <a:lnTo>
                  <a:pt x="3673974" y="399540"/>
                </a:lnTo>
                <a:lnTo>
                  <a:pt x="3676672" y="399002"/>
                </a:lnTo>
                <a:cubicBezTo>
                  <a:pt x="3674378" y="399002"/>
                  <a:pt x="3674378" y="399002"/>
                  <a:pt x="3674378" y="399002"/>
                </a:cubicBezTo>
                <a:lnTo>
                  <a:pt x="3673974" y="399540"/>
                </a:lnTo>
                <a:lnTo>
                  <a:pt x="3665204" y="401293"/>
                </a:lnTo>
                <a:cubicBezTo>
                  <a:pt x="3662911" y="403588"/>
                  <a:pt x="3660617" y="405879"/>
                  <a:pt x="3658323" y="410466"/>
                </a:cubicBezTo>
                <a:cubicBezTo>
                  <a:pt x="3656030" y="408171"/>
                  <a:pt x="3656030" y="408171"/>
                  <a:pt x="3656030" y="408171"/>
                </a:cubicBezTo>
                <a:cubicBezTo>
                  <a:pt x="3656030" y="412758"/>
                  <a:pt x="3646855" y="412758"/>
                  <a:pt x="3642268" y="417344"/>
                </a:cubicBezTo>
                <a:cubicBezTo>
                  <a:pt x="3642268" y="417344"/>
                  <a:pt x="3639974" y="417344"/>
                  <a:pt x="3639974" y="417344"/>
                </a:cubicBezTo>
                <a:cubicBezTo>
                  <a:pt x="3639974" y="417344"/>
                  <a:pt x="3642268" y="417344"/>
                  <a:pt x="3642268" y="419639"/>
                </a:cubicBezTo>
                <a:cubicBezTo>
                  <a:pt x="3639974" y="419639"/>
                  <a:pt x="3637681" y="421931"/>
                  <a:pt x="3635387" y="421931"/>
                </a:cubicBezTo>
                <a:cubicBezTo>
                  <a:pt x="3635387" y="421931"/>
                  <a:pt x="3637681" y="421931"/>
                  <a:pt x="3637681" y="421931"/>
                </a:cubicBezTo>
                <a:cubicBezTo>
                  <a:pt x="3637681" y="424226"/>
                  <a:pt x="3637681" y="424226"/>
                  <a:pt x="3635387" y="424226"/>
                </a:cubicBezTo>
                <a:cubicBezTo>
                  <a:pt x="3637681" y="424226"/>
                  <a:pt x="3637681" y="426517"/>
                  <a:pt x="3639974" y="426517"/>
                </a:cubicBezTo>
                <a:cubicBezTo>
                  <a:pt x="3639974" y="426517"/>
                  <a:pt x="3642268" y="424226"/>
                  <a:pt x="3642268" y="424226"/>
                </a:cubicBezTo>
                <a:cubicBezTo>
                  <a:pt x="3639974" y="424226"/>
                  <a:pt x="3639974" y="424226"/>
                  <a:pt x="3639974" y="421931"/>
                </a:cubicBezTo>
                <a:cubicBezTo>
                  <a:pt x="3644561" y="421931"/>
                  <a:pt x="3644561" y="424226"/>
                  <a:pt x="3646855" y="419639"/>
                </a:cubicBezTo>
                <a:cubicBezTo>
                  <a:pt x="3646855" y="421931"/>
                  <a:pt x="3646855" y="421931"/>
                  <a:pt x="3649149" y="424226"/>
                </a:cubicBezTo>
                <a:cubicBezTo>
                  <a:pt x="3649149" y="421931"/>
                  <a:pt x="3649149" y="421931"/>
                  <a:pt x="3651442" y="419639"/>
                </a:cubicBezTo>
                <a:cubicBezTo>
                  <a:pt x="3651442" y="419639"/>
                  <a:pt x="3653736" y="419639"/>
                  <a:pt x="3653736" y="419639"/>
                </a:cubicBezTo>
                <a:cubicBezTo>
                  <a:pt x="3653736" y="421931"/>
                  <a:pt x="3653736" y="421931"/>
                  <a:pt x="3653736" y="424226"/>
                </a:cubicBezTo>
                <a:cubicBezTo>
                  <a:pt x="3656030" y="421931"/>
                  <a:pt x="3653736" y="421931"/>
                  <a:pt x="3658323" y="421931"/>
                </a:cubicBezTo>
                <a:cubicBezTo>
                  <a:pt x="3658323" y="421931"/>
                  <a:pt x="3658323" y="419639"/>
                  <a:pt x="3660617" y="417344"/>
                </a:cubicBezTo>
                <a:cubicBezTo>
                  <a:pt x="3660617" y="417344"/>
                  <a:pt x="3660617" y="417344"/>
                  <a:pt x="3660617" y="419639"/>
                </a:cubicBezTo>
                <a:cubicBezTo>
                  <a:pt x="3669792" y="417344"/>
                  <a:pt x="3667498" y="417344"/>
                  <a:pt x="3669792" y="419639"/>
                </a:cubicBezTo>
                <a:cubicBezTo>
                  <a:pt x="3672084" y="419639"/>
                  <a:pt x="3672084" y="417344"/>
                  <a:pt x="3674378" y="417344"/>
                </a:cubicBezTo>
                <a:cubicBezTo>
                  <a:pt x="3676672" y="415052"/>
                  <a:pt x="3676672" y="415052"/>
                  <a:pt x="3678966" y="415052"/>
                </a:cubicBezTo>
                <a:cubicBezTo>
                  <a:pt x="3678966" y="415052"/>
                  <a:pt x="3681259" y="415052"/>
                  <a:pt x="3681259" y="415052"/>
                </a:cubicBezTo>
                <a:cubicBezTo>
                  <a:pt x="3681259" y="415052"/>
                  <a:pt x="3681259" y="415052"/>
                  <a:pt x="3681259" y="417344"/>
                </a:cubicBezTo>
                <a:cubicBezTo>
                  <a:pt x="3676672" y="419639"/>
                  <a:pt x="3674378" y="419639"/>
                  <a:pt x="3672084" y="421931"/>
                </a:cubicBezTo>
                <a:cubicBezTo>
                  <a:pt x="3672084" y="421931"/>
                  <a:pt x="3672084" y="421931"/>
                  <a:pt x="3672084" y="424226"/>
                </a:cubicBezTo>
                <a:cubicBezTo>
                  <a:pt x="3669792" y="426517"/>
                  <a:pt x="3669792" y="428812"/>
                  <a:pt x="3669792" y="431103"/>
                </a:cubicBezTo>
                <a:cubicBezTo>
                  <a:pt x="3667498" y="431103"/>
                  <a:pt x="3667498" y="428812"/>
                  <a:pt x="3667498" y="428812"/>
                </a:cubicBezTo>
                <a:cubicBezTo>
                  <a:pt x="3667498" y="431103"/>
                  <a:pt x="3667498" y="431103"/>
                  <a:pt x="3669792" y="433399"/>
                </a:cubicBezTo>
                <a:cubicBezTo>
                  <a:pt x="3667498" y="431103"/>
                  <a:pt x="3665204" y="431103"/>
                  <a:pt x="3665204" y="431103"/>
                </a:cubicBezTo>
                <a:cubicBezTo>
                  <a:pt x="3665204" y="431103"/>
                  <a:pt x="3662911" y="433399"/>
                  <a:pt x="3662911" y="433399"/>
                </a:cubicBezTo>
                <a:cubicBezTo>
                  <a:pt x="3665204" y="435690"/>
                  <a:pt x="3665204" y="437985"/>
                  <a:pt x="3665204" y="440276"/>
                </a:cubicBezTo>
                <a:cubicBezTo>
                  <a:pt x="3665204" y="440276"/>
                  <a:pt x="3662911" y="437985"/>
                  <a:pt x="3660617" y="435690"/>
                </a:cubicBezTo>
                <a:cubicBezTo>
                  <a:pt x="3660617" y="437985"/>
                  <a:pt x="3660617" y="437985"/>
                  <a:pt x="3660617" y="437985"/>
                </a:cubicBezTo>
                <a:cubicBezTo>
                  <a:pt x="3660617" y="440276"/>
                  <a:pt x="3658323" y="442572"/>
                  <a:pt x="3656030" y="444863"/>
                </a:cubicBezTo>
                <a:lnTo>
                  <a:pt x="3653736" y="444863"/>
                </a:lnTo>
                <a:cubicBezTo>
                  <a:pt x="3651442" y="444863"/>
                  <a:pt x="3651442" y="444863"/>
                  <a:pt x="3651442" y="442572"/>
                </a:cubicBezTo>
                <a:cubicBezTo>
                  <a:pt x="3651442" y="442572"/>
                  <a:pt x="3649149" y="444863"/>
                  <a:pt x="3649149" y="444863"/>
                </a:cubicBezTo>
                <a:cubicBezTo>
                  <a:pt x="3646855" y="447158"/>
                  <a:pt x="3651442" y="447158"/>
                  <a:pt x="3646855" y="451745"/>
                </a:cubicBezTo>
                <a:cubicBezTo>
                  <a:pt x="3646855" y="449449"/>
                  <a:pt x="3646855" y="449449"/>
                  <a:pt x="3642268" y="449449"/>
                </a:cubicBezTo>
                <a:cubicBezTo>
                  <a:pt x="3639974" y="454036"/>
                  <a:pt x="3639974" y="451745"/>
                  <a:pt x="3637681" y="454036"/>
                </a:cubicBezTo>
                <a:cubicBezTo>
                  <a:pt x="3639974" y="454036"/>
                  <a:pt x="3639974" y="454036"/>
                  <a:pt x="3642268" y="456331"/>
                </a:cubicBezTo>
                <a:cubicBezTo>
                  <a:pt x="3637681" y="458622"/>
                  <a:pt x="3642268" y="456331"/>
                  <a:pt x="3639974" y="458622"/>
                </a:cubicBezTo>
                <a:cubicBezTo>
                  <a:pt x="3633093" y="458622"/>
                  <a:pt x="3633093" y="458622"/>
                  <a:pt x="3633093" y="460918"/>
                </a:cubicBezTo>
                <a:cubicBezTo>
                  <a:pt x="3630800" y="458622"/>
                  <a:pt x="3628506" y="456331"/>
                  <a:pt x="3628506" y="454036"/>
                </a:cubicBezTo>
                <a:cubicBezTo>
                  <a:pt x="3626212" y="454036"/>
                  <a:pt x="3626212" y="456331"/>
                  <a:pt x="3626212" y="456331"/>
                </a:cubicBezTo>
                <a:cubicBezTo>
                  <a:pt x="3626212" y="458622"/>
                  <a:pt x="3628506" y="458622"/>
                  <a:pt x="3630800" y="460918"/>
                </a:cubicBezTo>
                <a:cubicBezTo>
                  <a:pt x="3630800" y="460918"/>
                  <a:pt x="3628506" y="463209"/>
                  <a:pt x="3628506" y="463209"/>
                </a:cubicBezTo>
                <a:cubicBezTo>
                  <a:pt x="3628506" y="460918"/>
                  <a:pt x="3626212" y="460918"/>
                  <a:pt x="3626212" y="460918"/>
                </a:cubicBezTo>
                <a:cubicBezTo>
                  <a:pt x="3626212" y="463209"/>
                  <a:pt x="3626212" y="465504"/>
                  <a:pt x="3626212" y="467795"/>
                </a:cubicBezTo>
                <a:cubicBezTo>
                  <a:pt x="3630800" y="465504"/>
                  <a:pt x="3628506" y="467795"/>
                  <a:pt x="3630800" y="467795"/>
                </a:cubicBezTo>
                <a:cubicBezTo>
                  <a:pt x="3630800" y="467795"/>
                  <a:pt x="3633093" y="470086"/>
                  <a:pt x="3633093" y="470086"/>
                </a:cubicBezTo>
                <a:cubicBezTo>
                  <a:pt x="3635387" y="470086"/>
                  <a:pt x="3637681" y="467795"/>
                  <a:pt x="3639974" y="467795"/>
                </a:cubicBezTo>
                <a:cubicBezTo>
                  <a:pt x="3639974" y="470086"/>
                  <a:pt x="3639974" y="470086"/>
                  <a:pt x="3639974" y="470086"/>
                </a:cubicBezTo>
                <a:lnTo>
                  <a:pt x="3637681" y="470086"/>
                </a:lnTo>
                <a:cubicBezTo>
                  <a:pt x="3637681" y="472378"/>
                  <a:pt x="3637681" y="472378"/>
                  <a:pt x="3637681" y="472378"/>
                </a:cubicBezTo>
                <a:cubicBezTo>
                  <a:pt x="3637681" y="472378"/>
                  <a:pt x="3635387" y="474673"/>
                  <a:pt x="3633093" y="474673"/>
                </a:cubicBezTo>
                <a:cubicBezTo>
                  <a:pt x="3633093" y="474673"/>
                  <a:pt x="3633093" y="474673"/>
                  <a:pt x="3630800" y="474673"/>
                </a:cubicBezTo>
                <a:cubicBezTo>
                  <a:pt x="3628506" y="476965"/>
                  <a:pt x="3630800" y="476965"/>
                  <a:pt x="3626212" y="479259"/>
                </a:cubicBezTo>
                <a:lnTo>
                  <a:pt x="3621626" y="479259"/>
                </a:lnTo>
                <a:lnTo>
                  <a:pt x="3617038" y="479259"/>
                </a:lnTo>
                <a:cubicBezTo>
                  <a:pt x="3614744" y="481554"/>
                  <a:pt x="3612451" y="481554"/>
                  <a:pt x="3612451" y="481554"/>
                </a:cubicBezTo>
                <a:cubicBezTo>
                  <a:pt x="3612451" y="483845"/>
                  <a:pt x="3610158" y="483845"/>
                  <a:pt x="3610158" y="483845"/>
                </a:cubicBezTo>
                <a:cubicBezTo>
                  <a:pt x="3614744" y="481554"/>
                  <a:pt x="3619332" y="481554"/>
                  <a:pt x="3621626" y="479259"/>
                </a:cubicBezTo>
                <a:cubicBezTo>
                  <a:pt x="3621626" y="481554"/>
                  <a:pt x="3623919" y="481554"/>
                  <a:pt x="3623919" y="483845"/>
                </a:cubicBezTo>
                <a:cubicBezTo>
                  <a:pt x="3623919" y="483845"/>
                  <a:pt x="3621626" y="483845"/>
                  <a:pt x="3621626" y="483845"/>
                </a:cubicBezTo>
                <a:cubicBezTo>
                  <a:pt x="3621626" y="483845"/>
                  <a:pt x="3619332" y="483845"/>
                  <a:pt x="3619332" y="483845"/>
                </a:cubicBezTo>
                <a:cubicBezTo>
                  <a:pt x="3619332" y="486141"/>
                  <a:pt x="3619332" y="486141"/>
                  <a:pt x="3619332" y="486141"/>
                </a:cubicBezTo>
                <a:cubicBezTo>
                  <a:pt x="3617038" y="486141"/>
                  <a:pt x="3617038" y="486141"/>
                  <a:pt x="3617038" y="486141"/>
                </a:cubicBezTo>
                <a:cubicBezTo>
                  <a:pt x="3617038" y="486141"/>
                  <a:pt x="3617038" y="486141"/>
                  <a:pt x="3614744" y="486141"/>
                </a:cubicBezTo>
                <a:lnTo>
                  <a:pt x="3612451" y="486141"/>
                </a:lnTo>
                <a:cubicBezTo>
                  <a:pt x="3612451" y="486141"/>
                  <a:pt x="3612451" y="486141"/>
                  <a:pt x="3612451" y="488432"/>
                </a:cubicBezTo>
                <a:cubicBezTo>
                  <a:pt x="3619332" y="493015"/>
                  <a:pt x="3630800" y="495310"/>
                  <a:pt x="3619332" y="504483"/>
                </a:cubicBezTo>
                <a:cubicBezTo>
                  <a:pt x="3626212" y="502188"/>
                  <a:pt x="3633093" y="502188"/>
                  <a:pt x="3639974" y="499897"/>
                </a:cubicBezTo>
                <a:cubicBezTo>
                  <a:pt x="3639974" y="502188"/>
                  <a:pt x="3639974" y="502188"/>
                  <a:pt x="3639974" y="504483"/>
                </a:cubicBezTo>
                <a:cubicBezTo>
                  <a:pt x="3642268" y="504483"/>
                  <a:pt x="3642268" y="504483"/>
                  <a:pt x="3642268" y="504483"/>
                </a:cubicBezTo>
                <a:cubicBezTo>
                  <a:pt x="3637681" y="504483"/>
                  <a:pt x="3633093" y="504483"/>
                  <a:pt x="3626212" y="506774"/>
                </a:cubicBezTo>
                <a:cubicBezTo>
                  <a:pt x="3633093" y="509070"/>
                  <a:pt x="3639974" y="513656"/>
                  <a:pt x="3649149" y="509070"/>
                </a:cubicBezTo>
                <a:cubicBezTo>
                  <a:pt x="3649149" y="513656"/>
                  <a:pt x="3646855" y="513656"/>
                  <a:pt x="3642268" y="515947"/>
                </a:cubicBezTo>
                <a:cubicBezTo>
                  <a:pt x="3637681" y="515947"/>
                  <a:pt x="3635387" y="513656"/>
                  <a:pt x="3630800" y="511364"/>
                </a:cubicBezTo>
                <a:cubicBezTo>
                  <a:pt x="3630800" y="515947"/>
                  <a:pt x="3628506" y="520534"/>
                  <a:pt x="3628506" y="525120"/>
                </a:cubicBezTo>
                <a:cubicBezTo>
                  <a:pt x="3628506" y="522829"/>
                  <a:pt x="3626212" y="522829"/>
                  <a:pt x="3626212" y="522829"/>
                </a:cubicBezTo>
                <a:cubicBezTo>
                  <a:pt x="3623919" y="525120"/>
                  <a:pt x="3626212" y="525120"/>
                  <a:pt x="3623919" y="527416"/>
                </a:cubicBezTo>
                <a:cubicBezTo>
                  <a:pt x="3623919" y="527416"/>
                  <a:pt x="3623919" y="527416"/>
                  <a:pt x="3626212" y="529707"/>
                </a:cubicBezTo>
                <a:cubicBezTo>
                  <a:pt x="3626212" y="527416"/>
                  <a:pt x="3626212" y="527416"/>
                  <a:pt x="3626212" y="525120"/>
                </a:cubicBezTo>
                <a:cubicBezTo>
                  <a:pt x="3628506" y="527416"/>
                  <a:pt x="3630800" y="527416"/>
                  <a:pt x="3633093" y="527416"/>
                </a:cubicBezTo>
                <a:cubicBezTo>
                  <a:pt x="3630800" y="529707"/>
                  <a:pt x="3630800" y="529707"/>
                  <a:pt x="3630800" y="529707"/>
                </a:cubicBezTo>
                <a:cubicBezTo>
                  <a:pt x="3630800" y="529707"/>
                  <a:pt x="3630800" y="532002"/>
                  <a:pt x="3628506" y="532002"/>
                </a:cubicBezTo>
                <a:cubicBezTo>
                  <a:pt x="3633093" y="534293"/>
                  <a:pt x="3635387" y="534293"/>
                  <a:pt x="3637681" y="536588"/>
                </a:cubicBezTo>
                <a:cubicBezTo>
                  <a:pt x="3635387" y="538879"/>
                  <a:pt x="3633093" y="538879"/>
                  <a:pt x="3630800" y="541175"/>
                </a:cubicBezTo>
                <a:cubicBezTo>
                  <a:pt x="3635387" y="541175"/>
                  <a:pt x="3637681" y="541175"/>
                  <a:pt x="3639974" y="538879"/>
                </a:cubicBezTo>
                <a:cubicBezTo>
                  <a:pt x="3637681" y="541175"/>
                  <a:pt x="3635387" y="543466"/>
                  <a:pt x="3633093" y="545761"/>
                </a:cubicBezTo>
                <a:cubicBezTo>
                  <a:pt x="3628506" y="545761"/>
                  <a:pt x="3623919" y="545761"/>
                  <a:pt x="3621626" y="545761"/>
                </a:cubicBezTo>
                <a:cubicBezTo>
                  <a:pt x="3621626" y="545761"/>
                  <a:pt x="3621626" y="548052"/>
                  <a:pt x="3623919" y="548052"/>
                </a:cubicBezTo>
                <a:cubicBezTo>
                  <a:pt x="3621626" y="548052"/>
                  <a:pt x="3621626" y="548052"/>
                  <a:pt x="3621626" y="548052"/>
                </a:cubicBezTo>
                <a:cubicBezTo>
                  <a:pt x="3619332" y="548052"/>
                  <a:pt x="3619332" y="548052"/>
                  <a:pt x="3617038" y="548052"/>
                </a:cubicBezTo>
                <a:cubicBezTo>
                  <a:pt x="3619332" y="550348"/>
                  <a:pt x="3619332" y="550348"/>
                  <a:pt x="3619332" y="550348"/>
                </a:cubicBezTo>
                <a:cubicBezTo>
                  <a:pt x="3619332" y="550348"/>
                  <a:pt x="3621626" y="550348"/>
                  <a:pt x="3621626" y="550348"/>
                </a:cubicBezTo>
                <a:cubicBezTo>
                  <a:pt x="3621626" y="550348"/>
                  <a:pt x="3621626" y="550348"/>
                  <a:pt x="3619332" y="552639"/>
                </a:cubicBezTo>
                <a:cubicBezTo>
                  <a:pt x="3621626" y="552639"/>
                  <a:pt x="3623919" y="552639"/>
                  <a:pt x="3626212" y="552639"/>
                </a:cubicBezTo>
                <a:cubicBezTo>
                  <a:pt x="3623919" y="554930"/>
                  <a:pt x="3623919" y="557222"/>
                  <a:pt x="3621626" y="557222"/>
                </a:cubicBezTo>
                <a:cubicBezTo>
                  <a:pt x="3623919" y="557222"/>
                  <a:pt x="3623919" y="557222"/>
                  <a:pt x="3626212" y="557222"/>
                </a:cubicBezTo>
                <a:cubicBezTo>
                  <a:pt x="3623919" y="557222"/>
                  <a:pt x="3621626" y="559516"/>
                  <a:pt x="3619332" y="559516"/>
                </a:cubicBezTo>
                <a:cubicBezTo>
                  <a:pt x="3619332" y="559516"/>
                  <a:pt x="3621626" y="561808"/>
                  <a:pt x="3621626" y="561808"/>
                </a:cubicBezTo>
                <a:cubicBezTo>
                  <a:pt x="3626212" y="559516"/>
                  <a:pt x="3623919" y="559516"/>
                  <a:pt x="3628506" y="559516"/>
                </a:cubicBezTo>
                <a:cubicBezTo>
                  <a:pt x="3628506" y="561808"/>
                  <a:pt x="3626212" y="561808"/>
                  <a:pt x="3626212" y="561808"/>
                </a:cubicBezTo>
                <a:cubicBezTo>
                  <a:pt x="3628506" y="561808"/>
                  <a:pt x="3630800" y="559516"/>
                  <a:pt x="3635387" y="557222"/>
                </a:cubicBezTo>
                <a:cubicBezTo>
                  <a:pt x="3635387" y="557222"/>
                  <a:pt x="3635387" y="557222"/>
                  <a:pt x="3633093" y="557222"/>
                </a:cubicBezTo>
                <a:cubicBezTo>
                  <a:pt x="3630800" y="557222"/>
                  <a:pt x="3630800" y="557222"/>
                  <a:pt x="3628506" y="557222"/>
                </a:cubicBezTo>
                <a:cubicBezTo>
                  <a:pt x="3637681" y="554930"/>
                  <a:pt x="3633093" y="557222"/>
                  <a:pt x="3642268" y="552639"/>
                </a:cubicBezTo>
                <a:cubicBezTo>
                  <a:pt x="3642268" y="552639"/>
                  <a:pt x="3642268" y="552639"/>
                  <a:pt x="3642268" y="554930"/>
                </a:cubicBezTo>
                <a:cubicBezTo>
                  <a:pt x="3642268" y="554930"/>
                  <a:pt x="3639974" y="557222"/>
                  <a:pt x="3639974" y="559516"/>
                </a:cubicBezTo>
                <a:cubicBezTo>
                  <a:pt x="3642268" y="557222"/>
                  <a:pt x="3639974" y="559516"/>
                  <a:pt x="3644561" y="557222"/>
                </a:cubicBezTo>
                <a:cubicBezTo>
                  <a:pt x="3644561" y="557222"/>
                  <a:pt x="3642268" y="557222"/>
                  <a:pt x="3642268" y="554930"/>
                </a:cubicBezTo>
                <a:cubicBezTo>
                  <a:pt x="3644561" y="554930"/>
                  <a:pt x="3649149" y="552639"/>
                  <a:pt x="3651442" y="552639"/>
                </a:cubicBezTo>
                <a:cubicBezTo>
                  <a:pt x="3653736" y="552639"/>
                  <a:pt x="3653736" y="554930"/>
                  <a:pt x="3656030" y="554930"/>
                </a:cubicBezTo>
                <a:cubicBezTo>
                  <a:pt x="3656030" y="554930"/>
                  <a:pt x="3656030" y="557222"/>
                  <a:pt x="3656030" y="557222"/>
                </a:cubicBezTo>
                <a:cubicBezTo>
                  <a:pt x="3651442" y="557222"/>
                  <a:pt x="3653736" y="557222"/>
                  <a:pt x="3653736" y="554930"/>
                </a:cubicBezTo>
                <a:cubicBezTo>
                  <a:pt x="3651442" y="554930"/>
                  <a:pt x="3649149" y="554930"/>
                  <a:pt x="3649149" y="554930"/>
                </a:cubicBezTo>
                <a:cubicBezTo>
                  <a:pt x="3646855" y="557222"/>
                  <a:pt x="3644561" y="559516"/>
                  <a:pt x="3642268" y="559516"/>
                </a:cubicBezTo>
                <a:cubicBezTo>
                  <a:pt x="3642268" y="559516"/>
                  <a:pt x="3642268" y="561808"/>
                  <a:pt x="3642268" y="561808"/>
                </a:cubicBezTo>
                <a:cubicBezTo>
                  <a:pt x="3644561" y="561808"/>
                  <a:pt x="3644561" y="561808"/>
                  <a:pt x="3644561" y="561808"/>
                </a:cubicBezTo>
                <a:cubicBezTo>
                  <a:pt x="3644561" y="561808"/>
                  <a:pt x="3646855" y="561808"/>
                  <a:pt x="3646855" y="561808"/>
                </a:cubicBezTo>
                <a:cubicBezTo>
                  <a:pt x="3646855" y="561808"/>
                  <a:pt x="3644561" y="561808"/>
                  <a:pt x="3644561" y="559516"/>
                </a:cubicBezTo>
                <a:cubicBezTo>
                  <a:pt x="3649149" y="559516"/>
                  <a:pt x="3651442" y="559516"/>
                  <a:pt x="3653736" y="559516"/>
                </a:cubicBezTo>
                <a:cubicBezTo>
                  <a:pt x="3658323" y="559516"/>
                  <a:pt x="3660617" y="557222"/>
                  <a:pt x="3665204" y="557222"/>
                </a:cubicBezTo>
                <a:cubicBezTo>
                  <a:pt x="3665204" y="557222"/>
                  <a:pt x="3665204" y="557222"/>
                  <a:pt x="3667498" y="557222"/>
                </a:cubicBezTo>
                <a:cubicBezTo>
                  <a:pt x="3665204" y="559516"/>
                  <a:pt x="3665204" y="559516"/>
                  <a:pt x="3662911" y="559516"/>
                </a:cubicBezTo>
                <a:cubicBezTo>
                  <a:pt x="3676672" y="559516"/>
                  <a:pt x="3697315" y="548052"/>
                  <a:pt x="3704196" y="548052"/>
                </a:cubicBezTo>
                <a:cubicBezTo>
                  <a:pt x="3701902" y="550348"/>
                  <a:pt x="3701902" y="550348"/>
                  <a:pt x="3701902" y="550348"/>
                </a:cubicBezTo>
                <a:cubicBezTo>
                  <a:pt x="3706489" y="548052"/>
                  <a:pt x="3711077" y="545761"/>
                  <a:pt x="3717958" y="545761"/>
                </a:cubicBezTo>
                <a:cubicBezTo>
                  <a:pt x="3713370" y="548052"/>
                  <a:pt x="3708783" y="550348"/>
                  <a:pt x="3704196" y="552639"/>
                </a:cubicBezTo>
                <a:cubicBezTo>
                  <a:pt x="3715664" y="550348"/>
                  <a:pt x="3724838" y="548052"/>
                  <a:pt x="3736306" y="545761"/>
                </a:cubicBezTo>
                <a:cubicBezTo>
                  <a:pt x="3731719" y="548052"/>
                  <a:pt x="3724838" y="552639"/>
                  <a:pt x="3717958" y="554930"/>
                </a:cubicBezTo>
                <a:cubicBezTo>
                  <a:pt x="3720251" y="554930"/>
                  <a:pt x="3720251" y="554930"/>
                  <a:pt x="3722544" y="554930"/>
                </a:cubicBezTo>
                <a:cubicBezTo>
                  <a:pt x="3715664" y="557222"/>
                  <a:pt x="3711077" y="561808"/>
                  <a:pt x="3704196" y="564103"/>
                </a:cubicBezTo>
                <a:cubicBezTo>
                  <a:pt x="3706489" y="564103"/>
                  <a:pt x="3711077" y="564103"/>
                  <a:pt x="3713370" y="561808"/>
                </a:cubicBezTo>
                <a:cubicBezTo>
                  <a:pt x="3706489" y="566395"/>
                  <a:pt x="3699608" y="568689"/>
                  <a:pt x="3692727" y="570981"/>
                </a:cubicBezTo>
                <a:cubicBezTo>
                  <a:pt x="3699608" y="573276"/>
                  <a:pt x="3704196" y="570981"/>
                  <a:pt x="3713370" y="566395"/>
                </a:cubicBezTo>
                <a:cubicBezTo>
                  <a:pt x="3713370" y="568689"/>
                  <a:pt x="3713370" y="568689"/>
                  <a:pt x="3715664" y="568689"/>
                </a:cubicBezTo>
                <a:cubicBezTo>
                  <a:pt x="3715664" y="568689"/>
                  <a:pt x="3713370" y="570981"/>
                  <a:pt x="3713370" y="570981"/>
                </a:cubicBezTo>
                <a:lnTo>
                  <a:pt x="3720251" y="570981"/>
                </a:lnTo>
                <a:cubicBezTo>
                  <a:pt x="3720251" y="570981"/>
                  <a:pt x="3722544" y="570981"/>
                  <a:pt x="3722544" y="573276"/>
                </a:cubicBezTo>
                <a:cubicBezTo>
                  <a:pt x="3720251" y="573276"/>
                  <a:pt x="3717958" y="575568"/>
                  <a:pt x="3715664" y="575568"/>
                </a:cubicBezTo>
                <a:cubicBezTo>
                  <a:pt x="3715664" y="577862"/>
                  <a:pt x="3715664" y="580154"/>
                  <a:pt x="3717958" y="582445"/>
                </a:cubicBezTo>
                <a:cubicBezTo>
                  <a:pt x="3720251" y="577862"/>
                  <a:pt x="3727132" y="577862"/>
                  <a:pt x="3724838" y="582445"/>
                </a:cubicBezTo>
                <a:cubicBezTo>
                  <a:pt x="3727132" y="580154"/>
                  <a:pt x="3727132" y="580154"/>
                  <a:pt x="3729426" y="580154"/>
                </a:cubicBezTo>
                <a:cubicBezTo>
                  <a:pt x="3727132" y="580154"/>
                  <a:pt x="3724838" y="577862"/>
                  <a:pt x="3724838" y="577862"/>
                </a:cubicBezTo>
                <a:cubicBezTo>
                  <a:pt x="3731719" y="577862"/>
                  <a:pt x="3734012" y="575568"/>
                  <a:pt x="3738600" y="575568"/>
                </a:cubicBezTo>
                <a:cubicBezTo>
                  <a:pt x="3738600" y="575568"/>
                  <a:pt x="3738600" y="577862"/>
                  <a:pt x="3736306" y="577862"/>
                </a:cubicBezTo>
                <a:cubicBezTo>
                  <a:pt x="3738600" y="577862"/>
                  <a:pt x="3740893" y="577862"/>
                  <a:pt x="3740893" y="575568"/>
                </a:cubicBezTo>
                <a:cubicBezTo>
                  <a:pt x="3743187" y="575568"/>
                  <a:pt x="3743187" y="577862"/>
                  <a:pt x="3745481" y="577862"/>
                </a:cubicBezTo>
                <a:cubicBezTo>
                  <a:pt x="3740893" y="580154"/>
                  <a:pt x="3736306" y="582445"/>
                  <a:pt x="3729426" y="584741"/>
                </a:cubicBezTo>
                <a:cubicBezTo>
                  <a:pt x="3729426" y="584741"/>
                  <a:pt x="3729426" y="582445"/>
                  <a:pt x="3729426" y="582445"/>
                </a:cubicBezTo>
                <a:cubicBezTo>
                  <a:pt x="3731719" y="582445"/>
                  <a:pt x="3731719" y="582445"/>
                  <a:pt x="3734012" y="580154"/>
                </a:cubicBezTo>
                <a:cubicBezTo>
                  <a:pt x="3734012" y="580154"/>
                  <a:pt x="3734012" y="580154"/>
                  <a:pt x="3731719" y="580154"/>
                </a:cubicBezTo>
                <a:cubicBezTo>
                  <a:pt x="3729426" y="582445"/>
                  <a:pt x="3724838" y="582445"/>
                  <a:pt x="3722544" y="584741"/>
                </a:cubicBezTo>
                <a:cubicBezTo>
                  <a:pt x="3722544" y="584741"/>
                  <a:pt x="3724838" y="584741"/>
                  <a:pt x="3727132" y="584741"/>
                </a:cubicBezTo>
                <a:cubicBezTo>
                  <a:pt x="3729426" y="584741"/>
                  <a:pt x="3729426" y="584741"/>
                  <a:pt x="3729426" y="584741"/>
                </a:cubicBezTo>
                <a:lnTo>
                  <a:pt x="3705256" y="597969"/>
                </a:lnTo>
                <a:lnTo>
                  <a:pt x="3705256" y="597812"/>
                </a:lnTo>
                <a:cubicBezTo>
                  <a:pt x="3702449" y="597812"/>
                  <a:pt x="3702449" y="597812"/>
                  <a:pt x="3702449" y="597812"/>
                </a:cubicBezTo>
                <a:lnTo>
                  <a:pt x="3704063" y="598622"/>
                </a:lnTo>
                <a:lnTo>
                  <a:pt x="3702188" y="599647"/>
                </a:lnTo>
                <a:cubicBezTo>
                  <a:pt x="3692727" y="604804"/>
                  <a:pt x="3684700" y="609964"/>
                  <a:pt x="3683553" y="614550"/>
                </a:cubicBezTo>
                <a:cubicBezTo>
                  <a:pt x="3697315" y="609964"/>
                  <a:pt x="3711077" y="603086"/>
                  <a:pt x="3724838" y="598501"/>
                </a:cubicBezTo>
                <a:cubicBezTo>
                  <a:pt x="3724838" y="600793"/>
                  <a:pt x="3724838" y="600793"/>
                  <a:pt x="3722544" y="600793"/>
                </a:cubicBezTo>
                <a:cubicBezTo>
                  <a:pt x="3727132" y="600793"/>
                  <a:pt x="3729426" y="598501"/>
                  <a:pt x="3731719" y="596206"/>
                </a:cubicBezTo>
                <a:cubicBezTo>
                  <a:pt x="3731719" y="598501"/>
                  <a:pt x="3731719" y="598501"/>
                  <a:pt x="3731719" y="598501"/>
                </a:cubicBezTo>
                <a:cubicBezTo>
                  <a:pt x="3736306" y="596206"/>
                  <a:pt x="3736306" y="596206"/>
                  <a:pt x="3740893" y="593915"/>
                </a:cubicBezTo>
                <a:cubicBezTo>
                  <a:pt x="3743187" y="593915"/>
                  <a:pt x="3743187" y="596206"/>
                  <a:pt x="3745481" y="598501"/>
                </a:cubicBezTo>
                <a:cubicBezTo>
                  <a:pt x="3745481" y="596206"/>
                  <a:pt x="3747774" y="596206"/>
                  <a:pt x="3747774" y="593915"/>
                </a:cubicBezTo>
                <a:cubicBezTo>
                  <a:pt x="3747774" y="593915"/>
                  <a:pt x="3745481" y="593915"/>
                  <a:pt x="3745481" y="593915"/>
                </a:cubicBezTo>
                <a:cubicBezTo>
                  <a:pt x="3747774" y="591618"/>
                  <a:pt x="3752362" y="591618"/>
                  <a:pt x="3756949" y="589327"/>
                </a:cubicBezTo>
                <a:cubicBezTo>
                  <a:pt x="3754655" y="591618"/>
                  <a:pt x="3754655" y="593915"/>
                  <a:pt x="3752362" y="596206"/>
                </a:cubicBezTo>
                <a:cubicBezTo>
                  <a:pt x="3752362" y="596206"/>
                  <a:pt x="3752362" y="598501"/>
                  <a:pt x="3752362" y="598501"/>
                </a:cubicBezTo>
                <a:cubicBezTo>
                  <a:pt x="3750068" y="598501"/>
                  <a:pt x="3747774" y="603086"/>
                  <a:pt x="3747774" y="598501"/>
                </a:cubicBezTo>
                <a:cubicBezTo>
                  <a:pt x="3745481" y="603086"/>
                  <a:pt x="3750068" y="600793"/>
                  <a:pt x="3752362" y="603086"/>
                </a:cubicBezTo>
                <a:cubicBezTo>
                  <a:pt x="3752362" y="605377"/>
                  <a:pt x="3754655" y="607673"/>
                  <a:pt x="3752362" y="612259"/>
                </a:cubicBezTo>
                <a:lnTo>
                  <a:pt x="3756949" y="612259"/>
                </a:lnTo>
                <a:cubicBezTo>
                  <a:pt x="3759243" y="614550"/>
                  <a:pt x="3759243" y="614550"/>
                  <a:pt x="3756949" y="616847"/>
                </a:cubicBezTo>
                <a:cubicBezTo>
                  <a:pt x="3759243" y="616847"/>
                  <a:pt x="3761536" y="616847"/>
                  <a:pt x="3763830" y="616847"/>
                </a:cubicBezTo>
                <a:cubicBezTo>
                  <a:pt x="3761536" y="614550"/>
                  <a:pt x="3761536" y="616847"/>
                  <a:pt x="3761536" y="614550"/>
                </a:cubicBezTo>
                <a:cubicBezTo>
                  <a:pt x="3763830" y="614550"/>
                  <a:pt x="3763830" y="614550"/>
                  <a:pt x="3763830" y="614550"/>
                </a:cubicBezTo>
                <a:cubicBezTo>
                  <a:pt x="3764976" y="613404"/>
                  <a:pt x="3764976" y="613404"/>
                  <a:pt x="3765550" y="613404"/>
                </a:cubicBezTo>
                <a:lnTo>
                  <a:pt x="3770711" y="612259"/>
                </a:lnTo>
                <a:lnTo>
                  <a:pt x="3775298" y="609964"/>
                </a:lnTo>
                <a:cubicBezTo>
                  <a:pt x="3773004" y="609964"/>
                  <a:pt x="3770711" y="609964"/>
                  <a:pt x="3768417" y="609964"/>
                </a:cubicBezTo>
                <a:cubicBezTo>
                  <a:pt x="3779886" y="607673"/>
                  <a:pt x="3775298" y="609964"/>
                  <a:pt x="3784472" y="605377"/>
                </a:cubicBezTo>
                <a:cubicBezTo>
                  <a:pt x="3784472" y="605377"/>
                  <a:pt x="3784472" y="605377"/>
                  <a:pt x="3784472" y="607673"/>
                </a:cubicBezTo>
                <a:cubicBezTo>
                  <a:pt x="3782178" y="609964"/>
                  <a:pt x="3782178" y="609964"/>
                  <a:pt x="3782178" y="612259"/>
                </a:cubicBezTo>
                <a:cubicBezTo>
                  <a:pt x="3783326" y="611110"/>
                  <a:pt x="3783326" y="611110"/>
                  <a:pt x="3783612" y="611396"/>
                </a:cubicBezTo>
                <a:lnTo>
                  <a:pt x="3784964" y="611766"/>
                </a:lnTo>
                <a:lnTo>
                  <a:pt x="3784472" y="612259"/>
                </a:lnTo>
                <a:cubicBezTo>
                  <a:pt x="3784472" y="614550"/>
                  <a:pt x="3784472" y="614550"/>
                  <a:pt x="3784472" y="614550"/>
                </a:cubicBezTo>
                <a:cubicBezTo>
                  <a:pt x="3786766" y="614550"/>
                  <a:pt x="3786766" y="616847"/>
                  <a:pt x="3789059" y="616847"/>
                </a:cubicBezTo>
                <a:cubicBezTo>
                  <a:pt x="3789059" y="616847"/>
                  <a:pt x="3789059" y="616847"/>
                  <a:pt x="3791353" y="616847"/>
                </a:cubicBezTo>
                <a:cubicBezTo>
                  <a:pt x="3789059" y="616847"/>
                  <a:pt x="3789059" y="619138"/>
                  <a:pt x="3789059" y="619138"/>
                </a:cubicBezTo>
                <a:cubicBezTo>
                  <a:pt x="3784472" y="616847"/>
                  <a:pt x="3782178" y="614550"/>
                  <a:pt x="3779886" y="614550"/>
                </a:cubicBezTo>
                <a:cubicBezTo>
                  <a:pt x="3777592" y="616847"/>
                  <a:pt x="3775298" y="619138"/>
                  <a:pt x="3773004" y="621434"/>
                </a:cubicBezTo>
                <a:cubicBezTo>
                  <a:pt x="3775298" y="619138"/>
                  <a:pt x="3777592" y="619138"/>
                  <a:pt x="3779886" y="619138"/>
                </a:cubicBezTo>
                <a:cubicBezTo>
                  <a:pt x="3775298" y="621434"/>
                  <a:pt x="3777592" y="621434"/>
                  <a:pt x="3775298" y="626016"/>
                </a:cubicBezTo>
                <a:cubicBezTo>
                  <a:pt x="3773004" y="623725"/>
                  <a:pt x="3773004" y="623725"/>
                  <a:pt x="3773004" y="623725"/>
                </a:cubicBezTo>
                <a:cubicBezTo>
                  <a:pt x="3770711" y="623725"/>
                  <a:pt x="3770711" y="619138"/>
                  <a:pt x="3768417" y="619138"/>
                </a:cubicBezTo>
                <a:cubicBezTo>
                  <a:pt x="3768417" y="621434"/>
                  <a:pt x="3768417" y="621434"/>
                  <a:pt x="3768417" y="623725"/>
                </a:cubicBezTo>
                <a:lnTo>
                  <a:pt x="3770711" y="623725"/>
                </a:lnTo>
                <a:cubicBezTo>
                  <a:pt x="3773004" y="623725"/>
                  <a:pt x="3773004" y="626016"/>
                  <a:pt x="3775298" y="626016"/>
                </a:cubicBezTo>
                <a:cubicBezTo>
                  <a:pt x="3766124" y="637483"/>
                  <a:pt x="3761536" y="632896"/>
                  <a:pt x="3756949" y="639774"/>
                </a:cubicBezTo>
                <a:cubicBezTo>
                  <a:pt x="3759243" y="642070"/>
                  <a:pt x="3759243" y="644361"/>
                  <a:pt x="3759243" y="644361"/>
                </a:cubicBezTo>
                <a:cubicBezTo>
                  <a:pt x="3759243" y="644361"/>
                  <a:pt x="3761536" y="644361"/>
                  <a:pt x="3763830" y="644361"/>
                </a:cubicBezTo>
                <a:cubicBezTo>
                  <a:pt x="3759243" y="646657"/>
                  <a:pt x="3756949" y="646657"/>
                  <a:pt x="3752362" y="648948"/>
                </a:cubicBezTo>
                <a:cubicBezTo>
                  <a:pt x="3754655" y="646657"/>
                  <a:pt x="3754655" y="644361"/>
                  <a:pt x="3756949" y="642070"/>
                </a:cubicBezTo>
                <a:cubicBezTo>
                  <a:pt x="3752362" y="642070"/>
                  <a:pt x="3754655" y="644361"/>
                  <a:pt x="3754655" y="639774"/>
                </a:cubicBezTo>
                <a:cubicBezTo>
                  <a:pt x="3752362" y="642070"/>
                  <a:pt x="3747774" y="646657"/>
                  <a:pt x="3745481" y="648948"/>
                </a:cubicBezTo>
                <a:cubicBezTo>
                  <a:pt x="3747774" y="646657"/>
                  <a:pt x="3750068" y="646657"/>
                  <a:pt x="3752362" y="644361"/>
                </a:cubicBezTo>
                <a:cubicBezTo>
                  <a:pt x="3752362" y="646657"/>
                  <a:pt x="3752362" y="648948"/>
                  <a:pt x="3750068" y="648948"/>
                </a:cubicBezTo>
                <a:cubicBezTo>
                  <a:pt x="3750068" y="648948"/>
                  <a:pt x="3747774" y="648948"/>
                  <a:pt x="3747774" y="648948"/>
                </a:cubicBezTo>
                <a:cubicBezTo>
                  <a:pt x="3747774" y="651244"/>
                  <a:pt x="3750068" y="648948"/>
                  <a:pt x="3747774" y="653535"/>
                </a:cubicBezTo>
                <a:cubicBezTo>
                  <a:pt x="3745481" y="653535"/>
                  <a:pt x="3745481" y="653535"/>
                  <a:pt x="3745481" y="651244"/>
                </a:cubicBezTo>
                <a:cubicBezTo>
                  <a:pt x="3743187" y="655828"/>
                  <a:pt x="3738600" y="658119"/>
                  <a:pt x="3736306" y="660411"/>
                </a:cubicBezTo>
                <a:cubicBezTo>
                  <a:pt x="3734012" y="662706"/>
                  <a:pt x="3729426" y="665002"/>
                  <a:pt x="3727132" y="667293"/>
                </a:cubicBezTo>
                <a:cubicBezTo>
                  <a:pt x="3722544" y="669589"/>
                  <a:pt x="3715664" y="683345"/>
                  <a:pt x="3717958" y="683345"/>
                </a:cubicBezTo>
                <a:cubicBezTo>
                  <a:pt x="3715664" y="685636"/>
                  <a:pt x="3715664" y="683345"/>
                  <a:pt x="3720251" y="685636"/>
                </a:cubicBezTo>
                <a:cubicBezTo>
                  <a:pt x="3717958" y="685636"/>
                  <a:pt x="3717958" y="687930"/>
                  <a:pt x="3720251" y="687930"/>
                </a:cubicBezTo>
                <a:cubicBezTo>
                  <a:pt x="3717958" y="687930"/>
                  <a:pt x="3715664" y="690221"/>
                  <a:pt x="3713370" y="690221"/>
                </a:cubicBezTo>
                <a:cubicBezTo>
                  <a:pt x="3713370" y="690221"/>
                  <a:pt x="3715664" y="690221"/>
                  <a:pt x="3715664" y="692517"/>
                </a:cubicBezTo>
                <a:cubicBezTo>
                  <a:pt x="3717958" y="690221"/>
                  <a:pt x="3717958" y="690221"/>
                  <a:pt x="3720251" y="687930"/>
                </a:cubicBezTo>
                <a:cubicBezTo>
                  <a:pt x="3720251" y="687930"/>
                  <a:pt x="3724838" y="687930"/>
                  <a:pt x="3727132" y="690221"/>
                </a:cubicBezTo>
                <a:cubicBezTo>
                  <a:pt x="3724838" y="690221"/>
                  <a:pt x="3722544" y="692517"/>
                  <a:pt x="3720251" y="692517"/>
                </a:cubicBezTo>
                <a:cubicBezTo>
                  <a:pt x="3720251" y="692517"/>
                  <a:pt x="3720251" y="692517"/>
                  <a:pt x="3720251" y="690221"/>
                </a:cubicBezTo>
                <a:cubicBezTo>
                  <a:pt x="3720251" y="692517"/>
                  <a:pt x="3717958" y="692517"/>
                  <a:pt x="3717958" y="692517"/>
                </a:cubicBezTo>
                <a:cubicBezTo>
                  <a:pt x="3717958" y="692517"/>
                  <a:pt x="3717958" y="692517"/>
                  <a:pt x="3717958" y="694808"/>
                </a:cubicBezTo>
                <a:cubicBezTo>
                  <a:pt x="3722544" y="694808"/>
                  <a:pt x="3724838" y="692517"/>
                  <a:pt x="3727132" y="692517"/>
                </a:cubicBezTo>
                <a:cubicBezTo>
                  <a:pt x="3724838" y="694808"/>
                  <a:pt x="3724838" y="694808"/>
                  <a:pt x="3722544" y="697104"/>
                </a:cubicBezTo>
                <a:cubicBezTo>
                  <a:pt x="3722544" y="697104"/>
                  <a:pt x="3731719" y="692517"/>
                  <a:pt x="3731719" y="694808"/>
                </a:cubicBezTo>
                <a:cubicBezTo>
                  <a:pt x="3731719" y="697104"/>
                  <a:pt x="3729426" y="699395"/>
                  <a:pt x="3729426" y="701691"/>
                </a:cubicBezTo>
                <a:cubicBezTo>
                  <a:pt x="3729426" y="701691"/>
                  <a:pt x="3731719" y="699395"/>
                  <a:pt x="3734012" y="699395"/>
                </a:cubicBezTo>
                <a:lnTo>
                  <a:pt x="3719418" y="709820"/>
                </a:lnTo>
                <a:lnTo>
                  <a:pt x="3717958" y="710862"/>
                </a:lnTo>
                <a:cubicBezTo>
                  <a:pt x="3722544" y="710862"/>
                  <a:pt x="3724838" y="713158"/>
                  <a:pt x="3727132" y="713158"/>
                </a:cubicBezTo>
                <a:cubicBezTo>
                  <a:pt x="3724838" y="715449"/>
                  <a:pt x="3727132" y="713158"/>
                  <a:pt x="3724838" y="715449"/>
                </a:cubicBezTo>
                <a:cubicBezTo>
                  <a:pt x="3727132" y="714303"/>
                  <a:pt x="3727705" y="714303"/>
                  <a:pt x="3727992" y="714585"/>
                </a:cubicBezTo>
                <a:lnTo>
                  <a:pt x="3729426" y="715449"/>
                </a:lnTo>
                <a:lnTo>
                  <a:pt x="3734012" y="713158"/>
                </a:lnTo>
                <a:cubicBezTo>
                  <a:pt x="3731719" y="713158"/>
                  <a:pt x="3729426" y="713158"/>
                  <a:pt x="3729426" y="713158"/>
                </a:cubicBezTo>
                <a:cubicBezTo>
                  <a:pt x="3729426" y="710862"/>
                  <a:pt x="3729426" y="710862"/>
                  <a:pt x="3729426" y="710862"/>
                </a:cubicBezTo>
                <a:cubicBezTo>
                  <a:pt x="3734012" y="713158"/>
                  <a:pt x="3736306" y="710862"/>
                  <a:pt x="3736306" y="715449"/>
                </a:cubicBezTo>
                <a:cubicBezTo>
                  <a:pt x="3738600" y="713158"/>
                  <a:pt x="3740893" y="713158"/>
                  <a:pt x="3740893" y="713158"/>
                </a:cubicBezTo>
                <a:cubicBezTo>
                  <a:pt x="3740893" y="713158"/>
                  <a:pt x="3740893" y="715449"/>
                  <a:pt x="3740893" y="715449"/>
                </a:cubicBezTo>
                <a:cubicBezTo>
                  <a:pt x="3740893" y="715449"/>
                  <a:pt x="3736306" y="720036"/>
                  <a:pt x="3736306" y="722327"/>
                </a:cubicBezTo>
                <a:cubicBezTo>
                  <a:pt x="3736306" y="724623"/>
                  <a:pt x="3736306" y="729205"/>
                  <a:pt x="3734012" y="733791"/>
                </a:cubicBezTo>
                <a:cubicBezTo>
                  <a:pt x="3738600" y="731500"/>
                  <a:pt x="3736306" y="733791"/>
                  <a:pt x="3738600" y="733791"/>
                </a:cubicBezTo>
                <a:cubicBezTo>
                  <a:pt x="3738600" y="733791"/>
                  <a:pt x="3740893" y="733791"/>
                  <a:pt x="3740893" y="733791"/>
                </a:cubicBezTo>
                <a:cubicBezTo>
                  <a:pt x="3736306" y="738381"/>
                  <a:pt x="3734012" y="738381"/>
                  <a:pt x="3736306" y="740672"/>
                </a:cubicBezTo>
                <a:cubicBezTo>
                  <a:pt x="3734012" y="742963"/>
                  <a:pt x="3734012" y="749845"/>
                  <a:pt x="3738600" y="752137"/>
                </a:cubicBezTo>
                <a:cubicBezTo>
                  <a:pt x="3731719" y="756723"/>
                  <a:pt x="3734012" y="759016"/>
                  <a:pt x="3734012" y="761310"/>
                </a:cubicBezTo>
                <a:cubicBezTo>
                  <a:pt x="3734012" y="761310"/>
                  <a:pt x="3736306" y="761310"/>
                  <a:pt x="3738600" y="759016"/>
                </a:cubicBezTo>
                <a:cubicBezTo>
                  <a:pt x="3738600" y="761310"/>
                  <a:pt x="3736306" y="763604"/>
                  <a:pt x="3736306" y="763604"/>
                </a:cubicBezTo>
                <a:cubicBezTo>
                  <a:pt x="3734012" y="765896"/>
                  <a:pt x="3734012" y="768189"/>
                  <a:pt x="3731719" y="770483"/>
                </a:cubicBezTo>
                <a:cubicBezTo>
                  <a:pt x="3734012" y="772778"/>
                  <a:pt x="3736306" y="772778"/>
                  <a:pt x="3738600" y="775070"/>
                </a:cubicBezTo>
                <a:cubicBezTo>
                  <a:pt x="3729426" y="779656"/>
                  <a:pt x="3724838" y="786531"/>
                  <a:pt x="3727132" y="786531"/>
                </a:cubicBezTo>
                <a:cubicBezTo>
                  <a:pt x="3727132" y="786531"/>
                  <a:pt x="3727132" y="788823"/>
                  <a:pt x="3727132" y="788823"/>
                </a:cubicBezTo>
                <a:cubicBezTo>
                  <a:pt x="3729426" y="791115"/>
                  <a:pt x="3729426" y="791115"/>
                  <a:pt x="3727132" y="795702"/>
                </a:cubicBezTo>
                <a:cubicBezTo>
                  <a:pt x="3731719" y="795702"/>
                  <a:pt x="3731719" y="793410"/>
                  <a:pt x="3736306" y="791115"/>
                </a:cubicBezTo>
                <a:cubicBezTo>
                  <a:pt x="3734012" y="793410"/>
                  <a:pt x="3734012" y="793410"/>
                  <a:pt x="3731719" y="795702"/>
                </a:cubicBezTo>
                <a:cubicBezTo>
                  <a:pt x="3736306" y="795702"/>
                  <a:pt x="3731719" y="800288"/>
                  <a:pt x="3729426" y="802581"/>
                </a:cubicBezTo>
                <a:cubicBezTo>
                  <a:pt x="3734012" y="800288"/>
                  <a:pt x="3743187" y="802581"/>
                  <a:pt x="3743187" y="809460"/>
                </a:cubicBezTo>
                <a:cubicBezTo>
                  <a:pt x="3743187" y="809460"/>
                  <a:pt x="3745481" y="807168"/>
                  <a:pt x="3747774" y="807168"/>
                </a:cubicBezTo>
                <a:cubicBezTo>
                  <a:pt x="3747774" y="811754"/>
                  <a:pt x="3745481" y="814047"/>
                  <a:pt x="3745481" y="816339"/>
                </a:cubicBezTo>
                <a:cubicBezTo>
                  <a:pt x="3747774" y="816339"/>
                  <a:pt x="3750068" y="816339"/>
                  <a:pt x="3752362" y="816339"/>
                </a:cubicBezTo>
                <a:cubicBezTo>
                  <a:pt x="3750068" y="818634"/>
                  <a:pt x="3750068" y="820926"/>
                  <a:pt x="3750068" y="823218"/>
                </a:cubicBezTo>
                <a:cubicBezTo>
                  <a:pt x="3773004" y="814047"/>
                  <a:pt x="3795940" y="802581"/>
                  <a:pt x="3818877" y="793410"/>
                </a:cubicBezTo>
                <a:cubicBezTo>
                  <a:pt x="3841812" y="781944"/>
                  <a:pt x="3885392" y="763604"/>
                  <a:pt x="3933558" y="745259"/>
                </a:cubicBezTo>
                <a:cubicBezTo>
                  <a:pt x="3990898" y="720036"/>
                  <a:pt x="4114753" y="674172"/>
                  <a:pt x="4206498" y="646657"/>
                </a:cubicBezTo>
                <a:cubicBezTo>
                  <a:pt x="4197324" y="626016"/>
                  <a:pt x="4181269" y="598501"/>
                  <a:pt x="4188150" y="607673"/>
                </a:cubicBezTo>
                <a:cubicBezTo>
                  <a:pt x="4190443" y="607673"/>
                  <a:pt x="4192737" y="607673"/>
                  <a:pt x="4195030" y="607673"/>
                </a:cubicBezTo>
                <a:cubicBezTo>
                  <a:pt x="4192737" y="609964"/>
                  <a:pt x="4192737" y="609964"/>
                  <a:pt x="4190443" y="612259"/>
                </a:cubicBezTo>
                <a:cubicBezTo>
                  <a:pt x="4197324" y="628314"/>
                  <a:pt x="4204204" y="630603"/>
                  <a:pt x="4217966" y="644361"/>
                </a:cubicBezTo>
                <a:cubicBezTo>
                  <a:pt x="4220260" y="644361"/>
                  <a:pt x="4222554" y="642070"/>
                  <a:pt x="4222554" y="642070"/>
                </a:cubicBezTo>
                <a:cubicBezTo>
                  <a:pt x="4293656" y="621434"/>
                  <a:pt x="4362464" y="598501"/>
                  <a:pt x="4433567" y="575568"/>
                </a:cubicBezTo>
                <a:cubicBezTo>
                  <a:pt x="4456503" y="570981"/>
                  <a:pt x="4484026" y="557222"/>
                  <a:pt x="4502376" y="554930"/>
                </a:cubicBezTo>
                <a:cubicBezTo>
                  <a:pt x="4502376" y="554930"/>
                  <a:pt x="4502376" y="557222"/>
                  <a:pt x="4502376" y="557222"/>
                </a:cubicBezTo>
                <a:cubicBezTo>
                  <a:pt x="4490907" y="559516"/>
                  <a:pt x="4431274" y="577862"/>
                  <a:pt x="4426686" y="587032"/>
                </a:cubicBezTo>
                <a:cubicBezTo>
                  <a:pt x="4451916" y="580154"/>
                  <a:pt x="4477146" y="570981"/>
                  <a:pt x="4502376" y="564103"/>
                </a:cubicBezTo>
                <a:cubicBezTo>
                  <a:pt x="4495495" y="566395"/>
                  <a:pt x="4495495" y="566395"/>
                  <a:pt x="4493201" y="570981"/>
                </a:cubicBezTo>
                <a:cubicBezTo>
                  <a:pt x="4509257" y="564103"/>
                  <a:pt x="4525312" y="559516"/>
                  <a:pt x="4539074" y="559516"/>
                </a:cubicBezTo>
                <a:cubicBezTo>
                  <a:pt x="4539074" y="561808"/>
                  <a:pt x="4539074" y="561808"/>
                  <a:pt x="4539074" y="561808"/>
                </a:cubicBezTo>
                <a:cubicBezTo>
                  <a:pt x="4532192" y="566395"/>
                  <a:pt x="4529900" y="568689"/>
                  <a:pt x="4520724" y="570981"/>
                </a:cubicBezTo>
                <a:cubicBezTo>
                  <a:pt x="4523018" y="568689"/>
                  <a:pt x="4525312" y="568689"/>
                  <a:pt x="4527606" y="566395"/>
                </a:cubicBezTo>
                <a:cubicBezTo>
                  <a:pt x="4527606" y="566395"/>
                  <a:pt x="4527606" y="564103"/>
                  <a:pt x="4525312" y="564103"/>
                </a:cubicBezTo>
                <a:cubicBezTo>
                  <a:pt x="4523018" y="568689"/>
                  <a:pt x="4520724" y="568689"/>
                  <a:pt x="4516138" y="570981"/>
                </a:cubicBezTo>
                <a:cubicBezTo>
                  <a:pt x="4518430" y="570981"/>
                  <a:pt x="4520724" y="570981"/>
                  <a:pt x="4520724" y="570981"/>
                </a:cubicBezTo>
                <a:cubicBezTo>
                  <a:pt x="4518430" y="573276"/>
                  <a:pt x="4513844" y="573276"/>
                  <a:pt x="4511550" y="575568"/>
                </a:cubicBezTo>
                <a:cubicBezTo>
                  <a:pt x="4513844" y="575568"/>
                  <a:pt x="4513844" y="575568"/>
                  <a:pt x="4516138" y="577862"/>
                </a:cubicBezTo>
                <a:cubicBezTo>
                  <a:pt x="4525312" y="573276"/>
                  <a:pt x="4534486" y="570981"/>
                  <a:pt x="4543661" y="568689"/>
                </a:cubicBezTo>
                <a:cubicBezTo>
                  <a:pt x="4541367" y="568689"/>
                  <a:pt x="4541367" y="568689"/>
                  <a:pt x="4539074" y="570981"/>
                </a:cubicBezTo>
                <a:cubicBezTo>
                  <a:pt x="4543661" y="568689"/>
                  <a:pt x="4550542" y="568689"/>
                  <a:pt x="4555129" y="566395"/>
                </a:cubicBezTo>
                <a:cubicBezTo>
                  <a:pt x="4562010" y="566395"/>
                  <a:pt x="4566597" y="564103"/>
                  <a:pt x="4568890" y="564103"/>
                </a:cubicBezTo>
                <a:cubicBezTo>
                  <a:pt x="4566597" y="564103"/>
                  <a:pt x="4566597" y="564103"/>
                  <a:pt x="4566597" y="564103"/>
                </a:cubicBezTo>
                <a:cubicBezTo>
                  <a:pt x="4568890" y="561808"/>
                  <a:pt x="4571184" y="561808"/>
                  <a:pt x="4573478" y="561808"/>
                </a:cubicBezTo>
                <a:cubicBezTo>
                  <a:pt x="4571184" y="564103"/>
                  <a:pt x="4571184" y="564103"/>
                  <a:pt x="4568890" y="566395"/>
                </a:cubicBezTo>
                <a:cubicBezTo>
                  <a:pt x="4584946" y="564103"/>
                  <a:pt x="4598708" y="561808"/>
                  <a:pt x="4612470" y="557222"/>
                </a:cubicBezTo>
                <a:cubicBezTo>
                  <a:pt x="4603295" y="561808"/>
                  <a:pt x="4596414" y="564103"/>
                  <a:pt x="4589534" y="568689"/>
                </a:cubicBezTo>
                <a:cubicBezTo>
                  <a:pt x="4594120" y="566395"/>
                  <a:pt x="4598708" y="566395"/>
                  <a:pt x="4603295" y="566395"/>
                </a:cubicBezTo>
                <a:lnTo>
                  <a:pt x="4605589" y="566395"/>
                </a:lnTo>
                <a:cubicBezTo>
                  <a:pt x="4605589" y="564103"/>
                  <a:pt x="4605589" y="564103"/>
                  <a:pt x="4605589" y="561808"/>
                </a:cubicBezTo>
                <a:cubicBezTo>
                  <a:pt x="4605589" y="561808"/>
                  <a:pt x="4607882" y="561808"/>
                  <a:pt x="4607882" y="561808"/>
                </a:cubicBezTo>
                <a:lnTo>
                  <a:pt x="4610176" y="561808"/>
                </a:lnTo>
                <a:lnTo>
                  <a:pt x="4614763" y="561808"/>
                </a:lnTo>
                <a:lnTo>
                  <a:pt x="4614763" y="560280"/>
                </a:lnTo>
                <a:lnTo>
                  <a:pt x="4617057" y="559516"/>
                </a:lnTo>
                <a:lnTo>
                  <a:pt x="4614763" y="559516"/>
                </a:lnTo>
                <a:lnTo>
                  <a:pt x="4610176" y="559516"/>
                </a:lnTo>
                <a:cubicBezTo>
                  <a:pt x="4612470" y="559516"/>
                  <a:pt x="4617057" y="557222"/>
                  <a:pt x="4619350" y="557222"/>
                </a:cubicBezTo>
                <a:cubicBezTo>
                  <a:pt x="4619350" y="559516"/>
                  <a:pt x="4619350" y="559516"/>
                  <a:pt x="4621644" y="561808"/>
                </a:cubicBezTo>
                <a:lnTo>
                  <a:pt x="4621644" y="563721"/>
                </a:lnTo>
                <a:lnTo>
                  <a:pt x="4621185" y="564103"/>
                </a:lnTo>
                <a:lnTo>
                  <a:pt x="4619350" y="564103"/>
                </a:lnTo>
                <a:cubicBezTo>
                  <a:pt x="4614763" y="561808"/>
                  <a:pt x="4619350" y="564103"/>
                  <a:pt x="4617057" y="561808"/>
                </a:cubicBezTo>
                <a:cubicBezTo>
                  <a:pt x="4614763" y="564103"/>
                  <a:pt x="4612470" y="564103"/>
                  <a:pt x="4612470" y="566395"/>
                </a:cubicBezTo>
                <a:cubicBezTo>
                  <a:pt x="4612470" y="568689"/>
                  <a:pt x="4612470" y="570981"/>
                  <a:pt x="4617057" y="568689"/>
                </a:cubicBezTo>
                <a:cubicBezTo>
                  <a:pt x="4617057" y="566395"/>
                  <a:pt x="4617057" y="568689"/>
                  <a:pt x="4617057" y="564103"/>
                </a:cubicBezTo>
                <a:cubicBezTo>
                  <a:pt x="4620497" y="564103"/>
                  <a:pt x="4620497" y="564676"/>
                  <a:pt x="4620497" y="564676"/>
                </a:cubicBezTo>
                <a:lnTo>
                  <a:pt x="4621185" y="564103"/>
                </a:lnTo>
                <a:lnTo>
                  <a:pt x="4621644" y="564103"/>
                </a:lnTo>
                <a:lnTo>
                  <a:pt x="4621644" y="563721"/>
                </a:lnTo>
                <a:lnTo>
                  <a:pt x="4623938" y="561808"/>
                </a:lnTo>
                <a:cubicBezTo>
                  <a:pt x="4626232" y="564103"/>
                  <a:pt x="4623938" y="564103"/>
                  <a:pt x="4628524" y="564103"/>
                </a:cubicBezTo>
                <a:lnTo>
                  <a:pt x="4626804" y="569262"/>
                </a:lnTo>
                <a:lnTo>
                  <a:pt x="4624798" y="570694"/>
                </a:lnTo>
                <a:lnTo>
                  <a:pt x="4620795" y="572031"/>
                </a:lnTo>
                <a:lnTo>
                  <a:pt x="4623022" y="566936"/>
                </a:lnTo>
                <a:cubicBezTo>
                  <a:pt x="4620567" y="566936"/>
                  <a:pt x="4620567" y="566936"/>
                  <a:pt x="4618110" y="566936"/>
                </a:cubicBezTo>
                <a:cubicBezTo>
                  <a:pt x="4615655" y="572551"/>
                  <a:pt x="4620567" y="569744"/>
                  <a:pt x="4613199" y="572551"/>
                </a:cubicBezTo>
                <a:cubicBezTo>
                  <a:pt x="4615655" y="572551"/>
                  <a:pt x="4616268" y="572551"/>
                  <a:pt x="4616882" y="572551"/>
                </a:cubicBezTo>
                <a:lnTo>
                  <a:pt x="4619226" y="572551"/>
                </a:lnTo>
                <a:lnTo>
                  <a:pt x="4617057" y="573276"/>
                </a:lnTo>
                <a:cubicBezTo>
                  <a:pt x="4626232" y="573276"/>
                  <a:pt x="4630818" y="577862"/>
                  <a:pt x="4626232" y="584741"/>
                </a:cubicBezTo>
                <a:cubicBezTo>
                  <a:pt x="4628524" y="587032"/>
                  <a:pt x="4628524" y="582445"/>
                  <a:pt x="4626232" y="587032"/>
                </a:cubicBezTo>
                <a:lnTo>
                  <a:pt x="4633112" y="587032"/>
                </a:lnTo>
                <a:cubicBezTo>
                  <a:pt x="4635406" y="591618"/>
                  <a:pt x="4635406" y="589327"/>
                  <a:pt x="4633112" y="591618"/>
                </a:cubicBezTo>
                <a:cubicBezTo>
                  <a:pt x="4633112" y="591618"/>
                  <a:pt x="4635406" y="591618"/>
                  <a:pt x="4635406" y="591618"/>
                </a:cubicBezTo>
                <a:cubicBezTo>
                  <a:pt x="4635406" y="591618"/>
                  <a:pt x="4635406" y="591618"/>
                  <a:pt x="4637700" y="591618"/>
                </a:cubicBezTo>
                <a:cubicBezTo>
                  <a:pt x="4639994" y="591618"/>
                  <a:pt x="4642286" y="591618"/>
                  <a:pt x="4644580" y="589327"/>
                </a:cubicBezTo>
                <a:cubicBezTo>
                  <a:pt x="4642286" y="591618"/>
                  <a:pt x="4639994" y="593915"/>
                  <a:pt x="4637700" y="596206"/>
                </a:cubicBezTo>
                <a:cubicBezTo>
                  <a:pt x="4634259" y="596206"/>
                  <a:pt x="4633112" y="596206"/>
                  <a:pt x="4632252" y="595919"/>
                </a:cubicBezTo>
                <a:lnTo>
                  <a:pt x="4630554" y="595005"/>
                </a:lnTo>
                <a:lnTo>
                  <a:pt x="4631442" y="595005"/>
                </a:lnTo>
                <a:cubicBezTo>
                  <a:pt x="4628635" y="595005"/>
                  <a:pt x="4628635" y="592201"/>
                  <a:pt x="4628635" y="592201"/>
                </a:cubicBezTo>
                <a:lnTo>
                  <a:pt x="4628635" y="593975"/>
                </a:lnTo>
                <a:lnTo>
                  <a:pt x="4628524" y="593915"/>
                </a:lnTo>
                <a:lnTo>
                  <a:pt x="4628635" y="594799"/>
                </a:lnTo>
                <a:lnTo>
                  <a:pt x="4628635" y="595005"/>
                </a:lnTo>
                <a:lnTo>
                  <a:pt x="4628660" y="595005"/>
                </a:lnTo>
                <a:lnTo>
                  <a:pt x="4628811" y="596206"/>
                </a:lnTo>
                <a:cubicBezTo>
                  <a:pt x="4628524" y="596779"/>
                  <a:pt x="4627378" y="597356"/>
                  <a:pt x="4623938" y="598501"/>
                </a:cubicBezTo>
                <a:cubicBezTo>
                  <a:pt x="4623938" y="596206"/>
                  <a:pt x="4626232" y="596206"/>
                  <a:pt x="4626232" y="593915"/>
                </a:cubicBezTo>
                <a:lnTo>
                  <a:pt x="4623022" y="596779"/>
                </a:lnTo>
                <a:lnTo>
                  <a:pt x="4623022" y="595005"/>
                </a:lnTo>
                <a:cubicBezTo>
                  <a:pt x="4623022" y="596408"/>
                  <a:pt x="4622320" y="597109"/>
                  <a:pt x="4621969" y="597461"/>
                </a:cubicBezTo>
                <a:lnTo>
                  <a:pt x="4622177" y="597530"/>
                </a:lnTo>
                <a:lnTo>
                  <a:pt x="4615623" y="603372"/>
                </a:lnTo>
                <a:lnTo>
                  <a:pt x="4609232" y="605602"/>
                </a:lnTo>
                <a:lnTo>
                  <a:pt x="4610392" y="604827"/>
                </a:lnTo>
                <a:cubicBezTo>
                  <a:pt x="4608288" y="604827"/>
                  <a:pt x="4608288" y="604827"/>
                  <a:pt x="4606182" y="604827"/>
                </a:cubicBezTo>
                <a:lnTo>
                  <a:pt x="4601972" y="604827"/>
                </a:lnTo>
                <a:lnTo>
                  <a:pt x="4613199" y="597343"/>
                </a:lnTo>
                <a:cubicBezTo>
                  <a:pt x="4613199" y="597343"/>
                  <a:pt x="4613199" y="597343"/>
                  <a:pt x="4610860" y="595005"/>
                </a:cubicBezTo>
                <a:cubicBezTo>
                  <a:pt x="4603843" y="599683"/>
                  <a:pt x="4594488" y="604363"/>
                  <a:pt x="4585133" y="609039"/>
                </a:cubicBezTo>
                <a:cubicBezTo>
                  <a:pt x="4589810" y="609039"/>
                  <a:pt x="4594488" y="606699"/>
                  <a:pt x="4599166" y="606699"/>
                </a:cubicBezTo>
                <a:lnTo>
                  <a:pt x="4600968" y="605496"/>
                </a:lnTo>
                <a:lnTo>
                  <a:pt x="4600141" y="608532"/>
                </a:lnTo>
                <a:cubicBezTo>
                  <a:pt x="4600428" y="608818"/>
                  <a:pt x="4601001" y="608818"/>
                  <a:pt x="4601001" y="609964"/>
                </a:cubicBezTo>
                <a:cubicBezTo>
                  <a:pt x="4598708" y="609964"/>
                  <a:pt x="4596414" y="609964"/>
                  <a:pt x="4591827" y="609964"/>
                </a:cubicBezTo>
                <a:cubicBezTo>
                  <a:pt x="4594120" y="612259"/>
                  <a:pt x="4594120" y="612259"/>
                  <a:pt x="4594120" y="612259"/>
                </a:cubicBezTo>
                <a:cubicBezTo>
                  <a:pt x="4594120" y="614550"/>
                  <a:pt x="4596414" y="619138"/>
                  <a:pt x="4594120" y="621434"/>
                </a:cubicBezTo>
                <a:cubicBezTo>
                  <a:pt x="4594120" y="621434"/>
                  <a:pt x="4596414" y="621434"/>
                  <a:pt x="4596414" y="621434"/>
                </a:cubicBezTo>
                <a:cubicBezTo>
                  <a:pt x="4598708" y="619138"/>
                  <a:pt x="4601001" y="619138"/>
                  <a:pt x="4603295" y="619138"/>
                </a:cubicBezTo>
                <a:cubicBezTo>
                  <a:pt x="4605589" y="616847"/>
                  <a:pt x="4607882" y="614550"/>
                  <a:pt x="4612470" y="614550"/>
                </a:cubicBezTo>
                <a:cubicBezTo>
                  <a:pt x="4612470" y="614550"/>
                  <a:pt x="4612470" y="614550"/>
                  <a:pt x="4614763" y="614550"/>
                </a:cubicBezTo>
                <a:cubicBezTo>
                  <a:pt x="4617057" y="614550"/>
                  <a:pt x="4619350" y="614550"/>
                  <a:pt x="4621644" y="612259"/>
                </a:cubicBezTo>
                <a:cubicBezTo>
                  <a:pt x="4623938" y="609964"/>
                  <a:pt x="4626232" y="612259"/>
                  <a:pt x="4635406" y="607673"/>
                </a:cubicBezTo>
                <a:cubicBezTo>
                  <a:pt x="4635406" y="607673"/>
                  <a:pt x="4635406" y="607673"/>
                  <a:pt x="4637700" y="607673"/>
                </a:cubicBezTo>
                <a:cubicBezTo>
                  <a:pt x="4637700" y="607673"/>
                  <a:pt x="4637700" y="605377"/>
                  <a:pt x="4639994" y="605377"/>
                </a:cubicBezTo>
                <a:cubicBezTo>
                  <a:pt x="4639994" y="605377"/>
                  <a:pt x="4639994" y="605377"/>
                  <a:pt x="4639994" y="607673"/>
                </a:cubicBezTo>
                <a:cubicBezTo>
                  <a:pt x="4646874" y="605377"/>
                  <a:pt x="4651461" y="603086"/>
                  <a:pt x="4658342" y="603086"/>
                </a:cubicBezTo>
                <a:cubicBezTo>
                  <a:pt x="4653754" y="605377"/>
                  <a:pt x="4651461" y="605377"/>
                  <a:pt x="4649167" y="607673"/>
                </a:cubicBezTo>
                <a:lnTo>
                  <a:pt x="4646874" y="607673"/>
                </a:lnTo>
                <a:cubicBezTo>
                  <a:pt x="4646874" y="612259"/>
                  <a:pt x="4644580" y="612259"/>
                  <a:pt x="4639994" y="614550"/>
                </a:cubicBezTo>
                <a:cubicBezTo>
                  <a:pt x="4642286" y="612259"/>
                  <a:pt x="4644580" y="609964"/>
                  <a:pt x="4644580" y="609964"/>
                </a:cubicBezTo>
                <a:cubicBezTo>
                  <a:pt x="4644580" y="609964"/>
                  <a:pt x="4642286" y="609964"/>
                  <a:pt x="4642286" y="609964"/>
                </a:cubicBezTo>
                <a:lnTo>
                  <a:pt x="4639994" y="609964"/>
                </a:lnTo>
                <a:cubicBezTo>
                  <a:pt x="4639994" y="612259"/>
                  <a:pt x="4637700" y="612259"/>
                  <a:pt x="4637700" y="612259"/>
                </a:cubicBezTo>
                <a:cubicBezTo>
                  <a:pt x="4635406" y="612259"/>
                  <a:pt x="4635406" y="614550"/>
                  <a:pt x="4635406" y="614550"/>
                </a:cubicBezTo>
                <a:cubicBezTo>
                  <a:pt x="4635406" y="614550"/>
                  <a:pt x="4635406" y="616847"/>
                  <a:pt x="4633112" y="616847"/>
                </a:cubicBezTo>
                <a:cubicBezTo>
                  <a:pt x="4630818" y="619138"/>
                  <a:pt x="4630818" y="619138"/>
                  <a:pt x="4628524" y="619138"/>
                </a:cubicBezTo>
                <a:cubicBezTo>
                  <a:pt x="4637700" y="616847"/>
                  <a:pt x="4646874" y="614550"/>
                  <a:pt x="4656048" y="612259"/>
                </a:cubicBezTo>
                <a:cubicBezTo>
                  <a:pt x="4649167" y="614550"/>
                  <a:pt x="4649167" y="614550"/>
                  <a:pt x="4646874" y="616847"/>
                </a:cubicBezTo>
                <a:cubicBezTo>
                  <a:pt x="4662929" y="612259"/>
                  <a:pt x="4678984" y="607673"/>
                  <a:pt x="4692746" y="607673"/>
                </a:cubicBezTo>
                <a:cubicBezTo>
                  <a:pt x="4688158" y="614550"/>
                  <a:pt x="4683572" y="616847"/>
                  <a:pt x="4676690" y="619138"/>
                </a:cubicBezTo>
                <a:cubicBezTo>
                  <a:pt x="4678984" y="616847"/>
                  <a:pt x="4681278" y="614550"/>
                  <a:pt x="4681278" y="612259"/>
                </a:cubicBezTo>
                <a:cubicBezTo>
                  <a:pt x="4676690" y="616847"/>
                  <a:pt x="4676690" y="616847"/>
                  <a:pt x="4669810" y="619138"/>
                </a:cubicBezTo>
                <a:cubicBezTo>
                  <a:pt x="4672104" y="619138"/>
                  <a:pt x="4674397" y="619138"/>
                  <a:pt x="4676690" y="619138"/>
                </a:cubicBezTo>
                <a:cubicBezTo>
                  <a:pt x="4672104" y="619138"/>
                  <a:pt x="4669810" y="621434"/>
                  <a:pt x="4665223" y="621434"/>
                </a:cubicBezTo>
                <a:cubicBezTo>
                  <a:pt x="4667516" y="623725"/>
                  <a:pt x="4669810" y="623725"/>
                  <a:pt x="4669810" y="623725"/>
                </a:cubicBezTo>
                <a:cubicBezTo>
                  <a:pt x="4678984" y="621434"/>
                  <a:pt x="4688158" y="619138"/>
                  <a:pt x="4697334" y="614550"/>
                </a:cubicBezTo>
                <a:cubicBezTo>
                  <a:pt x="4695040" y="616847"/>
                  <a:pt x="4695040" y="616847"/>
                  <a:pt x="4695040" y="619138"/>
                </a:cubicBezTo>
                <a:cubicBezTo>
                  <a:pt x="4699627" y="616847"/>
                  <a:pt x="4704214" y="614550"/>
                  <a:pt x="4708801" y="614550"/>
                </a:cubicBezTo>
                <a:cubicBezTo>
                  <a:pt x="4715682" y="612259"/>
                  <a:pt x="4720270" y="612259"/>
                  <a:pt x="4722563" y="612259"/>
                </a:cubicBezTo>
                <a:cubicBezTo>
                  <a:pt x="4722563" y="612259"/>
                  <a:pt x="4720270" y="609964"/>
                  <a:pt x="4720270" y="609964"/>
                </a:cubicBezTo>
                <a:cubicBezTo>
                  <a:pt x="4722563" y="609964"/>
                  <a:pt x="4724857" y="609964"/>
                  <a:pt x="4727150" y="609964"/>
                </a:cubicBezTo>
                <a:cubicBezTo>
                  <a:pt x="4724857" y="609964"/>
                  <a:pt x="4724857" y="612259"/>
                  <a:pt x="4724857" y="614550"/>
                </a:cubicBezTo>
                <a:cubicBezTo>
                  <a:pt x="4738618" y="609964"/>
                  <a:pt x="4752380" y="607673"/>
                  <a:pt x="4766142" y="605377"/>
                </a:cubicBezTo>
                <a:cubicBezTo>
                  <a:pt x="4759261" y="607673"/>
                  <a:pt x="4750086" y="612259"/>
                  <a:pt x="4743206" y="614550"/>
                </a:cubicBezTo>
                <a:cubicBezTo>
                  <a:pt x="4747794" y="614550"/>
                  <a:pt x="4752380" y="614550"/>
                  <a:pt x="4756967" y="612259"/>
                </a:cubicBezTo>
                <a:cubicBezTo>
                  <a:pt x="4756967" y="612259"/>
                  <a:pt x="4754674" y="614550"/>
                  <a:pt x="4754674" y="614550"/>
                </a:cubicBezTo>
                <a:cubicBezTo>
                  <a:pt x="4756967" y="614550"/>
                  <a:pt x="4759261" y="614550"/>
                  <a:pt x="4761555" y="614550"/>
                </a:cubicBezTo>
                <a:cubicBezTo>
                  <a:pt x="4761555" y="612259"/>
                  <a:pt x="4759261" y="609964"/>
                  <a:pt x="4759261" y="609964"/>
                </a:cubicBezTo>
                <a:cubicBezTo>
                  <a:pt x="4761555" y="607673"/>
                  <a:pt x="4761555" y="607673"/>
                  <a:pt x="4763848" y="607673"/>
                </a:cubicBezTo>
                <a:cubicBezTo>
                  <a:pt x="4766142" y="607673"/>
                  <a:pt x="4768436" y="607673"/>
                  <a:pt x="4770729" y="605377"/>
                </a:cubicBezTo>
                <a:lnTo>
                  <a:pt x="4773023" y="605377"/>
                </a:lnTo>
                <a:cubicBezTo>
                  <a:pt x="4773023" y="605377"/>
                  <a:pt x="4775317" y="607673"/>
                  <a:pt x="4775317" y="609964"/>
                </a:cubicBezTo>
                <a:cubicBezTo>
                  <a:pt x="4775317" y="609964"/>
                  <a:pt x="4773023" y="609964"/>
                  <a:pt x="4773023" y="609964"/>
                </a:cubicBezTo>
                <a:cubicBezTo>
                  <a:pt x="4768436" y="609964"/>
                  <a:pt x="4773023" y="609964"/>
                  <a:pt x="4770729" y="607673"/>
                </a:cubicBezTo>
                <a:cubicBezTo>
                  <a:pt x="4768436" y="609964"/>
                  <a:pt x="4768436" y="612259"/>
                  <a:pt x="4766142" y="614550"/>
                </a:cubicBezTo>
                <a:cubicBezTo>
                  <a:pt x="4766142" y="616847"/>
                  <a:pt x="4766142" y="616847"/>
                  <a:pt x="4773023" y="614550"/>
                </a:cubicBezTo>
                <a:cubicBezTo>
                  <a:pt x="4770729" y="612259"/>
                  <a:pt x="4770729" y="614550"/>
                  <a:pt x="4770729" y="612259"/>
                </a:cubicBezTo>
                <a:cubicBezTo>
                  <a:pt x="4777610" y="612259"/>
                  <a:pt x="4773023" y="612259"/>
                  <a:pt x="4777610" y="609964"/>
                </a:cubicBezTo>
                <a:cubicBezTo>
                  <a:pt x="4779904" y="612259"/>
                  <a:pt x="4777610" y="612259"/>
                  <a:pt x="4782198" y="612259"/>
                </a:cubicBezTo>
                <a:cubicBezTo>
                  <a:pt x="4782198" y="614550"/>
                  <a:pt x="4779904" y="614550"/>
                  <a:pt x="4779904" y="616847"/>
                </a:cubicBezTo>
                <a:cubicBezTo>
                  <a:pt x="4782198" y="616847"/>
                  <a:pt x="4784490" y="614550"/>
                  <a:pt x="4786784" y="612259"/>
                </a:cubicBezTo>
                <a:cubicBezTo>
                  <a:pt x="4784490" y="612259"/>
                  <a:pt x="4784490" y="612259"/>
                  <a:pt x="4784490" y="614550"/>
                </a:cubicBezTo>
                <a:cubicBezTo>
                  <a:pt x="4783344" y="616847"/>
                  <a:pt x="4781050" y="617419"/>
                  <a:pt x="4778470" y="617992"/>
                </a:cubicBezTo>
                <a:lnTo>
                  <a:pt x="4773739" y="620095"/>
                </a:lnTo>
                <a:lnTo>
                  <a:pt x="4775984" y="616056"/>
                </a:lnTo>
                <a:cubicBezTo>
                  <a:pt x="4775984" y="616056"/>
                  <a:pt x="4773644" y="616056"/>
                  <a:pt x="4771306" y="616056"/>
                </a:cubicBezTo>
                <a:cubicBezTo>
                  <a:pt x="4768966" y="620269"/>
                  <a:pt x="4773644" y="618160"/>
                  <a:pt x="4768966" y="618160"/>
                </a:cubicBezTo>
                <a:lnTo>
                  <a:pt x="4773500" y="620204"/>
                </a:lnTo>
                <a:lnTo>
                  <a:pt x="4770729" y="621434"/>
                </a:lnTo>
                <a:cubicBezTo>
                  <a:pt x="4779904" y="621434"/>
                  <a:pt x="4784490" y="626016"/>
                  <a:pt x="4779904" y="630603"/>
                </a:cubicBezTo>
                <a:cubicBezTo>
                  <a:pt x="4782198" y="632896"/>
                  <a:pt x="4782198" y="630603"/>
                  <a:pt x="4782198" y="635187"/>
                </a:cubicBezTo>
                <a:cubicBezTo>
                  <a:pt x="4786784" y="635187"/>
                  <a:pt x="4791372" y="635187"/>
                  <a:pt x="4795960" y="632896"/>
                </a:cubicBezTo>
                <a:cubicBezTo>
                  <a:pt x="4798252" y="632896"/>
                  <a:pt x="4795960" y="632896"/>
                  <a:pt x="4805134" y="630603"/>
                </a:cubicBezTo>
                <a:cubicBezTo>
                  <a:pt x="4800546" y="632896"/>
                  <a:pt x="4795960" y="635187"/>
                  <a:pt x="4789078" y="637483"/>
                </a:cubicBezTo>
                <a:cubicBezTo>
                  <a:pt x="4791372" y="635187"/>
                  <a:pt x="4791372" y="635187"/>
                  <a:pt x="4793666" y="635187"/>
                </a:cubicBezTo>
                <a:cubicBezTo>
                  <a:pt x="4791372" y="635187"/>
                  <a:pt x="4789078" y="635187"/>
                  <a:pt x="4789078" y="635187"/>
                </a:cubicBezTo>
                <a:cubicBezTo>
                  <a:pt x="4789078" y="639774"/>
                  <a:pt x="4789078" y="635187"/>
                  <a:pt x="4786784" y="639774"/>
                </a:cubicBezTo>
                <a:cubicBezTo>
                  <a:pt x="4789078" y="639774"/>
                  <a:pt x="4789078" y="639774"/>
                  <a:pt x="4789078" y="639774"/>
                </a:cubicBezTo>
                <a:cubicBezTo>
                  <a:pt x="4791372" y="639774"/>
                  <a:pt x="4791372" y="639774"/>
                  <a:pt x="4791372" y="639774"/>
                </a:cubicBezTo>
                <a:cubicBezTo>
                  <a:pt x="4793666" y="637483"/>
                  <a:pt x="4795960" y="637483"/>
                  <a:pt x="4800546" y="637483"/>
                </a:cubicBezTo>
                <a:cubicBezTo>
                  <a:pt x="4795960" y="639774"/>
                  <a:pt x="4793666" y="642070"/>
                  <a:pt x="4791372" y="642070"/>
                </a:cubicBezTo>
                <a:cubicBezTo>
                  <a:pt x="4784490" y="644361"/>
                  <a:pt x="4786784" y="644361"/>
                  <a:pt x="4784490" y="642070"/>
                </a:cubicBezTo>
                <a:cubicBezTo>
                  <a:pt x="4783344" y="643216"/>
                  <a:pt x="4783344" y="643788"/>
                  <a:pt x="4782770" y="644075"/>
                </a:cubicBezTo>
                <a:lnTo>
                  <a:pt x="4779261" y="644268"/>
                </a:lnTo>
                <a:lnTo>
                  <a:pt x="4782198" y="642070"/>
                </a:lnTo>
                <a:cubicBezTo>
                  <a:pt x="4779904" y="642070"/>
                  <a:pt x="4779904" y="644361"/>
                  <a:pt x="4777610" y="644361"/>
                </a:cubicBezTo>
                <a:lnTo>
                  <a:pt x="4779261" y="644268"/>
                </a:lnTo>
                <a:lnTo>
                  <a:pt x="4769582" y="651530"/>
                </a:lnTo>
                <a:lnTo>
                  <a:pt x="4763968" y="653441"/>
                </a:lnTo>
                <a:lnTo>
                  <a:pt x="4764757" y="652542"/>
                </a:lnTo>
                <a:cubicBezTo>
                  <a:pt x="4762301" y="652542"/>
                  <a:pt x="4762301" y="652542"/>
                  <a:pt x="4762301" y="652542"/>
                </a:cubicBezTo>
                <a:cubicBezTo>
                  <a:pt x="4759844" y="649734"/>
                  <a:pt x="4762301" y="652542"/>
                  <a:pt x="4759844" y="649734"/>
                </a:cubicBezTo>
                <a:cubicBezTo>
                  <a:pt x="4757389" y="652542"/>
                  <a:pt x="4757389" y="652542"/>
                  <a:pt x="4754933" y="652542"/>
                </a:cubicBezTo>
                <a:lnTo>
                  <a:pt x="4760448" y="654642"/>
                </a:lnTo>
                <a:lnTo>
                  <a:pt x="4756967" y="655828"/>
                </a:lnTo>
                <a:cubicBezTo>
                  <a:pt x="4756967" y="655828"/>
                  <a:pt x="4756967" y="653535"/>
                  <a:pt x="4756967" y="653535"/>
                </a:cubicBezTo>
                <a:cubicBezTo>
                  <a:pt x="4752380" y="658119"/>
                  <a:pt x="4754674" y="655828"/>
                  <a:pt x="4754674" y="658119"/>
                </a:cubicBezTo>
                <a:lnTo>
                  <a:pt x="4747794" y="658119"/>
                </a:lnTo>
                <a:cubicBezTo>
                  <a:pt x="4750086" y="662706"/>
                  <a:pt x="4750086" y="665002"/>
                  <a:pt x="4747794" y="667293"/>
                </a:cubicBezTo>
                <a:cubicBezTo>
                  <a:pt x="4750086" y="667293"/>
                  <a:pt x="4752380" y="667293"/>
                  <a:pt x="4756967" y="669589"/>
                </a:cubicBezTo>
                <a:cubicBezTo>
                  <a:pt x="4756967" y="667293"/>
                  <a:pt x="4761555" y="660411"/>
                  <a:pt x="4766142" y="662706"/>
                </a:cubicBezTo>
                <a:lnTo>
                  <a:pt x="4773023" y="662706"/>
                </a:lnTo>
                <a:lnTo>
                  <a:pt x="4775317" y="662706"/>
                </a:lnTo>
                <a:cubicBezTo>
                  <a:pt x="4777610" y="662706"/>
                  <a:pt x="4779904" y="660411"/>
                  <a:pt x="4782198" y="660411"/>
                </a:cubicBezTo>
                <a:cubicBezTo>
                  <a:pt x="4779904" y="658119"/>
                  <a:pt x="4777610" y="660411"/>
                  <a:pt x="4773023" y="662706"/>
                </a:cubicBezTo>
                <a:cubicBezTo>
                  <a:pt x="4777610" y="655828"/>
                  <a:pt x="4779904" y="660411"/>
                  <a:pt x="4789078" y="655828"/>
                </a:cubicBezTo>
                <a:cubicBezTo>
                  <a:pt x="4791372" y="658119"/>
                  <a:pt x="4791372" y="655828"/>
                  <a:pt x="4793666" y="658119"/>
                </a:cubicBezTo>
                <a:cubicBezTo>
                  <a:pt x="4793666" y="658119"/>
                  <a:pt x="4791372" y="660411"/>
                  <a:pt x="4791372" y="660411"/>
                </a:cubicBezTo>
                <a:cubicBezTo>
                  <a:pt x="4791372" y="660411"/>
                  <a:pt x="4789078" y="660411"/>
                  <a:pt x="4789078" y="660411"/>
                </a:cubicBezTo>
                <a:cubicBezTo>
                  <a:pt x="4789078" y="662706"/>
                  <a:pt x="4789078" y="662706"/>
                  <a:pt x="4786784" y="665002"/>
                </a:cubicBezTo>
                <a:cubicBezTo>
                  <a:pt x="4782198" y="669589"/>
                  <a:pt x="4768436" y="671880"/>
                  <a:pt x="4756967" y="676467"/>
                </a:cubicBezTo>
                <a:cubicBezTo>
                  <a:pt x="4759261" y="674172"/>
                  <a:pt x="4761555" y="674172"/>
                  <a:pt x="4763848" y="671880"/>
                </a:cubicBezTo>
                <a:cubicBezTo>
                  <a:pt x="4763848" y="669589"/>
                  <a:pt x="4761555" y="669589"/>
                  <a:pt x="4761555" y="669589"/>
                </a:cubicBezTo>
                <a:cubicBezTo>
                  <a:pt x="4759261" y="671880"/>
                  <a:pt x="4759261" y="674172"/>
                  <a:pt x="4752380" y="678759"/>
                </a:cubicBezTo>
                <a:cubicBezTo>
                  <a:pt x="4747794" y="681053"/>
                  <a:pt x="4743206" y="681053"/>
                  <a:pt x="4738618" y="683345"/>
                </a:cubicBezTo>
                <a:cubicBezTo>
                  <a:pt x="4738618" y="683345"/>
                  <a:pt x="4736324" y="683345"/>
                  <a:pt x="4736324" y="683345"/>
                </a:cubicBezTo>
                <a:cubicBezTo>
                  <a:pt x="4736324" y="683345"/>
                  <a:pt x="4736324" y="683345"/>
                  <a:pt x="4736324" y="685636"/>
                </a:cubicBezTo>
                <a:cubicBezTo>
                  <a:pt x="4734032" y="685636"/>
                  <a:pt x="4731738" y="687930"/>
                  <a:pt x="4731738" y="690221"/>
                </a:cubicBezTo>
                <a:cubicBezTo>
                  <a:pt x="4720270" y="694808"/>
                  <a:pt x="4711095" y="697104"/>
                  <a:pt x="4699627" y="701691"/>
                </a:cubicBezTo>
                <a:cubicBezTo>
                  <a:pt x="4678984" y="710862"/>
                  <a:pt x="4660635" y="720036"/>
                  <a:pt x="4639994" y="729205"/>
                </a:cubicBezTo>
                <a:cubicBezTo>
                  <a:pt x="4653754" y="724623"/>
                  <a:pt x="4669810" y="717740"/>
                  <a:pt x="4683572" y="713158"/>
                </a:cubicBezTo>
                <a:cubicBezTo>
                  <a:pt x="4683572" y="713158"/>
                  <a:pt x="4685866" y="713158"/>
                  <a:pt x="4685866" y="713158"/>
                </a:cubicBezTo>
                <a:cubicBezTo>
                  <a:pt x="4685866" y="713158"/>
                  <a:pt x="4685866" y="713158"/>
                  <a:pt x="4688158" y="713158"/>
                </a:cubicBezTo>
                <a:cubicBezTo>
                  <a:pt x="4685866" y="715449"/>
                  <a:pt x="4685866" y="715449"/>
                  <a:pt x="4683572" y="717740"/>
                </a:cubicBezTo>
                <a:cubicBezTo>
                  <a:pt x="4688158" y="715449"/>
                  <a:pt x="4695040" y="715449"/>
                  <a:pt x="4699627" y="715449"/>
                </a:cubicBezTo>
                <a:cubicBezTo>
                  <a:pt x="4699627" y="708568"/>
                  <a:pt x="4736324" y="703982"/>
                  <a:pt x="4738618" y="701691"/>
                </a:cubicBezTo>
                <a:cubicBezTo>
                  <a:pt x="4736324" y="701691"/>
                  <a:pt x="4736324" y="701691"/>
                  <a:pt x="4734032" y="701691"/>
                </a:cubicBezTo>
                <a:cubicBezTo>
                  <a:pt x="4745500" y="697104"/>
                  <a:pt x="4759261" y="692517"/>
                  <a:pt x="4763848" y="692517"/>
                </a:cubicBezTo>
                <a:cubicBezTo>
                  <a:pt x="4763848" y="694808"/>
                  <a:pt x="4763848" y="694808"/>
                  <a:pt x="4763848" y="697104"/>
                </a:cubicBezTo>
                <a:cubicBezTo>
                  <a:pt x="4759261" y="699395"/>
                  <a:pt x="4752380" y="701691"/>
                  <a:pt x="4747794" y="703982"/>
                </a:cubicBezTo>
                <a:cubicBezTo>
                  <a:pt x="4745500" y="703982"/>
                  <a:pt x="4745500" y="703982"/>
                  <a:pt x="4743206" y="703982"/>
                </a:cubicBezTo>
                <a:cubicBezTo>
                  <a:pt x="4740912" y="706277"/>
                  <a:pt x="4743206" y="703982"/>
                  <a:pt x="4740912" y="706277"/>
                </a:cubicBezTo>
                <a:cubicBezTo>
                  <a:pt x="4743206" y="706277"/>
                  <a:pt x="4745500" y="706277"/>
                  <a:pt x="4747794" y="706277"/>
                </a:cubicBezTo>
                <a:cubicBezTo>
                  <a:pt x="4740912" y="708568"/>
                  <a:pt x="4734032" y="710862"/>
                  <a:pt x="4727150" y="715449"/>
                </a:cubicBezTo>
                <a:cubicBezTo>
                  <a:pt x="4727150" y="713158"/>
                  <a:pt x="4729444" y="713158"/>
                  <a:pt x="4729444" y="713158"/>
                </a:cubicBezTo>
                <a:cubicBezTo>
                  <a:pt x="4729444" y="713158"/>
                  <a:pt x="4727150" y="713158"/>
                  <a:pt x="4727150" y="713158"/>
                </a:cubicBezTo>
                <a:lnTo>
                  <a:pt x="4704415" y="725280"/>
                </a:lnTo>
                <a:lnTo>
                  <a:pt x="4704415" y="724114"/>
                </a:lnTo>
                <a:cubicBezTo>
                  <a:pt x="4700204" y="725516"/>
                  <a:pt x="4704415" y="724114"/>
                  <a:pt x="4700204" y="725516"/>
                </a:cubicBezTo>
                <a:lnTo>
                  <a:pt x="4703972" y="725516"/>
                </a:lnTo>
                <a:lnTo>
                  <a:pt x="4692746" y="731500"/>
                </a:lnTo>
                <a:cubicBezTo>
                  <a:pt x="4692746" y="731500"/>
                  <a:pt x="4692746" y="729205"/>
                  <a:pt x="4692746" y="729205"/>
                </a:cubicBezTo>
                <a:cubicBezTo>
                  <a:pt x="4690452" y="731500"/>
                  <a:pt x="4685866" y="733791"/>
                  <a:pt x="4683572" y="736087"/>
                </a:cubicBezTo>
                <a:cubicBezTo>
                  <a:pt x="4704214" y="738381"/>
                  <a:pt x="4729444" y="717740"/>
                  <a:pt x="4750086" y="715449"/>
                </a:cubicBezTo>
                <a:cubicBezTo>
                  <a:pt x="4750086" y="715449"/>
                  <a:pt x="4750086" y="717740"/>
                  <a:pt x="4750086" y="717740"/>
                </a:cubicBezTo>
                <a:cubicBezTo>
                  <a:pt x="4756967" y="713158"/>
                  <a:pt x="4763848" y="715449"/>
                  <a:pt x="4770729" y="708568"/>
                </a:cubicBezTo>
                <a:cubicBezTo>
                  <a:pt x="4770729" y="708568"/>
                  <a:pt x="4773023" y="713158"/>
                  <a:pt x="4773023" y="715449"/>
                </a:cubicBezTo>
                <a:cubicBezTo>
                  <a:pt x="4770729" y="715449"/>
                  <a:pt x="4770729" y="717740"/>
                  <a:pt x="4768436" y="717740"/>
                </a:cubicBezTo>
                <a:cubicBezTo>
                  <a:pt x="4768436" y="717740"/>
                  <a:pt x="4768436" y="715449"/>
                  <a:pt x="4768436" y="713158"/>
                </a:cubicBezTo>
                <a:cubicBezTo>
                  <a:pt x="4766142" y="715449"/>
                  <a:pt x="4766142" y="715449"/>
                  <a:pt x="4766142" y="715449"/>
                </a:cubicBezTo>
                <a:cubicBezTo>
                  <a:pt x="4766142" y="717740"/>
                  <a:pt x="4766142" y="717740"/>
                  <a:pt x="4768436" y="717740"/>
                </a:cubicBezTo>
                <a:cubicBezTo>
                  <a:pt x="4759261" y="722327"/>
                  <a:pt x="4752380" y="726914"/>
                  <a:pt x="4745500" y="731500"/>
                </a:cubicBezTo>
                <a:cubicBezTo>
                  <a:pt x="4745500" y="731500"/>
                  <a:pt x="4743206" y="731500"/>
                  <a:pt x="4743206" y="731500"/>
                </a:cubicBezTo>
                <a:cubicBezTo>
                  <a:pt x="4743206" y="731500"/>
                  <a:pt x="4743206" y="729205"/>
                  <a:pt x="4740912" y="729205"/>
                </a:cubicBezTo>
                <a:cubicBezTo>
                  <a:pt x="4743206" y="733791"/>
                  <a:pt x="4740912" y="733791"/>
                  <a:pt x="4731738" y="738381"/>
                </a:cubicBezTo>
                <a:lnTo>
                  <a:pt x="4732096" y="738381"/>
                </a:lnTo>
                <a:lnTo>
                  <a:pt x="4728551" y="739268"/>
                </a:lnTo>
                <a:lnTo>
                  <a:pt x="4728551" y="739828"/>
                </a:lnTo>
                <a:lnTo>
                  <a:pt x="4728551" y="744320"/>
                </a:lnTo>
                <a:cubicBezTo>
                  <a:pt x="4726306" y="744320"/>
                  <a:pt x="4724060" y="744320"/>
                  <a:pt x="4724060" y="746566"/>
                </a:cubicBezTo>
                <a:cubicBezTo>
                  <a:pt x="4726306" y="746566"/>
                  <a:pt x="4726306" y="746566"/>
                  <a:pt x="4728551" y="746566"/>
                </a:cubicBezTo>
                <a:cubicBezTo>
                  <a:pt x="4730796" y="744320"/>
                  <a:pt x="4730796" y="742074"/>
                  <a:pt x="4733042" y="742074"/>
                </a:cubicBezTo>
                <a:cubicBezTo>
                  <a:pt x="4728551" y="739828"/>
                  <a:pt x="4728551" y="742074"/>
                  <a:pt x="4728551" y="739828"/>
                </a:cubicBezTo>
                <a:lnTo>
                  <a:pt x="4732894" y="738381"/>
                </a:lnTo>
                <a:lnTo>
                  <a:pt x="4734032" y="738381"/>
                </a:lnTo>
                <a:cubicBezTo>
                  <a:pt x="4736324" y="738381"/>
                  <a:pt x="4734032" y="738381"/>
                  <a:pt x="4738618" y="738381"/>
                </a:cubicBezTo>
                <a:cubicBezTo>
                  <a:pt x="4738618" y="738381"/>
                  <a:pt x="4736324" y="740672"/>
                  <a:pt x="4736324" y="740672"/>
                </a:cubicBezTo>
                <a:cubicBezTo>
                  <a:pt x="4736324" y="740672"/>
                  <a:pt x="4736324" y="740672"/>
                  <a:pt x="4734032" y="742963"/>
                </a:cubicBezTo>
                <a:cubicBezTo>
                  <a:pt x="4740912" y="740672"/>
                  <a:pt x="4747794" y="740672"/>
                  <a:pt x="4752380" y="738381"/>
                </a:cubicBezTo>
                <a:cubicBezTo>
                  <a:pt x="4754674" y="740672"/>
                  <a:pt x="4754674" y="740672"/>
                  <a:pt x="4756967" y="740672"/>
                </a:cubicBezTo>
                <a:cubicBezTo>
                  <a:pt x="4754674" y="740672"/>
                  <a:pt x="4752380" y="742963"/>
                  <a:pt x="4752380" y="742963"/>
                </a:cubicBezTo>
                <a:cubicBezTo>
                  <a:pt x="4754674" y="742963"/>
                  <a:pt x="4759261" y="740672"/>
                  <a:pt x="4763848" y="740672"/>
                </a:cubicBezTo>
                <a:cubicBezTo>
                  <a:pt x="4763848" y="740672"/>
                  <a:pt x="4763848" y="740672"/>
                  <a:pt x="4763848" y="742963"/>
                </a:cubicBezTo>
                <a:cubicBezTo>
                  <a:pt x="4756967" y="745259"/>
                  <a:pt x="4745500" y="754432"/>
                  <a:pt x="4736324" y="754432"/>
                </a:cubicBezTo>
                <a:cubicBezTo>
                  <a:pt x="4738618" y="756723"/>
                  <a:pt x="4738618" y="756723"/>
                  <a:pt x="4743206" y="756723"/>
                </a:cubicBezTo>
                <a:lnTo>
                  <a:pt x="4690452" y="780894"/>
                </a:lnTo>
                <a:lnTo>
                  <a:pt x="4690452" y="779656"/>
                </a:lnTo>
                <a:cubicBezTo>
                  <a:pt x="4690452" y="779656"/>
                  <a:pt x="4688158" y="779656"/>
                  <a:pt x="4688158" y="781944"/>
                </a:cubicBezTo>
                <a:lnTo>
                  <a:pt x="4690452" y="780894"/>
                </a:lnTo>
                <a:lnTo>
                  <a:pt x="4690452" y="781944"/>
                </a:lnTo>
                <a:cubicBezTo>
                  <a:pt x="4683572" y="784235"/>
                  <a:pt x="4676690" y="788823"/>
                  <a:pt x="4669810" y="791115"/>
                </a:cubicBezTo>
                <a:cubicBezTo>
                  <a:pt x="4669810" y="791115"/>
                  <a:pt x="4669810" y="791115"/>
                  <a:pt x="4672104" y="791115"/>
                </a:cubicBezTo>
                <a:cubicBezTo>
                  <a:pt x="4674397" y="791115"/>
                  <a:pt x="4676690" y="791115"/>
                  <a:pt x="4678984" y="791115"/>
                </a:cubicBezTo>
                <a:cubicBezTo>
                  <a:pt x="4662929" y="797995"/>
                  <a:pt x="4646874" y="804874"/>
                  <a:pt x="4630818" y="811754"/>
                </a:cubicBezTo>
                <a:cubicBezTo>
                  <a:pt x="4630818" y="811754"/>
                  <a:pt x="4633112" y="814047"/>
                  <a:pt x="4633112" y="814047"/>
                </a:cubicBezTo>
                <a:cubicBezTo>
                  <a:pt x="4637700" y="811754"/>
                  <a:pt x="4644580" y="807168"/>
                  <a:pt x="4649167" y="807168"/>
                </a:cubicBezTo>
                <a:cubicBezTo>
                  <a:pt x="4651461" y="807168"/>
                  <a:pt x="4651461" y="807168"/>
                  <a:pt x="4653754" y="804874"/>
                </a:cubicBezTo>
                <a:cubicBezTo>
                  <a:pt x="4656048" y="802581"/>
                  <a:pt x="4658342" y="802581"/>
                  <a:pt x="4660635" y="802581"/>
                </a:cubicBezTo>
                <a:cubicBezTo>
                  <a:pt x="4660635" y="802581"/>
                  <a:pt x="4660635" y="800288"/>
                  <a:pt x="4660635" y="800288"/>
                </a:cubicBezTo>
                <a:cubicBezTo>
                  <a:pt x="4662929" y="800288"/>
                  <a:pt x="4665223" y="800288"/>
                  <a:pt x="4667516" y="797995"/>
                </a:cubicBezTo>
                <a:cubicBezTo>
                  <a:pt x="4667516" y="800288"/>
                  <a:pt x="4665223" y="800288"/>
                  <a:pt x="4662929" y="802581"/>
                </a:cubicBezTo>
                <a:cubicBezTo>
                  <a:pt x="4662929" y="802581"/>
                  <a:pt x="4660635" y="804874"/>
                  <a:pt x="4658342" y="804874"/>
                </a:cubicBezTo>
                <a:cubicBezTo>
                  <a:pt x="4656048" y="807168"/>
                  <a:pt x="4656048" y="807168"/>
                  <a:pt x="4653754" y="807168"/>
                </a:cubicBezTo>
                <a:cubicBezTo>
                  <a:pt x="4651461" y="807168"/>
                  <a:pt x="4651461" y="809460"/>
                  <a:pt x="4649167" y="809460"/>
                </a:cubicBezTo>
                <a:cubicBezTo>
                  <a:pt x="4646874" y="811754"/>
                  <a:pt x="4646874" y="811754"/>
                  <a:pt x="4644580" y="814047"/>
                </a:cubicBezTo>
                <a:cubicBezTo>
                  <a:pt x="4635406" y="818634"/>
                  <a:pt x="4626232" y="820926"/>
                  <a:pt x="4619350" y="825512"/>
                </a:cubicBezTo>
                <a:cubicBezTo>
                  <a:pt x="4619350" y="823218"/>
                  <a:pt x="4621644" y="823218"/>
                  <a:pt x="4623938" y="823218"/>
                </a:cubicBezTo>
                <a:cubicBezTo>
                  <a:pt x="4619350" y="825512"/>
                  <a:pt x="4617057" y="827804"/>
                  <a:pt x="4612470" y="827804"/>
                </a:cubicBezTo>
                <a:cubicBezTo>
                  <a:pt x="4614763" y="827804"/>
                  <a:pt x="4614763" y="827804"/>
                  <a:pt x="4614763" y="827804"/>
                </a:cubicBezTo>
                <a:cubicBezTo>
                  <a:pt x="4612470" y="830099"/>
                  <a:pt x="4607882" y="832391"/>
                  <a:pt x="4603295" y="834683"/>
                </a:cubicBezTo>
                <a:cubicBezTo>
                  <a:pt x="4626232" y="827804"/>
                  <a:pt x="4646874" y="818634"/>
                  <a:pt x="4667516" y="811754"/>
                </a:cubicBezTo>
                <a:cubicBezTo>
                  <a:pt x="4669810" y="814047"/>
                  <a:pt x="4669810" y="814047"/>
                  <a:pt x="4672104" y="814047"/>
                </a:cubicBezTo>
                <a:cubicBezTo>
                  <a:pt x="4690452" y="807168"/>
                  <a:pt x="4711095" y="797995"/>
                  <a:pt x="4729444" y="788823"/>
                </a:cubicBezTo>
                <a:cubicBezTo>
                  <a:pt x="4731738" y="788823"/>
                  <a:pt x="4731738" y="788823"/>
                  <a:pt x="4731738" y="788823"/>
                </a:cubicBezTo>
                <a:cubicBezTo>
                  <a:pt x="4734032" y="791115"/>
                  <a:pt x="4734032" y="791115"/>
                  <a:pt x="4734032" y="791115"/>
                </a:cubicBezTo>
                <a:cubicBezTo>
                  <a:pt x="4711095" y="800288"/>
                  <a:pt x="4667516" y="818634"/>
                  <a:pt x="4667516" y="823218"/>
                </a:cubicBezTo>
                <a:cubicBezTo>
                  <a:pt x="4667516" y="823218"/>
                  <a:pt x="4667516" y="825512"/>
                  <a:pt x="4667516" y="825512"/>
                </a:cubicBezTo>
                <a:cubicBezTo>
                  <a:pt x="4669810" y="823218"/>
                  <a:pt x="4674397" y="820926"/>
                  <a:pt x="4676690" y="818634"/>
                </a:cubicBezTo>
                <a:cubicBezTo>
                  <a:pt x="4676690" y="820926"/>
                  <a:pt x="4676690" y="820926"/>
                  <a:pt x="4678984" y="820926"/>
                </a:cubicBezTo>
                <a:cubicBezTo>
                  <a:pt x="4674397" y="827804"/>
                  <a:pt x="4662929" y="834683"/>
                  <a:pt x="4653754" y="836978"/>
                </a:cubicBezTo>
                <a:lnTo>
                  <a:pt x="4652269" y="838462"/>
                </a:lnTo>
                <a:lnTo>
                  <a:pt x="4644447" y="841601"/>
                </a:lnTo>
                <a:lnTo>
                  <a:pt x="4628524" y="846149"/>
                </a:lnTo>
                <a:cubicBezTo>
                  <a:pt x="4630818" y="843857"/>
                  <a:pt x="4630818" y="846149"/>
                  <a:pt x="4628524" y="843857"/>
                </a:cubicBezTo>
                <a:cubicBezTo>
                  <a:pt x="4628524" y="843857"/>
                  <a:pt x="4628524" y="843857"/>
                  <a:pt x="4626232" y="843857"/>
                </a:cubicBezTo>
                <a:cubicBezTo>
                  <a:pt x="4621644" y="846149"/>
                  <a:pt x="4617057" y="850736"/>
                  <a:pt x="4612470" y="853028"/>
                </a:cubicBezTo>
                <a:cubicBezTo>
                  <a:pt x="4612470" y="853028"/>
                  <a:pt x="4614763" y="853028"/>
                  <a:pt x="4617057" y="853028"/>
                </a:cubicBezTo>
                <a:cubicBezTo>
                  <a:pt x="4619350" y="853028"/>
                  <a:pt x="4621644" y="853028"/>
                  <a:pt x="4623938" y="850736"/>
                </a:cubicBezTo>
                <a:cubicBezTo>
                  <a:pt x="4628524" y="848442"/>
                  <a:pt x="4630818" y="846149"/>
                  <a:pt x="4633112" y="846149"/>
                </a:cubicBezTo>
                <a:lnTo>
                  <a:pt x="4644447" y="841601"/>
                </a:lnTo>
                <a:lnTo>
                  <a:pt x="4644580" y="841563"/>
                </a:lnTo>
                <a:cubicBezTo>
                  <a:pt x="4644580" y="841563"/>
                  <a:pt x="4646874" y="841563"/>
                  <a:pt x="4646874" y="841563"/>
                </a:cubicBezTo>
                <a:cubicBezTo>
                  <a:pt x="4646874" y="841563"/>
                  <a:pt x="4649167" y="839270"/>
                  <a:pt x="4651461" y="839270"/>
                </a:cubicBezTo>
                <a:lnTo>
                  <a:pt x="4652269" y="838462"/>
                </a:lnTo>
                <a:lnTo>
                  <a:pt x="4675257" y="829238"/>
                </a:lnTo>
                <a:cubicBezTo>
                  <a:pt x="4688158" y="824366"/>
                  <a:pt x="4698480" y="820926"/>
                  <a:pt x="4701920" y="820926"/>
                </a:cubicBezTo>
                <a:cubicBezTo>
                  <a:pt x="4699627" y="822071"/>
                  <a:pt x="4699054" y="822071"/>
                  <a:pt x="4698767" y="822358"/>
                </a:cubicBezTo>
                <a:lnTo>
                  <a:pt x="4697812" y="824461"/>
                </a:lnTo>
                <a:lnTo>
                  <a:pt x="4690452" y="827804"/>
                </a:lnTo>
                <a:cubicBezTo>
                  <a:pt x="4690452" y="827804"/>
                  <a:pt x="4692746" y="827804"/>
                  <a:pt x="4692746" y="825512"/>
                </a:cubicBezTo>
                <a:cubicBezTo>
                  <a:pt x="4685866" y="830099"/>
                  <a:pt x="4619350" y="859907"/>
                  <a:pt x="4612470" y="864494"/>
                </a:cubicBezTo>
                <a:cubicBezTo>
                  <a:pt x="4617057" y="862201"/>
                  <a:pt x="4621644" y="862201"/>
                  <a:pt x="4626232" y="862201"/>
                </a:cubicBezTo>
                <a:cubicBezTo>
                  <a:pt x="4637700" y="855322"/>
                  <a:pt x="4649167" y="850736"/>
                  <a:pt x="4662929" y="843857"/>
                </a:cubicBezTo>
                <a:cubicBezTo>
                  <a:pt x="4662929" y="843857"/>
                  <a:pt x="4662929" y="846149"/>
                  <a:pt x="4660635" y="846149"/>
                </a:cubicBezTo>
                <a:cubicBezTo>
                  <a:pt x="4662929" y="846149"/>
                  <a:pt x="4662929" y="846149"/>
                  <a:pt x="4662929" y="846149"/>
                </a:cubicBezTo>
                <a:cubicBezTo>
                  <a:pt x="4651461" y="853028"/>
                  <a:pt x="4642286" y="859907"/>
                  <a:pt x="4635406" y="862201"/>
                </a:cubicBezTo>
                <a:cubicBezTo>
                  <a:pt x="4644580" y="862201"/>
                  <a:pt x="4642286" y="866786"/>
                  <a:pt x="4651461" y="864494"/>
                </a:cubicBezTo>
                <a:cubicBezTo>
                  <a:pt x="4649167" y="864494"/>
                  <a:pt x="4649167" y="866786"/>
                  <a:pt x="4649167" y="866786"/>
                </a:cubicBezTo>
                <a:cubicBezTo>
                  <a:pt x="4649167" y="869080"/>
                  <a:pt x="4651461" y="869080"/>
                  <a:pt x="4651461" y="869080"/>
                </a:cubicBezTo>
                <a:cubicBezTo>
                  <a:pt x="4651461" y="869080"/>
                  <a:pt x="4651461" y="866786"/>
                  <a:pt x="4653754" y="866786"/>
                </a:cubicBezTo>
                <a:cubicBezTo>
                  <a:pt x="4656048" y="866786"/>
                  <a:pt x="4660635" y="864494"/>
                  <a:pt x="4665223" y="864494"/>
                </a:cubicBezTo>
                <a:cubicBezTo>
                  <a:pt x="4662929" y="864494"/>
                  <a:pt x="4662929" y="866786"/>
                  <a:pt x="4660635" y="869080"/>
                </a:cubicBezTo>
                <a:cubicBezTo>
                  <a:pt x="4662929" y="869080"/>
                  <a:pt x="4665223" y="866786"/>
                  <a:pt x="4667516" y="866786"/>
                </a:cubicBezTo>
                <a:cubicBezTo>
                  <a:pt x="4667516" y="864494"/>
                  <a:pt x="4669810" y="864494"/>
                  <a:pt x="4672104" y="862201"/>
                </a:cubicBezTo>
                <a:cubicBezTo>
                  <a:pt x="4672104" y="864494"/>
                  <a:pt x="4672104" y="864494"/>
                  <a:pt x="4672104" y="864494"/>
                </a:cubicBezTo>
                <a:cubicBezTo>
                  <a:pt x="4676690" y="862201"/>
                  <a:pt x="4678984" y="859907"/>
                  <a:pt x="4683572" y="859907"/>
                </a:cubicBezTo>
                <a:cubicBezTo>
                  <a:pt x="4681278" y="862201"/>
                  <a:pt x="4681278" y="864494"/>
                  <a:pt x="4678984" y="864494"/>
                </a:cubicBezTo>
                <a:cubicBezTo>
                  <a:pt x="4676690" y="864494"/>
                  <a:pt x="4676690" y="864494"/>
                  <a:pt x="4676690" y="866786"/>
                </a:cubicBezTo>
                <a:cubicBezTo>
                  <a:pt x="4676690" y="866786"/>
                  <a:pt x="4676690" y="866786"/>
                  <a:pt x="4678984" y="869080"/>
                </a:cubicBezTo>
                <a:cubicBezTo>
                  <a:pt x="4720270" y="850736"/>
                  <a:pt x="4754674" y="834683"/>
                  <a:pt x="4759261" y="836978"/>
                </a:cubicBezTo>
                <a:cubicBezTo>
                  <a:pt x="4745500" y="841563"/>
                  <a:pt x="4722563" y="857615"/>
                  <a:pt x="4715682" y="859907"/>
                </a:cubicBezTo>
                <a:cubicBezTo>
                  <a:pt x="4715682" y="857615"/>
                  <a:pt x="4715682" y="857615"/>
                  <a:pt x="4717976" y="857615"/>
                </a:cubicBezTo>
                <a:cubicBezTo>
                  <a:pt x="4713389" y="858762"/>
                  <a:pt x="4709948" y="859335"/>
                  <a:pt x="4707368" y="860195"/>
                </a:cubicBezTo>
                <a:lnTo>
                  <a:pt x="4703390" y="863334"/>
                </a:lnTo>
                <a:lnTo>
                  <a:pt x="4681278" y="871373"/>
                </a:lnTo>
                <a:cubicBezTo>
                  <a:pt x="4683572" y="871373"/>
                  <a:pt x="4683572" y="871373"/>
                  <a:pt x="4683572" y="871373"/>
                </a:cubicBezTo>
                <a:cubicBezTo>
                  <a:pt x="4692746" y="866786"/>
                  <a:pt x="4701920" y="866786"/>
                  <a:pt x="4711095" y="869080"/>
                </a:cubicBezTo>
                <a:cubicBezTo>
                  <a:pt x="4733458" y="857042"/>
                  <a:pt x="4755820" y="843714"/>
                  <a:pt x="4774312" y="837802"/>
                </a:cubicBezTo>
                <a:lnTo>
                  <a:pt x="4788342" y="835237"/>
                </a:lnTo>
                <a:lnTo>
                  <a:pt x="4781732" y="840203"/>
                </a:lnTo>
                <a:cubicBezTo>
                  <a:pt x="4771302" y="847296"/>
                  <a:pt x="4754100" y="857615"/>
                  <a:pt x="4752380" y="857615"/>
                </a:cubicBezTo>
                <a:cubicBezTo>
                  <a:pt x="4754674" y="857615"/>
                  <a:pt x="4756967" y="857615"/>
                  <a:pt x="4759261" y="857615"/>
                </a:cubicBezTo>
                <a:cubicBezTo>
                  <a:pt x="4761555" y="855322"/>
                  <a:pt x="4763848" y="853028"/>
                  <a:pt x="4766142" y="853028"/>
                </a:cubicBezTo>
                <a:cubicBezTo>
                  <a:pt x="4763848" y="853028"/>
                  <a:pt x="4763848" y="855322"/>
                  <a:pt x="4763848" y="855322"/>
                </a:cubicBezTo>
                <a:cubicBezTo>
                  <a:pt x="4768436" y="853028"/>
                  <a:pt x="4775317" y="850736"/>
                  <a:pt x="4779904" y="848442"/>
                </a:cubicBezTo>
                <a:cubicBezTo>
                  <a:pt x="4777610" y="850736"/>
                  <a:pt x="4777610" y="850736"/>
                  <a:pt x="4775317" y="853028"/>
                </a:cubicBezTo>
                <a:cubicBezTo>
                  <a:pt x="4779904" y="853028"/>
                  <a:pt x="4784490" y="850736"/>
                  <a:pt x="4791372" y="848442"/>
                </a:cubicBezTo>
                <a:lnTo>
                  <a:pt x="4785310" y="854504"/>
                </a:lnTo>
                <a:lnTo>
                  <a:pt x="4736324" y="873667"/>
                </a:lnTo>
                <a:cubicBezTo>
                  <a:pt x="4738618" y="875959"/>
                  <a:pt x="4743206" y="878253"/>
                  <a:pt x="4745500" y="878253"/>
                </a:cubicBezTo>
                <a:cubicBezTo>
                  <a:pt x="4745500" y="880545"/>
                  <a:pt x="4743206" y="882839"/>
                  <a:pt x="4743206" y="882839"/>
                </a:cubicBezTo>
                <a:cubicBezTo>
                  <a:pt x="4743206" y="885133"/>
                  <a:pt x="4743206" y="885133"/>
                  <a:pt x="4740912" y="885133"/>
                </a:cubicBezTo>
                <a:cubicBezTo>
                  <a:pt x="4747794" y="882839"/>
                  <a:pt x="4740912" y="885133"/>
                  <a:pt x="4747794" y="880545"/>
                </a:cubicBezTo>
                <a:cubicBezTo>
                  <a:pt x="4747794" y="882839"/>
                  <a:pt x="4747794" y="882839"/>
                  <a:pt x="4747794" y="882839"/>
                </a:cubicBezTo>
                <a:cubicBezTo>
                  <a:pt x="4752380" y="880545"/>
                  <a:pt x="4756967" y="878253"/>
                  <a:pt x="4759261" y="878253"/>
                </a:cubicBezTo>
                <a:cubicBezTo>
                  <a:pt x="4759261" y="875959"/>
                  <a:pt x="4761555" y="873667"/>
                  <a:pt x="4761555" y="871373"/>
                </a:cubicBezTo>
                <a:cubicBezTo>
                  <a:pt x="4773023" y="873667"/>
                  <a:pt x="4793666" y="857615"/>
                  <a:pt x="4802840" y="855322"/>
                </a:cubicBezTo>
                <a:cubicBezTo>
                  <a:pt x="4802840" y="855322"/>
                  <a:pt x="4802840" y="855322"/>
                  <a:pt x="4802840" y="857615"/>
                </a:cubicBezTo>
                <a:cubicBezTo>
                  <a:pt x="4802840" y="857615"/>
                  <a:pt x="4800546" y="859907"/>
                  <a:pt x="4798252" y="862201"/>
                </a:cubicBezTo>
                <a:cubicBezTo>
                  <a:pt x="4791372" y="864494"/>
                  <a:pt x="4782198" y="869080"/>
                  <a:pt x="4773023" y="871373"/>
                </a:cubicBezTo>
                <a:cubicBezTo>
                  <a:pt x="4775317" y="871373"/>
                  <a:pt x="4775317" y="871373"/>
                  <a:pt x="4777610" y="871373"/>
                </a:cubicBezTo>
                <a:cubicBezTo>
                  <a:pt x="4773023" y="871373"/>
                  <a:pt x="4770729" y="873667"/>
                  <a:pt x="4766142" y="875959"/>
                </a:cubicBezTo>
                <a:cubicBezTo>
                  <a:pt x="4768436" y="875959"/>
                  <a:pt x="4768436" y="875959"/>
                  <a:pt x="4770729" y="875959"/>
                </a:cubicBezTo>
                <a:cubicBezTo>
                  <a:pt x="4763848" y="880545"/>
                  <a:pt x="4754674" y="882839"/>
                  <a:pt x="4747794" y="887425"/>
                </a:cubicBezTo>
                <a:cubicBezTo>
                  <a:pt x="4747794" y="887425"/>
                  <a:pt x="4747794" y="889719"/>
                  <a:pt x="4754674" y="887425"/>
                </a:cubicBezTo>
                <a:cubicBezTo>
                  <a:pt x="4754674" y="889719"/>
                  <a:pt x="4754674" y="889719"/>
                  <a:pt x="4754674" y="889719"/>
                </a:cubicBezTo>
                <a:cubicBezTo>
                  <a:pt x="4750086" y="889719"/>
                  <a:pt x="4747794" y="889719"/>
                  <a:pt x="4745500" y="892012"/>
                </a:cubicBezTo>
                <a:cubicBezTo>
                  <a:pt x="4745500" y="892012"/>
                  <a:pt x="4747794" y="892012"/>
                  <a:pt x="4747794" y="892012"/>
                </a:cubicBezTo>
                <a:cubicBezTo>
                  <a:pt x="4747794" y="892012"/>
                  <a:pt x="4747794" y="894304"/>
                  <a:pt x="4747794" y="894304"/>
                </a:cubicBezTo>
                <a:cubicBezTo>
                  <a:pt x="4750086" y="892012"/>
                  <a:pt x="4754674" y="889719"/>
                  <a:pt x="4756967" y="889719"/>
                </a:cubicBezTo>
                <a:cubicBezTo>
                  <a:pt x="4756967" y="892012"/>
                  <a:pt x="4759261" y="892012"/>
                  <a:pt x="4759261" y="894304"/>
                </a:cubicBezTo>
                <a:cubicBezTo>
                  <a:pt x="4768436" y="892012"/>
                  <a:pt x="4775317" y="889719"/>
                  <a:pt x="4784490" y="887425"/>
                </a:cubicBezTo>
                <a:cubicBezTo>
                  <a:pt x="4782198" y="885133"/>
                  <a:pt x="4789078" y="882839"/>
                  <a:pt x="4793666" y="878253"/>
                </a:cubicBezTo>
                <a:cubicBezTo>
                  <a:pt x="4793666" y="880545"/>
                  <a:pt x="4795960" y="880545"/>
                  <a:pt x="4795960" y="880545"/>
                </a:cubicBezTo>
                <a:cubicBezTo>
                  <a:pt x="4795960" y="880545"/>
                  <a:pt x="4795960" y="882839"/>
                  <a:pt x="4793666" y="882839"/>
                </a:cubicBezTo>
                <a:cubicBezTo>
                  <a:pt x="4793666" y="882839"/>
                  <a:pt x="4793666" y="885133"/>
                  <a:pt x="4793666" y="885133"/>
                </a:cubicBezTo>
                <a:cubicBezTo>
                  <a:pt x="4795960" y="882839"/>
                  <a:pt x="4800546" y="880545"/>
                  <a:pt x="4802840" y="880545"/>
                </a:cubicBezTo>
                <a:cubicBezTo>
                  <a:pt x="4800546" y="882839"/>
                  <a:pt x="4800546" y="882839"/>
                  <a:pt x="4802840" y="885133"/>
                </a:cubicBezTo>
                <a:cubicBezTo>
                  <a:pt x="4789078" y="889719"/>
                  <a:pt x="4775317" y="894304"/>
                  <a:pt x="4761555" y="896598"/>
                </a:cubicBezTo>
                <a:cubicBezTo>
                  <a:pt x="4761555" y="898891"/>
                  <a:pt x="4761555" y="898891"/>
                  <a:pt x="4761555" y="898891"/>
                </a:cubicBezTo>
                <a:cubicBezTo>
                  <a:pt x="4752380" y="910356"/>
                  <a:pt x="4766142" y="914942"/>
                  <a:pt x="4759261" y="926407"/>
                </a:cubicBezTo>
                <a:cubicBezTo>
                  <a:pt x="4768436" y="924114"/>
                  <a:pt x="4777610" y="921821"/>
                  <a:pt x="4786784" y="919528"/>
                </a:cubicBezTo>
                <a:cubicBezTo>
                  <a:pt x="4782198" y="921821"/>
                  <a:pt x="4777610" y="924114"/>
                  <a:pt x="4773023" y="924114"/>
                </a:cubicBezTo>
                <a:cubicBezTo>
                  <a:pt x="4782198" y="921821"/>
                  <a:pt x="4793666" y="919528"/>
                  <a:pt x="4802840" y="917235"/>
                </a:cubicBezTo>
                <a:cubicBezTo>
                  <a:pt x="4800546" y="919528"/>
                  <a:pt x="4798252" y="919528"/>
                  <a:pt x="4795960" y="921821"/>
                </a:cubicBezTo>
                <a:cubicBezTo>
                  <a:pt x="4802840" y="919528"/>
                  <a:pt x="4807427" y="917235"/>
                  <a:pt x="4814308" y="914942"/>
                </a:cubicBezTo>
                <a:cubicBezTo>
                  <a:pt x="4814308" y="914942"/>
                  <a:pt x="4812014" y="917235"/>
                  <a:pt x="4812014" y="917235"/>
                </a:cubicBezTo>
                <a:cubicBezTo>
                  <a:pt x="4812014" y="917235"/>
                  <a:pt x="4814308" y="917235"/>
                  <a:pt x="4814308" y="917235"/>
                </a:cubicBezTo>
                <a:cubicBezTo>
                  <a:pt x="4807427" y="919528"/>
                  <a:pt x="4800546" y="921821"/>
                  <a:pt x="4793666" y="924114"/>
                </a:cubicBezTo>
                <a:cubicBezTo>
                  <a:pt x="4786784" y="928701"/>
                  <a:pt x="4779904" y="933288"/>
                  <a:pt x="4773023" y="940167"/>
                </a:cubicBezTo>
                <a:cubicBezTo>
                  <a:pt x="4763848" y="942458"/>
                  <a:pt x="4754674" y="947045"/>
                  <a:pt x="4745500" y="949338"/>
                </a:cubicBezTo>
                <a:cubicBezTo>
                  <a:pt x="4747794" y="947045"/>
                  <a:pt x="4750086" y="947045"/>
                  <a:pt x="4750086" y="944752"/>
                </a:cubicBezTo>
                <a:cubicBezTo>
                  <a:pt x="4750086" y="944752"/>
                  <a:pt x="4747794" y="947045"/>
                  <a:pt x="4745500" y="947045"/>
                </a:cubicBezTo>
                <a:cubicBezTo>
                  <a:pt x="4740912" y="951631"/>
                  <a:pt x="4736324" y="958511"/>
                  <a:pt x="4731738" y="965390"/>
                </a:cubicBezTo>
                <a:cubicBezTo>
                  <a:pt x="4734032" y="963097"/>
                  <a:pt x="4731738" y="963097"/>
                  <a:pt x="4734032" y="965390"/>
                </a:cubicBezTo>
                <a:cubicBezTo>
                  <a:pt x="4731738" y="965390"/>
                  <a:pt x="4729444" y="965390"/>
                  <a:pt x="4724857" y="967683"/>
                </a:cubicBezTo>
                <a:cubicBezTo>
                  <a:pt x="4727150" y="965390"/>
                  <a:pt x="4727150" y="965390"/>
                  <a:pt x="4729444" y="963097"/>
                </a:cubicBezTo>
                <a:cubicBezTo>
                  <a:pt x="4727150" y="965390"/>
                  <a:pt x="4724857" y="965390"/>
                  <a:pt x="4722563" y="967683"/>
                </a:cubicBezTo>
                <a:cubicBezTo>
                  <a:pt x="4724857" y="967683"/>
                  <a:pt x="4724857" y="969977"/>
                  <a:pt x="4727150" y="969977"/>
                </a:cubicBezTo>
                <a:cubicBezTo>
                  <a:pt x="4727150" y="969977"/>
                  <a:pt x="4727150" y="969977"/>
                  <a:pt x="4724857" y="969977"/>
                </a:cubicBezTo>
                <a:cubicBezTo>
                  <a:pt x="4722563" y="969977"/>
                  <a:pt x="4722563" y="967683"/>
                  <a:pt x="4720270" y="969977"/>
                </a:cubicBezTo>
                <a:cubicBezTo>
                  <a:pt x="4720270" y="969977"/>
                  <a:pt x="4720270" y="969977"/>
                  <a:pt x="4717976" y="969977"/>
                </a:cubicBezTo>
                <a:cubicBezTo>
                  <a:pt x="4722563" y="965390"/>
                  <a:pt x="4729444" y="958511"/>
                  <a:pt x="4734032" y="953924"/>
                </a:cubicBezTo>
                <a:lnTo>
                  <a:pt x="4734032" y="952396"/>
                </a:lnTo>
                <a:lnTo>
                  <a:pt x="4738618" y="951631"/>
                </a:lnTo>
                <a:cubicBezTo>
                  <a:pt x="4736324" y="951631"/>
                  <a:pt x="4736324" y="951631"/>
                  <a:pt x="4736324" y="951631"/>
                </a:cubicBezTo>
                <a:cubicBezTo>
                  <a:pt x="4736324" y="951631"/>
                  <a:pt x="4736324" y="951631"/>
                  <a:pt x="4734032" y="951631"/>
                </a:cubicBezTo>
                <a:lnTo>
                  <a:pt x="4734032" y="952396"/>
                </a:lnTo>
                <a:lnTo>
                  <a:pt x="4724857" y="953924"/>
                </a:lnTo>
                <a:cubicBezTo>
                  <a:pt x="4720270" y="958511"/>
                  <a:pt x="4717976" y="960804"/>
                  <a:pt x="4715682" y="963097"/>
                </a:cubicBezTo>
                <a:cubicBezTo>
                  <a:pt x="4715682" y="963097"/>
                  <a:pt x="4713389" y="963097"/>
                  <a:pt x="4713389" y="960804"/>
                </a:cubicBezTo>
                <a:cubicBezTo>
                  <a:pt x="4713389" y="963097"/>
                  <a:pt x="4711095" y="964818"/>
                  <a:pt x="4707941" y="966536"/>
                </a:cubicBezTo>
                <a:lnTo>
                  <a:pt x="4698246" y="971776"/>
                </a:lnTo>
                <a:lnTo>
                  <a:pt x="4707222" y="962671"/>
                </a:lnTo>
                <a:cubicBezTo>
                  <a:pt x="4704916" y="962671"/>
                  <a:pt x="4702610" y="965010"/>
                  <a:pt x="4697999" y="965010"/>
                </a:cubicBezTo>
                <a:cubicBezTo>
                  <a:pt x="4697999" y="967349"/>
                  <a:pt x="4697999" y="967349"/>
                  <a:pt x="4697999" y="969687"/>
                </a:cubicBezTo>
                <a:cubicBezTo>
                  <a:pt x="4695694" y="969687"/>
                  <a:pt x="4695694" y="969687"/>
                  <a:pt x="4695694" y="972026"/>
                </a:cubicBezTo>
                <a:cubicBezTo>
                  <a:pt x="4693388" y="969687"/>
                  <a:pt x="4693388" y="969687"/>
                  <a:pt x="4691082" y="969687"/>
                </a:cubicBezTo>
                <a:cubicBezTo>
                  <a:pt x="4688778" y="972026"/>
                  <a:pt x="4688778" y="972026"/>
                  <a:pt x="4688778" y="972026"/>
                </a:cubicBezTo>
                <a:cubicBezTo>
                  <a:pt x="4688778" y="972026"/>
                  <a:pt x="4686472" y="972026"/>
                  <a:pt x="4686472" y="969687"/>
                </a:cubicBezTo>
                <a:cubicBezTo>
                  <a:pt x="4681861" y="974365"/>
                  <a:pt x="4677250" y="976704"/>
                  <a:pt x="4674945" y="976704"/>
                </a:cubicBezTo>
                <a:cubicBezTo>
                  <a:pt x="4677250" y="976704"/>
                  <a:pt x="4677250" y="976704"/>
                  <a:pt x="4677250" y="976704"/>
                </a:cubicBezTo>
                <a:cubicBezTo>
                  <a:pt x="4679556" y="974365"/>
                  <a:pt x="4681861" y="974365"/>
                  <a:pt x="4684166" y="972026"/>
                </a:cubicBezTo>
                <a:cubicBezTo>
                  <a:pt x="4686472" y="972026"/>
                  <a:pt x="4686472" y="972026"/>
                  <a:pt x="4686472" y="974365"/>
                </a:cubicBezTo>
                <a:cubicBezTo>
                  <a:pt x="4688778" y="974365"/>
                  <a:pt x="4688778" y="974365"/>
                  <a:pt x="4691082" y="974365"/>
                </a:cubicBezTo>
                <a:cubicBezTo>
                  <a:pt x="4691082" y="974365"/>
                  <a:pt x="4691082" y="972026"/>
                  <a:pt x="4691082" y="972026"/>
                </a:cubicBezTo>
                <a:cubicBezTo>
                  <a:pt x="4693388" y="972026"/>
                  <a:pt x="4693388" y="972026"/>
                  <a:pt x="4693388" y="974365"/>
                </a:cubicBezTo>
                <a:cubicBezTo>
                  <a:pt x="4693388" y="972026"/>
                  <a:pt x="4695694" y="972026"/>
                  <a:pt x="4695694" y="972026"/>
                </a:cubicBezTo>
                <a:lnTo>
                  <a:pt x="4697782" y="972026"/>
                </a:lnTo>
                <a:lnTo>
                  <a:pt x="4697334" y="972270"/>
                </a:lnTo>
                <a:cubicBezTo>
                  <a:pt x="4695040" y="974562"/>
                  <a:pt x="4692746" y="976856"/>
                  <a:pt x="4690452" y="976856"/>
                </a:cubicBezTo>
                <a:cubicBezTo>
                  <a:pt x="4690452" y="976856"/>
                  <a:pt x="4692746" y="976856"/>
                  <a:pt x="4692746" y="976856"/>
                </a:cubicBezTo>
                <a:cubicBezTo>
                  <a:pt x="4692746" y="979148"/>
                  <a:pt x="4692746" y="979148"/>
                  <a:pt x="4690452" y="979148"/>
                </a:cubicBezTo>
                <a:cubicBezTo>
                  <a:pt x="4692746" y="979148"/>
                  <a:pt x="4692746" y="979148"/>
                  <a:pt x="4695040" y="981441"/>
                </a:cubicBezTo>
                <a:cubicBezTo>
                  <a:pt x="4695040" y="981441"/>
                  <a:pt x="4697334" y="979148"/>
                  <a:pt x="4697334" y="979148"/>
                </a:cubicBezTo>
                <a:cubicBezTo>
                  <a:pt x="4697334" y="979148"/>
                  <a:pt x="4695040" y="976856"/>
                  <a:pt x="4695040" y="976856"/>
                </a:cubicBezTo>
                <a:cubicBezTo>
                  <a:pt x="4699627" y="976856"/>
                  <a:pt x="4699627" y="979148"/>
                  <a:pt x="4701920" y="974562"/>
                </a:cubicBezTo>
                <a:cubicBezTo>
                  <a:pt x="4704214" y="974562"/>
                  <a:pt x="4704214" y="976856"/>
                  <a:pt x="4704214" y="976856"/>
                </a:cubicBezTo>
                <a:cubicBezTo>
                  <a:pt x="4706508" y="976856"/>
                  <a:pt x="4706508" y="976856"/>
                  <a:pt x="4708801" y="974562"/>
                </a:cubicBezTo>
                <a:cubicBezTo>
                  <a:pt x="4708801" y="974562"/>
                  <a:pt x="4711095" y="974562"/>
                  <a:pt x="4711095" y="974562"/>
                </a:cubicBezTo>
                <a:cubicBezTo>
                  <a:pt x="4711095" y="974562"/>
                  <a:pt x="4708801" y="976856"/>
                  <a:pt x="4708801" y="979148"/>
                </a:cubicBezTo>
                <a:cubicBezTo>
                  <a:pt x="4713389" y="974562"/>
                  <a:pt x="4711095" y="976856"/>
                  <a:pt x="4715682" y="974562"/>
                </a:cubicBezTo>
                <a:cubicBezTo>
                  <a:pt x="4715682" y="974562"/>
                  <a:pt x="4715682" y="974562"/>
                  <a:pt x="4717976" y="969977"/>
                </a:cubicBezTo>
                <a:cubicBezTo>
                  <a:pt x="4717976" y="972270"/>
                  <a:pt x="4717976" y="972270"/>
                  <a:pt x="4717976" y="972270"/>
                </a:cubicBezTo>
                <a:cubicBezTo>
                  <a:pt x="4717976" y="972270"/>
                  <a:pt x="4717976" y="972270"/>
                  <a:pt x="4720270" y="972270"/>
                </a:cubicBezTo>
                <a:cubicBezTo>
                  <a:pt x="4729444" y="969977"/>
                  <a:pt x="4727150" y="972270"/>
                  <a:pt x="4729444" y="972270"/>
                </a:cubicBezTo>
                <a:cubicBezTo>
                  <a:pt x="4731738" y="972270"/>
                  <a:pt x="4731738" y="969977"/>
                  <a:pt x="4734032" y="969977"/>
                </a:cubicBezTo>
                <a:cubicBezTo>
                  <a:pt x="4736324" y="969977"/>
                  <a:pt x="4738618" y="967683"/>
                  <a:pt x="4738618" y="967683"/>
                </a:cubicBezTo>
                <a:cubicBezTo>
                  <a:pt x="4740912" y="967683"/>
                  <a:pt x="4740912" y="967683"/>
                  <a:pt x="4740912" y="967683"/>
                </a:cubicBezTo>
                <a:cubicBezTo>
                  <a:pt x="4743206" y="967683"/>
                  <a:pt x="4740912" y="967683"/>
                  <a:pt x="4743206" y="969977"/>
                </a:cubicBezTo>
                <a:cubicBezTo>
                  <a:pt x="4743206" y="967683"/>
                  <a:pt x="4745500" y="967683"/>
                  <a:pt x="4747794" y="965390"/>
                </a:cubicBezTo>
                <a:cubicBezTo>
                  <a:pt x="4747794" y="967683"/>
                  <a:pt x="4750086" y="967683"/>
                  <a:pt x="4750086" y="967683"/>
                </a:cubicBezTo>
                <a:cubicBezTo>
                  <a:pt x="4743206" y="969977"/>
                  <a:pt x="4740912" y="972270"/>
                  <a:pt x="4740912" y="974562"/>
                </a:cubicBezTo>
                <a:cubicBezTo>
                  <a:pt x="4738618" y="974562"/>
                  <a:pt x="4736324" y="974562"/>
                  <a:pt x="4734032" y="974562"/>
                </a:cubicBezTo>
                <a:cubicBezTo>
                  <a:pt x="4736324" y="974562"/>
                  <a:pt x="4738618" y="972270"/>
                  <a:pt x="4740912" y="972270"/>
                </a:cubicBezTo>
                <a:cubicBezTo>
                  <a:pt x="4738618" y="972270"/>
                  <a:pt x="4734032" y="972270"/>
                  <a:pt x="4731738" y="974562"/>
                </a:cubicBezTo>
                <a:cubicBezTo>
                  <a:pt x="4731738" y="974562"/>
                  <a:pt x="4731738" y="976856"/>
                  <a:pt x="4731738" y="976856"/>
                </a:cubicBezTo>
                <a:cubicBezTo>
                  <a:pt x="4731738" y="976856"/>
                  <a:pt x="4734032" y="974562"/>
                  <a:pt x="4734032" y="974562"/>
                </a:cubicBezTo>
                <a:cubicBezTo>
                  <a:pt x="4734032" y="976856"/>
                  <a:pt x="4731738" y="976856"/>
                  <a:pt x="4731738" y="979148"/>
                </a:cubicBezTo>
                <a:cubicBezTo>
                  <a:pt x="4731738" y="979148"/>
                  <a:pt x="4731738" y="979148"/>
                  <a:pt x="4729444" y="976856"/>
                </a:cubicBezTo>
                <a:cubicBezTo>
                  <a:pt x="4729444" y="979148"/>
                  <a:pt x="4727150" y="981441"/>
                  <a:pt x="4727150" y="983735"/>
                </a:cubicBezTo>
                <a:cubicBezTo>
                  <a:pt x="4727150" y="983735"/>
                  <a:pt x="4727150" y="986028"/>
                  <a:pt x="4727150" y="986028"/>
                </a:cubicBezTo>
                <a:cubicBezTo>
                  <a:pt x="4724857" y="986028"/>
                  <a:pt x="4724857" y="986028"/>
                  <a:pt x="4722563" y="983735"/>
                </a:cubicBezTo>
                <a:cubicBezTo>
                  <a:pt x="4722563" y="986028"/>
                  <a:pt x="4722563" y="986028"/>
                  <a:pt x="4720270" y="986028"/>
                </a:cubicBezTo>
                <a:cubicBezTo>
                  <a:pt x="4722563" y="990614"/>
                  <a:pt x="4722563" y="992907"/>
                  <a:pt x="4722563" y="995201"/>
                </a:cubicBezTo>
                <a:cubicBezTo>
                  <a:pt x="4722563" y="992907"/>
                  <a:pt x="4720270" y="992907"/>
                  <a:pt x="4717976" y="990614"/>
                </a:cubicBezTo>
                <a:cubicBezTo>
                  <a:pt x="4717976" y="990614"/>
                  <a:pt x="4717976" y="992907"/>
                  <a:pt x="4717976" y="992907"/>
                </a:cubicBezTo>
                <a:cubicBezTo>
                  <a:pt x="4715682" y="995201"/>
                  <a:pt x="4713389" y="997493"/>
                  <a:pt x="4711095" y="999786"/>
                </a:cubicBezTo>
                <a:cubicBezTo>
                  <a:pt x="4711095" y="999786"/>
                  <a:pt x="4708801" y="999786"/>
                  <a:pt x="4708801" y="999786"/>
                </a:cubicBezTo>
                <a:cubicBezTo>
                  <a:pt x="4708801" y="997493"/>
                  <a:pt x="4708801" y="997493"/>
                  <a:pt x="4708801" y="997493"/>
                </a:cubicBezTo>
                <a:cubicBezTo>
                  <a:pt x="4708801" y="997493"/>
                  <a:pt x="4706508" y="997493"/>
                  <a:pt x="4706508" y="997493"/>
                </a:cubicBezTo>
                <a:cubicBezTo>
                  <a:pt x="4706508" y="997493"/>
                  <a:pt x="4704214" y="997493"/>
                  <a:pt x="4704214" y="999786"/>
                </a:cubicBezTo>
                <a:cubicBezTo>
                  <a:pt x="4701920" y="1002079"/>
                  <a:pt x="4708801" y="1002079"/>
                  <a:pt x="4701920" y="1006665"/>
                </a:cubicBezTo>
                <a:cubicBezTo>
                  <a:pt x="4701920" y="1004372"/>
                  <a:pt x="4701920" y="1004372"/>
                  <a:pt x="4697334" y="1004372"/>
                </a:cubicBezTo>
                <a:cubicBezTo>
                  <a:pt x="4695040" y="1008959"/>
                  <a:pt x="4692746" y="1006665"/>
                  <a:pt x="4690452" y="1008959"/>
                </a:cubicBezTo>
                <a:cubicBezTo>
                  <a:pt x="4695040" y="1008959"/>
                  <a:pt x="4695040" y="1008959"/>
                  <a:pt x="4695040" y="1011251"/>
                </a:cubicBezTo>
                <a:cubicBezTo>
                  <a:pt x="4692746" y="1013544"/>
                  <a:pt x="4695040" y="1011251"/>
                  <a:pt x="4692746" y="1013544"/>
                </a:cubicBezTo>
                <a:cubicBezTo>
                  <a:pt x="4688158" y="1015838"/>
                  <a:pt x="4688158" y="1013544"/>
                  <a:pt x="4685866" y="1015838"/>
                </a:cubicBezTo>
                <a:cubicBezTo>
                  <a:pt x="4683572" y="1013544"/>
                  <a:pt x="4681278" y="1013544"/>
                  <a:pt x="4681278" y="1011251"/>
                </a:cubicBezTo>
                <a:cubicBezTo>
                  <a:pt x="4678984" y="1011251"/>
                  <a:pt x="4678984" y="1011251"/>
                  <a:pt x="4676690" y="1011251"/>
                </a:cubicBezTo>
                <a:cubicBezTo>
                  <a:pt x="4676690" y="1011251"/>
                  <a:pt x="4676690" y="1013544"/>
                  <a:pt x="4674397" y="1013544"/>
                </a:cubicBezTo>
                <a:cubicBezTo>
                  <a:pt x="4676690" y="1013544"/>
                  <a:pt x="4676690" y="1013544"/>
                  <a:pt x="4676690" y="1013544"/>
                </a:cubicBezTo>
                <a:cubicBezTo>
                  <a:pt x="4676690" y="1013544"/>
                  <a:pt x="4676690" y="1011251"/>
                  <a:pt x="4676690" y="1011251"/>
                </a:cubicBezTo>
                <a:cubicBezTo>
                  <a:pt x="4678984" y="1013544"/>
                  <a:pt x="4681278" y="1015838"/>
                  <a:pt x="4683572" y="1018131"/>
                </a:cubicBezTo>
                <a:cubicBezTo>
                  <a:pt x="4683572" y="1018131"/>
                  <a:pt x="4681278" y="1018131"/>
                  <a:pt x="4681278" y="1018131"/>
                </a:cubicBezTo>
                <a:cubicBezTo>
                  <a:pt x="4678984" y="1018131"/>
                  <a:pt x="4678984" y="1018131"/>
                  <a:pt x="4678984" y="1015838"/>
                </a:cubicBezTo>
                <a:cubicBezTo>
                  <a:pt x="4678984" y="1018131"/>
                  <a:pt x="4678984" y="1020424"/>
                  <a:pt x="4678984" y="1022717"/>
                </a:cubicBezTo>
                <a:cubicBezTo>
                  <a:pt x="4678984" y="1022717"/>
                  <a:pt x="4678984" y="1025010"/>
                  <a:pt x="4678984" y="1025010"/>
                </a:cubicBezTo>
                <a:cubicBezTo>
                  <a:pt x="4683572" y="1022717"/>
                  <a:pt x="4678984" y="1022717"/>
                  <a:pt x="4683572" y="1022717"/>
                </a:cubicBezTo>
                <a:cubicBezTo>
                  <a:pt x="4683572" y="1020424"/>
                  <a:pt x="4678984" y="1022717"/>
                  <a:pt x="4685866" y="1020424"/>
                </a:cubicBezTo>
                <a:cubicBezTo>
                  <a:pt x="4685866" y="1018131"/>
                  <a:pt x="4688158" y="1018131"/>
                  <a:pt x="4690452" y="1015838"/>
                </a:cubicBezTo>
                <a:cubicBezTo>
                  <a:pt x="4697334" y="1013544"/>
                  <a:pt x="4706508" y="1011251"/>
                  <a:pt x="4706508" y="1011251"/>
                </a:cubicBezTo>
                <a:cubicBezTo>
                  <a:pt x="4708801" y="1011251"/>
                  <a:pt x="4711095" y="1011251"/>
                  <a:pt x="4711095" y="1011251"/>
                </a:cubicBezTo>
                <a:cubicBezTo>
                  <a:pt x="4706508" y="1013544"/>
                  <a:pt x="4701920" y="1018131"/>
                  <a:pt x="4697334" y="1018131"/>
                </a:cubicBezTo>
                <a:cubicBezTo>
                  <a:pt x="4692746" y="1018131"/>
                  <a:pt x="4697334" y="1018131"/>
                  <a:pt x="4695040" y="1015838"/>
                </a:cubicBezTo>
                <a:cubicBezTo>
                  <a:pt x="4695040" y="1015838"/>
                  <a:pt x="4695040" y="1018131"/>
                  <a:pt x="4695040" y="1018131"/>
                </a:cubicBezTo>
                <a:cubicBezTo>
                  <a:pt x="4692746" y="1020424"/>
                  <a:pt x="4692746" y="1020424"/>
                  <a:pt x="4692746" y="1020424"/>
                </a:cubicBezTo>
                <a:cubicBezTo>
                  <a:pt x="4690452" y="1022717"/>
                  <a:pt x="4685866" y="1022717"/>
                  <a:pt x="4683572" y="1025010"/>
                </a:cubicBezTo>
                <a:cubicBezTo>
                  <a:pt x="4683572" y="1025010"/>
                  <a:pt x="4685866" y="1025010"/>
                  <a:pt x="4685866" y="1025010"/>
                </a:cubicBezTo>
                <a:lnTo>
                  <a:pt x="4688158" y="1025010"/>
                </a:lnTo>
                <a:cubicBezTo>
                  <a:pt x="4688158" y="1027303"/>
                  <a:pt x="4690452" y="1027303"/>
                  <a:pt x="4690452" y="1027303"/>
                </a:cubicBezTo>
                <a:cubicBezTo>
                  <a:pt x="4690452" y="1029596"/>
                  <a:pt x="4688158" y="1029596"/>
                  <a:pt x="4685866" y="1029596"/>
                </a:cubicBezTo>
                <a:cubicBezTo>
                  <a:pt x="4685866" y="1029596"/>
                  <a:pt x="4683572" y="1031890"/>
                  <a:pt x="4683572" y="1031890"/>
                </a:cubicBezTo>
                <a:cubicBezTo>
                  <a:pt x="4678984" y="1034182"/>
                  <a:pt x="4683572" y="1034182"/>
                  <a:pt x="4678984" y="1034182"/>
                </a:cubicBezTo>
                <a:cubicBezTo>
                  <a:pt x="4676690" y="1034182"/>
                  <a:pt x="4672104" y="1036475"/>
                  <a:pt x="4667516" y="1036475"/>
                </a:cubicBezTo>
                <a:cubicBezTo>
                  <a:pt x="4665223" y="1038768"/>
                  <a:pt x="4662929" y="1038768"/>
                  <a:pt x="4660635" y="1038768"/>
                </a:cubicBezTo>
                <a:cubicBezTo>
                  <a:pt x="4660635" y="1041062"/>
                  <a:pt x="4660635" y="1041062"/>
                  <a:pt x="4660635" y="1041062"/>
                </a:cubicBezTo>
                <a:cubicBezTo>
                  <a:pt x="4665223" y="1038768"/>
                  <a:pt x="4669810" y="1038768"/>
                  <a:pt x="4672104" y="1036475"/>
                </a:cubicBezTo>
                <a:cubicBezTo>
                  <a:pt x="4674397" y="1038768"/>
                  <a:pt x="4674397" y="1038768"/>
                  <a:pt x="4674397" y="1041062"/>
                </a:cubicBezTo>
                <a:cubicBezTo>
                  <a:pt x="4674397" y="1041062"/>
                  <a:pt x="4672104" y="1041062"/>
                  <a:pt x="4672104" y="1041062"/>
                </a:cubicBezTo>
                <a:cubicBezTo>
                  <a:pt x="4672104" y="1041062"/>
                  <a:pt x="4669810" y="1041062"/>
                  <a:pt x="4669810" y="1041062"/>
                </a:cubicBezTo>
                <a:cubicBezTo>
                  <a:pt x="4669810" y="1041062"/>
                  <a:pt x="4669810" y="1043355"/>
                  <a:pt x="4669810" y="1043355"/>
                </a:cubicBezTo>
                <a:cubicBezTo>
                  <a:pt x="4667516" y="1043355"/>
                  <a:pt x="4667516" y="1043355"/>
                  <a:pt x="4667516" y="1043355"/>
                </a:cubicBezTo>
                <a:cubicBezTo>
                  <a:pt x="4667516" y="1043355"/>
                  <a:pt x="4665223" y="1043355"/>
                  <a:pt x="4665223" y="1043355"/>
                </a:cubicBezTo>
                <a:cubicBezTo>
                  <a:pt x="4665223" y="1043355"/>
                  <a:pt x="4662929" y="1043355"/>
                  <a:pt x="4662929" y="1043355"/>
                </a:cubicBezTo>
                <a:cubicBezTo>
                  <a:pt x="4662929" y="1043355"/>
                  <a:pt x="4662929" y="1045647"/>
                  <a:pt x="4660635" y="1045647"/>
                </a:cubicBezTo>
                <a:cubicBezTo>
                  <a:pt x="4669810" y="1050234"/>
                  <a:pt x="4681278" y="1050234"/>
                  <a:pt x="4667516" y="1061700"/>
                </a:cubicBezTo>
                <a:cubicBezTo>
                  <a:pt x="4676690" y="1059407"/>
                  <a:pt x="4683572" y="1059407"/>
                  <a:pt x="4690452" y="1057113"/>
                </a:cubicBezTo>
                <a:cubicBezTo>
                  <a:pt x="4690452" y="1057113"/>
                  <a:pt x="4692746" y="1059407"/>
                  <a:pt x="4692746" y="1059407"/>
                </a:cubicBezTo>
                <a:cubicBezTo>
                  <a:pt x="4692746" y="1061700"/>
                  <a:pt x="4692746" y="1061700"/>
                  <a:pt x="4695040" y="1061700"/>
                </a:cubicBezTo>
                <a:cubicBezTo>
                  <a:pt x="4688158" y="1061700"/>
                  <a:pt x="4683572" y="1061700"/>
                  <a:pt x="4676690" y="1061700"/>
                </a:cubicBezTo>
                <a:cubicBezTo>
                  <a:pt x="4683572" y="1066286"/>
                  <a:pt x="4690452" y="1070872"/>
                  <a:pt x="4701920" y="1066286"/>
                </a:cubicBezTo>
                <a:cubicBezTo>
                  <a:pt x="4699627" y="1070872"/>
                  <a:pt x="4699627" y="1070872"/>
                  <a:pt x="4695040" y="1073166"/>
                </a:cubicBezTo>
                <a:cubicBezTo>
                  <a:pt x="4690452" y="1073166"/>
                  <a:pt x="4685866" y="1070872"/>
                  <a:pt x="4681278" y="1068579"/>
                </a:cubicBezTo>
                <a:cubicBezTo>
                  <a:pt x="4678984" y="1073166"/>
                  <a:pt x="4678984" y="1077752"/>
                  <a:pt x="4678984" y="1082337"/>
                </a:cubicBezTo>
                <a:cubicBezTo>
                  <a:pt x="4676690" y="1080044"/>
                  <a:pt x="4676690" y="1080044"/>
                  <a:pt x="4676690" y="1080044"/>
                </a:cubicBezTo>
                <a:cubicBezTo>
                  <a:pt x="4674397" y="1082337"/>
                  <a:pt x="4676690" y="1082337"/>
                  <a:pt x="4672104" y="1084631"/>
                </a:cubicBezTo>
                <a:cubicBezTo>
                  <a:pt x="4672104" y="1084631"/>
                  <a:pt x="4674397" y="1086924"/>
                  <a:pt x="4674397" y="1086924"/>
                </a:cubicBezTo>
                <a:cubicBezTo>
                  <a:pt x="4674397" y="1084631"/>
                  <a:pt x="4674397" y="1084631"/>
                  <a:pt x="4676690" y="1082337"/>
                </a:cubicBezTo>
                <a:cubicBezTo>
                  <a:pt x="4678984" y="1084631"/>
                  <a:pt x="4678984" y="1084631"/>
                  <a:pt x="4681278" y="1084631"/>
                </a:cubicBezTo>
                <a:cubicBezTo>
                  <a:pt x="4681278" y="1086924"/>
                  <a:pt x="4681278" y="1086924"/>
                  <a:pt x="4681278" y="1086924"/>
                </a:cubicBezTo>
                <a:cubicBezTo>
                  <a:pt x="4681278" y="1086924"/>
                  <a:pt x="4678984" y="1089217"/>
                  <a:pt x="4678984" y="1089217"/>
                </a:cubicBezTo>
                <a:cubicBezTo>
                  <a:pt x="4681278" y="1091510"/>
                  <a:pt x="4683572" y="1091510"/>
                  <a:pt x="4688158" y="1091510"/>
                </a:cubicBezTo>
                <a:cubicBezTo>
                  <a:pt x="4688158" y="1093803"/>
                  <a:pt x="4688158" y="1093803"/>
                  <a:pt x="4688158" y="1093803"/>
                </a:cubicBezTo>
                <a:cubicBezTo>
                  <a:pt x="4685866" y="1096096"/>
                  <a:pt x="4683572" y="1096096"/>
                  <a:pt x="4681278" y="1098389"/>
                </a:cubicBezTo>
                <a:cubicBezTo>
                  <a:pt x="4683572" y="1098389"/>
                  <a:pt x="4685866" y="1098389"/>
                  <a:pt x="4690452" y="1096096"/>
                </a:cubicBezTo>
                <a:cubicBezTo>
                  <a:pt x="4688158" y="1098389"/>
                  <a:pt x="4685866" y="1100682"/>
                  <a:pt x="4683572" y="1102975"/>
                </a:cubicBezTo>
                <a:cubicBezTo>
                  <a:pt x="4683572" y="1102975"/>
                  <a:pt x="4685866" y="1102975"/>
                  <a:pt x="4685866" y="1102975"/>
                </a:cubicBezTo>
                <a:cubicBezTo>
                  <a:pt x="4683572" y="1105268"/>
                  <a:pt x="4678984" y="1107561"/>
                  <a:pt x="4676690" y="1109854"/>
                </a:cubicBezTo>
                <a:cubicBezTo>
                  <a:pt x="4676690" y="1107561"/>
                  <a:pt x="4676690" y="1107561"/>
                  <a:pt x="4676690" y="1105268"/>
                </a:cubicBezTo>
                <a:cubicBezTo>
                  <a:pt x="4678984" y="1105268"/>
                  <a:pt x="4678984" y="1102975"/>
                  <a:pt x="4681278" y="1102975"/>
                </a:cubicBezTo>
                <a:cubicBezTo>
                  <a:pt x="4676690" y="1102975"/>
                  <a:pt x="4672104" y="1102975"/>
                  <a:pt x="4669810" y="1105268"/>
                </a:cubicBezTo>
                <a:cubicBezTo>
                  <a:pt x="4667516" y="1105268"/>
                  <a:pt x="4667516" y="1107561"/>
                  <a:pt x="4665223" y="1107561"/>
                </a:cubicBezTo>
                <a:cubicBezTo>
                  <a:pt x="4665223" y="1107561"/>
                  <a:pt x="4665223" y="1107561"/>
                  <a:pt x="4667516" y="1109854"/>
                </a:cubicBezTo>
                <a:cubicBezTo>
                  <a:pt x="4667516" y="1112147"/>
                  <a:pt x="4667516" y="1112147"/>
                  <a:pt x="4665223" y="1112147"/>
                </a:cubicBezTo>
                <a:cubicBezTo>
                  <a:pt x="4669810" y="1112147"/>
                  <a:pt x="4672104" y="1112147"/>
                  <a:pt x="4674397" y="1109854"/>
                </a:cubicBezTo>
                <a:cubicBezTo>
                  <a:pt x="4674397" y="1109854"/>
                  <a:pt x="4674397" y="1112147"/>
                  <a:pt x="4674397" y="1112147"/>
                </a:cubicBezTo>
                <a:cubicBezTo>
                  <a:pt x="4672104" y="1112147"/>
                  <a:pt x="4669810" y="1114440"/>
                  <a:pt x="4669810" y="1116734"/>
                </a:cubicBezTo>
                <a:cubicBezTo>
                  <a:pt x="4669810" y="1114440"/>
                  <a:pt x="4672104" y="1114440"/>
                  <a:pt x="4674397" y="1114440"/>
                </a:cubicBezTo>
                <a:cubicBezTo>
                  <a:pt x="4672104" y="1114440"/>
                  <a:pt x="4669810" y="1116734"/>
                  <a:pt x="4667516" y="1119026"/>
                </a:cubicBezTo>
                <a:cubicBezTo>
                  <a:pt x="4667516" y="1119026"/>
                  <a:pt x="4669810" y="1119026"/>
                  <a:pt x="4669810" y="1119026"/>
                </a:cubicBezTo>
                <a:cubicBezTo>
                  <a:pt x="4672104" y="1117881"/>
                  <a:pt x="4672104" y="1117881"/>
                  <a:pt x="4672390" y="1118167"/>
                </a:cubicBezTo>
                <a:lnTo>
                  <a:pt x="4676117" y="1118912"/>
                </a:lnTo>
                <a:lnTo>
                  <a:pt x="4672104" y="1121320"/>
                </a:lnTo>
                <a:cubicBezTo>
                  <a:pt x="4674397" y="1119026"/>
                  <a:pt x="4676690" y="1119026"/>
                  <a:pt x="4676690" y="1119026"/>
                </a:cubicBezTo>
                <a:lnTo>
                  <a:pt x="4676117" y="1118912"/>
                </a:lnTo>
                <a:lnTo>
                  <a:pt x="4679750" y="1116734"/>
                </a:lnTo>
                <a:lnTo>
                  <a:pt x="4683572" y="1116734"/>
                </a:lnTo>
                <a:cubicBezTo>
                  <a:pt x="4683572" y="1116734"/>
                  <a:pt x="4683572" y="1116734"/>
                  <a:pt x="4683572" y="1114440"/>
                </a:cubicBezTo>
                <a:lnTo>
                  <a:pt x="4679750" y="1116734"/>
                </a:lnTo>
                <a:lnTo>
                  <a:pt x="4674397" y="1116734"/>
                </a:lnTo>
                <a:cubicBezTo>
                  <a:pt x="4685866" y="1112147"/>
                  <a:pt x="4683572" y="1114440"/>
                  <a:pt x="4692746" y="1109854"/>
                </a:cubicBezTo>
                <a:cubicBezTo>
                  <a:pt x="4690452" y="1112147"/>
                  <a:pt x="4690452" y="1114440"/>
                  <a:pt x="4688158" y="1116734"/>
                </a:cubicBezTo>
                <a:cubicBezTo>
                  <a:pt x="4692746" y="1114440"/>
                  <a:pt x="4688158" y="1116734"/>
                  <a:pt x="4695040" y="1114440"/>
                </a:cubicBezTo>
                <a:cubicBezTo>
                  <a:pt x="4692746" y="1114440"/>
                  <a:pt x="4692746" y="1114440"/>
                  <a:pt x="4692746" y="1112147"/>
                </a:cubicBezTo>
                <a:cubicBezTo>
                  <a:pt x="4695040" y="1112147"/>
                  <a:pt x="4699627" y="1109854"/>
                  <a:pt x="4701920" y="1109854"/>
                </a:cubicBezTo>
                <a:cubicBezTo>
                  <a:pt x="4704214" y="1109854"/>
                  <a:pt x="4706508" y="1109854"/>
                  <a:pt x="4708801" y="1112147"/>
                </a:cubicBezTo>
                <a:cubicBezTo>
                  <a:pt x="4706508" y="1112147"/>
                  <a:pt x="4706508" y="1114440"/>
                  <a:pt x="4706508" y="1114440"/>
                </a:cubicBezTo>
                <a:cubicBezTo>
                  <a:pt x="4701920" y="1114440"/>
                  <a:pt x="4704214" y="1112147"/>
                  <a:pt x="4704214" y="1112147"/>
                </a:cubicBezTo>
                <a:cubicBezTo>
                  <a:pt x="4701920" y="1112147"/>
                  <a:pt x="4699627" y="1112147"/>
                  <a:pt x="4699627" y="1112147"/>
                </a:cubicBezTo>
                <a:cubicBezTo>
                  <a:pt x="4697334" y="1114440"/>
                  <a:pt x="4695040" y="1116734"/>
                  <a:pt x="4692746" y="1116734"/>
                </a:cubicBezTo>
                <a:cubicBezTo>
                  <a:pt x="4692746" y="1116734"/>
                  <a:pt x="4692746" y="1119026"/>
                  <a:pt x="4692746" y="1119026"/>
                </a:cubicBezTo>
                <a:cubicBezTo>
                  <a:pt x="4695040" y="1119026"/>
                  <a:pt x="4697334" y="1119026"/>
                  <a:pt x="4697334" y="1119026"/>
                </a:cubicBezTo>
                <a:cubicBezTo>
                  <a:pt x="4697334" y="1119026"/>
                  <a:pt x="4695040" y="1119026"/>
                  <a:pt x="4695040" y="1116734"/>
                </a:cubicBezTo>
                <a:cubicBezTo>
                  <a:pt x="4699627" y="1116734"/>
                  <a:pt x="4701920" y="1116734"/>
                  <a:pt x="4704214" y="1116734"/>
                </a:cubicBezTo>
                <a:cubicBezTo>
                  <a:pt x="4708801" y="1116734"/>
                  <a:pt x="4713389" y="1114440"/>
                  <a:pt x="4717976" y="1114440"/>
                </a:cubicBezTo>
                <a:cubicBezTo>
                  <a:pt x="4717976" y="1114440"/>
                  <a:pt x="4717976" y="1114440"/>
                  <a:pt x="4715682" y="1114440"/>
                </a:cubicBezTo>
                <a:cubicBezTo>
                  <a:pt x="4729444" y="1114440"/>
                  <a:pt x="4752380" y="1102975"/>
                  <a:pt x="4759261" y="1102975"/>
                </a:cubicBezTo>
                <a:cubicBezTo>
                  <a:pt x="4759261" y="1105268"/>
                  <a:pt x="4759261" y="1105268"/>
                  <a:pt x="4756967" y="1105268"/>
                </a:cubicBezTo>
                <a:cubicBezTo>
                  <a:pt x="4763848" y="1100682"/>
                  <a:pt x="4768436" y="1100682"/>
                  <a:pt x="4775317" y="1098389"/>
                </a:cubicBezTo>
                <a:cubicBezTo>
                  <a:pt x="4770729" y="1102975"/>
                  <a:pt x="4766142" y="1105268"/>
                  <a:pt x="4759261" y="1107561"/>
                </a:cubicBezTo>
                <a:cubicBezTo>
                  <a:pt x="4773023" y="1105268"/>
                  <a:pt x="4784490" y="1100682"/>
                  <a:pt x="4798252" y="1098389"/>
                </a:cubicBezTo>
                <a:cubicBezTo>
                  <a:pt x="4791372" y="1100682"/>
                  <a:pt x="4784490" y="1105268"/>
                  <a:pt x="4775317" y="1107561"/>
                </a:cubicBezTo>
                <a:cubicBezTo>
                  <a:pt x="4777610" y="1107561"/>
                  <a:pt x="4779904" y="1107561"/>
                  <a:pt x="4779904" y="1107561"/>
                </a:cubicBezTo>
                <a:cubicBezTo>
                  <a:pt x="4773023" y="1112147"/>
                  <a:pt x="4766142" y="1114440"/>
                  <a:pt x="4759261" y="1119026"/>
                </a:cubicBezTo>
                <a:cubicBezTo>
                  <a:pt x="4763848" y="1119026"/>
                  <a:pt x="4766142" y="1116734"/>
                  <a:pt x="4770729" y="1116734"/>
                </a:cubicBezTo>
                <a:cubicBezTo>
                  <a:pt x="4761555" y="1119026"/>
                  <a:pt x="4754674" y="1123613"/>
                  <a:pt x="4747794" y="1128199"/>
                </a:cubicBezTo>
                <a:cubicBezTo>
                  <a:pt x="4754674" y="1128199"/>
                  <a:pt x="4761555" y="1125906"/>
                  <a:pt x="4770729" y="1121320"/>
                </a:cubicBezTo>
                <a:cubicBezTo>
                  <a:pt x="4770729" y="1121320"/>
                  <a:pt x="4770729" y="1123613"/>
                  <a:pt x="4773023" y="1123613"/>
                </a:cubicBezTo>
                <a:cubicBezTo>
                  <a:pt x="4770729" y="1123613"/>
                  <a:pt x="4770729" y="1123613"/>
                  <a:pt x="4770729" y="1123613"/>
                </a:cubicBezTo>
                <a:cubicBezTo>
                  <a:pt x="4768436" y="1125906"/>
                  <a:pt x="4768436" y="1125906"/>
                  <a:pt x="4768436" y="1125906"/>
                </a:cubicBezTo>
                <a:cubicBezTo>
                  <a:pt x="4773023" y="1125906"/>
                  <a:pt x="4777610" y="1123613"/>
                  <a:pt x="4777610" y="1123613"/>
                </a:cubicBezTo>
                <a:cubicBezTo>
                  <a:pt x="4777610" y="1125906"/>
                  <a:pt x="4779904" y="1125906"/>
                  <a:pt x="4779904" y="1125906"/>
                </a:cubicBezTo>
                <a:cubicBezTo>
                  <a:pt x="4777610" y="1128199"/>
                  <a:pt x="4775317" y="1128199"/>
                  <a:pt x="4770729" y="1130492"/>
                </a:cubicBezTo>
                <a:cubicBezTo>
                  <a:pt x="4773023" y="1132785"/>
                  <a:pt x="4773023" y="1132785"/>
                  <a:pt x="4773023" y="1135079"/>
                </a:cubicBezTo>
                <a:cubicBezTo>
                  <a:pt x="4777610" y="1130492"/>
                  <a:pt x="4784490" y="1132785"/>
                  <a:pt x="4784490" y="1135079"/>
                </a:cubicBezTo>
                <a:cubicBezTo>
                  <a:pt x="4784490" y="1135079"/>
                  <a:pt x="4784490" y="1132785"/>
                  <a:pt x="4786784" y="1132785"/>
                </a:cubicBezTo>
                <a:cubicBezTo>
                  <a:pt x="4784490" y="1132785"/>
                  <a:pt x="4784490" y="1132785"/>
                  <a:pt x="4782198" y="1132785"/>
                </a:cubicBezTo>
                <a:cubicBezTo>
                  <a:pt x="4789078" y="1130492"/>
                  <a:pt x="4793666" y="1130492"/>
                  <a:pt x="4795960" y="1130492"/>
                </a:cubicBezTo>
                <a:cubicBezTo>
                  <a:pt x="4798252" y="1130492"/>
                  <a:pt x="4798252" y="1130492"/>
                  <a:pt x="4800546" y="1130492"/>
                </a:cubicBezTo>
                <a:cubicBezTo>
                  <a:pt x="4802840" y="1130492"/>
                  <a:pt x="4802840" y="1130492"/>
                  <a:pt x="4805134" y="1130492"/>
                </a:cubicBezTo>
                <a:cubicBezTo>
                  <a:pt x="4800546" y="1132785"/>
                  <a:pt x="4793666" y="1135079"/>
                  <a:pt x="4789078" y="1139665"/>
                </a:cubicBezTo>
                <a:lnTo>
                  <a:pt x="4787202" y="1135912"/>
                </a:lnTo>
                <a:lnTo>
                  <a:pt x="4791372" y="1135079"/>
                </a:lnTo>
                <a:lnTo>
                  <a:pt x="4786784" y="1135079"/>
                </a:lnTo>
                <a:lnTo>
                  <a:pt x="4787202" y="1135912"/>
                </a:lnTo>
                <a:lnTo>
                  <a:pt x="4779904" y="1137372"/>
                </a:lnTo>
                <a:cubicBezTo>
                  <a:pt x="4779904" y="1137372"/>
                  <a:pt x="4782198" y="1137372"/>
                  <a:pt x="4784490" y="1139665"/>
                </a:cubicBezTo>
                <a:cubicBezTo>
                  <a:pt x="4782198" y="1139665"/>
                  <a:pt x="4779904" y="1139665"/>
                  <a:pt x="4782198" y="1141958"/>
                </a:cubicBezTo>
                <a:cubicBezTo>
                  <a:pt x="4784490" y="1139665"/>
                  <a:pt x="4784490" y="1139665"/>
                  <a:pt x="4786784" y="1137372"/>
                </a:cubicBezTo>
                <a:cubicBezTo>
                  <a:pt x="4786784" y="1137372"/>
                  <a:pt x="4786784" y="1139665"/>
                  <a:pt x="4786784" y="1139665"/>
                </a:cubicBezTo>
                <a:cubicBezTo>
                  <a:pt x="4783344" y="1141958"/>
                  <a:pt x="4778613" y="1144538"/>
                  <a:pt x="4773381" y="1147261"/>
                </a:cubicBezTo>
                <a:lnTo>
                  <a:pt x="4759510" y="1154407"/>
                </a:lnTo>
                <a:lnTo>
                  <a:pt x="4757740" y="1153522"/>
                </a:lnTo>
                <a:cubicBezTo>
                  <a:pt x="4757740" y="1153522"/>
                  <a:pt x="4757740" y="1154926"/>
                  <a:pt x="4757740" y="1154926"/>
                </a:cubicBezTo>
                <a:lnTo>
                  <a:pt x="4758504" y="1154926"/>
                </a:lnTo>
                <a:lnTo>
                  <a:pt x="4756967" y="1155717"/>
                </a:lnTo>
                <a:cubicBezTo>
                  <a:pt x="4746073" y="1161449"/>
                  <a:pt x="4736324" y="1167182"/>
                  <a:pt x="4734032" y="1171768"/>
                </a:cubicBezTo>
                <a:cubicBezTo>
                  <a:pt x="4750086" y="1164890"/>
                  <a:pt x="4766142" y="1158009"/>
                  <a:pt x="4782198" y="1153424"/>
                </a:cubicBezTo>
                <a:cubicBezTo>
                  <a:pt x="4782198" y="1153424"/>
                  <a:pt x="4779904" y="1155717"/>
                  <a:pt x="4779904" y="1155717"/>
                </a:cubicBezTo>
                <a:cubicBezTo>
                  <a:pt x="4784490" y="1153424"/>
                  <a:pt x="4786784" y="1153424"/>
                  <a:pt x="4789078" y="1151130"/>
                </a:cubicBezTo>
                <a:cubicBezTo>
                  <a:pt x="4789078" y="1151130"/>
                  <a:pt x="4789078" y="1153424"/>
                  <a:pt x="4789078" y="1153424"/>
                </a:cubicBezTo>
                <a:cubicBezTo>
                  <a:pt x="4793666" y="1148838"/>
                  <a:pt x="4793666" y="1148838"/>
                  <a:pt x="4800546" y="1146545"/>
                </a:cubicBezTo>
                <a:cubicBezTo>
                  <a:pt x="4800546" y="1148838"/>
                  <a:pt x="4802840" y="1148838"/>
                  <a:pt x="4805134" y="1151130"/>
                </a:cubicBezTo>
                <a:cubicBezTo>
                  <a:pt x="4805134" y="1151130"/>
                  <a:pt x="4807427" y="1148838"/>
                  <a:pt x="4807427" y="1148838"/>
                </a:cubicBezTo>
                <a:cubicBezTo>
                  <a:pt x="4807427" y="1146545"/>
                  <a:pt x="4805134" y="1146545"/>
                  <a:pt x="4802840" y="1146545"/>
                </a:cubicBezTo>
                <a:cubicBezTo>
                  <a:pt x="4807427" y="1144251"/>
                  <a:pt x="4812014" y="1144251"/>
                  <a:pt x="4816602" y="1141958"/>
                </a:cubicBezTo>
                <a:cubicBezTo>
                  <a:pt x="4816602" y="1141958"/>
                  <a:pt x="4818895" y="1141958"/>
                  <a:pt x="4818895" y="1141958"/>
                </a:cubicBezTo>
                <a:cubicBezTo>
                  <a:pt x="4816602" y="1144251"/>
                  <a:pt x="4814308" y="1146545"/>
                  <a:pt x="4812014" y="1148838"/>
                </a:cubicBezTo>
                <a:cubicBezTo>
                  <a:pt x="4812014" y="1148838"/>
                  <a:pt x="4812014" y="1151130"/>
                  <a:pt x="4812014" y="1151130"/>
                </a:cubicBezTo>
                <a:cubicBezTo>
                  <a:pt x="4809721" y="1153424"/>
                  <a:pt x="4805134" y="1155717"/>
                  <a:pt x="4807427" y="1153424"/>
                </a:cubicBezTo>
                <a:cubicBezTo>
                  <a:pt x="4805134" y="1155717"/>
                  <a:pt x="4809721" y="1153424"/>
                  <a:pt x="4812014" y="1155717"/>
                </a:cubicBezTo>
                <a:cubicBezTo>
                  <a:pt x="4812014" y="1158009"/>
                  <a:pt x="4814308" y="1162596"/>
                  <a:pt x="4812014" y="1164890"/>
                </a:cubicBezTo>
                <a:lnTo>
                  <a:pt x="4808259" y="1166140"/>
                </a:lnTo>
                <a:lnTo>
                  <a:pt x="4808259" y="1164747"/>
                </a:lnTo>
                <a:cubicBezTo>
                  <a:pt x="4805920" y="1164747"/>
                  <a:pt x="4803581" y="1166151"/>
                  <a:pt x="4801242" y="1166151"/>
                </a:cubicBezTo>
                <a:lnTo>
                  <a:pt x="4808226" y="1166151"/>
                </a:lnTo>
                <a:lnTo>
                  <a:pt x="4805134" y="1167182"/>
                </a:lnTo>
                <a:lnTo>
                  <a:pt x="4812014" y="1167182"/>
                </a:lnTo>
                <a:cubicBezTo>
                  <a:pt x="4814308" y="1164890"/>
                  <a:pt x="4816602" y="1164890"/>
                  <a:pt x="4816602" y="1164890"/>
                </a:cubicBezTo>
                <a:lnTo>
                  <a:pt x="4816602" y="1167182"/>
                </a:lnTo>
                <a:lnTo>
                  <a:pt x="4816602" y="1169475"/>
                </a:lnTo>
                <a:cubicBezTo>
                  <a:pt x="4818895" y="1169475"/>
                  <a:pt x="4821189" y="1169475"/>
                  <a:pt x="4823483" y="1169475"/>
                </a:cubicBezTo>
                <a:cubicBezTo>
                  <a:pt x="4821189" y="1167182"/>
                  <a:pt x="4823483" y="1169475"/>
                  <a:pt x="4823483" y="1167182"/>
                </a:cubicBezTo>
                <a:cubicBezTo>
                  <a:pt x="4825776" y="1166035"/>
                  <a:pt x="4826350" y="1166035"/>
                  <a:pt x="4827210" y="1166035"/>
                </a:cubicBezTo>
                <a:lnTo>
                  <a:pt x="4832657" y="1164890"/>
                </a:lnTo>
                <a:lnTo>
                  <a:pt x="4837244" y="1162596"/>
                </a:lnTo>
                <a:cubicBezTo>
                  <a:pt x="4834950" y="1162596"/>
                  <a:pt x="4832657" y="1162596"/>
                  <a:pt x="4830364" y="1162596"/>
                </a:cubicBezTo>
                <a:cubicBezTo>
                  <a:pt x="4841832" y="1158009"/>
                  <a:pt x="4837244" y="1162596"/>
                  <a:pt x="4846418" y="1158009"/>
                </a:cubicBezTo>
                <a:cubicBezTo>
                  <a:pt x="4846418" y="1160303"/>
                  <a:pt x="4844126" y="1162596"/>
                  <a:pt x="4844126" y="1164890"/>
                </a:cubicBezTo>
                <a:cubicBezTo>
                  <a:pt x="4846418" y="1160303"/>
                  <a:pt x="4844126" y="1164890"/>
                  <a:pt x="4848712" y="1162596"/>
                </a:cubicBezTo>
                <a:cubicBezTo>
                  <a:pt x="4848712" y="1162596"/>
                  <a:pt x="4846418" y="1160303"/>
                  <a:pt x="4846418" y="1160303"/>
                </a:cubicBezTo>
                <a:cubicBezTo>
                  <a:pt x="4848712" y="1160303"/>
                  <a:pt x="4853300" y="1158009"/>
                  <a:pt x="4855594" y="1155717"/>
                </a:cubicBezTo>
                <a:cubicBezTo>
                  <a:pt x="4857887" y="1158009"/>
                  <a:pt x="4860180" y="1158009"/>
                  <a:pt x="4862474" y="1158009"/>
                </a:cubicBezTo>
                <a:cubicBezTo>
                  <a:pt x="4862474" y="1160303"/>
                  <a:pt x="4862474" y="1160303"/>
                  <a:pt x="4860180" y="1162596"/>
                </a:cubicBezTo>
                <a:cubicBezTo>
                  <a:pt x="4857887" y="1162596"/>
                  <a:pt x="4857887" y="1160303"/>
                  <a:pt x="4857887" y="1158009"/>
                </a:cubicBezTo>
                <a:cubicBezTo>
                  <a:pt x="4855594" y="1160303"/>
                  <a:pt x="4855594" y="1160303"/>
                  <a:pt x="4853300" y="1160303"/>
                </a:cubicBezTo>
                <a:cubicBezTo>
                  <a:pt x="4851006" y="1162596"/>
                  <a:pt x="4848712" y="1162596"/>
                  <a:pt x="4846418" y="1164890"/>
                </a:cubicBezTo>
                <a:cubicBezTo>
                  <a:pt x="4846418" y="1164890"/>
                  <a:pt x="4846418" y="1164890"/>
                  <a:pt x="4846418" y="1167182"/>
                </a:cubicBezTo>
                <a:lnTo>
                  <a:pt x="4841832" y="1164890"/>
                </a:lnTo>
                <a:cubicBezTo>
                  <a:pt x="4839538" y="1169475"/>
                  <a:pt x="4837244" y="1171768"/>
                  <a:pt x="4834950" y="1174061"/>
                </a:cubicBezTo>
                <a:cubicBezTo>
                  <a:pt x="4837244" y="1171768"/>
                  <a:pt x="4839538" y="1171768"/>
                  <a:pt x="4841832" y="1171768"/>
                </a:cubicBezTo>
                <a:cubicBezTo>
                  <a:pt x="4837244" y="1174061"/>
                  <a:pt x="4837244" y="1174061"/>
                  <a:pt x="4834950" y="1176354"/>
                </a:cubicBezTo>
                <a:cubicBezTo>
                  <a:pt x="4834950" y="1176354"/>
                  <a:pt x="4832657" y="1176354"/>
                  <a:pt x="4832657" y="1176354"/>
                </a:cubicBezTo>
                <a:cubicBezTo>
                  <a:pt x="4830364" y="1176354"/>
                  <a:pt x="4830364" y="1171768"/>
                  <a:pt x="4828070" y="1174061"/>
                </a:cubicBezTo>
                <a:cubicBezTo>
                  <a:pt x="4830364" y="1174061"/>
                  <a:pt x="4830364" y="1174061"/>
                  <a:pt x="4828070" y="1176354"/>
                </a:cubicBezTo>
                <a:lnTo>
                  <a:pt x="4825776" y="1176354"/>
                </a:lnTo>
                <a:cubicBezTo>
                  <a:pt x="4823483" y="1180940"/>
                  <a:pt x="4816602" y="1180940"/>
                  <a:pt x="4809721" y="1180940"/>
                </a:cubicBezTo>
                <a:cubicBezTo>
                  <a:pt x="4818895" y="1183233"/>
                  <a:pt x="4821189" y="1180940"/>
                  <a:pt x="4825776" y="1180940"/>
                </a:cubicBezTo>
                <a:cubicBezTo>
                  <a:pt x="4828070" y="1180940"/>
                  <a:pt x="4828070" y="1180940"/>
                  <a:pt x="4828070" y="1178647"/>
                </a:cubicBezTo>
                <a:cubicBezTo>
                  <a:pt x="4825776" y="1178647"/>
                  <a:pt x="4828070" y="1178647"/>
                  <a:pt x="4828070" y="1176354"/>
                </a:cubicBezTo>
                <a:cubicBezTo>
                  <a:pt x="4828070" y="1176354"/>
                  <a:pt x="4830364" y="1176354"/>
                  <a:pt x="4830364" y="1176354"/>
                </a:cubicBezTo>
                <a:cubicBezTo>
                  <a:pt x="4832657" y="1176354"/>
                  <a:pt x="4834950" y="1178647"/>
                  <a:pt x="4834950" y="1178647"/>
                </a:cubicBezTo>
                <a:cubicBezTo>
                  <a:pt x="4825776" y="1190112"/>
                  <a:pt x="4818895" y="1185527"/>
                  <a:pt x="4816602" y="1192406"/>
                </a:cubicBezTo>
                <a:lnTo>
                  <a:pt x="4816602" y="1196992"/>
                </a:lnTo>
                <a:cubicBezTo>
                  <a:pt x="4812014" y="1196992"/>
                  <a:pt x="4812014" y="1196992"/>
                  <a:pt x="4814308" y="1192406"/>
                </a:cubicBezTo>
                <a:lnTo>
                  <a:pt x="4813922" y="1192715"/>
                </a:lnTo>
                <a:lnTo>
                  <a:pt x="4815276" y="1190008"/>
                </a:lnTo>
                <a:cubicBezTo>
                  <a:pt x="4813170" y="1190008"/>
                  <a:pt x="4813170" y="1190008"/>
                  <a:pt x="4811066" y="1192113"/>
                </a:cubicBezTo>
                <a:lnTo>
                  <a:pt x="4812669" y="1193717"/>
                </a:lnTo>
                <a:lnTo>
                  <a:pt x="4802840" y="1201578"/>
                </a:lnTo>
                <a:cubicBezTo>
                  <a:pt x="4805134" y="1201578"/>
                  <a:pt x="4807427" y="1199285"/>
                  <a:pt x="4809721" y="1199285"/>
                </a:cubicBezTo>
                <a:cubicBezTo>
                  <a:pt x="4809721" y="1199285"/>
                  <a:pt x="4809721" y="1201578"/>
                  <a:pt x="4807427" y="1203871"/>
                </a:cubicBezTo>
                <a:cubicBezTo>
                  <a:pt x="4807427" y="1203871"/>
                  <a:pt x="4805134" y="1203871"/>
                  <a:pt x="4805134" y="1201578"/>
                </a:cubicBezTo>
                <a:cubicBezTo>
                  <a:pt x="4805134" y="1206164"/>
                  <a:pt x="4805134" y="1203871"/>
                  <a:pt x="4805134" y="1206164"/>
                </a:cubicBezTo>
                <a:cubicBezTo>
                  <a:pt x="4802840" y="1206164"/>
                  <a:pt x="4802840" y="1208457"/>
                  <a:pt x="4802840" y="1208457"/>
                </a:cubicBezTo>
                <a:cubicBezTo>
                  <a:pt x="4802840" y="1206164"/>
                  <a:pt x="4802840" y="1206164"/>
                  <a:pt x="4802840" y="1206164"/>
                </a:cubicBezTo>
                <a:cubicBezTo>
                  <a:pt x="4800546" y="1203871"/>
                  <a:pt x="4798252" y="1206164"/>
                  <a:pt x="4795960" y="1208457"/>
                </a:cubicBezTo>
                <a:cubicBezTo>
                  <a:pt x="4795960" y="1208457"/>
                  <a:pt x="4798252" y="1208457"/>
                  <a:pt x="4798252" y="1208457"/>
                </a:cubicBezTo>
                <a:cubicBezTo>
                  <a:pt x="4798252" y="1208457"/>
                  <a:pt x="4800546" y="1206164"/>
                  <a:pt x="4802840" y="1206164"/>
                </a:cubicBezTo>
                <a:cubicBezTo>
                  <a:pt x="4798252" y="1208457"/>
                  <a:pt x="4795960" y="1213043"/>
                  <a:pt x="4791372" y="1215337"/>
                </a:cubicBezTo>
                <a:cubicBezTo>
                  <a:pt x="4786784" y="1217630"/>
                  <a:pt x="4784490" y="1219923"/>
                  <a:pt x="4782198" y="1224510"/>
                </a:cubicBezTo>
                <a:cubicBezTo>
                  <a:pt x="4782198" y="1224510"/>
                  <a:pt x="4782198" y="1224510"/>
                  <a:pt x="4784490" y="1224510"/>
                </a:cubicBezTo>
                <a:cubicBezTo>
                  <a:pt x="4782198" y="1226802"/>
                  <a:pt x="4777610" y="1229096"/>
                  <a:pt x="4775317" y="1231389"/>
                </a:cubicBezTo>
                <a:cubicBezTo>
                  <a:pt x="4777610" y="1229096"/>
                  <a:pt x="4777610" y="1226802"/>
                  <a:pt x="4779904" y="1224510"/>
                </a:cubicBezTo>
                <a:cubicBezTo>
                  <a:pt x="4777610" y="1226802"/>
                  <a:pt x="4768436" y="1240561"/>
                  <a:pt x="4768436" y="1240561"/>
                </a:cubicBezTo>
                <a:cubicBezTo>
                  <a:pt x="4768436" y="1242854"/>
                  <a:pt x="4768436" y="1240561"/>
                  <a:pt x="4770729" y="1242854"/>
                </a:cubicBezTo>
                <a:cubicBezTo>
                  <a:pt x="4770729" y="1242854"/>
                  <a:pt x="4770729" y="1242854"/>
                  <a:pt x="4770729" y="1245147"/>
                </a:cubicBezTo>
                <a:cubicBezTo>
                  <a:pt x="4768436" y="1245147"/>
                  <a:pt x="4768436" y="1245147"/>
                  <a:pt x="4766142" y="1247440"/>
                </a:cubicBezTo>
                <a:cubicBezTo>
                  <a:pt x="4766142" y="1247440"/>
                  <a:pt x="4768436" y="1247440"/>
                  <a:pt x="4768436" y="1247440"/>
                </a:cubicBezTo>
                <a:cubicBezTo>
                  <a:pt x="4768436" y="1247440"/>
                  <a:pt x="4770729" y="1245147"/>
                  <a:pt x="4770729" y="1245147"/>
                </a:cubicBezTo>
                <a:cubicBezTo>
                  <a:pt x="4773023" y="1245147"/>
                  <a:pt x="4777610" y="1245147"/>
                  <a:pt x="4779904" y="1245147"/>
                </a:cubicBezTo>
                <a:cubicBezTo>
                  <a:pt x="4777610" y="1247440"/>
                  <a:pt x="4775317" y="1249733"/>
                  <a:pt x="4770729" y="1249733"/>
                </a:cubicBezTo>
                <a:cubicBezTo>
                  <a:pt x="4773023" y="1249733"/>
                  <a:pt x="4773023" y="1247440"/>
                  <a:pt x="4773023" y="1247440"/>
                </a:cubicBezTo>
                <a:cubicBezTo>
                  <a:pt x="4770729" y="1247440"/>
                  <a:pt x="4770729" y="1247440"/>
                  <a:pt x="4768436" y="1249733"/>
                </a:cubicBezTo>
                <a:cubicBezTo>
                  <a:pt x="4768436" y="1249733"/>
                  <a:pt x="4770729" y="1249733"/>
                  <a:pt x="4770729" y="1249733"/>
                </a:cubicBezTo>
                <a:cubicBezTo>
                  <a:pt x="4773023" y="1249733"/>
                  <a:pt x="4777610" y="1249733"/>
                  <a:pt x="4779904" y="1249733"/>
                </a:cubicBezTo>
                <a:cubicBezTo>
                  <a:pt x="4777610" y="1249733"/>
                  <a:pt x="4775317" y="1252026"/>
                  <a:pt x="4775317" y="1254320"/>
                </a:cubicBezTo>
                <a:cubicBezTo>
                  <a:pt x="4775317" y="1252026"/>
                  <a:pt x="4786784" y="1247440"/>
                  <a:pt x="4784490" y="1252026"/>
                </a:cubicBezTo>
                <a:cubicBezTo>
                  <a:pt x="4784490" y="1252026"/>
                  <a:pt x="4782198" y="1254320"/>
                  <a:pt x="4782198" y="1256613"/>
                </a:cubicBezTo>
                <a:cubicBezTo>
                  <a:pt x="4782198" y="1256613"/>
                  <a:pt x="4784490" y="1256613"/>
                  <a:pt x="4786784" y="1256613"/>
                </a:cubicBezTo>
                <a:cubicBezTo>
                  <a:pt x="4779904" y="1258905"/>
                  <a:pt x="4775317" y="1263492"/>
                  <a:pt x="4770729" y="1268078"/>
                </a:cubicBezTo>
                <a:cubicBezTo>
                  <a:pt x="4773023" y="1268078"/>
                  <a:pt x="4775317" y="1268078"/>
                  <a:pt x="4779904" y="1270371"/>
                </a:cubicBezTo>
                <a:cubicBezTo>
                  <a:pt x="4775317" y="1272664"/>
                  <a:pt x="4777610" y="1270371"/>
                  <a:pt x="4775317" y="1272664"/>
                </a:cubicBezTo>
                <a:cubicBezTo>
                  <a:pt x="4777610" y="1271517"/>
                  <a:pt x="4778184" y="1271517"/>
                  <a:pt x="4778757" y="1271805"/>
                </a:cubicBezTo>
                <a:lnTo>
                  <a:pt x="4781492" y="1272488"/>
                </a:lnTo>
                <a:lnTo>
                  <a:pt x="4775317" y="1274957"/>
                </a:lnTo>
                <a:cubicBezTo>
                  <a:pt x="4777610" y="1274957"/>
                  <a:pt x="4779904" y="1272664"/>
                  <a:pt x="4782198" y="1272664"/>
                </a:cubicBezTo>
                <a:lnTo>
                  <a:pt x="4781492" y="1272488"/>
                </a:lnTo>
                <a:lnTo>
                  <a:pt x="4786784" y="1270371"/>
                </a:lnTo>
                <a:cubicBezTo>
                  <a:pt x="4784490" y="1270371"/>
                  <a:pt x="4782198" y="1270371"/>
                  <a:pt x="4779904" y="1270371"/>
                </a:cubicBezTo>
                <a:cubicBezTo>
                  <a:pt x="4779904" y="1268078"/>
                  <a:pt x="4779904" y="1268078"/>
                  <a:pt x="4779904" y="1268078"/>
                </a:cubicBezTo>
                <a:cubicBezTo>
                  <a:pt x="4782198" y="1268078"/>
                  <a:pt x="4782198" y="1268078"/>
                  <a:pt x="4782198" y="1268078"/>
                </a:cubicBezTo>
                <a:cubicBezTo>
                  <a:pt x="4786784" y="1268078"/>
                  <a:pt x="4789078" y="1265785"/>
                  <a:pt x="4789078" y="1270371"/>
                </a:cubicBezTo>
                <a:cubicBezTo>
                  <a:pt x="4791372" y="1270371"/>
                  <a:pt x="4793666" y="1270371"/>
                  <a:pt x="4795960" y="1268078"/>
                </a:cubicBezTo>
                <a:cubicBezTo>
                  <a:pt x="4793666" y="1270371"/>
                  <a:pt x="4793666" y="1270371"/>
                  <a:pt x="4793666" y="1272664"/>
                </a:cubicBezTo>
                <a:cubicBezTo>
                  <a:pt x="4793666" y="1272664"/>
                  <a:pt x="4789078" y="1277250"/>
                  <a:pt x="4786784" y="1277250"/>
                </a:cubicBezTo>
                <a:cubicBezTo>
                  <a:pt x="4789078" y="1281836"/>
                  <a:pt x="4789078" y="1284129"/>
                  <a:pt x="4786784" y="1288716"/>
                </a:cubicBezTo>
                <a:cubicBezTo>
                  <a:pt x="4791372" y="1288716"/>
                  <a:pt x="4789078" y="1288716"/>
                  <a:pt x="4791372" y="1288716"/>
                </a:cubicBezTo>
                <a:cubicBezTo>
                  <a:pt x="4791372" y="1288716"/>
                  <a:pt x="4791372" y="1291009"/>
                  <a:pt x="4791372" y="1291009"/>
                </a:cubicBezTo>
                <a:cubicBezTo>
                  <a:pt x="4786784" y="1293302"/>
                  <a:pt x="4784490" y="1293302"/>
                  <a:pt x="4786784" y="1297888"/>
                </a:cubicBezTo>
                <a:cubicBezTo>
                  <a:pt x="4784490" y="1300181"/>
                  <a:pt x="4786784" y="1307060"/>
                  <a:pt x="4789078" y="1309353"/>
                </a:cubicBezTo>
                <a:cubicBezTo>
                  <a:pt x="4782198" y="1313940"/>
                  <a:pt x="4784490" y="1316233"/>
                  <a:pt x="4784490" y="1318526"/>
                </a:cubicBezTo>
                <a:cubicBezTo>
                  <a:pt x="4784490" y="1318526"/>
                  <a:pt x="4786784" y="1316233"/>
                  <a:pt x="4789078" y="1316233"/>
                </a:cubicBezTo>
                <a:cubicBezTo>
                  <a:pt x="4789078" y="1318526"/>
                  <a:pt x="4786784" y="1320819"/>
                  <a:pt x="4786784" y="1320819"/>
                </a:cubicBezTo>
                <a:cubicBezTo>
                  <a:pt x="4784490" y="1323113"/>
                  <a:pt x="4782198" y="1325406"/>
                  <a:pt x="4779904" y="1327699"/>
                </a:cubicBezTo>
                <a:cubicBezTo>
                  <a:pt x="4784490" y="1329992"/>
                  <a:pt x="4786784" y="1329992"/>
                  <a:pt x="4789078" y="1332285"/>
                </a:cubicBezTo>
                <a:cubicBezTo>
                  <a:pt x="4779904" y="1336871"/>
                  <a:pt x="4773023" y="1343750"/>
                  <a:pt x="4775317" y="1343750"/>
                </a:cubicBezTo>
                <a:cubicBezTo>
                  <a:pt x="4775317" y="1346043"/>
                  <a:pt x="4775317" y="1346043"/>
                  <a:pt x="4775317" y="1346043"/>
                </a:cubicBezTo>
                <a:cubicBezTo>
                  <a:pt x="4777610" y="1348336"/>
                  <a:pt x="4777610" y="1350629"/>
                  <a:pt x="4773023" y="1352922"/>
                </a:cubicBezTo>
                <a:cubicBezTo>
                  <a:pt x="4775317" y="1352922"/>
                  <a:pt x="4775317" y="1352922"/>
                  <a:pt x="4775317" y="1352922"/>
                </a:cubicBezTo>
                <a:cubicBezTo>
                  <a:pt x="4779904" y="1352922"/>
                  <a:pt x="4779904" y="1352922"/>
                  <a:pt x="4784490" y="1348336"/>
                </a:cubicBezTo>
                <a:cubicBezTo>
                  <a:pt x="4784490" y="1350629"/>
                  <a:pt x="4782198" y="1352922"/>
                  <a:pt x="4779904" y="1352922"/>
                </a:cubicBezTo>
                <a:cubicBezTo>
                  <a:pt x="4779904" y="1352922"/>
                  <a:pt x="4779904" y="1352922"/>
                  <a:pt x="4782198" y="1352922"/>
                </a:cubicBezTo>
                <a:cubicBezTo>
                  <a:pt x="4784490" y="1352922"/>
                  <a:pt x="4782198" y="1357508"/>
                  <a:pt x="4777610" y="1359802"/>
                </a:cubicBezTo>
                <a:cubicBezTo>
                  <a:pt x="4782198" y="1359802"/>
                  <a:pt x="4786784" y="1359802"/>
                  <a:pt x="4791372" y="1362095"/>
                </a:cubicBezTo>
                <a:cubicBezTo>
                  <a:pt x="4869355" y="1332285"/>
                  <a:pt x="4961100" y="1297888"/>
                  <a:pt x="5036789" y="1272664"/>
                </a:cubicBezTo>
                <a:cubicBezTo>
                  <a:pt x="5027615" y="1252026"/>
                  <a:pt x="5009266" y="1226802"/>
                  <a:pt x="5016146" y="1233682"/>
                </a:cubicBezTo>
                <a:cubicBezTo>
                  <a:pt x="5020734" y="1233682"/>
                  <a:pt x="5023027" y="1233682"/>
                  <a:pt x="5027615" y="1233682"/>
                </a:cubicBezTo>
                <a:cubicBezTo>
                  <a:pt x="5025321" y="1235975"/>
                  <a:pt x="5020734" y="1235975"/>
                  <a:pt x="5018440" y="1238268"/>
                </a:cubicBezTo>
                <a:cubicBezTo>
                  <a:pt x="5027615" y="1254320"/>
                  <a:pt x="5036789" y="1256613"/>
                  <a:pt x="5052844" y="1268078"/>
                </a:cubicBezTo>
                <a:cubicBezTo>
                  <a:pt x="5055138" y="1268078"/>
                  <a:pt x="5057432" y="1268078"/>
                  <a:pt x="5059726" y="1265785"/>
                </a:cubicBezTo>
                <a:cubicBezTo>
                  <a:pt x="5153764" y="1233682"/>
                  <a:pt x="5250096" y="1199285"/>
                  <a:pt x="5344134" y="1167182"/>
                </a:cubicBezTo>
                <a:cubicBezTo>
                  <a:pt x="5376246" y="1160303"/>
                  <a:pt x="5417531" y="1139665"/>
                  <a:pt x="5440466" y="1135079"/>
                </a:cubicBezTo>
                <a:cubicBezTo>
                  <a:pt x="5440466" y="1137372"/>
                  <a:pt x="5440466" y="1137372"/>
                  <a:pt x="5438174" y="1137372"/>
                </a:cubicBezTo>
                <a:cubicBezTo>
                  <a:pt x="5424412" y="1141958"/>
                  <a:pt x="5344134" y="1169475"/>
                  <a:pt x="5334960" y="1180940"/>
                </a:cubicBezTo>
                <a:lnTo>
                  <a:pt x="5408146" y="1154925"/>
                </a:lnTo>
                <a:lnTo>
                  <a:pt x="5412151" y="1154925"/>
                </a:lnTo>
                <a:cubicBezTo>
                  <a:pt x="5414490" y="1153521"/>
                  <a:pt x="5414490" y="1153521"/>
                  <a:pt x="5414490" y="1153521"/>
                </a:cubicBezTo>
                <a:lnTo>
                  <a:pt x="5409014" y="1154616"/>
                </a:lnTo>
                <a:lnTo>
                  <a:pt x="5438174" y="1144251"/>
                </a:lnTo>
                <a:cubicBezTo>
                  <a:pt x="5428998" y="1148838"/>
                  <a:pt x="5428998" y="1148838"/>
                  <a:pt x="5424412" y="1153424"/>
                </a:cubicBezTo>
                <a:cubicBezTo>
                  <a:pt x="5447348" y="1144251"/>
                  <a:pt x="5470284" y="1139665"/>
                  <a:pt x="5486338" y="1137372"/>
                </a:cubicBezTo>
                <a:cubicBezTo>
                  <a:pt x="5479458" y="1144251"/>
                  <a:pt x="5474871" y="1146545"/>
                  <a:pt x="5463403" y="1151130"/>
                </a:cubicBezTo>
                <a:cubicBezTo>
                  <a:pt x="5465697" y="1148838"/>
                  <a:pt x="5470284" y="1146545"/>
                  <a:pt x="5472578" y="1144251"/>
                </a:cubicBezTo>
                <a:cubicBezTo>
                  <a:pt x="5472578" y="1144251"/>
                  <a:pt x="5470284" y="1141958"/>
                  <a:pt x="5470284" y="1141958"/>
                </a:cubicBezTo>
                <a:cubicBezTo>
                  <a:pt x="5465697" y="1146545"/>
                  <a:pt x="5463403" y="1146545"/>
                  <a:pt x="5456522" y="1151130"/>
                </a:cubicBezTo>
                <a:cubicBezTo>
                  <a:pt x="5458816" y="1151130"/>
                  <a:pt x="5461109" y="1151130"/>
                  <a:pt x="5463403" y="1148838"/>
                </a:cubicBezTo>
                <a:cubicBezTo>
                  <a:pt x="5463403" y="1151130"/>
                  <a:pt x="5463403" y="1151130"/>
                  <a:pt x="5463403" y="1151130"/>
                </a:cubicBezTo>
                <a:cubicBezTo>
                  <a:pt x="5458816" y="1151130"/>
                  <a:pt x="5454228" y="1153424"/>
                  <a:pt x="5449641" y="1155717"/>
                </a:cubicBezTo>
                <a:cubicBezTo>
                  <a:pt x="5451935" y="1155717"/>
                  <a:pt x="5454228" y="1155717"/>
                  <a:pt x="5456522" y="1155717"/>
                </a:cubicBezTo>
                <a:cubicBezTo>
                  <a:pt x="5467990" y="1153424"/>
                  <a:pt x="5479458" y="1148838"/>
                  <a:pt x="5490926" y="1144251"/>
                </a:cubicBezTo>
                <a:cubicBezTo>
                  <a:pt x="5490926" y="1144251"/>
                  <a:pt x="5488632" y="1146545"/>
                  <a:pt x="5486338" y="1146545"/>
                </a:cubicBezTo>
                <a:cubicBezTo>
                  <a:pt x="5493220" y="1144251"/>
                  <a:pt x="5500100" y="1141958"/>
                  <a:pt x="5506981" y="1141958"/>
                </a:cubicBezTo>
                <a:cubicBezTo>
                  <a:pt x="5516156" y="1139665"/>
                  <a:pt x="5523037" y="1137372"/>
                  <a:pt x="5525331" y="1137372"/>
                </a:cubicBezTo>
                <a:cubicBezTo>
                  <a:pt x="5525331" y="1135079"/>
                  <a:pt x="5523037" y="1135079"/>
                  <a:pt x="5523037" y="1135079"/>
                </a:cubicBezTo>
                <a:cubicBezTo>
                  <a:pt x="5525331" y="1135079"/>
                  <a:pt x="5527624" y="1135079"/>
                  <a:pt x="5532212" y="1132785"/>
                </a:cubicBezTo>
                <a:cubicBezTo>
                  <a:pt x="5529918" y="1135079"/>
                  <a:pt x="5529918" y="1137372"/>
                  <a:pt x="5527624" y="1137372"/>
                </a:cubicBezTo>
                <a:cubicBezTo>
                  <a:pt x="5545974" y="1132785"/>
                  <a:pt x="5564322" y="1128199"/>
                  <a:pt x="5582671" y="1123613"/>
                </a:cubicBezTo>
                <a:cubicBezTo>
                  <a:pt x="5573497" y="1128199"/>
                  <a:pt x="5562028" y="1132785"/>
                  <a:pt x="5552854" y="1137372"/>
                </a:cubicBezTo>
                <a:cubicBezTo>
                  <a:pt x="5559735" y="1135079"/>
                  <a:pt x="5564322" y="1135079"/>
                  <a:pt x="5571203" y="1132785"/>
                </a:cubicBezTo>
                <a:cubicBezTo>
                  <a:pt x="5568909" y="1132785"/>
                  <a:pt x="5568909" y="1135079"/>
                  <a:pt x="5566616" y="1135079"/>
                </a:cubicBezTo>
                <a:cubicBezTo>
                  <a:pt x="5571203" y="1135079"/>
                  <a:pt x="5573497" y="1132785"/>
                  <a:pt x="5575790" y="1132785"/>
                </a:cubicBezTo>
                <a:cubicBezTo>
                  <a:pt x="5575790" y="1132785"/>
                  <a:pt x="5575790" y="1130492"/>
                  <a:pt x="5575790" y="1128199"/>
                </a:cubicBezTo>
                <a:cubicBezTo>
                  <a:pt x="5575790" y="1128199"/>
                  <a:pt x="5578084" y="1128199"/>
                  <a:pt x="5580378" y="1128199"/>
                </a:cubicBezTo>
                <a:cubicBezTo>
                  <a:pt x="5580378" y="1128199"/>
                  <a:pt x="5580378" y="1128199"/>
                  <a:pt x="5581238" y="1127913"/>
                </a:cubicBezTo>
                <a:lnTo>
                  <a:pt x="5584964" y="1126670"/>
                </a:lnTo>
                <a:lnTo>
                  <a:pt x="5582671" y="1128199"/>
                </a:lnTo>
                <a:cubicBezTo>
                  <a:pt x="5584964" y="1125906"/>
                  <a:pt x="5584964" y="1125906"/>
                  <a:pt x="5587258" y="1125906"/>
                </a:cubicBezTo>
                <a:lnTo>
                  <a:pt x="5584964" y="1126670"/>
                </a:lnTo>
                <a:lnTo>
                  <a:pt x="5589552" y="1123613"/>
                </a:lnTo>
                <a:cubicBezTo>
                  <a:pt x="5587258" y="1123613"/>
                  <a:pt x="5584964" y="1125906"/>
                  <a:pt x="5582671" y="1125906"/>
                </a:cubicBezTo>
                <a:cubicBezTo>
                  <a:pt x="5587258" y="1123613"/>
                  <a:pt x="5589552" y="1123613"/>
                  <a:pt x="5594140" y="1121320"/>
                </a:cubicBezTo>
                <a:cubicBezTo>
                  <a:pt x="5594140" y="1123613"/>
                  <a:pt x="5594140" y="1125906"/>
                  <a:pt x="5596432" y="1128199"/>
                </a:cubicBezTo>
                <a:cubicBezTo>
                  <a:pt x="5594140" y="1128199"/>
                  <a:pt x="5594140" y="1128199"/>
                  <a:pt x="5591846" y="1128199"/>
                </a:cubicBezTo>
                <a:cubicBezTo>
                  <a:pt x="5587258" y="1128199"/>
                  <a:pt x="5591846" y="1128199"/>
                  <a:pt x="5589552" y="1125906"/>
                </a:cubicBezTo>
                <a:cubicBezTo>
                  <a:pt x="5587258" y="1128199"/>
                  <a:pt x="5584964" y="1130492"/>
                  <a:pt x="5582671" y="1132785"/>
                </a:cubicBezTo>
                <a:cubicBezTo>
                  <a:pt x="5582671" y="1133932"/>
                  <a:pt x="5582671" y="1135079"/>
                  <a:pt x="5583818" y="1135366"/>
                </a:cubicBezTo>
                <a:lnTo>
                  <a:pt x="5590140" y="1133334"/>
                </a:lnTo>
                <a:lnTo>
                  <a:pt x="5590126" y="1133358"/>
                </a:lnTo>
                <a:cubicBezTo>
                  <a:pt x="5590126" y="1133359"/>
                  <a:pt x="5590699" y="1132785"/>
                  <a:pt x="5591846" y="1132785"/>
                </a:cubicBezTo>
                <a:lnTo>
                  <a:pt x="5590140" y="1133334"/>
                </a:lnTo>
                <a:lnTo>
                  <a:pt x="5591846" y="1130492"/>
                </a:lnTo>
                <a:cubicBezTo>
                  <a:pt x="5598726" y="1128199"/>
                  <a:pt x="5591846" y="1130492"/>
                  <a:pt x="5598726" y="1128199"/>
                </a:cubicBezTo>
                <a:cubicBezTo>
                  <a:pt x="5603314" y="1130492"/>
                  <a:pt x="5598726" y="1128199"/>
                  <a:pt x="5605608" y="1128199"/>
                </a:cubicBezTo>
                <a:lnTo>
                  <a:pt x="5601114" y="1134938"/>
                </a:lnTo>
                <a:lnTo>
                  <a:pt x="5599586" y="1135939"/>
                </a:lnTo>
                <a:cubicBezTo>
                  <a:pt x="5595860" y="1136799"/>
                  <a:pt x="5591846" y="1137372"/>
                  <a:pt x="5589552" y="1139665"/>
                </a:cubicBezTo>
                <a:cubicBezTo>
                  <a:pt x="5601020" y="1139665"/>
                  <a:pt x="5605608" y="1144251"/>
                  <a:pt x="5598726" y="1148838"/>
                </a:cubicBezTo>
                <a:cubicBezTo>
                  <a:pt x="5603314" y="1151130"/>
                  <a:pt x="5603314" y="1148838"/>
                  <a:pt x="5601020" y="1153424"/>
                </a:cubicBezTo>
                <a:cubicBezTo>
                  <a:pt x="5607901" y="1151130"/>
                  <a:pt x="5612488" y="1151130"/>
                  <a:pt x="5619369" y="1148838"/>
                </a:cubicBezTo>
                <a:cubicBezTo>
                  <a:pt x="5623956" y="1148838"/>
                  <a:pt x="5621663" y="1148838"/>
                  <a:pt x="5630837" y="1146545"/>
                </a:cubicBezTo>
                <a:cubicBezTo>
                  <a:pt x="5623956" y="1148838"/>
                  <a:pt x="5617075" y="1151130"/>
                  <a:pt x="5610194" y="1153424"/>
                </a:cubicBezTo>
                <a:cubicBezTo>
                  <a:pt x="5610194" y="1155717"/>
                  <a:pt x="5610768" y="1155717"/>
                  <a:pt x="5610768" y="1155717"/>
                </a:cubicBezTo>
                <a:lnTo>
                  <a:pt x="5610194" y="1155717"/>
                </a:lnTo>
                <a:cubicBezTo>
                  <a:pt x="5610194" y="1158009"/>
                  <a:pt x="5607901" y="1158009"/>
                  <a:pt x="5607901" y="1158009"/>
                </a:cubicBezTo>
                <a:lnTo>
                  <a:pt x="5610768" y="1155717"/>
                </a:lnTo>
                <a:lnTo>
                  <a:pt x="5612488" y="1155717"/>
                </a:lnTo>
                <a:cubicBezTo>
                  <a:pt x="5617075" y="1155717"/>
                  <a:pt x="5619369" y="1153424"/>
                  <a:pt x="5623956" y="1153424"/>
                </a:cubicBezTo>
                <a:cubicBezTo>
                  <a:pt x="5619369" y="1155717"/>
                  <a:pt x="5617075" y="1158009"/>
                  <a:pt x="5612488" y="1160303"/>
                </a:cubicBezTo>
                <a:cubicBezTo>
                  <a:pt x="5603314" y="1162596"/>
                  <a:pt x="5607901" y="1162596"/>
                  <a:pt x="5601020" y="1160303"/>
                </a:cubicBezTo>
                <a:cubicBezTo>
                  <a:pt x="5598726" y="1162596"/>
                  <a:pt x="5603314" y="1162596"/>
                  <a:pt x="5594140" y="1164890"/>
                </a:cubicBezTo>
                <a:cubicBezTo>
                  <a:pt x="5596432" y="1162596"/>
                  <a:pt x="5598726" y="1162596"/>
                  <a:pt x="5598726" y="1160303"/>
                </a:cubicBezTo>
                <a:cubicBezTo>
                  <a:pt x="5589552" y="1167182"/>
                  <a:pt x="5578084" y="1176354"/>
                  <a:pt x="5564322" y="1178647"/>
                </a:cubicBezTo>
                <a:cubicBezTo>
                  <a:pt x="5564322" y="1178647"/>
                  <a:pt x="5564322" y="1176354"/>
                  <a:pt x="5564322" y="1176354"/>
                </a:cubicBezTo>
                <a:cubicBezTo>
                  <a:pt x="5559735" y="1180940"/>
                  <a:pt x="5562028" y="1178647"/>
                  <a:pt x="5564322" y="1180940"/>
                </a:cubicBezTo>
                <a:cubicBezTo>
                  <a:pt x="5559735" y="1180940"/>
                  <a:pt x="5555148" y="1183233"/>
                  <a:pt x="5550560" y="1183233"/>
                </a:cubicBezTo>
                <a:cubicBezTo>
                  <a:pt x="5552854" y="1183233"/>
                  <a:pt x="5552854" y="1183233"/>
                  <a:pt x="5552854" y="1183233"/>
                </a:cubicBezTo>
                <a:cubicBezTo>
                  <a:pt x="5552854" y="1185527"/>
                  <a:pt x="5555148" y="1190112"/>
                  <a:pt x="5550560" y="1192406"/>
                </a:cubicBezTo>
                <a:cubicBezTo>
                  <a:pt x="5552854" y="1192406"/>
                  <a:pt x="5555148" y="1192406"/>
                  <a:pt x="5555148" y="1192406"/>
                </a:cubicBezTo>
                <a:cubicBezTo>
                  <a:pt x="5559735" y="1192406"/>
                  <a:pt x="5562028" y="1190112"/>
                  <a:pt x="5564322" y="1190112"/>
                </a:cubicBezTo>
                <a:cubicBezTo>
                  <a:pt x="5566616" y="1187820"/>
                  <a:pt x="5571203" y="1183233"/>
                  <a:pt x="5575790" y="1185527"/>
                </a:cubicBezTo>
                <a:cubicBezTo>
                  <a:pt x="5578084" y="1185527"/>
                  <a:pt x="5578084" y="1185527"/>
                  <a:pt x="5578084" y="1185527"/>
                </a:cubicBezTo>
                <a:cubicBezTo>
                  <a:pt x="5582671" y="1183233"/>
                  <a:pt x="5584964" y="1183233"/>
                  <a:pt x="5587258" y="1180940"/>
                </a:cubicBezTo>
                <a:cubicBezTo>
                  <a:pt x="5591846" y="1178647"/>
                  <a:pt x="5596432" y="1178647"/>
                  <a:pt x="5607901" y="1174061"/>
                </a:cubicBezTo>
                <a:cubicBezTo>
                  <a:pt x="5607901" y="1174061"/>
                  <a:pt x="5610194" y="1174061"/>
                  <a:pt x="5610194" y="1174061"/>
                </a:cubicBezTo>
                <a:cubicBezTo>
                  <a:pt x="5612488" y="1171768"/>
                  <a:pt x="5612488" y="1171768"/>
                  <a:pt x="5614782" y="1171768"/>
                </a:cubicBezTo>
                <a:cubicBezTo>
                  <a:pt x="5623956" y="1169475"/>
                  <a:pt x="5630837" y="1167182"/>
                  <a:pt x="5637718" y="1164890"/>
                </a:cubicBezTo>
                <a:lnTo>
                  <a:pt x="5636570" y="1166036"/>
                </a:lnTo>
                <a:lnTo>
                  <a:pt x="5626250" y="1169475"/>
                </a:lnTo>
                <a:cubicBezTo>
                  <a:pt x="5630837" y="1169475"/>
                  <a:pt x="5633131" y="1167182"/>
                  <a:pt x="5635424" y="1167182"/>
                </a:cubicBezTo>
                <a:lnTo>
                  <a:pt x="5636570" y="1166036"/>
                </a:lnTo>
                <a:lnTo>
                  <a:pt x="5640012" y="1164890"/>
                </a:lnTo>
                <a:cubicBezTo>
                  <a:pt x="5640012" y="1167182"/>
                  <a:pt x="5640012" y="1169475"/>
                  <a:pt x="5637718" y="1169475"/>
                </a:cubicBezTo>
                <a:cubicBezTo>
                  <a:pt x="5637718" y="1169475"/>
                  <a:pt x="5633131" y="1171768"/>
                  <a:pt x="5635424" y="1171768"/>
                </a:cubicBezTo>
                <a:cubicBezTo>
                  <a:pt x="5633131" y="1171768"/>
                  <a:pt x="5628544" y="1171768"/>
                  <a:pt x="5623956" y="1174061"/>
                </a:cubicBezTo>
                <a:cubicBezTo>
                  <a:pt x="5621663" y="1178647"/>
                  <a:pt x="5619369" y="1176354"/>
                  <a:pt x="5614782" y="1178647"/>
                </a:cubicBezTo>
                <a:cubicBezTo>
                  <a:pt x="5617075" y="1176354"/>
                  <a:pt x="5619369" y="1176354"/>
                  <a:pt x="5621663" y="1174061"/>
                </a:cubicBezTo>
                <a:cubicBezTo>
                  <a:pt x="5619369" y="1174061"/>
                  <a:pt x="5619369" y="1174061"/>
                  <a:pt x="5617075" y="1174061"/>
                </a:cubicBezTo>
                <a:cubicBezTo>
                  <a:pt x="5614782" y="1174061"/>
                  <a:pt x="5612488" y="1174061"/>
                  <a:pt x="5612488" y="1176354"/>
                </a:cubicBezTo>
                <a:cubicBezTo>
                  <a:pt x="5612488" y="1176354"/>
                  <a:pt x="5614782" y="1176354"/>
                  <a:pt x="5614782" y="1176354"/>
                </a:cubicBezTo>
                <a:cubicBezTo>
                  <a:pt x="5612488" y="1176354"/>
                  <a:pt x="5612488" y="1178647"/>
                  <a:pt x="5610194" y="1178647"/>
                </a:cubicBezTo>
                <a:cubicBezTo>
                  <a:pt x="5607901" y="1178647"/>
                  <a:pt x="5607901" y="1178647"/>
                  <a:pt x="5607901" y="1180940"/>
                </a:cubicBezTo>
                <a:cubicBezTo>
                  <a:pt x="5607901" y="1180940"/>
                  <a:pt x="5605608" y="1183233"/>
                  <a:pt x="5603314" y="1183233"/>
                </a:cubicBezTo>
                <a:cubicBezTo>
                  <a:pt x="5601020" y="1185527"/>
                  <a:pt x="5598726" y="1185527"/>
                  <a:pt x="5596432" y="1187820"/>
                </a:cubicBezTo>
                <a:cubicBezTo>
                  <a:pt x="5610194" y="1183233"/>
                  <a:pt x="5621663" y="1178647"/>
                  <a:pt x="5635424" y="1174061"/>
                </a:cubicBezTo>
                <a:cubicBezTo>
                  <a:pt x="5626250" y="1178647"/>
                  <a:pt x="5626250" y="1178647"/>
                  <a:pt x="5621663" y="1183233"/>
                </a:cubicBezTo>
                <a:cubicBezTo>
                  <a:pt x="5640012" y="1176354"/>
                  <a:pt x="5658360" y="1169475"/>
                  <a:pt x="5674416" y="1167182"/>
                </a:cubicBezTo>
                <a:cubicBezTo>
                  <a:pt x="5676710" y="1167182"/>
                  <a:pt x="5681297" y="1167182"/>
                  <a:pt x="5683591" y="1164890"/>
                </a:cubicBezTo>
                <a:cubicBezTo>
                  <a:pt x="5683591" y="1167182"/>
                  <a:pt x="5683591" y="1167182"/>
                  <a:pt x="5683591" y="1167182"/>
                </a:cubicBezTo>
                <a:lnTo>
                  <a:pt x="5669829" y="1174061"/>
                </a:lnTo>
                <a:lnTo>
                  <a:pt x="5667535" y="1171768"/>
                </a:lnTo>
                <a:cubicBezTo>
                  <a:pt x="5665241" y="1174061"/>
                  <a:pt x="5663521" y="1175208"/>
                  <a:pt x="5661514" y="1176354"/>
                </a:cubicBezTo>
                <a:lnTo>
                  <a:pt x="5653777" y="1180940"/>
                </a:lnTo>
                <a:lnTo>
                  <a:pt x="5653776" y="1180940"/>
                </a:lnTo>
                <a:lnTo>
                  <a:pt x="5653775" y="1180940"/>
                </a:lnTo>
                <a:lnTo>
                  <a:pt x="5653774" y="1180940"/>
                </a:lnTo>
                <a:lnTo>
                  <a:pt x="5646892" y="1183233"/>
                </a:lnTo>
                <a:cubicBezTo>
                  <a:pt x="5649186" y="1185527"/>
                  <a:pt x="5651480" y="1185527"/>
                  <a:pt x="5653774" y="1185527"/>
                </a:cubicBezTo>
                <a:cubicBezTo>
                  <a:pt x="5665241" y="1180940"/>
                  <a:pt x="5676710" y="1176354"/>
                  <a:pt x="5688178" y="1174061"/>
                </a:cubicBezTo>
                <a:cubicBezTo>
                  <a:pt x="5688178" y="1174061"/>
                  <a:pt x="5685884" y="1176354"/>
                  <a:pt x="5683591" y="1176354"/>
                </a:cubicBezTo>
                <a:cubicBezTo>
                  <a:pt x="5690472" y="1174061"/>
                  <a:pt x="5697352" y="1171768"/>
                  <a:pt x="5704234" y="1169475"/>
                </a:cubicBezTo>
                <a:cubicBezTo>
                  <a:pt x="5713408" y="1167182"/>
                  <a:pt x="5720288" y="1167182"/>
                  <a:pt x="5722582" y="1164890"/>
                </a:cubicBezTo>
                <a:cubicBezTo>
                  <a:pt x="5722582" y="1164890"/>
                  <a:pt x="5720288" y="1164890"/>
                  <a:pt x="5720288" y="1164890"/>
                </a:cubicBezTo>
                <a:cubicBezTo>
                  <a:pt x="5722582" y="1164890"/>
                  <a:pt x="5724876" y="1162596"/>
                  <a:pt x="5729463" y="1162596"/>
                </a:cubicBezTo>
                <a:cubicBezTo>
                  <a:pt x="5727169" y="1164890"/>
                  <a:pt x="5727169" y="1164890"/>
                  <a:pt x="5724876" y="1167182"/>
                </a:cubicBezTo>
                <a:cubicBezTo>
                  <a:pt x="5743224" y="1162596"/>
                  <a:pt x="5761574" y="1158009"/>
                  <a:pt x="5782216" y="1153424"/>
                </a:cubicBezTo>
                <a:lnTo>
                  <a:pt x="5752114" y="1166322"/>
                </a:lnTo>
                <a:lnTo>
                  <a:pt x="5750106" y="1167182"/>
                </a:lnTo>
                <a:lnTo>
                  <a:pt x="5752340" y="1166623"/>
                </a:lnTo>
                <a:lnTo>
                  <a:pt x="5768454" y="1162596"/>
                </a:lnTo>
                <a:cubicBezTo>
                  <a:pt x="5768454" y="1162596"/>
                  <a:pt x="5766160" y="1162596"/>
                  <a:pt x="5763868" y="1164890"/>
                </a:cubicBezTo>
                <a:cubicBezTo>
                  <a:pt x="5768454" y="1162596"/>
                  <a:pt x="5770748" y="1162596"/>
                  <a:pt x="5773041" y="1162596"/>
                </a:cubicBezTo>
                <a:cubicBezTo>
                  <a:pt x="5773041" y="1160303"/>
                  <a:pt x="5773041" y="1160303"/>
                  <a:pt x="5773041" y="1158009"/>
                </a:cubicBezTo>
                <a:cubicBezTo>
                  <a:pt x="5773041" y="1158009"/>
                  <a:pt x="5775335" y="1158009"/>
                  <a:pt x="5777629" y="1155717"/>
                </a:cubicBezTo>
                <a:cubicBezTo>
                  <a:pt x="5779922" y="1158009"/>
                  <a:pt x="5777629" y="1158009"/>
                  <a:pt x="5784510" y="1155717"/>
                </a:cubicBezTo>
                <a:cubicBezTo>
                  <a:pt x="5782216" y="1155717"/>
                  <a:pt x="5782216" y="1155717"/>
                  <a:pt x="5779922" y="1155717"/>
                </a:cubicBezTo>
                <a:cubicBezTo>
                  <a:pt x="5782216" y="1155717"/>
                  <a:pt x="5784510" y="1153424"/>
                  <a:pt x="5786803" y="1153424"/>
                </a:cubicBezTo>
                <a:lnTo>
                  <a:pt x="5782216" y="1153424"/>
                </a:lnTo>
                <a:lnTo>
                  <a:pt x="5779922" y="1153424"/>
                </a:lnTo>
                <a:cubicBezTo>
                  <a:pt x="5784510" y="1153424"/>
                  <a:pt x="5786803" y="1153424"/>
                  <a:pt x="5791391" y="1151130"/>
                </a:cubicBezTo>
                <a:cubicBezTo>
                  <a:pt x="5791391" y="1153424"/>
                  <a:pt x="5791391" y="1155717"/>
                  <a:pt x="5793684" y="1155717"/>
                </a:cubicBezTo>
                <a:cubicBezTo>
                  <a:pt x="5793684" y="1155717"/>
                  <a:pt x="5793684" y="1158009"/>
                  <a:pt x="5793684" y="1158009"/>
                </a:cubicBezTo>
                <a:cubicBezTo>
                  <a:pt x="5791391" y="1158009"/>
                  <a:pt x="5791391" y="1158009"/>
                  <a:pt x="5791391" y="1158009"/>
                </a:cubicBezTo>
                <a:cubicBezTo>
                  <a:pt x="5784510" y="1158009"/>
                  <a:pt x="5789097" y="1158009"/>
                  <a:pt x="5786803" y="1155717"/>
                </a:cubicBezTo>
                <a:cubicBezTo>
                  <a:pt x="5784510" y="1158009"/>
                  <a:pt x="5782216" y="1160303"/>
                  <a:pt x="5779922" y="1162596"/>
                </a:cubicBezTo>
                <a:cubicBezTo>
                  <a:pt x="5779922" y="1163742"/>
                  <a:pt x="5779922" y="1164890"/>
                  <a:pt x="5781070" y="1165175"/>
                </a:cubicBezTo>
                <a:lnTo>
                  <a:pt x="5783688" y="1164334"/>
                </a:lnTo>
                <a:lnTo>
                  <a:pt x="5786928" y="1165684"/>
                </a:lnTo>
                <a:cubicBezTo>
                  <a:pt x="5787490" y="1165684"/>
                  <a:pt x="5788051" y="1165216"/>
                  <a:pt x="5790296" y="1164280"/>
                </a:cubicBezTo>
                <a:cubicBezTo>
                  <a:pt x="5792542" y="1164280"/>
                  <a:pt x="5794787" y="1162409"/>
                  <a:pt x="5794787" y="1160538"/>
                </a:cubicBezTo>
                <a:cubicBezTo>
                  <a:pt x="5792542" y="1160538"/>
                  <a:pt x="5792542" y="1162409"/>
                  <a:pt x="5790296" y="1162409"/>
                </a:cubicBezTo>
                <a:cubicBezTo>
                  <a:pt x="5788051" y="1164280"/>
                  <a:pt x="5788051" y="1164747"/>
                  <a:pt x="5787770" y="1164747"/>
                </a:cubicBezTo>
                <a:lnTo>
                  <a:pt x="5783780" y="1164304"/>
                </a:lnTo>
                <a:lnTo>
                  <a:pt x="5789097" y="1162596"/>
                </a:lnTo>
                <a:cubicBezTo>
                  <a:pt x="5786803" y="1160303"/>
                  <a:pt x="5786803" y="1162596"/>
                  <a:pt x="5789097" y="1160303"/>
                </a:cubicBezTo>
                <a:cubicBezTo>
                  <a:pt x="5795978" y="1158009"/>
                  <a:pt x="5789097" y="1160303"/>
                  <a:pt x="5798272" y="1155717"/>
                </a:cubicBezTo>
                <a:cubicBezTo>
                  <a:pt x="5800566" y="1158009"/>
                  <a:pt x="5795978" y="1158009"/>
                  <a:pt x="5802860" y="1158009"/>
                </a:cubicBezTo>
                <a:lnTo>
                  <a:pt x="5798366" y="1164748"/>
                </a:lnTo>
                <a:lnTo>
                  <a:pt x="5796838" y="1165749"/>
                </a:lnTo>
                <a:cubicBezTo>
                  <a:pt x="5793111" y="1166609"/>
                  <a:pt x="5789097" y="1167182"/>
                  <a:pt x="5786803" y="1169475"/>
                </a:cubicBezTo>
                <a:cubicBezTo>
                  <a:pt x="5798272" y="1167182"/>
                  <a:pt x="5802860" y="1171768"/>
                  <a:pt x="5795978" y="1178647"/>
                </a:cubicBezTo>
                <a:cubicBezTo>
                  <a:pt x="5800566" y="1180940"/>
                  <a:pt x="5800566" y="1178647"/>
                  <a:pt x="5798272" y="1183233"/>
                </a:cubicBezTo>
                <a:lnTo>
                  <a:pt x="5807446" y="1180941"/>
                </a:lnTo>
                <a:lnTo>
                  <a:pt x="5808020" y="1184381"/>
                </a:lnTo>
                <a:cubicBezTo>
                  <a:pt x="5808020" y="1184953"/>
                  <a:pt x="5807446" y="1185527"/>
                  <a:pt x="5805152" y="1187820"/>
                </a:cubicBezTo>
                <a:cubicBezTo>
                  <a:pt x="5805152" y="1185527"/>
                  <a:pt x="5807446" y="1185527"/>
                  <a:pt x="5807446" y="1185527"/>
                </a:cubicBezTo>
                <a:cubicBezTo>
                  <a:pt x="5809740" y="1185527"/>
                  <a:pt x="5809740" y="1185527"/>
                  <a:pt x="5809740" y="1185527"/>
                </a:cubicBezTo>
                <a:cubicBezTo>
                  <a:pt x="5814328" y="1185527"/>
                  <a:pt x="5816621" y="1183233"/>
                  <a:pt x="5821208" y="1183233"/>
                </a:cubicBezTo>
                <a:cubicBezTo>
                  <a:pt x="5816621" y="1185527"/>
                  <a:pt x="5814328" y="1187820"/>
                  <a:pt x="5809740" y="1190112"/>
                </a:cubicBezTo>
                <a:cubicBezTo>
                  <a:pt x="5800566" y="1192406"/>
                  <a:pt x="5805152" y="1190112"/>
                  <a:pt x="5800566" y="1190112"/>
                </a:cubicBezTo>
                <a:cubicBezTo>
                  <a:pt x="5798272" y="1191260"/>
                  <a:pt x="5798272" y="1191832"/>
                  <a:pt x="5797699" y="1192119"/>
                </a:cubicBezTo>
                <a:lnTo>
                  <a:pt x="5792810" y="1192342"/>
                </a:lnTo>
                <a:lnTo>
                  <a:pt x="5795978" y="1190112"/>
                </a:lnTo>
                <a:cubicBezTo>
                  <a:pt x="5795978" y="1190112"/>
                  <a:pt x="5793684" y="1192406"/>
                  <a:pt x="5791391" y="1192406"/>
                </a:cubicBezTo>
                <a:lnTo>
                  <a:pt x="5792810" y="1192342"/>
                </a:lnTo>
                <a:lnTo>
                  <a:pt x="5780496" y="1201005"/>
                </a:lnTo>
                <a:cubicBezTo>
                  <a:pt x="5774762" y="1204445"/>
                  <a:pt x="5768454" y="1207311"/>
                  <a:pt x="5761574" y="1208457"/>
                </a:cubicBezTo>
                <a:cubicBezTo>
                  <a:pt x="5761574" y="1206164"/>
                  <a:pt x="5761574" y="1206164"/>
                  <a:pt x="5761574" y="1206164"/>
                </a:cubicBezTo>
                <a:cubicBezTo>
                  <a:pt x="5756986" y="1210750"/>
                  <a:pt x="5759280" y="1208457"/>
                  <a:pt x="5761574" y="1210750"/>
                </a:cubicBezTo>
                <a:cubicBezTo>
                  <a:pt x="5756986" y="1210750"/>
                  <a:pt x="5752400" y="1210750"/>
                  <a:pt x="5747812" y="1213043"/>
                </a:cubicBezTo>
                <a:cubicBezTo>
                  <a:pt x="5750106" y="1213043"/>
                  <a:pt x="5750106" y="1213043"/>
                  <a:pt x="5752400" y="1213043"/>
                </a:cubicBezTo>
                <a:cubicBezTo>
                  <a:pt x="5750106" y="1215337"/>
                  <a:pt x="5752400" y="1219923"/>
                  <a:pt x="5747812" y="1222216"/>
                </a:cubicBezTo>
                <a:cubicBezTo>
                  <a:pt x="5752400" y="1222216"/>
                  <a:pt x="5754692" y="1222216"/>
                  <a:pt x="5759280" y="1222216"/>
                </a:cubicBezTo>
                <a:cubicBezTo>
                  <a:pt x="5761574" y="1219923"/>
                  <a:pt x="5768454" y="1213043"/>
                  <a:pt x="5775335" y="1213043"/>
                </a:cubicBezTo>
                <a:lnTo>
                  <a:pt x="5782216" y="1213043"/>
                </a:lnTo>
                <a:lnTo>
                  <a:pt x="5784510" y="1213043"/>
                </a:lnTo>
                <a:cubicBezTo>
                  <a:pt x="5789097" y="1213043"/>
                  <a:pt x="5791391" y="1210750"/>
                  <a:pt x="5795978" y="1208457"/>
                </a:cubicBezTo>
                <a:cubicBezTo>
                  <a:pt x="5793684" y="1206164"/>
                  <a:pt x="5789097" y="1210750"/>
                  <a:pt x="5782216" y="1213043"/>
                </a:cubicBezTo>
                <a:cubicBezTo>
                  <a:pt x="5789097" y="1206164"/>
                  <a:pt x="5791391" y="1208457"/>
                  <a:pt x="5805152" y="1201578"/>
                </a:cubicBezTo>
                <a:cubicBezTo>
                  <a:pt x="5805152" y="1203871"/>
                  <a:pt x="5805152" y="1203871"/>
                  <a:pt x="5805152" y="1203871"/>
                </a:cubicBezTo>
                <a:cubicBezTo>
                  <a:pt x="5807446" y="1206164"/>
                  <a:pt x="5809740" y="1203871"/>
                  <a:pt x="5809740" y="1206164"/>
                </a:cubicBezTo>
                <a:cubicBezTo>
                  <a:pt x="5809740" y="1206164"/>
                  <a:pt x="5812034" y="1206164"/>
                  <a:pt x="5812034" y="1206164"/>
                </a:cubicBezTo>
                <a:cubicBezTo>
                  <a:pt x="5809740" y="1206164"/>
                  <a:pt x="5809740" y="1206164"/>
                  <a:pt x="5807446" y="1208457"/>
                </a:cubicBezTo>
                <a:cubicBezTo>
                  <a:pt x="5807446" y="1208457"/>
                  <a:pt x="5805152" y="1208457"/>
                  <a:pt x="5805152" y="1208457"/>
                </a:cubicBezTo>
                <a:cubicBezTo>
                  <a:pt x="5805152" y="1210750"/>
                  <a:pt x="5802860" y="1210750"/>
                  <a:pt x="5800566" y="1213043"/>
                </a:cubicBezTo>
                <a:cubicBezTo>
                  <a:pt x="5793684" y="1217630"/>
                  <a:pt x="5777629" y="1224510"/>
                  <a:pt x="5761574" y="1229096"/>
                </a:cubicBezTo>
                <a:cubicBezTo>
                  <a:pt x="5763868" y="1226802"/>
                  <a:pt x="5768454" y="1224510"/>
                  <a:pt x="5770748" y="1222216"/>
                </a:cubicBezTo>
                <a:cubicBezTo>
                  <a:pt x="5768454" y="1222216"/>
                  <a:pt x="5768454" y="1222216"/>
                  <a:pt x="5766160" y="1222216"/>
                </a:cubicBezTo>
                <a:cubicBezTo>
                  <a:pt x="5763868" y="1224510"/>
                  <a:pt x="5761574" y="1226802"/>
                  <a:pt x="5752400" y="1231389"/>
                </a:cubicBezTo>
                <a:cubicBezTo>
                  <a:pt x="5745518" y="1233682"/>
                  <a:pt x="5738638" y="1238268"/>
                  <a:pt x="5734050" y="1240561"/>
                </a:cubicBezTo>
                <a:cubicBezTo>
                  <a:pt x="5734050" y="1240561"/>
                  <a:pt x="5731757" y="1240561"/>
                  <a:pt x="5731757" y="1240561"/>
                </a:cubicBezTo>
                <a:cubicBezTo>
                  <a:pt x="5729463" y="1242854"/>
                  <a:pt x="5724876" y="1245147"/>
                  <a:pt x="5722582" y="1247440"/>
                </a:cubicBezTo>
                <a:cubicBezTo>
                  <a:pt x="5708820" y="1252026"/>
                  <a:pt x="5695058" y="1258905"/>
                  <a:pt x="5681297" y="1265785"/>
                </a:cubicBezTo>
                <a:cubicBezTo>
                  <a:pt x="5653774" y="1277250"/>
                  <a:pt x="5626250" y="1288716"/>
                  <a:pt x="5598726" y="1300181"/>
                </a:cubicBezTo>
                <a:cubicBezTo>
                  <a:pt x="5617075" y="1293302"/>
                  <a:pt x="5637718" y="1286422"/>
                  <a:pt x="5658360" y="1277250"/>
                </a:cubicBezTo>
                <a:cubicBezTo>
                  <a:pt x="5658360" y="1277250"/>
                  <a:pt x="5660654" y="1277250"/>
                  <a:pt x="5660654" y="1277250"/>
                </a:cubicBezTo>
                <a:cubicBezTo>
                  <a:pt x="5660654" y="1277250"/>
                  <a:pt x="5662948" y="1277250"/>
                  <a:pt x="5662948" y="1277250"/>
                </a:cubicBezTo>
                <a:cubicBezTo>
                  <a:pt x="5660654" y="1279543"/>
                  <a:pt x="5660654" y="1281836"/>
                  <a:pt x="5658360" y="1281836"/>
                </a:cubicBezTo>
                <a:cubicBezTo>
                  <a:pt x="5665241" y="1281836"/>
                  <a:pt x="5672122" y="1279543"/>
                  <a:pt x="5676710" y="1279543"/>
                </a:cubicBezTo>
                <a:cubicBezTo>
                  <a:pt x="5681297" y="1270371"/>
                  <a:pt x="5729463" y="1261199"/>
                  <a:pt x="5731757" y="1258905"/>
                </a:cubicBezTo>
                <a:cubicBezTo>
                  <a:pt x="5729463" y="1258905"/>
                  <a:pt x="5727169" y="1258905"/>
                  <a:pt x="5727169" y="1258905"/>
                </a:cubicBezTo>
                <a:cubicBezTo>
                  <a:pt x="5743224" y="1252026"/>
                  <a:pt x="5761574" y="1245147"/>
                  <a:pt x="5766160" y="1245147"/>
                </a:cubicBezTo>
                <a:cubicBezTo>
                  <a:pt x="5768454" y="1247440"/>
                  <a:pt x="5766160" y="1249733"/>
                  <a:pt x="5766160" y="1249733"/>
                </a:cubicBezTo>
                <a:cubicBezTo>
                  <a:pt x="5759280" y="1254320"/>
                  <a:pt x="5752400" y="1256613"/>
                  <a:pt x="5743224" y="1261199"/>
                </a:cubicBezTo>
                <a:cubicBezTo>
                  <a:pt x="5740931" y="1261199"/>
                  <a:pt x="5740931" y="1261199"/>
                  <a:pt x="5738638" y="1261199"/>
                </a:cubicBezTo>
                <a:cubicBezTo>
                  <a:pt x="5734050" y="1263492"/>
                  <a:pt x="5736344" y="1261199"/>
                  <a:pt x="5734050" y="1263492"/>
                </a:cubicBezTo>
                <a:cubicBezTo>
                  <a:pt x="5736344" y="1263492"/>
                  <a:pt x="5738638" y="1263492"/>
                  <a:pt x="5743224" y="1261199"/>
                </a:cubicBezTo>
                <a:cubicBezTo>
                  <a:pt x="5734050" y="1265785"/>
                  <a:pt x="5722582" y="1270371"/>
                  <a:pt x="5713408" y="1274957"/>
                </a:cubicBezTo>
                <a:cubicBezTo>
                  <a:pt x="5715701" y="1272664"/>
                  <a:pt x="5717995" y="1272664"/>
                  <a:pt x="5717995" y="1272664"/>
                </a:cubicBezTo>
                <a:cubicBezTo>
                  <a:pt x="5717995" y="1272664"/>
                  <a:pt x="5715701" y="1272664"/>
                  <a:pt x="5715701" y="1272664"/>
                </a:cubicBezTo>
                <a:lnTo>
                  <a:pt x="5686147" y="1287438"/>
                </a:lnTo>
                <a:lnTo>
                  <a:pt x="5688136" y="1284029"/>
                </a:lnTo>
                <a:cubicBezTo>
                  <a:pt x="5680768" y="1286134"/>
                  <a:pt x="5685680" y="1286134"/>
                  <a:pt x="5678312" y="1288240"/>
                </a:cubicBezTo>
                <a:lnTo>
                  <a:pt x="5684543" y="1288240"/>
                </a:lnTo>
                <a:lnTo>
                  <a:pt x="5665241" y="1297888"/>
                </a:lnTo>
                <a:cubicBezTo>
                  <a:pt x="5667535" y="1295595"/>
                  <a:pt x="5667535" y="1295595"/>
                  <a:pt x="5669829" y="1293302"/>
                </a:cubicBezTo>
                <a:cubicBezTo>
                  <a:pt x="5662948" y="1297888"/>
                  <a:pt x="5658360" y="1300181"/>
                  <a:pt x="5653774" y="1302474"/>
                </a:cubicBezTo>
                <a:cubicBezTo>
                  <a:pt x="5681297" y="1302474"/>
                  <a:pt x="5720288" y="1277250"/>
                  <a:pt x="5745518" y="1270371"/>
                </a:cubicBezTo>
                <a:cubicBezTo>
                  <a:pt x="5745518" y="1272664"/>
                  <a:pt x="5743224" y="1272664"/>
                  <a:pt x="5743224" y="1274957"/>
                </a:cubicBezTo>
                <a:cubicBezTo>
                  <a:pt x="5752400" y="1268078"/>
                  <a:pt x="5763868" y="1268078"/>
                  <a:pt x="5773041" y="1261199"/>
                </a:cubicBezTo>
                <a:cubicBezTo>
                  <a:pt x="5775335" y="1263492"/>
                  <a:pt x="5775335" y="1268078"/>
                  <a:pt x="5777629" y="1268078"/>
                </a:cubicBezTo>
                <a:cubicBezTo>
                  <a:pt x="5775335" y="1268078"/>
                  <a:pt x="5775335" y="1268078"/>
                  <a:pt x="5775335" y="1268078"/>
                </a:cubicBezTo>
                <a:cubicBezTo>
                  <a:pt x="5773041" y="1270371"/>
                  <a:pt x="5770748" y="1270371"/>
                  <a:pt x="5768454" y="1272664"/>
                </a:cubicBezTo>
                <a:cubicBezTo>
                  <a:pt x="5768454" y="1270371"/>
                  <a:pt x="5768454" y="1270371"/>
                  <a:pt x="5768454" y="1268078"/>
                </a:cubicBezTo>
                <a:cubicBezTo>
                  <a:pt x="5768454" y="1268078"/>
                  <a:pt x="5766160" y="1270371"/>
                  <a:pt x="5766160" y="1270371"/>
                </a:cubicBezTo>
                <a:cubicBezTo>
                  <a:pt x="5766160" y="1270371"/>
                  <a:pt x="5768454" y="1272664"/>
                  <a:pt x="5768454" y="1272664"/>
                </a:cubicBezTo>
                <a:cubicBezTo>
                  <a:pt x="5756986" y="1279543"/>
                  <a:pt x="5747812" y="1284129"/>
                  <a:pt x="5736344" y="1291009"/>
                </a:cubicBezTo>
                <a:cubicBezTo>
                  <a:pt x="5736344" y="1291009"/>
                  <a:pt x="5734050" y="1288716"/>
                  <a:pt x="5734050" y="1288716"/>
                </a:cubicBezTo>
                <a:cubicBezTo>
                  <a:pt x="5734050" y="1288716"/>
                  <a:pt x="5734050" y="1288716"/>
                  <a:pt x="5731757" y="1286422"/>
                </a:cubicBezTo>
                <a:cubicBezTo>
                  <a:pt x="5731757" y="1288716"/>
                  <a:pt x="5731183" y="1290435"/>
                  <a:pt x="5729176" y="1292156"/>
                </a:cubicBezTo>
                <a:lnTo>
                  <a:pt x="5721751" y="1295962"/>
                </a:lnTo>
                <a:lnTo>
                  <a:pt x="5715500" y="1297501"/>
                </a:lnTo>
                <a:lnTo>
                  <a:pt x="5715658" y="1298282"/>
                </a:lnTo>
                <a:lnTo>
                  <a:pt x="5714644" y="1298624"/>
                </a:lnTo>
                <a:cubicBezTo>
                  <a:pt x="5713219" y="1300308"/>
                  <a:pt x="5713219" y="1301992"/>
                  <a:pt x="5713219" y="1301992"/>
                </a:cubicBezTo>
                <a:cubicBezTo>
                  <a:pt x="5710938" y="1304237"/>
                  <a:pt x="5708658" y="1304237"/>
                  <a:pt x="5706378" y="1306482"/>
                </a:cubicBezTo>
                <a:cubicBezTo>
                  <a:pt x="5708658" y="1306482"/>
                  <a:pt x="5713219" y="1304237"/>
                  <a:pt x="5715500" y="1304237"/>
                </a:cubicBezTo>
                <a:cubicBezTo>
                  <a:pt x="5715500" y="1301992"/>
                  <a:pt x="5717780" y="1301992"/>
                  <a:pt x="5720060" y="1299746"/>
                </a:cubicBezTo>
                <a:cubicBezTo>
                  <a:pt x="5717780" y="1299746"/>
                  <a:pt x="5716640" y="1300308"/>
                  <a:pt x="5716070" y="1300308"/>
                </a:cubicBezTo>
                <a:lnTo>
                  <a:pt x="5715658" y="1298282"/>
                </a:lnTo>
                <a:lnTo>
                  <a:pt x="5720253" y="1296730"/>
                </a:lnTo>
                <a:lnTo>
                  <a:pt x="5717995" y="1297888"/>
                </a:lnTo>
                <a:cubicBezTo>
                  <a:pt x="5717995" y="1297888"/>
                  <a:pt x="5720288" y="1297888"/>
                  <a:pt x="5722582" y="1297888"/>
                </a:cubicBezTo>
                <a:cubicBezTo>
                  <a:pt x="5724876" y="1297888"/>
                  <a:pt x="5722582" y="1297888"/>
                  <a:pt x="5727169" y="1297888"/>
                </a:cubicBezTo>
                <a:cubicBezTo>
                  <a:pt x="5724876" y="1297888"/>
                  <a:pt x="5724876" y="1300181"/>
                  <a:pt x="5722582" y="1300181"/>
                </a:cubicBezTo>
                <a:cubicBezTo>
                  <a:pt x="5722582" y="1300181"/>
                  <a:pt x="5722582" y="1302474"/>
                  <a:pt x="5722582" y="1302474"/>
                </a:cubicBezTo>
                <a:cubicBezTo>
                  <a:pt x="5729463" y="1300181"/>
                  <a:pt x="5738638" y="1297888"/>
                  <a:pt x="5745518" y="1295595"/>
                </a:cubicBezTo>
                <a:cubicBezTo>
                  <a:pt x="5747812" y="1297888"/>
                  <a:pt x="5747812" y="1297888"/>
                  <a:pt x="5750106" y="1297888"/>
                </a:cubicBezTo>
                <a:cubicBezTo>
                  <a:pt x="5747812" y="1297888"/>
                  <a:pt x="5745518" y="1300181"/>
                  <a:pt x="5743224" y="1302474"/>
                </a:cubicBezTo>
                <a:cubicBezTo>
                  <a:pt x="5747812" y="1300181"/>
                  <a:pt x="5754692" y="1297888"/>
                  <a:pt x="5759280" y="1295595"/>
                </a:cubicBezTo>
                <a:cubicBezTo>
                  <a:pt x="5759280" y="1297888"/>
                  <a:pt x="5759280" y="1297888"/>
                  <a:pt x="5759280" y="1297888"/>
                </a:cubicBezTo>
                <a:cubicBezTo>
                  <a:pt x="5759280" y="1297888"/>
                  <a:pt x="5759280" y="1297888"/>
                  <a:pt x="5759280" y="1300181"/>
                </a:cubicBezTo>
                <a:cubicBezTo>
                  <a:pt x="5750106" y="1302474"/>
                  <a:pt x="5731757" y="1313940"/>
                  <a:pt x="5720288" y="1316233"/>
                </a:cubicBezTo>
                <a:cubicBezTo>
                  <a:pt x="5724876" y="1318526"/>
                  <a:pt x="5724876" y="1316233"/>
                  <a:pt x="5731757" y="1316233"/>
                </a:cubicBezTo>
                <a:lnTo>
                  <a:pt x="5657878" y="1348819"/>
                </a:lnTo>
                <a:lnTo>
                  <a:pt x="5658360" y="1348336"/>
                </a:lnTo>
                <a:cubicBezTo>
                  <a:pt x="5658360" y="1348336"/>
                  <a:pt x="5656068" y="1348336"/>
                  <a:pt x="5653774" y="1350629"/>
                </a:cubicBezTo>
                <a:lnTo>
                  <a:pt x="5657878" y="1348819"/>
                </a:lnTo>
                <a:lnTo>
                  <a:pt x="5656068" y="1350629"/>
                </a:lnTo>
                <a:cubicBezTo>
                  <a:pt x="5646892" y="1355216"/>
                  <a:pt x="5637718" y="1357508"/>
                  <a:pt x="5628544" y="1362095"/>
                </a:cubicBezTo>
                <a:cubicBezTo>
                  <a:pt x="5628544" y="1362095"/>
                  <a:pt x="5630837" y="1362095"/>
                  <a:pt x="5630837" y="1362095"/>
                </a:cubicBezTo>
                <a:cubicBezTo>
                  <a:pt x="5633131" y="1362095"/>
                  <a:pt x="5637718" y="1362095"/>
                  <a:pt x="5640012" y="1362095"/>
                </a:cubicBezTo>
                <a:cubicBezTo>
                  <a:pt x="5617075" y="1371267"/>
                  <a:pt x="5596432" y="1380439"/>
                  <a:pt x="5573497" y="1389612"/>
                </a:cubicBezTo>
                <a:cubicBezTo>
                  <a:pt x="5575790" y="1389612"/>
                  <a:pt x="5578084" y="1391905"/>
                  <a:pt x="5578084" y="1391905"/>
                </a:cubicBezTo>
                <a:cubicBezTo>
                  <a:pt x="5582671" y="1387318"/>
                  <a:pt x="5594140" y="1382732"/>
                  <a:pt x="5601020" y="1382732"/>
                </a:cubicBezTo>
                <a:cubicBezTo>
                  <a:pt x="5603314" y="1382732"/>
                  <a:pt x="5603314" y="1382732"/>
                  <a:pt x="5605608" y="1382732"/>
                </a:cubicBezTo>
                <a:cubicBezTo>
                  <a:pt x="5603314" y="1382732"/>
                  <a:pt x="5601020" y="1385025"/>
                  <a:pt x="5598726" y="1385025"/>
                </a:cubicBezTo>
                <a:cubicBezTo>
                  <a:pt x="5596432" y="1387318"/>
                  <a:pt x="5594140" y="1389612"/>
                  <a:pt x="5594140" y="1389612"/>
                </a:cubicBezTo>
                <a:lnTo>
                  <a:pt x="5557442" y="1405664"/>
                </a:lnTo>
                <a:lnTo>
                  <a:pt x="5562028" y="1403371"/>
                </a:lnTo>
                <a:cubicBezTo>
                  <a:pt x="5559735" y="1403371"/>
                  <a:pt x="5557441" y="1403371"/>
                  <a:pt x="5557441" y="1405664"/>
                </a:cubicBezTo>
                <a:lnTo>
                  <a:pt x="5557442" y="1405664"/>
                </a:lnTo>
                <a:lnTo>
                  <a:pt x="5548266" y="1410250"/>
                </a:lnTo>
                <a:cubicBezTo>
                  <a:pt x="5550560" y="1410250"/>
                  <a:pt x="5550560" y="1410250"/>
                  <a:pt x="5552854" y="1410250"/>
                </a:cubicBezTo>
                <a:cubicBezTo>
                  <a:pt x="5548266" y="1412543"/>
                  <a:pt x="5541386" y="1414836"/>
                  <a:pt x="5536798" y="1417129"/>
                </a:cubicBezTo>
                <a:cubicBezTo>
                  <a:pt x="5564322" y="1407957"/>
                  <a:pt x="5594140" y="1396491"/>
                  <a:pt x="5623956" y="1385025"/>
                </a:cubicBezTo>
                <a:cubicBezTo>
                  <a:pt x="5623956" y="1385025"/>
                  <a:pt x="5626250" y="1387318"/>
                  <a:pt x="5628544" y="1387318"/>
                </a:cubicBezTo>
                <a:cubicBezTo>
                  <a:pt x="5653774" y="1375853"/>
                  <a:pt x="5681297" y="1364388"/>
                  <a:pt x="5708820" y="1352922"/>
                </a:cubicBezTo>
                <a:cubicBezTo>
                  <a:pt x="5708820" y="1352922"/>
                  <a:pt x="5711114" y="1352922"/>
                  <a:pt x="5711114" y="1352922"/>
                </a:cubicBezTo>
                <a:cubicBezTo>
                  <a:pt x="5713408" y="1352922"/>
                  <a:pt x="5713408" y="1352922"/>
                  <a:pt x="5713408" y="1352922"/>
                </a:cubicBezTo>
                <a:cubicBezTo>
                  <a:pt x="5683591" y="1366681"/>
                  <a:pt x="5621663" y="1391905"/>
                  <a:pt x="5621663" y="1398785"/>
                </a:cubicBezTo>
                <a:cubicBezTo>
                  <a:pt x="5626250" y="1396491"/>
                  <a:pt x="5630837" y="1394198"/>
                  <a:pt x="5633131" y="1391905"/>
                </a:cubicBezTo>
                <a:cubicBezTo>
                  <a:pt x="5635424" y="1391905"/>
                  <a:pt x="5635424" y="1394198"/>
                  <a:pt x="5635424" y="1394198"/>
                </a:cubicBezTo>
                <a:cubicBezTo>
                  <a:pt x="5631984" y="1397637"/>
                  <a:pt x="5626824" y="1401078"/>
                  <a:pt x="5620803" y="1404517"/>
                </a:cubicBezTo>
                <a:lnTo>
                  <a:pt x="5601570" y="1414549"/>
                </a:lnTo>
                <a:lnTo>
                  <a:pt x="5600885" y="1414836"/>
                </a:lnTo>
                <a:lnTo>
                  <a:pt x="5598726" y="1414836"/>
                </a:lnTo>
                <a:cubicBezTo>
                  <a:pt x="5596432" y="1417129"/>
                  <a:pt x="5591846" y="1417129"/>
                  <a:pt x="5589552" y="1419422"/>
                </a:cubicBezTo>
                <a:cubicBezTo>
                  <a:pt x="5584964" y="1420568"/>
                  <a:pt x="5580378" y="1422289"/>
                  <a:pt x="5576364" y="1423721"/>
                </a:cubicBezTo>
                <a:lnTo>
                  <a:pt x="5573497" y="1424480"/>
                </a:lnTo>
                <a:lnTo>
                  <a:pt x="5573497" y="1424008"/>
                </a:lnTo>
                <a:lnTo>
                  <a:pt x="5572614" y="1424714"/>
                </a:lnTo>
                <a:lnTo>
                  <a:pt x="5566616" y="1426301"/>
                </a:lnTo>
                <a:cubicBezTo>
                  <a:pt x="5571203" y="1421715"/>
                  <a:pt x="5571203" y="1426301"/>
                  <a:pt x="5568909" y="1424008"/>
                </a:cubicBezTo>
                <a:cubicBezTo>
                  <a:pt x="5566616" y="1424008"/>
                  <a:pt x="5566616" y="1424008"/>
                  <a:pt x="5564322" y="1424008"/>
                </a:cubicBezTo>
                <a:cubicBezTo>
                  <a:pt x="5559735" y="1428594"/>
                  <a:pt x="5550560" y="1433181"/>
                  <a:pt x="5543680" y="1437767"/>
                </a:cubicBezTo>
                <a:cubicBezTo>
                  <a:pt x="5545974" y="1437767"/>
                  <a:pt x="5548266" y="1437767"/>
                  <a:pt x="5550560" y="1435474"/>
                </a:cubicBezTo>
                <a:cubicBezTo>
                  <a:pt x="5552854" y="1435474"/>
                  <a:pt x="5557441" y="1433181"/>
                  <a:pt x="5562028" y="1433181"/>
                </a:cubicBezTo>
                <a:lnTo>
                  <a:pt x="5572614" y="1424714"/>
                </a:lnTo>
                <a:lnTo>
                  <a:pt x="5573497" y="1424480"/>
                </a:lnTo>
                <a:lnTo>
                  <a:pt x="5573497" y="1426301"/>
                </a:lnTo>
                <a:lnTo>
                  <a:pt x="5600885" y="1414836"/>
                </a:lnTo>
                <a:lnTo>
                  <a:pt x="5601020" y="1414836"/>
                </a:lnTo>
                <a:lnTo>
                  <a:pt x="5601570" y="1414549"/>
                </a:lnTo>
                <a:lnTo>
                  <a:pt x="5631697" y="1401938"/>
                </a:lnTo>
                <a:cubicBezTo>
                  <a:pt x="5649759" y="1394771"/>
                  <a:pt x="5664094" y="1389612"/>
                  <a:pt x="5667535" y="1389612"/>
                </a:cubicBezTo>
                <a:cubicBezTo>
                  <a:pt x="5660654" y="1394198"/>
                  <a:pt x="5662948" y="1391905"/>
                  <a:pt x="5660654" y="1394198"/>
                </a:cubicBezTo>
                <a:cubicBezTo>
                  <a:pt x="5665241" y="1391905"/>
                  <a:pt x="5669829" y="1389612"/>
                  <a:pt x="5674416" y="1387318"/>
                </a:cubicBezTo>
                <a:cubicBezTo>
                  <a:pt x="5674416" y="1387318"/>
                  <a:pt x="5672122" y="1387318"/>
                  <a:pt x="5669829" y="1387318"/>
                </a:cubicBezTo>
                <a:cubicBezTo>
                  <a:pt x="5679003" y="1385025"/>
                  <a:pt x="5685884" y="1382732"/>
                  <a:pt x="5692764" y="1378146"/>
                </a:cubicBezTo>
                <a:cubicBezTo>
                  <a:pt x="5692764" y="1378146"/>
                  <a:pt x="5692764" y="1380439"/>
                  <a:pt x="5692764" y="1380439"/>
                </a:cubicBezTo>
                <a:cubicBezTo>
                  <a:pt x="5688178" y="1382732"/>
                  <a:pt x="5683591" y="1385025"/>
                  <a:pt x="5679003" y="1387318"/>
                </a:cubicBezTo>
                <a:cubicBezTo>
                  <a:pt x="5681297" y="1385025"/>
                  <a:pt x="5683591" y="1385025"/>
                  <a:pt x="5685884" y="1385025"/>
                </a:cubicBezTo>
                <a:cubicBezTo>
                  <a:pt x="5674416" y="1389612"/>
                  <a:pt x="5662948" y="1394198"/>
                  <a:pt x="5651480" y="1398785"/>
                </a:cubicBezTo>
                <a:cubicBezTo>
                  <a:pt x="5651480" y="1398785"/>
                  <a:pt x="5653774" y="1398785"/>
                  <a:pt x="5653774" y="1396491"/>
                </a:cubicBezTo>
                <a:cubicBezTo>
                  <a:pt x="5642306" y="1401078"/>
                  <a:pt x="5552854" y="1442353"/>
                  <a:pt x="5543680" y="1446939"/>
                </a:cubicBezTo>
                <a:cubicBezTo>
                  <a:pt x="5550560" y="1446939"/>
                  <a:pt x="5555148" y="1444646"/>
                  <a:pt x="5562028" y="1444646"/>
                </a:cubicBezTo>
                <a:cubicBezTo>
                  <a:pt x="5578084" y="1435474"/>
                  <a:pt x="5594140" y="1428594"/>
                  <a:pt x="5612488" y="1419422"/>
                </a:cubicBezTo>
                <a:cubicBezTo>
                  <a:pt x="5610194" y="1419422"/>
                  <a:pt x="5610194" y="1421715"/>
                  <a:pt x="5610194" y="1421715"/>
                </a:cubicBezTo>
                <a:cubicBezTo>
                  <a:pt x="5612488" y="1421715"/>
                  <a:pt x="5612488" y="1421715"/>
                  <a:pt x="5612488" y="1421715"/>
                </a:cubicBezTo>
                <a:cubicBezTo>
                  <a:pt x="5596432" y="1430888"/>
                  <a:pt x="5584964" y="1437767"/>
                  <a:pt x="5571203" y="1442353"/>
                </a:cubicBezTo>
                <a:cubicBezTo>
                  <a:pt x="5584964" y="1440060"/>
                  <a:pt x="5580378" y="1446939"/>
                  <a:pt x="5594140" y="1442353"/>
                </a:cubicBezTo>
                <a:cubicBezTo>
                  <a:pt x="5591846" y="1444646"/>
                  <a:pt x="5591846" y="1444646"/>
                  <a:pt x="5591846" y="1444646"/>
                </a:cubicBezTo>
                <a:cubicBezTo>
                  <a:pt x="5591846" y="1446939"/>
                  <a:pt x="5591846" y="1446939"/>
                  <a:pt x="5591846" y="1446939"/>
                </a:cubicBezTo>
                <a:cubicBezTo>
                  <a:pt x="5591846" y="1446939"/>
                  <a:pt x="5594140" y="1446939"/>
                  <a:pt x="5594140" y="1446939"/>
                </a:cubicBezTo>
                <a:cubicBezTo>
                  <a:pt x="5594140" y="1446939"/>
                  <a:pt x="5596432" y="1446939"/>
                  <a:pt x="5596432" y="1444646"/>
                </a:cubicBezTo>
                <a:cubicBezTo>
                  <a:pt x="5601020" y="1442353"/>
                  <a:pt x="5607901" y="1442353"/>
                  <a:pt x="5612488" y="1440060"/>
                </a:cubicBezTo>
                <a:cubicBezTo>
                  <a:pt x="5610194" y="1442353"/>
                  <a:pt x="5610194" y="1444646"/>
                  <a:pt x="5607901" y="1446939"/>
                </a:cubicBezTo>
                <a:cubicBezTo>
                  <a:pt x="5610194" y="1444646"/>
                  <a:pt x="5612488" y="1444646"/>
                  <a:pt x="5614782" y="1442353"/>
                </a:cubicBezTo>
                <a:cubicBezTo>
                  <a:pt x="5617075" y="1440060"/>
                  <a:pt x="5619369" y="1440060"/>
                  <a:pt x="5621663" y="1437767"/>
                </a:cubicBezTo>
                <a:cubicBezTo>
                  <a:pt x="5621663" y="1440060"/>
                  <a:pt x="5621663" y="1440060"/>
                  <a:pt x="5621663" y="1440060"/>
                </a:cubicBezTo>
                <a:cubicBezTo>
                  <a:pt x="5626250" y="1437767"/>
                  <a:pt x="5630837" y="1435474"/>
                  <a:pt x="5637718" y="1435474"/>
                </a:cubicBezTo>
                <a:cubicBezTo>
                  <a:pt x="5635424" y="1435474"/>
                  <a:pt x="5633131" y="1437767"/>
                  <a:pt x="5630837" y="1440060"/>
                </a:cubicBezTo>
                <a:cubicBezTo>
                  <a:pt x="5628544" y="1440060"/>
                  <a:pt x="5628544" y="1440060"/>
                  <a:pt x="5626250" y="1440060"/>
                </a:cubicBezTo>
                <a:cubicBezTo>
                  <a:pt x="5628544" y="1442353"/>
                  <a:pt x="5628544" y="1442353"/>
                  <a:pt x="5628544" y="1442353"/>
                </a:cubicBezTo>
                <a:cubicBezTo>
                  <a:pt x="5688178" y="1419422"/>
                  <a:pt x="5736344" y="1398785"/>
                  <a:pt x="5740931" y="1398785"/>
                </a:cubicBezTo>
                <a:cubicBezTo>
                  <a:pt x="5720288" y="1405664"/>
                  <a:pt x="5690472" y="1426301"/>
                  <a:pt x="5679003" y="1428594"/>
                </a:cubicBezTo>
                <a:cubicBezTo>
                  <a:pt x="5679003" y="1428594"/>
                  <a:pt x="5681297" y="1426301"/>
                  <a:pt x="5681297" y="1426301"/>
                </a:cubicBezTo>
                <a:cubicBezTo>
                  <a:pt x="5675562" y="1428595"/>
                  <a:pt x="5671550" y="1429740"/>
                  <a:pt x="5668395" y="1431174"/>
                </a:cubicBezTo>
                <a:lnTo>
                  <a:pt x="5664959" y="1434100"/>
                </a:lnTo>
                <a:lnTo>
                  <a:pt x="5635424" y="1444646"/>
                </a:lnTo>
                <a:cubicBezTo>
                  <a:pt x="5635424" y="1444646"/>
                  <a:pt x="5635424" y="1446939"/>
                  <a:pt x="5635424" y="1446939"/>
                </a:cubicBezTo>
                <a:cubicBezTo>
                  <a:pt x="5649186" y="1440060"/>
                  <a:pt x="5660654" y="1440060"/>
                  <a:pt x="5672122" y="1437767"/>
                </a:cubicBezTo>
                <a:cubicBezTo>
                  <a:pt x="5703086" y="1422289"/>
                  <a:pt x="5735340" y="1405520"/>
                  <a:pt x="5760176" y="1397136"/>
                </a:cubicBezTo>
                <a:lnTo>
                  <a:pt x="5778536" y="1392779"/>
                </a:lnTo>
                <a:lnTo>
                  <a:pt x="5769458" y="1398498"/>
                </a:lnTo>
                <a:cubicBezTo>
                  <a:pt x="5754836" y="1407527"/>
                  <a:pt x="5731183" y="1421715"/>
                  <a:pt x="5729463" y="1421715"/>
                </a:cubicBezTo>
                <a:cubicBezTo>
                  <a:pt x="5731757" y="1421715"/>
                  <a:pt x="5736344" y="1421715"/>
                  <a:pt x="5738638" y="1419422"/>
                </a:cubicBezTo>
                <a:lnTo>
                  <a:pt x="5743226" y="1417129"/>
                </a:lnTo>
                <a:lnTo>
                  <a:pt x="5768454" y="1407957"/>
                </a:lnTo>
                <a:cubicBezTo>
                  <a:pt x="5763868" y="1410250"/>
                  <a:pt x="5761574" y="1412543"/>
                  <a:pt x="5759280" y="1414836"/>
                </a:cubicBezTo>
                <a:cubicBezTo>
                  <a:pt x="5766160" y="1412543"/>
                  <a:pt x="5773041" y="1410250"/>
                  <a:pt x="5779922" y="1407957"/>
                </a:cubicBezTo>
                <a:cubicBezTo>
                  <a:pt x="5777629" y="1410250"/>
                  <a:pt x="5775335" y="1412543"/>
                  <a:pt x="5770748" y="1414836"/>
                </a:cubicBezTo>
                <a:cubicBezTo>
                  <a:pt x="5773041" y="1414836"/>
                  <a:pt x="5775335" y="1414836"/>
                  <a:pt x="5777629" y="1412543"/>
                </a:cubicBezTo>
                <a:cubicBezTo>
                  <a:pt x="5754692" y="1421715"/>
                  <a:pt x="5729463" y="1433181"/>
                  <a:pt x="5706526" y="1442353"/>
                </a:cubicBezTo>
                <a:cubicBezTo>
                  <a:pt x="5708820" y="1444646"/>
                  <a:pt x="5713408" y="1444646"/>
                  <a:pt x="5717995" y="1444646"/>
                </a:cubicBezTo>
                <a:lnTo>
                  <a:pt x="5714063" y="1450543"/>
                </a:lnTo>
                <a:lnTo>
                  <a:pt x="5711114" y="1451525"/>
                </a:lnTo>
                <a:cubicBezTo>
                  <a:pt x="5711114" y="1451525"/>
                  <a:pt x="5713408" y="1451525"/>
                  <a:pt x="5713408" y="1451525"/>
                </a:cubicBezTo>
                <a:lnTo>
                  <a:pt x="5714063" y="1450543"/>
                </a:lnTo>
                <a:lnTo>
                  <a:pt x="5715415" y="1450092"/>
                </a:lnTo>
                <a:cubicBezTo>
                  <a:pt x="5715128" y="1449806"/>
                  <a:pt x="5714554" y="1449232"/>
                  <a:pt x="5717995" y="1446939"/>
                </a:cubicBezTo>
                <a:cubicBezTo>
                  <a:pt x="5717995" y="1449232"/>
                  <a:pt x="5717995" y="1449232"/>
                  <a:pt x="5717995" y="1449232"/>
                </a:cubicBezTo>
                <a:cubicBezTo>
                  <a:pt x="5724876" y="1446939"/>
                  <a:pt x="5731757" y="1444646"/>
                  <a:pt x="5734050" y="1442353"/>
                </a:cubicBezTo>
                <a:cubicBezTo>
                  <a:pt x="5736344" y="1440060"/>
                  <a:pt x="5738638" y="1437767"/>
                  <a:pt x="5740931" y="1435474"/>
                </a:cubicBezTo>
                <a:cubicBezTo>
                  <a:pt x="5752400" y="1435474"/>
                  <a:pt x="5782216" y="1417129"/>
                  <a:pt x="5795978" y="1412543"/>
                </a:cubicBezTo>
                <a:cubicBezTo>
                  <a:pt x="5795978" y="1412543"/>
                  <a:pt x="5795978" y="1412543"/>
                  <a:pt x="5795978" y="1414836"/>
                </a:cubicBezTo>
                <a:cubicBezTo>
                  <a:pt x="5793684" y="1414836"/>
                  <a:pt x="5793684" y="1417129"/>
                  <a:pt x="5791391" y="1419422"/>
                </a:cubicBezTo>
                <a:cubicBezTo>
                  <a:pt x="5777629" y="1424008"/>
                  <a:pt x="5766160" y="1428594"/>
                  <a:pt x="5754692" y="1433181"/>
                </a:cubicBezTo>
                <a:cubicBezTo>
                  <a:pt x="5756986" y="1433181"/>
                  <a:pt x="5756986" y="1433181"/>
                  <a:pt x="5759280" y="1433181"/>
                </a:cubicBezTo>
                <a:cubicBezTo>
                  <a:pt x="5754692" y="1435474"/>
                  <a:pt x="5750106" y="1437767"/>
                  <a:pt x="5745518" y="1440060"/>
                </a:cubicBezTo>
                <a:cubicBezTo>
                  <a:pt x="5747812" y="1440060"/>
                  <a:pt x="5747812" y="1440060"/>
                  <a:pt x="5750106" y="1440060"/>
                </a:cubicBezTo>
                <a:cubicBezTo>
                  <a:pt x="5740931" y="1444646"/>
                  <a:pt x="5729463" y="1449232"/>
                  <a:pt x="5717995" y="1453818"/>
                </a:cubicBezTo>
                <a:cubicBezTo>
                  <a:pt x="5717995" y="1453818"/>
                  <a:pt x="5720288" y="1456111"/>
                  <a:pt x="5727169" y="1453818"/>
                </a:cubicBezTo>
                <a:cubicBezTo>
                  <a:pt x="5722582" y="1456111"/>
                  <a:pt x="5720288" y="1458404"/>
                  <a:pt x="5715701" y="1458404"/>
                </a:cubicBezTo>
                <a:cubicBezTo>
                  <a:pt x="5715701" y="1458404"/>
                  <a:pt x="5715701" y="1458404"/>
                  <a:pt x="5717995" y="1458404"/>
                </a:cubicBezTo>
                <a:cubicBezTo>
                  <a:pt x="5717995" y="1458404"/>
                  <a:pt x="5717995" y="1460698"/>
                  <a:pt x="5717995" y="1460698"/>
                </a:cubicBezTo>
                <a:cubicBezTo>
                  <a:pt x="5722582" y="1458404"/>
                  <a:pt x="5727169" y="1456111"/>
                  <a:pt x="5729463" y="1453818"/>
                </a:cubicBezTo>
                <a:cubicBezTo>
                  <a:pt x="5731757" y="1456111"/>
                  <a:pt x="5731757" y="1458404"/>
                  <a:pt x="5734050" y="1460698"/>
                </a:cubicBezTo>
                <a:cubicBezTo>
                  <a:pt x="5745518" y="1456111"/>
                  <a:pt x="5754692" y="1453818"/>
                  <a:pt x="5766160" y="1449232"/>
                </a:cubicBezTo>
                <a:cubicBezTo>
                  <a:pt x="5766160" y="1446939"/>
                  <a:pt x="5775335" y="1444646"/>
                  <a:pt x="5779922" y="1440060"/>
                </a:cubicBezTo>
                <a:cubicBezTo>
                  <a:pt x="5782216" y="1440060"/>
                  <a:pt x="5782216" y="1440060"/>
                  <a:pt x="5782216" y="1440060"/>
                </a:cubicBezTo>
                <a:cubicBezTo>
                  <a:pt x="5782216" y="1442353"/>
                  <a:pt x="5782216" y="1442353"/>
                  <a:pt x="5782216" y="1442353"/>
                </a:cubicBezTo>
                <a:cubicBezTo>
                  <a:pt x="5779922" y="1442353"/>
                  <a:pt x="5779922" y="1444646"/>
                  <a:pt x="5779922" y="1444646"/>
                </a:cubicBezTo>
                <a:cubicBezTo>
                  <a:pt x="5784510" y="1442353"/>
                  <a:pt x="5789097" y="1440060"/>
                  <a:pt x="5793684" y="1437767"/>
                </a:cubicBezTo>
                <a:cubicBezTo>
                  <a:pt x="5791391" y="1440060"/>
                  <a:pt x="5789097" y="1442353"/>
                  <a:pt x="5791391" y="1444646"/>
                </a:cubicBezTo>
                <a:cubicBezTo>
                  <a:pt x="5773041" y="1451525"/>
                  <a:pt x="5754692" y="1456111"/>
                  <a:pt x="5736344" y="1462990"/>
                </a:cubicBezTo>
                <a:cubicBezTo>
                  <a:pt x="5736344" y="1462990"/>
                  <a:pt x="5734050" y="1465284"/>
                  <a:pt x="5734050" y="1465284"/>
                </a:cubicBezTo>
                <a:cubicBezTo>
                  <a:pt x="5722582" y="1476749"/>
                  <a:pt x="5738638" y="1479042"/>
                  <a:pt x="5729463" y="1492801"/>
                </a:cubicBezTo>
                <a:cubicBezTo>
                  <a:pt x="5740931" y="1490508"/>
                  <a:pt x="5752400" y="1485922"/>
                  <a:pt x="5766160" y="1481336"/>
                </a:cubicBezTo>
                <a:cubicBezTo>
                  <a:pt x="5759280" y="1485922"/>
                  <a:pt x="5752400" y="1488215"/>
                  <a:pt x="5745518" y="1490508"/>
                </a:cubicBezTo>
                <a:cubicBezTo>
                  <a:pt x="5759280" y="1485922"/>
                  <a:pt x="5773041" y="1483629"/>
                  <a:pt x="5786803" y="1479042"/>
                </a:cubicBezTo>
                <a:cubicBezTo>
                  <a:pt x="5784510" y="1479042"/>
                  <a:pt x="5782216" y="1481336"/>
                  <a:pt x="5777629" y="1483629"/>
                </a:cubicBezTo>
                <a:cubicBezTo>
                  <a:pt x="5786803" y="1479042"/>
                  <a:pt x="5795978" y="1476749"/>
                  <a:pt x="5802860" y="1474456"/>
                </a:cubicBezTo>
                <a:cubicBezTo>
                  <a:pt x="5800566" y="1474456"/>
                  <a:pt x="5800566" y="1476749"/>
                  <a:pt x="5798272" y="1476749"/>
                </a:cubicBezTo>
                <a:cubicBezTo>
                  <a:pt x="5800566" y="1476749"/>
                  <a:pt x="5800566" y="1476749"/>
                  <a:pt x="5802860" y="1476749"/>
                </a:cubicBezTo>
                <a:cubicBezTo>
                  <a:pt x="5793684" y="1481336"/>
                  <a:pt x="5784510" y="1483629"/>
                  <a:pt x="5775335" y="1485922"/>
                </a:cubicBezTo>
                <a:cubicBezTo>
                  <a:pt x="5763868" y="1492801"/>
                  <a:pt x="5754692" y="1499680"/>
                  <a:pt x="5743224" y="1506560"/>
                </a:cubicBezTo>
                <a:cubicBezTo>
                  <a:pt x="5731757" y="1511146"/>
                  <a:pt x="5720288" y="1515732"/>
                  <a:pt x="5706526" y="1520318"/>
                </a:cubicBezTo>
                <a:lnTo>
                  <a:pt x="5706526" y="1520089"/>
                </a:lnTo>
                <a:lnTo>
                  <a:pt x="5708820" y="1518025"/>
                </a:lnTo>
                <a:cubicBezTo>
                  <a:pt x="5711114" y="1515732"/>
                  <a:pt x="5713408" y="1515732"/>
                  <a:pt x="5715701" y="1515732"/>
                </a:cubicBezTo>
                <a:cubicBezTo>
                  <a:pt x="5713408" y="1515732"/>
                  <a:pt x="5708820" y="1518025"/>
                  <a:pt x="5706526" y="1518025"/>
                </a:cubicBezTo>
                <a:lnTo>
                  <a:pt x="5706526" y="1520089"/>
                </a:lnTo>
                <a:lnTo>
                  <a:pt x="5686802" y="1537838"/>
                </a:lnTo>
                <a:lnTo>
                  <a:pt x="5679003" y="1540955"/>
                </a:lnTo>
                <a:cubicBezTo>
                  <a:pt x="5681297" y="1540955"/>
                  <a:pt x="5681297" y="1538664"/>
                  <a:pt x="5683591" y="1536370"/>
                </a:cubicBezTo>
                <a:cubicBezTo>
                  <a:pt x="5681297" y="1538664"/>
                  <a:pt x="5679003" y="1540955"/>
                  <a:pt x="5676710" y="1540955"/>
                </a:cubicBezTo>
                <a:cubicBezTo>
                  <a:pt x="5676710" y="1543249"/>
                  <a:pt x="5679003" y="1543249"/>
                  <a:pt x="5679003" y="1543249"/>
                </a:cubicBezTo>
                <a:cubicBezTo>
                  <a:pt x="5674416" y="1543249"/>
                  <a:pt x="5674416" y="1540955"/>
                  <a:pt x="5672122" y="1545542"/>
                </a:cubicBezTo>
                <a:cubicBezTo>
                  <a:pt x="5669829" y="1545542"/>
                  <a:pt x="5669829" y="1545542"/>
                  <a:pt x="5669829" y="1545542"/>
                </a:cubicBezTo>
                <a:cubicBezTo>
                  <a:pt x="5674416" y="1540955"/>
                  <a:pt x="5683591" y="1531783"/>
                  <a:pt x="5692764" y="1524904"/>
                </a:cubicBezTo>
                <a:lnTo>
                  <a:pt x="5693682" y="1523987"/>
                </a:lnTo>
                <a:lnTo>
                  <a:pt x="5697352" y="1522612"/>
                </a:lnTo>
                <a:cubicBezTo>
                  <a:pt x="5697352" y="1522612"/>
                  <a:pt x="5695058" y="1522612"/>
                  <a:pt x="5695058" y="1522612"/>
                </a:cubicBezTo>
                <a:lnTo>
                  <a:pt x="5693682" y="1523987"/>
                </a:lnTo>
                <a:lnTo>
                  <a:pt x="5679003" y="1529490"/>
                </a:lnTo>
                <a:cubicBezTo>
                  <a:pt x="5674416" y="1531783"/>
                  <a:pt x="5669829" y="1534077"/>
                  <a:pt x="5665241" y="1538664"/>
                </a:cubicBezTo>
                <a:cubicBezTo>
                  <a:pt x="5665241" y="1538664"/>
                  <a:pt x="5662948" y="1538664"/>
                  <a:pt x="5662948" y="1536370"/>
                </a:cubicBezTo>
                <a:cubicBezTo>
                  <a:pt x="5662948" y="1543249"/>
                  <a:pt x="5649186" y="1543249"/>
                  <a:pt x="5640012" y="1550128"/>
                </a:cubicBezTo>
                <a:cubicBezTo>
                  <a:pt x="5640012" y="1550128"/>
                  <a:pt x="5640012" y="1550128"/>
                  <a:pt x="5642306" y="1552421"/>
                </a:cubicBezTo>
                <a:cubicBezTo>
                  <a:pt x="5637718" y="1552421"/>
                  <a:pt x="5635424" y="1554714"/>
                  <a:pt x="5630837" y="1557007"/>
                </a:cubicBezTo>
                <a:cubicBezTo>
                  <a:pt x="5633131" y="1557007"/>
                  <a:pt x="5633131" y="1557007"/>
                  <a:pt x="5635424" y="1557007"/>
                </a:cubicBezTo>
                <a:cubicBezTo>
                  <a:pt x="5633131" y="1557007"/>
                  <a:pt x="5633131" y="1559300"/>
                  <a:pt x="5630837" y="1559300"/>
                </a:cubicBezTo>
                <a:cubicBezTo>
                  <a:pt x="5633131" y="1559300"/>
                  <a:pt x="5635424" y="1559300"/>
                  <a:pt x="5635424" y="1559300"/>
                </a:cubicBezTo>
                <a:cubicBezTo>
                  <a:pt x="5637718" y="1559300"/>
                  <a:pt x="5637718" y="1559300"/>
                  <a:pt x="5640012" y="1557007"/>
                </a:cubicBezTo>
                <a:cubicBezTo>
                  <a:pt x="5640012" y="1557007"/>
                  <a:pt x="5637718" y="1557007"/>
                  <a:pt x="5635424" y="1557007"/>
                </a:cubicBezTo>
                <a:cubicBezTo>
                  <a:pt x="5642306" y="1557007"/>
                  <a:pt x="5642306" y="1557007"/>
                  <a:pt x="5646892" y="1552421"/>
                </a:cubicBezTo>
                <a:cubicBezTo>
                  <a:pt x="5646892" y="1552421"/>
                  <a:pt x="5649186" y="1554714"/>
                  <a:pt x="5649186" y="1554714"/>
                </a:cubicBezTo>
                <a:cubicBezTo>
                  <a:pt x="5651480" y="1554714"/>
                  <a:pt x="5653774" y="1552421"/>
                  <a:pt x="5656068" y="1552421"/>
                </a:cubicBezTo>
                <a:cubicBezTo>
                  <a:pt x="5656068" y="1550128"/>
                  <a:pt x="5658360" y="1550128"/>
                  <a:pt x="5658360" y="1550128"/>
                </a:cubicBezTo>
                <a:cubicBezTo>
                  <a:pt x="5658360" y="1552421"/>
                  <a:pt x="5656068" y="1554714"/>
                  <a:pt x="5656068" y="1554714"/>
                </a:cubicBezTo>
                <a:cubicBezTo>
                  <a:pt x="5660654" y="1552421"/>
                  <a:pt x="5658360" y="1554714"/>
                  <a:pt x="5662948" y="1552421"/>
                </a:cubicBezTo>
                <a:cubicBezTo>
                  <a:pt x="5662948" y="1552421"/>
                  <a:pt x="5665241" y="1550128"/>
                  <a:pt x="5669829" y="1545542"/>
                </a:cubicBezTo>
                <a:cubicBezTo>
                  <a:pt x="5669829" y="1545542"/>
                  <a:pt x="5669829" y="1547835"/>
                  <a:pt x="5669829" y="1547835"/>
                </a:cubicBezTo>
                <a:cubicBezTo>
                  <a:pt x="5681297" y="1545542"/>
                  <a:pt x="5681297" y="1545542"/>
                  <a:pt x="5683591" y="1545542"/>
                </a:cubicBezTo>
                <a:cubicBezTo>
                  <a:pt x="5685884" y="1545542"/>
                  <a:pt x="5688178" y="1545542"/>
                  <a:pt x="5690472" y="1543249"/>
                </a:cubicBezTo>
                <a:cubicBezTo>
                  <a:pt x="5692764" y="1540955"/>
                  <a:pt x="5695058" y="1540955"/>
                  <a:pt x="5697352" y="1538664"/>
                </a:cubicBezTo>
                <a:cubicBezTo>
                  <a:pt x="5697352" y="1538664"/>
                  <a:pt x="5697352" y="1538664"/>
                  <a:pt x="5699646" y="1538664"/>
                </a:cubicBezTo>
                <a:cubicBezTo>
                  <a:pt x="5699646" y="1540955"/>
                  <a:pt x="5699646" y="1540955"/>
                  <a:pt x="5699646" y="1540955"/>
                </a:cubicBezTo>
                <a:cubicBezTo>
                  <a:pt x="5701940" y="1540955"/>
                  <a:pt x="5704234" y="1538664"/>
                  <a:pt x="5708820" y="1536370"/>
                </a:cubicBezTo>
                <a:cubicBezTo>
                  <a:pt x="5708820" y="1538664"/>
                  <a:pt x="5708820" y="1538664"/>
                  <a:pt x="5711114" y="1538664"/>
                </a:cubicBezTo>
                <a:cubicBezTo>
                  <a:pt x="5701940" y="1540955"/>
                  <a:pt x="5699646" y="1545542"/>
                  <a:pt x="5697352" y="1547835"/>
                </a:cubicBezTo>
                <a:cubicBezTo>
                  <a:pt x="5695058" y="1547835"/>
                  <a:pt x="5692764" y="1547835"/>
                  <a:pt x="5690472" y="1547835"/>
                </a:cubicBezTo>
                <a:cubicBezTo>
                  <a:pt x="5692764" y="1547835"/>
                  <a:pt x="5695058" y="1545542"/>
                  <a:pt x="5697352" y="1543249"/>
                </a:cubicBezTo>
                <a:cubicBezTo>
                  <a:pt x="5692764" y="1545542"/>
                  <a:pt x="5690472" y="1545542"/>
                  <a:pt x="5685884" y="1547835"/>
                </a:cubicBezTo>
                <a:cubicBezTo>
                  <a:pt x="5685884" y="1547835"/>
                  <a:pt x="5685884" y="1550128"/>
                  <a:pt x="5685884" y="1550128"/>
                </a:cubicBezTo>
                <a:cubicBezTo>
                  <a:pt x="5685884" y="1550128"/>
                  <a:pt x="5688178" y="1547835"/>
                  <a:pt x="5688178" y="1547835"/>
                </a:cubicBezTo>
                <a:cubicBezTo>
                  <a:pt x="5688178" y="1550128"/>
                  <a:pt x="5685884" y="1552421"/>
                  <a:pt x="5685884" y="1552421"/>
                </a:cubicBezTo>
                <a:cubicBezTo>
                  <a:pt x="5683591" y="1552421"/>
                  <a:pt x="5683591" y="1552421"/>
                  <a:pt x="5683591" y="1552421"/>
                </a:cubicBezTo>
                <a:cubicBezTo>
                  <a:pt x="5681297" y="1554714"/>
                  <a:pt x="5679003" y="1557007"/>
                  <a:pt x="5679003" y="1559300"/>
                </a:cubicBezTo>
                <a:cubicBezTo>
                  <a:pt x="5679003" y="1559300"/>
                  <a:pt x="5679003" y="1559300"/>
                  <a:pt x="5676710" y="1557007"/>
                </a:cubicBezTo>
                <a:cubicBezTo>
                  <a:pt x="5676710" y="1559300"/>
                  <a:pt x="5676710" y="1559300"/>
                  <a:pt x="5676710" y="1561593"/>
                </a:cubicBezTo>
                <a:cubicBezTo>
                  <a:pt x="5676710" y="1561593"/>
                  <a:pt x="5674416" y="1561593"/>
                  <a:pt x="5672122" y="1559300"/>
                </a:cubicBezTo>
                <a:cubicBezTo>
                  <a:pt x="5672122" y="1561593"/>
                  <a:pt x="5669829" y="1561593"/>
                  <a:pt x="5669829" y="1563887"/>
                </a:cubicBezTo>
                <a:cubicBezTo>
                  <a:pt x="5669829" y="1566180"/>
                  <a:pt x="5672122" y="1568473"/>
                  <a:pt x="5672122" y="1570766"/>
                </a:cubicBezTo>
                <a:cubicBezTo>
                  <a:pt x="5669829" y="1568473"/>
                  <a:pt x="5667535" y="1568473"/>
                  <a:pt x="5665241" y="1568473"/>
                </a:cubicBezTo>
                <a:cubicBezTo>
                  <a:pt x="5662948" y="1573059"/>
                  <a:pt x="5658360" y="1575353"/>
                  <a:pt x="5656068" y="1577646"/>
                </a:cubicBezTo>
                <a:cubicBezTo>
                  <a:pt x="5653774" y="1577646"/>
                  <a:pt x="5651480" y="1577646"/>
                  <a:pt x="5651480" y="1577646"/>
                </a:cubicBezTo>
                <a:cubicBezTo>
                  <a:pt x="5651480" y="1577646"/>
                  <a:pt x="5651480" y="1577646"/>
                  <a:pt x="5649186" y="1577646"/>
                </a:cubicBezTo>
                <a:cubicBezTo>
                  <a:pt x="5649186" y="1577646"/>
                  <a:pt x="5646892" y="1577646"/>
                  <a:pt x="5646892" y="1577646"/>
                </a:cubicBezTo>
                <a:cubicBezTo>
                  <a:pt x="5642306" y="1579939"/>
                  <a:pt x="5649186" y="1579939"/>
                  <a:pt x="5640012" y="1586819"/>
                </a:cubicBezTo>
                <a:cubicBezTo>
                  <a:pt x="5642306" y="1582233"/>
                  <a:pt x="5640012" y="1584525"/>
                  <a:pt x="5635424" y="1584525"/>
                </a:cubicBezTo>
                <a:cubicBezTo>
                  <a:pt x="5630837" y="1589111"/>
                  <a:pt x="5630837" y="1586819"/>
                  <a:pt x="5626250" y="1591404"/>
                </a:cubicBezTo>
                <a:cubicBezTo>
                  <a:pt x="5630837" y="1589111"/>
                  <a:pt x="5633131" y="1589111"/>
                  <a:pt x="5633131" y="1593697"/>
                </a:cubicBezTo>
                <a:cubicBezTo>
                  <a:pt x="5628544" y="1593697"/>
                  <a:pt x="5633131" y="1593697"/>
                  <a:pt x="5628544" y="1595990"/>
                </a:cubicBezTo>
                <a:cubicBezTo>
                  <a:pt x="5621663" y="1595990"/>
                  <a:pt x="5621663" y="1595990"/>
                  <a:pt x="5619369" y="1598283"/>
                </a:cubicBezTo>
                <a:cubicBezTo>
                  <a:pt x="5617075" y="1598283"/>
                  <a:pt x="5614782" y="1595990"/>
                  <a:pt x="5612488" y="1593697"/>
                </a:cubicBezTo>
                <a:cubicBezTo>
                  <a:pt x="5612488" y="1593697"/>
                  <a:pt x="5610194" y="1593697"/>
                  <a:pt x="5610194" y="1595990"/>
                </a:cubicBezTo>
                <a:cubicBezTo>
                  <a:pt x="5612488" y="1595990"/>
                  <a:pt x="5614782" y="1598283"/>
                  <a:pt x="5617075" y="1600576"/>
                </a:cubicBezTo>
                <a:cubicBezTo>
                  <a:pt x="5614782" y="1600576"/>
                  <a:pt x="5614782" y="1600576"/>
                  <a:pt x="5612488" y="1602869"/>
                </a:cubicBezTo>
                <a:cubicBezTo>
                  <a:pt x="5612488" y="1600576"/>
                  <a:pt x="5610194" y="1600576"/>
                  <a:pt x="5610194" y="1600576"/>
                </a:cubicBezTo>
                <a:cubicBezTo>
                  <a:pt x="5610194" y="1602869"/>
                  <a:pt x="5610194" y="1605163"/>
                  <a:pt x="5610194" y="1607456"/>
                </a:cubicBezTo>
                <a:cubicBezTo>
                  <a:pt x="5614782" y="1605163"/>
                  <a:pt x="5610194" y="1607456"/>
                  <a:pt x="5614782" y="1607456"/>
                </a:cubicBezTo>
                <a:cubicBezTo>
                  <a:pt x="5617075" y="1607456"/>
                  <a:pt x="5617075" y="1607456"/>
                  <a:pt x="5619369" y="1607456"/>
                </a:cubicBezTo>
                <a:cubicBezTo>
                  <a:pt x="5621663" y="1607456"/>
                  <a:pt x="5623956" y="1607456"/>
                  <a:pt x="5626250" y="1605163"/>
                </a:cubicBezTo>
                <a:cubicBezTo>
                  <a:pt x="5628544" y="1605163"/>
                  <a:pt x="5628544" y="1605163"/>
                  <a:pt x="5628544" y="1605163"/>
                </a:cubicBezTo>
                <a:cubicBezTo>
                  <a:pt x="5628544" y="1607456"/>
                  <a:pt x="5626250" y="1607456"/>
                  <a:pt x="5626250" y="1609749"/>
                </a:cubicBezTo>
                <a:cubicBezTo>
                  <a:pt x="5623956" y="1609749"/>
                  <a:pt x="5623956" y="1609749"/>
                  <a:pt x="5621663" y="1607456"/>
                </a:cubicBezTo>
                <a:cubicBezTo>
                  <a:pt x="5621663" y="1607456"/>
                  <a:pt x="5621663" y="1607456"/>
                  <a:pt x="5621663" y="1609749"/>
                </a:cubicBezTo>
                <a:cubicBezTo>
                  <a:pt x="5621663" y="1609749"/>
                  <a:pt x="5623956" y="1609749"/>
                  <a:pt x="5623956" y="1609749"/>
                </a:cubicBezTo>
                <a:cubicBezTo>
                  <a:pt x="5621663" y="1612043"/>
                  <a:pt x="5619369" y="1612043"/>
                  <a:pt x="5617075" y="1614335"/>
                </a:cubicBezTo>
                <a:cubicBezTo>
                  <a:pt x="5617075" y="1614335"/>
                  <a:pt x="5614782" y="1614335"/>
                  <a:pt x="5614782" y="1614335"/>
                </a:cubicBezTo>
                <a:cubicBezTo>
                  <a:pt x="5607901" y="1618921"/>
                  <a:pt x="5614782" y="1616629"/>
                  <a:pt x="5607901" y="1618921"/>
                </a:cubicBezTo>
                <a:lnTo>
                  <a:pt x="5598870" y="1621501"/>
                </a:lnTo>
                <a:lnTo>
                  <a:pt x="5598726" y="1621214"/>
                </a:lnTo>
                <a:lnTo>
                  <a:pt x="5596434" y="1622197"/>
                </a:lnTo>
                <a:lnTo>
                  <a:pt x="5591846" y="1623508"/>
                </a:lnTo>
                <a:cubicBezTo>
                  <a:pt x="5589552" y="1623508"/>
                  <a:pt x="5587258" y="1625800"/>
                  <a:pt x="5582671" y="1628093"/>
                </a:cubicBezTo>
                <a:lnTo>
                  <a:pt x="5596434" y="1622197"/>
                </a:lnTo>
                <a:lnTo>
                  <a:pt x="5598870" y="1621501"/>
                </a:lnTo>
                <a:lnTo>
                  <a:pt x="5601020" y="1625800"/>
                </a:lnTo>
                <a:cubicBezTo>
                  <a:pt x="5601020" y="1625800"/>
                  <a:pt x="5598726" y="1625800"/>
                  <a:pt x="5598726" y="1625800"/>
                </a:cubicBezTo>
                <a:cubicBezTo>
                  <a:pt x="5596432" y="1625800"/>
                  <a:pt x="5596432" y="1628093"/>
                  <a:pt x="5594140" y="1628093"/>
                </a:cubicBezTo>
                <a:cubicBezTo>
                  <a:pt x="5591846" y="1628093"/>
                  <a:pt x="5591846" y="1630386"/>
                  <a:pt x="5591846" y="1630386"/>
                </a:cubicBezTo>
                <a:cubicBezTo>
                  <a:pt x="5591846" y="1628093"/>
                  <a:pt x="5591846" y="1628093"/>
                  <a:pt x="5591846" y="1628093"/>
                </a:cubicBezTo>
                <a:cubicBezTo>
                  <a:pt x="5589552" y="1628093"/>
                  <a:pt x="5589552" y="1630386"/>
                  <a:pt x="5589552" y="1630386"/>
                </a:cubicBezTo>
                <a:cubicBezTo>
                  <a:pt x="5589552" y="1630386"/>
                  <a:pt x="5589552" y="1630386"/>
                  <a:pt x="5587258" y="1630386"/>
                </a:cubicBezTo>
                <a:lnTo>
                  <a:pt x="5584964" y="1630386"/>
                </a:lnTo>
                <a:cubicBezTo>
                  <a:pt x="5584964" y="1632679"/>
                  <a:pt x="5582671" y="1632679"/>
                  <a:pt x="5582671" y="1632679"/>
                </a:cubicBezTo>
                <a:cubicBezTo>
                  <a:pt x="5594140" y="1637266"/>
                  <a:pt x="5607901" y="1637266"/>
                  <a:pt x="5589552" y="1648731"/>
                </a:cubicBezTo>
                <a:cubicBezTo>
                  <a:pt x="5601020" y="1646439"/>
                  <a:pt x="5610194" y="1644145"/>
                  <a:pt x="5621663" y="1639558"/>
                </a:cubicBezTo>
                <a:cubicBezTo>
                  <a:pt x="5621663" y="1641853"/>
                  <a:pt x="5621663" y="1644145"/>
                  <a:pt x="5621663" y="1644145"/>
                </a:cubicBezTo>
                <a:cubicBezTo>
                  <a:pt x="5623956" y="1644145"/>
                  <a:pt x="5623956" y="1644145"/>
                  <a:pt x="5623956" y="1644145"/>
                </a:cubicBezTo>
                <a:cubicBezTo>
                  <a:pt x="5617075" y="1646439"/>
                  <a:pt x="5610194" y="1648731"/>
                  <a:pt x="5603314" y="1648731"/>
                </a:cubicBezTo>
                <a:cubicBezTo>
                  <a:pt x="5610194" y="1651024"/>
                  <a:pt x="5619369" y="1655611"/>
                  <a:pt x="5635424" y="1648731"/>
                </a:cubicBezTo>
                <a:cubicBezTo>
                  <a:pt x="5630837" y="1653317"/>
                  <a:pt x="5630837" y="1653317"/>
                  <a:pt x="5621663" y="1657904"/>
                </a:cubicBezTo>
                <a:cubicBezTo>
                  <a:pt x="5617075" y="1657904"/>
                  <a:pt x="5610194" y="1655611"/>
                  <a:pt x="5605608" y="1655611"/>
                </a:cubicBezTo>
                <a:cubicBezTo>
                  <a:pt x="5603314" y="1660197"/>
                  <a:pt x="5601020" y="1664784"/>
                  <a:pt x="5601020" y="1669370"/>
                </a:cubicBezTo>
                <a:cubicBezTo>
                  <a:pt x="5598726" y="1667077"/>
                  <a:pt x="5598726" y="1667077"/>
                  <a:pt x="5596432" y="1667077"/>
                </a:cubicBezTo>
                <a:cubicBezTo>
                  <a:pt x="5594140" y="1671663"/>
                  <a:pt x="5598726" y="1669370"/>
                  <a:pt x="5591846" y="1671663"/>
                </a:cubicBezTo>
                <a:cubicBezTo>
                  <a:pt x="5591846" y="1671663"/>
                  <a:pt x="5591846" y="1673956"/>
                  <a:pt x="5591846" y="1673956"/>
                </a:cubicBezTo>
                <a:cubicBezTo>
                  <a:pt x="5594140" y="1673956"/>
                  <a:pt x="5594140" y="1673956"/>
                  <a:pt x="5594140" y="1673956"/>
                </a:cubicBezTo>
                <a:cubicBezTo>
                  <a:pt x="5596432" y="1671663"/>
                  <a:pt x="5594140" y="1673956"/>
                  <a:pt x="5598726" y="1671663"/>
                </a:cubicBezTo>
                <a:lnTo>
                  <a:pt x="5599857" y="1671663"/>
                </a:lnTo>
                <a:lnTo>
                  <a:pt x="5599726" y="1671694"/>
                </a:lnTo>
                <a:cubicBezTo>
                  <a:pt x="5599726" y="1672045"/>
                  <a:pt x="5599726" y="1672746"/>
                  <a:pt x="5598324" y="1674150"/>
                </a:cubicBezTo>
                <a:lnTo>
                  <a:pt x="5600812" y="1671663"/>
                </a:lnTo>
                <a:lnTo>
                  <a:pt x="5605608" y="1671663"/>
                </a:lnTo>
                <a:cubicBezTo>
                  <a:pt x="5603314" y="1673956"/>
                  <a:pt x="5603314" y="1673956"/>
                  <a:pt x="5603314" y="1673956"/>
                </a:cubicBezTo>
                <a:cubicBezTo>
                  <a:pt x="5603314" y="1676248"/>
                  <a:pt x="5601020" y="1676248"/>
                  <a:pt x="5601020" y="1676248"/>
                </a:cubicBezTo>
                <a:cubicBezTo>
                  <a:pt x="5603314" y="1678542"/>
                  <a:pt x="5607901" y="1678542"/>
                  <a:pt x="5612488" y="1678542"/>
                </a:cubicBezTo>
                <a:cubicBezTo>
                  <a:pt x="5612488" y="1678542"/>
                  <a:pt x="5612488" y="1678542"/>
                  <a:pt x="5612488" y="1680834"/>
                </a:cubicBezTo>
                <a:cubicBezTo>
                  <a:pt x="5607901" y="1683128"/>
                  <a:pt x="5605608" y="1683128"/>
                  <a:pt x="5601020" y="1685422"/>
                </a:cubicBezTo>
                <a:cubicBezTo>
                  <a:pt x="5605608" y="1685422"/>
                  <a:pt x="5610194" y="1685422"/>
                  <a:pt x="5612488" y="1683128"/>
                </a:cubicBezTo>
                <a:cubicBezTo>
                  <a:pt x="5610194" y="1685422"/>
                  <a:pt x="5607901" y="1687714"/>
                  <a:pt x="5603314" y="1690008"/>
                </a:cubicBezTo>
                <a:cubicBezTo>
                  <a:pt x="5605608" y="1690008"/>
                  <a:pt x="5605608" y="1690008"/>
                  <a:pt x="5607901" y="1690008"/>
                </a:cubicBezTo>
                <a:cubicBezTo>
                  <a:pt x="5603314" y="1692301"/>
                  <a:pt x="5598726" y="1694593"/>
                  <a:pt x="5594140" y="1696887"/>
                </a:cubicBezTo>
                <a:cubicBezTo>
                  <a:pt x="5594140" y="1696887"/>
                  <a:pt x="5594140" y="1694593"/>
                  <a:pt x="5594140" y="1694593"/>
                </a:cubicBezTo>
                <a:cubicBezTo>
                  <a:pt x="5596432" y="1692301"/>
                  <a:pt x="5598726" y="1692301"/>
                  <a:pt x="5601020" y="1692301"/>
                </a:cubicBezTo>
                <a:cubicBezTo>
                  <a:pt x="5596432" y="1692301"/>
                  <a:pt x="5589552" y="1692301"/>
                  <a:pt x="5584964" y="1694593"/>
                </a:cubicBezTo>
                <a:cubicBezTo>
                  <a:pt x="5582671" y="1696887"/>
                  <a:pt x="5582671" y="1696887"/>
                  <a:pt x="5580378" y="1696887"/>
                </a:cubicBezTo>
                <a:cubicBezTo>
                  <a:pt x="5580378" y="1699179"/>
                  <a:pt x="5580378" y="1699179"/>
                  <a:pt x="5582671" y="1699179"/>
                </a:cubicBezTo>
                <a:cubicBezTo>
                  <a:pt x="5582671" y="1699179"/>
                  <a:pt x="5584964" y="1696887"/>
                  <a:pt x="5584964" y="1696887"/>
                </a:cubicBezTo>
                <a:lnTo>
                  <a:pt x="5582926" y="1700963"/>
                </a:lnTo>
                <a:lnTo>
                  <a:pt x="5580378" y="1701473"/>
                </a:lnTo>
                <a:cubicBezTo>
                  <a:pt x="5580378" y="1701473"/>
                  <a:pt x="5580378" y="1701473"/>
                  <a:pt x="5582671" y="1701473"/>
                </a:cubicBezTo>
                <a:lnTo>
                  <a:pt x="5582926" y="1700963"/>
                </a:lnTo>
                <a:lnTo>
                  <a:pt x="5591846" y="1699179"/>
                </a:lnTo>
                <a:cubicBezTo>
                  <a:pt x="5591846" y="1701473"/>
                  <a:pt x="5591846" y="1701473"/>
                  <a:pt x="5591846" y="1701473"/>
                </a:cubicBezTo>
                <a:cubicBezTo>
                  <a:pt x="5589552" y="1703765"/>
                  <a:pt x="5587258" y="1703765"/>
                  <a:pt x="5582671" y="1706059"/>
                </a:cubicBezTo>
                <a:cubicBezTo>
                  <a:pt x="5584964" y="1706059"/>
                  <a:pt x="5589552" y="1703765"/>
                  <a:pt x="5591846" y="1703765"/>
                </a:cubicBezTo>
                <a:cubicBezTo>
                  <a:pt x="5587258" y="1706059"/>
                  <a:pt x="5584964" y="1708351"/>
                  <a:pt x="5580378" y="1708351"/>
                </a:cubicBezTo>
                <a:cubicBezTo>
                  <a:pt x="5580378" y="1710645"/>
                  <a:pt x="5580378" y="1710645"/>
                  <a:pt x="5582671" y="1710645"/>
                </a:cubicBezTo>
                <a:cubicBezTo>
                  <a:pt x="5586111" y="1708351"/>
                  <a:pt x="5586685" y="1707778"/>
                  <a:pt x="5587545" y="1707778"/>
                </a:cubicBezTo>
                <a:lnTo>
                  <a:pt x="5592868" y="1708241"/>
                </a:lnTo>
                <a:lnTo>
                  <a:pt x="5587258" y="1710645"/>
                </a:lnTo>
                <a:cubicBezTo>
                  <a:pt x="5589552" y="1710645"/>
                  <a:pt x="5591846" y="1708351"/>
                  <a:pt x="5594140" y="1708351"/>
                </a:cubicBezTo>
                <a:lnTo>
                  <a:pt x="5592868" y="1708241"/>
                </a:lnTo>
                <a:lnTo>
                  <a:pt x="5603314" y="1703765"/>
                </a:lnTo>
                <a:cubicBezTo>
                  <a:pt x="5603314" y="1703765"/>
                  <a:pt x="5603314" y="1703765"/>
                  <a:pt x="5601020" y="1703765"/>
                </a:cubicBezTo>
                <a:cubicBezTo>
                  <a:pt x="5598726" y="1703765"/>
                  <a:pt x="5594140" y="1706059"/>
                  <a:pt x="5591846" y="1706059"/>
                </a:cubicBezTo>
                <a:cubicBezTo>
                  <a:pt x="5607901" y="1699179"/>
                  <a:pt x="5601020" y="1703765"/>
                  <a:pt x="5614782" y="1696887"/>
                </a:cubicBezTo>
                <a:cubicBezTo>
                  <a:pt x="5612488" y="1701473"/>
                  <a:pt x="5612488" y="1703765"/>
                  <a:pt x="5610194" y="1706059"/>
                </a:cubicBezTo>
                <a:cubicBezTo>
                  <a:pt x="5614782" y="1701473"/>
                  <a:pt x="5610194" y="1703765"/>
                  <a:pt x="5617075" y="1701473"/>
                </a:cubicBezTo>
                <a:cubicBezTo>
                  <a:pt x="5617075" y="1701473"/>
                  <a:pt x="5614782" y="1701473"/>
                  <a:pt x="5614782" y="1701473"/>
                </a:cubicBezTo>
                <a:cubicBezTo>
                  <a:pt x="5619369" y="1699179"/>
                  <a:pt x="5623956" y="1696887"/>
                  <a:pt x="5628544" y="1694593"/>
                </a:cubicBezTo>
                <a:cubicBezTo>
                  <a:pt x="5630837" y="1694593"/>
                  <a:pt x="5633131" y="1696887"/>
                  <a:pt x="5635424" y="1696887"/>
                </a:cubicBezTo>
                <a:cubicBezTo>
                  <a:pt x="5635424" y="1696887"/>
                  <a:pt x="5635424" y="1699179"/>
                  <a:pt x="5633131" y="1699179"/>
                </a:cubicBezTo>
                <a:cubicBezTo>
                  <a:pt x="5628544" y="1701473"/>
                  <a:pt x="5630837" y="1699179"/>
                  <a:pt x="5630837" y="1696887"/>
                </a:cubicBezTo>
                <a:cubicBezTo>
                  <a:pt x="5628544" y="1696887"/>
                  <a:pt x="5626250" y="1699179"/>
                  <a:pt x="5623956" y="1699179"/>
                </a:cubicBezTo>
                <a:cubicBezTo>
                  <a:pt x="5619369" y="1701473"/>
                  <a:pt x="5617075" y="1703765"/>
                  <a:pt x="5614782" y="1703765"/>
                </a:cubicBezTo>
                <a:cubicBezTo>
                  <a:pt x="5614782" y="1706059"/>
                  <a:pt x="5614782" y="1706059"/>
                  <a:pt x="5614782" y="1706059"/>
                </a:cubicBezTo>
                <a:cubicBezTo>
                  <a:pt x="5617075" y="1706059"/>
                  <a:pt x="5619369" y="1706059"/>
                  <a:pt x="5621663" y="1706059"/>
                </a:cubicBezTo>
                <a:cubicBezTo>
                  <a:pt x="5619369" y="1706059"/>
                  <a:pt x="5619369" y="1706059"/>
                  <a:pt x="5617075" y="1703765"/>
                </a:cubicBezTo>
                <a:cubicBezTo>
                  <a:pt x="5623956" y="1703765"/>
                  <a:pt x="5626250" y="1701473"/>
                  <a:pt x="5630837" y="1701473"/>
                </a:cubicBezTo>
                <a:cubicBezTo>
                  <a:pt x="5635424" y="1701473"/>
                  <a:pt x="5642306" y="1699179"/>
                  <a:pt x="5646892" y="1696887"/>
                </a:cubicBezTo>
                <a:cubicBezTo>
                  <a:pt x="5649186" y="1696887"/>
                  <a:pt x="5649186" y="1696887"/>
                  <a:pt x="5649186" y="1696887"/>
                </a:cubicBezTo>
                <a:cubicBezTo>
                  <a:pt x="5649186" y="1699179"/>
                  <a:pt x="5646892" y="1699179"/>
                  <a:pt x="5644598" y="1699179"/>
                </a:cubicBezTo>
                <a:cubicBezTo>
                  <a:pt x="5662948" y="1696887"/>
                  <a:pt x="5697352" y="1680834"/>
                  <a:pt x="5706526" y="1680834"/>
                </a:cubicBezTo>
                <a:cubicBezTo>
                  <a:pt x="5704234" y="1680834"/>
                  <a:pt x="5704234" y="1683128"/>
                  <a:pt x="5701940" y="1683128"/>
                </a:cubicBezTo>
                <a:cubicBezTo>
                  <a:pt x="5711114" y="1678542"/>
                  <a:pt x="5717995" y="1676248"/>
                  <a:pt x="5727169" y="1673956"/>
                </a:cubicBezTo>
                <a:cubicBezTo>
                  <a:pt x="5720288" y="1678542"/>
                  <a:pt x="5711114" y="1680834"/>
                  <a:pt x="5704234" y="1685422"/>
                </a:cubicBezTo>
                <a:cubicBezTo>
                  <a:pt x="5722582" y="1680834"/>
                  <a:pt x="5738638" y="1676248"/>
                  <a:pt x="5756986" y="1669370"/>
                </a:cubicBezTo>
                <a:cubicBezTo>
                  <a:pt x="5745518" y="1673956"/>
                  <a:pt x="5736344" y="1678542"/>
                  <a:pt x="5727169" y="1683128"/>
                </a:cubicBezTo>
                <a:cubicBezTo>
                  <a:pt x="5727169" y="1683128"/>
                  <a:pt x="5729463" y="1683128"/>
                  <a:pt x="5731757" y="1683128"/>
                </a:cubicBezTo>
                <a:cubicBezTo>
                  <a:pt x="5722582" y="1687714"/>
                  <a:pt x="5713408" y="1692301"/>
                  <a:pt x="5704234" y="1696887"/>
                </a:cubicBezTo>
                <a:cubicBezTo>
                  <a:pt x="5708820" y="1696887"/>
                  <a:pt x="5713408" y="1694593"/>
                  <a:pt x="5717995" y="1692301"/>
                </a:cubicBezTo>
                <a:cubicBezTo>
                  <a:pt x="5706526" y="1696887"/>
                  <a:pt x="5697352" y="1703765"/>
                  <a:pt x="5685884" y="1708351"/>
                </a:cubicBezTo>
                <a:cubicBezTo>
                  <a:pt x="5697352" y="1706059"/>
                  <a:pt x="5704234" y="1703765"/>
                  <a:pt x="5715701" y="1699179"/>
                </a:cubicBezTo>
                <a:cubicBezTo>
                  <a:pt x="5717995" y="1699179"/>
                  <a:pt x="5717995" y="1699179"/>
                  <a:pt x="5717995" y="1701473"/>
                </a:cubicBezTo>
                <a:cubicBezTo>
                  <a:pt x="5717995" y="1701473"/>
                  <a:pt x="5717995" y="1701473"/>
                  <a:pt x="5715701" y="1701473"/>
                </a:cubicBezTo>
                <a:cubicBezTo>
                  <a:pt x="5715701" y="1701473"/>
                  <a:pt x="5713408" y="1703765"/>
                  <a:pt x="5713408" y="1703765"/>
                </a:cubicBezTo>
                <a:cubicBezTo>
                  <a:pt x="5717995" y="1701473"/>
                  <a:pt x="5724876" y="1701473"/>
                  <a:pt x="5724876" y="1701473"/>
                </a:cubicBezTo>
                <a:cubicBezTo>
                  <a:pt x="5727169" y="1701473"/>
                  <a:pt x="5727169" y="1701473"/>
                  <a:pt x="5729463" y="1701473"/>
                </a:cubicBezTo>
                <a:cubicBezTo>
                  <a:pt x="5724876" y="1703765"/>
                  <a:pt x="5720288" y="1706059"/>
                  <a:pt x="5717995" y="1708351"/>
                </a:cubicBezTo>
                <a:cubicBezTo>
                  <a:pt x="5717995" y="1710645"/>
                  <a:pt x="5717995" y="1710645"/>
                  <a:pt x="5720288" y="1712937"/>
                </a:cubicBezTo>
                <a:cubicBezTo>
                  <a:pt x="5724876" y="1708351"/>
                  <a:pt x="5734050" y="1708351"/>
                  <a:pt x="5731757" y="1710645"/>
                </a:cubicBezTo>
                <a:cubicBezTo>
                  <a:pt x="5734050" y="1710645"/>
                  <a:pt x="5736344" y="1708351"/>
                  <a:pt x="5736344" y="1708351"/>
                </a:cubicBezTo>
                <a:cubicBezTo>
                  <a:pt x="5734050" y="1708351"/>
                  <a:pt x="5731757" y="1708351"/>
                  <a:pt x="5731757" y="1708351"/>
                </a:cubicBezTo>
                <a:cubicBezTo>
                  <a:pt x="5740931" y="1706059"/>
                  <a:pt x="5745518" y="1703765"/>
                  <a:pt x="5750106" y="1703765"/>
                </a:cubicBezTo>
                <a:cubicBezTo>
                  <a:pt x="5752400" y="1703765"/>
                  <a:pt x="5752400" y="1703765"/>
                  <a:pt x="5754692" y="1703765"/>
                </a:cubicBezTo>
                <a:cubicBezTo>
                  <a:pt x="5756986" y="1703765"/>
                  <a:pt x="5759280" y="1703765"/>
                  <a:pt x="5761574" y="1703765"/>
                </a:cubicBezTo>
                <a:cubicBezTo>
                  <a:pt x="5754692" y="1706059"/>
                  <a:pt x="5745518" y="1710645"/>
                  <a:pt x="5738638" y="1715232"/>
                </a:cubicBezTo>
                <a:lnTo>
                  <a:pt x="5736999" y="1711956"/>
                </a:lnTo>
                <a:lnTo>
                  <a:pt x="5740931" y="1710645"/>
                </a:lnTo>
                <a:cubicBezTo>
                  <a:pt x="5743224" y="1708351"/>
                  <a:pt x="5743224" y="1708351"/>
                  <a:pt x="5745518" y="1708351"/>
                </a:cubicBezTo>
                <a:cubicBezTo>
                  <a:pt x="5740931" y="1710645"/>
                  <a:pt x="5738638" y="1710645"/>
                  <a:pt x="5736344" y="1710645"/>
                </a:cubicBezTo>
                <a:lnTo>
                  <a:pt x="5736999" y="1711956"/>
                </a:lnTo>
                <a:lnTo>
                  <a:pt x="5734050" y="1712937"/>
                </a:lnTo>
                <a:lnTo>
                  <a:pt x="5727169" y="1715232"/>
                </a:lnTo>
                <a:lnTo>
                  <a:pt x="5731756" y="1715232"/>
                </a:lnTo>
                <a:lnTo>
                  <a:pt x="5729463" y="1717524"/>
                </a:lnTo>
                <a:cubicBezTo>
                  <a:pt x="5727169" y="1717524"/>
                  <a:pt x="5729463" y="1717524"/>
                  <a:pt x="5731757" y="1715232"/>
                </a:cubicBezTo>
                <a:lnTo>
                  <a:pt x="5731756" y="1715232"/>
                </a:lnTo>
                <a:lnTo>
                  <a:pt x="5734050" y="1712937"/>
                </a:lnTo>
                <a:lnTo>
                  <a:pt x="5736344" y="1715232"/>
                </a:lnTo>
                <a:cubicBezTo>
                  <a:pt x="5731183" y="1718097"/>
                  <a:pt x="5724302" y="1721393"/>
                  <a:pt x="5716812" y="1724905"/>
                </a:cubicBezTo>
                <a:lnTo>
                  <a:pt x="5700435" y="1732649"/>
                </a:lnTo>
                <a:lnTo>
                  <a:pt x="5698660" y="1730283"/>
                </a:lnTo>
                <a:cubicBezTo>
                  <a:pt x="5698660" y="1730283"/>
                  <a:pt x="5696555" y="1730283"/>
                  <a:pt x="5696555" y="1730283"/>
                </a:cubicBezTo>
                <a:cubicBezTo>
                  <a:pt x="5696555" y="1733089"/>
                  <a:pt x="5696555" y="1733089"/>
                  <a:pt x="5698660" y="1733089"/>
                </a:cubicBezTo>
                <a:lnTo>
                  <a:pt x="5699503" y="1733089"/>
                </a:lnTo>
                <a:lnTo>
                  <a:pt x="5693625" y="1735868"/>
                </a:lnTo>
                <a:cubicBezTo>
                  <a:pt x="5678430" y="1743323"/>
                  <a:pt x="5665241" y="1750774"/>
                  <a:pt x="5662948" y="1756507"/>
                </a:cubicBezTo>
                <a:cubicBezTo>
                  <a:pt x="5683591" y="1747334"/>
                  <a:pt x="5706526" y="1738162"/>
                  <a:pt x="5727169" y="1728990"/>
                </a:cubicBezTo>
                <a:cubicBezTo>
                  <a:pt x="5724876" y="1731283"/>
                  <a:pt x="5722582" y="1733575"/>
                  <a:pt x="5717995" y="1733575"/>
                </a:cubicBezTo>
                <a:lnTo>
                  <a:pt x="5729462" y="1731283"/>
                </a:lnTo>
                <a:lnTo>
                  <a:pt x="5738638" y="1726696"/>
                </a:lnTo>
                <a:cubicBezTo>
                  <a:pt x="5738638" y="1728990"/>
                  <a:pt x="5738638" y="1728990"/>
                  <a:pt x="5738638" y="1728990"/>
                </a:cubicBezTo>
                <a:cubicBezTo>
                  <a:pt x="5743224" y="1724402"/>
                  <a:pt x="5743224" y="1724402"/>
                  <a:pt x="5752400" y="1722110"/>
                </a:cubicBezTo>
                <a:cubicBezTo>
                  <a:pt x="5754692" y="1722110"/>
                  <a:pt x="5754692" y="1724402"/>
                  <a:pt x="5756986" y="1724402"/>
                </a:cubicBezTo>
                <a:cubicBezTo>
                  <a:pt x="5759280" y="1724402"/>
                  <a:pt x="5761574" y="1722110"/>
                  <a:pt x="5763868" y="1722110"/>
                </a:cubicBezTo>
                <a:cubicBezTo>
                  <a:pt x="5761574" y="1722110"/>
                  <a:pt x="5759280" y="1722110"/>
                  <a:pt x="5756986" y="1722110"/>
                </a:cubicBezTo>
                <a:lnTo>
                  <a:pt x="5774256" y="1715637"/>
                </a:lnTo>
                <a:lnTo>
                  <a:pt x="5766160" y="1722110"/>
                </a:lnTo>
                <a:cubicBezTo>
                  <a:pt x="5768454" y="1722110"/>
                  <a:pt x="5768454" y="1722110"/>
                  <a:pt x="5768454" y="1722110"/>
                </a:cubicBezTo>
                <a:cubicBezTo>
                  <a:pt x="5768454" y="1722110"/>
                  <a:pt x="5768454" y="1724402"/>
                  <a:pt x="5768454" y="1724402"/>
                </a:cubicBezTo>
                <a:cubicBezTo>
                  <a:pt x="5763868" y="1726696"/>
                  <a:pt x="5759280" y="1728990"/>
                  <a:pt x="5761574" y="1726696"/>
                </a:cubicBezTo>
                <a:cubicBezTo>
                  <a:pt x="5756986" y="1728990"/>
                  <a:pt x="5763868" y="1728990"/>
                  <a:pt x="5766160" y="1728990"/>
                </a:cubicBezTo>
                <a:cubicBezTo>
                  <a:pt x="5766160" y="1731283"/>
                  <a:pt x="5768454" y="1735868"/>
                  <a:pt x="5766160" y="1740455"/>
                </a:cubicBezTo>
                <a:cubicBezTo>
                  <a:pt x="5761574" y="1740455"/>
                  <a:pt x="5759280" y="1740455"/>
                  <a:pt x="5754692" y="1742748"/>
                </a:cubicBezTo>
                <a:cubicBezTo>
                  <a:pt x="5761574" y="1742748"/>
                  <a:pt x="5766160" y="1742748"/>
                  <a:pt x="5770748" y="1740455"/>
                </a:cubicBezTo>
                <a:cubicBezTo>
                  <a:pt x="5768454" y="1740455"/>
                  <a:pt x="5768454" y="1740455"/>
                  <a:pt x="5766160" y="1740455"/>
                </a:cubicBezTo>
                <a:cubicBezTo>
                  <a:pt x="5768454" y="1738162"/>
                  <a:pt x="5770748" y="1738162"/>
                  <a:pt x="5773041" y="1738162"/>
                </a:cubicBezTo>
                <a:cubicBezTo>
                  <a:pt x="5775335" y="1740455"/>
                  <a:pt x="5775335" y="1740455"/>
                  <a:pt x="5773041" y="1742748"/>
                </a:cubicBezTo>
                <a:cubicBezTo>
                  <a:pt x="5775335" y="1742748"/>
                  <a:pt x="5777629" y="1742748"/>
                  <a:pt x="5782216" y="1742748"/>
                </a:cubicBezTo>
                <a:cubicBezTo>
                  <a:pt x="5777629" y="1740455"/>
                  <a:pt x="5779922" y="1742748"/>
                  <a:pt x="5779922" y="1738162"/>
                </a:cubicBezTo>
                <a:cubicBezTo>
                  <a:pt x="5779922" y="1738162"/>
                  <a:pt x="5779922" y="1740455"/>
                  <a:pt x="5782216" y="1740455"/>
                </a:cubicBezTo>
                <a:cubicBezTo>
                  <a:pt x="5786803" y="1735868"/>
                  <a:pt x="5782216" y="1738162"/>
                  <a:pt x="5791391" y="1735868"/>
                </a:cubicBezTo>
                <a:cubicBezTo>
                  <a:pt x="5789097" y="1738162"/>
                  <a:pt x="5786803" y="1738162"/>
                  <a:pt x="5786803" y="1740455"/>
                </a:cubicBezTo>
                <a:cubicBezTo>
                  <a:pt x="5791391" y="1738162"/>
                  <a:pt x="5795978" y="1735868"/>
                  <a:pt x="5800566" y="1733575"/>
                </a:cubicBezTo>
                <a:cubicBezTo>
                  <a:pt x="5800566" y="1733575"/>
                  <a:pt x="5800566" y="1733575"/>
                  <a:pt x="5798272" y="1733575"/>
                </a:cubicBezTo>
                <a:cubicBezTo>
                  <a:pt x="5795978" y="1733575"/>
                  <a:pt x="5793684" y="1733575"/>
                  <a:pt x="5789097" y="1735868"/>
                </a:cubicBezTo>
                <a:cubicBezTo>
                  <a:pt x="5805152" y="1728990"/>
                  <a:pt x="5798272" y="1733575"/>
                  <a:pt x="5812034" y="1726696"/>
                </a:cubicBezTo>
                <a:cubicBezTo>
                  <a:pt x="5812034" y="1728990"/>
                  <a:pt x="5809740" y="1731283"/>
                  <a:pt x="5807446" y="1735868"/>
                </a:cubicBezTo>
                <a:cubicBezTo>
                  <a:pt x="5812034" y="1728990"/>
                  <a:pt x="5807446" y="1733575"/>
                  <a:pt x="5814328" y="1731283"/>
                </a:cubicBezTo>
                <a:cubicBezTo>
                  <a:pt x="5814328" y="1731283"/>
                  <a:pt x="5812034" y="1731283"/>
                  <a:pt x="5812034" y="1728990"/>
                </a:cubicBezTo>
                <a:cubicBezTo>
                  <a:pt x="5816621" y="1726696"/>
                  <a:pt x="5821208" y="1726696"/>
                  <a:pt x="5825795" y="1724402"/>
                </a:cubicBezTo>
                <a:cubicBezTo>
                  <a:pt x="5828089" y="1724402"/>
                  <a:pt x="5830383" y="1724402"/>
                  <a:pt x="5832676" y="1724402"/>
                </a:cubicBezTo>
                <a:cubicBezTo>
                  <a:pt x="5832676" y="1726696"/>
                  <a:pt x="5832676" y="1726696"/>
                  <a:pt x="5830383" y="1728990"/>
                </a:cubicBezTo>
                <a:cubicBezTo>
                  <a:pt x="5825795" y="1728990"/>
                  <a:pt x="5828089" y="1728990"/>
                  <a:pt x="5828089" y="1726696"/>
                </a:cubicBezTo>
                <a:cubicBezTo>
                  <a:pt x="5825795" y="1726696"/>
                  <a:pt x="5823502" y="1726696"/>
                  <a:pt x="5821208" y="1728990"/>
                </a:cubicBezTo>
                <a:cubicBezTo>
                  <a:pt x="5816621" y="1728990"/>
                  <a:pt x="5814328" y="1731283"/>
                  <a:pt x="5812034" y="1733575"/>
                </a:cubicBezTo>
                <a:cubicBezTo>
                  <a:pt x="5812034" y="1733575"/>
                  <a:pt x="5812034" y="1735868"/>
                  <a:pt x="5812034" y="1735868"/>
                </a:cubicBezTo>
                <a:cubicBezTo>
                  <a:pt x="5814328" y="1735868"/>
                  <a:pt x="5816621" y="1735868"/>
                  <a:pt x="5818914" y="1735868"/>
                </a:cubicBezTo>
                <a:cubicBezTo>
                  <a:pt x="5818914" y="1735868"/>
                  <a:pt x="5818914" y="1738162"/>
                  <a:pt x="5821208" y="1738162"/>
                </a:cubicBezTo>
                <a:cubicBezTo>
                  <a:pt x="5818914" y="1738162"/>
                  <a:pt x="5816621" y="1738162"/>
                  <a:pt x="5816621" y="1738162"/>
                </a:cubicBezTo>
                <a:cubicBezTo>
                  <a:pt x="5812034" y="1738162"/>
                  <a:pt x="5807446" y="1735868"/>
                  <a:pt x="5805152" y="1735868"/>
                </a:cubicBezTo>
                <a:cubicBezTo>
                  <a:pt x="5800566" y="1738162"/>
                  <a:pt x="5798272" y="1740455"/>
                  <a:pt x="5795978" y="1745042"/>
                </a:cubicBezTo>
                <a:cubicBezTo>
                  <a:pt x="5798272" y="1742748"/>
                  <a:pt x="5800566" y="1742748"/>
                  <a:pt x="5802860" y="1740455"/>
                </a:cubicBezTo>
                <a:cubicBezTo>
                  <a:pt x="5805152" y="1740455"/>
                  <a:pt x="5805152" y="1742748"/>
                  <a:pt x="5805152" y="1742748"/>
                </a:cubicBezTo>
                <a:cubicBezTo>
                  <a:pt x="5795978" y="1745042"/>
                  <a:pt x="5798272" y="1745042"/>
                  <a:pt x="5795978" y="1749628"/>
                </a:cubicBezTo>
                <a:cubicBezTo>
                  <a:pt x="5793684" y="1747334"/>
                  <a:pt x="5793684" y="1747334"/>
                  <a:pt x="5791391" y="1747334"/>
                </a:cubicBezTo>
                <a:cubicBezTo>
                  <a:pt x="5789097" y="1747334"/>
                  <a:pt x="5789097" y="1742748"/>
                  <a:pt x="5786803" y="1745042"/>
                </a:cubicBezTo>
                <a:cubicBezTo>
                  <a:pt x="5789097" y="1747334"/>
                  <a:pt x="5786803" y="1745042"/>
                  <a:pt x="5786803" y="1749628"/>
                </a:cubicBezTo>
                <a:cubicBezTo>
                  <a:pt x="5786803" y="1749628"/>
                  <a:pt x="5784510" y="1747334"/>
                  <a:pt x="5784510" y="1747334"/>
                </a:cubicBezTo>
                <a:cubicBezTo>
                  <a:pt x="5782216" y="1747334"/>
                  <a:pt x="5779922" y="1749628"/>
                  <a:pt x="5775335" y="1749628"/>
                </a:cubicBezTo>
                <a:cubicBezTo>
                  <a:pt x="5777629" y="1749628"/>
                  <a:pt x="5779922" y="1749628"/>
                  <a:pt x="5784510" y="1749628"/>
                </a:cubicBezTo>
                <a:cubicBezTo>
                  <a:pt x="5777629" y="1754214"/>
                  <a:pt x="5770748" y="1754214"/>
                  <a:pt x="5761574" y="1756507"/>
                </a:cubicBezTo>
                <a:cubicBezTo>
                  <a:pt x="5773041" y="1756507"/>
                  <a:pt x="5775335" y="1754214"/>
                  <a:pt x="5782216" y="1754214"/>
                </a:cubicBezTo>
                <a:cubicBezTo>
                  <a:pt x="5784510" y="1754214"/>
                  <a:pt x="5784510" y="1751921"/>
                  <a:pt x="5786803" y="1751921"/>
                </a:cubicBezTo>
                <a:cubicBezTo>
                  <a:pt x="5782216" y="1751921"/>
                  <a:pt x="5784510" y="1751921"/>
                  <a:pt x="5784510" y="1749628"/>
                </a:cubicBezTo>
                <a:lnTo>
                  <a:pt x="5786803" y="1749628"/>
                </a:lnTo>
                <a:lnTo>
                  <a:pt x="5789097" y="1749628"/>
                </a:lnTo>
                <a:cubicBezTo>
                  <a:pt x="5791391" y="1749628"/>
                  <a:pt x="5793684" y="1749628"/>
                  <a:pt x="5795978" y="1749628"/>
                </a:cubicBezTo>
                <a:cubicBezTo>
                  <a:pt x="5779922" y="1763388"/>
                  <a:pt x="5773041" y="1758801"/>
                  <a:pt x="5768454" y="1767974"/>
                </a:cubicBezTo>
                <a:lnTo>
                  <a:pt x="5768454" y="1774524"/>
                </a:lnTo>
                <a:lnTo>
                  <a:pt x="5756986" y="1779437"/>
                </a:lnTo>
                <a:cubicBezTo>
                  <a:pt x="5761574" y="1777146"/>
                  <a:pt x="5763868" y="1774852"/>
                  <a:pt x="5766160" y="1770266"/>
                </a:cubicBezTo>
                <a:cubicBezTo>
                  <a:pt x="5759280" y="1772561"/>
                  <a:pt x="5761574" y="1772561"/>
                  <a:pt x="5763868" y="1767974"/>
                </a:cubicBezTo>
                <a:cubicBezTo>
                  <a:pt x="5759280" y="1772561"/>
                  <a:pt x="5752400" y="1777146"/>
                  <a:pt x="5747812" y="1779437"/>
                </a:cubicBezTo>
                <a:cubicBezTo>
                  <a:pt x="5752400" y="1777146"/>
                  <a:pt x="5754692" y="1777146"/>
                  <a:pt x="5759280" y="1774852"/>
                </a:cubicBezTo>
                <a:cubicBezTo>
                  <a:pt x="5756986" y="1777146"/>
                  <a:pt x="5756986" y="1779437"/>
                  <a:pt x="5754692" y="1779437"/>
                </a:cubicBezTo>
                <a:cubicBezTo>
                  <a:pt x="5754692" y="1779437"/>
                  <a:pt x="5752400" y="1779437"/>
                  <a:pt x="5750106" y="1779437"/>
                </a:cubicBezTo>
                <a:cubicBezTo>
                  <a:pt x="5750106" y="1781731"/>
                  <a:pt x="5752400" y="1781731"/>
                  <a:pt x="5750106" y="1784024"/>
                </a:cubicBezTo>
                <a:cubicBezTo>
                  <a:pt x="5750106" y="1784024"/>
                  <a:pt x="5747812" y="1784024"/>
                  <a:pt x="5747812" y="1784024"/>
                </a:cubicBezTo>
                <a:cubicBezTo>
                  <a:pt x="5743224" y="1788611"/>
                  <a:pt x="5736344" y="1790904"/>
                  <a:pt x="5731757" y="1793197"/>
                </a:cubicBezTo>
                <a:cubicBezTo>
                  <a:pt x="5734050" y="1795491"/>
                  <a:pt x="5734050" y="1795491"/>
                  <a:pt x="5736344" y="1795491"/>
                </a:cubicBezTo>
                <a:cubicBezTo>
                  <a:pt x="5740931" y="1793197"/>
                  <a:pt x="5738638" y="1793197"/>
                  <a:pt x="5743224" y="1795491"/>
                </a:cubicBezTo>
                <a:cubicBezTo>
                  <a:pt x="5736344" y="1795491"/>
                  <a:pt x="5731757" y="1797782"/>
                  <a:pt x="5727169" y="1800076"/>
                </a:cubicBezTo>
                <a:cubicBezTo>
                  <a:pt x="5731757" y="1797782"/>
                  <a:pt x="5729463" y="1800076"/>
                  <a:pt x="5731757" y="1795491"/>
                </a:cubicBezTo>
                <a:cubicBezTo>
                  <a:pt x="5727169" y="1797782"/>
                  <a:pt x="5722582" y="1802369"/>
                  <a:pt x="5717995" y="1804663"/>
                </a:cubicBezTo>
                <a:cubicBezTo>
                  <a:pt x="5717995" y="1804663"/>
                  <a:pt x="5720288" y="1806954"/>
                  <a:pt x="5720288" y="1806954"/>
                </a:cubicBezTo>
                <a:cubicBezTo>
                  <a:pt x="5715701" y="1809249"/>
                  <a:pt x="5713408" y="1811541"/>
                  <a:pt x="5708820" y="1813834"/>
                </a:cubicBezTo>
                <a:cubicBezTo>
                  <a:pt x="5711114" y="1811541"/>
                  <a:pt x="5713408" y="1806954"/>
                  <a:pt x="5715701" y="1804663"/>
                </a:cubicBezTo>
                <a:cubicBezTo>
                  <a:pt x="5711114" y="1809249"/>
                  <a:pt x="5697352" y="1825299"/>
                  <a:pt x="5697352" y="1823007"/>
                </a:cubicBezTo>
                <a:cubicBezTo>
                  <a:pt x="5697352" y="1827594"/>
                  <a:pt x="5697352" y="1825299"/>
                  <a:pt x="5701940" y="1825299"/>
                </a:cubicBezTo>
                <a:cubicBezTo>
                  <a:pt x="5699646" y="1827594"/>
                  <a:pt x="5699646" y="1827594"/>
                  <a:pt x="5701940" y="1827594"/>
                </a:cubicBezTo>
                <a:cubicBezTo>
                  <a:pt x="5699646" y="1829886"/>
                  <a:pt x="5695058" y="1829886"/>
                  <a:pt x="5692764" y="1832179"/>
                </a:cubicBezTo>
                <a:cubicBezTo>
                  <a:pt x="5692764" y="1832179"/>
                  <a:pt x="5695058" y="1832179"/>
                  <a:pt x="5695058" y="1832179"/>
                </a:cubicBezTo>
                <a:cubicBezTo>
                  <a:pt x="5697352" y="1832179"/>
                  <a:pt x="5699646" y="1829886"/>
                  <a:pt x="5701940" y="1827594"/>
                </a:cubicBezTo>
                <a:cubicBezTo>
                  <a:pt x="5704234" y="1827594"/>
                  <a:pt x="5708820" y="1827594"/>
                  <a:pt x="5711114" y="1827594"/>
                </a:cubicBezTo>
                <a:cubicBezTo>
                  <a:pt x="5711114" y="1827594"/>
                  <a:pt x="5711114" y="1829886"/>
                  <a:pt x="5711114" y="1829886"/>
                </a:cubicBezTo>
                <a:lnTo>
                  <a:pt x="5703086" y="1833900"/>
                </a:lnTo>
                <a:lnTo>
                  <a:pt x="5701940" y="1834090"/>
                </a:lnTo>
                <a:lnTo>
                  <a:pt x="5701940" y="1832179"/>
                </a:lnTo>
                <a:cubicBezTo>
                  <a:pt x="5701940" y="1832179"/>
                  <a:pt x="5699646" y="1832179"/>
                  <a:pt x="5697352" y="1832179"/>
                </a:cubicBezTo>
                <a:cubicBezTo>
                  <a:pt x="5697352" y="1834472"/>
                  <a:pt x="5697352" y="1834472"/>
                  <a:pt x="5699646" y="1834472"/>
                </a:cubicBezTo>
                <a:lnTo>
                  <a:pt x="5701940" y="1834090"/>
                </a:lnTo>
                <a:lnTo>
                  <a:pt x="5701940" y="1834472"/>
                </a:lnTo>
                <a:lnTo>
                  <a:pt x="5703086" y="1833900"/>
                </a:lnTo>
                <a:lnTo>
                  <a:pt x="5713408" y="1832179"/>
                </a:lnTo>
                <a:cubicBezTo>
                  <a:pt x="5708820" y="1834472"/>
                  <a:pt x="5706526" y="1836765"/>
                  <a:pt x="5704234" y="1836765"/>
                </a:cubicBezTo>
                <a:cubicBezTo>
                  <a:pt x="5706526" y="1836765"/>
                  <a:pt x="5720288" y="1829886"/>
                  <a:pt x="5717995" y="1834472"/>
                </a:cubicBezTo>
                <a:cubicBezTo>
                  <a:pt x="5715701" y="1836765"/>
                  <a:pt x="5715701" y="1839059"/>
                  <a:pt x="5713408" y="1841352"/>
                </a:cubicBezTo>
                <a:cubicBezTo>
                  <a:pt x="5715701" y="1839059"/>
                  <a:pt x="5717995" y="1839059"/>
                  <a:pt x="5720288" y="1839059"/>
                </a:cubicBezTo>
                <a:cubicBezTo>
                  <a:pt x="5711114" y="1843645"/>
                  <a:pt x="5704234" y="1848232"/>
                  <a:pt x="5695058" y="1852818"/>
                </a:cubicBezTo>
                <a:cubicBezTo>
                  <a:pt x="5699646" y="1852818"/>
                  <a:pt x="5704234" y="1852818"/>
                  <a:pt x="5708820" y="1855110"/>
                </a:cubicBezTo>
                <a:cubicBezTo>
                  <a:pt x="5704234" y="1857403"/>
                  <a:pt x="5706526" y="1855110"/>
                  <a:pt x="5704234" y="1857403"/>
                </a:cubicBezTo>
                <a:cubicBezTo>
                  <a:pt x="5711114" y="1855110"/>
                  <a:pt x="5706526" y="1855110"/>
                  <a:pt x="5711114" y="1855110"/>
                </a:cubicBezTo>
                <a:cubicBezTo>
                  <a:pt x="5708820" y="1857403"/>
                  <a:pt x="5706526" y="1859696"/>
                  <a:pt x="5704234" y="1859696"/>
                </a:cubicBezTo>
                <a:cubicBezTo>
                  <a:pt x="5708820" y="1857403"/>
                  <a:pt x="5713408" y="1855110"/>
                  <a:pt x="5717995" y="1852818"/>
                </a:cubicBezTo>
                <a:lnTo>
                  <a:pt x="5711114" y="1852818"/>
                </a:lnTo>
                <a:cubicBezTo>
                  <a:pt x="5711114" y="1852818"/>
                  <a:pt x="5711114" y="1852818"/>
                  <a:pt x="5713408" y="1850523"/>
                </a:cubicBezTo>
                <a:cubicBezTo>
                  <a:pt x="5717995" y="1852818"/>
                  <a:pt x="5720288" y="1848232"/>
                  <a:pt x="5720288" y="1852818"/>
                </a:cubicBezTo>
                <a:cubicBezTo>
                  <a:pt x="5722582" y="1852818"/>
                  <a:pt x="5727169" y="1852818"/>
                  <a:pt x="5729463" y="1850523"/>
                </a:cubicBezTo>
                <a:cubicBezTo>
                  <a:pt x="5727169" y="1852818"/>
                  <a:pt x="5727169" y="1852818"/>
                  <a:pt x="5727169" y="1855110"/>
                </a:cubicBezTo>
                <a:cubicBezTo>
                  <a:pt x="5727169" y="1855110"/>
                  <a:pt x="5720288" y="1859696"/>
                  <a:pt x="5717995" y="1861990"/>
                </a:cubicBezTo>
                <a:cubicBezTo>
                  <a:pt x="5717995" y="1863135"/>
                  <a:pt x="5718568" y="1864856"/>
                  <a:pt x="5718568" y="1866861"/>
                </a:cubicBezTo>
                <a:lnTo>
                  <a:pt x="5715716" y="1873420"/>
                </a:lnTo>
                <a:lnTo>
                  <a:pt x="5708623" y="1873420"/>
                </a:lnTo>
                <a:cubicBezTo>
                  <a:pt x="5708623" y="1875526"/>
                  <a:pt x="5708623" y="1875526"/>
                  <a:pt x="5706378" y="1877631"/>
                </a:cubicBezTo>
                <a:cubicBezTo>
                  <a:pt x="5710868" y="1875526"/>
                  <a:pt x="5708623" y="1875526"/>
                  <a:pt x="5708623" y="1877631"/>
                </a:cubicBezTo>
                <a:cubicBezTo>
                  <a:pt x="5713114" y="1875526"/>
                  <a:pt x="5715359" y="1875526"/>
                  <a:pt x="5717604" y="1873420"/>
                </a:cubicBezTo>
                <a:lnTo>
                  <a:pt x="5715858" y="1873420"/>
                </a:lnTo>
                <a:lnTo>
                  <a:pt x="5719716" y="1872596"/>
                </a:lnTo>
                <a:cubicBezTo>
                  <a:pt x="5719716" y="1872882"/>
                  <a:pt x="5719142" y="1873455"/>
                  <a:pt x="5720288" y="1873455"/>
                </a:cubicBezTo>
                <a:cubicBezTo>
                  <a:pt x="5722582" y="1873455"/>
                  <a:pt x="5722582" y="1873455"/>
                  <a:pt x="5722582" y="1873455"/>
                </a:cubicBezTo>
                <a:cubicBezTo>
                  <a:pt x="5715701" y="1878041"/>
                  <a:pt x="5713408" y="1878041"/>
                  <a:pt x="5713408" y="1882628"/>
                </a:cubicBezTo>
                <a:cubicBezTo>
                  <a:pt x="5711114" y="1884920"/>
                  <a:pt x="5711114" y="1891800"/>
                  <a:pt x="5715701" y="1894092"/>
                </a:cubicBezTo>
                <a:cubicBezTo>
                  <a:pt x="5706526" y="1900971"/>
                  <a:pt x="5708820" y="1903264"/>
                  <a:pt x="5708820" y="1905557"/>
                </a:cubicBezTo>
                <a:cubicBezTo>
                  <a:pt x="5708820" y="1903264"/>
                  <a:pt x="5711114" y="1903264"/>
                  <a:pt x="5713408" y="1903264"/>
                </a:cubicBezTo>
                <a:cubicBezTo>
                  <a:pt x="5713408" y="1903264"/>
                  <a:pt x="5713408" y="1905557"/>
                  <a:pt x="5711114" y="1907851"/>
                </a:cubicBezTo>
                <a:cubicBezTo>
                  <a:pt x="5708820" y="1910143"/>
                  <a:pt x="5704234" y="1912438"/>
                  <a:pt x="5701940" y="1917023"/>
                </a:cubicBezTo>
                <a:cubicBezTo>
                  <a:pt x="5706526" y="1917023"/>
                  <a:pt x="5708820" y="1917023"/>
                  <a:pt x="5713408" y="1919317"/>
                </a:cubicBezTo>
                <a:cubicBezTo>
                  <a:pt x="5699646" y="1926196"/>
                  <a:pt x="5690472" y="1933075"/>
                  <a:pt x="5692764" y="1933075"/>
                </a:cubicBezTo>
                <a:cubicBezTo>
                  <a:pt x="5692764" y="1935369"/>
                  <a:pt x="5692764" y="1935369"/>
                  <a:pt x="5692764" y="1935369"/>
                </a:cubicBezTo>
                <a:cubicBezTo>
                  <a:pt x="5695058" y="1937662"/>
                  <a:pt x="5695058" y="1937662"/>
                  <a:pt x="5690472" y="1942247"/>
                </a:cubicBezTo>
                <a:cubicBezTo>
                  <a:pt x="5697352" y="1942247"/>
                  <a:pt x="5697352" y="1939954"/>
                  <a:pt x="5704234" y="1937662"/>
                </a:cubicBezTo>
                <a:cubicBezTo>
                  <a:pt x="5701940" y="1939954"/>
                  <a:pt x="5699646" y="1939954"/>
                  <a:pt x="5699646" y="1942247"/>
                </a:cubicBezTo>
                <a:cubicBezTo>
                  <a:pt x="5704234" y="1942247"/>
                  <a:pt x="5699646" y="1946834"/>
                  <a:pt x="5695058" y="1949127"/>
                </a:cubicBezTo>
                <a:cubicBezTo>
                  <a:pt x="5695058" y="1949127"/>
                  <a:pt x="5695058" y="1951419"/>
                  <a:pt x="5695058" y="1951419"/>
                </a:cubicBezTo>
                <a:cubicBezTo>
                  <a:pt x="5701940" y="1946834"/>
                  <a:pt x="5715701" y="1949127"/>
                  <a:pt x="5711114" y="1953712"/>
                </a:cubicBezTo>
                <a:cubicBezTo>
                  <a:pt x="5713408" y="1953712"/>
                  <a:pt x="5715701" y="1953712"/>
                  <a:pt x="5717995" y="1953712"/>
                </a:cubicBezTo>
                <a:cubicBezTo>
                  <a:pt x="5717995" y="1956007"/>
                  <a:pt x="5715701" y="1958299"/>
                  <a:pt x="5713408" y="1962885"/>
                </a:cubicBezTo>
                <a:cubicBezTo>
                  <a:pt x="5715701" y="1962885"/>
                  <a:pt x="5720288" y="1962885"/>
                  <a:pt x="5722582" y="1960592"/>
                </a:cubicBezTo>
                <a:cubicBezTo>
                  <a:pt x="5717995" y="1965179"/>
                  <a:pt x="5717995" y="1969766"/>
                  <a:pt x="5722582" y="1969766"/>
                </a:cubicBezTo>
                <a:cubicBezTo>
                  <a:pt x="5731757" y="1969766"/>
                  <a:pt x="5740931" y="1962885"/>
                  <a:pt x="5747812" y="1958299"/>
                </a:cubicBezTo>
                <a:cubicBezTo>
                  <a:pt x="5736344" y="1969766"/>
                  <a:pt x="5734050" y="1972057"/>
                  <a:pt x="5736344" y="1983523"/>
                </a:cubicBezTo>
                <a:cubicBezTo>
                  <a:pt x="5736344" y="1983523"/>
                  <a:pt x="5736344" y="1983523"/>
                  <a:pt x="5738638" y="1983523"/>
                </a:cubicBezTo>
                <a:cubicBezTo>
                  <a:pt x="5740931" y="1981230"/>
                  <a:pt x="5743224" y="1978936"/>
                  <a:pt x="5747812" y="1978936"/>
                </a:cubicBezTo>
                <a:cubicBezTo>
                  <a:pt x="5745518" y="1978936"/>
                  <a:pt x="5743224" y="1981230"/>
                  <a:pt x="5740931" y="1983523"/>
                </a:cubicBezTo>
                <a:cubicBezTo>
                  <a:pt x="5743224" y="1985815"/>
                  <a:pt x="5745518" y="1990402"/>
                  <a:pt x="5745518" y="1992695"/>
                </a:cubicBezTo>
                <a:cubicBezTo>
                  <a:pt x="5738638" y="1994989"/>
                  <a:pt x="5740931" y="1997281"/>
                  <a:pt x="5740931" y="2001868"/>
                </a:cubicBezTo>
                <a:cubicBezTo>
                  <a:pt x="5738638" y="2001868"/>
                  <a:pt x="5736344" y="2004161"/>
                  <a:pt x="5734050" y="2004161"/>
                </a:cubicBezTo>
                <a:cubicBezTo>
                  <a:pt x="5734050" y="2004161"/>
                  <a:pt x="5731757" y="2001868"/>
                  <a:pt x="5731757" y="2001868"/>
                </a:cubicBezTo>
                <a:cubicBezTo>
                  <a:pt x="5715701" y="2011041"/>
                  <a:pt x="5706526" y="2015626"/>
                  <a:pt x="5697352" y="2017919"/>
                </a:cubicBezTo>
                <a:cubicBezTo>
                  <a:pt x="5699646" y="2015626"/>
                  <a:pt x="5699646" y="2013333"/>
                  <a:pt x="5692764" y="2013333"/>
                </a:cubicBezTo>
                <a:cubicBezTo>
                  <a:pt x="5672122" y="2020213"/>
                  <a:pt x="5645029" y="2037410"/>
                  <a:pt x="5625999" y="2050416"/>
                </a:cubicBezTo>
                <a:lnTo>
                  <a:pt x="5610371" y="2061364"/>
                </a:lnTo>
                <a:lnTo>
                  <a:pt x="5610102" y="2061396"/>
                </a:lnTo>
                <a:lnTo>
                  <a:pt x="5607901" y="2059194"/>
                </a:lnTo>
                <a:cubicBezTo>
                  <a:pt x="5610194" y="2059194"/>
                  <a:pt x="5610194" y="2056902"/>
                  <a:pt x="5612488" y="2056902"/>
                </a:cubicBezTo>
                <a:cubicBezTo>
                  <a:pt x="5610194" y="2056902"/>
                  <a:pt x="5610194" y="2054609"/>
                  <a:pt x="5607901" y="2054609"/>
                </a:cubicBezTo>
                <a:lnTo>
                  <a:pt x="5605432" y="2055843"/>
                </a:lnTo>
                <a:lnTo>
                  <a:pt x="5605034" y="2053463"/>
                </a:lnTo>
                <a:cubicBezTo>
                  <a:pt x="5605608" y="2052889"/>
                  <a:pt x="5606754" y="2052316"/>
                  <a:pt x="5607901" y="2050022"/>
                </a:cubicBezTo>
                <a:cubicBezTo>
                  <a:pt x="5605608" y="2050022"/>
                  <a:pt x="5603314" y="2050022"/>
                  <a:pt x="5603314" y="2052316"/>
                </a:cubicBezTo>
                <a:cubicBezTo>
                  <a:pt x="5598726" y="2052316"/>
                  <a:pt x="5594140" y="2054609"/>
                  <a:pt x="5591846" y="2056902"/>
                </a:cubicBezTo>
                <a:cubicBezTo>
                  <a:pt x="5591846" y="2056902"/>
                  <a:pt x="5589552" y="2059194"/>
                  <a:pt x="5589552" y="2059194"/>
                </a:cubicBezTo>
                <a:cubicBezTo>
                  <a:pt x="5587258" y="2061489"/>
                  <a:pt x="5582671" y="2061489"/>
                  <a:pt x="5580378" y="2063780"/>
                </a:cubicBezTo>
                <a:cubicBezTo>
                  <a:pt x="5584964" y="2061489"/>
                  <a:pt x="5589552" y="2061489"/>
                  <a:pt x="5594140" y="2059194"/>
                </a:cubicBezTo>
                <a:cubicBezTo>
                  <a:pt x="5594140" y="2059194"/>
                  <a:pt x="5594140" y="2059194"/>
                  <a:pt x="5596432" y="2059194"/>
                </a:cubicBezTo>
                <a:cubicBezTo>
                  <a:pt x="5594140" y="2061489"/>
                  <a:pt x="5594140" y="2061489"/>
                  <a:pt x="5594140" y="2061489"/>
                </a:cubicBezTo>
                <a:cubicBezTo>
                  <a:pt x="5594140" y="2061489"/>
                  <a:pt x="5594140" y="2061489"/>
                  <a:pt x="5591846" y="2063780"/>
                </a:cubicBezTo>
                <a:cubicBezTo>
                  <a:pt x="5595286" y="2063780"/>
                  <a:pt x="5602167" y="2062635"/>
                  <a:pt x="5609335" y="2061489"/>
                </a:cubicBezTo>
                <a:lnTo>
                  <a:pt x="5610102" y="2061396"/>
                </a:lnTo>
                <a:lnTo>
                  <a:pt x="5610194" y="2061489"/>
                </a:lnTo>
                <a:lnTo>
                  <a:pt x="5610371" y="2061364"/>
                </a:lnTo>
                <a:lnTo>
                  <a:pt x="5628544" y="2059194"/>
                </a:lnTo>
                <a:cubicBezTo>
                  <a:pt x="5621663" y="2061489"/>
                  <a:pt x="5614782" y="2063780"/>
                  <a:pt x="5607901" y="2066074"/>
                </a:cubicBezTo>
                <a:cubicBezTo>
                  <a:pt x="5607901" y="2066074"/>
                  <a:pt x="5605608" y="2068368"/>
                  <a:pt x="5605608" y="2070660"/>
                </a:cubicBezTo>
                <a:cubicBezTo>
                  <a:pt x="5603314" y="2070660"/>
                  <a:pt x="5603314" y="2072953"/>
                  <a:pt x="5603314" y="2072953"/>
                </a:cubicBezTo>
                <a:cubicBezTo>
                  <a:pt x="5611341" y="2071807"/>
                  <a:pt x="5618222" y="2070660"/>
                  <a:pt x="5623670" y="2070374"/>
                </a:cubicBezTo>
                <a:lnTo>
                  <a:pt x="5627832" y="2071287"/>
                </a:lnTo>
                <a:lnTo>
                  <a:pt x="5622180" y="2071287"/>
                </a:lnTo>
                <a:cubicBezTo>
                  <a:pt x="5622180" y="2071287"/>
                  <a:pt x="5624519" y="2074094"/>
                  <a:pt x="5624519" y="2074094"/>
                </a:cubicBezTo>
                <a:lnTo>
                  <a:pt x="5628832" y="2071507"/>
                </a:lnTo>
                <a:lnTo>
                  <a:pt x="5635424" y="2072953"/>
                </a:lnTo>
                <a:cubicBezTo>
                  <a:pt x="5628544" y="2079832"/>
                  <a:pt x="5612488" y="2086712"/>
                  <a:pt x="5598726" y="2091298"/>
                </a:cubicBezTo>
                <a:cubicBezTo>
                  <a:pt x="5594140" y="2091298"/>
                  <a:pt x="5589552" y="2093592"/>
                  <a:pt x="5587258" y="2093592"/>
                </a:cubicBezTo>
                <a:cubicBezTo>
                  <a:pt x="5587258" y="2095884"/>
                  <a:pt x="5584964" y="2098178"/>
                  <a:pt x="5584964" y="2100471"/>
                </a:cubicBezTo>
                <a:cubicBezTo>
                  <a:pt x="5582671" y="2100471"/>
                  <a:pt x="5580378" y="2100471"/>
                  <a:pt x="5578084" y="2098178"/>
                </a:cubicBezTo>
                <a:cubicBezTo>
                  <a:pt x="5575790" y="2105056"/>
                  <a:pt x="5580378" y="2100471"/>
                  <a:pt x="5568909" y="2107350"/>
                </a:cubicBezTo>
                <a:cubicBezTo>
                  <a:pt x="5582671" y="2107350"/>
                  <a:pt x="5594140" y="2102764"/>
                  <a:pt x="5605608" y="2098178"/>
                </a:cubicBezTo>
                <a:cubicBezTo>
                  <a:pt x="5607901" y="2098178"/>
                  <a:pt x="5607901" y="2098178"/>
                  <a:pt x="5610194" y="2100471"/>
                </a:cubicBezTo>
                <a:cubicBezTo>
                  <a:pt x="5605608" y="2102764"/>
                  <a:pt x="5598726" y="2102764"/>
                  <a:pt x="5594140" y="2105056"/>
                </a:cubicBezTo>
                <a:cubicBezTo>
                  <a:pt x="5596432" y="2105056"/>
                  <a:pt x="5598726" y="2107350"/>
                  <a:pt x="5603314" y="2107350"/>
                </a:cubicBezTo>
                <a:cubicBezTo>
                  <a:pt x="5607901" y="2105056"/>
                  <a:pt x="5612488" y="2100471"/>
                  <a:pt x="5619369" y="2098178"/>
                </a:cubicBezTo>
                <a:cubicBezTo>
                  <a:pt x="5621663" y="2100471"/>
                  <a:pt x="5619369" y="2100471"/>
                  <a:pt x="5617075" y="2102764"/>
                </a:cubicBezTo>
                <a:cubicBezTo>
                  <a:pt x="5623956" y="2102764"/>
                  <a:pt x="5633131" y="2100471"/>
                  <a:pt x="5640012" y="2100471"/>
                </a:cubicBezTo>
                <a:cubicBezTo>
                  <a:pt x="5633131" y="2102764"/>
                  <a:pt x="5626250" y="2107350"/>
                  <a:pt x="5621663" y="2111936"/>
                </a:cubicBezTo>
                <a:cubicBezTo>
                  <a:pt x="5619369" y="2111936"/>
                  <a:pt x="5619369" y="2114229"/>
                  <a:pt x="5619369" y="2114229"/>
                </a:cubicBezTo>
                <a:cubicBezTo>
                  <a:pt x="5630837" y="2111936"/>
                  <a:pt x="5635424" y="2109643"/>
                  <a:pt x="5640012" y="2111936"/>
                </a:cubicBezTo>
                <a:cubicBezTo>
                  <a:pt x="5628544" y="2114229"/>
                  <a:pt x="5635424" y="2111936"/>
                  <a:pt x="5626250" y="2116523"/>
                </a:cubicBezTo>
                <a:cubicBezTo>
                  <a:pt x="5626250" y="2116523"/>
                  <a:pt x="5626250" y="2114229"/>
                  <a:pt x="5626250" y="2114229"/>
                </a:cubicBezTo>
                <a:cubicBezTo>
                  <a:pt x="5623956" y="2118815"/>
                  <a:pt x="5623956" y="2116523"/>
                  <a:pt x="5621663" y="2118815"/>
                </a:cubicBezTo>
                <a:cubicBezTo>
                  <a:pt x="5619369" y="2118815"/>
                  <a:pt x="5619369" y="2118815"/>
                  <a:pt x="5617075" y="2118815"/>
                </a:cubicBezTo>
                <a:cubicBezTo>
                  <a:pt x="5603314" y="2123402"/>
                  <a:pt x="5607901" y="2125694"/>
                  <a:pt x="5596432" y="2125694"/>
                </a:cubicBezTo>
                <a:cubicBezTo>
                  <a:pt x="5596432" y="2125694"/>
                  <a:pt x="5596432" y="2127988"/>
                  <a:pt x="5596432" y="2130282"/>
                </a:cubicBezTo>
                <a:lnTo>
                  <a:pt x="5598563" y="2130282"/>
                </a:lnTo>
                <a:lnTo>
                  <a:pt x="5570056" y="2144039"/>
                </a:lnTo>
                <a:cubicBezTo>
                  <a:pt x="5556868" y="2148626"/>
                  <a:pt x="5541386" y="2153211"/>
                  <a:pt x="5523037" y="2160092"/>
                </a:cubicBezTo>
                <a:cubicBezTo>
                  <a:pt x="5518450" y="2169264"/>
                  <a:pt x="5509275" y="2171556"/>
                  <a:pt x="5506981" y="2180729"/>
                </a:cubicBezTo>
                <a:cubicBezTo>
                  <a:pt x="5495514" y="2183022"/>
                  <a:pt x="5490926" y="2183022"/>
                  <a:pt x="5484046" y="2187608"/>
                </a:cubicBezTo>
                <a:cubicBezTo>
                  <a:pt x="5479458" y="2187608"/>
                  <a:pt x="5477164" y="2192195"/>
                  <a:pt x="5479458" y="2196780"/>
                </a:cubicBezTo>
                <a:cubicBezTo>
                  <a:pt x="5477164" y="2194488"/>
                  <a:pt x="5474871" y="2194488"/>
                  <a:pt x="5472578" y="2194488"/>
                </a:cubicBezTo>
                <a:cubicBezTo>
                  <a:pt x="5472578" y="2196780"/>
                  <a:pt x="5474871" y="2199074"/>
                  <a:pt x="5474871" y="2199074"/>
                </a:cubicBezTo>
                <a:cubicBezTo>
                  <a:pt x="5451935" y="2199074"/>
                  <a:pt x="5417531" y="2208246"/>
                  <a:pt x="5401475" y="2219711"/>
                </a:cubicBezTo>
                <a:cubicBezTo>
                  <a:pt x="5401475" y="2217419"/>
                  <a:pt x="5403769" y="2217419"/>
                  <a:pt x="5403769" y="2215126"/>
                </a:cubicBezTo>
                <a:cubicBezTo>
                  <a:pt x="5401475" y="2217419"/>
                  <a:pt x="5399181" y="2219711"/>
                  <a:pt x="5396888" y="2219711"/>
                </a:cubicBezTo>
                <a:cubicBezTo>
                  <a:pt x="5396888" y="2219711"/>
                  <a:pt x="5396888" y="2217419"/>
                  <a:pt x="5394594" y="2217419"/>
                </a:cubicBezTo>
                <a:cubicBezTo>
                  <a:pt x="5401475" y="2215126"/>
                  <a:pt x="5406062" y="2212833"/>
                  <a:pt x="5410650" y="2208246"/>
                </a:cubicBezTo>
                <a:cubicBezTo>
                  <a:pt x="5403769" y="2210540"/>
                  <a:pt x="5394594" y="2215126"/>
                  <a:pt x="5385420" y="2217419"/>
                </a:cubicBezTo>
                <a:cubicBezTo>
                  <a:pt x="5387714" y="2215126"/>
                  <a:pt x="5385420" y="2215126"/>
                  <a:pt x="5387714" y="2215126"/>
                </a:cubicBezTo>
                <a:cubicBezTo>
                  <a:pt x="5387714" y="2212833"/>
                  <a:pt x="5387714" y="2212833"/>
                  <a:pt x="5390008" y="2212833"/>
                </a:cubicBezTo>
                <a:cubicBezTo>
                  <a:pt x="5385420" y="2212833"/>
                  <a:pt x="5383126" y="2215126"/>
                  <a:pt x="5380832" y="2217419"/>
                </a:cubicBezTo>
                <a:cubicBezTo>
                  <a:pt x="5380832" y="2217419"/>
                  <a:pt x="5380832" y="2215126"/>
                  <a:pt x="5380832" y="2215126"/>
                </a:cubicBezTo>
                <a:cubicBezTo>
                  <a:pt x="5380832" y="2215126"/>
                  <a:pt x="5378538" y="2215126"/>
                  <a:pt x="5378538" y="2215126"/>
                </a:cubicBezTo>
                <a:cubicBezTo>
                  <a:pt x="5373952" y="2217419"/>
                  <a:pt x="5376246" y="2215126"/>
                  <a:pt x="5373952" y="2219711"/>
                </a:cubicBezTo>
                <a:cubicBezTo>
                  <a:pt x="5369364" y="2219711"/>
                  <a:pt x="5364777" y="2219711"/>
                  <a:pt x="5360190" y="2222006"/>
                </a:cubicBezTo>
                <a:cubicBezTo>
                  <a:pt x="5362484" y="2219711"/>
                  <a:pt x="5364777" y="2217419"/>
                  <a:pt x="5367070" y="2215126"/>
                </a:cubicBezTo>
                <a:cubicBezTo>
                  <a:pt x="5364777" y="2217419"/>
                  <a:pt x="5360190" y="2219711"/>
                  <a:pt x="5357896" y="2222006"/>
                </a:cubicBezTo>
                <a:cubicBezTo>
                  <a:pt x="5355603" y="2222006"/>
                  <a:pt x="5353309" y="2222006"/>
                  <a:pt x="5348722" y="2222006"/>
                </a:cubicBezTo>
                <a:cubicBezTo>
                  <a:pt x="5351015" y="2222006"/>
                  <a:pt x="5339548" y="2226591"/>
                  <a:pt x="5332666" y="2226591"/>
                </a:cubicBezTo>
                <a:cubicBezTo>
                  <a:pt x="5332666" y="2226591"/>
                  <a:pt x="5332666" y="2226591"/>
                  <a:pt x="5332666" y="2228884"/>
                </a:cubicBezTo>
                <a:lnTo>
                  <a:pt x="5325786" y="2228884"/>
                </a:lnTo>
                <a:lnTo>
                  <a:pt x="5318904" y="2233471"/>
                </a:lnTo>
                <a:cubicBezTo>
                  <a:pt x="5321198" y="2231176"/>
                  <a:pt x="5323492" y="2228884"/>
                  <a:pt x="5325786" y="2226591"/>
                </a:cubicBezTo>
                <a:cubicBezTo>
                  <a:pt x="5323492" y="2226591"/>
                  <a:pt x="5323492" y="2226591"/>
                  <a:pt x="5321198" y="2224298"/>
                </a:cubicBezTo>
                <a:cubicBezTo>
                  <a:pt x="5316610" y="2228884"/>
                  <a:pt x="5293675" y="2235763"/>
                  <a:pt x="5289088" y="2233471"/>
                </a:cubicBezTo>
                <a:cubicBezTo>
                  <a:pt x="5291381" y="2233471"/>
                  <a:pt x="5291381" y="2235763"/>
                  <a:pt x="5291381" y="2235763"/>
                </a:cubicBezTo>
                <a:cubicBezTo>
                  <a:pt x="5284500" y="2238055"/>
                  <a:pt x="5259270" y="2244936"/>
                  <a:pt x="5240921" y="2247229"/>
                </a:cubicBezTo>
                <a:cubicBezTo>
                  <a:pt x="5229453" y="2254108"/>
                  <a:pt x="5217985" y="2260988"/>
                  <a:pt x="5209384" y="2266434"/>
                </a:cubicBezTo>
                <a:lnTo>
                  <a:pt x="5204277" y="2270212"/>
                </a:lnTo>
                <a:lnTo>
                  <a:pt x="5204224" y="2270159"/>
                </a:lnTo>
                <a:cubicBezTo>
                  <a:pt x="5199637" y="2272453"/>
                  <a:pt x="5197343" y="2274746"/>
                  <a:pt x="5195049" y="2277039"/>
                </a:cubicBezTo>
                <a:lnTo>
                  <a:pt x="5204277" y="2270212"/>
                </a:lnTo>
                <a:lnTo>
                  <a:pt x="5206518" y="2272453"/>
                </a:lnTo>
                <a:cubicBezTo>
                  <a:pt x="5199637" y="2279332"/>
                  <a:pt x="5188168" y="2286212"/>
                  <a:pt x="5176700" y="2290798"/>
                </a:cubicBezTo>
                <a:cubicBezTo>
                  <a:pt x="5176700" y="2293090"/>
                  <a:pt x="5176700" y="2293090"/>
                  <a:pt x="5176700" y="2293090"/>
                </a:cubicBezTo>
                <a:cubicBezTo>
                  <a:pt x="5174406" y="2293090"/>
                  <a:pt x="5172114" y="2295383"/>
                  <a:pt x="5169820" y="2295383"/>
                </a:cubicBezTo>
                <a:lnTo>
                  <a:pt x="5156058" y="2302263"/>
                </a:lnTo>
                <a:lnTo>
                  <a:pt x="5156058" y="2304556"/>
                </a:lnTo>
                <a:cubicBezTo>
                  <a:pt x="5178420" y="2292517"/>
                  <a:pt x="5205944" y="2277899"/>
                  <a:pt x="5221210" y="2271342"/>
                </a:cubicBezTo>
                <a:lnTo>
                  <a:pt x="5226888" y="2269470"/>
                </a:lnTo>
                <a:lnTo>
                  <a:pt x="5227160" y="2272453"/>
                </a:lnTo>
                <a:lnTo>
                  <a:pt x="5232894" y="2269012"/>
                </a:lnTo>
                <a:lnTo>
                  <a:pt x="5220278" y="2277039"/>
                </a:lnTo>
                <a:cubicBezTo>
                  <a:pt x="5220278" y="2274746"/>
                  <a:pt x="5220278" y="2274746"/>
                  <a:pt x="5220278" y="2274746"/>
                </a:cubicBezTo>
                <a:cubicBezTo>
                  <a:pt x="5213398" y="2279332"/>
                  <a:pt x="5140002" y="2316022"/>
                  <a:pt x="5133121" y="2320607"/>
                </a:cubicBezTo>
                <a:cubicBezTo>
                  <a:pt x="5137709" y="2320607"/>
                  <a:pt x="5142296" y="2318315"/>
                  <a:pt x="5146883" y="2318315"/>
                </a:cubicBezTo>
                <a:cubicBezTo>
                  <a:pt x="5160644" y="2311435"/>
                  <a:pt x="5174406" y="2302263"/>
                  <a:pt x="5188168" y="2295383"/>
                </a:cubicBezTo>
                <a:cubicBezTo>
                  <a:pt x="5185875" y="2295383"/>
                  <a:pt x="5185875" y="2297677"/>
                  <a:pt x="5185875" y="2297677"/>
                </a:cubicBezTo>
                <a:cubicBezTo>
                  <a:pt x="5188168" y="2297677"/>
                  <a:pt x="5188168" y="2297677"/>
                  <a:pt x="5188168" y="2297677"/>
                </a:cubicBezTo>
                <a:cubicBezTo>
                  <a:pt x="5176700" y="2306848"/>
                  <a:pt x="5165232" y="2311435"/>
                  <a:pt x="5156058" y="2316022"/>
                </a:cubicBezTo>
                <a:cubicBezTo>
                  <a:pt x="5167526" y="2313728"/>
                  <a:pt x="5162938" y="2318315"/>
                  <a:pt x="5172114" y="2316022"/>
                </a:cubicBezTo>
                <a:cubicBezTo>
                  <a:pt x="5172114" y="2316022"/>
                  <a:pt x="5172114" y="2316022"/>
                  <a:pt x="5172114" y="2318315"/>
                </a:cubicBezTo>
                <a:cubicBezTo>
                  <a:pt x="5172114" y="2318315"/>
                  <a:pt x="5174406" y="2318315"/>
                  <a:pt x="5174406" y="2320607"/>
                </a:cubicBezTo>
                <a:cubicBezTo>
                  <a:pt x="5174406" y="2318315"/>
                  <a:pt x="5174406" y="2318315"/>
                  <a:pt x="5176700" y="2316022"/>
                </a:cubicBezTo>
                <a:cubicBezTo>
                  <a:pt x="5181288" y="2316022"/>
                  <a:pt x="5183581" y="2313728"/>
                  <a:pt x="5188168" y="2311435"/>
                </a:cubicBezTo>
                <a:cubicBezTo>
                  <a:pt x="5188168" y="2313728"/>
                  <a:pt x="5185875" y="2316022"/>
                  <a:pt x="5185875" y="2318315"/>
                </a:cubicBezTo>
                <a:lnTo>
                  <a:pt x="5188727" y="2315463"/>
                </a:lnTo>
                <a:lnTo>
                  <a:pt x="5190462" y="2313728"/>
                </a:lnTo>
                <a:cubicBezTo>
                  <a:pt x="5192756" y="2313728"/>
                  <a:pt x="5192756" y="2313728"/>
                  <a:pt x="5195049" y="2311435"/>
                </a:cubicBezTo>
                <a:cubicBezTo>
                  <a:pt x="5195049" y="2311435"/>
                  <a:pt x="5197343" y="2311435"/>
                  <a:pt x="5197343" y="2311435"/>
                </a:cubicBezTo>
                <a:cubicBezTo>
                  <a:pt x="5199637" y="2309143"/>
                  <a:pt x="5204224" y="2306848"/>
                  <a:pt x="5211104" y="2306848"/>
                </a:cubicBezTo>
                <a:cubicBezTo>
                  <a:pt x="5208810" y="2306848"/>
                  <a:pt x="5206518" y="2309143"/>
                  <a:pt x="5204224" y="2311435"/>
                </a:cubicBezTo>
                <a:cubicBezTo>
                  <a:pt x="5201930" y="2311435"/>
                  <a:pt x="5201930" y="2311435"/>
                  <a:pt x="5199637" y="2311435"/>
                </a:cubicBezTo>
                <a:cubicBezTo>
                  <a:pt x="5201930" y="2313728"/>
                  <a:pt x="5201930" y="2313728"/>
                  <a:pt x="5204224" y="2313728"/>
                </a:cubicBezTo>
                <a:cubicBezTo>
                  <a:pt x="5250096" y="2290798"/>
                  <a:pt x="5289088" y="2270159"/>
                  <a:pt x="5291381" y="2270159"/>
                </a:cubicBezTo>
                <a:cubicBezTo>
                  <a:pt x="5277620" y="2279332"/>
                  <a:pt x="5252390" y="2295383"/>
                  <a:pt x="5243215" y="2299969"/>
                </a:cubicBezTo>
                <a:cubicBezTo>
                  <a:pt x="5243215" y="2297677"/>
                  <a:pt x="5245509" y="2297677"/>
                  <a:pt x="5245509" y="2295383"/>
                </a:cubicBezTo>
                <a:cubicBezTo>
                  <a:pt x="5236334" y="2299969"/>
                  <a:pt x="5231748" y="2302263"/>
                  <a:pt x="5227160" y="2306848"/>
                </a:cubicBezTo>
                <a:cubicBezTo>
                  <a:pt x="5229454" y="2306848"/>
                  <a:pt x="5231748" y="2304556"/>
                  <a:pt x="5234040" y="2304556"/>
                </a:cubicBezTo>
                <a:cubicBezTo>
                  <a:pt x="5224866" y="2306848"/>
                  <a:pt x="5215692" y="2311435"/>
                  <a:pt x="5206518" y="2316022"/>
                </a:cubicBezTo>
                <a:cubicBezTo>
                  <a:pt x="5206518" y="2316022"/>
                  <a:pt x="5208810" y="2316022"/>
                  <a:pt x="5208810" y="2316022"/>
                </a:cubicBezTo>
                <a:lnTo>
                  <a:pt x="5209222" y="2315849"/>
                </a:lnTo>
                <a:lnTo>
                  <a:pt x="5207268" y="2317802"/>
                </a:lnTo>
                <a:cubicBezTo>
                  <a:pt x="5207268" y="2317802"/>
                  <a:pt x="5204929" y="2317802"/>
                  <a:pt x="5204929" y="2320141"/>
                </a:cubicBezTo>
                <a:cubicBezTo>
                  <a:pt x="5204929" y="2320141"/>
                  <a:pt x="5202590" y="2320141"/>
                  <a:pt x="5202590" y="2322480"/>
                </a:cubicBezTo>
                <a:cubicBezTo>
                  <a:pt x="5204929" y="2320141"/>
                  <a:pt x="5207268" y="2317802"/>
                  <a:pt x="5209607" y="2317802"/>
                </a:cubicBezTo>
                <a:lnTo>
                  <a:pt x="5209607" y="2315685"/>
                </a:lnTo>
                <a:lnTo>
                  <a:pt x="5223719" y="2309717"/>
                </a:lnTo>
                <a:cubicBezTo>
                  <a:pt x="5228880" y="2308570"/>
                  <a:pt x="5234040" y="2307995"/>
                  <a:pt x="5238628" y="2306848"/>
                </a:cubicBezTo>
                <a:cubicBezTo>
                  <a:pt x="5254684" y="2297677"/>
                  <a:pt x="5271312" y="2287930"/>
                  <a:pt x="5286794" y="2279904"/>
                </a:cubicBezTo>
                <a:lnTo>
                  <a:pt x="5318947" y="2266958"/>
                </a:lnTo>
                <a:lnTo>
                  <a:pt x="5315787" y="2269515"/>
                </a:lnTo>
                <a:cubicBezTo>
                  <a:pt x="5304714" y="2277899"/>
                  <a:pt x="5286220" y="2290798"/>
                  <a:pt x="5284500" y="2290798"/>
                </a:cubicBezTo>
                <a:cubicBezTo>
                  <a:pt x="5286794" y="2290798"/>
                  <a:pt x="5289088" y="2290798"/>
                  <a:pt x="5291381" y="2288505"/>
                </a:cubicBezTo>
                <a:cubicBezTo>
                  <a:pt x="5293675" y="2286212"/>
                  <a:pt x="5295968" y="2286212"/>
                  <a:pt x="5298262" y="2283918"/>
                </a:cubicBezTo>
                <a:cubicBezTo>
                  <a:pt x="5298262" y="2283918"/>
                  <a:pt x="5295968" y="2286212"/>
                  <a:pt x="5295968" y="2286212"/>
                </a:cubicBezTo>
                <a:cubicBezTo>
                  <a:pt x="5302849" y="2283918"/>
                  <a:pt x="5309730" y="2279332"/>
                  <a:pt x="5316610" y="2277039"/>
                </a:cubicBezTo>
                <a:cubicBezTo>
                  <a:pt x="5312024" y="2279332"/>
                  <a:pt x="5309730" y="2281625"/>
                  <a:pt x="5307437" y="2281625"/>
                </a:cubicBezTo>
                <a:cubicBezTo>
                  <a:pt x="5314318" y="2281625"/>
                  <a:pt x="5321198" y="2279332"/>
                  <a:pt x="5325786" y="2277039"/>
                </a:cubicBezTo>
                <a:cubicBezTo>
                  <a:pt x="5323492" y="2279332"/>
                  <a:pt x="5321198" y="2281625"/>
                  <a:pt x="5318904" y="2281625"/>
                </a:cubicBezTo>
                <a:cubicBezTo>
                  <a:pt x="5321198" y="2281625"/>
                  <a:pt x="5321198" y="2281625"/>
                  <a:pt x="5323492" y="2281625"/>
                </a:cubicBezTo>
                <a:cubicBezTo>
                  <a:pt x="5305143" y="2290798"/>
                  <a:pt x="5284500" y="2299969"/>
                  <a:pt x="5266152" y="2309143"/>
                </a:cubicBezTo>
                <a:cubicBezTo>
                  <a:pt x="5268444" y="2309143"/>
                  <a:pt x="5273032" y="2311435"/>
                  <a:pt x="5275326" y="2309143"/>
                </a:cubicBezTo>
                <a:lnTo>
                  <a:pt x="5273319" y="2315162"/>
                </a:lnTo>
                <a:lnTo>
                  <a:pt x="5270738" y="2316022"/>
                </a:lnTo>
                <a:cubicBezTo>
                  <a:pt x="5270738" y="2316022"/>
                  <a:pt x="5273032" y="2316022"/>
                  <a:pt x="5273032" y="2316022"/>
                </a:cubicBezTo>
                <a:lnTo>
                  <a:pt x="5273319" y="2315162"/>
                </a:lnTo>
                <a:lnTo>
                  <a:pt x="5274179" y="2314875"/>
                </a:lnTo>
                <a:cubicBezTo>
                  <a:pt x="5274179" y="2314875"/>
                  <a:pt x="5274179" y="2314875"/>
                  <a:pt x="5277620" y="2313728"/>
                </a:cubicBezTo>
                <a:cubicBezTo>
                  <a:pt x="5282206" y="2311435"/>
                  <a:pt x="5286794" y="2309143"/>
                  <a:pt x="5289088" y="2306848"/>
                </a:cubicBezTo>
                <a:cubicBezTo>
                  <a:pt x="5291381" y="2304556"/>
                  <a:pt x="5293675" y="2302263"/>
                  <a:pt x="5293675" y="2299969"/>
                </a:cubicBezTo>
                <a:cubicBezTo>
                  <a:pt x="5305143" y="2302263"/>
                  <a:pt x="5328080" y="2283918"/>
                  <a:pt x="5339548" y="2279332"/>
                </a:cubicBezTo>
                <a:cubicBezTo>
                  <a:pt x="5337254" y="2281625"/>
                  <a:pt x="5337254" y="2283918"/>
                  <a:pt x="5334960" y="2286212"/>
                </a:cubicBezTo>
                <a:lnTo>
                  <a:pt x="5308455" y="2298441"/>
                </a:lnTo>
                <a:lnTo>
                  <a:pt x="5309730" y="2297677"/>
                </a:lnTo>
                <a:cubicBezTo>
                  <a:pt x="5309730" y="2297677"/>
                  <a:pt x="5307437" y="2297677"/>
                  <a:pt x="5305143" y="2299969"/>
                </a:cubicBezTo>
                <a:lnTo>
                  <a:pt x="5308455" y="2298441"/>
                </a:lnTo>
                <a:lnTo>
                  <a:pt x="5298262" y="2304556"/>
                </a:lnTo>
                <a:cubicBezTo>
                  <a:pt x="5300556" y="2304556"/>
                  <a:pt x="5300556" y="2304556"/>
                  <a:pt x="5302849" y="2304556"/>
                </a:cubicBezTo>
                <a:cubicBezTo>
                  <a:pt x="5295968" y="2309143"/>
                  <a:pt x="5286794" y="2313728"/>
                  <a:pt x="5277620" y="2316022"/>
                </a:cubicBezTo>
                <a:cubicBezTo>
                  <a:pt x="5277620" y="2318315"/>
                  <a:pt x="5277620" y="2318315"/>
                  <a:pt x="5284500" y="2318315"/>
                </a:cubicBezTo>
                <a:lnTo>
                  <a:pt x="5277620" y="2321754"/>
                </a:lnTo>
                <a:lnTo>
                  <a:pt x="5277620" y="2320607"/>
                </a:lnTo>
                <a:cubicBezTo>
                  <a:pt x="5275326" y="2322900"/>
                  <a:pt x="5275326" y="2322900"/>
                  <a:pt x="5275326" y="2322900"/>
                </a:cubicBezTo>
                <a:lnTo>
                  <a:pt x="5277620" y="2321754"/>
                </a:lnTo>
                <a:lnTo>
                  <a:pt x="5277620" y="2322900"/>
                </a:lnTo>
                <a:cubicBezTo>
                  <a:pt x="5279914" y="2320607"/>
                  <a:pt x="5284500" y="2320607"/>
                  <a:pt x="5286794" y="2318315"/>
                </a:cubicBezTo>
                <a:cubicBezTo>
                  <a:pt x="5289088" y="2318315"/>
                  <a:pt x="5289088" y="2320607"/>
                  <a:pt x="5289088" y="2322900"/>
                </a:cubicBezTo>
                <a:cubicBezTo>
                  <a:pt x="5298262" y="2318315"/>
                  <a:pt x="5307437" y="2316022"/>
                  <a:pt x="5316610" y="2311435"/>
                </a:cubicBezTo>
                <a:cubicBezTo>
                  <a:pt x="5314318" y="2309143"/>
                  <a:pt x="5323492" y="2306848"/>
                  <a:pt x="5328080" y="2302263"/>
                </a:cubicBezTo>
                <a:cubicBezTo>
                  <a:pt x="5328080" y="2302263"/>
                  <a:pt x="5330372" y="2302263"/>
                  <a:pt x="5330372" y="2302263"/>
                </a:cubicBezTo>
                <a:cubicBezTo>
                  <a:pt x="5330372" y="2304556"/>
                  <a:pt x="5328080" y="2304556"/>
                  <a:pt x="5328080" y="2304556"/>
                </a:cubicBezTo>
                <a:cubicBezTo>
                  <a:pt x="5328080" y="2304556"/>
                  <a:pt x="5328080" y="2306848"/>
                  <a:pt x="5328080" y="2306848"/>
                </a:cubicBezTo>
                <a:cubicBezTo>
                  <a:pt x="5330372" y="2304556"/>
                  <a:pt x="5334960" y="2302263"/>
                  <a:pt x="5337254" y="2299969"/>
                </a:cubicBezTo>
                <a:cubicBezTo>
                  <a:pt x="5334960" y="2302263"/>
                  <a:pt x="5334960" y="2304556"/>
                  <a:pt x="5337254" y="2304556"/>
                </a:cubicBezTo>
                <a:cubicBezTo>
                  <a:pt x="5321198" y="2311435"/>
                  <a:pt x="5307437" y="2318315"/>
                  <a:pt x="5291381" y="2325193"/>
                </a:cubicBezTo>
                <a:cubicBezTo>
                  <a:pt x="5289088" y="2325193"/>
                  <a:pt x="5289088" y="2325193"/>
                  <a:pt x="5286794" y="2325193"/>
                </a:cubicBezTo>
                <a:cubicBezTo>
                  <a:pt x="5286794" y="2325193"/>
                  <a:pt x="5286794" y="2325193"/>
                  <a:pt x="5286794" y="2327486"/>
                </a:cubicBezTo>
                <a:cubicBezTo>
                  <a:pt x="5289088" y="2325193"/>
                  <a:pt x="5289088" y="2325193"/>
                  <a:pt x="5291381" y="2325193"/>
                </a:cubicBezTo>
                <a:cubicBezTo>
                  <a:pt x="5282206" y="2336658"/>
                  <a:pt x="5295968" y="2336658"/>
                  <a:pt x="5286794" y="2350418"/>
                </a:cubicBezTo>
                <a:cubicBezTo>
                  <a:pt x="5298262" y="2345831"/>
                  <a:pt x="5307437" y="2341245"/>
                  <a:pt x="5316610" y="2338953"/>
                </a:cubicBezTo>
                <a:cubicBezTo>
                  <a:pt x="5312024" y="2341245"/>
                  <a:pt x="5307437" y="2343538"/>
                  <a:pt x="5302849" y="2345831"/>
                </a:cubicBezTo>
                <a:cubicBezTo>
                  <a:pt x="5314318" y="2341245"/>
                  <a:pt x="5325786" y="2338953"/>
                  <a:pt x="5334960" y="2334366"/>
                </a:cubicBezTo>
                <a:cubicBezTo>
                  <a:pt x="5332666" y="2336658"/>
                  <a:pt x="5330372" y="2336658"/>
                  <a:pt x="5328080" y="2338953"/>
                </a:cubicBezTo>
                <a:cubicBezTo>
                  <a:pt x="5334960" y="2334366"/>
                  <a:pt x="5341841" y="2332073"/>
                  <a:pt x="5348722" y="2329780"/>
                </a:cubicBezTo>
                <a:cubicBezTo>
                  <a:pt x="5346428" y="2329780"/>
                  <a:pt x="5346428" y="2332073"/>
                  <a:pt x="5344134" y="2332073"/>
                </a:cubicBezTo>
                <a:cubicBezTo>
                  <a:pt x="5346428" y="2332073"/>
                  <a:pt x="5346428" y="2332073"/>
                  <a:pt x="5348722" y="2332073"/>
                </a:cubicBezTo>
                <a:cubicBezTo>
                  <a:pt x="5341841" y="2334366"/>
                  <a:pt x="5332666" y="2338953"/>
                  <a:pt x="5325786" y="2341245"/>
                </a:cubicBezTo>
                <a:cubicBezTo>
                  <a:pt x="5316610" y="2348124"/>
                  <a:pt x="5309730" y="2352711"/>
                  <a:pt x="5300556" y="2359590"/>
                </a:cubicBezTo>
                <a:lnTo>
                  <a:pt x="5271220" y="2373127"/>
                </a:lnTo>
                <a:lnTo>
                  <a:pt x="5273032" y="2371055"/>
                </a:lnTo>
                <a:cubicBezTo>
                  <a:pt x="5273032" y="2368762"/>
                  <a:pt x="5275326" y="2368762"/>
                  <a:pt x="5277620" y="2368762"/>
                </a:cubicBezTo>
                <a:cubicBezTo>
                  <a:pt x="5275326" y="2368762"/>
                  <a:pt x="5273032" y="2371055"/>
                  <a:pt x="5270738" y="2371055"/>
                </a:cubicBezTo>
                <a:cubicBezTo>
                  <a:pt x="5270738" y="2373349"/>
                  <a:pt x="5270738" y="2373349"/>
                  <a:pt x="5270738" y="2373349"/>
                </a:cubicBezTo>
                <a:lnTo>
                  <a:pt x="5271220" y="2373127"/>
                </a:lnTo>
                <a:lnTo>
                  <a:pt x="5258762" y="2387361"/>
                </a:lnTo>
                <a:lnTo>
                  <a:pt x="5250096" y="2391694"/>
                </a:lnTo>
                <a:cubicBezTo>
                  <a:pt x="5250096" y="2391694"/>
                  <a:pt x="5252390" y="2389400"/>
                  <a:pt x="5252390" y="2387107"/>
                </a:cubicBezTo>
                <a:cubicBezTo>
                  <a:pt x="5250096" y="2389400"/>
                  <a:pt x="5247802" y="2391694"/>
                  <a:pt x="5247802" y="2391694"/>
                </a:cubicBezTo>
                <a:cubicBezTo>
                  <a:pt x="5247802" y="2393986"/>
                  <a:pt x="5250096" y="2393986"/>
                  <a:pt x="5250096" y="2393986"/>
                </a:cubicBezTo>
                <a:cubicBezTo>
                  <a:pt x="5245509" y="2393986"/>
                  <a:pt x="5247802" y="2393986"/>
                  <a:pt x="5243215" y="2396279"/>
                </a:cubicBezTo>
                <a:cubicBezTo>
                  <a:pt x="5243215" y="2396279"/>
                  <a:pt x="5243215" y="2396279"/>
                  <a:pt x="5240921" y="2396279"/>
                </a:cubicBezTo>
                <a:cubicBezTo>
                  <a:pt x="5245509" y="2391694"/>
                  <a:pt x="5252390" y="2384814"/>
                  <a:pt x="5259270" y="2377935"/>
                </a:cubicBezTo>
                <a:lnTo>
                  <a:pt x="5259844" y="2377362"/>
                </a:lnTo>
                <a:lnTo>
                  <a:pt x="5263858" y="2375642"/>
                </a:lnTo>
                <a:cubicBezTo>
                  <a:pt x="5263858" y="2375642"/>
                  <a:pt x="5261564" y="2375642"/>
                  <a:pt x="5261564" y="2375642"/>
                </a:cubicBezTo>
                <a:lnTo>
                  <a:pt x="5259844" y="2377362"/>
                </a:lnTo>
                <a:lnTo>
                  <a:pt x="5247802" y="2382521"/>
                </a:lnTo>
                <a:cubicBezTo>
                  <a:pt x="5245509" y="2384814"/>
                  <a:pt x="5240921" y="2387107"/>
                  <a:pt x="5238628" y="2389400"/>
                </a:cubicBezTo>
                <a:cubicBezTo>
                  <a:pt x="5238628" y="2389400"/>
                  <a:pt x="5236334" y="2389400"/>
                  <a:pt x="5236334" y="2389400"/>
                </a:cubicBezTo>
                <a:cubicBezTo>
                  <a:pt x="5236334" y="2393986"/>
                  <a:pt x="5224866" y="2396279"/>
                  <a:pt x="5217986" y="2400865"/>
                </a:cubicBezTo>
                <a:cubicBezTo>
                  <a:pt x="5217986" y="2400865"/>
                  <a:pt x="5217986" y="2403158"/>
                  <a:pt x="5220278" y="2403158"/>
                </a:cubicBezTo>
                <a:cubicBezTo>
                  <a:pt x="5215692" y="2403158"/>
                  <a:pt x="5213398" y="2405452"/>
                  <a:pt x="5211104" y="2407745"/>
                </a:cubicBezTo>
                <a:cubicBezTo>
                  <a:pt x="5211104" y="2407745"/>
                  <a:pt x="5213398" y="2407745"/>
                  <a:pt x="5213398" y="2407745"/>
                </a:cubicBezTo>
                <a:cubicBezTo>
                  <a:pt x="5213398" y="2407745"/>
                  <a:pt x="5211104" y="2407745"/>
                  <a:pt x="5211104" y="2410037"/>
                </a:cubicBezTo>
                <a:cubicBezTo>
                  <a:pt x="5213398" y="2410037"/>
                  <a:pt x="5213398" y="2410037"/>
                  <a:pt x="5215692" y="2410037"/>
                </a:cubicBezTo>
                <a:cubicBezTo>
                  <a:pt x="5215692" y="2410037"/>
                  <a:pt x="5217986" y="2407745"/>
                  <a:pt x="5217986" y="2407745"/>
                </a:cubicBezTo>
                <a:cubicBezTo>
                  <a:pt x="5217986" y="2407745"/>
                  <a:pt x="5215692" y="2407745"/>
                  <a:pt x="5215692" y="2407745"/>
                </a:cubicBezTo>
                <a:cubicBezTo>
                  <a:pt x="5220278" y="2405452"/>
                  <a:pt x="5220278" y="2407745"/>
                  <a:pt x="5224866" y="2403158"/>
                </a:cubicBezTo>
                <a:cubicBezTo>
                  <a:pt x="5224866" y="2403158"/>
                  <a:pt x="5224866" y="2405452"/>
                  <a:pt x="5224866" y="2405452"/>
                </a:cubicBezTo>
                <a:cubicBezTo>
                  <a:pt x="5227160" y="2405452"/>
                  <a:pt x="5229454" y="2403158"/>
                  <a:pt x="5231748" y="2400865"/>
                </a:cubicBezTo>
                <a:cubicBezTo>
                  <a:pt x="5231748" y="2400865"/>
                  <a:pt x="5231748" y="2400865"/>
                  <a:pt x="5234040" y="2400865"/>
                </a:cubicBezTo>
                <a:lnTo>
                  <a:pt x="5232536" y="2403872"/>
                </a:lnTo>
                <a:lnTo>
                  <a:pt x="5231748" y="2405452"/>
                </a:lnTo>
                <a:lnTo>
                  <a:pt x="5233470" y="2403872"/>
                </a:lnTo>
                <a:lnTo>
                  <a:pt x="5235187" y="2402299"/>
                </a:lnTo>
                <a:cubicBezTo>
                  <a:pt x="5235760" y="2402012"/>
                  <a:pt x="5236334" y="2402012"/>
                  <a:pt x="5238628" y="2400865"/>
                </a:cubicBezTo>
                <a:lnTo>
                  <a:pt x="5239256" y="2399609"/>
                </a:lnTo>
                <a:lnTo>
                  <a:pt x="5242711" y="2398572"/>
                </a:lnTo>
                <a:lnTo>
                  <a:pt x="5243215" y="2398572"/>
                </a:lnTo>
                <a:lnTo>
                  <a:pt x="5245002" y="2397885"/>
                </a:lnTo>
                <a:lnTo>
                  <a:pt x="5246094" y="2397558"/>
                </a:lnTo>
                <a:lnTo>
                  <a:pt x="5246094" y="2397465"/>
                </a:lnTo>
                <a:lnTo>
                  <a:pt x="5250669" y="2395706"/>
                </a:lnTo>
                <a:cubicBezTo>
                  <a:pt x="5251816" y="2395706"/>
                  <a:pt x="5252389" y="2396279"/>
                  <a:pt x="5254683" y="2396279"/>
                </a:cubicBezTo>
                <a:cubicBezTo>
                  <a:pt x="5254683" y="2396279"/>
                  <a:pt x="5256977" y="2393986"/>
                  <a:pt x="5259270" y="2393986"/>
                </a:cubicBezTo>
                <a:cubicBezTo>
                  <a:pt x="5259270" y="2393986"/>
                  <a:pt x="5256977" y="2393986"/>
                  <a:pt x="5256977" y="2393986"/>
                </a:cubicBezTo>
                <a:cubicBezTo>
                  <a:pt x="5259270" y="2393986"/>
                  <a:pt x="5259270" y="2393986"/>
                  <a:pt x="5259270" y="2391694"/>
                </a:cubicBezTo>
                <a:cubicBezTo>
                  <a:pt x="5261564" y="2391694"/>
                  <a:pt x="5261564" y="2391694"/>
                  <a:pt x="5263858" y="2389400"/>
                </a:cubicBezTo>
                <a:cubicBezTo>
                  <a:pt x="5266152" y="2389400"/>
                  <a:pt x="5266152" y="2389400"/>
                  <a:pt x="5266152" y="2389400"/>
                </a:cubicBezTo>
                <a:cubicBezTo>
                  <a:pt x="5266152" y="2389400"/>
                  <a:pt x="5266152" y="2389400"/>
                  <a:pt x="5266152" y="2391694"/>
                </a:cubicBezTo>
                <a:cubicBezTo>
                  <a:pt x="5268444" y="2389400"/>
                  <a:pt x="5270738" y="2389400"/>
                  <a:pt x="5273032" y="2387107"/>
                </a:cubicBezTo>
                <a:cubicBezTo>
                  <a:pt x="5273032" y="2387107"/>
                  <a:pt x="5275326" y="2387107"/>
                  <a:pt x="5275326" y="2389400"/>
                </a:cubicBezTo>
                <a:cubicBezTo>
                  <a:pt x="5268444" y="2391694"/>
                  <a:pt x="5266152" y="2393986"/>
                  <a:pt x="5266152" y="2396279"/>
                </a:cubicBezTo>
                <a:cubicBezTo>
                  <a:pt x="5263858" y="2396279"/>
                  <a:pt x="5261564" y="2396279"/>
                  <a:pt x="5259270" y="2396279"/>
                </a:cubicBezTo>
                <a:cubicBezTo>
                  <a:pt x="5261564" y="2396279"/>
                  <a:pt x="5263858" y="2393986"/>
                  <a:pt x="5263858" y="2393986"/>
                </a:cubicBezTo>
                <a:cubicBezTo>
                  <a:pt x="5261564" y="2393986"/>
                  <a:pt x="5259270" y="2396279"/>
                  <a:pt x="5256977" y="2396279"/>
                </a:cubicBezTo>
                <a:cubicBezTo>
                  <a:pt x="5256977" y="2398572"/>
                  <a:pt x="5256977" y="2400865"/>
                  <a:pt x="5254683" y="2400865"/>
                </a:cubicBezTo>
                <a:cubicBezTo>
                  <a:pt x="5252390" y="2403158"/>
                  <a:pt x="5252390" y="2405452"/>
                  <a:pt x="5250096" y="2407745"/>
                </a:cubicBezTo>
                <a:lnTo>
                  <a:pt x="5250096" y="2410037"/>
                </a:lnTo>
                <a:cubicBezTo>
                  <a:pt x="5247802" y="2407745"/>
                  <a:pt x="5245509" y="2407745"/>
                  <a:pt x="5245509" y="2407745"/>
                </a:cubicBezTo>
                <a:cubicBezTo>
                  <a:pt x="5245509" y="2407745"/>
                  <a:pt x="5243215" y="2410037"/>
                  <a:pt x="5243215" y="2410037"/>
                </a:cubicBezTo>
                <a:cubicBezTo>
                  <a:pt x="5243215" y="2412332"/>
                  <a:pt x="5245509" y="2414624"/>
                  <a:pt x="5245509" y="2416917"/>
                </a:cubicBezTo>
                <a:cubicBezTo>
                  <a:pt x="5243215" y="2416917"/>
                  <a:pt x="5240921" y="2414624"/>
                  <a:pt x="5240921" y="2414624"/>
                </a:cubicBezTo>
                <a:cubicBezTo>
                  <a:pt x="5238628" y="2419210"/>
                  <a:pt x="5234040" y="2421503"/>
                  <a:pt x="5231748" y="2423797"/>
                </a:cubicBezTo>
                <a:lnTo>
                  <a:pt x="5229454" y="2423797"/>
                </a:lnTo>
                <a:lnTo>
                  <a:pt x="5227160" y="2423797"/>
                </a:lnTo>
                <a:cubicBezTo>
                  <a:pt x="5227160" y="2423797"/>
                  <a:pt x="5224866" y="2423797"/>
                  <a:pt x="5224866" y="2423797"/>
                </a:cubicBezTo>
                <a:cubicBezTo>
                  <a:pt x="5222572" y="2426090"/>
                  <a:pt x="5227160" y="2426090"/>
                  <a:pt x="5220278" y="2430675"/>
                </a:cubicBezTo>
                <a:cubicBezTo>
                  <a:pt x="5222572" y="2428382"/>
                  <a:pt x="5220278" y="2428382"/>
                  <a:pt x="5215692" y="2430675"/>
                </a:cubicBezTo>
                <a:cubicBezTo>
                  <a:pt x="5213398" y="2435262"/>
                  <a:pt x="5213398" y="2432969"/>
                  <a:pt x="5208810" y="2435262"/>
                </a:cubicBezTo>
                <a:cubicBezTo>
                  <a:pt x="5213398" y="2435262"/>
                  <a:pt x="5213398" y="2435262"/>
                  <a:pt x="5213398" y="2437555"/>
                </a:cubicBezTo>
                <a:cubicBezTo>
                  <a:pt x="5211104" y="2439848"/>
                  <a:pt x="5215692" y="2437555"/>
                  <a:pt x="5211104" y="2439848"/>
                </a:cubicBezTo>
                <a:cubicBezTo>
                  <a:pt x="5204224" y="2442141"/>
                  <a:pt x="5206518" y="2439848"/>
                  <a:pt x="5204224" y="2442141"/>
                </a:cubicBezTo>
                <a:cubicBezTo>
                  <a:pt x="5201930" y="2442141"/>
                  <a:pt x="5199637" y="2439848"/>
                  <a:pt x="5197343" y="2439848"/>
                </a:cubicBezTo>
                <a:cubicBezTo>
                  <a:pt x="5197343" y="2439848"/>
                  <a:pt x="5195049" y="2439848"/>
                  <a:pt x="5195049" y="2439848"/>
                </a:cubicBezTo>
                <a:cubicBezTo>
                  <a:pt x="5195049" y="2439848"/>
                  <a:pt x="5192756" y="2442141"/>
                  <a:pt x="5192756" y="2442141"/>
                </a:cubicBezTo>
                <a:cubicBezTo>
                  <a:pt x="5195049" y="2442141"/>
                  <a:pt x="5195049" y="2442141"/>
                  <a:pt x="5195049" y="2442141"/>
                </a:cubicBezTo>
                <a:cubicBezTo>
                  <a:pt x="5195049" y="2442141"/>
                  <a:pt x="5195049" y="2439848"/>
                  <a:pt x="5195049" y="2439848"/>
                </a:cubicBezTo>
                <a:cubicBezTo>
                  <a:pt x="5197343" y="2442141"/>
                  <a:pt x="5199637" y="2442141"/>
                  <a:pt x="5201930" y="2444435"/>
                </a:cubicBezTo>
                <a:cubicBezTo>
                  <a:pt x="5199637" y="2444435"/>
                  <a:pt x="5199637" y="2444435"/>
                  <a:pt x="5197343" y="2446728"/>
                </a:cubicBezTo>
                <a:cubicBezTo>
                  <a:pt x="5197343" y="2444435"/>
                  <a:pt x="5197343" y="2444435"/>
                  <a:pt x="5195049" y="2444435"/>
                </a:cubicBezTo>
                <a:cubicBezTo>
                  <a:pt x="5195049" y="2446728"/>
                  <a:pt x="5195049" y="2449021"/>
                  <a:pt x="5195049" y="2451314"/>
                </a:cubicBezTo>
                <a:cubicBezTo>
                  <a:pt x="5199637" y="2449021"/>
                  <a:pt x="5197343" y="2449021"/>
                  <a:pt x="5199637" y="2449021"/>
                </a:cubicBezTo>
                <a:cubicBezTo>
                  <a:pt x="5201930" y="2446728"/>
                  <a:pt x="5197343" y="2449021"/>
                  <a:pt x="5201930" y="2446728"/>
                </a:cubicBezTo>
                <a:cubicBezTo>
                  <a:pt x="5204224" y="2444435"/>
                  <a:pt x="5206518" y="2444435"/>
                  <a:pt x="5208810" y="2442141"/>
                </a:cubicBezTo>
                <a:lnTo>
                  <a:pt x="5213398" y="2440265"/>
                </a:lnTo>
                <a:lnTo>
                  <a:pt x="5213398" y="2442141"/>
                </a:lnTo>
                <a:cubicBezTo>
                  <a:pt x="5213398" y="2442141"/>
                  <a:pt x="5213398" y="2444435"/>
                  <a:pt x="5213398" y="2444435"/>
                </a:cubicBezTo>
                <a:cubicBezTo>
                  <a:pt x="5211104" y="2444435"/>
                  <a:pt x="5211104" y="2444435"/>
                  <a:pt x="5211104" y="2446728"/>
                </a:cubicBezTo>
                <a:cubicBezTo>
                  <a:pt x="5206518" y="2446728"/>
                  <a:pt x="5204224" y="2449021"/>
                  <a:pt x="5199637" y="2451314"/>
                </a:cubicBezTo>
                <a:cubicBezTo>
                  <a:pt x="5201930" y="2451314"/>
                  <a:pt x="5201930" y="2451314"/>
                  <a:pt x="5204224" y="2451314"/>
                </a:cubicBezTo>
                <a:cubicBezTo>
                  <a:pt x="5206518" y="2449021"/>
                  <a:pt x="5208810" y="2449021"/>
                  <a:pt x="5211104" y="2449021"/>
                </a:cubicBezTo>
                <a:cubicBezTo>
                  <a:pt x="5211104" y="2449021"/>
                  <a:pt x="5211104" y="2449021"/>
                  <a:pt x="5211104" y="2451314"/>
                </a:cubicBezTo>
                <a:lnTo>
                  <a:pt x="5208810" y="2451314"/>
                </a:lnTo>
                <a:cubicBezTo>
                  <a:pt x="5206518" y="2453608"/>
                  <a:pt x="5204224" y="2453608"/>
                  <a:pt x="5201930" y="2455901"/>
                </a:cubicBezTo>
                <a:cubicBezTo>
                  <a:pt x="5201930" y="2455901"/>
                  <a:pt x="5201930" y="2455901"/>
                  <a:pt x="5199637" y="2455901"/>
                </a:cubicBezTo>
                <a:cubicBezTo>
                  <a:pt x="5195049" y="2460486"/>
                  <a:pt x="5199637" y="2458193"/>
                  <a:pt x="5195049" y="2460486"/>
                </a:cubicBezTo>
                <a:lnTo>
                  <a:pt x="5188168" y="2462779"/>
                </a:lnTo>
                <a:lnTo>
                  <a:pt x="5181288" y="2465072"/>
                </a:lnTo>
                <a:cubicBezTo>
                  <a:pt x="5178994" y="2465072"/>
                  <a:pt x="5178994" y="2467366"/>
                  <a:pt x="5174406" y="2467366"/>
                </a:cubicBezTo>
                <a:cubicBezTo>
                  <a:pt x="5174406" y="2467366"/>
                  <a:pt x="5174406" y="2469659"/>
                  <a:pt x="5174406" y="2469659"/>
                </a:cubicBezTo>
                <a:cubicBezTo>
                  <a:pt x="5178994" y="2467366"/>
                  <a:pt x="5183581" y="2465072"/>
                  <a:pt x="5188168" y="2462779"/>
                </a:cubicBezTo>
                <a:cubicBezTo>
                  <a:pt x="5188168" y="2465072"/>
                  <a:pt x="5190462" y="2465072"/>
                  <a:pt x="5190462" y="2465072"/>
                </a:cubicBezTo>
                <a:cubicBezTo>
                  <a:pt x="5188168" y="2465072"/>
                  <a:pt x="5188168" y="2467366"/>
                  <a:pt x="5188168" y="2467366"/>
                </a:cubicBezTo>
                <a:cubicBezTo>
                  <a:pt x="5185875" y="2467366"/>
                  <a:pt x="5185875" y="2467366"/>
                  <a:pt x="5183581" y="2467366"/>
                </a:cubicBezTo>
                <a:cubicBezTo>
                  <a:pt x="5183581" y="2469659"/>
                  <a:pt x="5183581" y="2469659"/>
                  <a:pt x="5183581" y="2469659"/>
                </a:cubicBezTo>
                <a:cubicBezTo>
                  <a:pt x="5183581" y="2469659"/>
                  <a:pt x="5181288" y="2469659"/>
                  <a:pt x="5181288" y="2469659"/>
                </a:cubicBezTo>
                <a:cubicBezTo>
                  <a:pt x="5181288" y="2469659"/>
                  <a:pt x="5181288" y="2469659"/>
                  <a:pt x="5178994" y="2469659"/>
                </a:cubicBezTo>
                <a:cubicBezTo>
                  <a:pt x="5176700" y="2471951"/>
                  <a:pt x="5174406" y="2471951"/>
                  <a:pt x="5174406" y="2471951"/>
                </a:cubicBezTo>
                <a:cubicBezTo>
                  <a:pt x="5174406" y="2471951"/>
                  <a:pt x="5176700" y="2471951"/>
                  <a:pt x="5176700" y="2471951"/>
                </a:cubicBezTo>
                <a:cubicBezTo>
                  <a:pt x="5183581" y="2474244"/>
                  <a:pt x="5197343" y="2474244"/>
                  <a:pt x="5181288" y="2485709"/>
                </a:cubicBezTo>
                <a:cubicBezTo>
                  <a:pt x="5190462" y="2483416"/>
                  <a:pt x="5199637" y="2481124"/>
                  <a:pt x="5206518" y="2476537"/>
                </a:cubicBezTo>
                <a:cubicBezTo>
                  <a:pt x="5206518" y="2478831"/>
                  <a:pt x="5208810" y="2478831"/>
                  <a:pt x="5208810" y="2481124"/>
                </a:cubicBezTo>
                <a:cubicBezTo>
                  <a:pt x="5208810" y="2481124"/>
                  <a:pt x="5208810" y="2481124"/>
                  <a:pt x="5211104" y="2481124"/>
                </a:cubicBezTo>
                <a:cubicBezTo>
                  <a:pt x="5204224" y="2483416"/>
                  <a:pt x="5197343" y="2483416"/>
                  <a:pt x="5192756" y="2485709"/>
                </a:cubicBezTo>
                <a:cubicBezTo>
                  <a:pt x="5199637" y="2488004"/>
                  <a:pt x="5206518" y="2490296"/>
                  <a:pt x="5220278" y="2483416"/>
                </a:cubicBezTo>
                <a:cubicBezTo>
                  <a:pt x="5215692" y="2488004"/>
                  <a:pt x="5215692" y="2488004"/>
                  <a:pt x="5208810" y="2492589"/>
                </a:cubicBezTo>
                <a:cubicBezTo>
                  <a:pt x="5204224" y="2490296"/>
                  <a:pt x="5199637" y="2490296"/>
                  <a:pt x="5195049" y="2490296"/>
                </a:cubicBezTo>
                <a:cubicBezTo>
                  <a:pt x="5195049" y="2494882"/>
                  <a:pt x="5192756" y="2497176"/>
                  <a:pt x="5190462" y="2501761"/>
                </a:cubicBezTo>
                <a:cubicBezTo>
                  <a:pt x="5190462" y="2501761"/>
                  <a:pt x="5190462" y="2499469"/>
                  <a:pt x="5188168" y="2499469"/>
                </a:cubicBezTo>
                <a:cubicBezTo>
                  <a:pt x="5188168" y="2504054"/>
                  <a:pt x="5190462" y="2501761"/>
                  <a:pt x="5185875" y="2504054"/>
                </a:cubicBezTo>
                <a:cubicBezTo>
                  <a:pt x="5185875" y="2506347"/>
                  <a:pt x="5185875" y="2506347"/>
                  <a:pt x="5185875" y="2506347"/>
                </a:cubicBezTo>
                <a:cubicBezTo>
                  <a:pt x="5185875" y="2506347"/>
                  <a:pt x="5185875" y="2506347"/>
                  <a:pt x="5188168" y="2506347"/>
                </a:cubicBezTo>
                <a:cubicBezTo>
                  <a:pt x="5188168" y="2504054"/>
                  <a:pt x="5188168" y="2506347"/>
                  <a:pt x="5190462" y="2504054"/>
                </a:cubicBezTo>
                <a:cubicBezTo>
                  <a:pt x="5192756" y="2504054"/>
                  <a:pt x="5192756" y="2504054"/>
                  <a:pt x="5195049" y="2504054"/>
                </a:cubicBezTo>
                <a:cubicBezTo>
                  <a:pt x="5192756" y="2506347"/>
                  <a:pt x="5192756" y="2506347"/>
                  <a:pt x="5195049" y="2506347"/>
                </a:cubicBezTo>
                <a:cubicBezTo>
                  <a:pt x="5195049" y="2506347"/>
                  <a:pt x="5192756" y="2506347"/>
                  <a:pt x="5192756" y="2508641"/>
                </a:cubicBezTo>
                <a:cubicBezTo>
                  <a:pt x="5195049" y="2508641"/>
                  <a:pt x="5197343" y="2510934"/>
                  <a:pt x="5201930" y="2508641"/>
                </a:cubicBezTo>
                <a:cubicBezTo>
                  <a:pt x="5201930" y="2510934"/>
                  <a:pt x="5201930" y="2510934"/>
                  <a:pt x="5201930" y="2510934"/>
                </a:cubicBezTo>
                <a:cubicBezTo>
                  <a:pt x="5199637" y="2513227"/>
                  <a:pt x="5197343" y="2513227"/>
                  <a:pt x="5192756" y="2515519"/>
                </a:cubicBezTo>
                <a:cubicBezTo>
                  <a:pt x="5197343" y="2515519"/>
                  <a:pt x="5199637" y="2513227"/>
                  <a:pt x="5204224" y="2513227"/>
                </a:cubicBezTo>
                <a:cubicBezTo>
                  <a:pt x="5201930" y="2515519"/>
                  <a:pt x="5197343" y="2517812"/>
                  <a:pt x="5195049" y="2520106"/>
                </a:cubicBezTo>
                <a:cubicBezTo>
                  <a:pt x="5197343" y="2520106"/>
                  <a:pt x="5197343" y="2517812"/>
                  <a:pt x="5199637" y="2517812"/>
                </a:cubicBezTo>
                <a:cubicBezTo>
                  <a:pt x="5195049" y="2520106"/>
                  <a:pt x="5192756" y="2524692"/>
                  <a:pt x="5188168" y="2526985"/>
                </a:cubicBezTo>
                <a:lnTo>
                  <a:pt x="5188168" y="2522399"/>
                </a:lnTo>
                <a:lnTo>
                  <a:pt x="5181288" y="2524692"/>
                </a:lnTo>
                <a:cubicBezTo>
                  <a:pt x="5178994" y="2524692"/>
                  <a:pt x="5178994" y="2526985"/>
                  <a:pt x="5176700" y="2526985"/>
                </a:cubicBezTo>
                <a:cubicBezTo>
                  <a:pt x="5176700" y="2526985"/>
                  <a:pt x="5176700" y="2526985"/>
                  <a:pt x="5178994" y="2526985"/>
                </a:cubicBezTo>
                <a:cubicBezTo>
                  <a:pt x="5178994" y="2526985"/>
                  <a:pt x="5178994" y="2526985"/>
                  <a:pt x="5181288" y="2526985"/>
                </a:cubicBezTo>
                <a:cubicBezTo>
                  <a:pt x="5181288" y="2526985"/>
                  <a:pt x="5178994" y="2529279"/>
                  <a:pt x="5178994" y="2529279"/>
                </a:cubicBezTo>
                <a:cubicBezTo>
                  <a:pt x="5178994" y="2529279"/>
                  <a:pt x="5176700" y="2529279"/>
                  <a:pt x="5176700" y="2531572"/>
                </a:cubicBezTo>
                <a:cubicBezTo>
                  <a:pt x="5178994" y="2529279"/>
                  <a:pt x="5183581" y="2529279"/>
                  <a:pt x="5185875" y="2529279"/>
                </a:cubicBezTo>
                <a:cubicBezTo>
                  <a:pt x="5183581" y="2529279"/>
                  <a:pt x="5181288" y="2531572"/>
                  <a:pt x="5178994" y="2533865"/>
                </a:cubicBezTo>
                <a:cubicBezTo>
                  <a:pt x="5181288" y="2533865"/>
                  <a:pt x="5183581" y="2531572"/>
                  <a:pt x="5185875" y="2531572"/>
                </a:cubicBezTo>
                <a:cubicBezTo>
                  <a:pt x="5183581" y="2533865"/>
                  <a:pt x="5181288" y="2533865"/>
                  <a:pt x="5176700" y="2536158"/>
                </a:cubicBezTo>
                <a:cubicBezTo>
                  <a:pt x="5178994" y="2536158"/>
                  <a:pt x="5178994" y="2536158"/>
                  <a:pt x="5178994" y="2536158"/>
                </a:cubicBezTo>
                <a:cubicBezTo>
                  <a:pt x="5178994" y="2536158"/>
                  <a:pt x="5178994" y="2536158"/>
                  <a:pt x="5181288" y="2536158"/>
                </a:cubicBezTo>
                <a:cubicBezTo>
                  <a:pt x="5183581" y="2533865"/>
                  <a:pt x="5181288" y="2536158"/>
                  <a:pt x="5188168" y="2533865"/>
                </a:cubicBezTo>
                <a:cubicBezTo>
                  <a:pt x="5188168" y="2536158"/>
                  <a:pt x="5185875" y="2536158"/>
                  <a:pt x="5183581" y="2536158"/>
                </a:cubicBezTo>
                <a:cubicBezTo>
                  <a:pt x="5188168" y="2536158"/>
                  <a:pt x="5192756" y="2533865"/>
                  <a:pt x="5195049" y="2531572"/>
                </a:cubicBezTo>
                <a:cubicBezTo>
                  <a:pt x="5192756" y="2531572"/>
                  <a:pt x="5190462" y="2531572"/>
                  <a:pt x="5185875" y="2531572"/>
                </a:cubicBezTo>
                <a:cubicBezTo>
                  <a:pt x="5199637" y="2526985"/>
                  <a:pt x="5195049" y="2529279"/>
                  <a:pt x="5204224" y="2524692"/>
                </a:cubicBezTo>
                <a:cubicBezTo>
                  <a:pt x="5204224" y="2524692"/>
                  <a:pt x="5206518" y="2524692"/>
                  <a:pt x="5206518" y="2524692"/>
                </a:cubicBezTo>
                <a:cubicBezTo>
                  <a:pt x="5204224" y="2526985"/>
                  <a:pt x="5201930" y="2529279"/>
                  <a:pt x="5201930" y="2531572"/>
                </a:cubicBezTo>
                <a:cubicBezTo>
                  <a:pt x="5206518" y="2526985"/>
                  <a:pt x="5201930" y="2531572"/>
                  <a:pt x="5206518" y="2529279"/>
                </a:cubicBezTo>
                <a:cubicBezTo>
                  <a:pt x="5206518" y="2526985"/>
                  <a:pt x="5206518" y="2526985"/>
                  <a:pt x="5206518" y="2526985"/>
                </a:cubicBezTo>
                <a:cubicBezTo>
                  <a:pt x="5208810" y="2524692"/>
                  <a:pt x="5213398" y="2524692"/>
                  <a:pt x="5215692" y="2522399"/>
                </a:cubicBezTo>
                <a:lnTo>
                  <a:pt x="5217986" y="2522399"/>
                </a:lnTo>
                <a:cubicBezTo>
                  <a:pt x="5215692" y="2524692"/>
                  <a:pt x="5213398" y="2524692"/>
                  <a:pt x="5213398" y="2524692"/>
                </a:cubicBezTo>
                <a:cubicBezTo>
                  <a:pt x="5208810" y="2526985"/>
                  <a:pt x="5206518" y="2529279"/>
                  <a:pt x="5204224" y="2531572"/>
                </a:cubicBezTo>
                <a:cubicBezTo>
                  <a:pt x="5204224" y="2531572"/>
                  <a:pt x="5204224" y="2531572"/>
                  <a:pt x="5206518" y="2531572"/>
                </a:cubicBezTo>
                <a:cubicBezTo>
                  <a:pt x="5213398" y="2529279"/>
                  <a:pt x="5215692" y="2526985"/>
                  <a:pt x="5217986" y="2526985"/>
                </a:cubicBezTo>
                <a:cubicBezTo>
                  <a:pt x="5222572" y="2526985"/>
                  <a:pt x="5227160" y="2524692"/>
                  <a:pt x="5231748" y="2522399"/>
                </a:cubicBezTo>
                <a:cubicBezTo>
                  <a:pt x="5234040" y="2522399"/>
                  <a:pt x="5234040" y="2522399"/>
                  <a:pt x="5234040" y="2522399"/>
                </a:cubicBezTo>
                <a:cubicBezTo>
                  <a:pt x="5234040" y="2524692"/>
                  <a:pt x="5231748" y="2524692"/>
                  <a:pt x="5231748" y="2524692"/>
                </a:cubicBezTo>
                <a:cubicBezTo>
                  <a:pt x="5245509" y="2520106"/>
                  <a:pt x="5270738" y="2506347"/>
                  <a:pt x="5279914" y="2506347"/>
                </a:cubicBezTo>
                <a:cubicBezTo>
                  <a:pt x="5277620" y="2506347"/>
                  <a:pt x="5277620" y="2506347"/>
                  <a:pt x="5277620" y="2508641"/>
                </a:cubicBezTo>
                <a:cubicBezTo>
                  <a:pt x="5284500" y="2504054"/>
                  <a:pt x="5289088" y="2501761"/>
                  <a:pt x="5295968" y="2499469"/>
                </a:cubicBezTo>
                <a:cubicBezTo>
                  <a:pt x="5291381" y="2501761"/>
                  <a:pt x="5284500" y="2506347"/>
                  <a:pt x="5279914" y="2510934"/>
                </a:cubicBezTo>
                <a:cubicBezTo>
                  <a:pt x="5293675" y="2504054"/>
                  <a:pt x="5307437" y="2499469"/>
                  <a:pt x="5321198" y="2494882"/>
                </a:cubicBezTo>
                <a:cubicBezTo>
                  <a:pt x="5312024" y="2499469"/>
                  <a:pt x="5305143" y="2501761"/>
                  <a:pt x="5295968" y="2506347"/>
                </a:cubicBezTo>
                <a:cubicBezTo>
                  <a:pt x="5298262" y="2506347"/>
                  <a:pt x="5300556" y="2506347"/>
                  <a:pt x="5300556" y="2506347"/>
                </a:cubicBezTo>
                <a:cubicBezTo>
                  <a:pt x="5293675" y="2510934"/>
                  <a:pt x="5286794" y="2515519"/>
                  <a:pt x="5279914" y="2520106"/>
                </a:cubicBezTo>
                <a:cubicBezTo>
                  <a:pt x="5282206" y="2517812"/>
                  <a:pt x="5286794" y="2517812"/>
                  <a:pt x="5289088" y="2515519"/>
                </a:cubicBezTo>
                <a:cubicBezTo>
                  <a:pt x="5282206" y="2520106"/>
                  <a:pt x="5273032" y="2524692"/>
                  <a:pt x="5263858" y="2529279"/>
                </a:cubicBezTo>
                <a:cubicBezTo>
                  <a:pt x="5273032" y="2526985"/>
                  <a:pt x="5279914" y="2524692"/>
                  <a:pt x="5289088" y="2520106"/>
                </a:cubicBezTo>
                <a:cubicBezTo>
                  <a:pt x="5289088" y="2520106"/>
                  <a:pt x="5291381" y="2520106"/>
                  <a:pt x="5291381" y="2522399"/>
                </a:cubicBezTo>
                <a:cubicBezTo>
                  <a:pt x="5291381" y="2522399"/>
                  <a:pt x="5289088" y="2522399"/>
                  <a:pt x="5289088" y="2522399"/>
                </a:cubicBezTo>
                <a:cubicBezTo>
                  <a:pt x="5289088" y="2522399"/>
                  <a:pt x="5286794" y="2524692"/>
                  <a:pt x="5286794" y="2524692"/>
                </a:cubicBezTo>
                <a:cubicBezTo>
                  <a:pt x="5291381" y="2522399"/>
                  <a:pt x="5298262" y="2520106"/>
                  <a:pt x="5298262" y="2520106"/>
                </a:cubicBezTo>
                <a:cubicBezTo>
                  <a:pt x="5298262" y="2522399"/>
                  <a:pt x="5298262" y="2522399"/>
                  <a:pt x="5298262" y="2522399"/>
                </a:cubicBezTo>
                <a:cubicBezTo>
                  <a:pt x="5295968" y="2524692"/>
                  <a:pt x="5293675" y="2526985"/>
                  <a:pt x="5291381" y="2526985"/>
                </a:cubicBezTo>
                <a:cubicBezTo>
                  <a:pt x="5291381" y="2529279"/>
                  <a:pt x="5291381" y="2529279"/>
                  <a:pt x="5293675" y="2531572"/>
                </a:cubicBezTo>
                <a:cubicBezTo>
                  <a:pt x="5295968" y="2526985"/>
                  <a:pt x="5305143" y="2526985"/>
                  <a:pt x="5302849" y="2529279"/>
                </a:cubicBezTo>
                <a:cubicBezTo>
                  <a:pt x="5305143" y="2529279"/>
                  <a:pt x="5305143" y="2526985"/>
                  <a:pt x="5307437" y="2526985"/>
                </a:cubicBezTo>
                <a:cubicBezTo>
                  <a:pt x="5305143" y="2526985"/>
                  <a:pt x="5302849" y="2526985"/>
                  <a:pt x="5300556" y="2526985"/>
                </a:cubicBezTo>
                <a:cubicBezTo>
                  <a:pt x="5309730" y="2524692"/>
                  <a:pt x="5314318" y="2522399"/>
                  <a:pt x="5318904" y="2522399"/>
                </a:cubicBezTo>
                <a:lnTo>
                  <a:pt x="5321198" y="2522399"/>
                </a:lnTo>
                <a:cubicBezTo>
                  <a:pt x="5323492" y="2520106"/>
                  <a:pt x="5325786" y="2520106"/>
                  <a:pt x="5328080" y="2520106"/>
                </a:cubicBezTo>
                <a:cubicBezTo>
                  <a:pt x="5321198" y="2524692"/>
                  <a:pt x="5314318" y="2526985"/>
                  <a:pt x="5307437" y="2531572"/>
                </a:cubicBezTo>
                <a:cubicBezTo>
                  <a:pt x="5307437" y="2531572"/>
                  <a:pt x="5307437" y="2529279"/>
                  <a:pt x="5307437" y="2529279"/>
                </a:cubicBezTo>
                <a:cubicBezTo>
                  <a:pt x="5309730" y="2529279"/>
                  <a:pt x="5312024" y="2526985"/>
                  <a:pt x="5312024" y="2526985"/>
                </a:cubicBezTo>
                <a:cubicBezTo>
                  <a:pt x="5312024" y="2526985"/>
                  <a:pt x="5312024" y="2526985"/>
                  <a:pt x="5309730" y="2526985"/>
                </a:cubicBezTo>
                <a:cubicBezTo>
                  <a:pt x="5307437" y="2529279"/>
                  <a:pt x="5302849" y="2531572"/>
                  <a:pt x="5298262" y="2531572"/>
                </a:cubicBezTo>
                <a:cubicBezTo>
                  <a:pt x="5300556" y="2531572"/>
                  <a:pt x="5300556" y="2531572"/>
                  <a:pt x="5302849" y="2531572"/>
                </a:cubicBezTo>
                <a:lnTo>
                  <a:pt x="5300967" y="2535336"/>
                </a:lnTo>
                <a:lnTo>
                  <a:pt x="5272459" y="2551922"/>
                </a:lnTo>
                <a:cubicBezTo>
                  <a:pt x="5260418" y="2559090"/>
                  <a:pt x="5250096" y="2565968"/>
                  <a:pt x="5247802" y="2570554"/>
                </a:cubicBezTo>
                <a:cubicBezTo>
                  <a:pt x="5266152" y="2561383"/>
                  <a:pt x="5282206" y="2554503"/>
                  <a:pt x="5300556" y="2545330"/>
                </a:cubicBezTo>
                <a:cubicBezTo>
                  <a:pt x="5300556" y="2547623"/>
                  <a:pt x="5298262" y="2547623"/>
                  <a:pt x="5298262" y="2547623"/>
                </a:cubicBezTo>
                <a:cubicBezTo>
                  <a:pt x="5302849" y="2545330"/>
                  <a:pt x="5305143" y="2543038"/>
                  <a:pt x="5309730" y="2543038"/>
                </a:cubicBezTo>
                <a:cubicBezTo>
                  <a:pt x="5309730" y="2543038"/>
                  <a:pt x="5309730" y="2543038"/>
                  <a:pt x="5309730" y="2545330"/>
                </a:cubicBezTo>
                <a:cubicBezTo>
                  <a:pt x="5314318" y="2540744"/>
                  <a:pt x="5314318" y="2540744"/>
                  <a:pt x="5321198" y="2536158"/>
                </a:cubicBezTo>
                <a:cubicBezTo>
                  <a:pt x="5321198" y="2538451"/>
                  <a:pt x="5323492" y="2538451"/>
                  <a:pt x="5323492" y="2540744"/>
                </a:cubicBezTo>
                <a:cubicBezTo>
                  <a:pt x="5325786" y="2538451"/>
                  <a:pt x="5328080" y="2538451"/>
                  <a:pt x="5328080" y="2536158"/>
                </a:cubicBezTo>
                <a:cubicBezTo>
                  <a:pt x="5328080" y="2536158"/>
                  <a:pt x="5325786" y="2536158"/>
                  <a:pt x="5323492" y="2536158"/>
                </a:cubicBezTo>
                <a:cubicBezTo>
                  <a:pt x="5328080" y="2533865"/>
                  <a:pt x="5332666" y="2531572"/>
                  <a:pt x="5337254" y="2529279"/>
                </a:cubicBezTo>
                <a:cubicBezTo>
                  <a:pt x="5339548" y="2529279"/>
                  <a:pt x="5339548" y="2529279"/>
                  <a:pt x="5339548" y="2529279"/>
                </a:cubicBezTo>
                <a:cubicBezTo>
                  <a:pt x="5337254" y="2531572"/>
                  <a:pt x="5334960" y="2533865"/>
                  <a:pt x="5332666" y="2536158"/>
                </a:cubicBezTo>
                <a:cubicBezTo>
                  <a:pt x="5332666" y="2536158"/>
                  <a:pt x="5332666" y="2536158"/>
                  <a:pt x="5334960" y="2536158"/>
                </a:cubicBezTo>
                <a:cubicBezTo>
                  <a:pt x="5334960" y="2536158"/>
                  <a:pt x="5334960" y="2538451"/>
                  <a:pt x="5334960" y="2538451"/>
                </a:cubicBezTo>
                <a:cubicBezTo>
                  <a:pt x="5330372" y="2540744"/>
                  <a:pt x="5325786" y="2543038"/>
                  <a:pt x="5328080" y="2540744"/>
                </a:cubicBezTo>
                <a:cubicBezTo>
                  <a:pt x="5325786" y="2543038"/>
                  <a:pt x="5330372" y="2540744"/>
                  <a:pt x="5332666" y="2543038"/>
                </a:cubicBezTo>
                <a:cubicBezTo>
                  <a:pt x="5332666" y="2545330"/>
                  <a:pt x="5334960" y="2547623"/>
                  <a:pt x="5332666" y="2549916"/>
                </a:cubicBezTo>
                <a:cubicBezTo>
                  <a:pt x="5330372" y="2552210"/>
                  <a:pt x="5325786" y="2552210"/>
                  <a:pt x="5323492" y="2554503"/>
                </a:cubicBezTo>
                <a:cubicBezTo>
                  <a:pt x="5328080" y="2554503"/>
                  <a:pt x="5332666" y="2554503"/>
                  <a:pt x="5337254" y="2549916"/>
                </a:cubicBezTo>
                <a:cubicBezTo>
                  <a:pt x="5339548" y="2552210"/>
                  <a:pt x="5339548" y="2549916"/>
                  <a:pt x="5337254" y="2554503"/>
                </a:cubicBezTo>
                <a:cubicBezTo>
                  <a:pt x="5339548" y="2552210"/>
                  <a:pt x="5344134" y="2552210"/>
                  <a:pt x="5346428" y="2552210"/>
                </a:cubicBezTo>
                <a:cubicBezTo>
                  <a:pt x="5341841" y="2549916"/>
                  <a:pt x="5344134" y="2552210"/>
                  <a:pt x="5344134" y="2549916"/>
                </a:cubicBezTo>
                <a:cubicBezTo>
                  <a:pt x="5346428" y="2548770"/>
                  <a:pt x="5347002" y="2548770"/>
                  <a:pt x="5347862" y="2548770"/>
                </a:cubicBezTo>
                <a:lnTo>
                  <a:pt x="5352132" y="2547872"/>
                </a:lnTo>
                <a:lnTo>
                  <a:pt x="5348722" y="2549916"/>
                </a:lnTo>
                <a:cubicBezTo>
                  <a:pt x="5351015" y="2549916"/>
                  <a:pt x="5351015" y="2547623"/>
                  <a:pt x="5353309" y="2547623"/>
                </a:cubicBezTo>
                <a:lnTo>
                  <a:pt x="5352132" y="2547872"/>
                </a:lnTo>
                <a:lnTo>
                  <a:pt x="5356368" y="2545330"/>
                </a:lnTo>
                <a:lnTo>
                  <a:pt x="5360190" y="2545330"/>
                </a:lnTo>
                <a:cubicBezTo>
                  <a:pt x="5360190" y="2543038"/>
                  <a:pt x="5360190" y="2543038"/>
                  <a:pt x="5360190" y="2543038"/>
                </a:cubicBezTo>
                <a:lnTo>
                  <a:pt x="5356368" y="2545330"/>
                </a:lnTo>
                <a:lnTo>
                  <a:pt x="5351015" y="2545330"/>
                </a:lnTo>
                <a:cubicBezTo>
                  <a:pt x="5364777" y="2538451"/>
                  <a:pt x="5360190" y="2543038"/>
                  <a:pt x="5369364" y="2536158"/>
                </a:cubicBezTo>
                <a:cubicBezTo>
                  <a:pt x="5369364" y="2536158"/>
                  <a:pt x="5369364" y="2538451"/>
                  <a:pt x="5369364" y="2538451"/>
                </a:cubicBezTo>
                <a:cubicBezTo>
                  <a:pt x="5369364" y="2538451"/>
                  <a:pt x="5369364" y="2538451"/>
                  <a:pt x="5371658" y="2538451"/>
                </a:cubicBezTo>
                <a:lnTo>
                  <a:pt x="5370407" y="2540327"/>
                </a:lnTo>
                <a:lnTo>
                  <a:pt x="5369364" y="2540744"/>
                </a:lnTo>
                <a:lnTo>
                  <a:pt x="5370128" y="2540744"/>
                </a:lnTo>
                <a:lnTo>
                  <a:pt x="5369464" y="2541741"/>
                </a:lnTo>
                <a:lnTo>
                  <a:pt x="5368504" y="2542177"/>
                </a:lnTo>
                <a:cubicBezTo>
                  <a:pt x="5368218" y="2542465"/>
                  <a:pt x="5368218" y="2543038"/>
                  <a:pt x="5367070" y="2545330"/>
                </a:cubicBezTo>
                <a:lnTo>
                  <a:pt x="5369464" y="2541741"/>
                </a:lnTo>
                <a:lnTo>
                  <a:pt x="5371658" y="2540744"/>
                </a:lnTo>
                <a:lnTo>
                  <a:pt x="5370128" y="2540744"/>
                </a:lnTo>
                <a:lnTo>
                  <a:pt x="5370407" y="2540327"/>
                </a:lnTo>
                <a:lnTo>
                  <a:pt x="5380832" y="2536158"/>
                </a:lnTo>
                <a:lnTo>
                  <a:pt x="5383126" y="2536158"/>
                </a:lnTo>
                <a:cubicBezTo>
                  <a:pt x="5380832" y="2536158"/>
                  <a:pt x="5378538" y="2538451"/>
                  <a:pt x="5376246" y="2538451"/>
                </a:cubicBezTo>
                <a:cubicBezTo>
                  <a:pt x="5373952" y="2540744"/>
                  <a:pt x="5371658" y="2543038"/>
                  <a:pt x="5369364" y="2543038"/>
                </a:cubicBezTo>
                <a:cubicBezTo>
                  <a:pt x="5369364" y="2545330"/>
                  <a:pt x="5369364" y="2545330"/>
                  <a:pt x="5369364" y="2545330"/>
                </a:cubicBezTo>
                <a:cubicBezTo>
                  <a:pt x="5371658" y="2545330"/>
                  <a:pt x="5373952" y="2545330"/>
                  <a:pt x="5376246" y="2545330"/>
                </a:cubicBezTo>
                <a:cubicBezTo>
                  <a:pt x="5376246" y="2547623"/>
                  <a:pt x="5376246" y="2547623"/>
                  <a:pt x="5373952" y="2547623"/>
                </a:cubicBezTo>
                <a:cubicBezTo>
                  <a:pt x="5371658" y="2547623"/>
                  <a:pt x="5367070" y="2545330"/>
                  <a:pt x="5364777" y="2545330"/>
                </a:cubicBezTo>
                <a:cubicBezTo>
                  <a:pt x="5362484" y="2547623"/>
                  <a:pt x="5360190" y="2549916"/>
                  <a:pt x="5355603" y="2554503"/>
                </a:cubicBezTo>
                <a:cubicBezTo>
                  <a:pt x="5360190" y="2552210"/>
                  <a:pt x="5362484" y="2552210"/>
                  <a:pt x="5364777" y="2549916"/>
                </a:cubicBezTo>
                <a:cubicBezTo>
                  <a:pt x="5357896" y="2554503"/>
                  <a:pt x="5360190" y="2554503"/>
                  <a:pt x="5357896" y="2556796"/>
                </a:cubicBezTo>
                <a:cubicBezTo>
                  <a:pt x="5344134" y="2570554"/>
                  <a:pt x="5339548" y="2565968"/>
                  <a:pt x="5334960" y="2575140"/>
                </a:cubicBezTo>
                <a:lnTo>
                  <a:pt x="5334960" y="2577433"/>
                </a:lnTo>
                <a:cubicBezTo>
                  <a:pt x="5330372" y="2577433"/>
                  <a:pt x="5330372" y="2579726"/>
                  <a:pt x="5332666" y="2575140"/>
                </a:cubicBezTo>
                <a:cubicBezTo>
                  <a:pt x="5328080" y="2579726"/>
                  <a:pt x="5323492" y="2582019"/>
                  <a:pt x="5318904" y="2584313"/>
                </a:cubicBezTo>
                <a:cubicBezTo>
                  <a:pt x="5323492" y="2584313"/>
                  <a:pt x="5325786" y="2582019"/>
                  <a:pt x="5328080" y="2579726"/>
                </a:cubicBezTo>
                <a:cubicBezTo>
                  <a:pt x="5328080" y="2582019"/>
                  <a:pt x="5328080" y="2584313"/>
                  <a:pt x="5325786" y="2584313"/>
                </a:cubicBezTo>
                <a:cubicBezTo>
                  <a:pt x="5325786" y="2584313"/>
                  <a:pt x="5323492" y="2584313"/>
                  <a:pt x="5321198" y="2584313"/>
                </a:cubicBezTo>
                <a:cubicBezTo>
                  <a:pt x="5323492" y="2586606"/>
                  <a:pt x="5323492" y="2586606"/>
                  <a:pt x="5321198" y="2588898"/>
                </a:cubicBezTo>
                <a:cubicBezTo>
                  <a:pt x="5318904" y="2588898"/>
                  <a:pt x="5318904" y="2588898"/>
                  <a:pt x="5318904" y="2588898"/>
                </a:cubicBezTo>
                <a:cubicBezTo>
                  <a:pt x="5316610" y="2591191"/>
                  <a:pt x="5312024" y="2595778"/>
                  <a:pt x="5307437" y="2598071"/>
                </a:cubicBezTo>
                <a:cubicBezTo>
                  <a:pt x="5302849" y="2602657"/>
                  <a:pt x="5298262" y="2604951"/>
                  <a:pt x="5295968" y="2607243"/>
                </a:cubicBezTo>
                <a:cubicBezTo>
                  <a:pt x="5295968" y="2607243"/>
                  <a:pt x="5298262" y="2609537"/>
                  <a:pt x="5298262" y="2609537"/>
                </a:cubicBezTo>
                <a:cubicBezTo>
                  <a:pt x="5295968" y="2611830"/>
                  <a:pt x="5291381" y="2611830"/>
                  <a:pt x="5289088" y="2614123"/>
                </a:cubicBezTo>
                <a:cubicBezTo>
                  <a:pt x="5291381" y="2611830"/>
                  <a:pt x="5293675" y="2609537"/>
                  <a:pt x="5293675" y="2607243"/>
                </a:cubicBezTo>
                <a:cubicBezTo>
                  <a:pt x="5291381" y="2611830"/>
                  <a:pt x="5279914" y="2625588"/>
                  <a:pt x="5282206" y="2625588"/>
                </a:cubicBezTo>
                <a:cubicBezTo>
                  <a:pt x="5279914" y="2627881"/>
                  <a:pt x="5279914" y="2625588"/>
                  <a:pt x="5284500" y="2625588"/>
                </a:cubicBezTo>
                <a:cubicBezTo>
                  <a:pt x="5282206" y="2627881"/>
                  <a:pt x="5284500" y="2627881"/>
                  <a:pt x="5284500" y="2627881"/>
                </a:cubicBezTo>
                <a:cubicBezTo>
                  <a:pt x="5282206" y="2627881"/>
                  <a:pt x="5279914" y="2630175"/>
                  <a:pt x="5277620" y="2630175"/>
                </a:cubicBezTo>
                <a:cubicBezTo>
                  <a:pt x="5277620" y="2632467"/>
                  <a:pt x="5277620" y="2632467"/>
                  <a:pt x="5279914" y="2632467"/>
                </a:cubicBezTo>
                <a:cubicBezTo>
                  <a:pt x="5282206" y="2630175"/>
                  <a:pt x="5282206" y="2630175"/>
                  <a:pt x="5284500" y="2627881"/>
                </a:cubicBezTo>
                <a:lnTo>
                  <a:pt x="5291381" y="2627881"/>
                </a:lnTo>
                <a:cubicBezTo>
                  <a:pt x="5289088" y="2630175"/>
                  <a:pt x="5286794" y="2630175"/>
                  <a:pt x="5284500" y="2632467"/>
                </a:cubicBezTo>
                <a:cubicBezTo>
                  <a:pt x="5284500" y="2632467"/>
                  <a:pt x="5284500" y="2630175"/>
                  <a:pt x="5284500" y="2630175"/>
                </a:cubicBezTo>
                <a:cubicBezTo>
                  <a:pt x="5284500" y="2630175"/>
                  <a:pt x="5282206" y="2632467"/>
                  <a:pt x="5282206" y="2632467"/>
                </a:cubicBezTo>
                <a:cubicBezTo>
                  <a:pt x="5282206" y="2632467"/>
                  <a:pt x="5282206" y="2632467"/>
                  <a:pt x="5282206" y="2634762"/>
                </a:cubicBezTo>
                <a:cubicBezTo>
                  <a:pt x="5286794" y="2632467"/>
                  <a:pt x="5289088" y="2632467"/>
                  <a:pt x="5293675" y="2630175"/>
                </a:cubicBezTo>
                <a:cubicBezTo>
                  <a:pt x="5291381" y="2632467"/>
                  <a:pt x="5289088" y="2634762"/>
                  <a:pt x="5286794" y="2634762"/>
                </a:cubicBezTo>
                <a:cubicBezTo>
                  <a:pt x="5289088" y="2634762"/>
                  <a:pt x="5300556" y="2627881"/>
                  <a:pt x="5298262" y="2630175"/>
                </a:cubicBezTo>
                <a:cubicBezTo>
                  <a:pt x="5298262" y="2632467"/>
                  <a:pt x="5295968" y="2634762"/>
                  <a:pt x="5293675" y="2637054"/>
                </a:cubicBezTo>
                <a:cubicBezTo>
                  <a:pt x="5295968" y="2637054"/>
                  <a:pt x="5298262" y="2637054"/>
                  <a:pt x="5300556" y="2634762"/>
                </a:cubicBezTo>
                <a:cubicBezTo>
                  <a:pt x="5293675" y="2639347"/>
                  <a:pt x="5286794" y="2643933"/>
                  <a:pt x="5279914" y="2648519"/>
                </a:cubicBezTo>
                <a:cubicBezTo>
                  <a:pt x="5284500" y="2648519"/>
                  <a:pt x="5286794" y="2648519"/>
                  <a:pt x="5291381" y="2648519"/>
                </a:cubicBezTo>
                <a:cubicBezTo>
                  <a:pt x="5286794" y="2650812"/>
                  <a:pt x="5289088" y="2648519"/>
                  <a:pt x="5286794" y="2653105"/>
                </a:cubicBezTo>
                <a:cubicBezTo>
                  <a:pt x="5293675" y="2648519"/>
                  <a:pt x="5289088" y="2650812"/>
                  <a:pt x="5293675" y="2650812"/>
                </a:cubicBezTo>
                <a:lnTo>
                  <a:pt x="5300556" y="2648519"/>
                </a:lnTo>
                <a:lnTo>
                  <a:pt x="5301967" y="2648049"/>
                </a:lnTo>
                <a:lnTo>
                  <a:pt x="5307437" y="2646226"/>
                </a:lnTo>
                <a:cubicBezTo>
                  <a:pt x="5307437" y="2646226"/>
                  <a:pt x="5307437" y="2646226"/>
                  <a:pt x="5305143" y="2648519"/>
                </a:cubicBezTo>
                <a:cubicBezTo>
                  <a:pt x="5307437" y="2648519"/>
                  <a:pt x="5300556" y="2653105"/>
                  <a:pt x="5300556" y="2653105"/>
                </a:cubicBezTo>
                <a:lnTo>
                  <a:pt x="5298437" y="2663695"/>
                </a:lnTo>
                <a:lnTo>
                  <a:pt x="5289596" y="2665590"/>
                </a:lnTo>
                <a:cubicBezTo>
                  <a:pt x="5292051" y="2665590"/>
                  <a:pt x="5292051" y="2665590"/>
                  <a:pt x="5292051" y="2667695"/>
                </a:cubicBezTo>
                <a:lnTo>
                  <a:pt x="5298358" y="2664091"/>
                </a:lnTo>
                <a:lnTo>
                  <a:pt x="5298262" y="2664570"/>
                </a:lnTo>
                <a:cubicBezTo>
                  <a:pt x="5302849" y="2662277"/>
                  <a:pt x="5300556" y="2664570"/>
                  <a:pt x="5302849" y="2664570"/>
                </a:cubicBezTo>
                <a:cubicBezTo>
                  <a:pt x="5302849" y="2664570"/>
                  <a:pt x="5302849" y="2664570"/>
                  <a:pt x="5305143" y="2664570"/>
                </a:cubicBezTo>
                <a:cubicBezTo>
                  <a:pt x="5298262" y="2669156"/>
                  <a:pt x="5295968" y="2669156"/>
                  <a:pt x="5298262" y="2671449"/>
                </a:cubicBezTo>
                <a:cubicBezTo>
                  <a:pt x="5295968" y="2676036"/>
                  <a:pt x="5295968" y="2680622"/>
                  <a:pt x="5300556" y="2682915"/>
                </a:cubicBezTo>
                <a:cubicBezTo>
                  <a:pt x="5293675" y="2687501"/>
                  <a:pt x="5295968" y="2689794"/>
                  <a:pt x="5293675" y="2692087"/>
                </a:cubicBezTo>
                <a:cubicBezTo>
                  <a:pt x="5295968" y="2689794"/>
                  <a:pt x="5295968" y="2689794"/>
                  <a:pt x="5298262" y="2687501"/>
                </a:cubicBezTo>
                <a:cubicBezTo>
                  <a:pt x="5298262" y="2689794"/>
                  <a:pt x="5298262" y="2692087"/>
                  <a:pt x="5298262" y="2692087"/>
                </a:cubicBezTo>
                <a:cubicBezTo>
                  <a:pt x="5293675" y="2694381"/>
                  <a:pt x="5291381" y="2698967"/>
                  <a:pt x="5289088" y="2701260"/>
                </a:cubicBezTo>
                <a:cubicBezTo>
                  <a:pt x="5293675" y="2701260"/>
                  <a:pt x="5295968" y="2701260"/>
                  <a:pt x="5298262" y="2701260"/>
                </a:cubicBezTo>
                <a:cubicBezTo>
                  <a:pt x="5286794" y="2708140"/>
                  <a:pt x="5282206" y="2715019"/>
                  <a:pt x="5282206" y="2715019"/>
                </a:cubicBezTo>
                <a:cubicBezTo>
                  <a:pt x="5282206" y="2715019"/>
                  <a:pt x="5282206" y="2717312"/>
                  <a:pt x="5282206" y="2717312"/>
                </a:cubicBezTo>
                <a:cubicBezTo>
                  <a:pt x="5284500" y="2719605"/>
                  <a:pt x="5284500" y="2719605"/>
                  <a:pt x="5279914" y="2721898"/>
                </a:cubicBezTo>
                <a:cubicBezTo>
                  <a:pt x="5282206" y="2721898"/>
                  <a:pt x="5282206" y="2721898"/>
                  <a:pt x="5282206" y="2721898"/>
                </a:cubicBezTo>
                <a:cubicBezTo>
                  <a:pt x="5286794" y="2721898"/>
                  <a:pt x="5286794" y="2721898"/>
                  <a:pt x="5293675" y="2717312"/>
                </a:cubicBezTo>
                <a:cubicBezTo>
                  <a:pt x="5291381" y="2719605"/>
                  <a:pt x="5289088" y="2721898"/>
                  <a:pt x="5289088" y="2721898"/>
                </a:cubicBezTo>
                <a:cubicBezTo>
                  <a:pt x="5293675" y="2721898"/>
                  <a:pt x="5289088" y="2726484"/>
                  <a:pt x="5284500" y="2728777"/>
                </a:cubicBezTo>
                <a:cubicBezTo>
                  <a:pt x="5291381" y="2726484"/>
                  <a:pt x="5302849" y="2726484"/>
                  <a:pt x="5298262" y="2731070"/>
                </a:cubicBezTo>
                <a:cubicBezTo>
                  <a:pt x="5300556" y="2731070"/>
                  <a:pt x="5302849" y="2731070"/>
                  <a:pt x="5305143" y="2728777"/>
                </a:cubicBezTo>
                <a:cubicBezTo>
                  <a:pt x="5305143" y="2733363"/>
                  <a:pt x="5302849" y="2735656"/>
                  <a:pt x="5300556" y="2737949"/>
                </a:cubicBezTo>
                <a:cubicBezTo>
                  <a:pt x="5302849" y="2737949"/>
                  <a:pt x="5307437" y="2737949"/>
                  <a:pt x="5309730" y="2737949"/>
                </a:cubicBezTo>
                <a:cubicBezTo>
                  <a:pt x="5305143" y="2740242"/>
                  <a:pt x="5305143" y="2744829"/>
                  <a:pt x="5309730" y="2742535"/>
                </a:cubicBezTo>
                <a:cubicBezTo>
                  <a:pt x="5316610" y="2742535"/>
                  <a:pt x="5323492" y="2737949"/>
                  <a:pt x="5328080" y="2733363"/>
                </a:cubicBezTo>
                <a:cubicBezTo>
                  <a:pt x="5321198" y="2742535"/>
                  <a:pt x="5318904" y="2744829"/>
                  <a:pt x="5321198" y="2754001"/>
                </a:cubicBezTo>
                <a:cubicBezTo>
                  <a:pt x="5321198" y="2754001"/>
                  <a:pt x="5321198" y="2754001"/>
                  <a:pt x="5323492" y="2754001"/>
                </a:cubicBezTo>
                <a:cubicBezTo>
                  <a:pt x="5325786" y="2751708"/>
                  <a:pt x="5328080" y="2749415"/>
                  <a:pt x="5330372" y="2749415"/>
                </a:cubicBezTo>
                <a:cubicBezTo>
                  <a:pt x="5328080" y="2751708"/>
                  <a:pt x="5328080" y="2751708"/>
                  <a:pt x="5325786" y="2754001"/>
                </a:cubicBezTo>
                <a:cubicBezTo>
                  <a:pt x="5328080" y="2756294"/>
                  <a:pt x="5328080" y="2758587"/>
                  <a:pt x="5330372" y="2760880"/>
                </a:cubicBezTo>
                <a:cubicBezTo>
                  <a:pt x="5325786" y="2763173"/>
                  <a:pt x="5325786" y="2765466"/>
                  <a:pt x="5325786" y="2767759"/>
                </a:cubicBezTo>
                <a:cubicBezTo>
                  <a:pt x="5325786" y="2770052"/>
                  <a:pt x="5323492" y="2770052"/>
                  <a:pt x="5321198" y="2772345"/>
                </a:cubicBezTo>
                <a:cubicBezTo>
                  <a:pt x="5321198" y="2772345"/>
                  <a:pt x="5318904" y="2770052"/>
                  <a:pt x="5318904" y="2770052"/>
                </a:cubicBezTo>
                <a:cubicBezTo>
                  <a:pt x="5305143" y="2776931"/>
                  <a:pt x="5298262" y="2781518"/>
                  <a:pt x="5291381" y="2786105"/>
                </a:cubicBezTo>
                <a:cubicBezTo>
                  <a:pt x="5293675" y="2783811"/>
                  <a:pt x="5293675" y="2781518"/>
                  <a:pt x="5286794" y="2781518"/>
                </a:cubicBezTo>
                <a:cubicBezTo>
                  <a:pt x="5263858" y="2790691"/>
                  <a:pt x="5234040" y="2815915"/>
                  <a:pt x="5222572" y="2825087"/>
                </a:cubicBezTo>
                <a:cubicBezTo>
                  <a:pt x="5222572" y="2825087"/>
                  <a:pt x="5220278" y="2825087"/>
                  <a:pt x="5220278" y="2822794"/>
                </a:cubicBezTo>
                <a:cubicBezTo>
                  <a:pt x="5220278" y="2822794"/>
                  <a:pt x="5222572" y="2822794"/>
                  <a:pt x="5222572" y="2822794"/>
                </a:cubicBezTo>
                <a:cubicBezTo>
                  <a:pt x="5222572" y="2820501"/>
                  <a:pt x="5220278" y="2820501"/>
                  <a:pt x="5220278" y="2820501"/>
                </a:cubicBezTo>
                <a:lnTo>
                  <a:pt x="5217633" y="2822089"/>
                </a:lnTo>
                <a:lnTo>
                  <a:pt x="5216266" y="2819354"/>
                </a:lnTo>
                <a:cubicBezTo>
                  <a:pt x="5216266" y="2818781"/>
                  <a:pt x="5216839" y="2818208"/>
                  <a:pt x="5217986" y="2815915"/>
                </a:cubicBezTo>
                <a:cubicBezTo>
                  <a:pt x="5217986" y="2815915"/>
                  <a:pt x="5215692" y="2815915"/>
                  <a:pt x="5215692" y="2818208"/>
                </a:cubicBezTo>
                <a:cubicBezTo>
                  <a:pt x="5211104" y="2820501"/>
                  <a:pt x="5208810" y="2820501"/>
                  <a:pt x="5206518" y="2822794"/>
                </a:cubicBezTo>
                <a:cubicBezTo>
                  <a:pt x="5206518" y="2822794"/>
                  <a:pt x="5204224" y="2825087"/>
                  <a:pt x="5204224" y="2825087"/>
                </a:cubicBezTo>
                <a:cubicBezTo>
                  <a:pt x="5201930" y="2827380"/>
                  <a:pt x="5199637" y="2827380"/>
                  <a:pt x="5197343" y="2829673"/>
                </a:cubicBezTo>
                <a:cubicBezTo>
                  <a:pt x="5199637" y="2827380"/>
                  <a:pt x="5204224" y="2827380"/>
                  <a:pt x="5208810" y="2825087"/>
                </a:cubicBezTo>
                <a:lnTo>
                  <a:pt x="5208810" y="2827288"/>
                </a:lnTo>
                <a:lnTo>
                  <a:pt x="5206518" y="2827380"/>
                </a:lnTo>
                <a:cubicBezTo>
                  <a:pt x="5208810" y="2827380"/>
                  <a:pt x="5208810" y="2827380"/>
                  <a:pt x="5208810" y="2827380"/>
                </a:cubicBezTo>
                <a:lnTo>
                  <a:pt x="5208975" y="2827282"/>
                </a:lnTo>
                <a:lnTo>
                  <a:pt x="5220852" y="2826807"/>
                </a:lnTo>
                <a:cubicBezTo>
                  <a:pt x="5227160" y="2825661"/>
                  <a:pt x="5234040" y="2823940"/>
                  <a:pt x="5238628" y="2822794"/>
                </a:cubicBezTo>
                <a:cubicBezTo>
                  <a:pt x="5231748" y="2825087"/>
                  <a:pt x="5227160" y="2827380"/>
                  <a:pt x="5220278" y="2829673"/>
                </a:cubicBezTo>
                <a:cubicBezTo>
                  <a:pt x="5220278" y="2829673"/>
                  <a:pt x="5217986" y="2831966"/>
                  <a:pt x="5217986" y="2834259"/>
                </a:cubicBezTo>
                <a:cubicBezTo>
                  <a:pt x="5217986" y="2834259"/>
                  <a:pt x="5217986" y="2834259"/>
                  <a:pt x="5215692" y="2836552"/>
                </a:cubicBezTo>
                <a:cubicBezTo>
                  <a:pt x="5222572" y="2835406"/>
                  <a:pt x="5228306" y="2833686"/>
                  <a:pt x="5232894" y="2832826"/>
                </a:cubicBezTo>
                <a:lnTo>
                  <a:pt x="5236206" y="2833286"/>
                </a:lnTo>
                <a:lnTo>
                  <a:pt x="5232060" y="2833286"/>
                </a:lnTo>
                <a:cubicBezTo>
                  <a:pt x="5232060" y="2833286"/>
                  <a:pt x="5232060" y="2836093"/>
                  <a:pt x="5234165" y="2836093"/>
                </a:cubicBezTo>
                <a:lnTo>
                  <a:pt x="5236264" y="2833294"/>
                </a:lnTo>
                <a:lnTo>
                  <a:pt x="5243215" y="2834259"/>
                </a:lnTo>
                <a:cubicBezTo>
                  <a:pt x="5238628" y="2838845"/>
                  <a:pt x="5224866" y="2845724"/>
                  <a:pt x="5213398" y="2850311"/>
                </a:cubicBezTo>
                <a:cubicBezTo>
                  <a:pt x="5211104" y="2852604"/>
                  <a:pt x="5206518" y="2852604"/>
                  <a:pt x="5204224" y="2852604"/>
                </a:cubicBezTo>
                <a:cubicBezTo>
                  <a:pt x="5204224" y="2854897"/>
                  <a:pt x="5204224" y="2857190"/>
                  <a:pt x="5204224" y="2859483"/>
                </a:cubicBezTo>
                <a:cubicBezTo>
                  <a:pt x="5201930" y="2859483"/>
                  <a:pt x="5199637" y="2859483"/>
                  <a:pt x="5197343" y="2857190"/>
                </a:cubicBezTo>
                <a:cubicBezTo>
                  <a:pt x="5195049" y="2861776"/>
                  <a:pt x="5197343" y="2859483"/>
                  <a:pt x="5190462" y="2866362"/>
                </a:cubicBezTo>
                <a:cubicBezTo>
                  <a:pt x="5199637" y="2864069"/>
                  <a:pt x="5211104" y="2859483"/>
                  <a:pt x="5220278" y="2854897"/>
                </a:cubicBezTo>
                <a:cubicBezTo>
                  <a:pt x="5220278" y="2857190"/>
                  <a:pt x="5222572" y="2857190"/>
                  <a:pt x="5224866" y="2857190"/>
                </a:cubicBezTo>
                <a:cubicBezTo>
                  <a:pt x="5220278" y="2859483"/>
                  <a:pt x="5215692" y="2861776"/>
                  <a:pt x="5211104" y="2864069"/>
                </a:cubicBezTo>
                <a:cubicBezTo>
                  <a:pt x="5213398" y="2864069"/>
                  <a:pt x="5215692" y="2864069"/>
                  <a:pt x="5217986" y="2864069"/>
                </a:cubicBezTo>
                <a:cubicBezTo>
                  <a:pt x="5222572" y="2861776"/>
                  <a:pt x="5227160" y="2859483"/>
                  <a:pt x="5231748" y="2854897"/>
                </a:cubicBezTo>
                <a:cubicBezTo>
                  <a:pt x="5234040" y="2857190"/>
                  <a:pt x="5231748" y="2857190"/>
                  <a:pt x="5229454" y="2859483"/>
                </a:cubicBezTo>
                <a:cubicBezTo>
                  <a:pt x="5236334" y="2857190"/>
                  <a:pt x="5243215" y="2857190"/>
                  <a:pt x="5247802" y="2854897"/>
                </a:cubicBezTo>
                <a:cubicBezTo>
                  <a:pt x="5243215" y="2859483"/>
                  <a:pt x="5238628" y="2861776"/>
                  <a:pt x="5234040" y="2866362"/>
                </a:cubicBezTo>
                <a:cubicBezTo>
                  <a:pt x="5231748" y="2868656"/>
                  <a:pt x="5231748" y="2868656"/>
                  <a:pt x="5231748" y="2868656"/>
                </a:cubicBezTo>
                <a:cubicBezTo>
                  <a:pt x="5240921" y="2866362"/>
                  <a:pt x="5245509" y="2864069"/>
                  <a:pt x="5250096" y="2866362"/>
                </a:cubicBezTo>
                <a:cubicBezTo>
                  <a:pt x="5240921" y="2868656"/>
                  <a:pt x="5245509" y="2866362"/>
                  <a:pt x="5236334" y="2870949"/>
                </a:cubicBezTo>
                <a:cubicBezTo>
                  <a:pt x="5238628" y="2870949"/>
                  <a:pt x="5238628" y="2868656"/>
                  <a:pt x="5238628" y="2868656"/>
                </a:cubicBezTo>
                <a:cubicBezTo>
                  <a:pt x="5236334" y="2870949"/>
                  <a:pt x="5236334" y="2868656"/>
                  <a:pt x="5234040" y="2873242"/>
                </a:cubicBezTo>
                <a:cubicBezTo>
                  <a:pt x="5234040" y="2873242"/>
                  <a:pt x="5231748" y="2873242"/>
                  <a:pt x="5229454" y="2873242"/>
                </a:cubicBezTo>
                <a:cubicBezTo>
                  <a:pt x="5220278" y="2877828"/>
                  <a:pt x="5222572" y="2877828"/>
                  <a:pt x="5215692" y="2877828"/>
                </a:cubicBezTo>
                <a:cubicBezTo>
                  <a:pt x="5215692" y="2880121"/>
                  <a:pt x="5215692" y="2882414"/>
                  <a:pt x="5215692" y="2882414"/>
                </a:cubicBezTo>
                <a:cubicBezTo>
                  <a:pt x="5217986" y="2882414"/>
                  <a:pt x="5217986" y="2882414"/>
                  <a:pt x="5220278" y="2880121"/>
                </a:cubicBezTo>
                <a:cubicBezTo>
                  <a:pt x="5206518" y="2893880"/>
                  <a:pt x="5183581" y="2898466"/>
                  <a:pt x="5156058" y="2912224"/>
                </a:cubicBezTo>
                <a:cubicBezTo>
                  <a:pt x="5151470" y="2919103"/>
                  <a:pt x="5144590" y="2923690"/>
                  <a:pt x="5142296" y="2928276"/>
                </a:cubicBezTo>
                <a:cubicBezTo>
                  <a:pt x="5133121" y="2932862"/>
                  <a:pt x="5130828" y="2932862"/>
                  <a:pt x="5123948" y="2937448"/>
                </a:cubicBezTo>
                <a:cubicBezTo>
                  <a:pt x="5121654" y="2937448"/>
                  <a:pt x="5119360" y="2942034"/>
                  <a:pt x="5121654" y="2944327"/>
                </a:cubicBezTo>
                <a:cubicBezTo>
                  <a:pt x="5119360" y="2944327"/>
                  <a:pt x="5117066" y="2944327"/>
                  <a:pt x="5114772" y="2942034"/>
                </a:cubicBezTo>
                <a:cubicBezTo>
                  <a:pt x="5114772" y="2942034"/>
                  <a:pt x="5114772" y="2944327"/>
                  <a:pt x="5114772" y="2944327"/>
                </a:cubicBezTo>
                <a:cubicBezTo>
                  <a:pt x="5114772" y="2944327"/>
                  <a:pt x="5117066" y="2946620"/>
                  <a:pt x="5117066" y="2946620"/>
                </a:cubicBezTo>
                <a:cubicBezTo>
                  <a:pt x="5098717" y="2948913"/>
                  <a:pt x="5071194" y="2958086"/>
                  <a:pt x="5057432" y="2967259"/>
                </a:cubicBezTo>
                <a:cubicBezTo>
                  <a:pt x="5059726" y="2967259"/>
                  <a:pt x="5059726" y="2964966"/>
                  <a:pt x="5059726" y="2964966"/>
                </a:cubicBezTo>
                <a:cubicBezTo>
                  <a:pt x="5057432" y="2967259"/>
                  <a:pt x="5057432" y="2967259"/>
                  <a:pt x="5055138" y="2967259"/>
                </a:cubicBezTo>
                <a:cubicBezTo>
                  <a:pt x="5055138" y="2967259"/>
                  <a:pt x="5052844" y="2967259"/>
                  <a:pt x="5052844" y="2967259"/>
                </a:cubicBezTo>
                <a:cubicBezTo>
                  <a:pt x="5057432" y="2964966"/>
                  <a:pt x="5062020" y="2962673"/>
                  <a:pt x="5066606" y="2958086"/>
                </a:cubicBezTo>
                <a:cubicBezTo>
                  <a:pt x="5059726" y="2960380"/>
                  <a:pt x="5052844" y="2962673"/>
                  <a:pt x="5043670" y="2967259"/>
                </a:cubicBezTo>
                <a:cubicBezTo>
                  <a:pt x="5045964" y="2964966"/>
                  <a:pt x="5043670" y="2964966"/>
                  <a:pt x="5045964" y="2964966"/>
                </a:cubicBezTo>
                <a:cubicBezTo>
                  <a:pt x="5048258" y="2964966"/>
                  <a:pt x="5048258" y="2962673"/>
                  <a:pt x="5048258" y="2962673"/>
                </a:cubicBezTo>
                <a:cubicBezTo>
                  <a:pt x="5045964" y="2962673"/>
                  <a:pt x="5043670" y="2964966"/>
                  <a:pt x="5041377" y="2967259"/>
                </a:cubicBezTo>
                <a:cubicBezTo>
                  <a:pt x="5041377" y="2967259"/>
                  <a:pt x="5041377" y="2967259"/>
                  <a:pt x="5041377" y="2964966"/>
                </a:cubicBezTo>
                <a:cubicBezTo>
                  <a:pt x="5039083" y="2964966"/>
                  <a:pt x="5039083" y="2964966"/>
                  <a:pt x="5039083" y="2964966"/>
                </a:cubicBezTo>
                <a:cubicBezTo>
                  <a:pt x="5036789" y="2967259"/>
                  <a:pt x="5036789" y="2964966"/>
                  <a:pt x="5034496" y="2969552"/>
                </a:cubicBezTo>
                <a:cubicBezTo>
                  <a:pt x="5032202" y="2969552"/>
                  <a:pt x="5027615" y="2969552"/>
                  <a:pt x="5023027" y="2971845"/>
                </a:cubicBezTo>
                <a:cubicBezTo>
                  <a:pt x="5020734" y="2971845"/>
                  <a:pt x="5018440" y="2971845"/>
                  <a:pt x="5016146" y="2971845"/>
                </a:cubicBezTo>
                <a:cubicBezTo>
                  <a:pt x="5016146" y="2971845"/>
                  <a:pt x="5006972" y="2976431"/>
                  <a:pt x="5002384" y="2976431"/>
                </a:cubicBezTo>
                <a:cubicBezTo>
                  <a:pt x="5002384" y="2978724"/>
                  <a:pt x="5002384" y="2978724"/>
                  <a:pt x="5002384" y="2978724"/>
                </a:cubicBezTo>
                <a:cubicBezTo>
                  <a:pt x="5000092" y="2978724"/>
                  <a:pt x="5000092" y="2981017"/>
                  <a:pt x="4997798" y="2981017"/>
                </a:cubicBezTo>
                <a:cubicBezTo>
                  <a:pt x="4997798" y="2978724"/>
                  <a:pt x="5000092" y="2978724"/>
                  <a:pt x="5000092" y="2976431"/>
                </a:cubicBezTo>
                <a:cubicBezTo>
                  <a:pt x="4997798" y="2978724"/>
                  <a:pt x="4993210" y="2981017"/>
                  <a:pt x="4990917" y="2983310"/>
                </a:cubicBezTo>
                <a:cubicBezTo>
                  <a:pt x="4993210" y="2981017"/>
                  <a:pt x="4993210" y="2978724"/>
                  <a:pt x="4995504" y="2978724"/>
                </a:cubicBezTo>
                <a:cubicBezTo>
                  <a:pt x="4995504" y="2978724"/>
                  <a:pt x="4993210" y="2976431"/>
                  <a:pt x="4993210" y="2976431"/>
                </a:cubicBezTo>
                <a:cubicBezTo>
                  <a:pt x="4988623" y="2981017"/>
                  <a:pt x="4970274" y="2985603"/>
                  <a:pt x="4965687" y="2985603"/>
                </a:cubicBezTo>
                <a:cubicBezTo>
                  <a:pt x="4967980" y="2985603"/>
                  <a:pt x="4967980" y="2985603"/>
                  <a:pt x="4967980" y="2987896"/>
                </a:cubicBezTo>
                <a:cubicBezTo>
                  <a:pt x="4967980" y="2987896"/>
                  <a:pt x="4967980" y="2987896"/>
                  <a:pt x="4965687" y="2987896"/>
                </a:cubicBezTo>
                <a:cubicBezTo>
                  <a:pt x="4970274" y="2997069"/>
                  <a:pt x="4977155" y="2999362"/>
                  <a:pt x="4988623" y="3006241"/>
                </a:cubicBezTo>
                <a:cubicBezTo>
                  <a:pt x="4988623" y="3006241"/>
                  <a:pt x="4990917" y="3006241"/>
                  <a:pt x="4990917" y="3006241"/>
                </a:cubicBezTo>
                <a:cubicBezTo>
                  <a:pt x="5062020" y="2985603"/>
                  <a:pt x="5130828" y="2964966"/>
                  <a:pt x="5199637" y="2946620"/>
                </a:cubicBezTo>
                <a:cubicBezTo>
                  <a:pt x="5222572" y="2942034"/>
                  <a:pt x="5252390" y="2928276"/>
                  <a:pt x="5270738" y="2925983"/>
                </a:cubicBezTo>
                <a:cubicBezTo>
                  <a:pt x="5270738" y="2925983"/>
                  <a:pt x="5270738" y="2925983"/>
                  <a:pt x="5270738" y="2928276"/>
                </a:cubicBezTo>
                <a:cubicBezTo>
                  <a:pt x="5270738" y="2928276"/>
                  <a:pt x="5270738" y="2928276"/>
                  <a:pt x="5268444" y="2928276"/>
                </a:cubicBezTo>
                <a:cubicBezTo>
                  <a:pt x="5259270" y="2930569"/>
                  <a:pt x="5199637" y="2948913"/>
                  <a:pt x="5192756" y="2955793"/>
                </a:cubicBezTo>
                <a:cubicBezTo>
                  <a:pt x="5217986" y="2948913"/>
                  <a:pt x="5243215" y="2939741"/>
                  <a:pt x="5268444" y="2932862"/>
                </a:cubicBezTo>
                <a:cubicBezTo>
                  <a:pt x="5261564" y="2935155"/>
                  <a:pt x="5261564" y="2935155"/>
                  <a:pt x="5259270" y="2939741"/>
                </a:cubicBezTo>
                <a:lnTo>
                  <a:pt x="5260088" y="2939496"/>
                </a:lnTo>
                <a:lnTo>
                  <a:pt x="5257320" y="2941340"/>
                </a:lnTo>
                <a:cubicBezTo>
                  <a:pt x="5259424" y="2941340"/>
                  <a:pt x="5259424" y="2941340"/>
                  <a:pt x="5259424" y="2941340"/>
                </a:cubicBezTo>
                <a:lnTo>
                  <a:pt x="5261019" y="2939214"/>
                </a:lnTo>
                <a:lnTo>
                  <a:pt x="5283066" y="2932576"/>
                </a:lnTo>
                <a:cubicBezTo>
                  <a:pt x="5290808" y="2931143"/>
                  <a:pt x="5298262" y="2930569"/>
                  <a:pt x="5305143" y="2930569"/>
                </a:cubicBezTo>
                <a:cubicBezTo>
                  <a:pt x="5298262" y="2932862"/>
                  <a:pt x="5293675" y="2937448"/>
                  <a:pt x="5286794" y="2937448"/>
                </a:cubicBezTo>
                <a:cubicBezTo>
                  <a:pt x="5289088" y="2937448"/>
                  <a:pt x="5291381" y="2935155"/>
                  <a:pt x="5293675" y="2932862"/>
                </a:cubicBezTo>
                <a:cubicBezTo>
                  <a:pt x="5293675" y="2932862"/>
                  <a:pt x="5291381" y="2932862"/>
                  <a:pt x="5291381" y="2932862"/>
                </a:cubicBezTo>
                <a:cubicBezTo>
                  <a:pt x="5289088" y="2934009"/>
                  <a:pt x="5287940" y="2934582"/>
                  <a:pt x="5286794" y="2935443"/>
                </a:cubicBezTo>
                <a:lnTo>
                  <a:pt x="5283060" y="2938941"/>
                </a:lnTo>
                <a:lnTo>
                  <a:pt x="5275326" y="2942034"/>
                </a:lnTo>
                <a:cubicBezTo>
                  <a:pt x="5277620" y="2942034"/>
                  <a:pt x="5279914" y="2942034"/>
                  <a:pt x="5279914" y="2942034"/>
                </a:cubicBezTo>
                <a:cubicBezTo>
                  <a:pt x="5289088" y="2939741"/>
                  <a:pt x="5298262" y="2937448"/>
                  <a:pt x="5307437" y="2935155"/>
                </a:cubicBezTo>
                <a:cubicBezTo>
                  <a:pt x="5305143" y="2935155"/>
                  <a:pt x="5305143" y="2935155"/>
                  <a:pt x="5302849" y="2937448"/>
                </a:cubicBezTo>
                <a:cubicBezTo>
                  <a:pt x="5307437" y="2935155"/>
                  <a:pt x="5314318" y="2935155"/>
                  <a:pt x="5318904" y="2932862"/>
                </a:cubicBezTo>
                <a:cubicBezTo>
                  <a:pt x="5325786" y="2932862"/>
                  <a:pt x="5330372" y="2930569"/>
                  <a:pt x="5332666" y="2930569"/>
                </a:cubicBezTo>
                <a:cubicBezTo>
                  <a:pt x="5330372" y="2930569"/>
                  <a:pt x="5330372" y="2930569"/>
                  <a:pt x="5330372" y="2930569"/>
                </a:cubicBezTo>
                <a:cubicBezTo>
                  <a:pt x="5332666" y="2930569"/>
                  <a:pt x="5334960" y="2928276"/>
                  <a:pt x="5337254" y="2928276"/>
                </a:cubicBezTo>
                <a:cubicBezTo>
                  <a:pt x="5334960" y="2930569"/>
                  <a:pt x="5334960" y="2930569"/>
                  <a:pt x="5332666" y="2932862"/>
                </a:cubicBezTo>
                <a:cubicBezTo>
                  <a:pt x="5346428" y="2930569"/>
                  <a:pt x="5360190" y="2925983"/>
                  <a:pt x="5373952" y="2923690"/>
                </a:cubicBezTo>
                <a:lnTo>
                  <a:pt x="5368218" y="2925983"/>
                </a:lnTo>
                <a:lnTo>
                  <a:pt x="5367070" y="2925983"/>
                </a:lnTo>
                <a:lnTo>
                  <a:pt x="5367070" y="2926442"/>
                </a:lnTo>
                <a:lnTo>
                  <a:pt x="5352582" y="2932235"/>
                </a:lnTo>
                <a:lnTo>
                  <a:pt x="5351015" y="2932862"/>
                </a:lnTo>
                <a:lnTo>
                  <a:pt x="5352826" y="2932561"/>
                </a:lnTo>
                <a:lnTo>
                  <a:pt x="5355230" y="2932160"/>
                </a:lnTo>
                <a:lnTo>
                  <a:pt x="5354148" y="2934323"/>
                </a:lnTo>
                <a:lnTo>
                  <a:pt x="5354148" y="2934324"/>
                </a:lnTo>
                <a:lnTo>
                  <a:pt x="5354149" y="2934324"/>
                </a:lnTo>
                <a:lnTo>
                  <a:pt x="5355552" y="2934324"/>
                </a:lnTo>
                <a:lnTo>
                  <a:pt x="5355552" y="2932106"/>
                </a:lnTo>
                <a:lnTo>
                  <a:pt x="5364777" y="2930569"/>
                </a:lnTo>
                <a:lnTo>
                  <a:pt x="5366284" y="2930569"/>
                </a:lnTo>
                <a:lnTo>
                  <a:pt x="5368181" y="2931518"/>
                </a:lnTo>
                <a:cubicBezTo>
                  <a:pt x="5368181" y="2931518"/>
                  <a:pt x="5368181" y="2930114"/>
                  <a:pt x="5368181" y="2930114"/>
                </a:cubicBezTo>
                <a:lnTo>
                  <a:pt x="5367070" y="2930114"/>
                </a:lnTo>
                <a:lnTo>
                  <a:pt x="5367070" y="2926442"/>
                </a:lnTo>
                <a:lnTo>
                  <a:pt x="5368218" y="2925983"/>
                </a:lnTo>
                <a:lnTo>
                  <a:pt x="5371658" y="2925983"/>
                </a:lnTo>
                <a:cubicBezTo>
                  <a:pt x="5373952" y="2925983"/>
                  <a:pt x="5376246" y="2925983"/>
                  <a:pt x="5378538" y="2923690"/>
                </a:cubicBezTo>
                <a:cubicBezTo>
                  <a:pt x="5376246" y="2923690"/>
                  <a:pt x="5373952" y="2923690"/>
                  <a:pt x="5373952" y="2925983"/>
                </a:cubicBezTo>
                <a:cubicBezTo>
                  <a:pt x="5376246" y="2923690"/>
                  <a:pt x="5378538" y="2923690"/>
                  <a:pt x="5380832" y="2923690"/>
                </a:cubicBezTo>
                <a:cubicBezTo>
                  <a:pt x="5380832" y="2923690"/>
                  <a:pt x="5380832" y="2925983"/>
                  <a:pt x="5383126" y="2925983"/>
                </a:cubicBezTo>
                <a:lnTo>
                  <a:pt x="5383126" y="2927893"/>
                </a:lnTo>
                <a:lnTo>
                  <a:pt x="5382668" y="2928276"/>
                </a:lnTo>
                <a:lnTo>
                  <a:pt x="5380832" y="2928276"/>
                </a:lnTo>
                <a:cubicBezTo>
                  <a:pt x="5376246" y="2928276"/>
                  <a:pt x="5380832" y="2928276"/>
                  <a:pt x="5378538" y="2925983"/>
                </a:cubicBezTo>
                <a:cubicBezTo>
                  <a:pt x="5376246" y="2928276"/>
                  <a:pt x="5373952" y="2928276"/>
                  <a:pt x="5373952" y="2930569"/>
                </a:cubicBezTo>
                <a:lnTo>
                  <a:pt x="5378498" y="2930569"/>
                </a:lnTo>
                <a:lnTo>
                  <a:pt x="5375198" y="2932220"/>
                </a:lnTo>
                <a:cubicBezTo>
                  <a:pt x="5377303" y="2934324"/>
                  <a:pt x="5377303" y="2932220"/>
                  <a:pt x="5379408" y="2932220"/>
                </a:cubicBezTo>
                <a:cubicBezTo>
                  <a:pt x="5381513" y="2932220"/>
                  <a:pt x="5381513" y="2930114"/>
                  <a:pt x="5383618" y="2930114"/>
                </a:cubicBezTo>
                <a:cubicBezTo>
                  <a:pt x="5381513" y="2930114"/>
                  <a:pt x="5379408" y="2930114"/>
                  <a:pt x="5379408" y="2930114"/>
                </a:cubicBezTo>
                <a:lnTo>
                  <a:pt x="5378538" y="2930549"/>
                </a:lnTo>
                <a:lnTo>
                  <a:pt x="5378538" y="2928276"/>
                </a:lnTo>
                <a:cubicBezTo>
                  <a:pt x="5381979" y="2928276"/>
                  <a:pt x="5381979" y="2928849"/>
                  <a:pt x="5381979" y="2928849"/>
                </a:cubicBezTo>
                <a:lnTo>
                  <a:pt x="5382668" y="2928276"/>
                </a:lnTo>
                <a:lnTo>
                  <a:pt x="5383126" y="2928276"/>
                </a:lnTo>
                <a:lnTo>
                  <a:pt x="5383126" y="2927893"/>
                </a:lnTo>
                <a:lnTo>
                  <a:pt x="5385420" y="2925983"/>
                </a:lnTo>
                <a:cubicBezTo>
                  <a:pt x="5387714" y="2928276"/>
                  <a:pt x="5385420" y="2928276"/>
                  <a:pt x="5390008" y="2928276"/>
                </a:cubicBezTo>
                <a:cubicBezTo>
                  <a:pt x="5387714" y="2930569"/>
                  <a:pt x="5387714" y="2930569"/>
                  <a:pt x="5385420" y="2932862"/>
                </a:cubicBezTo>
                <a:cubicBezTo>
                  <a:pt x="5387714" y="2930569"/>
                  <a:pt x="5390008" y="2930569"/>
                  <a:pt x="5392300" y="2928276"/>
                </a:cubicBezTo>
                <a:cubicBezTo>
                  <a:pt x="5392300" y="2928276"/>
                  <a:pt x="5390008" y="2928276"/>
                  <a:pt x="5390008" y="2930569"/>
                </a:cubicBezTo>
                <a:cubicBezTo>
                  <a:pt x="5387714" y="2935155"/>
                  <a:pt x="5380832" y="2932862"/>
                  <a:pt x="5376246" y="2935155"/>
                </a:cubicBezTo>
                <a:cubicBezTo>
                  <a:pt x="5385420" y="2935155"/>
                  <a:pt x="5387714" y="2939741"/>
                  <a:pt x="5383126" y="2942034"/>
                </a:cubicBezTo>
                <a:cubicBezTo>
                  <a:pt x="5387714" y="2944327"/>
                  <a:pt x="5387714" y="2942034"/>
                  <a:pt x="5385420" y="2944327"/>
                </a:cubicBezTo>
                <a:lnTo>
                  <a:pt x="5396888" y="2944327"/>
                </a:lnTo>
                <a:lnTo>
                  <a:pt x="5399181" y="2944327"/>
                </a:lnTo>
                <a:cubicBezTo>
                  <a:pt x="5401475" y="2942034"/>
                  <a:pt x="5399181" y="2942034"/>
                  <a:pt x="5408356" y="2942034"/>
                </a:cubicBezTo>
                <a:cubicBezTo>
                  <a:pt x="5401475" y="2944327"/>
                  <a:pt x="5396888" y="2944327"/>
                  <a:pt x="5392300" y="2946620"/>
                </a:cubicBezTo>
                <a:cubicBezTo>
                  <a:pt x="5390008" y="2948913"/>
                  <a:pt x="5392300" y="2946620"/>
                  <a:pt x="5390008" y="2948913"/>
                </a:cubicBezTo>
                <a:cubicBezTo>
                  <a:pt x="5390008" y="2948913"/>
                  <a:pt x="5392300" y="2948913"/>
                  <a:pt x="5392300" y="2948913"/>
                </a:cubicBezTo>
                <a:cubicBezTo>
                  <a:pt x="5392300" y="2948913"/>
                  <a:pt x="5392300" y="2948913"/>
                  <a:pt x="5394594" y="2948913"/>
                </a:cubicBezTo>
                <a:cubicBezTo>
                  <a:pt x="5396888" y="2946620"/>
                  <a:pt x="5399181" y="2946620"/>
                  <a:pt x="5401475" y="2946620"/>
                </a:cubicBezTo>
                <a:cubicBezTo>
                  <a:pt x="5399181" y="2948913"/>
                  <a:pt x="5396888" y="2948913"/>
                  <a:pt x="5392300" y="2951207"/>
                </a:cubicBezTo>
                <a:cubicBezTo>
                  <a:pt x="5387714" y="2953500"/>
                  <a:pt x="5390008" y="2951207"/>
                  <a:pt x="5385420" y="2951207"/>
                </a:cubicBezTo>
                <a:cubicBezTo>
                  <a:pt x="5383126" y="2953500"/>
                  <a:pt x="5385420" y="2951207"/>
                  <a:pt x="5380832" y="2953500"/>
                </a:cubicBezTo>
                <a:cubicBezTo>
                  <a:pt x="5380832" y="2953500"/>
                  <a:pt x="5383126" y="2951207"/>
                  <a:pt x="5383126" y="2951207"/>
                </a:cubicBezTo>
                <a:cubicBezTo>
                  <a:pt x="5376246" y="2955793"/>
                  <a:pt x="5367070" y="2960380"/>
                  <a:pt x="5357896" y="2962673"/>
                </a:cubicBezTo>
                <a:lnTo>
                  <a:pt x="5357896" y="2964966"/>
                </a:lnTo>
                <a:lnTo>
                  <a:pt x="5351015" y="2964966"/>
                </a:lnTo>
                <a:cubicBezTo>
                  <a:pt x="5351015" y="2967259"/>
                  <a:pt x="5351015" y="2969552"/>
                  <a:pt x="5348722" y="2971845"/>
                </a:cubicBezTo>
                <a:cubicBezTo>
                  <a:pt x="5348722" y="2971845"/>
                  <a:pt x="5351015" y="2971845"/>
                  <a:pt x="5351015" y="2971845"/>
                </a:cubicBezTo>
                <a:cubicBezTo>
                  <a:pt x="5353309" y="2971845"/>
                  <a:pt x="5355603" y="2971845"/>
                  <a:pt x="5357896" y="2969552"/>
                </a:cubicBezTo>
                <a:cubicBezTo>
                  <a:pt x="5360190" y="2969552"/>
                  <a:pt x="5362484" y="2967259"/>
                  <a:pt x="5367070" y="2967259"/>
                </a:cubicBezTo>
                <a:cubicBezTo>
                  <a:pt x="5367070" y="2967259"/>
                  <a:pt x="5367070" y="2967259"/>
                  <a:pt x="5369364" y="2967259"/>
                </a:cubicBezTo>
                <a:cubicBezTo>
                  <a:pt x="5371658" y="2967259"/>
                  <a:pt x="5373952" y="2964966"/>
                  <a:pt x="5376246" y="2964966"/>
                </a:cubicBezTo>
                <a:cubicBezTo>
                  <a:pt x="5378538" y="2962673"/>
                  <a:pt x="5380832" y="2962673"/>
                  <a:pt x="5390008" y="2960380"/>
                </a:cubicBezTo>
                <a:cubicBezTo>
                  <a:pt x="5392300" y="2960380"/>
                  <a:pt x="5392300" y="2960380"/>
                  <a:pt x="5394594" y="2958086"/>
                </a:cubicBezTo>
                <a:cubicBezTo>
                  <a:pt x="5394594" y="2958086"/>
                  <a:pt x="5394594" y="2960380"/>
                  <a:pt x="5394594" y="2960380"/>
                </a:cubicBezTo>
                <a:cubicBezTo>
                  <a:pt x="5401475" y="2958086"/>
                  <a:pt x="5406062" y="2955793"/>
                  <a:pt x="5410650" y="2955793"/>
                </a:cubicBezTo>
                <a:cubicBezTo>
                  <a:pt x="5408356" y="2958086"/>
                  <a:pt x="5406062" y="2958086"/>
                  <a:pt x="5403769" y="2958086"/>
                </a:cubicBezTo>
                <a:cubicBezTo>
                  <a:pt x="5406062" y="2958086"/>
                  <a:pt x="5408356" y="2958086"/>
                  <a:pt x="5412943" y="2955793"/>
                </a:cubicBezTo>
                <a:cubicBezTo>
                  <a:pt x="5412943" y="2958086"/>
                  <a:pt x="5412943" y="2958086"/>
                  <a:pt x="5410650" y="2958086"/>
                </a:cubicBezTo>
                <a:cubicBezTo>
                  <a:pt x="5410650" y="2958086"/>
                  <a:pt x="5408356" y="2960380"/>
                  <a:pt x="5410650" y="2960380"/>
                </a:cubicBezTo>
                <a:cubicBezTo>
                  <a:pt x="5406062" y="2960380"/>
                  <a:pt x="5403769" y="2960380"/>
                  <a:pt x="5401475" y="2960380"/>
                </a:cubicBezTo>
                <a:cubicBezTo>
                  <a:pt x="5399181" y="2964966"/>
                  <a:pt x="5396888" y="2962673"/>
                  <a:pt x="5394594" y="2964966"/>
                </a:cubicBezTo>
                <a:cubicBezTo>
                  <a:pt x="5394594" y="2962673"/>
                  <a:pt x="5396888" y="2962673"/>
                  <a:pt x="5399181" y="2960380"/>
                </a:cubicBezTo>
                <a:cubicBezTo>
                  <a:pt x="5396888" y="2960380"/>
                  <a:pt x="5396888" y="2960380"/>
                  <a:pt x="5396888" y="2960380"/>
                </a:cubicBezTo>
                <a:cubicBezTo>
                  <a:pt x="5394594" y="2960380"/>
                  <a:pt x="5392300" y="2962673"/>
                  <a:pt x="5392300" y="2962673"/>
                </a:cubicBezTo>
                <a:cubicBezTo>
                  <a:pt x="5392300" y="2962673"/>
                  <a:pt x="5394594" y="2962673"/>
                  <a:pt x="5394594" y="2962673"/>
                </a:cubicBezTo>
                <a:cubicBezTo>
                  <a:pt x="5392300" y="2962673"/>
                  <a:pt x="5392300" y="2962673"/>
                  <a:pt x="5390008" y="2964966"/>
                </a:cubicBezTo>
                <a:cubicBezTo>
                  <a:pt x="5390008" y="2964966"/>
                  <a:pt x="5390008" y="2964966"/>
                  <a:pt x="5387714" y="2964966"/>
                </a:cubicBezTo>
                <a:cubicBezTo>
                  <a:pt x="5387714" y="2964966"/>
                  <a:pt x="5387714" y="2967259"/>
                  <a:pt x="5385420" y="2967259"/>
                </a:cubicBezTo>
                <a:cubicBezTo>
                  <a:pt x="5385420" y="2969552"/>
                  <a:pt x="5383126" y="2969552"/>
                  <a:pt x="5380832" y="2969552"/>
                </a:cubicBezTo>
                <a:lnTo>
                  <a:pt x="5386224" y="2968204"/>
                </a:lnTo>
                <a:lnTo>
                  <a:pt x="5380812" y="2973617"/>
                </a:lnTo>
                <a:cubicBezTo>
                  <a:pt x="5380812" y="2973617"/>
                  <a:pt x="5383618" y="2973617"/>
                  <a:pt x="5383618" y="2973617"/>
                </a:cubicBezTo>
                <a:cubicBezTo>
                  <a:pt x="5383618" y="2973617"/>
                  <a:pt x="5383618" y="2973617"/>
                  <a:pt x="5386424" y="2973617"/>
                </a:cubicBezTo>
                <a:lnTo>
                  <a:pt x="5386424" y="2968154"/>
                </a:lnTo>
                <a:lnTo>
                  <a:pt x="5387026" y="2968004"/>
                </a:lnTo>
                <a:lnTo>
                  <a:pt x="5390635" y="2968004"/>
                </a:lnTo>
                <a:lnTo>
                  <a:pt x="5390635" y="2967102"/>
                </a:lnTo>
                <a:lnTo>
                  <a:pt x="5408356" y="2962673"/>
                </a:lnTo>
                <a:cubicBezTo>
                  <a:pt x="5403769" y="2964966"/>
                  <a:pt x="5403769" y="2964966"/>
                  <a:pt x="5399181" y="2967259"/>
                </a:cubicBezTo>
                <a:lnTo>
                  <a:pt x="5400944" y="2966906"/>
                </a:lnTo>
                <a:lnTo>
                  <a:pt x="5397651" y="2968004"/>
                </a:lnTo>
                <a:cubicBezTo>
                  <a:pt x="5399756" y="2968004"/>
                  <a:pt x="5399756" y="2968004"/>
                  <a:pt x="5401862" y="2968004"/>
                </a:cubicBezTo>
                <a:lnTo>
                  <a:pt x="5401862" y="2966723"/>
                </a:lnTo>
                <a:lnTo>
                  <a:pt x="5430458" y="2961005"/>
                </a:lnTo>
                <a:lnTo>
                  <a:pt x="5422118" y="2967259"/>
                </a:lnTo>
                <a:cubicBezTo>
                  <a:pt x="5424412" y="2967259"/>
                  <a:pt x="5424412" y="2967259"/>
                  <a:pt x="5426704" y="2967259"/>
                </a:cubicBezTo>
                <a:cubicBezTo>
                  <a:pt x="5424412" y="2967259"/>
                  <a:pt x="5419824" y="2969552"/>
                  <a:pt x="5417531" y="2969552"/>
                </a:cubicBezTo>
                <a:cubicBezTo>
                  <a:pt x="5417531" y="2969552"/>
                  <a:pt x="5419824" y="2969552"/>
                  <a:pt x="5422118" y="2971845"/>
                </a:cubicBezTo>
                <a:cubicBezTo>
                  <a:pt x="5428998" y="2969552"/>
                  <a:pt x="5438174" y="2964966"/>
                  <a:pt x="5447348" y="2962673"/>
                </a:cubicBezTo>
                <a:cubicBezTo>
                  <a:pt x="5447348" y="2964966"/>
                  <a:pt x="5445054" y="2964966"/>
                  <a:pt x="5445054" y="2964966"/>
                </a:cubicBezTo>
                <a:cubicBezTo>
                  <a:pt x="5449641" y="2964966"/>
                  <a:pt x="5454228" y="2962673"/>
                  <a:pt x="5458816" y="2962673"/>
                </a:cubicBezTo>
                <a:cubicBezTo>
                  <a:pt x="5465697" y="2960380"/>
                  <a:pt x="5470284" y="2960380"/>
                  <a:pt x="5472578" y="2958086"/>
                </a:cubicBezTo>
                <a:lnTo>
                  <a:pt x="5477164" y="2958086"/>
                </a:lnTo>
                <a:cubicBezTo>
                  <a:pt x="5474871" y="2958086"/>
                  <a:pt x="5474871" y="2960380"/>
                  <a:pt x="5472578" y="2960380"/>
                </a:cubicBezTo>
                <a:cubicBezTo>
                  <a:pt x="5486338" y="2958086"/>
                  <a:pt x="5500100" y="2955793"/>
                  <a:pt x="5513862" y="2953500"/>
                </a:cubicBezTo>
                <a:cubicBezTo>
                  <a:pt x="5506981" y="2955793"/>
                  <a:pt x="5500100" y="2958086"/>
                  <a:pt x="5490926" y="2960380"/>
                </a:cubicBezTo>
                <a:cubicBezTo>
                  <a:pt x="5495514" y="2960380"/>
                  <a:pt x="5500100" y="2960380"/>
                  <a:pt x="5504688" y="2958086"/>
                </a:cubicBezTo>
                <a:cubicBezTo>
                  <a:pt x="5504688" y="2958086"/>
                  <a:pt x="5502394" y="2960380"/>
                  <a:pt x="5502394" y="2960380"/>
                </a:cubicBezTo>
                <a:cubicBezTo>
                  <a:pt x="5504688" y="2960380"/>
                  <a:pt x="5506981" y="2960380"/>
                  <a:pt x="5509275" y="2958086"/>
                </a:cubicBezTo>
                <a:cubicBezTo>
                  <a:pt x="5509275" y="2958086"/>
                  <a:pt x="5509275" y="2955793"/>
                  <a:pt x="5509275" y="2955793"/>
                </a:cubicBezTo>
                <a:cubicBezTo>
                  <a:pt x="5509275" y="2955793"/>
                  <a:pt x="5509275" y="2955793"/>
                  <a:pt x="5511569" y="2955793"/>
                </a:cubicBezTo>
                <a:cubicBezTo>
                  <a:pt x="5512716" y="2955793"/>
                  <a:pt x="5512716" y="2955793"/>
                  <a:pt x="5513289" y="2955793"/>
                </a:cubicBezTo>
                <a:lnTo>
                  <a:pt x="5513862" y="2955793"/>
                </a:lnTo>
                <a:lnTo>
                  <a:pt x="5518450" y="2955793"/>
                </a:lnTo>
                <a:cubicBezTo>
                  <a:pt x="5516156" y="2955793"/>
                  <a:pt x="5516156" y="2958086"/>
                  <a:pt x="5513862" y="2958086"/>
                </a:cubicBezTo>
                <a:lnTo>
                  <a:pt x="5514419" y="2960874"/>
                </a:lnTo>
                <a:lnTo>
                  <a:pt x="5514126" y="2960988"/>
                </a:lnTo>
                <a:cubicBezTo>
                  <a:pt x="5516581" y="2960988"/>
                  <a:pt x="5516581" y="2960988"/>
                  <a:pt x="5521494" y="2960988"/>
                </a:cubicBezTo>
                <a:cubicBezTo>
                  <a:pt x="5521494" y="2958883"/>
                  <a:pt x="5521494" y="2958883"/>
                  <a:pt x="5523949" y="2956777"/>
                </a:cubicBezTo>
                <a:lnTo>
                  <a:pt x="5523114" y="2956777"/>
                </a:lnTo>
                <a:lnTo>
                  <a:pt x="5525331" y="2955793"/>
                </a:lnTo>
                <a:cubicBezTo>
                  <a:pt x="5527624" y="2958086"/>
                  <a:pt x="5525331" y="2955793"/>
                  <a:pt x="5529918" y="2955793"/>
                </a:cubicBezTo>
                <a:cubicBezTo>
                  <a:pt x="5527624" y="2958086"/>
                  <a:pt x="5527624" y="2960380"/>
                  <a:pt x="5525331" y="2960380"/>
                </a:cubicBezTo>
                <a:cubicBezTo>
                  <a:pt x="5527624" y="2960380"/>
                  <a:pt x="5529918" y="2958086"/>
                  <a:pt x="5532212" y="2955793"/>
                </a:cubicBezTo>
                <a:cubicBezTo>
                  <a:pt x="5532212" y="2958086"/>
                  <a:pt x="5532212" y="2958086"/>
                  <a:pt x="5532212" y="2958086"/>
                </a:cubicBezTo>
                <a:cubicBezTo>
                  <a:pt x="5529918" y="2962673"/>
                  <a:pt x="5523037" y="2960380"/>
                  <a:pt x="5518450" y="2964966"/>
                </a:cubicBezTo>
                <a:cubicBezTo>
                  <a:pt x="5525331" y="2962673"/>
                  <a:pt x="5529918" y="2967259"/>
                  <a:pt x="5525331" y="2971845"/>
                </a:cubicBezTo>
                <a:cubicBezTo>
                  <a:pt x="5527624" y="2974138"/>
                  <a:pt x="5527624" y="2971845"/>
                  <a:pt x="5525331" y="2974138"/>
                </a:cubicBezTo>
                <a:cubicBezTo>
                  <a:pt x="5529918" y="2974138"/>
                  <a:pt x="5534504" y="2974138"/>
                  <a:pt x="5539092" y="2971845"/>
                </a:cubicBezTo>
                <a:cubicBezTo>
                  <a:pt x="5541386" y="2971845"/>
                  <a:pt x="5541386" y="2971845"/>
                  <a:pt x="5548266" y="2969552"/>
                </a:cubicBezTo>
                <a:cubicBezTo>
                  <a:pt x="5543680" y="2971845"/>
                  <a:pt x="5539092" y="2974138"/>
                  <a:pt x="5532212" y="2976431"/>
                </a:cubicBezTo>
                <a:cubicBezTo>
                  <a:pt x="5534504" y="2974138"/>
                  <a:pt x="5534504" y="2974138"/>
                  <a:pt x="5536798" y="2974138"/>
                </a:cubicBezTo>
                <a:cubicBezTo>
                  <a:pt x="5534504" y="2974138"/>
                  <a:pt x="5532212" y="2974138"/>
                  <a:pt x="5532212" y="2974138"/>
                </a:cubicBezTo>
                <a:cubicBezTo>
                  <a:pt x="5532212" y="2976431"/>
                  <a:pt x="5534504" y="2974138"/>
                  <a:pt x="5529918" y="2978724"/>
                </a:cubicBezTo>
                <a:cubicBezTo>
                  <a:pt x="5529918" y="2976431"/>
                  <a:pt x="5532212" y="2976431"/>
                  <a:pt x="5532212" y="2976431"/>
                </a:cubicBezTo>
                <a:cubicBezTo>
                  <a:pt x="5532212" y="2976431"/>
                  <a:pt x="5534504" y="2976431"/>
                  <a:pt x="5534504" y="2976431"/>
                </a:cubicBezTo>
                <a:cubicBezTo>
                  <a:pt x="5536798" y="2976431"/>
                  <a:pt x="5539092" y="2976431"/>
                  <a:pt x="5541386" y="2974138"/>
                </a:cubicBezTo>
                <a:cubicBezTo>
                  <a:pt x="5539092" y="2976431"/>
                  <a:pt x="5536798" y="2978724"/>
                  <a:pt x="5534504" y="2978724"/>
                </a:cubicBezTo>
                <a:cubicBezTo>
                  <a:pt x="5527624" y="2981017"/>
                  <a:pt x="5529918" y="2981017"/>
                  <a:pt x="5525331" y="2978724"/>
                </a:cubicBezTo>
                <a:cubicBezTo>
                  <a:pt x="5525331" y="2981017"/>
                  <a:pt x="5527624" y="2981017"/>
                  <a:pt x="5520743" y="2981017"/>
                </a:cubicBezTo>
                <a:cubicBezTo>
                  <a:pt x="5523037" y="2981017"/>
                  <a:pt x="5523037" y="2981017"/>
                  <a:pt x="5523037" y="2978724"/>
                </a:cubicBezTo>
                <a:cubicBezTo>
                  <a:pt x="5516156" y="2983310"/>
                  <a:pt x="5509275" y="2990189"/>
                  <a:pt x="5500100" y="2990189"/>
                </a:cubicBezTo>
                <a:cubicBezTo>
                  <a:pt x="5500100" y="2990189"/>
                  <a:pt x="5497808" y="2990189"/>
                  <a:pt x="5497808" y="2990189"/>
                </a:cubicBezTo>
                <a:cubicBezTo>
                  <a:pt x="5495514" y="2992483"/>
                  <a:pt x="5497808" y="2990189"/>
                  <a:pt x="5497808" y="2992483"/>
                </a:cubicBezTo>
                <a:cubicBezTo>
                  <a:pt x="5495514" y="2992483"/>
                  <a:pt x="5490926" y="2992483"/>
                  <a:pt x="5488632" y="2992483"/>
                </a:cubicBezTo>
                <a:cubicBezTo>
                  <a:pt x="5488632" y="2992483"/>
                  <a:pt x="5490926" y="2994776"/>
                  <a:pt x="5490926" y="2994776"/>
                </a:cubicBezTo>
                <a:cubicBezTo>
                  <a:pt x="5490926" y="2997069"/>
                  <a:pt x="5490926" y="2999362"/>
                  <a:pt x="5488632" y="3001655"/>
                </a:cubicBezTo>
                <a:cubicBezTo>
                  <a:pt x="5490926" y="3001655"/>
                  <a:pt x="5493220" y="3001655"/>
                  <a:pt x="5495514" y="3001655"/>
                </a:cubicBezTo>
                <a:cubicBezTo>
                  <a:pt x="5497808" y="2999362"/>
                  <a:pt x="5502394" y="2994776"/>
                  <a:pt x="5506981" y="2994776"/>
                </a:cubicBezTo>
                <a:cubicBezTo>
                  <a:pt x="5509275" y="2994776"/>
                  <a:pt x="5511569" y="2997069"/>
                  <a:pt x="5513862" y="2997069"/>
                </a:cubicBezTo>
                <a:cubicBezTo>
                  <a:pt x="5518450" y="2994776"/>
                  <a:pt x="5520743" y="2994776"/>
                  <a:pt x="5523037" y="2992483"/>
                </a:cubicBezTo>
                <a:cubicBezTo>
                  <a:pt x="5520743" y="2992483"/>
                  <a:pt x="5518450" y="2992483"/>
                  <a:pt x="5513862" y="2994776"/>
                </a:cubicBezTo>
                <a:cubicBezTo>
                  <a:pt x="5518450" y="2990189"/>
                  <a:pt x="5518450" y="2992483"/>
                  <a:pt x="5529918" y="2987896"/>
                </a:cubicBezTo>
                <a:cubicBezTo>
                  <a:pt x="5529918" y="2987896"/>
                  <a:pt x="5529918" y="2990189"/>
                  <a:pt x="5529918" y="2990189"/>
                </a:cubicBezTo>
                <a:cubicBezTo>
                  <a:pt x="5532212" y="2992483"/>
                  <a:pt x="5532212" y="2990189"/>
                  <a:pt x="5532212" y="2990189"/>
                </a:cubicBezTo>
                <a:cubicBezTo>
                  <a:pt x="5534504" y="2990189"/>
                  <a:pt x="5534504" y="2990189"/>
                  <a:pt x="5534504" y="2990189"/>
                </a:cubicBezTo>
                <a:cubicBezTo>
                  <a:pt x="5534504" y="2992483"/>
                  <a:pt x="5532212" y="2992483"/>
                  <a:pt x="5532212" y="2992483"/>
                </a:cubicBezTo>
                <a:cubicBezTo>
                  <a:pt x="5529918" y="2992483"/>
                  <a:pt x="5529918" y="2992483"/>
                  <a:pt x="5529918" y="2992483"/>
                </a:cubicBezTo>
                <a:cubicBezTo>
                  <a:pt x="5529918" y="2994776"/>
                  <a:pt x="5527624" y="2994776"/>
                  <a:pt x="5527624" y="2997069"/>
                </a:cubicBezTo>
                <a:cubicBezTo>
                  <a:pt x="5525331" y="2997069"/>
                  <a:pt x="5525331" y="2997069"/>
                  <a:pt x="5525331" y="2997069"/>
                </a:cubicBezTo>
                <a:cubicBezTo>
                  <a:pt x="5520743" y="2999362"/>
                  <a:pt x="5509275" y="3003948"/>
                  <a:pt x="5497808" y="3006241"/>
                </a:cubicBezTo>
                <a:cubicBezTo>
                  <a:pt x="5500100" y="3006241"/>
                  <a:pt x="5502394" y="3003948"/>
                  <a:pt x="5504688" y="3001655"/>
                </a:cubicBezTo>
                <a:cubicBezTo>
                  <a:pt x="5502394" y="3001655"/>
                  <a:pt x="5502394" y="3001655"/>
                  <a:pt x="5500100" y="3001655"/>
                </a:cubicBezTo>
                <a:cubicBezTo>
                  <a:pt x="5500100" y="3003948"/>
                  <a:pt x="5497808" y="3003948"/>
                  <a:pt x="5490926" y="3008534"/>
                </a:cubicBezTo>
                <a:cubicBezTo>
                  <a:pt x="5486338" y="3010827"/>
                  <a:pt x="5481752" y="3010827"/>
                  <a:pt x="5477164" y="3013120"/>
                </a:cubicBezTo>
                <a:cubicBezTo>
                  <a:pt x="5472578" y="3015413"/>
                  <a:pt x="5470284" y="3015413"/>
                  <a:pt x="5470284" y="3017706"/>
                </a:cubicBezTo>
                <a:cubicBezTo>
                  <a:pt x="5458816" y="3022292"/>
                  <a:pt x="5447348" y="3024585"/>
                  <a:pt x="5438174" y="3029172"/>
                </a:cubicBezTo>
                <a:cubicBezTo>
                  <a:pt x="5417531" y="3036051"/>
                  <a:pt x="5396888" y="3042931"/>
                  <a:pt x="5378538" y="3052103"/>
                </a:cubicBezTo>
                <a:cubicBezTo>
                  <a:pt x="5392300" y="3047517"/>
                  <a:pt x="5406062" y="3042931"/>
                  <a:pt x="5422118" y="3038344"/>
                </a:cubicBezTo>
                <a:cubicBezTo>
                  <a:pt x="5422118" y="3038344"/>
                  <a:pt x="5422118" y="3038344"/>
                  <a:pt x="5424412" y="3038344"/>
                </a:cubicBezTo>
                <a:cubicBezTo>
                  <a:pt x="5424412" y="3038344"/>
                  <a:pt x="5422118" y="3040637"/>
                  <a:pt x="5422118" y="3040637"/>
                </a:cubicBezTo>
                <a:cubicBezTo>
                  <a:pt x="5426704" y="3040637"/>
                  <a:pt x="5431292" y="3038344"/>
                  <a:pt x="5435880" y="3038344"/>
                </a:cubicBezTo>
                <a:cubicBezTo>
                  <a:pt x="5437026" y="3036051"/>
                  <a:pt x="5446774" y="3033186"/>
                  <a:pt x="5456235" y="3030892"/>
                </a:cubicBezTo>
                <a:lnTo>
                  <a:pt x="5458929" y="3030291"/>
                </a:lnTo>
                <a:lnTo>
                  <a:pt x="5458929" y="3032556"/>
                </a:lnTo>
                <a:cubicBezTo>
                  <a:pt x="5456590" y="3032556"/>
                  <a:pt x="5456590" y="3032556"/>
                  <a:pt x="5456590" y="3035363"/>
                </a:cubicBezTo>
                <a:cubicBezTo>
                  <a:pt x="5458929" y="3035363"/>
                  <a:pt x="5458929" y="3032556"/>
                  <a:pt x="5461268" y="3032556"/>
                </a:cubicBezTo>
                <a:cubicBezTo>
                  <a:pt x="5461268" y="3032556"/>
                  <a:pt x="5461268" y="3029750"/>
                  <a:pt x="5463607" y="3029750"/>
                </a:cubicBezTo>
                <a:lnTo>
                  <a:pt x="5461361" y="3029750"/>
                </a:lnTo>
                <a:lnTo>
                  <a:pt x="5469101" y="3028025"/>
                </a:lnTo>
                <a:cubicBezTo>
                  <a:pt x="5472577" y="3027309"/>
                  <a:pt x="5474871" y="3026878"/>
                  <a:pt x="5474871" y="3026878"/>
                </a:cubicBezTo>
                <a:cubicBezTo>
                  <a:pt x="5472578" y="3026878"/>
                  <a:pt x="5472578" y="3026878"/>
                  <a:pt x="5470284" y="3026878"/>
                </a:cubicBezTo>
                <a:lnTo>
                  <a:pt x="5482910" y="3022733"/>
                </a:lnTo>
                <a:lnTo>
                  <a:pt x="5484656" y="3022733"/>
                </a:lnTo>
                <a:cubicBezTo>
                  <a:pt x="5487463" y="3022733"/>
                  <a:pt x="5487463" y="3022733"/>
                  <a:pt x="5487463" y="3022733"/>
                </a:cubicBezTo>
                <a:cubicBezTo>
                  <a:pt x="5487463" y="3021330"/>
                  <a:pt x="5487463" y="3021330"/>
                  <a:pt x="5487463" y="3021330"/>
                </a:cubicBezTo>
                <a:lnTo>
                  <a:pt x="5486302" y="3021621"/>
                </a:lnTo>
                <a:lnTo>
                  <a:pt x="5489492" y="3020573"/>
                </a:lnTo>
                <a:cubicBezTo>
                  <a:pt x="5494940" y="3018853"/>
                  <a:pt x="5498954" y="3017706"/>
                  <a:pt x="5500100" y="3017706"/>
                </a:cubicBezTo>
                <a:cubicBezTo>
                  <a:pt x="5502394" y="3019999"/>
                  <a:pt x="5500100" y="3019999"/>
                  <a:pt x="5500100" y="3022292"/>
                </a:cubicBezTo>
                <a:cubicBezTo>
                  <a:pt x="5495514" y="3024585"/>
                  <a:pt x="5488632" y="3026878"/>
                  <a:pt x="5484046" y="3029172"/>
                </a:cubicBezTo>
                <a:lnTo>
                  <a:pt x="5481752" y="3029172"/>
                </a:lnTo>
                <a:lnTo>
                  <a:pt x="5479458" y="3029172"/>
                </a:lnTo>
                <a:cubicBezTo>
                  <a:pt x="5477164" y="3029172"/>
                  <a:pt x="5476591" y="3029172"/>
                  <a:pt x="5476591" y="3029459"/>
                </a:cubicBezTo>
                <a:lnTo>
                  <a:pt x="5477100" y="3031239"/>
                </a:lnTo>
                <a:lnTo>
                  <a:pt x="5461109" y="3038344"/>
                </a:lnTo>
                <a:lnTo>
                  <a:pt x="5461109" y="3037158"/>
                </a:lnTo>
                <a:lnTo>
                  <a:pt x="5463403" y="3036051"/>
                </a:lnTo>
                <a:lnTo>
                  <a:pt x="5461109" y="3036051"/>
                </a:lnTo>
                <a:lnTo>
                  <a:pt x="5461109" y="3037158"/>
                </a:lnTo>
                <a:lnTo>
                  <a:pt x="5446774" y="3044077"/>
                </a:lnTo>
                <a:cubicBezTo>
                  <a:pt x="5440466" y="3046370"/>
                  <a:pt x="5433586" y="3048663"/>
                  <a:pt x="5426704" y="3052103"/>
                </a:cubicBezTo>
                <a:cubicBezTo>
                  <a:pt x="5426704" y="3049810"/>
                  <a:pt x="5428998" y="3049810"/>
                  <a:pt x="5428998" y="3049810"/>
                </a:cubicBezTo>
                <a:cubicBezTo>
                  <a:pt x="5424412" y="3052103"/>
                  <a:pt x="5422118" y="3054396"/>
                  <a:pt x="5417531" y="3054396"/>
                </a:cubicBezTo>
                <a:cubicBezTo>
                  <a:pt x="5426704" y="3055542"/>
                  <a:pt x="5438746" y="3051530"/>
                  <a:pt x="5450788" y="3046944"/>
                </a:cubicBezTo>
                <a:lnTo>
                  <a:pt x="5461220" y="3043527"/>
                </a:lnTo>
                <a:lnTo>
                  <a:pt x="5461150" y="3043608"/>
                </a:lnTo>
                <a:cubicBezTo>
                  <a:pt x="5460800" y="3043783"/>
                  <a:pt x="5460800" y="3043783"/>
                  <a:pt x="5462204" y="3043783"/>
                </a:cubicBezTo>
                <a:cubicBezTo>
                  <a:pt x="5459397" y="3046589"/>
                  <a:pt x="5459397" y="3046589"/>
                  <a:pt x="5456590" y="3046589"/>
                </a:cubicBezTo>
                <a:cubicBezTo>
                  <a:pt x="5456590" y="3046589"/>
                  <a:pt x="5459397" y="3046589"/>
                  <a:pt x="5459397" y="3046589"/>
                </a:cubicBezTo>
                <a:cubicBezTo>
                  <a:pt x="5459397" y="3046589"/>
                  <a:pt x="5459397" y="3046589"/>
                  <a:pt x="5462204" y="3043783"/>
                </a:cubicBezTo>
                <a:lnTo>
                  <a:pt x="5462204" y="3043205"/>
                </a:lnTo>
                <a:lnTo>
                  <a:pt x="5484046" y="3036051"/>
                </a:lnTo>
                <a:cubicBezTo>
                  <a:pt x="5484046" y="3036051"/>
                  <a:pt x="5484046" y="3038344"/>
                  <a:pt x="5484046" y="3038344"/>
                </a:cubicBezTo>
                <a:lnTo>
                  <a:pt x="5487856" y="3037075"/>
                </a:lnTo>
                <a:lnTo>
                  <a:pt x="5487463" y="3037468"/>
                </a:lnTo>
                <a:cubicBezTo>
                  <a:pt x="5487463" y="3037468"/>
                  <a:pt x="5487463" y="3037468"/>
                  <a:pt x="5487463" y="3039573"/>
                </a:cubicBezTo>
                <a:cubicBezTo>
                  <a:pt x="5487463" y="3039573"/>
                  <a:pt x="5489568" y="3039573"/>
                  <a:pt x="5489568" y="3037468"/>
                </a:cubicBezTo>
                <a:lnTo>
                  <a:pt x="5491672" y="3037468"/>
                </a:lnTo>
                <a:lnTo>
                  <a:pt x="5488866" y="3039573"/>
                </a:lnTo>
                <a:cubicBezTo>
                  <a:pt x="5491672" y="3037468"/>
                  <a:pt x="5494479" y="3037468"/>
                  <a:pt x="5494479" y="3037468"/>
                </a:cubicBezTo>
                <a:cubicBezTo>
                  <a:pt x="5494479" y="3037468"/>
                  <a:pt x="5494479" y="3037468"/>
                  <a:pt x="5494479" y="3035363"/>
                </a:cubicBezTo>
                <a:lnTo>
                  <a:pt x="5491672" y="3037468"/>
                </a:lnTo>
                <a:lnTo>
                  <a:pt x="5490424" y="3036219"/>
                </a:lnTo>
                <a:lnTo>
                  <a:pt x="5494367" y="3034905"/>
                </a:lnTo>
                <a:cubicBezTo>
                  <a:pt x="5497808" y="3034332"/>
                  <a:pt x="5501248" y="3033758"/>
                  <a:pt x="5504688" y="3031465"/>
                </a:cubicBezTo>
                <a:cubicBezTo>
                  <a:pt x="5504688" y="3031465"/>
                  <a:pt x="5506981" y="3033758"/>
                  <a:pt x="5506981" y="3033758"/>
                </a:cubicBezTo>
                <a:cubicBezTo>
                  <a:pt x="5506981" y="3036051"/>
                  <a:pt x="5506981" y="3036051"/>
                  <a:pt x="5506981" y="3036051"/>
                </a:cubicBezTo>
                <a:cubicBezTo>
                  <a:pt x="5504688" y="3036051"/>
                  <a:pt x="5502394" y="3036051"/>
                  <a:pt x="5502394" y="3038344"/>
                </a:cubicBezTo>
                <a:cubicBezTo>
                  <a:pt x="5502394" y="3036051"/>
                  <a:pt x="5502394" y="3036051"/>
                  <a:pt x="5502394" y="3033758"/>
                </a:cubicBezTo>
                <a:cubicBezTo>
                  <a:pt x="5500100" y="3036051"/>
                  <a:pt x="5500100" y="3036051"/>
                  <a:pt x="5497808" y="3036051"/>
                </a:cubicBezTo>
                <a:cubicBezTo>
                  <a:pt x="5500100" y="3036051"/>
                  <a:pt x="5500100" y="3038344"/>
                  <a:pt x="5500100" y="3038344"/>
                </a:cubicBezTo>
                <a:cubicBezTo>
                  <a:pt x="5493220" y="3040637"/>
                  <a:pt x="5486338" y="3045224"/>
                  <a:pt x="5477164" y="3049810"/>
                </a:cubicBezTo>
                <a:cubicBezTo>
                  <a:pt x="5477164" y="3049810"/>
                  <a:pt x="5477164" y="3049810"/>
                  <a:pt x="5474871" y="3049810"/>
                </a:cubicBezTo>
                <a:cubicBezTo>
                  <a:pt x="5474871" y="3047517"/>
                  <a:pt x="5474871" y="3047517"/>
                  <a:pt x="5474871" y="3047517"/>
                </a:cubicBezTo>
                <a:cubicBezTo>
                  <a:pt x="5474871" y="3049810"/>
                  <a:pt x="5472578" y="3052103"/>
                  <a:pt x="5463403" y="3054396"/>
                </a:cubicBezTo>
                <a:cubicBezTo>
                  <a:pt x="5463403" y="3054396"/>
                  <a:pt x="5465697" y="3054396"/>
                  <a:pt x="5467990" y="3054396"/>
                </a:cubicBezTo>
                <a:cubicBezTo>
                  <a:pt x="5467990" y="3054396"/>
                  <a:pt x="5467990" y="3054396"/>
                  <a:pt x="5470284" y="3054396"/>
                </a:cubicBezTo>
                <a:lnTo>
                  <a:pt x="5468318" y="3056362"/>
                </a:lnTo>
                <a:lnTo>
                  <a:pt x="5465697" y="3056689"/>
                </a:lnTo>
                <a:cubicBezTo>
                  <a:pt x="5465697" y="3056689"/>
                  <a:pt x="5467990" y="3056689"/>
                  <a:pt x="5467990" y="3056689"/>
                </a:cubicBezTo>
                <a:lnTo>
                  <a:pt x="5468318" y="3056362"/>
                </a:lnTo>
                <a:lnTo>
                  <a:pt x="5484046" y="3054396"/>
                </a:lnTo>
                <a:cubicBezTo>
                  <a:pt x="5484046" y="3054396"/>
                  <a:pt x="5486338" y="3054396"/>
                  <a:pt x="5486338" y="3054396"/>
                </a:cubicBezTo>
                <a:cubicBezTo>
                  <a:pt x="5484046" y="3054396"/>
                  <a:pt x="5484046" y="3056689"/>
                  <a:pt x="5481752" y="3056689"/>
                </a:cubicBezTo>
                <a:cubicBezTo>
                  <a:pt x="5486338" y="3056689"/>
                  <a:pt x="5488632" y="3054396"/>
                  <a:pt x="5493220" y="3054396"/>
                </a:cubicBezTo>
                <a:cubicBezTo>
                  <a:pt x="5493220" y="3054396"/>
                  <a:pt x="5493220" y="3054396"/>
                  <a:pt x="5493220" y="3056689"/>
                </a:cubicBezTo>
                <a:cubicBezTo>
                  <a:pt x="5486338" y="3056689"/>
                  <a:pt x="5472578" y="3065862"/>
                  <a:pt x="5465697" y="3068155"/>
                </a:cubicBezTo>
                <a:cubicBezTo>
                  <a:pt x="5467990" y="3068155"/>
                  <a:pt x="5467990" y="3068155"/>
                  <a:pt x="5472578" y="3068155"/>
                </a:cubicBezTo>
                <a:lnTo>
                  <a:pt x="5418820" y="3087502"/>
                </a:lnTo>
                <a:lnTo>
                  <a:pt x="5419824" y="3086499"/>
                </a:lnTo>
                <a:cubicBezTo>
                  <a:pt x="5417531" y="3088792"/>
                  <a:pt x="5417531" y="3088792"/>
                  <a:pt x="5415237" y="3088792"/>
                </a:cubicBezTo>
                <a:lnTo>
                  <a:pt x="5418820" y="3087502"/>
                </a:lnTo>
                <a:lnTo>
                  <a:pt x="5417531" y="3088792"/>
                </a:lnTo>
                <a:cubicBezTo>
                  <a:pt x="5410650" y="3091085"/>
                  <a:pt x="5403769" y="3093378"/>
                  <a:pt x="5396888" y="3095671"/>
                </a:cubicBezTo>
                <a:cubicBezTo>
                  <a:pt x="5396888" y="3095671"/>
                  <a:pt x="5399181" y="3095671"/>
                  <a:pt x="5399181" y="3095671"/>
                </a:cubicBezTo>
                <a:cubicBezTo>
                  <a:pt x="5401475" y="3095671"/>
                  <a:pt x="5403769" y="3095671"/>
                  <a:pt x="5406062" y="3095671"/>
                </a:cubicBezTo>
                <a:cubicBezTo>
                  <a:pt x="5390008" y="3102551"/>
                  <a:pt x="5373952" y="3109430"/>
                  <a:pt x="5355603" y="3114016"/>
                </a:cubicBezTo>
                <a:cubicBezTo>
                  <a:pt x="5357896" y="3114016"/>
                  <a:pt x="5357896" y="3116309"/>
                  <a:pt x="5360190" y="3116309"/>
                </a:cubicBezTo>
                <a:cubicBezTo>
                  <a:pt x="5364777" y="3114016"/>
                  <a:pt x="5371658" y="3109430"/>
                  <a:pt x="5376246" y="3109430"/>
                </a:cubicBezTo>
                <a:cubicBezTo>
                  <a:pt x="5378538" y="3109430"/>
                  <a:pt x="5378538" y="3109430"/>
                  <a:pt x="5378538" y="3109430"/>
                </a:cubicBezTo>
                <a:cubicBezTo>
                  <a:pt x="5378538" y="3111723"/>
                  <a:pt x="5376246" y="3111723"/>
                  <a:pt x="5376246" y="3111723"/>
                </a:cubicBezTo>
                <a:cubicBezTo>
                  <a:pt x="5373952" y="3114016"/>
                  <a:pt x="5371658" y="3114016"/>
                  <a:pt x="5369364" y="3116309"/>
                </a:cubicBezTo>
                <a:cubicBezTo>
                  <a:pt x="5362484" y="3118602"/>
                  <a:pt x="5353309" y="3120895"/>
                  <a:pt x="5344134" y="3125482"/>
                </a:cubicBezTo>
                <a:cubicBezTo>
                  <a:pt x="5344134" y="3123188"/>
                  <a:pt x="5346428" y="3123188"/>
                  <a:pt x="5348722" y="3123188"/>
                </a:cubicBezTo>
                <a:cubicBezTo>
                  <a:pt x="5344134" y="3125482"/>
                  <a:pt x="5341841" y="3125482"/>
                  <a:pt x="5337254" y="3127775"/>
                </a:cubicBezTo>
                <a:cubicBezTo>
                  <a:pt x="5339548" y="3127775"/>
                  <a:pt x="5339548" y="3127775"/>
                  <a:pt x="5339548" y="3127775"/>
                </a:cubicBezTo>
                <a:cubicBezTo>
                  <a:pt x="5337254" y="3130068"/>
                  <a:pt x="5332666" y="3132361"/>
                  <a:pt x="5328080" y="3132361"/>
                </a:cubicBezTo>
                <a:cubicBezTo>
                  <a:pt x="5348722" y="3125482"/>
                  <a:pt x="5371658" y="3118602"/>
                  <a:pt x="5392300" y="3114016"/>
                </a:cubicBezTo>
                <a:cubicBezTo>
                  <a:pt x="5392300" y="3114016"/>
                  <a:pt x="5394594" y="3114016"/>
                  <a:pt x="5394594" y="3114016"/>
                </a:cubicBezTo>
                <a:cubicBezTo>
                  <a:pt x="5415237" y="3107137"/>
                  <a:pt x="5435880" y="3100258"/>
                  <a:pt x="5454228" y="3093378"/>
                </a:cubicBezTo>
                <a:cubicBezTo>
                  <a:pt x="5456522" y="3093378"/>
                  <a:pt x="5456522" y="3093378"/>
                  <a:pt x="5456522" y="3093378"/>
                </a:cubicBezTo>
                <a:cubicBezTo>
                  <a:pt x="5456522" y="3093378"/>
                  <a:pt x="5458816" y="3093378"/>
                  <a:pt x="5458816" y="3093378"/>
                </a:cubicBezTo>
                <a:cubicBezTo>
                  <a:pt x="5435880" y="3102551"/>
                  <a:pt x="5392300" y="3118602"/>
                  <a:pt x="5390008" y="3120895"/>
                </a:cubicBezTo>
                <a:cubicBezTo>
                  <a:pt x="5390008" y="3123188"/>
                  <a:pt x="5390008" y="3123188"/>
                  <a:pt x="5390008" y="3123188"/>
                </a:cubicBezTo>
                <a:cubicBezTo>
                  <a:pt x="5394594" y="3120895"/>
                  <a:pt x="5396888" y="3118602"/>
                  <a:pt x="5399181" y="3118602"/>
                </a:cubicBezTo>
                <a:cubicBezTo>
                  <a:pt x="5399181" y="3118602"/>
                  <a:pt x="5401475" y="3118602"/>
                  <a:pt x="5401475" y="3118602"/>
                </a:cubicBezTo>
                <a:cubicBezTo>
                  <a:pt x="5394594" y="3125482"/>
                  <a:pt x="5385420" y="3130068"/>
                  <a:pt x="5373952" y="3132361"/>
                </a:cubicBezTo>
                <a:lnTo>
                  <a:pt x="5373952" y="3134495"/>
                </a:lnTo>
                <a:lnTo>
                  <a:pt x="5370796" y="3135706"/>
                </a:lnTo>
                <a:lnTo>
                  <a:pt x="5367070" y="3136948"/>
                </a:lnTo>
                <a:cubicBezTo>
                  <a:pt x="5367070" y="3136948"/>
                  <a:pt x="5367070" y="3134655"/>
                  <a:pt x="5367070" y="3134655"/>
                </a:cubicBezTo>
                <a:lnTo>
                  <a:pt x="5355603" y="3139568"/>
                </a:lnTo>
                <a:lnTo>
                  <a:pt x="5355603" y="3139241"/>
                </a:lnTo>
                <a:lnTo>
                  <a:pt x="5351018" y="3141532"/>
                </a:lnTo>
                <a:lnTo>
                  <a:pt x="5355603" y="3139568"/>
                </a:lnTo>
                <a:lnTo>
                  <a:pt x="5355603" y="3141534"/>
                </a:lnTo>
                <a:lnTo>
                  <a:pt x="5370796" y="3135706"/>
                </a:lnTo>
                <a:lnTo>
                  <a:pt x="5373952" y="3134655"/>
                </a:lnTo>
                <a:lnTo>
                  <a:pt x="5373952" y="3134495"/>
                </a:lnTo>
                <a:lnTo>
                  <a:pt x="5387655" y="3129239"/>
                </a:lnTo>
                <a:cubicBezTo>
                  <a:pt x="5398098" y="3125544"/>
                  <a:pt x="5407693" y="3122454"/>
                  <a:pt x="5414628" y="3120573"/>
                </a:cubicBezTo>
                <a:lnTo>
                  <a:pt x="5424410" y="3118602"/>
                </a:lnTo>
                <a:lnTo>
                  <a:pt x="5419538" y="3119749"/>
                </a:lnTo>
                <a:cubicBezTo>
                  <a:pt x="5419251" y="3119749"/>
                  <a:pt x="5419824" y="3119749"/>
                  <a:pt x="5419824" y="3120895"/>
                </a:cubicBezTo>
                <a:lnTo>
                  <a:pt x="5424410" y="3118602"/>
                </a:lnTo>
                <a:lnTo>
                  <a:pt x="5428998" y="3116309"/>
                </a:lnTo>
                <a:cubicBezTo>
                  <a:pt x="5428998" y="3116309"/>
                  <a:pt x="5426704" y="3116309"/>
                  <a:pt x="5426704" y="3116309"/>
                </a:cubicBezTo>
                <a:cubicBezTo>
                  <a:pt x="5431292" y="3114016"/>
                  <a:pt x="5438174" y="3114016"/>
                  <a:pt x="5442760" y="3111723"/>
                </a:cubicBezTo>
                <a:lnTo>
                  <a:pt x="5431295" y="3116308"/>
                </a:lnTo>
                <a:lnTo>
                  <a:pt x="5435880" y="3114016"/>
                </a:lnTo>
                <a:cubicBezTo>
                  <a:pt x="5435880" y="3116309"/>
                  <a:pt x="5433586" y="3116309"/>
                  <a:pt x="5431292" y="3116309"/>
                </a:cubicBezTo>
                <a:lnTo>
                  <a:pt x="5431295" y="3116308"/>
                </a:lnTo>
                <a:lnTo>
                  <a:pt x="5412943" y="3125482"/>
                </a:lnTo>
                <a:cubicBezTo>
                  <a:pt x="5412943" y="3123188"/>
                  <a:pt x="5412943" y="3123188"/>
                  <a:pt x="5412943" y="3123188"/>
                </a:cubicBezTo>
                <a:cubicBezTo>
                  <a:pt x="5406062" y="3125482"/>
                  <a:pt x="5339548" y="3150706"/>
                  <a:pt x="5332666" y="3155292"/>
                </a:cubicBezTo>
                <a:cubicBezTo>
                  <a:pt x="5337254" y="3152999"/>
                  <a:pt x="5341841" y="3152999"/>
                  <a:pt x="5346428" y="3152999"/>
                </a:cubicBezTo>
                <a:cubicBezTo>
                  <a:pt x="5357896" y="3148413"/>
                  <a:pt x="5369364" y="3141534"/>
                  <a:pt x="5383126" y="3136948"/>
                </a:cubicBezTo>
                <a:cubicBezTo>
                  <a:pt x="5383126" y="3136948"/>
                  <a:pt x="5383126" y="3139241"/>
                  <a:pt x="5383126" y="3139241"/>
                </a:cubicBezTo>
                <a:cubicBezTo>
                  <a:pt x="5371658" y="3146120"/>
                  <a:pt x="5362484" y="3148413"/>
                  <a:pt x="5353309" y="3152999"/>
                </a:cubicBezTo>
                <a:cubicBezTo>
                  <a:pt x="5362484" y="3150706"/>
                  <a:pt x="5360190" y="3155292"/>
                  <a:pt x="5369364" y="3152999"/>
                </a:cubicBezTo>
                <a:cubicBezTo>
                  <a:pt x="5367070" y="3152999"/>
                  <a:pt x="5367070" y="3155292"/>
                  <a:pt x="5367070" y="3155292"/>
                </a:cubicBezTo>
                <a:cubicBezTo>
                  <a:pt x="5367070" y="3155292"/>
                  <a:pt x="5369364" y="3155292"/>
                  <a:pt x="5369364" y="3157585"/>
                </a:cubicBezTo>
                <a:cubicBezTo>
                  <a:pt x="5369364" y="3155292"/>
                  <a:pt x="5369364" y="3155292"/>
                  <a:pt x="5371658" y="3155292"/>
                </a:cubicBezTo>
                <a:cubicBezTo>
                  <a:pt x="5373952" y="3152999"/>
                  <a:pt x="5378538" y="3152999"/>
                  <a:pt x="5383126" y="3152999"/>
                </a:cubicBezTo>
                <a:cubicBezTo>
                  <a:pt x="5383126" y="3152999"/>
                  <a:pt x="5383126" y="3152999"/>
                  <a:pt x="5385420" y="3152999"/>
                </a:cubicBezTo>
                <a:cubicBezTo>
                  <a:pt x="5385420" y="3152999"/>
                  <a:pt x="5387714" y="3152999"/>
                  <a:pt x="5387714" y="3150706"/>
                </a:cubicBezTo>
                <a:cubicBezTo>
                  <a:pt x="5387714" y="3150706"/>
                  <a:pt x="5390008" y="3150706"/>
                  <a:pt x="5390008" y="3152999"/>
                </a:cubicBezTo>
                <a:cubicBezTo>
                  <a:pt x="5392300" y="3150706"/>
                  <a:pt x="5396888" y="3148413"/>
                  <a:pt x="5401475" y="3148413"/>
                </a:cubicBezTo>
                <a:cubicBezTo>
                  <a:pt x="5399181" y="3150706"/>
                  <a:pt x="5396888" y="3150706"/>
                  <a:pt x="5394594" y="3152999"/>
                </a:cubicBezTo>
                <a:cubicBezTo>
                  <a:pt x="5394594" y="3152999"/>
                  <a:pt x="5392300" y="3152999"/>
                  <a:pt x="5392300" y="3152999"/>
                </a:cubicBezTo>
                <a:cubicBezTo>
                  <a:pt x="5392300" y="3152999"/>
                  <a:pt x="5394594" y="3155292"/>
                  <a:pt x="5394594" y="3155292"/>
                </a:cubicBezTo>
                <a:cubicBezTo>
                  <a:pt x="5435880" y="3139241"/>
                  <a:pt x="5472578" y="3125482"/>
                  <a:pt x="5474871" y="3127775"/>
                </a:cubicBezTo>
                <a:cubicBezTo>
                  <a:pt x="5461109" y="3132361"/>
                  <a:pt x="5438174" y="3143827"/>
                  <a:pt x="5431292" y="3146120"/>
                </a:cubicBezTo>
                <a:cubicBezTo>
                  <a:pt x="5431292" y="3146120"/>
                  <a:pt x="5431292" y="3146120"/>
                  <a:pt x="5433586" y="3143827"/>
                </a:cubicBezTo>
                <a:cubicBezTo>
                  <a:pt x="5424412" y="3146120"/>
                  <a:pt x="5419824" y="3148413"/>
                  <a:pt x="5417531" y="3150706"/>
                </a:cubicBezTo>
                <a:cubicBezTo>
                  <a:pt x="5417531" y="3150706"/>
                  <a:pt x="5419824" y="3150706"/>
                  <a:pt x="5422118" y="3150706"/>
                </a:cubicBezTo>
                <a:lnTo>
                  <a:pt x="5400458" y="3157202"/>
                </a:lnTo>
                <a:lnTo>
                  <a:pt x="5400458" y="3156048"/>
                </a:lnTo>
                <a:cubicBezTo>
                  <a:pt x="5398118" y="3156048"/>
                  <a:pt x="5398118" y="3156048"/>
                  <a:pt x="5398118" y="3156048"/>
                </a:cubicBezTo>
                <a:cubicBezTo>
                  <a:pt x="5398118" y="3158854"/>
                  <a:pt x="5395780" y="3158854"/>
                  <a:pt x="5395780" y="3158854"/>
                </a:cubicBezTo>
                <a:cubicBezTo>
                  <a:pt x="5395780" y="3161661"/>
                  <a:pt x="5393440" y="3161661"/>
                  <a:pt x="5393440" y="3161661"/>
                </a:cubicBezTo>
                <a:cubicBezTo>
                  <a:pt x="5395780" y="3161661"/>
                  <a:pt x="5398118" y="3158854"/>
                  <a:pt x="5400458" y="3158854"/>
                </a:cubicBezTo>
                <a:lnTo>
                  <a:pt x="5400458" y="3157205"/>
                </a:lnTo>
                <a:lnTo>
                  <a:pt x="5412656" y="3153573"/>
                </a:lnTo>
                <a:cubicBezTo>
                  <a:pt x="5416957" y="3152999"/>
                  <a:pt x="5420971" y="3152999"/>
                  <a:pt x="5424412" y="3152999"/>
                </a:cubicBezTo>
                <a:cubicBezTo>
                  <a:pt x="5456522" y="3139241"/>
                  <a:pt x="5488632" y="3125482"/>
                  <a:pt x="5506981" y="3123188"/>
                </a:cubicBezTo>
                <a:cubicBezTo>
                  <a:pt x="5504688" y="3123188"/>
                  <a:pt x="5504688" y="3123188"/>
                  <a:pt x="5504688" y="3125482"/>
                </a:cubicBezTo>
                <a:cubicBezTo>
                  <a:pt x="5500100" y="3127775"/>
                  <a:pt x="5467990" y="3143827"/>
                  <a:pt x="5467990" y="3143827"/>
                </a:cubicBezTo>
                <a:cubicBezTo>
                  <a:pt x="5470284" y="3143827"/>
                  <a:pt x="5472578" y="3143827"/>
                  <a:pt x="5474871" y="3141534"/>
                </a:cubicBezTo>
                <a:cubicBezTo>
                  <a:pt x="5474871" y="3141534"/>
                  <a:pt x="5477164" y="3139241"/>
                  <a:pt x="5479458" y="3139241"/>
                </a:cubicBezTo>
                <a:cubicBezTo>
                  <a:pt x="5479458" y="3139241"/>
                  <a:pt x="5479458" y="3139241"/>
                  <a:pt x="5477164" y="3141534"/>
                </a:cubicBezTo>
                <a:cubicBezTo>
                  <a:pt x="5484046" y="3139241"/>
                  <a:pt x="5488632" y="3136948"/>
                  <a:pt x="5495514" y="3134655"/>
                </a:cubicBezTo>
                <a:cubicBezTo>
                  <a:pt x="5493220" y="3136948"/>
                  <a:pt x="5490926" y="3136948"/>
                  <a:pt x="5488632" y="3139241"/>
                </a:cubicBezTo>
                <a:cubicBezTo>
                  <a:pt x="5493220" y="3136948"/>
                  <a:pt x="5500100" y="3136948"/>
                  <a:pt x="5504688" y="3134655"/>
                </a:cubicBezTo>
                <a:cubicBezTo>
                  <a:pt x="5502394" y="3136948"/>
                  <a:pt x="5500100" y="3139241"/>
                  <a:pt x="5497808" y="3139241"/>
                </a:cubicBezTo>
                <a:cubicBezTo>
                  <a:pt x="5497808" y="3139241"/>
                  <a:pt x="5500100" y="3139241"/>
                  <a:pt x="5502394" y="3139241"/>
                </a:cubicBezTo>
                <a:cubicBezTo>
                  <a:pt x="5484046" y="3143827"/>
                  <a:pt x="5467990" y="3150706"/>
                  <a:pt x="5449641" y="3157585"/>
                </a:cubicBezTo>
                <a:cubicBezTo>
                  <a:pt x="5451935" y="3157585"/>
                  <a:pt x="5454228" y="3159878"/>
                  <a:pt x="5456522" y="3159878"/>
                </a:cubicBezTo>
                <a:cubicBezTo>
                  <a:pt x="5456522" y="3159878"/>
                  <a:pt x="5456522" y="3162171"/>
                  <a:pt x="5454228" y="3162171"/>
                </a:cubicBezTo>
                <a:cubicBezTo>
                  <a:pt x="5454228" y="3164464"/>
                  <a:pt x="5454228" y="3164464"/>
                  <a:pt x="5451935" y="3164464"/>
                </a:cubicBezTo>
                <a:cubicBezTo>
                  <a:pt x="5458816" y="3162171"/>
                  <a:pt x="5451935" y="3164464"/>
                  <a:pt x="5458816" y="3162171"/>
                </a:cubicBezTo>
                <a:cubicBezTo>
                  <a:pt x="5463403" y="3162171"/>
                  <a:pt x="5467990" y="3159878"/>
                  <a:pt x="5470284" y="3157585"/>
                </a:cubicBezTo>
                <a:cubicBezTo>
                  <a:pt x="5472578" y="3155292"/>
                  <a:pt x="5472578" y="3155292"/>
                  <a:pt x="5474871" y="3152999"/>
                </a:cubicBezTo>
                <a:cubicBezTo>
                  <a:pt x="5484046" y="3155292"/>
                  <a:pt x="5504688" y="3141534"/>
                  <a:pt x="5516156" y="3139241"/>
                </a:cubicBezTo>
                <a:cubicBezTo>
                  <a:pt x="5513862" y="3141534"/>
                  <a:pt x="5511569" y="3143827"/>
                  <a:pt x="5511569" y="3143827"/>
                </a:cubicBezTo>
                <a:cubicBezTo>
                  <a:pt x="5502394" y="3146120"/>
                  <a:pt x="5493220" y="3150706"/>
                  <a:pt x="5484046" y="3152999"/>
                </a:cubicBezTo>
                <a:cubicBezTo>
                  <a:pt x="5486338" y="3152999"/>
                  <a:pt x="5486338" y="3152999"/>
                  <a:pt x="5488632" y="3152999"/>
                </a:cubicBezTo>
                <a:cubicBezTo>
                  <a:pt x="5486338" y="3152999"/>
                  <a:pt x="5481752" y="3155292"/>
                  <a:pt x="5477164" y="3157585"/>
                </a:cubicBezTo>
                <a:cubicBezTo>
                  <a:pt x="5479458" y="3157585"/>
                  <a:pt x="5479458" y="3155292"/>
                  <a:pt x="5481752" y="3155292"/>
                </a:cubicBezTo>
                <a:cubicBezTo>
                  <a:pt x="5474871" y="3159878"/>
                  <a:pt x="5465697" y="3162171"/>
                  <a:pt x="5456522" y="3164464"/>
                </a:cubicBezTo>
                <a:cubicBezTo>
                  <a:pt x="5458816" y="3166757"/>
                  <a:pt x="5458816" y="3166757"/>
                  <a:pt x="5463403" y="3166757"/>
                </a:cubicBezTo>
                <a:cubicBezTo>
                  <a:pt x="5461109" y="3166757"/>
                  <a:pt x="5458816" y="3169051"/>
                  <a:pt x="5456522" y="3169051"/>
                </a:cubicBezTo>
                <a:cubicBezTo>
                  <a:pt x="5456522" y="3169051"/>
                  <a:pt x="5456522" y="3171344"/>
                  <a:pt x="5456522" y="3171344"/>
                </a:cubicBezTo>
                <a:cubicBezTo>
                  <a:pt x="5461109" y="3169051"/>
                  <a:pt x="5463403" y="3169051"/>
                  <a:pt x="5465697" y="3166757"/>
                </a:cubicBezTo>
                <a:cubicBezTo>
                  <a:pt x="5467990" y="3169051"/>
                  <a:pt x="5467990" y="3169051"/>
                  <a:pt x="5467990" y="3171344"/>
                </a:cubicBezTo>
                <a:cubicBezTo>
                  <a:pt x="5477164" y="3169051"/>
                  <a:pt x="5484046" y="3166757"/>
                  <a:pt x="5493220" y="3164464"/>
                </a:cubicBezTo>
                <a:cubicBezTo>
                  <a:pt x="5490926" y="3162171"/>
                  <a:pt x="5497808" y="3162171"/>
                  <a:pt x="5502394" y="3157585"/>
                </a:cubicBezTo>
                <a:cubicBezTo>
                  <a:pt x="5504688" y="3157585"/>
                  <a:pt x="5504688" y="3157585"/>
                  <a:pt x="5504688" y="3159878"/>
                </a:cubicBezTo>
                <a:cubicBezTo>
                  <a:pt x="5504688" y="3159878"/>
                  <a:pt x="5504688" y="3159878"/>
                  <a:pt x="5502394" y="3159878"/>
                </a:cubicBezTo>
                <a:cubicBezTo>
                  <a:pt x="5502394" y="3159878"/>
                  <a:pt x="5502394" y="3162171"/>
                  <a:pt x="5502394" y="3162171"/>
                </a:cubicBezTo>
                <a:cubicBezTo>
                  <a:pt x="5504688" y="3159878"/>
                  <a:pt x="5509275" y="3159878"/>
                  <a:pt x="5511569" y="3157585"/>
                </a:cubicBezTo>
                <a:cubicBezTo>
                  <a:pt x="5509275" y="3159878"/>
                  <a:pt x="5509275" y="3159878"/>
                  <a:pt x="5509275" y="3162171"/>
                </a:cubicBezTo>
                <a:cubicBezTo>
                  <a:pt x="5495514" y="3164464"/>
                  <a:pt x="5484046" y="3169051"/>
                  <a:pt x="5470284" y="3173637"/>
                </a:cubicBezTo>
                <a:cubicBezTo>
                  <a:pt x="5458816" y="3182809"/>
                  <a:pt x="5472578" y="3185102"/>
                  <a:pt x="5463403" y="3194274"/>
                </a:cubicBezTo>
                <a:cubicBezTo>
                  <a:pt x="5472578" y="3191981"/>
                  <a:pt x="5481752" y="3189688"/>
                  <a:pt x="5490926" y="3187395"/>
                </a:cubicBezTo>
                <a:cubicBezTo>
                  <a:pt x="5486338" y="3189688"/>
                  <a:pt x="5481752" y="3191981"/>
                  <a:pt x="5477164" y="3194274"/>
                </a:cubicBezTo>
                <a:lnTo>
                  <a:pt x="5504994" y="3187854"/>
                </a:lnTo>
                <a:lnTo>
                  <a:pt x="5500100" y="3189688"/>
                </a:lnTo>
                <a:cubicBezTo>
                  <a:pt x="5502394" y="3187395"/>
                  <a:pt x="5504688" y="3187395"/>
                  <a:pt x="5506981" y="3187395"/>
                </a:cubicBezTo>
                <a:lnTo>
                  <a:pt x="5504994" y="3187854"/>
                </a:lnTo>
                <a:lnTo>
                  <a:pt x="5518450" y="3182809"/>
                </a:lnTo>
                <a:cubicBezTo>
                  <a:pt x="5516156" y="3185102"/>
                  <a:pt x="5516156" y="3185102"/>
                  <a:pt x="5513862" y="3185102"/>
                </a:cubicBezTo>
                <a:cubicBezTo>
                  <a:pt x="5516156" y="3185102"/>
                  <a:pt x="5516156" y="3185102"/>
                  <a:pt x="5518450" y="3185102"/>
                </a:cubicBezTo>
                <a:cubicBezTo>
                  <a:pt x="5511569" y="3187395"/>
                  <a:pt x="5504688" y="3189688"/>
                  <a:pt x="5497808" y="3191981"/>
                </a:cubicBezTo>
                <a:cubicBezTo>
                  <a:pt x="5488632" y="3196567"/>
                  <a:pt x="5481752" y="3198860"/>
                  <a:pt x="5474871" y="3203446"/>
                </a:cubicBezTo>
                <a:lnTo>
                  <a:pt x="5454228" y="3210326"/>
                </a:lnTo>
                <a:lnTo>
                  <a:pt x="5447348" y="3210326"/>
                </a:lnTo>
                <a:cubicBezTo>
                  <a:pt x="5442760" y="3214912"/>
                  <a:pt x="5438174" y="3219499"/>
                  <a:pt x="5431292" y="3224085"/>
                </a:cubicBezTo>
                <a:cubicBezTo>
                  <a:pt x="5435880" y="3224085"/>
                  <a:pt x="5433586" y="3224085"/>
                  <a:pt x="5435880" y="3224085"/>
                </a:cubicBezTo>
                <a:cubicBezTo>
                  <a:pt x="5431292" y="3226378"/>
                  <a:pt x="5428998" y="3226378"/>
                  <a:pt x="5426704" y="3226378"/>
                </a:cubicBezTo>
                <a:cubicBezTo>
                  <a:pt x="5426704" y="3226378"/>
                  <a:pt x="5428998" y="3224085"/>
                  <a:pt x="5428998" y="3224085"/>
                </a:cubicBezTo>
                <a:lnTo>
                  <a:pt x="5425940" y="3225614"/>
                </a:lnTo>
                <a:lnTo>
                  <a:pt x="5437634" y="3215385"/>
                </a:lnTo>
                <a:lnTo>
                  <a:pt x="5440466" y="3214912"/>
                </a:lnTo>
                <a:cubicBezTo>
                  <a:pt x="5440466" y="3214912"/>
                  <a:pt x="5438174" y="3214912"/>
                  <a:pt x="5438174" y="3214912"/>
                </a:cubicBezTo>
                <a:lnTo>
                  <a:pt x="5437634" y="3215385"/>
                </a:lnTo>
                <a:lnTo>
                  <a:pt x="5426704" y="3217206"/>
                </a:lnTo>
                <a:cubicBezTo>
                  <a:pt x="5424412" y="3219499"/>
                  <a:pt x="5419824" y="3221792"/>
                  <a:pt x="5417531" y="3224085"/>
                </a:cubicBezTo>
                <a:cubicBezTo>
                  <a:pt x="5417531" y="3224085"/>
                  <a:pt x="5415237" y="3224085"/>
                  <a:pt x="5415237" y="3224085"/>
                </a:cubicBezTo>
                <a:cubicBezTo>
                  <a:pt x="5415237" y="3226378"/>
                  <a:pt x="5403769" y="3228671"/>
                  <a:pt x="5399181" y="3230964"/>
                </a:cubicBezTo>
                <a:cubicBezTo>
                  <a:pt x="5399181" y="3230964"/>
                  <a:pt x="5396888" y="3230964"/>
                  <a:pt x="5396888" y="3230964"/>
                </a:cubicBezTo>
                <a:cubicBezTo>
                  <a:pt x="5399181" y="3233257"/>
                  <a:pt x="5399181" y="3233257"/>
                  <a:pt x="5399181" y="3233257"/>
                </a:cubicBezTo>
                <a:cubicBezTo>
                  <a:pt x="5396888" y="3233257"/>
                  <a:pt x="5394594" y="3235550"/>
                  <a:pt x="5392300" y="3235550"/>
                </a:cubicBezTo>
                <a:cubicBezTo>
                  <a:pt x="5392300" y="3235550"/>
                  <a:pt x="5392300" y="3235550"/>
                  <a:pt x="5394594" y="3235550"/>
                </a:cubicBezTo>
                <a:cubicBezTo>
                  <a:pt x="5392300" y="3237843"/>
                  <a:pt x="5392300" y="3237843"/>
                  <a:pt x="5392300" y="3237843"/>
                </a:cubicBezTo>
                <a:cubicBezTo>
                  <a:pt x="5392300" y="3237843"/>
                  <a:pt x="5394594" y="3237843"/>
                  <a:pt x="5394594" y="3237843"/>
                </a:cubicBezTo>
                <a:cubicBezTo>
                  <a:pt x="5394594" y="3237843"/>
                  <a:pt x="5394594" y="3240137"/>
                  <a:pt x="5394594" y="3240137"/>
                </a:cubicBezTo>
                <a:cubicBezTo>
                  <a:pt x="5396888" y="3237843"/>
                  <a:pt x="5396888" y="3237843"/>
                  <a:pt x="5396888" y="3237843"/>
                </a:cubicBezTo>
                <a:cubicBezTo>
                  <a:pt x="5396888" y="3237843"/>
                  <a:pt x="5396888" y="3235550"/>
                  <a:pt x="5394594" y="3235550"/>
                </a:cubicBezTo>
                <a:cubicBezTo>
                  <a:pt x="5399181" y="3235550"/>
                  <a:pt x="5399181" y="3237843"/>
                  <a:pt x="5403769" y="3233257"/>
                </a:cubicBezTo>
                <a:cubicBezTo>
                  <a:pt x="5403769" y="3235550"/>
                  <a:pt x="5403769" y="3235550"/>
                  <a:pt x="5403769" y="3235550"/>
                </a:cubicBezTo>
                <a:cubicBezTo>
                  <a:pt x="5406062" y="3235550"/>
                  <a:pt x="5406062" y="3235550"/>
                  <a:pt x="5408356" y="3233257"/>
                </a:cubicBezTo>
                <a:cubicBezTo>
                  <a:pt x="5410650" y="3233257"/>
                  <a:pt x="5410650" y="3233257"/>
                  <a:pt x="5410650" y="3233257"/>
                </a:cubicBezTo>
                <a:lnTo>
                  <a:pt x="5409272" y="3234633"/>
                </a:lnTo>
                <a:lnTo>
                  <a:pt x="5408876" y="3234633"/>
                </a:lnTo>
                <a:lnTo>
                  <a:pt x="5408876" y="3235030"/>
                </a:lnTo>
                <a:lnTo>
                  <a:pt x="5408356" y="3235550"/>
                </a:lnTo>
                <a:lnTo>
                  <a:pt x="5408876" y="3235377"/>
                </a:lnTo>
                <a:lnTo>
                  <a:pt x="5408876" y="3236037"/>
                </a:lnTo>
                <a:cubicBezTo>
                  <a:pt x="5408876" y="3236037"/>
                  <a:pt x="5408876" y="3236037"/>
                  <a:pt x="5411684" y="3236037"/>
                </a:cubicBezTo>
                <a:cubicBezTo>
                  <a:pt x="5413788" y="3236037"/>
                  <a:pt x="5415894" y="3236037"/>
                  <a:pt x="5415894" y="3236037"/>
                </a:cubicBezTo>
                <a:cubicBezTo>
                  <a:pt x="5415894" y="3236037"/>
                  <a:pt x="5413788" y="3236037"/>
                  <a:pt x="5411684" y="3234633"/>
                </a:cubicBezTo>
                <a:lnTo>
                  <a:pt x="5411107" y="3234633"/>
                </a:lnTo>
                <a:lnTo>
                  <a:pt x="5411796" y="3234403"/>
                </a:lnTo>
                <a:cubicBezTo>
                  <a:pt x="5412370" y="3234403"/>
                  <a:pt x="5412943" y="3234403"/>
                  <a:pt x="5415237" y="3233257"/>
                </a:cubicBezTo>
                <a:lnTo>
                  <a:pt x="5418098" y="3231826"/>
                </a:lnTo>
                <a:lnTo>
                  <a:pt x="5418232" y="3231759"/>
                </a:lnTo>
                <a:lnTo>
                  <a:pt x="5418232" y="3231826"/>
                </a:lnTo>
                <a:lnTo>
                  <a:pt x="5422910" y="3231826"/>
                </a:lnTo>
                <a:lnTo>
                  <a:pt x="5422910" y="3230593"/>
                </a:lnTo>
                <a:lnTo>
                  <a:pt x="5426991" y="3230104"/>
                </a:lnTo>
                <a:cubicBezTo>
                  <a:pt x="5427851" y="3230391"/>
                  <a:pt x="5427851" y="3230964"/>
                  <a:pt x="5428998" y="3230964"/>
                </a:cubicBezTo>
                <a:cubicBezTo>
                  <a:pt x="5431292" y="3230964"/>
                  <a:pt x="5431292" y="3228671"/>
                  <a:pt x="5433586" y="3228671"/>
                </a:cubicBezTo>
                <a:cubicBezTo>
                  <a:pt x="5435880" y="3228671"/>
                  <a:pt x="5438174" y="3226378"/>
                  <a:pt x="5440466" y="3226378"/>
                </a:cubicBezTo>
                <a:cubicBezTo>
                  <a:pt x="5440466" y="3226378"/>
                  <a:pt x="5440466" y="3226378"/>
                  <a:pt x="5440466" y="3228671"/>
                </a:cubicBezTo>
                <a:cubicBezTo>
                  <a:pt x="5435880" y="3230964"/>
                  <a:pt x="5433586" y="3230964"/>
                  <a:pt x="5431292" y="3230964"/>
                </a:cubicBezTo>
                <a:cubicBezTo>
                  <a:pt x="5431292" y="3233257"/>
                  <a:pt x="5431292" y="3233257"/>
                  <a:pt x="5431292" y="3235550"/>
                </a:cubicBezTo>
                <a:cubicBezTo>
                  <a:pt x="5428998" y="3235550"/>
                  <a:pt x="5428998" y="3235550"/>
                  <a:pt x="5428998" y="3235550"/>
                </a:cubicBezTo>
                <a:cubicBezTo>
                  <a:pt x="5426704" y="3235550"/>
                  <a:pt x="5426704" y="3237843"/>
                  <a:pt x="5424412" y="3240137"/>
                </a:cubicBezTo>
                <a:lnTo>
                  <a:pt x="5424412" y="3242430"/>
                </a:lnTo>
                <a:cubicBezTo>
                  <a:pt x="5424412" y="3240137"/>
                  <a:pt x="5422118" y="3240137"/>
                  <a:pt x="5419824" y="3240137"/>
                </a:cubicBezTo>
                <a:cubicBezTo>
                  <a:pt x="5419824" y="3240137"/>
                  <a:pt x="5419824" y="3242430"/>
                  <a:pt x="5419824" y="3242430"/>
                </a:cubicBezTo>
                <a:cubicBezTo>
                  <a:pt x="5419824" y="3244723"/>
                  <a:pt x="5419824" y="3247016"/>
                  <a:pt x="5419824" y="3247016"/>
                </a:cubicBezTo>
                <a:cubicBezTo>
                  <a:pt x="5417531" y="3247016"/>
                  <a:pt x="5417531" y="3247016"/>
                  <a:pt x="5415237" y="3244723"/>
                </a:cubicBezTo>
                <a:cubicBezTo>
                  <a:pt x="5415237" y="3244723"/>
                  <a:pt x="5415237" y="3247016"/>
                  <a:pt x="5415237" y="3247016"/>
                </a:cubicBezTo>
                <a:cubicBezTo>
                  <a:pt x="5412943" y="3249309"/>
                  <a:pt x="5410650" y="3251602"/>
                  <a:pt x="5408356" y="3251602"/>
                </a:cubicBezTo>
                <a:lnTo>
                  <a:pt x="5406062" y="3251602"/>
                </a:lnTo>
                <a:cubicBezTo>
                  <a:pt x="5406062" y="3251602"/>
                  <a:pt x="5403769" y="3251602"/>
                  <a:pt x="5403769" y="3251602"/>
                </a:cubicBezTo>
                <a:cubicBezTo>
                  <a:pt x="5403769" y="3251602"/>
                  <a:pt x="5401475" y="3251602"/>
                  <a:pt x="5401475" y="3251602"/>
                </a:cubicBezTo>
                <a:cubicBezTo>
                  <a:pt x="5399181" y="3253895"/>
                  <a:pt x="5403769" y="3253895"/>
                  <a:pt x="5396888" y="3258481"/>
                </a:cubicBezTo>
                <a:cubicBezTo>
                  <a:pt x="5399181" y="3256188"/>
                  <a:pt x="5396888" y="3256188"/>
                  <a:pt x="5392300" y="3256188"/>
                </a:cubicBezTo>
                <a:cubicBezTo>
                  <a:pt x="5390008" y="3260774"/>
                  <a:pt x="5390008" y="3258481"/>
                  <a:pt x="5387714" y="3260774"/>
                </a:cubicBezTo>
                <a:cubicBezTo>
                  <a:pt x="5390008" y="3260774"/>
                  <a:pt x="5392300" y="3260774"/>
                  <a:pt x="5390008" y="3263067"/>
                </a:cubicBezTo>
                <a:cubicBezTo>
                  <a:pt x="5388860" y="3263067"/>
                  <a:pt x="5389434" y="3263067"/>
                  <a:pt x="5389720" y="3263354"/>
                </a:cubicBezTo>
                <a:lnTo>
                  <a:pt x="5388583" y="3264490"/>
                </a:lnTo>
                <a:lnTo>
                  <a:pt x="5385420" y="3265360"/>
                </a:lnTo>
                <a:lnTo>
                  <a:pt x="5380832" y="3265360"/>
                </a:lnTo>
                <a:cubicBezTo>
                  <a:pt x="5380832" y="3265360"/>
                  <a:pt x="5378538" y="3263067"/>
                  <a:pt x="5376246" y="3263067"/>
                </a:cubicBezTo>
                <a:cubicBezTo>
                  <a:pt x="5376246" y="3263067"/>
                  <a:pt x="5376246" y="3263067"/>
                  <a:pt x="5373952" y="3263067"/>
                </a:cubicBezTo>
                <a:cubicBezTo>
                  <a:pt x="5373952" y="3263067"/>
                  <a:pt x="5371658" y="3263067"/>
                  <a:pt x="5371658" y="3263067"/>
                </a:cubicBezTo>
                <a:cubicBezTo>
                  <a:pt x="5371658" y="3265360"/>
                  <a:pt x="5371658" y="3265360"/>
                  <a:pt x="5373952" y="3265360"/>
                </a:cubicBezTo>
                <a:cubicBezTo>
                  <a:pt x="5373952" y="3267653"/>
                  <a:pt x="5373952" y="3269946"/>
                  <a:pt x="5373952" y="3272239"/>
                </a:cubicBezTo>
                <a:cubicBezTo>
                  <a:pt x="5376244" y="3271093"/>
                  <a:pt x="5376244" y="3271093"/>
                  <a:pt x="5376244" y="3271380"/>
                </a:cubicBezTo>
                <a:lnTo>
                  <a:pt x="5377741" y="3271940"/>
                </a:lnTo>
                <a:lnTo>
                  <a:pt x="5376246" y="3272239"/>
                </a:lnTo>
                <a:lnTo>
                  <a:pt x="5378538" y="3272239"/>
                </a:lnTo>
                <a:lnTo>
                  <a:pt x="5380832" y="3272239"/>
                </a:lnTo>
                <a:lnTo>
                  <a:pt x="5383126" y="3272239"/>
                </a:lnTo>
                <a:cubicBezTo>
                  <a:pt x="5383126" y="3274532"/>
                  <a:pt x="5383126" y="3274532"/>
                  <a:pt x="5383126" y="3274532"/>
                </a:cubicBezTo>
                <a:cubicBezTo>
                  <a:pt x="5385420" y="3274532"/>
                  <a:pt x="5385420" y="3274532"/>
                  <a:pt x="5385420" y="3274532"/>
                </a:cubicBezTo>
                <a:cubicBezTo>
                  <a:pt x="5383126" y="3274532"/>
                  <a:pt x="5380832" y="3276826"/>
                  <a:pt x="5378538" y="3276826"/>
                </a:cubicBezTo>
                <a:cubicBezTo>
                  <a:pt x="5378538" y="3276826"/>
                  <a:pt x="5378538" y="3276826"/>
                  <a:pt x="5376246" y="3276826"/>
                </a:cubicBezTo>
                <a:cubicBezTo>
                  <a:pt x="5373952" y="3279119"/>
                  <a:pt x="5376246" y="3279119"/>
                  <a:pt x="5371658" y="3281412"/>
                </a:cubicBezTo>
                <a:cubicBezTo>
                  <a:pt x="5371658" y="3280266"/>
                  <a:pt x="5369938" y="3280266"/>
                  <a:pt x="5367644" y="3280839"/>
                </a:cubicBezTo>
                <a:lnTo>
                  <a:pt x="5360190" y="3283705"/>
                </a:lnTo>
                <a:lnTo>
                  <a:pt x="5367070" y="3281412"/>
                </a:lnTo>
                <a:cubicBezTo>
                  <a:pt x="5367070" y="3283705"/>
                  <a:pt x="5367070" y="3283705"/>
                  <a:pt x="5367070" y="3283705"/>
                </a:cubicBezTo>
                <a:cubicBezTo>
                  <a:pt x="5367070" y="3283705"/>
                  <a:pt x="5364777" y="3283705"/>
                  <a:pt x="5364777" y="3283705"/>
                </a:cubicBezTo>
                <a:cubicBezTo>
                  <a:pt x="5364777" y="3285998"/>
                  <a:pt x="5362484" y="3285998"/>
                  <a:pt x="5362484" y="3285998"/>
                </a:cubicBezTo>
                <a:cubicBezTo>
                  <a:pt x="5360190" y="3285998"/>
                  <a:pt x="5360190" y="3285998"/>
                  <a:pt x="5360190" y="3285998"/>
                </a:cubicBezTo>
                <a:cubicBezTo>
                  <a:pt x="5360190" y="3285998"/>
                  <a:pt x="5357896" y="3285998"/>
                  <a:pt x="5357896" y="3285998"/>
                </a:cubicBezTo>
                <a:cubicBezTo>
                  <a:pt x="5357896" y="3288291"/>
                  <a:pt x="5357896" y="3288291"/>
                  <a:pt x="5357896" y="3288291"/>
                </a:cubicBezTo>
                <a:cubicBezTo>
                  <a:pt x="5357896" y="3288291"/>
                  <a:pt x="5355603" y="3288291"/>
                  <a:pt x="5355603" y="3288291"/>
                </a:cubicBezTo>
                <a:cubicBezTo>
                  <a:pt x="5355603" y="3288291"/>
                  <a:pt x="5353309" y="3288291"/>
                  <a:pt x="5353309" y="3288291"/>
                </a:cubicBezTo>
                <a:cubicBezTo>
                  <a:pt x="5360190" y="3292877"/>
                  <a:pt x="5371658" y="3292877"/>
                  <a:pt x="5357896" y="3302050"/>
                </a:cubicBezTo>
                <a:cubicBezTo>
                  <a:pt x="5364777" y="3299757"/>
                  <a:pt x="5373952" y="3297463"/>
                  <a:pt x="5380832" y="3295170"/>
                </a:cubicBezTo>
                <a:cubicBezTo>
                  <a:pt x="5380832" y="3297463"/>
                  <a:pt x="5380832" y="3297463"/>
                  <a:pt x="5380832" y="3299757"/>
                </a:cubicBezTo>
                <a:cubicBezTo>
                  <a:pt x="5383126" y="3299757"/>
                  <a:pt x="5383126" y="3299757"/>
                  <a:pt x="5383126" y="3299757"/>
                </a:cubicBezTo>
                <a:cubicBezTo>
                  <a:pt x="5378538" y="3299757"/>
                  <a:pt x="5371658" y="3299757"/>
                  <a:pt x="5367070" y="3302050"/>
                </a:cubicBezTo>
                <a:cubicBezTo>
                  <a:pt x="5373952" y="3304343"/>
                  <a:pt x="5378538" y="3306636"/>
                  <a:pt x="5390008" y="3302050"/>
                </a:cubicBezTo>
                <a:cubicBezTo>
                  <a:pt x="5387714" y="3306636"/>
                  <a:pt x="5387714" y="3306636"/>
                  <a:pt x="5380832" y="3308929"/>
                </a:cubicBezTo>
                <a:cubicBezTo>
                  <a:pt x="5376246" y="3308929"/>
                  <a:pt x="5373952" y="3306636"/>
                  <a:pt x="5369364" y="3306636"/>
                </a:cubicBezTo>
                <a:cubicBezTo>
                  <a:pt x="5367070" y="3308929"/>
                  <a:pt x="5367070" y="3313516"/>
                  <a:pt x="5364777" y="3315809"/>
                </a:cubicBezTo>
                <a:cubicBezTo>
                  <a:pt x="5364777" y="3315809"/>
                  <a:pt x="5362484" y="3313516"/>
                  <a:pt x="5362484" y="3313516"/>
                </a:cubicBezTo>
                <a:cubicBezTo>
                  <a:pt x="5360190" y="3315809"/>
                  <a:pt x="5364777" y="3315809"/>
                  <a:pt x="5357896" y="3318102"/>
                </a:cubicBezTo>
                <a:cubicBezTo>
                  <a:pt x="5357896" y="3318102"/>
                  <a:pt x="5357896" y="3318102"/>
                  <a:pt x="5360190" y="3318102"/>
                </a:cubicBezTo>
                <a:cubicBezTo>
                  <a:pt x="5360190" y="3318102"/>
                  <a:pt x="5360190" y="3318102"/>
                  <a:pt x="5360190" y="3320395"/>
                </a:cubicBezTo>
                <a:cubicBezTo>
                  <a:pt x="5360190" y="3318102"/>
                  <a:pt x="5360190" y="3318102"/>
                  <a:pt x="5362484" y="3318102"/>
                </a:cubicBezTo>
                <a:cubicBezTo>
                  <a:pt x="5364777" y="3318102"/>
                  <a:pt x="5367070" y="3318102"/>
                  <a:pt x="5367070" y="3318102"/>
                </a:cubicBezTo>
                <a:cubicBezTo>
                  <a:pt x="5367070" y="3320395"/>
                  <a:pt x="5367070" y="3318102"/>
                  <a:pt x="5367070" y="3320395"/>
                </a:cubicBezTo>
                <a:cubicBezTo>
                  <a:pt x="5367070" y="3320395"/>
                  <a:pt x="5364777" y="3320395"/>
                  <a:pt x="5364777" y="3320395"/>
                </a:cubicBezTo>
                <a:cubicBezTo>
                  <a:pt x="5367070" y="3322688"/>
                  <a:pt x="5369364" y="3322688"/>
                  <a:pt x="5371658" y="3322688"/>
                </a:cubicBezTo>
                <a:cubicBezTo>
                  <a:pt x="5371658" y="3322688"/>
                  <a:pt x="5371658" y="3322688"/>
                  <a:pt x="5371658" y="3324981"/>
                </a:cubicBezTo>
                <a:cubicBezTo>
                  <a:pt x="5369364" y="3324981"/>
                  <a:pt x="5367070" y="3327274"/>
                  <a:pt x="5364777" y="3327274"/>
                </a:cubicBezTo>
                <a:cubicBezTo>
                  <a:pt x="5367070" y="3327274"/>
                  <a:pt x="5371658" y="3327274"/>
                  <a:pt x="5373952" y="3327274"/>
                </a:cubicBezTo>
                <a:cubicBezTo>
                  <a:pt x="5371658" y="3327274"/>
                  <a:pt x="5369364" y="3329567"/>
                  <a:pt x="5367070" y="3331860"/>
                </a:cubicBezTo>
                <a:cubicBezTo>
                  <a:pt x="5367070" y="3331860"/>
                  <a:pt x="5369364" y="3331860"/>
                  <a:pt x="5369364" y="3331860"/>
                </a:cubicBezTo>
                <a:cubicBezTo>
                  <a:pt x="5367070" y="3331860"/>
                  <a:pt x="5362484" y="3334153"/>
                  <a:pt x="5360190" y="3336446"/>
                </a:cubicBezTo>
                <a:cubicBezTo>
                  <a:pt x="5360190" y="3336446"/>
                  <a:pt x="5360190" y="3334153"/>
                  <a:pt x="5360190" y="3334153"/>
                </a:cubicBezTo>
                <a:cubicBezTo>
                  <a:pt x="5362484" y="3331860"/>
                  <a:pt x="5362484" y="3331860"/>
                  <a:pt x="5364777" y="3331860"/>
                </a:cubicBezTo>
                <a:cubicBezTo>
                  <a:pt x="5360190" y="3331860"/>
                  <a:pt x="5357896" y="3331860"/>
                  <a:pt x="5353309" y="3334153"/>
                </a:cubicBezTo>
                <a:cubicBezTo>
                  <a:pt x="5351015" y="3334153"/>
                  <a:pt x="5351015" y="3334153"/>
                  <a:pt x="5348722" y="3336446"/>
                </a:cubicBezTo>
                <a:cubicBezTo>
                  <a:pt x="5348722" y="3336446"/>
                  <a:pt x="5351015" y="3336446"/>
                  <a:pt x="5351015" y="3336446"/>
                </a:cubicBezTo>
                <a:cubicBezTo>
                  <a:pt x="5351015" y="3336446"/>
                  <a:pt x="5353309" y="3336446"/>
                  <a:pt x="5353309" y="3336446"/>
                </a:cubicBezTo>
                <a:cubicBezTo>
                  <a:pt x="5353309" y="3336446"/>
                  <a:pt x="5351015" y="3336446"/>
                  <a:pt x="5351015" y="3338739"/>
                </a:cubicBezTo>
                <a:lnTo>
                  <a:pt x="5357896" y="3338739"/>
                </a:lnTo>
                <a:cubicBezTo>
                  <a:pt x="5355603" y="3338739"/>
                  <a:pt x="5353309" y="3341032"/>
                  <a:pt x="5351015" y="3341032"/>
                </a:cubicBezTo>
                <a:cubicBezTo>
                  <a:pt x="5353309" y="3341032"/>
                  <a:pt x="5355603" y="3341032"/>
                  <a:pt x="5357896" y="3341032"/>
                </a:cubicBezTo>
                <a:cubicBezTo>
                  <a:pt x="5353309" y="3341032"/>
                  <a:pt x="5351015" y="3343325"/>
                  <a:pt x="5348722" y="3343325"/>
                </a:cubicBezTo>
                <a:cubicBezTo>
                  <a:pt x="5348722" y="3343325"/>
                  <a:pt x="5348722" y="3343325"/>
                  <a:pt x="5351015" y="3345618"/>
                </a:cubicBezTo>
                <a:cubicBezTo>
                  <a:pt x="5355603" y="3343325"/>
                  <a:pt x="5353309" y="3343325"/>
                  <a:pt x="5360190" y="3343325"/>
                </a:cubicBezTo>
                <a:lnTo>
                  <a:pt x="5361164" y="3342838"/>
                </a:lnTo>
                <a:lnTo>
                  <a:pt x="5361164" y="3344091"/>
                </a:lnTo>
                <a:cubicBezTo>
                  <a:pt x="5362568" y="3344091"/>
                  <a:pt x="5362568" y="3342688"/>
                  <a:pt x="5362568" y="3342688"/>
                </a:cubicBezTo>
                <a:lnTo>
                  <a:pt x="5361464" y="3342688"/>
                </a:lnTo>
                <a:lnTo>
                  <a:pt x="5364777" y="3341032"/>
                </a:lnTo>
                <a:cubicBezTo>
                  <a:pt x="5362484" y="3341032"/>
                  <a:pt x="5360190" y="3341032"/>
                  <a:pt x="5357896" y="3341032"/>
                </a:cubicBezTo>
                <a:cubicBezTo>
                  <a:pt x="5369364" y="3338739"/>
                  <a:pt x="5364777" y="3341032"/>
                  <a:pt x="5373952" y="3336446"/>
                </a:cubicBezTo>
                <a:cubicBezTo>
                  <a:pt x="5373952" y="3338739"/>
                  <a:pt x="5371658" y="3341032"/>
                  <a:pt x="5369364" y="3343325"/>
                </a:cubicBezTo>
                <a:cubicBezTo>
                  <a:pt x="5371658" y="3341032"/>
                  <a:pt x="5371658" y="3340459"/>
                  <a:pt x="5371945" y="3340459"/>
                </a:cubicBezTo>
                <a:lnTo>
                  <a:pt x="5374606" y="3340814"/>
                </a:lnTo>
                <a:lnTo>
                  <a:pt x="5373952" y="3341032"/>
                </a:lnTo>
                <a:cubicBezTo>
                  <a:pt x="5373952" y="3343325"/>
                  <a:pt x="5373952" y="3343325"/>
                  <a:pt x="5373952" y="3343325"/>
                </a:cubicBezTo>
                <a:cubicBezTo>
                  <a:pt x="5376246" y="3343325"/>
                  <a:pt x="5376246" y="3343325"/>
                  <a:pt x="5378538" y="3343325"/>
                </a:cubicBezTo>
                <a:cubicBezTo>
                  <a:pt x="5378538" y="3343325"/>
                  <a:pt x="5376246" y="3343325"/>
                  <a:pt x="5376246" y="3341032"/>
                </a:cubicBezTo>
                <a:cubicBezTo>
                  <a:pt x="5380832" y="3341032"/>
                  <a:pt x="5383126" y="3341032"/>
                  <a:pt x="5385420" y="3341032"/>
                </a:cubicBezTo>
                <a:cubicBezTo>
                  <a:pt x="5390008" y="3338739"/>
                  <a:pt x="5394594" y="3338739"/>
                  <a:pt x="5396888" y="3338739"/>
                </a:cubicBezTo>
                <a:cubicBezTo>
                  <a:pt x="5410650" y="3338739"/>
                  <a:pt x="5433586" y="3327274"/>
                  <a:pt x="5440466" y="3327274"/>
                </a:cubicBezTo>
                <a:cubicBezTo>
                  <a:pt x="5440466" y="3329567"/>
                  <a:pt x="5438174" y="3329567"/>
                  <a:pt x="5438174" y="3329567"/>
                </a:cubicBezTo>
                <a:cubicBezTo>
                  <a:pt x="5445054" y="3327274"/>
                  <a:pt x="5449641" y="3324981"/>
                  <a:pt x="5456522" y="3324981"/>
                </a:cubicBezTo>
                <a:cubicBezTo>
                  <a:pt x="5449641" y="3327274"/>
                  <a:pt x="5445054" y="3329567"/>
                  <a:pt x="5440466" y="3331860"/>
                </a:cubicBezTo>
                <a:cubicBezTo>
                  <a:pt x="5451935" y="3329567"/>
                  <a:pt x="5463403" y="3324981"/>
                  <a:pt x="5477164" y="3322688"/>
                </a:cubicBezTo>
                <a:cubicBezTo>
                  <a:pt x="5470284" y="3324981"/>
                  <a:pt x="5461109" y="3327274"/>
                  <a:pt x="5454228" y="3331860"/>
                </a:cubicBezTo>
                <a:cubicBezTo>
                  <a:pt x="5456522" y="3331860"/>
                  <a:pt x="5456522" y="3331860"/>
                  <a:pt x="5458816" y="3331860"/>
                </a:cubicBezTo>
                <a:lnTo>
                  <a:pt x="5438180" y="3341028"/>
                </a:lnTo>
                <a:lnTo>
                  <a:pt x="5438178" y="3341029"/>
                </a:lnTo>
                <a:lnTo>
                  <a:pt x="5438176" y="3341031"/>
                </a:lnTo>
                <a:lnTo>
                  <a:pt x="5438176" y="3341030"/>
                </a:lnTo>
                <a:lnTo>
                  <a:pt x="5438174" y="3341032"/>
                </a:lnTo>
                <a:lnTo>
                  <a:pt x="5424412" y="3347912"/>
                </a:lnTo>
                <a:cubicBezTo>
                  <a:pt x="5433586" y="3345618"/>
                  <a:pt x="5438174" y="3345618"/>
                  <a:pt x="5447348" y="3341032"/>
                </a:cubicBezTo>
                <a:cubicBezTo>
                  <a:pt x="5447348" y="3341032"/>
                  <a:pt x="5447348" y="3343325"/>
                  <a:pt x="5449641" y="3343325"/>
                </a:cubicBezTo>
                <a:cubicBezTo>
                  <a:pt x="5447348" y="3343325"/>
                  <a:pt x="5447348" y="3343325"/>
                  <a:pt x="5447348" y="3343325"/>
                </a:cubicBezTo>
                <a:cubicBezTo>
                  <a:pt x="5445054" y="3343325"/>
                  <a:pt x="5445054" y="3343325"/>
                  <a:pt x="5445054" y="3345618"/>
                </a:cubicBezTo>
                <a:cubicBezTo>
                  <a:pt x="5449641" y="3343325"/>
                  <a:pt x="5454228" y="3343325"/>
                  <a:pt x="5454228" y="3343325"/>
                </a:cubicBezTo>
                <a:cubicBezTo>
                  <a:pt x="5454228" y="3343325"/>
                  <a:pt x="5454228" y="3343325"/>
                  <a:pt x="5456522" y="3345618"/>
                </a:cubicBezTo>
                <a:cubicBezTo>
                  <a:pt x="5451935" y="3345618"/>
                  <a:pt x="5449641" y="3347912"/>
                  <a:pt x="5447348" y="3347912"/>
                </a:cubicBezTo>
                <a:cubicBezTo>
                  <a:pt x="5447348" y="3350205"/>
                  <a:pt x="5447348" y="3350205"/>
                  <a:pt x="5449641" y="3352498"/>
                </a:cubicBezTo>
                <a:cubicBezTo>
                  <a:pt x="5451935" y="3347912"/>
                  <a:pt x="5458816" y="3350205"/>
                  <a:pt x="5458816" y="3350205"/>
                </a:cubicBezTo>
                <a:cubicBezTo>
                  <a:pt x="5458816" y="3350205"/>
                  <a:pt x="5461109" y="3350205"/>
                  <a:pt x="5461109" y="3350205"/>
                </a:cubicBezTo>
                <a:cubicBezTo>
                  <a:pt x="5458816" y="3350205"/>
                  <a:pt x="5458816" y="3347912"/>
                  <a:pt x="5456522" y="3347912"/>
                </a:cubicBezTo>
                <a:cubicBezTo>
                  <a:pt x="5463403" y="3347912"/>
                  <a:pt x="5467990" y="3345618"/>
                  <a:pt x="5472578" y="3345618"/>
                </a:cubicBezTo>
                <a:cubicBezTo>
                  <a:pt x="5472578" y="3345618"/>
                  <a:pt x="5470284" y="3345618"/>
                  <a:pt x="5470284" y="3347912"/>
                </a:cubicBezTo>
                <a:cubicBezTo>
                  <a:pt x="5472578" y="3345618"/>
                  <a:pt x="5472578" y="3345618"/>
                  <a:pt x="5474871" y="3345618"/>
                </a:cubicBezTo>
                <a:cubicBezTo>
                  <a:pt x="5477164" y="3345618"/>
                  <a:pt x="5477164" y="3345618"/>
                  <a:pt x="5479458" y="3345618"/>
                </a:cubicBezTo>
                <a:lnTo>
                  <a:pt x="5467225" y="3350205"/>
                </a:lnTo>
                <a:lnTo>
                  <a:pt x="5465697" y="3350205"/>
                </a:lnTo>
                <a:cubicBezTo>
                  <a:pt x="5461109" y="3350205"/>
                  <a:pt x="5456522" y="3352498"/>
                  <a:pt x="5454228" y="3352498"/>
                </a:cubicBezTo>
                <a:lnTo>
                  <a:pt x="5457286" y="3354026"/>
                </a:lnTo>
                <a:lnTo>
                  <a:pt x="5456522" y="3354791"/>
                </a:lnTo>
                <a:cubicBezTo>
                  <a:pt x="5454228" y="3354791"/>
                  <a:pt x="5454228" y="3354791"/>
                  <a:pt x="5458816" y="3354791"/>
                </a:cubicBezTo>
                <a:lnTo>
                  <a:pt x="5457286" y="3354026"/>
                </a:lnTo>
                <a:lnTo>
                  <a:pt x="5458816" y="3352498"/>
                </a:lnTo>
                <a:cubicBezTo>
                  <a:pt x="5461109" y="3352498"/>
                  <a:pt x="5461109" y="3352498"/>
                  <a:pt x="5461109" y="3354791"/>
                </a:cubicBezTo>
                <a:cubicBezTo>
                  <a:pt x="5445054" y="3361670"/>
                  <a:pt x="5410650" y="3373135"/>
                  <a:pt x="5406062" y="3380014"/>
                </a:cubicBezTo>
                <a:cubicBezTo>
                  <a:pt x="5422118" y="3375428"/>
                  <a:pt x="5438174" y="3368549"/>
                  <a:pt x="5454228" y="3363963"/>
                </a:cubicBezTo>
                <a:cubicBezTo>
                  <a:pt x="5454228" y="3366256"/>
                  <a:pt x="5451935" y="3366256"/>
                  <a:pt x="5451935" y="3366256"/>
                </a:cubicBezTo>
                <a:cubicBezTo>
                  <a:pt x="5454228" y="3366256"/>
                  <a:pt x="5458816" y="3363963"/>
                  <a:pt x="5461109" y="3361670"/>
                </a:cubicBezTo>
                <a:cubicBezTo>
                  <a:pt x="5461109" y="3363963"/>
                  <a:pt x="5461109" y="3363963"/>
                  <a:pt x="5461109" y="3363963"/>
                </a:cubicBezTo>
                <a:cubicBezTo>
                  <a:pt x="5465697" y="3361670"/>
                  <a:pt x="5465697" y="3361670"/>
                  <a:pt x="5472578" y="3359377"/>
                </a:cubicBezTo>
                <a:cubicBezTo>
                  <a:pt x="5472578" y="3359377"/>
                  <a:pt x="5474871" y="3361670"/>
                  <a:pt x="5474871" y="3361670"/>
                </a:cubicBezTo>
                <a:cubicBezTo>
                  <a:pt x="5477164" y="3361670"/>
                  <a:pt x="5477164" y="3359377"/>
                  <a:pt x="5479458" y="3359377"/>
                </a:cubicBezTo>
                <a:cubicBezTo>
                  <a:pt x="5477164" y="3359377"/>
                  <a:pt x="5477164" y="3359377"/>
                  <a:pt x="5474871" y="3359377"/>
                </a:cubicBezTo>
                <a:cubicBezTo>
                  <a:pt x="5479458" y="3357084"/>
                  <a:pt x="5484046" y="3357084"/>
                  <a:pt x="5488632" y="3354791"/>
                </a:cubicBezTo>
                <a:cubicBezTo>
                  <a:pt x="5488632" y="3354791"/>
                  <a:pt x="5488632" y="3354791"/>
                  <a:pt x="5490926" y="3354791"/>
                </a:cubicBezTo>
                <a:cubicBezTo>
                  <a:pt x="5488632" y="3357084"/>
                  <a:pt x="5486338" y="3357084"/>
                  <a:pt x="5481752" y="3359377"/>
                </a:cubicBezTo>
                <a:cubicBezTo>
                  <a:pt x="5484046" y="3359377"/>
                  <a:pt x="5484046" y="3359377"/>
                  <a:pt x="5484046" y="3359377"/>
                </a:cubicBezTo>
                <a:cubicBezTo>
                  <a:pt x="5484046" y="3359377"/>
                  <a:pt x="5484046" y="3361670"/>
                  <a:pt x="5484046" y="3361670"/>
                </a:cubicBezTo>
                <a:cubicBezTo>
                  <a:pt x="5481752" y="3363963"/>
                  <a:pt x="5477164" y="3366256"/>
                  <a:pt x="5477164" y="3363963"/>
                </a:cubicBezTo>
                <a:cubicBezTo>
                  <a:pt x="5474871" y="3366256"/>
                  <a:pt x="5479458" y="3363963"/>
                  <a:pt x="5481752" y="3366256"/>
                </a:cubicBezTo>
                <a:cubicBezTo>
                  <a:pt x="5481752" y="3366256"/>
                  <a:pt x="5484046" y="3368549"/>
                  <a:pt x="5481752" y="3373135"/>
                </a:cubicBezTo>
                <a:cubicBezTo>
                  <a:pt x="5484046" y="3373135"/>
                  <a:pt x="5484046" y="3370842"/>
                  <a:pt x="5486338" y="3370842"/>
                </a:cubicBezTo>
                <a:cubicBezTo>
                  <a:pt x="5486338" y="3370842"/>
                  <a:pt x="5486338" y="3373135"/>
                  <a:pt x="5486338" y="3373135"/>
                </a:cubicBezTo>
                <a:cubicBezTo>
                  <a:pt x="5486338" y="3373135"/>
                  <a:pt x="5486338" y="3373135"/>
                  <a:pt x="5486338" y="3375428"/>
                </a:cubicBezTo>
                <a:cubicBezTo>
                  <a:pt x="5488632" y="3375428"/>
                  <a:pt x="5490926" y="3375428"/>
                  <a:pt x="5493220" y="3375428"/>
                </a:cubicBezTo>
                <a:cubicBezTo>
                  <a:pt x="5490926" y="3373135"/>
                  <a:pt x="5490926" y="3375428"/>
                  <a:pt x="5490926" y="3373135"/>
                </a:cubicBezTo>
                <a:cubicBezTo>
                  <a:pt x="5495514" y="3370842"/>
                  <a:pt x="5493220" y="3373135"/>
                  <a:pt x="5500100" y="3370842"/>
                </a:cubicBezTo>
                <a:cubicBezTo>
                  <a:pt x="5497808" y="3373135"/>
                  <a:pt x="5497808" y="3373135"/>
                  <a:pt x="5495514" y="3373135"/>
                </a:cubicBezTo>
                <a:lnTo>
                  <a:pt x="5500526" y="3371131"/>
                </a:lnTo>
                <a:lnTo>
                  <a:pt x="5500092" y="3371457"/>
                </a:lnTo>
                <a:cubicBezTo>
                  <a:pt x="5500092" y="3371457"/>
                  <a:pt x="5500092" y="3373561"/>
                  <a:pt x="5500092" y="3373561"/>
                </a:cubicBezTo>
                <a:cubicBezTo>
                  <a:pt x="5502899" y="3373561"/>
                  <a:pt x="5502899" y="3371457"/>
                  <a:pt x="5505706" y="3371457"/>
                </a:cubicBezTo>
                <a:lnTo>
                  <a:pt x="5504773" y="3370757"/>
                </a:lnTo>
                <a:lnTo>
                  <a:pt x="5506981" y="3368549"/>
                </a:lnTo>
                <a:lnTo>
                  <a:pt x="5503621" y="3369893"/>
                </a:lnTo>
                <a:lnTo>
                  <a:pt x="5502899" y="3369351"/>
                </a:lnTo>
                <a:lnTo>
                  <a:pt x="5500911" y="3370842"/>
                </a:lnTo>
                <a:lnTo>
                  <a:pt x="5500100" y="3370842"/>
                </a:lnTo>
                <a:lnTo>
                  <a:pt x="5497808" y="3370842"/>
                </a:lnTo>
                <a:cubicBezTo>
                  <a:pt x="5509275" y="3366256"/>
                  <a:pt x="5504688" y="3368549"/>
                  <a:pt x="5513862" y="3363963"/>
                </a:cubicBezTo>
                <a:cubicBezTo>
                  <a:pt x="5513862" y="3363963"/>
                  <a:pt x="5513862" y="3363963"/>
                  <a:pt x="5513862" y="3366256"/>
                </a:cubicBezTo>
                <a:lnTo>
                  <a:pt x="5515010" y="3367403"/>
                </a:lnTo>
                <a:lnTo>
                  <a:pt x="5511569" y="3370842"/>
                </a:lnTo>
                <a:cubicBezTo>
                  <a:pt x="5513862" y="3368549"/>
                  <a:pt x="5511569" y="3370842"/>
                  <a:pt x="5516156" y="3368549"/>
                </a:cubicBezTo>
                <a:lnTo>
                  <a:pt x="5515010" y="3367403"/>
                </a:lnTo>
                <a:lnTo>
                  <a:pt x="5516156" y="3366256"/>
                </a:lnTo>
                <a:cubicBezTo>
                  <a:pt x="5516156" y="3366256"/>
                  <a:pt x="5516156" y="3366256"/>
                  <a:pt x="5513862" y="3366256"/>
                </a:cubicBezTo>
                <a:cubicBezTo>
                  <a:pt x="5518450" y="3366256"/>
                  <a:pt x="5520743" y="3366256"/>
                  <a:pt x="5523037" y="3363963"/>
                </a:cubicBezTo>
                <a:cubicBezTo>
                  <a:pt x="5525331" y="3363963"/>
                  <a:pt x="5527624" y="3363963"/>
                  <a:pt x="5529918" y="3366256"/>
                </a:cubicBezTo>
                <a:cubicBezTo>
                  <a:pt x="5529918" y="3366256"/>
                  <a:pt x="5529918" y="3366256"/>
                  <a:pt x="5527624" y="3368549"/>
                </a:cubicBezTo>
                <a:cubicBezTo>
                  <a:pt x="5523037" y="3368549"/>
                  <a:pt x="5525331" y="3366256"/>
                  <a:pt x="5525331" y="3366256"/>
                </a:cubicBezTo>
                <a:cubicBezTo>
                  <a:pt x="5523037" y="3366256"/>
                  <a:pt x="5523037" y="3366256"/>
                  <a:pt x="5520743" y="3366256"/>
                </a:cubicBezTo>
                <a:cubicBezTo>
                  <a:pt x="5518450" y="3368549"/>
                  <a:pt x="5516156" y="3368549"/>
                  <a:pt x="5513862" y="3370842"/>
                </a:cubicBezTo>
                <a:cubicBezTo>
                  <a:pt x="5516156" y="3373135"/>
                  <a:pt x="5516156" y="3373135"/>
                  <a:pt x="5518450" y="3373135"/>
                </a:cubicBezTo>
                <a:cubicBezTo>
                  <a:pt x="5518450" y="3373135"/>
                  <a:pt x="5520743" y="3373135"/>
                  <a:pt x="5520743" y="3373135"/>
                </a:cubicBezTo>
                <a:cubicBezTo>
                  <a:pt x="5518450" y="3373135"/>
                  <a:pt x="5518450" y="3373135"/>
                  <a:pt x="5516156" y="3375428"/>
                </a:cubicBezTo>
                <a:cubicBezTo>
                  <a:pt x="5513862" y="3373135"/>
                  <a:pt x="5511569" y="3373135"/>
                  <a:pt x="5509275" y="3370842"/>
                </a:cubicBezTo>
                <a:cubicBezTo>
                  <a:pt x="5506981" y="3373135"/>
                  <a:pt x="5504688" y="3375428"/>
                  <a:pt x="5502394" y="3377721"/>
                </a:cubicBezTo>
                <a:cubicBezTo>
                  <a:pt x="5504688" y="3377721"/>
                  <a:pt x="5506981" y="3375428"/>
                  <a:pt x="5509275" y="3375428"/>
                </a:cubicBezTo>
                <a:cubicBezTo>
                  <a:pt x="5502394" y="3377721"/>
                  <a:pt x="5504688" y="3377721"/>
                  <a:pt x="5502394" y="3380014"/>
                </a:cubicBezTo>
                <a:cubicBezTo>
                  <a:pt x="5490926" y="3389187"/>
                  <a:pt x="5486338" y="3386894"/>
                  <a:pt x="5481752" y="3393774"/>
                </a:cubicBezTo>
                <a:lnTo>
                  <a:pt x="5481752" y="3397596"/>
                </a:lnTo>
                <a:lnTo>
                  <a:pt x="5472578" y="3400653"/>
                </a:lnTo>
                <a:cubicBezTo>
                  <a:pt x="5474871" y="3398360"/>
                  <a:pt x="5477164" y="3398360"/>
                  <a:pt x="5479458" y="3396067"/>
                </a:cubicBezTo>
                <a:cubicBezTo>
                  <a:pt x="5474871" y="3396067"/>
                  <a:pt x="5477164" y="3396067"/>
                  <a:pt x="5479458" y="3393774"/>
                </a:cubicBezTo>
                <a:cubicBezTo>
                  <a:pt x="5474871" y="3396067"/>
                  <a:pt x="5470284" y="3398360"/>
                  <a:pt x="5465697" y="3400653"/>
                </a:cubicBezTo>
                <a:cubicBezTo>
                  <a:pt x="5470284" y="3400653"/>
                  <a:pt x="5472578" y="3398360"/>
                  <a:pt x="5474871" y="3398360"/>
                </a:cubicBezTo>
                <a:cubicBezTo>
                  <a:pt x="5474871" y="3398360"/>
                  <a:pt x="5472578" y="3400653"/>
                  <a:pt x="5472578" y="3400653"/>
                </a:cubicBezTo>
                <a:cubicBezTo>
                  <a:pt x="5470284" y="3400653"/>
                  <a:pt x="5470284" y="3400653"/>
                  <a:pt x="5467990" y="3400653"/>
                </a:cubicBezTo>
                <a:cubicBezTo>
                  <a:pt x="5467990" y="3402946"/>
                  <a:pt x="5470284" y="3400653"/>
                  <a:pt x="5467990" y="3405239"/>
                </a:cubicBezTo>
                <a:cubicBezTo>
                  <a:pt x="5467990" y="3405239"/>
                  <a:pt x="5467990" y="3405239"/>
                  <a:pt x="5465697" y="3405239"/>
                </a:cubicBezTo>
                <a:cubicBezTo>
                  <a:pt x="5465697" y="3405239"/>
                  <a:pt x="5465697" y="3405239"/>
                  <a:pt x="5465697" y="3402946"/>
                </a:cubicBezTo>
                <a:cubicBezTo>
                  <a:pt x="5461109" y="3405239"/>
                  <a:pt x="5458816" y="3407532"/>
                  <a:pt x="5454228" y="3409825"/>
                </a:cubicBezTo>
                <a:cubicBezTo>
                  <a:pt x="5456522" y="3412118"/>
                  <a:pt x="5456522" y="3412118"/>
                  <a:pt x="5458816" y="3412118"/>
                </a:cubicBezTo>
                <a:cubicBezTo>
                  <a:pt x="5461109" y="3409825"/>
                  <a:pt x="5458816" y="3409825"/>
                  <a:pt x="5461109" y="3412118"/>
                </a:cubicBezTo>
                <a:cubicBezTo>
                  <a:pt x="5458816" y="3412118"/>
                  <a:pt x="5454228" y="3414411"/>
                  <a:pt x="5449641" y="3414411"/>
                </a:cubicBezTo>
                <a:cubicBezTo>
                  <a:pt x="5454228" y="3412118"/>
                  <a:pt x="5451935" y="3414411"/>
                  <a:pt x="5454228" y="3412118"/>
                </a:cubicBezTo>
                <a:cubicBezTo>
                  <a:pt x="5449641" y="3414411"/>
                  <a:pt x="5447348" y="3416704"/>
                  <a:pt x="5442760" y="3416704"/>
                </a:cubicBezTo>
                <a:cubicBezTo>
                  <a:pt x="5445054" y="3418998"/>
                  <a:pt x="5445054" y="3418998"/>
                  <a:pt x="5445054" y="3418998"/>
                </a:cubicBezTo>
                <a:cubicBezTo>
                  <a:pt x="5442760" y="3421291"/>
                  <a:pt x="5440466" y="3421291"/>
                  <a:pt x="5438174" y="3423584"/>
                </a:cubicBezTo>
                <a:cubicBezTo>
                  <a:pt x="5438174" y="3421291"/>
                  <a:pt x="5440466" y="3418998"/>
                  <a:pt x="5442760" y="3418998"/>
                </a:cubicBezTo>
                <a:cubicBezTo>
                  <a:pt x="5438174" y="3418998"/>
                  <a:pt x="5428998" y="3430463"/>
                  <a:pt x="5428998" y="3430463"/>
                </a:cubicBezTo>
                <a:cubicBezTo>
                  <a:pt x="5428998" y="3432756"/>
                  <a:pt x="5428998" y="3430463"/>
                  <a:pt x="5431292" y="3432756"/>
                </a:cubicBezTo>
                <a:cubicBezTo>
                  <a:pt x="5428998" y="3435049"/>
                  <a:pt x="5426704" y="3435049"/>
                  <a:pt x="5424412" y="3435049"/>
                </a:cubicBezTo>
                <a:cubicBezTo>
                  <a:pt x="5426704" y="3437342"/>
                  <a:pt x="5426704" y="3437342"/>
                  <a:pt x="5426704" y="3437342"/>
                </a:cubicBezTo>
                <a:cubicBezTo>
                  <a:pt x="5428998" y="3435049"/>
                  <a:pt x="5431292" y="3435049"/>
                  <a:pt x="5431292" y="3435049"/>
                </a:cubicBezTo>
                <a:cubicBezTo>
                  <a:pt x="5431292" y="3437342"/>
                  <a:pt x="5428998" y="3437342"/>
                  <a:pt x="5428998" y="3437342"/>
                </a:cubicBezTo>
                <a:cubicBezTo>
                  <a:pt x="5428998" y="3437342"/>
                  <a:pt x="5428998" y="3437342"/>
                  <a:pt x="5428998" y="3439635"/>
                </a:cubicBezTo>
                <a:cubicBezTo>
                  <a:pt x="5433586" y="3437342"/>
                  <a:pt x="5435880" y="3437342"/>
                  <a:pt x="5438174" y="3437342"/>
                </a:cubicBezTo>
                <a:cubicBezTo>
                  <a:pt x="5438174" y="3437342"/>
                  <a:pt x="5435880" y="3439635"/>
                  <a:pt x="5433586" y="3439635"/>
                </a:cubicBezTo>
                <a:cubicBezTo>
                  <a:pt x="5433586" y="3439635"/>
                  <a:pt x="5445054" y="3435049"/>
                  <a:pt x="5442760" y="3437342"/>
                </a:cubicBezTo>
                <a:cubicBezTo>
                  <a:pt x="5442760" y="3439635"/>
                  <a:pt x="5440466" y="3441928"/>
                  <a:pt x="5438174" y="3441928"/>
                </a:cubicBezTo>
                <a:cubicBezTo>
                  <a:pt x="5440466" y="3441928"/>
                  <a:pt x="5442760" y="3441928"/>
                  <a:pt x="5442760" y="3441928"/>
                </a:cubicBezTo>
                <a:cubicBezTo>
                  <a:pt x="5438174" y="3444221"/>
                  <a:pt x="5431292" y="3448807"/>
                  <a:pt x="5426704" y="3451100"/>
                </a:cubicBezTo>
                <a:cubicBezTo>
                  <a:pt x="5428998" y="3451100"/>
                  <a:pt x="5431292" y="3453394"/>
                  <a:pt x="5435880" y="3453394"/>
                </a:cubicBezTo>
                <a:lnTo>
                  <a:pt x="5435197" y="3453642"/>
                </a:lnTo>
                <a:lnTo>
                  <a:pt x="5434733" y="3453681"/>
                </a:lnTo>
                <a:lnTo>
                  <a:pt x="5434140" y="3454026"/>
                </a:lnTo>
                <a:lnTo>
                  <a:pt x="5432726" y="3454541"/>
                </a:lnTo>
                <a:cubicBezTo>
                  <a:pt x="5432439" y="3454541"/>
                  <a:pt x="5432439" y="3454541"/>
                  <a:pt x="5431292" y="3455687"/>
                </a:cubicBezTo>
                <a:cubicBezTo>
                  <a:pt x="5435880" y="3455687"/>
                  <a:pt x="5438174" y="3453394"/>
                  <a:pt x="5442760" y="3453394"/>
                </a:cubicBezTo>
                <a:cubicBezTo>
                  <a:pt x="5445054" y="3453394"/>
                  <a:pt x="5447348" y="3451100"/>
                  <a:pt x="5449641" y="3451100"/>
                </a:cubicBezTo>
                <a:cubicBezTo>
                  <a:pt x="5449641" y="3451100"/>
                  <a:pt x="5449641" y="3453394"/>
                  <a:pt x="5447348" y="3453394"/>
                </a:cubicBezTo>
                <a:cubicBezTo>
                  <a:pt x="5449641" y="3453394"/>
                  <a:pt x="5442760" y="3457980"/>
                  <a:pt x="5442760" y="3457980"/>
                </a:cubicBezTo>
                <a:lnTo>
                  <a:pt x="5440710" y="3466179"/>
                </a:lnTo>
                <a:lnTo>
                  <a:pt x="5431330" y="3466179"/>
                </a:lnTo>
                <a:cubicBezTo>
                  <a:pt x="5431330" y="3466179"/>
                  <a:pt x="5431330" y="3467583"/>
                  <a:pt x="5431330" y="3467583"/>
                </a:cubicBezTo>
                <a:cubicBezTo>
                  <a:pt x="5433786" y="3467583"/>
                  <a:pt x="5433786" y="3467583"/>
                  <a:pt x="5433786" y="3467583"/>
                </a:cubicBezTo>
                <a:lnTo>
                  <a:pt x="5440688" y="3466268"/>
                </a:lnTo>
                <a:lnTo>
                  <a:pt x="5440466" y="3467152"/>
                </a:lnTo>
                <a:cubicBezTo>
                  <a:pt x="5445054" y="3464859"/>
                  <a:pt x="5442760" y="3467152"/>
                  <a:pt x="5442760" y="3467152"/>
                </a:cubicBezTo>
                <a:cubicBezTo>
                  <a:pt x="5445054" y="3467152"/>
                  <a:pt x="5445054" y="3467152"/>
                  <a:pt x="5445054" y="3467152"/>
                </a:cubicBezTo>
                <a:cubicBezTo>
                  <a:pt x="5440466" y="3469445"/>
                  <a:pt x="5438174" y="3471738"/>
                  <a:pt x="5438174" y="3474032"/>
                </a:cubicBezTo>
                <a:cubicBezTo>
                  <a:pt x="5435880" y="3476325"/>
                  <a:pt x="5435880" y="3480911"/>
                  <a:pt x="5440466" y="3483204"/>
                </a:cubicBezTo>
                <a:cubicBezTo>
                  <a:pt x="5433586" y="3485497"/>
                  <a:pt x="5433586" y="3487790"/>
                  <a:pt x="5433586" y="3490084"/>
                </a:cubicBezTo>
                <a:cubicBezTo>
                  <a:pt x="5433586" y="3487790"/>
                  <a:pt x="5435880" y="3487790"/>
                  <a:pt x="5438174" y="3487790"/>
                </a:cubicBezTo>
                <a:cubicBezTo>
                  <a:pt x="5435880" y="3490084"/>
                  <a:pt x="5435880" y="3490084"/>
                  <a:pt x="5435880" y="3492377"/>
                </a:cubicBezTo>
                <a:cubicBezTo>
                  <a:pt x="5433586" y="3492377"/>
                  <a:pt x="5431292" y="3494670"/>
                  <a:pt x="5428998" y="3496963"/>
                </a:cubicBezTo>
                <a:cubicBezTo>
                  <a:pt x="5431292" y="3496963"/>
                  <a:pt x="5433586" y="3499256"/>
                  <a:pt x="5435880" y="3499256"/>
                </a:cubicBezTo>
                <a:cubicBezTo>
                  <a:pt x="5426704" y="3503842"/>
                  <a:pt x="5419824" y="3508428"/>
                  <a:pt x="5419824" y="3508428"/>
                </a:cubicBezTo>
                <a:cubicBezTo>
                  <a:pt x="5419824" y="3510721"/>
                  <a:pt x="5419824" y="3510721"/>
                  <a:pt x="5419824" y="3510721"/>
                </a:cubicBezTo>
                <a:cubicBezTo>
                  <a:pt x="5422118" y="3513014"/>
                  <a:pt x="5422118" y="3513014"/>
                  <a:pt x="5419824" y="3515307"/>
                </a:cubicBezTo>
                <a:cubicBezTo>
                  <a:pt x="5424412" y="3515307"/>
                  <a:pt x="5424412" y="3515307"/>
                  <a:pt x="5428998" y="3513014"/>
                </a:cubicBezTo>
                <a:cubicBezTo>
                  <a:pt x="5428998" y="3513014"/>
                  <a:pt x="5426704" y="3515307"/>
                  <a:pt x="5424412" y="3515307"/>
                </a:cubicBezTo>
                <a:cubicBezTo>
                  <a:pt x="5428998" y="3515307"/>
                  <a:pt x="5424412" y="3517600"/>
                  <a:pt x="5422118" y="3522186"/>
                </a:cubicBezTo>
                <a:cubicBezTo>
                  <a:pt x="5426704" y="3519893"/>
                  <a:pt x="5435880" y="3519893"/>
                  <a:pt x="5433586" y="3524480"/>
                </a:cubicBezTo>
                <a:cubicBezTo>
                  <a:pt x="5435880" y="3524480"/>
                  <a:pt x="5438174" y="3524480"/>
                  <a:pt x="5438174" y="3524480"/>
                </a:cubicBezTo>
                <a:cubicBezTo>
                  <a:pt x="5438174" y="3526773"/>
                  <a:pt x="5435880" y="3529066"/>
                  <a:pt x="5433586" y="3531359"/>
                </a:cubicBezTo>
                <a:cubicBezTo>
                  <a:pt x="5435880" y="3531359"/>
                  <a:pt x="5438174" y="3531359"/>
                  <a:pt x="5440466" y="3531359"/>
                </a:cubicBezTo>
                <a:cubicBezTo>
                  <a:pt x="5438174" y="3533652"/>
                  <a:pt x="5438174" y="3535945"/>
                  <a:pt x="5440466" y="3535945"/>
                </a:cubicBezTo>
                <a:cubicBezTo>
                  <a:pt x="5447348" y="3535945"/>
                  <a:pt x="5454228" y="3531359"/>
                  <a:pt x="5458816" y="3529066"/>
                </a:cubicBezTo>
                <a:cubicBezTo>
                  <a:pt x="5449641" y="3535945"/>
                  <a:pt x="5449641" y="3538238"/>
                  <a:pt x="5449641" y="3545117"/>
                </a:cubicBezTo>
                <a:cubicBezTo>
                  <a:pt x="5449641" y="3545117"/>
                  <a:pt x="5451935" y="3545117"/>
                  <a:pt x="5451935" y="3545117"/>
                </a:cubicBezTo>
                <a:cubicBezTo>
                  <a:pt x="5454228" y="3545117"/>
                  <a:pt x="5456522" y="3545117"/>
                  <a:pt x="5458816" y="3542824"/>
                </a:cubicBezTo>
                <a:cubicBezTo>
                  <a:pt x="5456522" y="3545117"/>
                  <a:pt x="5456522" y="3545117"/>
                  <a:pt x="5454228" y="3547410"/>
                </a:cubicBezTo>
                <a:cubicBezTo>
                  <a:pt x="5454228" y="3549703"/>
                  <a:pt x="5456522" y="3551996"/>
                  <a:pt x="5456522" y="3554289"/>
                </a:cubicBezTo>
                <a:cubicBezTo>
                  <a:pt x="5451935" y="3556583"/>
                  <a:pt x="5451935" y="3556583"/>
                  <a:pt x="5454228" y="3558876"/>
                </a:cubicBezTo>
                <a:cubicBezTo>
                  <a:pt x="5451935" y="3561169"/>
                  <a:pt x="5449641" y="3561169"/>
                  <a:pt x="5447348" y="3561169"/>
                </a:cubicBezTo>
                <a:cubicBezTo>
                  <a:pt x="5447348" y="3561169"/>
                  <a:pt x="5447348" y="3561169"/>
                  <a:pt x="5447348" y="3558876"/>
                </a:cubicBezTo>
                <a:cubicBezTo>
                  <a:pt x="5433586" y="3565756"/>
                  <a:pt x="5428998" y="3568049"/>
                  <a:pt x="5422118" y="3570342"/>
                </a:cubicBezTo>
                <a:cubicBezTo>
                  <a:pt x="5422118" y="3568049"/>
                  <a:pt x="5422118" y="3565756"/>
                  <a:pt x="5417531" y="3568049"/>
                </a:cubicBezTo>
                <a:cubicBezTo>
                  <a:pt x="5396888" y="3572635"/>
                  <a:pt x="5369364" y="3588686"/>
                  <a:pt x="5357896" y="3597859"/>
                </a:cubicBezTo>
                <a:cubicBezTo>
                  <a:pt x="5357896" y="3595566"/>
                  <a:pt x="5355603" y="3595566"/>
                  <a:pt x="5355603" y="3595566"/>
                </a:cubicBezTo>
                <a:cubicBezTo>
                  <a:pt x="5357896" y="3595566"/>
                  <a:pt x="5357896" y="3595566"/>
                  <a:pt x="5357896" y="3595566"/>
                </a:cubicBezTo>
                <a:cubicBezTo>
                  <a:pt x="5357896" y="3593272"/>
                  <a:pt x="5357896" y="3593272"/>
                  <a:pt x="5355603" y="3593272"/>
                </a:cubicBezTo>
                <a:cubicBezTo>
                  <a:pt x="5353309" y="3593272"/>
                  <a:pt x="5348722" y="3595566"/>
                  <a:pt x="5346428" y="3597859"/>
                </a:cubicBezTo>
                <a:cubicBezTo>
                  <a:pt x="5346428" y="3595566"/>
                  <a:pt x="5348722" y="3595566"/>
                  <a:pt x="5348722" y="3595566"/>
                </a:cubicBezTo>
                <a:cubicBezTo>
                  <a:pt x="5351015" y="3595566"/>
                  <a:pt x="5351015" y="3593272"/>
                  <a:pt x="5353309" y="3593272"/>
                </a:cubicBezTo>
                <a:cubicBezTo>
                  <a:pt x="5353309" y="3590979"/>
                  <a:pt x="5353309" y="3593272"/>
                  <a:pt x="5355603" y="3588686"/>
                </a:cubicBezTo>
                <a:cubicBezTo>
                  <a:pt x="5353309" y="3588686"/>
                  <a:pt x="5353309" y="3588686"/>
                  <a:pt x="5351015" y="3590979"/>
                </a:cubicBezTo>
                <a:cubicBezTo>
                  <a:pt x="5348722" y="3590979"/>
                  <a:pt x="5346428" y="3593272"/>
                  <a:pt x="5344134" y="3593272"/>
                </a:cubicBezTo>
                <a:cubicBezTo>
                  <a:pt x="5344134" y="3593272"/>
                  <a:pt x="5341841" y="3595566"/>
                  <a:pt x="5341841" y="3595566"/>
                </a:cubicBezTo>
                <a:cubicBezTo>
                  <a:pt x="5339548" y="3595566"/>
                  <a:pt x="5337254" y="3597859"/>
                  <a:pt x="5334960" y="3597859"/>
                </a:cubicBezTo>
                <a:cubicBezTo>
                  <a:pt x="5339548" y="3597859"/>
                  <a:pt x="5341841" y="3595566"/>
                  <a:pt x="5344134" y="3595566"/>
                </a:cubicBezTo>
                <a:cubicBezTo>
                  <a:pt x="5346428" y="3595566"/>
                  <a:pt x="5346428" y="3595566"/>
                  <a:pt x="5346428" y="3595566"/>
                </a:cubicBezTo>
                <a:cubicBezTo>
                  <a:pt x="5346428" y="3595566"/>
                  <a:pt x="5346428" y="3597859"/>
                  <a:pt x="5344134" y="3597859"/>
                </a:cubicBezTo>
                <a:cubicBezTo>
                  <a:pt x="5348722" y="3600152"/>
                  <a:pt x="5364777" y="3597859"/>
                  <a:pt x="5371658" y="3595566"/>
                </a:cubicBezTo>
                <a:cubicBezTo>
                  <a:pt x="5364777" y="3597859"/>
                  <a:pt x="5360190" y="3600152"/>
                  <a:pt x="5355603" y="3600152"/>
                </a:cubicBezTo>
                <a:cubicBezTo>
                  <a:pt x="5355603" y="3602445"/>
                  <a:pt x="5353309" y="3602445"/>
                  <a:pt x="5353309" y="3604738"/>
                </a:cubicBezTo>
                <a:cubicBezTo>
                  <a:pt x="5353309" y="3604738"/>
                  <a:pt x="5351015" y="3604738"/>
                  <a:pt x="5351015" y="3604738"/>
                </a:cubicBezTo>
                <a:cubicBezTo>
                  <a:pt x="5362484" y="3604738"/>
                  <a:pt x="5371658" y="3604738"/>
                  <a:pt x="5373952" y="3607031"/>
                </a:cubicBezTo>
                <a:cubicBezTo>
                  <a:pt x="5369364" y="3611617"/>
                  <a:pt x="5357896" y="3616203"/>
                  <a:pt x="5348722" y="3618496"/>
                </a:cubicBezTo>
                <a:cubicBezTo>
                  <a:pt x="5344134" y="3618496"/>
                  <a:pt x="5341841" y="3620789"/>
                  <a:pt x="5339548" y="3620789"/>
                </a:cubicBezTo>
                <a:cubicBezTo>
                  <a:pt x="5339548" y="3620789"/>
                  <a:pt x="5337254" y="3623082"/>
                  <a:pt x="5337254" y="3625375"/>
                </a:cubicBezTo>
                <a:cubicBezTo>
                  <a:pt x="5334960" y="3625375"/>
                  <a:pt x="5334960" y="3623082"/>
                  <a:pt x="5332666" y="3623082"/>
                </a:cubicBezTo>
                <a:cubicBezTo>
                  <a:pt x="5330372" y="3627668"/>
                  <a:pt x="5332666" y="3625375"/>
                  <a:pt x="5325786" y="3629962"/>
                </a:cubicBezTo>
                <a:cubicBezTo>
                  <a:pt x="5334960" y="3627668"/>
                  <a:pt x="5344134" y="3625375"/>
                  <a:pt x="5353309" y="3623082"/>
                </a:cubicBezTo>
                <a:cubicBezTo>
                  <a:pt x="5353309" y="3623082"/>
                  <a:pt x="5355603" y="3625375"/>
                  <a:pt x="5355603" y="3625375"/>
                </a:cubicBezTo>
                <a:cubicBezTo>
                  <a:pt x="5351015" y="3625375"/>
                  <a:pt x="5348722" y="3627668"/>
                  <a:pt x="5344134" y="3629962"/>
                </a:cubicBezTo>
                <a:cubicBezTo>
                  <a:pt x="5346428" y="3629962"/>
                  <a:pt x="5348722" y="3629962"/>
                  <a:pt x="5348722" y="3629962"/>
                </a:cubicBezTo>
                <a:cubicBezTo>
                  <a:pt x="5353309" y="3627668"/>
                  <a:pt x="5357896" y="3627668"/>
                  <a:pt x="5362484" y="3625375"/>
                </a:cubicBezTo>
                <a:cubicBezTo>
                  <a:pt x="5362484" y="3627668"/>
                  <a:pt x="5362484" y="3625375"/>
                  <a:pt x="5360190" y="3627668"/>
                </a:cubicBezTo>
                <a:cubicBezTo>
                  <a:pt x="5364777" y="3627668"/>
                  <a:pt x="5371658" y="3627668"/>
                  <a:pt x="5376246" y="3625375"/>
                </a:cubicBezTo>
                <a:cubicBezTo>
                  <a:pt x="5371658" y="3629962"/>
                  <a:pt x="5367070" y="3632255"/>
                  <a:pt x="5362484" y="3634548"/>
                </a:cubicBezTo>
                <a:cubicBezTo>
                  <a:pt x="5362484" y="3634548"/>
                  <a:pt x="5362484" y="3636841"/>
                  <a:pt x="5360190" y="3636841"/>
                </a:cubicBezTo>
                <a:cubicBezTo>
                  <a:pt x="5369364" y="3634548"/>
                  <a:pt x="5373952" y="3632255"/>
                  <a:pt x="5376246" y="3634548"/>
                </a:cubicBezTo>
                <a:cubicBezTo>
                  <a:pt x="5369364" y="3636841"/>
                  <a:pt x="5373952" y="3634548"/>
                  <a:pt x="5364777" y="3639134"/>
                </a:cubicBezTo>
                <a:cubicBezTo>
                  <a:pt x="5367070" y="3636841"/>
                  <a:pt x="5367070" y="3636841"/>
                  <a:pt x="5367070" y="3636841"/>
                </a:cubicBezTo>
                <a:cubicBezTo>
                  <a:pt x="5364777" y="3639134"/>
                  <a:pt x="5364777" y="3636841"/>
                  <a:pt x="5362484" y="3639134"/>
                </a:cubicBezTo>
                <a:cubicBezTo>
                  <a:pt x="5362484" y="3639134"/>
                  <a:pt x="5360190" y="3639134"/>
                  <a:pt x="5360190" y="3639134"/>
                </a:cubicBezTo>
                <a:cubicBezTo>
                  <a:pt x="5351015" y="3641427"/>
                  <a:pt x="5353309" y="3643720"/>
                  <a:pt x="5344134" y="3643720"/>
                </a:cubicBezTo>
                <a:cubicBezTo>
                  <a:pt x="5344134" y="3643720"/>
                  <a:pt x="5344134" y="3646013"/>
                  <a:pt x="5344134" y="3646013"/>
                </a:cubicBezTo>
                <a:cubicBezTo>
                  <a:pt x="5346428" y="3646013"/>
                  <a:pt x="5346428" y="3646013"/>
                  <a:pt x="5346428" y="3646013"/>
                </a:cubicBezTo>
                <a:cubicBezTo>
                  <a:pt x="5348722" y="3646013"/>
                  <a:pt x="5348722" y="3646013"/>
                  <a:pt x="5351015" y="3646013"/>
                </a:cubicBezTo>
                <a:cubicBezTo>
                  <a:pt x="5334960" y="3655186"/>
                  <a:pt x="5316610" y="3657479"/>
                  <a:pt x="5291381" y="3666652"/>
                </a:cubicBezTo>
                <a:cubicBezTo>
                  <a:pt x="5286794" y="3671238"/>
                  <a:pt x="5279914" y="3673531"/>
                  <a:pt x="5277620" y="3678117"/>
                </a:cubicBezTo>
                <a:cubicBezTo>
                  <a:pt x="5270738" y="3680410"/>
                  <a:pt x="5268444" y="3680410"/>
                  <a:pt x="5261564" y="3682703"/>
                </a:cubicBezTo>
                <a:cubicBezTo>
                  <a:pt x="5256977" y="3682703"/>
                  <a:pt x="5256977" y="3687289"/>
                  <a:pt x="5256977" y="3689582"/>
                </a:cubicBezTo>
                <a:cubicBezTo>
                  <a:pt x="5256977" y="3689582"/>
                  <a:pt x="5254683" y="3687289"/>
                  <a:pt x="5252390" y="3687289"/>
                </a:cubicBezTo>
                <a:cubicBezTo>
                  <a:pt x="5252390" y="3689582"/>
                  <a:pt x="5254683" y="3689582"/>
                  <a:pt x="5254683" y="3691875"/>
                </a:cubicBezTo>
                <a:cubicBezTo>
                  <a:pt x="5250096" y="3691875"/>
                  <a:pt x="5245509" y="3691875"/>
                  <a:pt x="5238628" y="3691875"/>
                </a:cubicBezTo>
                <a:cubicBezTo>
                  <a:pt x="5231748" y="3696461"/>
                  <a:pt x="5222572" y="3698754"/>
                  <a:pt x="5215692" y="3703341"/>
                </a:cubicBezTo>
                <a:cubicBezTo>
                  <a:pt x="5217986" y="3701048"/>
                  <a:pt x="5217986" y="3701048"/>
                  <a:pt x="5220278" y="3698754"/>
                </a:cubicBezTo>
                <a:cubicBezTo>
                  <a:pt x="5217986" y="3698754"/>
                  <a:pt x="5217986" y="3701048"/>
                  <a:pt x="5215692" y="3701048"/>
                </a:cubicBezTo>
                <a:cubicBezTo>
                  <a:pt x="5211104" y="3705634"/>
                  <a:pt x="5206518" y="3710220"/>
                  <a:pt x="5201930" y="3714806"/>
                </a:cubicBezTo>
                <a:cubicBezTo>
                  <a:pt x="5206518" y="3712513"/>
                  <a:pt x="5204224" y="3714806"/>
                  <a:pt x="5206518" y="3714806"/>
                </a:cubicBezTo>
                <a:cubicBezTo>
                  <a:pt x="5204224" y="3714806"/>
                  <a:pt x="5199637" y="3717099"/>
                  <a:pt x="5197343" y="3717099"/>
                </a:cubicBezTo>
                <a:cubicBezTo>
                  <a:pt x="5199637" y="3717099"/>
                  <a:pt x="5199637" y="3714806"/>
                  <a:pt x="5199637" y="3714806"/>
                </a:cubicBezTo>
                <a:lnTo>
                  <a:pt x="5197916" y="3715666"/>
                </a:lnTo>
                <a:lnTo>
                  <a:pt x="5206518" y="3705634"/>
                </a:lnTo>
                <a:cubicBezTo>
                  <a:pt x="5206518" y="3707927"/>
                  <a:pt x="5204224" y="3707927"/>
                  <a:pt x="5204224" y="3707927"/>
                </a:cubicBezTo>
                <a:cubicBezTo>
                  <a:pt x="5201930" y="3707927"/>
                  <a:pt x="5201930" y="3707927"/>
                  <a:pt x="5199637" y="3707927"/>
                </a:cubicBezTo>
                <a:cubicBezTo>
                  <a:pt x="5199637" y="3707927"/>
                  <a:pt x="5197343" y="3707927"/>
                  <a:pt x="5197343" y="3710220"/>
                </a:cubicBezTo>
                <a:cubicBezTo>
                  <a:pt x="5195049" y="3712513"/>
                  <a:pt x="5192756" y="3714806"/>
                  <a:pt x="5190462" y="3717099"/>
                </a:cubicBezTo>
                <a:cubicBezTo>
                  <a:pt x="5188168" y="3717099"/>
                  <a:pt x="5188168" y="3714806"/>
                  <a:pt x="5185875" y="3714806"/>
                </a:cubicBezTo>
                <a:cubicBezTo>
                  <a:pt x="5185875" y="3719392"/>
                  <a:pt x="5178994" y="3719392"/>
                  <a:pt x="5172114" y="3723978"/>
                </a:cubicBezTo>
                <a:cubicBezTo>
                  <a:pt x="5172114" y="3723978"/>
                  <a:pt x="5172114" y="3726271"/>
                  <a:pt x="5174406" y="3726271"/>
                </a:cubicBezTo>
                <a:cubicBezTo>
                  <a:pt x="5172114" y="3726271"/>
                  <a:pt x="5169820" y="3728564"/>
                  <a:pt x="5167526" y="3728564"/>
                </a:cubicBezTo>
                <a:cubicBezTo>
                  <a:pt x="5167526" y="3728564"/>
                  <a:pt x="5167526" y="3728564"/>
                  <a:pt x="5169820" y="3728564"/>
                </a:cubicBezTo>
                <a:cubicBezTo>
                  <a:pt x="5169820" y="3728564"/>
                  <a:pt x="5167526" y="3730858"/>
                  <a:pt x="5167526" y="3730858"/>
                </a:cubicBezTo>
                <a:cubicBezTo>
                  <a:pt x="5167526" y="3730858"/>
                  <a:pt x="5169820" y="3730858"/>
                  <a:pt x="5169820" y="3730858"/>
                </a:cubicBezTo>
                <a:cubicBezTo>
                  <a:pt x="5172114" y="3730858"/>
                  <a:pt x="5172114" y="3730858"/>
                  <a:pt x="5172114" y="3728564"/>
                </a:cubicBezTo>
                <a:cubicBezTo>
                  <a:pt x="5172114" y="3728564"/>
                  <a:pt x="5172114" y="3728564"/>
                  <a:pt x="5169820" y="3728564"/>
                </a:cubicBezTo>
                <a:cubicBezTo>
                  <a:pt x="5174406" y="3728564"/>
                  <a:pt x="5174406" y="3728564"/>
                  <a:pt x="5176700" y="3726271"/>
                </a:cubicBezTo>
                <a:cubicBezTo>
                  <a:pt x="5178994" y="3726271"/>
                  <a:pt x="5178994" y="3726271"/>
                  <a:pt x="5178994" y="3728564"/>
                </a:cubicBezTo>
                <a:cubicBezTo>
                  <a:pt x="5178994" y="3726271"/>
                  <a:pt x="5181288" y="3726271"/>
                  <a:pt x="5183581" y="3723978"/>
                </a:cubicBezTo>
                <a:cubicBezTo>
                  <a:pt x="5183581" y="3726271"/>
                  <a:pt x="5183581" y="3726271"/>
                  <a:pt x="5183581" y="3728564"/>
                </a:cubicBezTo>
                <a:lnTo>
                  <a:pt x="5184578" y="3727195"/>
                </a:lnTo>
                <a:lnTo>
                  <a:pt x="5185875" y="3725411"/>
                </a:lnTo>
                <a:cubicBezTo>
                  <a:pt x="5186448" y="3725125"/>
                  <a:pt x="5187022" y="3725125"/>
                  <a:pt x="5188168" y="3723978"/>
                </a:cubicBezTo>
                <a:lnTo>
                  <a:pt x="5189161" y="3722986"/>
                </a:lnTo>
                <a:lnTo>
                  <a:pt x="5190462" y="3721685"/>
                </a:lnTo>
                <a:lnTo>
                  <a:pt x="5190896" y="3721685"/>
                </a:lnTo>
                <a:lnTo>
                  <a:pt x="5190896" y="3722986"/>
                </a:lnTo>
                <a:lnTo>
                  <a:pt x="5193235" y="3722986"/>
                </a:lnTo>
                <a:lnTo>
                  <a:pt x="5194778" y="3721134"/>
                </a:lnTo>
                <a:lnTo>
                  <a:pt x="5199063" y="3719966"/>
                </a:lnTo>
                <a:cubicBezTo>
                  <a:pt x="5200210" y="3719966"/>
                  <a:pt x="5200784" y="3720539"/>
                  <a:pt x="5201930" y="3721685"/>
                </a:cubicBezTo>
                <a:cubicBezTo>
                  <a:pt x="5201930" y="3721685"/>
                  <a:pt x="5201930" y="3723978"/>
                  <a:pt x="5201930" y="3723978"/>
                </a:cubicBezTo>
                <a:cubicBezTo>
                  <a:pt x="5199637" y="3726271"/>
                  <a:pt x="5199637" y="3728564"/>
                  <a:pt x="5197343" y="3728564"/>
                </a:cubicBezTo>
                <a:cubicBezTo>
                  <a:pt x="5197343" y="3728564"/>
                  <a:pt x="5197343" y="3730858"/>
                  <a:pt x="5197343" y="3730858"/>
                </a:cubicBezTo>
                <a:cubicBezTo>
                  <a:pt x="5197343" y="3730858"/>
                  <a:pt x="5195049" y="3730858"/>
                  <a:pt x="5195049" y="3730858"/>
                </a:cubicBezTo>
                <a:cubicBezTo>
                  <a:pt x="5192756" y="3730858"/>
                  <a:pt x="5192756" y="3730858"/>
                  <a:pt x="5192756" y="3733151"/>
                </a:cubicBezTo>
                <a:cubicBezTo>
                  <a:pt x="5192756" y="3733151"/>
                  <a:pt x="5192756" y="3735444"/>
                  <a:pt x="5195049" y="3737738"/>
                </a:cubicBezTo>
                <a:cubicBezTo>
                  <a:pt x="5192756" y="3735444"/>
                  <a:pt x="5190462" y="3735444"/>
                  <a:pt x="5190462" y="3735444"/>
                </a:cubicBezTo>
                <a:cubicBezTo>
                  <a:pt x="5188168" y="3737738"/>
                  <a:pt x="5185875" y="3740031"/>
                  <a:pt x="5183581" y="3742324"/>
                </a:cubicBezTo>
                <a:cubicBezTo>
                  <a:pt x="5183581" y="3742324"/>
                  <a:pt x="5181288" y="3742324"/>
                  <a:pt x="5181288" y="3742324"/>
                </a:cubicBezTo>
                <a:cubicBezTo>
                  <a:pt x="5181288" y="3742324"/>
                  <a:pt x="5181288" y="3742324"/>
                  <a:pt x="5178994" y="3742324"/>
                </a:cubicBezTo>
                <a:cubicBezTo>
                  <a:pt x="5178994" y="3742324"/>
                  <a:pt x="5178994" y="3742324"/>
                  <a:pt x="5176700" y="3742324"/>
                </a:cubicBezTo>
                <a:cubicBezTo>
                  <a:pt x="5176700" y="3744617"/>
                  <a:pt x="5181288" y="3744617"/>
                  <a:pt x="5174406" y="3746910"/>
                </a:cubicBezTo>
                <a:cubicBezTo>
                  <a:pt x="5174406" y="3746910"/>
                  <a:pt x="5174406" y="3746910"/>
                  <a:pt x="5169820" y="3746910"/>
                </a:cubicBezTo>
                <a:cubicBezTo>
                  <a:pt x="5167526" y="3751496"/>
                  <a:pt x="5167526" y="3749203"/>
                  <a:pt x="5165232" y="3751496"/>
                </a:cubicBezTo>
                <a:cubicBezTo>
                  <a:pt x="5167526" y="3751496"/>
                  <a:pt x="5169820" y="3751496"/>
                  <a:pt x="5169820" y="3753789"/>
                </a:cubicBezTo>
                <a:cubicBezTo>
                  <a:pt x="5165232" y="3753789"/>
                  <a:pt x="5169820" y="3753789"/>
                  <a:pt x="5167526" y="3753789"/>
                </a:cubicBezTo>
                <a:cubicBezTo>
                  <a:pt x="5162938" y="3756082"/>
                  <a:pt x="5162938" y="3756082"/>
                  <a:pt x="5160644" y="3758375"/>
                </a:cubicBezTo>
                <a:cubicBezTo>
                  <a:pt x="5158352" y="3756082"/>
                  <a:pt x="5158352" y="3753789"/>
                  <a:pt x="5156058" y="3753789"/>
                </a:cubicBezTo>
                <a:cubicBezTo>
                  <a:pt x="5156058" y="3753789"/>
                  <a:pt x="5156058" y="3753789"/>
                  <a:pt x="5153764" y="3756082"/>
                </a:cubicBezTo>
                <a:cubicBezTo>
                  <a:pt x="5156058" y="3756082"/>
                  <a:pt x="5158352" y="3756082"/>
                  <a:pt x="5158352" y="3758375"/>
                </a:cubicBezTo>
                <a:cubicBezTo>
                  <a:pt x="5158352" y="3758375"/>
                  <a:pt x="5158352" y="3758375"/>
                  <a:pt x="5156058" y="3758375"/>
                </a:cubicBezTo>
                <a:cubicBezTo>
                  <a:pt x="5156058" y="3758375"/>
                  <a:pt x="5156058" y="3758375"/>
                  <a:pt x="5153764" y="3758375"/>
                </a:cubicBezTo>
                <a:cubicBezTo>
                  <a:pt x="5153764" y="3760668"/>
                  <a:pt x="5153764" y="3760668"/>
                  <a:pt x="5156058" y="3762961"/>
                </a:cubicBezTo>
                <a:cubicBezTo>
                  <a:pt x="5158352" y="3760668"/>
                  <a:pt x="5156058" y="3762961"/>
                  <a:pt x="5158352" y="3762961"/>
                </a:cubicBezTo>
                <a:cubicBezTo>
                  <a:pt x="5158352" y="3762961"/>
                  <a:pt x="5160644" y="3762961"/>
                  <a:pt x="5160644" y="3762961"/>
                </a:cubicBezTo>
                <a:cubicBezTo>
                  <a:pt x="5162938" y="3762961"/>
                  <a:pt x="5165232" y="3762961"/>
                  <a:pt x="5165232" y="3760668"/>
                </a:cubicBezTo>
                <a:cubicBezTo>
                  <a:pt x="5167526" y="3760668"/>
                  <a:pt x="5167526" y="3760668"/>
                  <a:pt x="5167526" y="3760668"/>
                </a:cubicBezTo>
                <a:cubicBezTo>
                  <a:pt x="5167526" y="3762961"/>
                  <a:pt x="5165232" y="3762961"/>
                  <a:pt x="5165232" y="3762961"/>
                </a:cubicBezTo>
                <a:cubicBezTo>
                  <a:pt x="5165232" y="3762961"/>
                  <a:pt x="5165232" y="3762961"/>
                  <a:pt x="5165232" y="3765254"/>
                </a:cubicBezTo>
                <a:cubicBezTo>
                  <a:pt x="5162938" y="3765254"/>
                  <a:pt x="5160644" y="3765254"/>
                  <a:pt x="5160644" y="3767548"/>
                </a:cubicBezTo>
                <a:cubicBezTo>
                  <a:pt x="5158352" y="3767548"/>
                  <a:pt x="5158352" y="3767548"/>
                  <a:pt x="5158352" y="3767548"/>
                </a:cubicBezTo>
                <a:cubicBezTo>
                  <a:pt x="5153764" y="3769841"/>
                  <a:pt x="5158352" y="3769841"/>
                  <a:pt x="5153764" y="3772134"/>
                </a:cubicBezTo>
                <a:cubicBezTo>
                  <a:pt x="5153764" y="3770987"/>
                  <a:pt x="5152044" y="3770987"/>
                  <a:pt x="5150037" y="3771560"/>
                </a:cubicBezTo>
                <a:lnTo>
                  <a:pt x="5148222" y="3772516"/>
                </a:lnTo>
                <a:lnTo>
                  <a:pt x="5137709" y="3776720"/>
                </a:lnTo>
                <a:cubicBezTo>
                  <a:pt x="5140002" y="3774427"/>
                  <a:pt x="5142296" y="3774427"/>
                  <a:pt x="5144590" y="3774427"/>
                </a:cubicBezTo>
                <a:lnTo>
                  <a:pt x="5148222" y="3772516"/>
                </a:lnTo>
                <a:lnTo>
                  <a:pt x="5149177" y="3772134"/>
                </a:lnTo>
                <a:cubicBezTo>
                  <a:pt x="5149177" y="3774427"/>
                  <a:pt x="5149177" y="3774427"/>
                  <a:pt x="5149177" y="3774427"/>
                </a:cubicBezTo>
                <a:cubicBezTo>
                  <a:pt x="5149177" y="3774427"/>
                  <a:pt x="5149177" y="3774427"/>
                  <a:pt x="5146883" y="3774427"/>
                </a:cubicBezTo>
                <a:cubicBezTo>
                  <a:pt x="5146883" y="3776720"/>
                  <a:pt x="5146883" y="3776720"/>
                  <a:pt x="5144590" y="3776720"/>
                </a:cubicBezTo>
                <a:cubicBezTo>
                  <a:pt x="5142296" y="3776720"/>
                  <a:pt x="5142296" y="3779013"/>
                  <a:pt x="5142296" y="3779013"/>
                </a:cubicBezTo>
                <a:cubicBezTo>
                  <a:pt x="5142296" y="3779013"/>
                  <a:pt x="5140002" y="3779013"/>
                  <a:pt x="5140002" y="3779013"/>
                </a:cubicBezTo>
                <a:cubicBezTo>
                  <a:pt x="5137709" y="3779013"/>
                  <a:pt x="5137709" y="3779013"/>
                  <a:pt x="5137709" y="3779013"/>
                </a:cubicBezTo>
                <a:cubicBezTo>
                  <a:pt x="5144590" y="3781306"/>
                  <a:pt x="5153764" y="3781306"/>
                  <a:pt x="5142296" y="3790478"/>
                </a:cubicBezTo>
                <a:cubicBezTo>
                  <a:pt x="5149177" y="3788185"/>
                  <a:pt x="5156058" y="3785892"/>
                  <a:pt x="5162938" y="3783599"/>
                </a:cubicBezTo>
                <a:cubicBezTo>
                  <a:pt x="5162938" y="3785892"/>
                  <a:pt x="5162938" y="3785892"/>
                  <a:pt x="5165232" y="3785892"/>
                </a:cubicBezTo>
                <a:cubicBezTo>
                  <a:pt x="5160644" y="3788185"/>
                  <a:pt x="5156058" y="3788185"/>
                  <a:pt x="5151470" y="3790478"/>
                </a:cubicBezTo>
                <a:cubicBezTo>
                  <a:pt x="5156058" y="3792771"/>
                  <a:pt x="5162938" y="3795064"/>
                  <a:pt x="5172114" y="3788185"/>
                </a:cubicBezTo>
                <a:cubicBezTo>
                  <a:pt x="5169820" y="3792771"/>
                  <a:pt x="5169820" y="3792771"/>
                  <a:pt x="5165232" y="3795064"/>
                </a:cubicBezTo>
                <a:cubicBezTo>
                  <a:pt x="5160644" y="3795064"/>
                  <a:pt x="5158352" y="3795064"/>
                  <a:pt x="5153764" y="3795064"/>
                </a:cubicBezTo>
                <a:cubicBezTo>
                  <a:pt x="5153764" y="3797357"/>
                  <a:pt x="5151470" y="3799650"/>
                  <a:pt x="5151470" y="3801943"/>
                </a:cubicBezTo>
                <a:cubicBezTo>
                  <a:pt x="5149177" y="3801943"/>
                  <a:pt x="5149177" y="3801943"/>
                  <a:pt x="5149177" y="3801943"/>
                </a:cubicBezTo>
                <a:cubicBezTo>
                  <a:pt x="5146883" y="3804237"/>
                  <a:pt x="5149177" y="3804237"/>
                  <a:pt x="5144590" y="3806530"/>
                </a:cubicBezTo>
                <a:cubicBezTo>
                  <a:pt x="5144590" y="3806530"/>
                  <a:pt x="5144590" y="3806530"/>
                  <a:pt x="5146883" y="3806530"/>
                </a:cubicBezTo>
                <a:lnTo>
                  <a:pt x="5148315" y="3805099"/>
                </a:lnTo>
                <a:lnTo>
                  <a:pt x="5147860" y="3805781"/>
                </a:lnTo>
                <a:cubicBezTo>
                  <a:pt x="5149264" y="3805781"/>
                  <a:pt x="5149264" y="3805781"/>
                  <a:pt x="5149264" y="3805781"/>
                </a:cubicBezTo>
                <a:lnTo>
                  <a:pt x="5148611" y="3804803"/>
                </a:lnTo>
                <a:lnTo>
                  <a:pt x="5149177" y="3804237"/>
                </a:lnTo>
                <a:cubicBezTo>
                  <a:pt x="5151470" y="3804237"/>
                  <a:pt x="5151470" y="3804237"/>
                  <a:pt x="5153764" y="3804237"/>
                </a:cubicBezTo>
                <a:cubicBezTo>
                  <a:pt x="5151470" y="3806530"/>
                  <a:pt x="5151470" y="3806530"/>
                  <a:pt x="5153764" y="3806530"/>
                </a:cubicBezTo>
                <a:cubicBezTo>
                  <a:pt x="5153764" y="3806530"/>
                  <a:pt x="5151470" y="3806530"/>
                  <a:pt x="5151470" y="3808823"/>
                </a:cubicBezTo>
                <a:cubicBezTo>
                  <a:pt x="5153764" y="3808823"/>
                  <a:pt x="5156058" y="3808823"/>
                  <a:pt x="5158352" y="3808823"/>
                </a:cubicBezTo>
                <a:cubicBezTo>
                  <a:pt x="5156058" y="3811116"/>
                  <a:pt x="5153764" y="3813409"/>
                  <a:pt x="5151470" y="3815702"/>
                </a:cubicBezTo>
                <a:cubicBezTo>
                  <a:pt x="5153764" y="3813409"/>
                  <a:pt x="5156058" y="3813409"/>
                  <a:pt x="5160644" y="3813409"/>
                </a:cubicBezTo>
                <a:lnTo>
                  <a:pt x="5153764" y="3817995"/>
                </a:lnTo>
                <a:lnTo>
                  <a:pt x="5149177" y="3822582"/>
                </a:lnTo>
                <a:cubicBezTo>
                  <a:pt x="5146883" y="3822582"/>
                  <a:pt x="5149177" y="3820288"/>
                  <a:pt x="5146883" y="3820288"/>
                </a:cubicBezTo>
                <a:cubicBezTo>
                  <a:pt x="5149177" y="3817995"/>
                  <a:pt x="5151470" y="3817995"/>
                  <a:pt x="5151470" y="3817995"/>
                </a:cubicBezTo>
                <a:cubicBezTo>
                  <a:pt x="5149177" y="3817995"/>
                  <a:pt x="5144590" y="3820288"/>
                  <a:pt x="5142296" y="3820288"/>
                </a:cubicBezTo>
                <a:cubicBezTo>
                  <a:pt x="5140002" y="3820288"/>
                  <a:pt x="5140002" y="3822582"/>
                  <a:pt x="5137709" y="3822582"/>
                </a:cubicBezTo>
                <a:cubicBezTo>
                  <a:pt x="5137709" y="3822582"/>
                  <a:pt x="5140002" y="3822582"/>
                  <a:pt x="5140002" y="3822582"/>
                </a:cubicBezTo>
                <a:cubicBezTo>
                  <a:pt x="5140002" y="3822582"/>
                  <a:pt x="5142296" y="3822582"/>
                  <a:pt x="5142296" y="3822582"/>
                </a:cubicBezTo>
                <a:cubicBezTo>
                  <a:pt x="5142296" y="3822582"/>
                  <a:pt x="5140002" y="3824875"/>
                  <a:pt x="5140002" y="3824875"/>
                </a:cubicBezTo>
                <a:cubicBezTo>
                  <a:pt x="5142296" y="3824875"/>
                  <a:pt x="5144590" y="3824875"/>
                  <a:pt x="5146883" y="3824875"/>
                </a:cubicBezTo>
                <a:cubicBezTo>
                  <a:pt x="5144590" y="3824875"/>
                  <a:pt x="5142296" y="3827168"/>
                  <a:pt x="5140002" y="3827168"/>
                </a:cubicBezTo>
                <a:cubicBezTo>
                  <a:pt x="5142296" y="3827168"/>
                  <a:pt x="5144590" y="3827168"/>
                  <a:pt x="5146883" y="3827168"/>
                </a:cubicBezTo>
                <a:cubicBezTo>
                  <a:pt x="5144590" y="3827168"/>
                  <a:pt x="5142296" y="3829461"/>
                  <a:pt x="5140002" y="3829461"/>
                </a:cubicBezTo>
                <a:cubicBezTo>
                  <a:pt x="5140002" y="3829461"/>
                  <a:pt x="5140002" y="3831754"/>
                  <a:pt x="5142296" y="3831754"/>
                </a:cubicBezTo>
                <a:cubicBezTo>
                  <a:pt x="5143442" y="3830607"/>
                  <a:pt x="5143442" y="3830034"/>
                  <a:pt x="5144016" y="3829747"/>
                </a:cubicBezTo>
                <a:lnTo>
                  <a:pt x="5147526" y="3829553"/>
                </a:lnTo>
                <a:lnTo>
                  <a:pt x="5144590" y="3831754"/>
                </a:lnTo>
                <a:cubicBezTo>
                  <a:pt x="5144590" y="3829461"/>
                  <a:pt x="5146883" y="3829461"/>
                  <a:pt x="5149177" y="3829461"/>
                </a:cubicBezTo>
                <a:lnTo>
                  <a:pt x="5147526" y="3829553"/>
                </a:lnTo>
                <a:lnTo>
                  <a:pt x="5149264" y="3828249"/>
                </a:lnTo>
                <a:lnTo>
                  <a:pt x="5149264" y="3831040"/>
                </a:lnTo>
                <a:lnTo>
                  <a:pt x="5151200" y="3827168"/>
                </a:lnTo>
                <a:lnTo>
                  <a:pt x="5152960" y="3827168"/>
                </a:lnTo>
                <a:lnTo>
                  <a:pt x="5152071" y="3828234"/>
                </a:lnTo>
                <a:cubicBezTo>
                  <a:pt x="5154410" y="3828234"/>
                  <a:pt x="5154410" y="3828234"/>
                  <a:pt x="5154410" y="3828234"/>
                </a:cubicBezTo>
                <a:cubicBezTo>
                  <a:pt x="5156749" y="3828234"/>
                  <a:pt x="5156749" y="3828234"/>
                  <a:pt x="5159088" y="3825427"/>
                </a:cubicBezTo>
                <a:cubicBezTo>
                  <a:pt x="5156749" y="3825427"/>
                  <a:pt x="5156749" y="3825427"/>
                  <a:pt x="5154410" y="3825427"/>
                </a:cubicBezTo>
                <a:lnTo>
                  <a:pt x="5153764" y="3826202"/>
                </a:lnTo>
                <a:lnTo>
                  <a:pt x="5153764" y="3824875"/>
                </a:lnTo>
                <a:lnTo>
                  <a:pt x="5151498" y="3826574"/>
                </a:lnTo>
                <a:lnTo>
                  <a:pt x="5152071" y="3825427"/>
                </a:lnTo>
                <a:lnTo>
                  <a:pt x="5150330" y="3827168"/>
                </a:lnTo>
                <a:lnTo>
                  <a:pt x="5146883" y="3827168"/>
                </a:lnTo>
                <a:cubicBezTo>
                  <a:pt x="5156058" y="3822582"/>
                  <a:pt x="5153764" y="3824875"/>
                  <a:pt x="5160644" y="3820288"/>
                </a:cubicBezTo>
                <a:cubicBezTo>
                  <a:pt x="5160644" y="3820288"/>
                  <a:pt x="5160644" y="3822582"/>
                  <a:pt x="5160644" y="3822582"/>
                </a:cubicBezTo>
                <a:cubicBezTo>
                  <a:pt x="5160644" y="3822582"/>
                  <a:pt x="5158352" y="3824875"/>
                  <a:pt x="5158352" y="3827168"/>
                </a:cubicBezTo>
                <a:cubicBezTo>
                  <a:pt x="5159498" y="3824875"/>
                  <a:pt x="5159498" y="3824875"/>
                  <a:pt x="5159784" y="3825162"/>
                </a:cubicBezTo>
                <a:lnTo>
                  <a:pt x="5160644" y="3825083"/>
                </a:lnTo>
                <a:lnTo>
                  <a:pt x="5160644" y="3827168"/>
                </a:lnTo>
                <a:cubicBezTo>
                  <a:pt x="5160644" y="3827168"/>
                  <a:pt x="5162938" y="3827168"/>
                  <a:pt x="5162938" y="3827168"/>
                </a:cubicBezTo>
                <a:cubicBezTo>
                  <a:pt x="5162938" y="3827168"/>
                  <a:pt x="5165232" y="3827168"/>
                  <a:pt x="5165232" y="3827168"/>
                </a:cubicBezTo>
                <a:cubicBezTo>
                  <a:pt x="5165232" y="3827168"/>
                  <a:pt x="5162938" y="3827168"/>
                  <a:pt x="5162938" y="3824875"/>
                </a:cubicBezTo>
                <a:cubicBezTo>
                  <a:pt x="5167526" y="3824875"/>
                  <a:pt x="5169820" y="3824875"/>
                  <a:pt x="5172114" y="3824875"/>
                </a:cubicBezTo>
                <a:cubicBezTo>
                  <a:pt x="5174406" y="3822582"/>
                  <a:pt x="5178994" y="3820288"/>
                  <a:pt x="5183581" y="3820288"/>
                </a:cubicBezTo>
                <a:cubicBezTo>
                  <a:pt x="5183581" y="3820288"/>
                  <a:pt x="5181288" y="3820288"/>
                  <a:pt x="5181288" y="3822582"/>
                </a:cubicBezTo>
                <a:cubicBezTo>
                  <a:pt x="5192756" y="3820288"/>
                  <a:pt x="5213398" y="3808823"/>
                  <a:pt x="5220278" y="3806530"/>
                </a:cubicBezTo>
                <a:cubicBezTo>
                  <a:pt x="5217986" y="3808823"/>
                  <a:pt x="5217986" y="3808823"/>
                  <a:pt x="5217986" y="3808823"/>
                </a:cubicBezTo>
                <a:cubicBezTo>
                  <a:pt x="5222572" y="3806530"/>
                  <a:pt x="5227160" y="3804237"/>
                  <a:pt x="5234040" y="3801943"/>
                </a:cubicBezTo>
                <a:cubicBezTo>
                  <a:pt x="5229454" y="3804237"/>
                  <a:pt x="5224866" y="3808823"/>
                  <a:pt x="5220278" y="3811116"/>
                </a:cubicBezTo>
                <a:cubicBezTo>
                  <a:pt x="5229454" y="3806530"/>
                  <a:pt x="5240921" y="3801943"/>
                  <a:pt x="5252390" y="3799650"/>
                </a:cubicBezTo>
                <a:cubicBezTo>
                  <a:pt x="5245509" y="3801943"/>
                  <a:pt x="5238628" y="3806530"/>
                  <a:pt x="5234040" y="3808823"/>
                </a:cubicBezTo>
                <a:cubicBezTo>
                  <a:pt x="5234040" y="3808823"/>
                  <a:pt x="5236334" y="3808823"/>
                  <a:pt x="5236334" y="3808823"/>
                </a:cubicBezTo>
                <a:cubicBezTo>
                  <a:pt x="5231748" y="3811116"/>
                  <a:pt x="5224866" y="3815702"/>
                  <a:pt x="5217986" y="3817995"/>
                </a:cubicBezTo>
                <a:cubicBezTo>
                  <a:pt x="5222572" y="3817995"/>
                  <a:pt x="5224866" y="3815702"/>
                  <a:pt x="5227160" y="3815702"/>
                </a:cubicBezTo>
                <a:cubicBezTo>
                  <a:pt x="5220278" y="3817995"/>
                  <a:pt x="5213398" y="3822582"/>
                  <a:pt x="5208810" y="3824875"/>
                </a:cubicBezTo>
                <a:cubicBezTo>
                  <a:pt x="5213398" y="3824875"/>
                  <a:pt x="5220278" y="3822582"/>
                  <a:pt x="5227160" y="3817995"/>
                </a:cubicBezTo>
                <a:cubicBezTo>
                  <a:pt x="5227160" y="3817995"/>
                  <a:pt x="5227160" y="3820288"/>
                  <a:pt x="5229454" y="3820288"/>
                </a:cubicBezTo>
                <a:cubicBezTo>
                  <a:pt x="5227160" y="3820288"/>
                  <a:pt x="5227160" y="3820288"/>
                  <a:pt x="5227160" y="3820288"/>
                </a:cubicBezTo>
                <a:cubicBezTo>
                  <a:pt x="5227160" y="3820288"/>
                  <a:pt x="5224866" y="3822582"/>
                  <a:pt x="5224866" y="3822582"/>
                </a:cubicBezTo>
                <a:cubicBezTo>
                  <a:pt x="5229454" y="3820288"/>
                  <a:pt x="5234040" y="3820288"/>
                  <a:pt x="5234040" y="3820288"/>
                </a:cubicBezTo>
                <a:cubicBezTo>
                  <a:pt x="5231748" y="3822582"/>
                  <a:pt x="5229454" y="3822582"/>
                  <a:pt x="5227160" y="3824875"/>
                </a:cubicBezTo>
                <a:cubicBezTo>
                  <a:pt x="5229454" y="3824875"/>
                  <a:pt x="5229454" y="3827168"/>
                  <a:pt x="5229454" y="3827168"/>
                </a:cubicBezTo>
                <a:cubicBezTo>
                  <a:pt x="5234040" y="3824875"/>
                  <a:pt x="5238628" y="3824875"/>
                  <a:pt x="5238628" y="3827168"/>
                </a:cubicBezTo>
                <a:lnTo>
                  <a:pt x="5234040" y="3829461"/>
                </a:lnTo>
                <a:lnTo>
                  <a:pt x="5237482" y="3829461"/>
                </a:lnTo>
                <a:lnTo>
                  <a:pt x="5236334" y="3831754"/>
                </a:lnTo>
                <a:cubicBezTo>
                  <a:pt x="5234040" y="3829461"/>
                  <a:pt x="5236334" y="3829461"/>
                  <a:pt x="5238628" y="3829461"/>
                </a:cubicBezTo>
                <a:lnTo>
                  <a:pt x="5237482" y="3829461"/>
                </a:lnTo>
                <a:lnTo>
                  <a:pt x="5238628" y="3827168"/>
                </a:lnTo>
                <a:cubicBezTo>
                  <a:pt x="5240921" y="3827168"/>
                  <a:pt x="5240921" y="3829461"/>
                  <a:pt x="5240921" y="3829461"/>
                </a:cubicBezTo>
                <a:cubicBezTo>
                  <a:pt x="5227160" y="3838634"/>
                  <a:pt x="5197343" y="3850099"/>
                  <a:pt x="5195049" y="3856978"/>
                </a:cubicBezTo>
                <a:cubicBezTo>
                  <a:pt x="5208810" y="3852392"/>
                  <a:pt x="5222572" y="3845513"/>
                  <a:pt x="5236334" y="3838634"/>
                </a:cubicBezTo>
                <a:cubicBezTo>
                  <a:pt x="5236334" y="3838634"/>
                  <a:pt x="5234040" y="3840927"/>
                  <a:pt x="5234040" y="3840927"/>
                </a:cubicBezTo>
                <a:cubicBezTo>
                  <a:pt x="5236334" y="3838634"/>
                  <a:pt x="5238628" y="3838634"/>
                  <a:pt x="5243215" y="3836340"/>
                </a:cubicBezTo>
                <a:cubicBezTo>
                  <a:pt x="5243215" y="3836340"/>
                  <a:pt x="5243215" y="3838634"/>
                  <a:pt x="5243215" y="3838634"/>
                </a:cubicBezTo>
                <a:cubicBezTo>
                  <a:pt x="5245509" y="3834047"/>
                  <a:pt x="5245509" y="3836340"/>
                  <a:pt x="5252390" y="3831754"/>
                </a:cubicBezTo>
                <a:cubicBezTo>
                  <a:pt x="5252390" y="3834047"/>
                  <a:pt x="5254683" y="3834047"/>
                  <a:pt x="5254683" y="3834047"/>
                </a:cubicBezTo>
                <a:cubicBezTo>
                  <a:pt x="5254683" y="3834047"/>
                  <a:pt x="5256977" y="3834047"/>
                  <a:pt x="5259270" y="3831754"/>
                </a:cubicBezTo>
                <a:cubicBezTo>
                  <a:pt x="5256977" y="3831754"/>
                  <a:pt x="5254683" y="3831754"/>
                  <a:pt x="5254683" y="3831754"/>
                </a:cubicBezTo>
                <a:cubicBezTo>
                  <a:pt x="5256977" y="3829461"/>
                  <a:pt x="5261564" y="3829461"/>
                  <a:pt x="5266152" y="3827168"/>
                </a:cubicBezTo>
                <a:cubicBezTo>
                  <a:pt x="5266152" y="3827168"/>
                  <a:pt x="5266152" y="3827168"/>
                  <a:pt x="5268444" y="3827168"/>
                </a:cubicBezTo>
                <a:cubicBezTo>
                  <a:pt x="5266152" y="3827168"/>
                  <a:pt x="5263858" y="3829461"/>
                  <a:pt x="5261564" y="3831754"/>
                </a:cubicBezTo>
                <a:cubicBezTo>
                  <a:pt x="5261564" y="3831754"/>
                  <a:pt x="5261564" y="3834047"/>
                  <a:pt x="5261564" y="3834047"/>
                </a:cubicBezTo>
                <a:cubicBezTo>
                  <a:pt x="5259270" y="3834047"/>
                  <a:pt x="5256977" y="3836340"/>
                  <a:pt x="5256977" y="3834047"/>
                </a:cubicBezTo>
                <a:cubicBezTo>
                  <a:pt x="5254683" y="3838634"/>
                  <a:pt x="5259270" y="3836340"/>
                  <a:pt x="5261564" y="3836340"/>
                </a:cubicBezTo>
                <a:cubicBezTo>
                  <a:pt x="5261564" y="3838634"/>
                  <a:pt x="5263858" y="3840927"/>
                  <a:pt x="5261564" y="3843220"/>
                </a:cubicBezTo>
                <a:cubicBezTo>
                  <a:pt x="5259270" y="3843220"/>
                  <a:pt x="5256977" y="3845513"/>
                  <a:pt x="5254683" y="3845513"/>
                </a:cubicBezTo>
                <a:cubicBezTo>
                  <a:pt x="5256977" y="3845513"/>
                  <a:pt x="5261564" y="3845513"/>
                  <a:pt x="5263858" y="3843220"/>
                </a:cubicBezTo>
                <a:cubicBezTo>
                  <a:pt x="5266152" y="3845513"/>
                  <a:pt x="5266152" y="3843220"/>
                  <a:pt x="5266152" y="3845513"/>
                </a:cubicBezTo>
                <a:cubicBezTo>
                  <a:pt x="5266152" y="3845513"/>
                  <a:pt x="5268444" y="3845513"/>
                  <a:pt x="5270738" y="3845513"/>
                </a:cubicBezTo>
                <a:cubicBezTo>
                  <a:pt x="5268444" y="3843220"/>
                  <a:pt x="5268444" y="3845513"/>
                  <a:pt x="5268444" y="3843220"/>
                </a:cubicBezTo>
                <a:cubicBezTo>
                  <a:pt x="5270738" y="3843220"/>
                  <a:pt x="5270738" y="3843220"/>
                  <a:pt x="5270738" y="3843220"/>
                </a:cubicBezTo>
                <a:cubicBezTo>
                  <a:pt x="5271885" y="3842073"/>
                  <a:pt x="5271885" y="3842073"/>
                  <a:pt x="5272459" y="3842073"/>
                </a:cubicBezTo>
                <a:lnTo>
                  <a:pt x="5277620" y="3840927"/>
                </a:lnTo>
                <a:lnTo>
                  <a:pt x="5278369" y="3840552"/>
                </a:lnTo>
                <a:lnTo>
                  <a:pt x="5278369" y="3841567"/>
                </a:lnTo>
                <a:cubicBezTo>
                  <a:pt x="5278369" y="3841567"/>
                  <a:pt x="5278369" y="3843671"/>
                  <a:pt x="5278369" y="3843671"/>
                </a:cubicBezTo>
                <a:cubicBezTo>
                  <a:pt x="5281176" y="3841567"/>
                  <a:pt x="5281176" y="3841567"/>
                  <a:pt x="5281176" y="3839461"/>
                </a:cubicBezTo>
                <a:lnTo>
                  <a:pt x="5280550" y="3839461"/>
                </a:lnTo>
                <a:lnTo>
                  <a:pt x="5282206" y="3838634"/>
                </a:lnTo>
                <a:lnTo>
                  <a:pt x="5279724" y="3839461"/>
                </a:lnTo>
                <a:lnTo>
                  <a:pt x="5278369" y="3839461"/>
                </a:lnTo>
                <a:lnTo>
                  <a:pt x="5278369" y="3839913"/>
                </a:lnTo>
                <a:lnTo>
                  <a:pt x="5275326" y="3840927"/>
                </a:lnTo>
                <a:cubicBezTo>
                  <a:pt x="5286794" y="3834047"/>
                  <a:pt x="5282206" y="3838634"/>
                  <a:pt x="5291381" y="3834047"/>
                </a:cubicBezTo>
                <a:cubicBezTo>
                  <a:pt x="5289088" y="3836340"/>
                  <a:pt x="5289088" y="3838634"/>
                  <a:pt x="5286794" y="3838634"/>
                </a:cubicBezTo>
                <a:cubicBezTo>
                  <a:pt x="5291381" y="3836340"/>
                  <a:pt x="5286794" y="3838634"/>
                  <a:pt x="5291381" y="3836340"/>
                </a:cubicBezTo>
                <a:cubicBezTo>
                  <a:pt x="5293675" y="3834047"/>
                  <a:pt x="5295968" y="3834047"/>
                  <a:pt x="5298262" y="3831754"/>
                </a:cubicBezTo>
                <a:cubicBezTo>
                  <a:pt x="5300556" y="3831754"/>
                  <a:pt x="5302849" y="3831754"/>
                  <a:pt x="5302849" y="3831754"/>
                </a:cubicBezTo>
                <a:cubicBezTo>
                  <a:pt x="5302849" y="3834047"/>
                  <a:pt x="5302849" y="3834047"/>
                  <a:pt x="5302849" y="3834047"/>
                </a:cubicBezTo>
                <a:cubicBezTo>
                  <a:pt x="5298262" y="3836340"/>
                  <a:pt x="5300556" y="3834047"/>
                  <a:pt x="5300556" y="3834047"/>
                </a:cubicBezTo>
                <a:cubicBezTo>
                  <a:pt x="5298262" y="3834047"/>
                  <a:pt x="5298262" y="3834047"/>
                  <a:pt x="5295968" y="3834047"/>
                </a:cubicBezTo>
                <a:cubicBezTo>
                  <a:pt x="5293675" y="3836340"/>
                  <a:pt x="5291381" y="3836340"/>
                  <a:pt x="5289088" y="3838634"/>
                </a:cubicBezTo>
                <a:cubicBezTo>
                  <a:pt x="5289088" y="3838634"/>
                  <a:pt x="5291381" y="3838634"/>
                  <a:pt x="5291381" y="3838634"/>
                </a:cubicBezTo>
                <a:cubicBezTo>
                  <a:pt x="5291381" y="3840927"/>
                  <a:pt x="5293675" y="3840927"/>
                  <a:pt x="5293675" y="3840927"/>
                </a:cubicBezTo>
                <a:cubicBezTo>
                  <a:pt x="5291381" y="3840927"/>
                  <a:pt x="5289088" y="3840927"/>
                  <a:pt x="5286794" y="3840927"/>
                </a:cubicBezTo>
                <a:cubicBezTo>
                  <a:pt x="5284500" y="3840927"/>
                  <a:pt x="5282206" y="3843220"/>
                  <a:pt x="5279914" y="3845513"/>
                </a:cubicBezTo>
                <a:cubicBezTo>
                  <a:pt x="5282206" y="3845513"/>
                  <a:pt x="5284500" y="3845513"/>
                  <a:pt x="5284500" y="3843220"/>
                </a:cubicBezTo>
                <a:cubicBezTo>
                  <a:pt x="5284500" y="3843220"/>
                  <a:pt x="5286794" y="3843220"/>
                  <a:pt x="5286794" y="3843220"/>
                </a:cubicBezTo>
                <a:cubicBezTo>
                  <a:pt x="5282206" y="3847806"/>
                  <a:pt x="5282206" y="3845513"/>
                  <a:pt x="5279914" y="3847806"/>
                </a:cubicBezTo>
                <a:cubicBezTo>
                  <a:pt x="5279914" y="3847806"/>
                  <a:pt x="5277620" y="3847806"/>
                  <a:pt x="5277620" y="3847806"/>
                </a:cubicBezTo>
                <a:cubicBezTo>
                  <a:pt x="5275326" y="3847806"/>
                  <a:pt x="5275326" y="3845513"/>
                  <a:pt x="5273032" y="3845513"/>
                </a:cubicBezTo>
                <a:cubicBezTo>
                  <a:pt x="5275326" y="3847806"/>
                  <a:pt x="5275326" y="3845513"/>
                  <a:pt x="5275326" y="3850099"/>
                </a:cubicBezTo>
                <a:cubicBezTo>
                  <a:pt x="5273032" y="3847806"/>
                  <a:pt x="5273032" y="3847806"/>
                  <a:pt x="5273032" y="3847806"/>
                </a:cubicBezTo>
                <a:cubicBezTo>
                  <a:pt x="5270738" y="3850099"/>
                  <a:pt x="5268444" y="3850099"/>
                  <a:pt x="5268444" y="3850099"/>
                </a:cubicBezTo>
                <a:lnTo>
                  <a:pt x="5273032" y="3850099"/>
                </a:lnTo>
                <a:cubicBezTo>
                  <a:pt x="5268444" y="3852392"/>
                  <a:pt x="5263858" y="3852392"/>
                  <a:pt x="5259270" y="3854685"/>
                </a:cubicBezTo>
                <a:lnTo>
                  <a:pt x="5263536" y="3853974"/>
                </a:lnTo>
                <a:lnTo>
                  <a:pt x="5257320" y="3857704"/>
                </a:lnTo>
                <a:lnTo>
                  <a:pt x="5257319" y="3857704"/>
                </a:lnTo>
                <a:lnTo>
                  <a:pt x="5257319" y="3857705"/>
                </a:lnTo>
                <a:lnTo>
                  <a:pt x="5259424" y="3860510"/>
                </a:lnTo>
                <a:cubicBezTo>
                  <a:pt x="5259424" y="3860510"/>
                  <a:pt x="5259424" y="3857704"/>
                  <a:pt x="5261530" y="3857704"/>
                </a:cubicBezTo>
                <a:lnTo>
                  <a:pt x="5257320" y="3857704"/>
                </a:lnTo>
                <a:lnTo>
                  <a:pt x="5261997" y="3855600"/>
                </a:lnTo>
                <a:lnTo>
                  <a:pt x="5263863" y="3853920"/>
                </a:lnTo>
                <a:lnTo>
                  <a:pt x="5273032" y="3852392"/>
                </a:lnTo>
                <a:cubicBezTo>
                  <a:pt x="5273032" y="3852392"/>
                  <a:pt x="5273032" y="3852392"/>
                  <a:pt x="5273032" y="3850099"/>
                </a:cubicBezTo>
                <a:cubicBezTo>
                  <a:pt x="5273032" y="3850099"/>
                  <a:pt x="5275326" y="3850099"/>
                  <a:pt x="5275326" y="3850099"/>
                </a:cubicBezTo>
                <a:cubicBezTo>
                  <a:pt x="5277620" y="3850099"/>
                  <a:pt x="5279914" y="3850099"/>
                  <a:pt x="5279914" y="3850099"/>
                </a:cubicBezTo>
                <a:cubicBezTo>
                  <a:pt x="5270738" y="3859271"/>
                  <a:pt x="5266152" y="3856978"/>
                  <a:pt x="5263858" y="3861564"/>
                </a:cubicBezTo>
                <a:lnTo>
                  <a:pt x="5263858" y="3865004"/>
                </a:lnTo>
                <a:lnTo>
                  <a:pt x="5256977" y="3868443"/>
                </a:lnTo>
                <a:cubicBezTo>
                  <a:pt x="5259270" y="3868443"/>
                  <a:pt x="5259270" y="3866150"/>
                  <a:pt x="5261564" y="3863857"/>
                </a:cubicBezTo>
                <a:cubicBezTo>
                  <a:pt x="5259270" y="3863857"/>
                  <a:pt x="5259270" y="3866150"/>
                  <a:pt x="5259270" y="3863857"/>
                </a:cubicBezTo>
                <a:cubicBezTo>
                  <a:pt x="5256977" y="3866150"/>
                  <a:pt x="5254683" y="3868443"/>
                  <a:pt x="5250096" y="3870736"/>
                </a:cubicBezTo>
                <a:cubicBezTo>
                  <a:pt x="5252390" y="3868443"/>
                  <a:pt x="5254683" y="3868443"/>
                  <a:pt x="5256977" y="3866150"/>
                </a:cubicBezTo>
                <a:cubicBezTo>
                  <a:pt x="5256977" y="3868443"/>
                  <a:pt x="5256977" y="3868443"/>
                  <a:pt x="5254683" y="3870736"/>
                </a:cubicBezTo>
                <a:cubicBezTo>
                  <a:pt x="5254683" y="3870736"/>
                  <a:pt x="5252390" y="3870736"/>
                  <a:pt x="5252390" y="3870736"/>
                </a:cubicBezTo>
                <a:cubicBezTo>
                  <a:pt x="5252390" y="3873029"/>
                  <a:pt x="5252390" y="3870736"/>
                  <a:pt x="5252390" y="3873029"/>
                </a:cubicBezTo>
                <a:cubicBezTo>
                  <a:pt x="5252390" y="3873029"/>
                  <a:pt x="5250096" y="3873029"/>
                  <a:pt x="5250096" y="3873029"/>
                </a:cubicBezTo>
                <a:cubicBezTo>
                  <a:pt x="5247802" y="3875323"/>
                  <a:pt x="5243215" y="3877616"/>
                  <a:pt x="5240921" y="3879909"/>
                </a:cubicBezTo>
                <a:cubicBezTo>
                  <a:pt x="5240921" y="3879909"/>
                  <a:pt x="5243215" y="3879909"/>
                  <a:pt x="5243215" y="3879909"/>
                </a:cubicBezTo>
                <a:cubicBezTo>
                  <a:pt x="5245509" y="3879909"/>
                  <a:pt x="5245509" y="3879909"/>
                  <a:pt x="5247802" y="3879909"/>
                </a:cubicBezTo>
                <a:lnTo>
                  <a:pt x="5239774" y="3883119"/>
                </a:lnTo>
                <a:lnTo>
                  <a:pt x="5240921" y="3882202"/>
                </a:lnTo>
                <a:cubicBezTo>
                  <a:pt x="5240921" y="3882202"/>
                  <a:pt x="5240921" y="3882202"/>
                  <a:pt x="5238628" y="3882202"/>
                </a:cubicBezTo>
                <a:cubicBezTo>
                  <a:pt x="5236334" y="3884495"/>
                  <a:pt x="5234040" y="3886788"/>
                  <a:pt x="5231748" y="3886788"/>
                </a:cubicBezTo>
                <a:cubicBezTo>
                  <a:pt x="5231748" y="3889081"/>
                  <a:pt x="5231748" y="3889081"/>
                  <a:pt x="5234040" y="3889081"/>
                </a:cubicBezTo>
                <a:lnTo>
                  <a:pt x="5225303" y="3893449"/>
                </a:lnTo>
                <a:lnTo>
                  <a:pt x="5229454" y="3889081"/>
                </a:lnTo>
                <a:cubicBezTo>
                  <a:pt x="5229454" y="3889081"/>
                  <a:pt x="5227160" y="3891374"/>
                  <a:pt x="5224866" y="3893667"/>
                </a:cubicBezTo>
                <a:lnTo>
                  <a:pt x="5225303" y="3893449"/>
                </a:lnTo>
                <a:lnTo>
                  <a:pt x="5224006" y="3894814"/>
                </a:lnTo>
                <a:cubicBezTo>
                  <a:pt x="5221999" y="3897681"/>
                  <a:pt x="5220278" y="3900546"/>
                  <a:pt x="5220278" y="3900546"/>
                </a:cubicBezTo>
                <a:cubicBezTo>
                  <a:pt x="5217986" y="3902839"/>
                  <a:pt x="5220278" y="3900546"/>
                  <a:pt x="5222572" y="3900546"/>
                </a:cubicBezTo>
                <a:cubicBezTo>
                  <a:pt x="5220278" y="3902839"/>
                  <a:pt x="5220278" y="3902839"/>
                  <a:pt x="5222572" y="3902839"/>
                </a:cubicBezTo>
                <a:cubicBezTo>
                  <a:pt x="5220278" y="3905133"/>
                  <a:pt x="5217986" y="3905133"/>
                  <a:pt x="5215692" y="3905133"/>
                </a:cubicBezTo>
                <a:lnTo>
                  <a:pt x="5217378" y="3906819"/>
                </a:lnTo>
                <a:lnTo>
                  <a:pt x="5216624" y="3906819"/>
                </a:lnTo>
                <a:lnTo>
                  <a:pt x="5216624" y="3908223"/>
                </a:lnTo>
                <a:lnTo>
                  <a:pt x="5215641" y="3908223"/>
                </a:lnTo>
                <a:lnTo>
                  <a:pt x="5215922" y="3906819"/>
                </a:lnTo>
                <a:lnTo>
                  <a:pt x="5213816" y="3906819"/>
                </a:lnTo>
                <a:cubicBezTo>
                  <a:pt x="5211478" y="3908925"/>
                  <a:pt x="5209138" y="3908925"/>
                  <a:pt x="5206800" y="3911030"/>
                </a:cubicBezTo>
                <a:cubicBezTo>
                  <a:pt x="5209138" y="3911030"/>
                  <a:pt x="5209138" y="3911030"/>
                  <a:pt x="5209138" y="3911030"/>
                </a:cubicBezTo>
                <a:cubicBezTo>
                  <a:pt x="5211478" y="3908925"/>
                  <a:pt x="5211478" y="3908925"/>
                  <a:pt x="5213816" y="3906819"/>
                </a:cubicBezTo>
                <a:cubicBezTo>
                  <a:pt x="5213816" y="3906819"/>
                  <a:pt x="5213816" y="3908223"/>
                  <a:pt x="5213816" y="3908223"/>
                </a:cubicBezTo>
                <a:lnTo>
                  <a:pt x="5215641" y="3908223"/>
                </a:lnTo>
                <a:lnTo>
                  <a:pt x="5215396" y="3909451"/>
                </a:lnTo>
                <a:cubicBezTo>
                  <a:pt x="5215396" y="3909977"/>
                  <a:pt x="5215922" y="3909977"/>
                  <a:pt x="5218027" y="3908925"/>
                </a:cubicBezTo>
                <a:cubicBezTo>
                  <a:pt x="5218027" y="3908925"/>
                  <a:pt x="5218027" y="3908925"/>
                  <a:pt x="5215922" y="3908925"/>
                </a:cubicBezTo>
                <a:lnTo>
                  <a:pt x="5216624" y="3908223"/>
                </a:lnTo>
                <a:lnTo>
                  <a:pt x="5217702" y="3907144"/>
                </a:lnTo>
                <a:lnTo>
                  <a:pt x="5217986" y="3907426"/>
                </a:lnTo>
                <a:cubicBezTo>
                  <a:pt x="5220278" y="3905133"/>
                  <a:pt x="5220278" y="3905133"/>
                  <a:pt x="5222572" y="3902839"/>
                </a:cubicBezTo>
                <a:lnTo>
                  <a:pt x="5227160" y="3902839"/>
                </a:lnTo>
                <a:lnTo>
                  <a:pt x="5223337" y="3906662"/>
                </a:lnTo>
                <a:lnTo>
                  <a:pt x="5222572" y="3906853"/>
                </a:lnTo>
                <a:lnTo>
                  <a:pt x="5222572" y="3905133"/>
                </a:lnTo>
                <a:cubicBezTo>
                  <a:pt x="5222572" y="3905133"/>
                  <a:pt x="5220278" y="3907426"/>
                  <a:pt x="5220278" y="3907426"/>
                </a:cubicBezTo>
                <a:lnTo>
                  <a:pt x="5222572" y="3906853"/>
                </a:lnTo>
                <a:lnTo>
                  <a:pt x="5222572" y="3907426"/>
                </a:lnTo>
                <a:lnTo>
                  <a:pt x="5223337" y="3906662"/>
                </a:lnTo>
                <a:lnTo>
                  <a:pt x="5229454" y="3905133"/>
                </a:lnTo>
                <a:lnTo>
                  <a:pt x="5225043" y="3909543"/>
                </a:lnTo>
                <a:lnTo>
                  <a:pt x="5225043" y="3908223"/>
                </a:lnTo>
                <a:cubicBezTo>
                  <a:pt x="5222938" y="3908223"/>
                  <a:pt x="5222938" y="3908223"/>
                  <a:pt x="5222938" y="3908223"/>
                </a:cubicBezTo>
                <a:cubicBezTo>
                  <a:pt x="5222938" y="3908223"/>
                  <a:pt x="5220833" y="3911030"/>
                  <a:pt x="5220833" y="3911030"/>
                </a:cubicBezTo>
                <a:cubicBezTo>
                  <a:pt x="5220833" y="3911030"/>
                  <a:pt x="5222938" y="3911030"/>
                  <a:pt x="5222938" y="3911030"/>
                </a:cubicBezTo>
                <a:cubicBezTo>
                  <a:pt x="5222938" y="3911030"/>
                  <a:pt x="5222938" y="3911030"/>
                  <a:pt x="5225043" y="3911030"/>
                </a:cubicBezTo>
                <a:lnTo>
                  <a:pt x="5225043" y="3909631"/>
                </a:lnTo>
                <a:lnTo>
                  <a:pt x="5229454" y="3907426"/>
                </a:lnTo>
                <a:cubicBezTo>
                  <a:pt x="5231746" y="3906279"/>
                  <a:pt x="5234040" y="3905133"/>
                  <a:pt x="5234040" y="3905133"/>
                </a:cubicBezTo>
                <a:cubicBezTo>
                  <a:pt x="5231748" y="3907426"/>
                  <a:pt x="5231748" y="3909719"/>
                  <a:pt x="5229454" y="3912013"/>
                </a:cubicBezTo>
                <a:cubicBezTo>
                  <a:pt x="5231748" y="3909719"/>
                  <a:pt x="5231748" y="3909719"/>
                  <a:pt x="5234040" y="3909719"/>
                </a:cubicBezTo>
                <a:cubicBezTo>
                  <a:pt x="5229454" y="3912013"/>
                  <a:pt x="5224866" y="3916599"/>
                  <a:pt x="5217986" y="3918892"/>
                </a:cubicBezTo>
                <a:cubicBezTo>
                  <a:pt x="5222572" y="3918892"/>
                  <a:pt x="5224866" y="3918892"/>
                  <a:pt x="5227160" y="3921185"/>
                </a:cubicBezTo>
                <a:lnTo>
                  <a:pt x="5226930" y="3921414"/>
                </a:lnTo>
                <a:lnTo>
                  <a:pt x="5226300" y="3921471"/>
                </a:lnTo>
                <a:cubicBezTo>
                  <a:pt x="5226013" y="3921757"/>
                  <a:pt x="5226013" y="3922331"/>
                  <a:pt x="5224866" y="3923478"/>
                </a:cubicBezTo>
                <a:lnTo>
                  <a:pt x="5226930" y="3921414"/>
                </a:lnTo>
                <a:lnTo>
                  <a:pt x="5229454" y="3921185"/>
                </a:lnTo>
                <a:lnTo>
                  <a:pt x="5234040" y="3918892"/>
                </a:lnTo>
                <a:cubicBezTo>
                  <a:pt x="5236334" y="3918892"/>
                  <a:pt x="5238628" y="3918892"/>
                  <a:pt x="5240921" y="3916599"/>
                </a:cubicBezTo>
                <a:cubicBezTo>
                  <a:pt x="5240921" y="3918892"/>
                  <a:pt x="5238628" y="3918892"/>
                  <a:pt x="5238628" y="3918892"/>
                </a:cubicBezTo>
                <a:cubicBezTo>
                  <a:pt x="5238628" y="3918892"/>
                  <a:pt x="5234040" y="3923478"/>
                  <a:pt x="5234040" y="3923478"/>
                </a:cubicBezTo>
                <a:lnTo>
                  <a:pt x="5231890" y="3932080"/>
                </a:lnTo>
                <a:lnTo>
                  <a:pt x="5225043" y="3932080"/>
                </a:lnTo>
                <a:cubicBezTo>
                  <a:pt x="5225043" y="3933483"/>
                  <a:pt x="5225043" y="3933483"/>
                  <a:pt x="5225043" y="3933483"/>
                </a:cubicBezTo>
                <a:cubicBezTo>
                  <a:pt x="5227382" y="3933483"/>
                  <a:pt x="5225043" y="3933483"/>
                  <a:pt x="5227382" y="3933483"/>
                </a:cubicBezTo>
                <a:lnTo>
                  <a:pt x="5231876" y="3932135"/>
                </a:lnTo>
                <a:lnTo>
                  <a:pt x="5231748" y="3932650"/>
                </a:lnTo>
                <a:cubicBezTo>
                  <a:pt x="5236334" y="3930357"/>
                  <a:pt x="5234040" y="3932650"/>
                  <a:pt x="5236334" y="3932650"/>
                </a:cubicBezTo>
                <a:cubicBezTo>
                  <a:pt x="5231748" y="3934943"/>
                  <a:pt x="5231748" y="3934943"/>
                  <a:pt x="5231748" y="3937236"/>
                </a:cubicBezTo>
                <a:cubicBezTo>
                  <a:pt x="5229454" y="3939529"/>
                  <a:pt x="5231748" y="3944115"/>
                  <a:pt x="5234040" y="3946409"/>
                </a:cubicBezTo>
                <a:cubicBezTo>
                  <a:pt x="5227160" y="3950995"/>
                  <a:pt x="5229454" y="3950995"/>
                  <a:pt x="5227160" y="3953288"/>
                </a:cubicBezTo>
                <a:cubicBezTo>
                  <a:pt x="5229454" y="3953288"/>
                  <a:pt x="5231748" y="3950995"/>
                  <a:pt x="5231748" y="3950995"/>
                </a:cubicBezTo>
                <a:cubicBezTo>
                  <a:pt x="5231748" y="3953288"/>
                  <a:pt x="5231748" y="3953288"/>
                  <a:pt x="5231748" y="3955581"/>
                </a:cubicBezTo>
                <a:cubicBezTo>
                  <a:pt x="5229454" y="3957874"/>
                  <a:pt x="5227160" y="3957874"/>
                  <a:pt x="5224866" y="3960167"/>
                </a:cubicBezTo>
                <a:cubicBezTo>
                  <a:pt x="5227160" y="3960167"/>
                  <a:pt x="5229454" y="3960167"/>
                  <a:pt x="5231748" y="3962460"/>
                </a:cubicBezTo>
                <a:cubicBezTo>
                  <a:pt x="5222572" y="3967046"/>
                  <a:pt x="5217986" y="3971632"/>
                  <a:pt x="5217986" y="3971632"/>
                </a:cubicBezTo>
                <a:cubicBezTo>
                  <a:pt x="5217986" y="3971632"/>
                  <a:pt x="5220278" y="3973925"/>
                  <a:pt x="5220278" y="3973925"/>
                </a:cubicBezTo>
                <a:cubicBezTo>
                  <a:pt x="5220278" y="3976218"/>
                  <a:pt x="5220278" y="3976218"/>
                  <a:pt x="5217986" y="3978511"/>
                </a:cubicBezTo>
                <a:cubicBezTo>
                  <a:pt x="5222572" y="3978511"/>
                  <a:pt x="5222572" y="3976218"/>
                  <a:pt x="5227160" y="3973925"/>
                </a:cubicBezTo>
                <a:cubicBezTo>
                  <a:pt x="5227160" y="3976218"/>
                  <a:pt x="5224866" y="3976218"/>
                  <a:pt x="5222572" y="3978511"/>
                </a:cubicBezTo>
                <a:cubicBezTo>
                  <a:pt x="5222572" y="3978511"/>
                  <a:pt x="5224866" y="3978511"/>
                  <a:pt x="5224866" y="3978511"/>
                </a:cubicBezTo>
                <a:cubicBezTo>
                  <a:pt x="5227160" y="3976218"/>
                  <a:pt x="5224866" y="3980805"/>
                  <a:pt x="5220278" y="3983098"/>
                </a:cubicBezTo>
                <a:cubicBezTo>
                  <a:pt x="5224866" y="3980805"/>
                  <a:pt x="5234040" y="3980805"/>
                  <a:pt x="5231748" y="3985391"/>
                </a:cubicBezTo>
                <a:cubicBezTo>
                  <a:pt x="5234040" y="3985391"/>
                  <a:pt x="5236334" y="3985391"/>
                  <a:pt x="5236334" y="3983098"/>
                </a:cubicBezTo>
                <a:cubicBezTo>
                  <a:pt x="5236334" y="3985391"/>
                  <a:pt x="5234040" y="3987684"/>
                  <a:pt x="5234040" y="3989977"/>
                </a:cubicBezTo>
                <a:cubicBezTo>
                  <a:pt x="5236334" y="3989977"/>
                  <a:pt x="5238628" y="3989977"/>
                  <a:pt x="5240921" y="3989977"/>
                </a:cubicBezTo>
                <a:cubicBezTo>
                  <a:pt x="5236334" y="3992270"/>
                  <a:pt x="5236334" y="3994564"/>
                  <a:pt x="5240921" y="3994564"/>
                </a:cubicBezTo>
                <a:cubicBezTo>
                  <a:pt x="5245509" y="3994564"/>
                  <a:pt x="5250096" y="3989977"/>
                  <a:pt x="5254683" y="3987684"/>
                </a:cubicBezTo>
                <a:cubicBezTo>
                  <a:pt x="5247802" y="3994564"/>
                  <a:pt x="5247802" y="3996857"/>
                  <a:pt x="5250096" y="4003736"/>
                </a:cubicBezTo>
                <a:cubicBezTo>
                  <a:pt x="5252390" y="4001443"/>
                  <a:pt x="5254683" y="4001443"/>
                  <a:pt x="5256977" y="3999150"/>
                </a:cubicBezTo>
                <a:cubicBezTo>
                  <a:pt x="5254683" y="4001443"/>
                  <a:pt x="5254683" y="4001443"/>
                  <a:pt x="5252390" y="4003736"/>
                </a:cubicBezTo>
                <a:cubicBezTo>
                  <a:pt x="5254683" y="4006029"/>
                  <a:pt x="5254683" y="4006029"/>
                  <a:pt x="5256977" y="4008322"/>
                </a:cubicBezTo>
                <a:cubicBezTo>
                  <a:pt x="5252390" y="4010615"/>
                  <a:pt x="5252390" y="4010615"/>
                  <a:pt x="5252390" y="4015201"/>
                </a:cubicBezTo>
                <a:cubicBezTo>
                  <a:pt x="5252390" y="4015201"/>
                  <a:pt x="5250096" y="4017495"/>
                  <a:pt x="5247802" y="4017495"/>
                </a:cubicBezTo>
                <a:cubicBezTo>
                  <a:pt x="5247802" y="4017495"/>
                  <a:pt x="5247802" y="4015201"/>
                  <a:pt x="5247802" y="4015201"/>
                </a:cubicBezTo>
                <a:cubicBezTo>
                  <a:pt x="5236334" y="4022081"/>
                  <a:pt x="5231748" y="4024374"/>
                  <a:pt x="5224866" y="4026667"/>
                </a:cubicBezTo>
                <a:cubicBezTo>
                  <a:pt x="5227160" y="4026667"/>
                  <a:pt x="5227160" y="4024374"/>
                  <a:pt x="5222572" y="4024374"/>
                </a:cubicBezTo>
                <a:cubicBezTo>
                  <a:pt x="5204224" y="4031253"/>
                  <a:pt x="5178994" y="4049597"/>
                  <a:pt x="5169820" y="4056477"/>
                </a:cubicBezTo>
                <a:cubicBezTo>
                  <a:pt x="5169820" y="4056477"/>
                  <a:pt x="5169820" y="4056477"/>
                  <a:pt x="5172114" y="4054184"/>
                </a:cubicBezTo>
                <a:cubicBezTo>
                  <a:pt x="5169820" y="4054184"/>
                  <a:pt x="5169820" y="4054184"/>
                  <a:pt x="5167526" y="4054184"/>
                </a:cubicBezTo>
                <a:lnTo>
                  <a:pt x="5160732" y="4058712"/>
                </a:lnTo>
                <a:lnTo>
                  <a:pt x="5160702" y="4058713"/>
                </a:lnTo>
                <a:lnTo>
                  <a:pt x="5162938" y="4056477"/>
                </a:lnTo>
                <a:cubicBezTo>
                  <a:pt x="5162938" y="4056477"/>
                  <a:pt x="5165232" y="4056477"/>
                  <a:pt x="5165232" y="4054184"/>
                </a:cubicBezTo>
                <a:cubicBezTo>
                  <a:pt x="5165232" y="4051891"/>
                  <a:pt x="5165232" y="4054184"/>
                  <a:pt x="5167526" y="4049597"/>
                </a:cubicBezTo>
                <a:cubicBezTo>
                  <a:pt x="5167526" y="4049597"/>
                  <a:pt x="5165232" y="4051891"/>
                  <a:pt x="5165232" y="4051891"/>
                </a:cubicBezTo>
                <a:cubicBezTo>
                  <a:pt x="5162938" y="4051891"/>
                  <a:pt x="5160644" y="4054184"/>
                  <a:pt x="5158352" y="4056477"/>
                </a:cubicBezTo>
                <a:cubicBezTo>
                  <a:pt x="5156058" y="4058770"/>
                  <a:pt x="5153764" y="4058770"/>
                  <a:pt x="5151470" y="4061063"/>
                </a:cubicBezTo>
                <a:cubicBezTo>
                  <a:pt x="5151470" y="4058770"/>
                  <a:pt x="5153764" y="4058770"/>
                  <a:pt x="5156058" y="4058770"/>
                </a:cubicBezTo>
                <a:cubicBezTo>
                  <a:pt x="5156058" y="4056477"/>
                  <a:pt x="5158352" y="4056477"/>
                  <a:pt x="5158352" y="4056477"/>
                </a:cubicBezTo>
                <a:cubicBezTo>
                  <a:pt x="5158352" y="4058770"/>
                  <a:pt x="5158352" y="4058770"/>
                  <a:pt x="5158352" y="4058770"/>
                </a:cubicBezTo>
                <a:lnTo>
                  <a:pt x="5160702" y="4058713"/>
                </a:lnTo>
                <a:lnTo>
                  <a:pt x="5160644" y="4058770"/>
                </a:lnTo>
                <a:lnTo>
                  <a:pt x="5160732" y="4058712"/>
                </a:lnTo>
                <a:lnTo>
                  <a:pt x="5170106" y="4058484"/>
                </a:lnTo>
                <a:cubicBezTo>
                  <a:pt x="5174980" y="4057624"/>
                  <a:pt x="5180140" y="4056477"/>
                  <a:pt x="5183581" y="4056477"/>
                </a:cubicBezTo>
                <a:cubicBezTo>
                  <a:pt x="5178994" y="4056477"/>
                  <a:pt x="5174406" y="4058770"/>
                  <a:pt x="5169820" y="4061063"/>
                </a:cubicBezTo>
                <a:cubicBezTo>
                  <a:pt x="5167526" y="4061063"/>
                  <a:pt x="5167526" y="4063356"/>
                  <a:pt x="5167526" y="4063356"/>
                </a:cubicBezTo>
                <a:cubicBezTo>
                  <a:pt x="5167526" y="4065649"/>
                  <a:pt x="5165232" y="4065649"/>
                  <a:pt x="5165232" y="4065649"/>
                </a:cubicBezTo>
                <a:cubicBezTo>
                  <a:pt x="5176700" y="4063356"/>
                  <a:pt x="5183581" y="4063356"/>
                  <a:pt x="5188168" y="4065649"/>
                </a:cubicBezTo>
                <a:cubicBezTo>
                  <a:pt x="5181288" y="4070235"/>
                  <a:pt x="5172114" y="4074821"/>
                  <a:pt x="5162938" y="4077114"/>
                </a:cubicBezTo>
                <a:cubicBezTo>
                  <a:pt x="5160644" y="4079408"/>
                  <a:pt x="5158352" y="4079408"/>
                  <a:pt x="5156058" y="4079408"/>
                </a:cubicBezTo>
                <a:cubicBezTo>
                  <a:pt x="5156058" y="4081701"/>
                  <a:pt x="5156058" y="4081701"/>
                  <a:pt x="5156058" y="4083994"/>
                </a:cubicBezTo>
                <a:cubicBezTo>
                  <a:pt x="5153764" y="4083994"/>
                  <a:pt x="5151470" y="4083994"/>
                  <a:pt x="5151470" y="4083994"/>
                </a:cubicBezTo>
                <a:cubicBezTo>
                  <a:pt x="5149177" y="4086288"/>
                  <a:pt x="5151470" y="4083994"/>
                  <a:pt x="5144590" y="4088581"/>
                </a:cubicBezTo>
                <a:cubicBezTo>
                  <a:pt x="5153764" y="4088581"/>
                  <a:pt x="5160644" y="4083994"/>
                  <a:pt x="5167526" y="4081701"/>
                </a:cubicBezTo>
                <a:cubicBezTo>
                  <a:pt x="5169820" y="4081701"/>
                  <a:pt x="5169820" y="4081701"/>
                  <a:pt x="5172114" y="4083994"/>
                </a:cubicBezTo>
                <a:cubicBezTo>
                  <a:pt x="5167526" y="4083994"/>
                  <a:pt x="5165232" y="4086288"/>
                  <a:pt x="5160644" y="4086288"/>
                </a:cubicBezTo>
                <a:cubicBezTo>
                  <a:pt x="5162938" y="4088581"/>
                  <a:pt x="5165232" y="4088581"/>
                  <a:pt x="5167526" y="4088581"/>
                </a:cubicBezTo>
                <a:cubicBezTo>
                  <a:pt x="5169820" y="4086288"/>
                  <a:pt x="5174406" y="4083994"/>
                  <a:pt x="5176700" y="4081701"/>
                </a:cubicBezTo>
                <a:cubicBezTo>
                  <a:pt x="5178994" y="4083994"/>
                  <a:pt x="5176700" y="4081701"/>
                  <a:pt x="5176700" y="4083994"/>
                </a:cubicBezTo>
                <a:cubicBezTo>
                  <a:pt x="5181288" y="4083994"/>
                  <a:pt x="5185875" y="4083994"/>
                  <a:pt x="5190462" y="4081701"/>
                </a:cubicBezTo>
                <a:cubicBezTo>
                  <a:pt x="5185875" y="4083994"/>
                  <a:pt x="5183581" y="4088581"/>
                  <a:pt x="5178994" y="4090874"/>
                </a:cubicBezTo>
                <a:cubicBezTo>
                  <a:pt x="5178994" y="4090874"/>
                  <a:pt x="5176700" y="4090874"/>
                  <a:pt x="5176700" y="4093167"/>
                </a:cubicBezTo>
                <a:lnTo>
                  <a:pt x="5183581" y="4090874"/>
                </a:lnTo>
                <a:lnTo>
                  <a:pt x="5178994" y="4095460"/>
                </a:lnTo>
                <a:cubicBezTo>
                  <a:pt x="5178994" y="4095460"/>
                  <a:pt x="5176700" y="4095460"/>
                  <a:pt x="5176700" y="4095460"/>
                </a:cubicBezTo>
                <a:cubicBezTo>
                  <a:pt x="5167526" y="4097753"/>
                  <a:pt x="5169820" y="4100046"/>
                  <a:pt x="5162938" y="4100046"/>
                </a:cubicBezTo>
                <a:cubicBezTo>
                  <a:pt x="5162938" y="4100046"/>
                  <a:pt x="5162938" y="4102339"/>
                  <a:pt x="5162938" y="4102339"/>
                </a:cubicBezTo>
                <a:cubicBezTo>
                  <a:pt x="5165232" y="4102339"/>
                  <a:pt x="5165232" y="4102339"/>
                  <a:pt x="5165232" y="4102339"/>
                </a:cubicBezTo>
                <a:cubicBezTo>
                  <a:pt x="5165232" y="4102339"/>
                  <a:pt x="5167526" y="4102339"/>
                  <a:pt x="5167526" y="4102339"/>
                </a:cubicBezTo>
                <a:cubicBezTo>
                  <a:pt x="5156058" y="4111511"/>
                  <a:pt x="5140002" y="4116097"/>
                  <a:pt x="5117066" y="4125270"/>
                </a:cubicBezTo>
                <a:cubicBezTo>
                  <a:pt x="5114772" y="4129856"/>
                  <a:pt x="5107892" y="4134442"/>
                  <a:pt x="5107892" y="4139028"/>
                </a:cubicBezTo>
                <a:cubicBezTo>
                  <a:pt x="5098717" y="4141321"/>
                  <a:pt x="5096424" y="4141321"/>
                  <a:pt x="5091836" y="4143614"/>
                </a:cubicBezTo>
                <a:cubicBezTo>
                  <a:pt x="5089543" y="4143614"/>
                  <a:pt x="5089543" y="4148200"/>
                  <a:pt x="5089543" y="4150493"/>
                </a:cubicBezTo>
                <a:cubicBezTo>
                  <a:pt x="5087249" y="4148200"/>
                  <a:pt x="5087249" y="4148200"/>
                  <a:pt x="5084955" y="4148200"/>
                </a:cubicBezTo>
                <a:cubicBezTo>
                  <a:pt x="5084955" y="4148200"/>
                  <a:pt x="5084955" y="4148200"/>
                  <a:pt x="5084955" y="4150493"/>
                </a:cubicBezTo>
                <a:cubicBezTo>
                  <a:pt x="5084955" y="4150493"/>
                  <a:pt x="5084955" y="4150493"/>
                  <a:pt x="5087249" y="4152786"/>
                </a:cubicBezTo>
                <a:cubicBezTo>
                  <a:pt x="5071194" y="4152786"/>
                  <a:pt x="5050550" y="4159666"/>
                  <a:pt x="5039083" y="4166545"/>
                </a:cubicBezTo>
                <a:lnTo>
                  <a:pt x="5036789" y="4168839"/>
                </a:lnTo>
                <a:cubicBezTo>
                  <a:pt x="5036789" y="4166545"/>
                  <a:pt x="5036789" y="4166545"/>
                  <a:pt x="5034496" y="4166545"/>
                </a:cubicBezTo>
                <a:cubicBezTo>
                  <a:pt x="5039083" y="4164252"/>
                  <a:pt x="5041377" y="4161959"/>
                  <a:pt x="5045964" y="4159666"/>
                </a:cubicBezTo>
                <a:cubicBezTo>
                  <a:pt x="5039083" y="4161959"/>
                  <a:pt x="5034496" y="4164252"/>
                  <a:pt x="5029908" y="4166545"/>
                </a:cubicBezTo>
                <a:cubicBezTo>
                  <a:pt x="5029908" y="4164252"/>
                  <a:pt x="5027615" y="4166545"/>
                  <a:pt x="5029908" y="4164252"/>
                </a:cubicBezTo>
                <a:cubicBezTo>
                  <a:pt x="5029908" y="4164252"/>
                  <a:pt x="5029908" y="4164252"/>
                  <a:pt x="5029908" y="4161959"/>
                </a:cubicBezTo>
                <a:cubicBezTo>
                  <a:pt x="5029908" y="4164252"/>
                  <a:pt x="5027615" y="4164252"/>
                  <a:pt x="5027615" y="4166545"/>
                </a:cubicBezTo>
                <a:cubicBezTo>
                  <a:pt x="5027615" y="4166545"/>
                  <a:pt x="5025321" y="4166545"/>
                  <a:pt x="5025321" y="4166545"/>
                </a:cubicBezTo>
                <a:cubicBezTo>
                  <a:pt x="5025321" y="4166545"/>
                  <a:pt x="5025321" y="4166545"/>
                  <a:pt x="5025321" y="4164252"/>
                </a:cubicBezTo>
                <a:cubicBezTo>
                  <a:pt x="5020734" y="4166545"/>
                  <a:pt x="5023027" y="4166545"/>
                  <a:pt x="5020734" y="4168839"/>
                </a:cubicBezTo>
                <a:lnTo>
                  <a:pt x="5013854" y="4168839"/>
                </a:lnTo>
                <a:lnTo>
                  <a:pt x="5016146" y="4166545"/>
                </a:lnTo>
                <a:cubicBezTo>
                  <a:pt x="5016146" y="4166545"/>
                  <a:pt x="5013854" y="4168839"/>
                  <a:pt x="5011560" y="4168839"/>
                </a:cubicBezTo>
                <a:lnTo>
                  <a:pt x="5013854" y="4168839"/>
                </a:lnTo>
                <a:lnTo>
                  <a:pt x="5011560" y="4171132"/>
                </a:lnTo>
                <a:cubicBezTo>
                  <a:pt x="5009266" y="4171132"/>
                  <a:pt x="5006972" y="4171132"/>
                  <a:pt x="5004678" y="4171132"/>
                </a:cubicBezTo>
                <a:cubicBezTo>
                  <a:pt x="5006972" y="4171132"/>
                  <a:pt x="5000092" y="4173425"/>
                  <a:pt x="4995504" y="4173425"/>
                </a:cubicBezTo>
                <a:cubicBezTo>
                  <a:pt x="4995504" y="4173425"/>
                  <a:pt x="4995504" y="4175718"/>
                  <a:pt x="4995504" y="4175718"/>
                </a:cubicBezTo>
                <a:lnTo>
                  <a:pt x="4990917" y="4175718"/>
                </a:lnTo>
                <a:lnTo>
                  <a:pt x="4986330" y="4178011"/>
                </a:lnTo>
                <a:cubicBezTo>
                  <a:pt x="4988623" y="4178011"/>
                  <a:pt x="4988623" y="4175718"/>
                  <a:pt x="4990917" y="4173425"/>
                </a:cubicBezTo>
                <a:cubicBezTo>
                  <a:pt x="4988623" y="4173425"/>
                  <a:pt x="4988623" y="4173425"/>
                  <a:pt x="4988623" y="4173425"/>
                </a:cubicBezTo>
                <a:cubicBezTo>
                  <a:pt x="4984036" y="4178011"/>
                  <a:pt x="4970274" y="4180304"/>
                  <a:pt x="4967980" y="4180304"/>
                </a:cubicBezTo>
                <a:cubicBezTo>
                  <a:pt x="4967980" y="4180304"/>
                  <a:pt x="4967980" y="4180304"/>
                  <a:pt x="4967980" y="4182597"/>
                </a:cubicBezTo>
                <a:cubicBezTo>
                  <a:pt x="4961100" y="4184890"/>
                  <a:pt x="4931283" y="4194063"/>
                  <a:pt x="4924402" y="4194063"/>
                </a:cubicBezTo>
                <a:cubicBezTo>
                  <a:pt x="4919815" y="4196356"/>
                  <a:pt x="4917521" y="4196356"/>
                  <a:pt x="4915227" y="4198649"/>
                </a:cubicBezTo>
                <a:cubicBezTo>
                  <a:pt x="4915227" y="4198649"/>
                  <a:pt x="4915227" y="4198649"/>
                  <a:pt x="4917521" y="4198649"/>
                </a:cubicBezTo>
                <a:cubicBezTo>
                  <a:pt x="4915227" y="4200942"/>
                  <a:pt x="4912934" y="4200942"/>
                  <a:pt x="4910640" y="4200942"/>
                </a:cubicBezTo>
                <a:cubicBezTo>
                  <a:pt x="4912934" y="4198649"/>
                  <a:pt x="4910640" y="4200942"/>
                  <a:pt x="4910640" y="4198649"/>
                </a:cubicBezTo>
                <a:cubicBezTo>
                  <a:pt x="4901466" y="4203235"/>
                  <a:pt x="4899172" y="4203235"/>
                  <a:pt x="4894584" y="4205528"/>
                </a:cubicBezTo>
                <a:cubicBezTo>
                  <a:pt x="4894584" y="4207821"/>
                  <a:pt x="4894584" y="4205528"/>
                  <a:pt x="4892292" y="4207821"/>
                </a:cubicBezTo>
                <a:cubicBezTo>
                  <a:pt x="4892292" y="4210114"/>
                  <a:pt x="4889998" y="4210114"/>
                  <a:pt x="4889998" y="4210114"/>
                </a:cubicBezTo>
                <a:cubicBezTo>
                  <a:pt x="4889998" y="4207821"/>
                  <a:pt x="4892292" y="4205528"/>
                  <a:pt x="4892292" y="4205528"/>
                </a:cubicBezTo>
                <a:cubicBezTo>
                  <a:pt x="4885410" y="4207821"/>
                  <a:pt x="4880823" y="4207821"/>
                  <a:pt x="4878530" y="4210114"/>
                </a:cubicBezTo>
                <a:cubicBezTo>
                  <a:pt x="4878530" y="4207821"/>
                  <a:pt x="4880823" y="4207821"/>
                  <a:pt x="4880823" y="4205528"/>
                </a:cubicBezTo>
                <a:cubicBezTo>
                  <a:pt x="4883117" y="4205528"/>
                  <a:pt x="4887704" y="4203235"/>
                  <a:pt x="4892292" y="4203235"/>
                </a:cubicBezTo>
                <a:cubicBezTo>
                  <a:pt x="4889998" y="4198649"/>
                  <a:pt x="4876236" y="4205528"/>
                  <a:pt x="4873942" y="4207821"/>
                </a:cubicBezTo>
                <a:cubicBezTo>
                  <a:pt x="4869355" y="4207821"/>
                  <a:pt x="4860180" y="4210114"/>
                  <a:pt x="4851006" y="4214700"/>
                </a:cubicBezTo>
                <a:cubicBezTo>
                  <a:pt x="4851006" y="4212407"/>
                  <a:pt x="4851006" y="4212407"/>
                  <a:pt x="4851006" y="4212407"/>
                </a:cubicBezTo>
                <a:cubicBezTo>
                  <a:pt x="4855594" y="4212407"/>
                  <a:pt x="4862474" y="4207821"/>
                  <a:pt x="4867061" y="4205528"/>
                </a:cubicBezTo>
                <a:cubicBezTo>
                  <a:pt x="4860180" y="4207821"/>
                  <a:pt x="4853300" y="4210114"/>
                  <a:pt x="4848712" y="4212407"/>
                </a:cubicBezTo>
                <a:cubicBezTo>
                  <a:pt x="4848712" y="4212407"/>
                  <a:pt x="4848712" y="4214700"/>
                  <a:pt x="4848712" y="4214700"/>
                </a:cubicBezTo>
                <a:cubicBezTo>
                  <a:pt x="4848712" y="4214700"/>
                  <a:pt x="4846418" y="4214700"/>
                  <a:pt x="4844126" y="4214700"/>
                </a:cubicBezTo>
                <a:cubicBezTo>
                  <a:pt x="4844126" y="4214700"/>
                  <a:pt x="4844126" y="4216993"/>
                  <a:pt x="4844126" y="4216993"/>
                </a:cubicBezTo>
                <a:cubicBezTo>
                  <a:pt x="4846418" y="4214700"/>
                  <a:pt x="4848712" y="4214700"/>
                  <a:pt x="4851006" y="4214700"/>
                </a:cubicBezTo>
                <a:cubicBezTo>
                  <a:pt x="4848712" y="4214700"/>
                  <a:pt x="4839538" y="4219286"/>
                  <a:pt x="4825776" y="4223872"/>
                </a:cubicBezTo>
                <a:cubicBezTo>
                  <a:pt x="4825776" y="4223872"/>
                  <a:pt x="4825776" y="4226165"/>
                  <a:pt x="4825776" y="4226165"/>
                </a:cubicBezTo>
                <a:cubicBezTo>
                  <a:pt x="4830364" y="4223872"/>
                  <a:pt x="4837244" y="4221579"/>
                  <a:pt x="4841832" y="4219286"/>
                </a:cubicBezTo>
                <a:cubicBezTo>
                  <a:pt x="4844126" y="4219286"/>
                  <a:pt x="4844126" y="4219286"/>
                  <a:pt x="4846418" y="4219286"/>
                </a:cubicBezTo>
                <a:cubicBezTo>
                  <a:pt x="4837244" y="4223872"/>
                  <a:pt x="4830364" y="4226165"/>
                  <a:pt x="4812014" y="4233045"/>
                </a:cubicBezTo>
                <a:cubicBezTo>
                  <a:pt x="4809721" y="4233045"/>
                  <a:pt x="4807427" y="4233045"/>
                  <a:pt x="4805134" y="4233045"/>
                </a:cubicBezTo>
                <a:cubicBezTo>
                  <a:pt x="4805134" y="4233045"/>
                  <a:pt x="4802840" y="4235338"/>
                  <a:pt x="4802840" y="4235338"/>
                </a:cubicBezTo>
                <a:cubicBezTo>
                  <a:pt x="4802840" y="4235338"/>
                  <a:pt x="4802840" y="4235338"/>
                  <a:pt x="4805134" y="4235338"/>
                </a:cubicBezTo>
                <a:cubicBezTo>
                  <a:pt x="4798252" y="4239924"/>
                  <a:pt x="4770729" y="4251390"/>
                  <a:pt x="4743206" y="4262855"/>
                </a:cubicBezTo>
                <a:cubicBezTo>
                  <a:pt x="4740912" y="4265149"/>
                  <a:pt x="4738618" y="4265149"/>
                  <a:pt x="4738618" y="4267442"/>
                </a:cubicBezTo>
                <a:cubicBezTo>
                  <a:pt x="4736324" y="4267442"/>
                  <a:pt x="4731738" y="4267442"/>
                  <a:pt x="4727150" y="4269735"/>
                </a:cubicBezTo>
                <a:cubicBezTo>
                  <a:pt x="4724857" y="4272028"/>
                  <a:pt x="4722563" y="4272028"/>
                  <a:pt x="4717976" y="4274321"/>
                </a:cubicBezTo>
                <a:cubicBezTo>
                  <a:pt x="4715682" y="4276614"/>
                  <a:pt x="4711095" y="4278907"/>
                  <a:pt x="4706508" y="4281200"/>
                </a:cubicBezTo>
                <a:cubicBezTo>
                  <a:pt x="4708801" y="4281200"/>
                  <a:pt x="4711095" y="4278907"/>
                  <a:pt x="4713389" y="4278907"/>
                </a:cubicBezTo>
                <a:cubicBezTo>
                  <a:pt x="4711095" y="4278907"/>
                  <a:pt x="4711095" y="4278907"/>
                  <a:pt x="4708801" y="4281200"/>
                </a:cubicBezTo>
                <a:cubicBezTo>
                  <a:pt x="4715682" y="4278907"/>
                  <a:pt x="4720270" y="4276614"/>
                  <a:pt x="4727150" y="4274321"/>
                </a:cubicBezTo>
                <a:cubicBezTo>
                  <a:pt x="4722563" y="4276614"/>
                  <a:pt x="4717976" y="4278907"/>
                  <a:pt x="4711095" y="4281200"/>
                </a:cubicBezTo>
                <a:cubicBezTo>
                  <a:pt x="4722563" y="4278907"/>
                  <a:pt x="4734032" y="4274321"/>
                  <a:pt x="4745500" y="4269735"/>
                </a:cubicBezTo>
                <a:cubicBezTo>
                  <a:pt x="4740912" y="4272028"/>
                  <a:pt x="4734032" y="4276614"/>
                  <a:pt x="4729444" y="4278907"/>
                </a:cubicBezTo>
                <a:cubicBezTo>
                  <a:pt x="4731738" y="4278907"/>
                  <a:pt x="4731738" y="4278907"/>
                  <a:pt x="4734032" y="4278907"/>
                </a:cubicBezTo>
                <a:cubicBezTo>
                  <a:pt x="4729444" y="4281200"/>
                  <a:pt x="4724857" y="4283493"/>
                  <a:pt x="4720270" y="4283493"/>
                </a:cubicBezTo>
                <a:cubicBezTo>
                  <a:pt x="4720270" y="4285786"/>
                  <a:pt x="4722563" y="4283493"/>
                  <a:pt x="4720270" y="4285786"/>
                </a:cubicBezTo>
                <a:cubicBezTo>
                  <a:pt x="4715682" y="4288079"/>
                  <a:pt x="4713389" y="4288079"/>
                  <a:pt x="4711095" y="4288079"/>
                </a:cubicBezTo>
                <a:cubicBezTo>
                  <a:pt x="4711095" y="4288079"/>
                  <a:pt x="4713389" y="4288079"/>
                  <a:pt x="4715682" y="4288079"/>
                </a:cubicBezTo>
                <a:cubicBezTo>
                  <a:pt x="4709948" y="4290372"/>
                  <a:pt x="4702494" y="4292092"/>
                  <a:pt x="4694753" y="4294385"/>
                </a:cubicBezTo>
                <a:lnTo>
                  <a:pt x="4673924" y="4303347"/>
                </a:lnTo>
                <a:lnTo>
                  <a:pt x="4669810" y="4304131"/>
                </a:lnTo>
                <a:cubicBezTo>
                  <a:pt x="4669810" y="4304131"/>
                  <a:pt x="4672104" y="4304131"/>
                  <a:pt x="4672104" y="4304131"/>
                </a:cubicBezTo>
                <a:lnTo>
                  <a:pt x="4673924" y="4303347"/>
                </a:lnTo>
                <a:lnTo>
                  <a:pt x="4675830" y="4302985"/>
                </a:lnTo>
                <a:cubicBezTo>
                  <a:pt x="4685292" y="4299545"/>
                  <a:pt x="4702494" y="4290946"/>
                  <a:pt x="4704214" y="4292665"/>
                </a:cubicBezTo>
                <a:cubicBezTo>
                  <a:pt x="4706508" y="4292665"/>
                  <a:pt x="4706508" y="4292665"/>
                  <a:pt x="4708801" y="4292665"/>
                </a:cubicBezTo>
                <a:cubicBezTo>
                  <a:pt x="4699627" y="4294958"/>
                  <a:pt x="4695040" y="4299545"/>
                  <a:pt x="4695040" y="4301838"/>
                </a:cubicBezTo>
                <a:cubicBezTo>
                  <a:pt x="4690452" y="4301838"/>
                  <a:pt x="4690452" y="4304131"/>
                  <a:pt x="4685866" y="4304131"/>
                </a:cubicBezTo>
                <a:cubicBezTo>
                  <a:pt x="4681278" y="4306424"/>
                  <a:pt x="4683572" y="4306424"/>
                  <a:pt x="4678984" y="4306424"/>
                </a:cubicBezTo>
                <a:cubicBezTo>
                  <a:pt x="4678984" y="4306424"/>
                  <a:pt x="4678984" y="4306424"/>
                  <a:pt x="4678984" y="4304131"/>
                </a:cubicBezTo>
                <a:cubicBezTo>
                  <a:pt x="4669810" y="4313303"/>
                  <a:pt x="4639994" y="4320182"/>
                  <a:pt x="4633112" y="4322475"/>
                </a:cubicBezTo>
                <a:cubicBezTo>
                  <a:pt x="4621644" y="4327062"/>
                  <a:pt x="4610176" y="4333941"/>
                  <a:pt x="4596414" y="4338528"/>
                </a:cubicBezTo>
                <a:cubicBezTo>
                  <a:pt x="4598708" y="4338528"/>
                  <a:pt x="4598708" y="4338528"/>
                  <a:pt x="4598708" y="4336235"/>
                </a:cubicBezTo>
                <a:cubicBezTo>
                  <a:pt x="4596414" y="4338528"/>
                  <a:pt x="4591827" y="4340821"/>
                  <a:pt x="4582652" y="4345407"/>
                </a:cubicBezTo>
                <a:cubicBezTo>
                  <a:pt x="4541367" y="4368337"/>
                  <a:pt x="4481734" y="4398147"/>
                  <a:pt x="4428980" y="4421079"/>
                </a:cubicBezTo>
                <a:cubicBezTo>
                  <a:pt x="4440448" y="4418786"/>
                  <a:pt x="4451916" y="4418786"/>
                  <a:pt x="4447329" y="4423372"/>
                </a:cubicBezTo>
                <a:cubicBezTo>
                  <a:pt x="4445035" y="4423372"/>
                  <a:pt x="4435860" y="4425665"/>
                  <a:pt x="4428980" y="4430251"/>
                </a:cubicBezTo>
                <a:cubicBezTo>
                  <a:pt x="4428980" y="4432544"/>
                  <a:pt x="4428980" y="4432544"/>
                  <a:pt x="4428980" y="4434837"/>
                </a:cubicBezTo>
                <a:cubicBezTo>
                  <a:pt x="4433567" y="4434837"/>
                  <a:pt x="4438154" y="4434837"/>
                  <a:pt x="4442741" y="4434837"/>
                </a:cubicBezTo>
                <a:cubicBezTo>
                  <a:pt x="4442741" y="4434837"/>
                  <a:pt x="4442741" y="4434837"/>
                  <a:pt x="4442741" y="4437130"/>
                </a:cubicBezTo>
                <a:cubicBezTo>
                  <a:pt x="4435860" y="4437130"/>
                  <a:pt x="4426686" y="4437130"/>
                  <a:pt x="4419806" y="4439423"/>
                </a:cubicBezTo>
                <a:cubicBezTo>
                  <a:pt x="4417512" y="4439423"/>
                  <a:pt x="4417512" y="4441717"/>
                  <a:pt x="4415218" y="4441717"/>
                </a:cubicBezTo>
                <a:cubicBezTo>
                  <a:pt x="4417512" y="4441717"/>
                  <a:pt x="4417512" y="4441717"/>
                  <a:pt x="4417512" y="4444010"/>
                </a:cubicBezTo>
                <a:cubicBezTo>
                  <a:pt x="4412924" y="4444010"/>
                  <a:pt x="4410630" y="4444010"/>
                  <a:pt x="4408337" y="4446303"/>
                </a:cubicBezTo>
                <a:cubicBezTo>
                  <a:pt x="4408337" y="4446303"/>
                  <a:pt x="4406044" y="4446303"/>
                  <a:pt x="4406044" y="4446303"/>
                </a:cubicBezTo>
                <a:cubicBezTo>
                  <a:pt x="4406044" y="4446303"/>
                  <a:pt x="4408337" y="4448596"/>
                  <a:pt x="4408337" y="4448596"/>
                </a:cubicBezTo>
                <a:cubicBezTo>
                  <a:pt x="4410630" y="4446303"/>
                  <a:pt x="4415218" y="4446303"/>
                  <a:pt x="4419806" y="4444010"/>
                </a:cubicBezTo>
                <a:cubicBezTo>
                  <a:pt x="4417512" y="4446303"/>
                  <a:pt x="4417512" y="4446303"/>
                  <a:pt x="4417512" y="4448596"/>
                </a:cubicBezTo>
                <a:cubicBezTo>
                  <a:pt x="4417512" y="4453182"/>
                  <a:pt x="4419806" y="4450889"/>
                  <a:pt x="4415218" y="4453182"/>
                </a:cubicBezTo>
                <a:cubicBezTo>
                  <a:pt x="4415218" y="4453182"/>
                  <a:pt x="4417512" y="4453182"/>
                  <a:pt x="4417512" y="4453182"/>
                </a:cubicBezTo>
                <a:cubicBezTo>
                  <a:pt x="4424392" y="4453182"/>
                  <a:pt x="4431274" y="4450889"/>
                  <a:pt x="4435860" y="4453182"/>
                </a:cubicBezTo>
                <a:cubicBezTo>
                  <a:pt x="4426686" y="4455475"/>
                  <a:pt x="4426686" y="4457768"/>
                  <a:pt x="4417512" y="4464647"/>
                </a:cubicBezTo>
                <a:cubicBezTo>
                  <a:pt x="4415218" y="4464647"/>
                  <a:pt x="4412924" y="4462354"/>
                  <a:pt x="4410630" y="4462354"/>
                </a:cubicBezTo>
                <a:cubicBezTo>
                  <a:pt x="4410630" y="4464647"/>
                  <a:pt x="4410630" y="4464647"/>
                  <a:pt x="4410630" y="4464647"/>
                </a:cubicBezTo>
                <a:cubicBezTo>
                  <a:pt x="4412924" y="4466940"/>
                  <a:pt x="4419806" y="4464647"/>
                  <a:pt x="4410630" y="4471526"/>
                </a:cubicBezTo>
                <a:cubicBezTo>
                  <a:pt x="4412924" y="4471526"/>
                  <a:pt x="4415218" y="4471526"/>
                  <a:pt x="4417512" y="4473819"/>
                </a:cubicBezTo>
                <a:cubicBezTo>
                  <a:pt x="4417512" y="4473819"/>
                  <a:pt x="4415218" y="4473819"/>
                  <a:pt x="4415218" y="4473819"/>
                </a:cubicBezTo>
                <a:cubicBezTo>
                  <a:pt x="4412924" y="4473819"/>
                  <a:pt x="4408337" y="4476112"/>
                  <a:pt x="4406044" y="4476112"/>
                </a:cubicBezTo>
                <a:cubicBezTo>
                  <a:pt x="4406044" y="4476112"/>
                  <a:pt x="4406044" y="4478406"/>
                  <a:pt x="4406044" y="4478406"/>
                </a:cubicBezTo>
                <a:cubicBezTo>
                  <a:pt x="4408337" y="4478406"/>
                  <a:pt x="4412924" y="4476112"/>
                  <a:pt x="4410630" y="4480699"/>
                </a:cubicBezTo>
                <a:cubicBezTo>
                  <a:pt x="4396869" y="4482992"/>
                  <a:pt x="4385401" y="4487578"/>
                  <a:pt x="4371640" y="4492164"/>
                </a:cubicBezTo>
                <a:cubicBezTo>
                  <a:pt x="4371640" y="4492164"/>
                  <a:pt x="4369346" y="4494457"/>
                  <a:pt x="4369346" y="4494457"/>
                </a:cubicBezTo>
                <a:cubicBezTo>
                  <a:pt x="4369346" y="4494457"/>
                  <a:pt x="4367052" y="4496750"/>
                  <a:pt x="4367052" y="4496750"/>
                </a:cubicBezTo>
                <a:cubicBezTo>
                  <a:pt x="4364758" y="4496750"/>
                  <a:pt x="4364758" y="4496750"/>
                  <a:pt x="4362464" y="4499043"/>
                </a:cubicBezTo>
                <a:cubicBezTo>
                  <a:pt x="4362464" y="4499043"/>
                  <a:pt x="4364758" y="4501337"/>
                  <a:pt x="4367052" y="4501337"/>
                </a:cubicBezTo>
                <a:cubicBezTo>
                  <a:pt x="4364758" y="4501337"/>
                  <a:pt x="4362464" y="4499043"/>
                  <a:pt x="4360172" y="4499043"/>
                </a:cubicBezTo>
                <a:cubicBezTo>
                  <a:pt x="4360172" y="4499043"/>
                  <a:pt x="4360172" y="4499043"/>
                  <a:pt x="4357878" y="4499043"/>
                </a:cubicBezTo>
                <a:cubicBezTo>
                  <a:pt x="4357878" y="4501337"/>
                  <a:pt x="4357878" y="4501337"/>
                  <a:pt x="4357878" y="4501337"/>
                </a:cubicBezTo>
                <a:cubicBezTo>
                  <a:pt x="4355584" y="4501337"/>
                  <a:pt x="4355584" y="4501337"/>
                  <a:pt x="4355584" y="4501337"/>
                </a:cubicBezTo>
                <a:cubicBezTo>
                  <a:pt x="4355584" y="4499043"/>
                  <a:pt x="4355584" y="4501337"/>
                  <a:pt x="4353290" y="4501337"/>
                </a:cubicBezTo>
                <a:cubicBezTo>
                  <a:pt x="4353290" y="4501337"/>
                  <a:pt x="4353290" y="4501337"/>
                  <a:pt x="4355584" y="4499043"/>
                </a:cubicBezTo>
                <a:cubicBezTo>
                  <a:pt x="4353290" y="4499043"/>
                  <a:pt x="4350997" y="4499043"/>
                  <a:pt x="4350997" y="4499043"/>
                </a:cubicBezTo>
                <a:cubicBezTo>
                  <a:pt x="4348703" y="4499043"/>
                  <a:pt x="4348703" y="4499043"/>
                  <a:pt x="4348703" y="4499043"/>
                </a:cubicBezTo>
                <a:cubicBezTo>
                  <a:pt x="4346410" y="4499043"/>
                  <a:pt x="4346410" y="4499043"/>
                  <a:pt x="4346410" y="4499043"/>
                </a:cubicBezTo>
                <a:cubicBezTo>
                  <a:pt x="4346410" y="4499043"/>
                  <a:pt x="4346410" y="4496750"/>
                  <a:pt x="4346410" y="4496750"/>
                </a:cubicBezTo>
                <a:cubicBezTo>
                  <a:pt x="4346410" y="4496750"/>
                  <a:pt x="4346410" y="4494457"/>
                  <a:pt x="4346410" y="4494457"/>
                </a:cubicBezTo>
                <a:cubicBezTo>
                  <a:pt x="4348703" y="4496750"/>
                  <a:pt x="4348703" y="4496750"/>
                  <a:pt x="4350997" y="4496750"/>
                </a:cubicBezTo>
                <a:cubicBezTo>
                  <a:pt x="4350997" y="4496750"/>
                  <a:pt x="4350997" y="4496750"/>
                  <a:pt x="4353290" y="4496750"/>
                </a:cubicBezTo>
                <a:cubicBezTo>
                  <a:pt x="4353290" y="4494457"/>
                  <a:pt x="4355584" y="4494457"/>
                  <a:pt x="4355584" y="4494457"/>
                </a:cubicBezTo>
                <a:lnTo>
                  <a:pt x="4353290" y="4494457"/>
                </a:lnTo>
                <a:lnTo>
                  <a:pt x="4346410" y="4494457"/>
                </a:lnTo>
                <a:lnTo>
                  <a:pt x="4341822" y="4494457"/>
                </a:lnTo>
                <a:cubicBezTo>
                  <a:pt x="4341822" y="4494457"/>
                  <a:pt x="4341822" y="4496750"/>
                  <a:pt x="4339529" y="4496750"/>
                </a:cubicBezTo>
                <a:cubicBezTo>
                  <a:pt x="4341822" y="4496750"/>
                  <a:pt x="4341822" y="4496750"/>
                  <a:pt x="4341822" y="4496750"/>
                </a:cubicBezTo>
                <a:cubicBezTo>
                  <a:pt x="4339529" y="4499043"/>
                  <a:pt x="4339529" y="4499043"/>
                  <a:pt x="4337235" y="4499043"/>
                </a:cubicBezTo>
                <a:cubicBezTo>
                  <a:pt x="4337235" y="4499043"/>
                  <a:pt x="4337235" y="4499043"/>
                  <a:pt x="4339529" y="4499043"/>
                </a:cubicBezTo>
                <a:cubicBezTo>
                  <a:pt x="4339529" y="4501337"/>
                  <a:pt x="4339529" y="4501337"/>
                  <a:pt x="4341822" y="4501337"/>
                </a:cubicBezTo>
                <a:cubicBezTo>
                  <a:pt x="4341822" y="4501337"/>
                  <a:pt x="4341822" y="4501337"/>
                  <a:pt x="4341822" y="4499043"/>
                </a:cubicBezTo>
                <a:cubicBezTo>
                  <a:pt x="4342970" y="4500190"/>
                  <a:pt x="4344690" y="4500764"/>
                  <a:pt x="4345550" y="4501337"/>
                </a:cubicBezTo>
                <a:lnTo>
                  <a:pt x="4344646" y="4502784"/>
                </a:lnTo>
                <a:lnTo>
                  <a:pt x="4341822" y="4503630"/>
                </a:lnTo>
                <a:cubicBezTo>
                  <a:pt x="4341822" y="4503630"/>
                  <a:pt x="4344116" y="4505923"/>
                  <a:pt x="4344116" y="4505923"/>
                </a:cubicBezTo>
                <a:cubicBezTo>
                  <a:pt x="4344116" y="4505923"/>
                  <a:pt x="4344116" y="4508216"/>
                  <a:pt x="4341822" y="4508216"/>
                </a:cubicBezTo>
                <a:cubicBezTo>
                  <a:pt x="4341822" y="4508216"/>
                  <a:pt x="4341822" y="4510509"/>
                  <a:pt x="4339529" y="4510509"/>
                </a:cubicBezTo>
                <a:cubicBezTo>
                  <a:pt x="4337235" y="4510509"/>
                  <a:pt x="4334941" y="4510509"/>
                  <a:pt x="4332648" y="4512803"/>
                </a:cubicBezTo>
                <a:cubicBezTo>
                  <a:pt x="4330354" y="4512803"/>
                  <a:pt x="4330354" y="4512803"/>
                  <a:pt x="4330354" y="4515096"/>
                </a:cubicBezTo>
                <a:lnTo>
                  <a:pt x="4328060" y="4515096"/>
                </a:lnTo>
                <a:cubicBezTo>
                  <a:pt x="4328060" y="4515096"/>
                  <a:pt x="4328060" y="4512803"/>
                  <a:pt x="4328060" y="4512803"/>
                </a:cubicBezTo>
                <a:cubicBezTo>
                  <a:pt x="4328060" y="4515096"/>
                  <a:pt x="4325767" y="4517389"/>
                  <a:pt x="4323474" y="4519682"/>
                </a:cubicBezTo>
                <a:cubicBezTo>
                  <a:pt x="4323474" y="4519682"/>
                  <a:pt x="4321180" y="4519682"/>
                  <a:pt x="4318886" y="4519682"/>
                </a:cubicBezTo>
                <a:cubicBezTo>
                  <a:pt x="4316592" y="4521975"/>
                  <a:pt x="4318886" y="4521975"/>
                  <a:pt x="4314298" y="4521975"/>
                </a:cubicBezTo>
                <a:cubicBezTo>
                  <a:pt x="4316592" y="4521975"/>
                  <a:pt x="4314298" y="4521975"/>
                  <a:pt x="4312006" y="4521975"/>
                </a:cubicBezTo>
                <a:cubicBezTo>
                  <a:pt x="4312006" y="4524268"/>
                  <a:pt x="4309712" y="4524268"/>
                  <a:pt x="4309712" y="4524268"/>
                </a:cubicBezTo>
                <a:cubicBezTo>
                  <a:pt x="4309712" y="4524268"/>
                  <a:pt x="4307418" y="4521975"/>
                  <a:pt x="4305124" y="4521975"/>
                </a:cubicBezTo>
                <a:cubicBezTo>
                  <a:pt x="4307418" y="4521975"/>
                  <a:pt x="4307418" y="4521975"/>
                  <a:pt x="4309712" y="4521975"/>
                </a:cubicBezTo>
                <a:cubicBezTo>
                  <a:pt x="4309712" y="4519682"/>
                  <a:pt x="4309712" y="4517389"/>
                  <a:pt x="4309712" y="4517389"/>
                </a:cubicBezTo>
                <a:cubicBezTo>
                  <a:pt x="4300537" y="4521975"/>
                  <a:pt x="4300537" y="4519682"/>
                  <a:pt x="4293656" y="4524268"/>
                </a:cubicBezTo>
                <a:cubicBezTo>
                  <a:pt x="4293656" y="4524268"/>
                  <a:pt x="4295950" y="4524268"/>
                  <a:pt x="4295950" y="4526561"/>
                </a:cubicBezTo>
                <a:cubicBezTo>
                  <a:pt x="4293656" y="4526561"/>
                  <a:pt x="4291363" y="4526561"/>
                  <a:pt x="4291363" y="4526561"/>
                </a:cubicBezTo>
                <a:cubicBezTo>
                  <a:pt x="4289069" y="4526561"/>
                  <a:pt x="4289069" y="4526561"/>
                  <a:pt x="4286775" y="4526561"/>
                </a:cubicBezTo>
                <a:lnTo>
                  <a:pt x="4286775" y="4524268"/>
                </a:lnTo>
                <a:cubicBezTo>
                  <a:pt x="4286775" y="4524268"/>
                  <a:pt x="4289069" y="4524268"/>
                  <a:pt x="4291363" y="4524268"/>
                </a:cubicBezTo>
                <a:cubicBezTo>
                  <a:pt x="4289069" y="4521975"/>
                  <a:pt x="4289069" y="4521975"/>
                  <a:pt x="4286775" y="4521975"/>
                </a:cubicBezTo>
                <a:cubicBezTo>
                  <a:pt x="4286775" y="4524268"/>
                  <a:pt x="4286775" y="4524268"/>
                  <a:pt x="4284482" y="4526561"/>
                </a:cubicBezTo>
                <a:cubicBezTo>
                  <a:pt x="4279894" y="4524268"/>
                  <a:pt x="4270720" y="4526561"/>
                  <a:pt x="4266132" y="4528854"/>
                </a:cubicBezTo>
                <a:cubicBezTo>
                  <a:pt x="4266132" y="4531147"/>
                  <a:pt x="4266132" y="4531147"/>
                  <a:pt x="4266132" y="4531147"/>
                </a:cubicBezTo>
                <a:cubicBezTo>
                  <a:pt x="4268426" y="4531147"/>
                  <a:pt x="4268426" y="4528854"/>
                  <a:pt x="4270720" y="4531147"/>
                </a:cubicBezTo>
                <a:cubicBezTo>
                  <a:pt x="4256958" y="4538026"/>
                  <a:pt x="4240903" y="4542612"/>
                  <a:pt x="4224847" y="4549492"/>
                </a:cubicBezTo>
                <a:cubicBezTo>
                  <a:pt x="4224847" y="4549492"/>
                  <a:pt x="4222554" y="4549492"/>
                  <a:pt x="4222554" y="4549492"/>
                </a:cubicBezTo>
                <a:cubicBezTo>
                  <a:pt x="4222554" y="4549492"/>
                  <a:pt x="4220260" y="4549492"/>
                  <a:pt x="4220260" y="4549492"/>
                </a:cubicBezTo>
                <a:cubicBezTo>
                  <a:pt x="4217966" y="4551785"/>
                  <a:pt x="4220260" y="4549492"/>
                  <a:pt x="4217966" y="4551785"/>
                </a:cubicBezTo>
                <a:cubicBezTo>
                  <a:pt x="4217966" y="4551785"/>
                  <a:pt x="4217966" y="4551785"/>
                  <a:pt x="4217966" y="4549492"/>
                </a:cubicBezTo>
                <a:cubicBezTo>
                  <a:pt x="4217966" y="4551785"/>
                  <a:pt x="4215674" y="4551785"/>
                  <a:pt x="4215674" y="4551785"/>
                </a:cubicBezTo>
                <a:cubicBezTo>
                  <a:pt x="4215674" y="4554078"/>
                  <a:pt x="4215674" y="4554078"/>
                  <a:pt x="4213380" y="4554078"/>
                </a:cubicBezTo>
                <a:cubicBezTo>
                  <a:pt x="4213380" y="4554078"/>
                  <a:pt x="4213380" y="4554078"/>
                  <a:pt x="4213380" y="4551785"/>
                </a:cubicBezTo>
                <a:cubicBezTo>
                  <a:pt x="4213380" y="4554078"/>
                  <a:pt x="4213380" y="4554078"/>
                  <a:pt x="4211086" y="4554078"/>
                </a:cubicBezTo>
                <a:cubicBezTo>
                  <a:pt x="4208792" y="4556371"/>
                  <a:pt x="4206498" y="4556371"/>
                  <a:pt x="4206498" y="4556371"/>
                </a:cubicBezTo>
                <a:cubicBezTo>
                  <a:pt x="4206498" y="4556371"/>
                  <a:pt x="4204204" y="4556371"/>
                  <a:pt x="4204204" y="4558664"/>
                </a:cubicBezTo>
                <a:cubicBezTo>
                  <a:pt x="4195030" y="4563250"/>
                  <a:pt x="4201912" y="4558664"/>
                  <a:pt x="4195030" y="4563250"/>
                </a:cubicBezTo>
                <a:cubicBezTo>
                  <a:pt x="4195030" y="4563250"/>
                  <a:pt x="4192737" y="4563250"/>
                  <a:pt x="4192737" y="4563250"/>
                </a:cubicBezTo>
                <a:cubicBezTo>
                  <a:pt x="4190443" y="4563250"/>
                  <a:pt x="4192737" y="4563250"/>
                  <a:pt x="4188150" y="4563250"/>
                </a:cubicBezTo>
                <a:cubicBezTo>
                  <a:pt x="4188150" y="4563250"/>
                  <a:pt x="4188150" y="4560957"/>
                  <a:pt x="4188150" y="4560957"/>
                </a:cubicBezTo>
                <a:lnTo>
                  <a:pt x="4186033" y="4561310"/>
                </a:lnTo>
                <a:lnTo>
                  <a:pt x="4185856" y="4560957"/>
                </a:lnTo>
                <a:cubicBezTo>
                  <a:pt x="4185856" y="4560957"/>
                  <a:pt x="4183562" y="4560957"/>
                  <a:pt x="4183562" y="4560957"/>
                </a:cubicBezTo>
                <a:lnTo>
                  <a:pt x="4184218" y="4561612"/>
                </a:lnTo>
                <a:lnTo>
                  <a:pt x="4174388" y="4563250"/>
                </a:lnTo>
                <a:cubicBezTo>
                  <a:pt x="4172094" y="4565543"/>
                  <a:pt x="4172094" y="4565543"/>
                  <a:pt x="4172094" y="4567836"/>
                </a:cubicBezTo>
                <a:cubicBezTo>
                  <a:pt x="4172094" y="4567836"/>
                  <a:pt x="4174388" y="4567836"/>
                  <a:pt x="4174388" y="4567836"/>
                </a:cubicBezTo>
                <a:cubicBezTo>
                  <a:pt x="4176681" y="4567836"/>
                  <a:pt x="4176681" y="4567836"/>
                  <a:pt x="4176681" y="4567836"/>
                </a:cubicBezTo>
                <a:cubicBezTo>
                  <a:pt x="4176681" y="4570129"/>
                  <a:pt x="4176681" y="4570129"/>
                  <a:pt x="4176681" y="4570129"/>
                </a:cubicBezTo>
                <a:cubicBezTo>
                  <a:pt x="4174388" y="4572422"/>
                  <a:pt x="4172094" y="4572422"/>
                  <a:pt x="4169800" y="4574715"/>
                </a:cubicBezTo>
                <a:cubicBezTo>
                  <a:pt x="4169800" y="4572422"/>
                  <a:pt x="4172094" y="4572422"/>
                  <a:pt x="4167507" y="4572422"/>
                </a:cubicBezTo>
                <a:cubicBezTo>
                  <a:pt x="4169800" y="4574715"/>
                  <a:pt x="4165213" y="4574715"/>
                  <a:pt x="4165213" y="4577008"/>
                </a:cubicBezTo>
                <a:cubicBezTo>
                  <a:pt x="4165213" y="4577008"/>
                  <a:pt x="4165213" y="4577008"/>
                  <a:pt x="4165213" y="4579301"/>
                </a:cubicBezTo>
                <a:cubicBezTo>
                  <a:pt x="4162919" y="4577008"/>
                  <a:pt x="4162919" y="4577008"/>
                  <a:pt x="4162919" y="4577008"/>
                </a:cubicBezTo>
                <a:cubicBezTo>
                  <a:pt x="4162919" y="4577008"/>
                  <a:pt x="4160626" y="4577008"/>
                  <a:pt x="4160626" y="4579301"/>
                </a:cubicBezTo>
                <a:cubicBezTo>
                  <a:pt x="4160626" y="4579301"/>
                  <a:pt x="4158332" y="4579301"/>
                  <a:pt x="4158332" y="4581594"/>
                </a:cubicBezTo>
                <a:cubicBezTo>
                  <a:pt x="4156038" y="4581594"/>
                  <a:pt x="4158332" y="4579301"/>
                  <a:pt x="4153746" y="4583888"/>
                </a:cubicBezTo>
                <a:cubicBezTo>
                  <a:pt x="4153746" y="4581594"/>
                  <a:pt x="4153746" y="4581594"/>
                  <a:pt x="4153746" y="4579301"/>
                </a:cubicBezTo>
                <a:cubicBezTo>
                  <a:pt x="4153746" y="4581594"/>
                  <a:pt x="4151452" y="4581594"/>
                  <a:pt x="4151452" y="4581594"/>
                </a:cubicBezTo>
                <a:cubicBezTo>
                  <a:pt x="4151452" y="4583888"/>
                  <a:pt x="4149158" y="4583888"/>
                  <a:pt x="4149158" y="4586181"/>
                </a:cubicBezTo>
                <a:cubicBezTo>
                  <a:pt x="4149158" y="4586181"/>
                  <a:pt x="4149158" y="4583888"/>
                  <a:pt x="4149158" y="4583888"/>
                </a:cubicBezTo>
                <a:cubicBezTo>
                  <a:pt x="4149158" y="4583888"/>
                  <a:pt x="4149158" y="4583888"/>
                  <a:pt x="4149158" y="4581594"/>
                </a:cubicBezTo>
                <a:cubicBezTo>
                  <a:pt x="4146864" y="4583888"/>
                  <a:pt x="4146864" y="4583888"/>
                  <a:pt x="4146864" y="4583888"/>
                </a:cubicBezTo>
                <a:cubicBezTo>
                  <a:pt x="4146864" y="4583888"/>
                  <a:pt x="4146864" y="4583888"/>
                  <a:pt x="4149158" y="4583888"/>
                </a:cubicBezTo>
                <a:cubicBezTo>
                  <a:pt x="4144571" y="4586181"/>
                  <a:pt x="4146864" y="4583888"/>
                  <a:pt x="4146864" y="4586181"/>
                </a:cubicBezTo>
                <a:cubicBezTo>
                  <a:pt x="4142277" y="4586181"/>
                  <a:pt x="4144571" y="4586181"/>
                  <a:pt x="4142277" y="4588474"/>
                </a:cubicBezTo>
                <a:cubicBezTo>
                  <a:pt x="4139984" y="4588474"/>
                  <a:pt x="4137690" y="4586181"/>
                  <a:pt x="4137690" y="4586181"/>
                </a:cubicBezTo>
                <a:cubicBezTo>
                  <a:pt x="4135396" y="4588474"/>
                  <a:pt x="4133103" y="4590767"/>
                  <a:pt x="4133103" y="4590767"/>
                </a:cubicBezTo>
                <a:cubicBezTo>
                  <a:pt x="4133103" y="4590767"/>
                  <a:pt x="4135396" y="4590767"/>
                  <a:pt x="4135396" y="4590767"/>
                </a:cubicBezTo>
                <a:cubicBezTo>
                  <a:pt x="4135396" y="4593061"/>
                  <a:pt x="4133103" y="4593061"/>
                  <a:pt x="4133103" y="4593061"/>
                </a:cubicBezTo>
                <a:cubicBezTo>
                  <a:pt x="4130809" y="4593061"/>
                  <a:pt x="4130809" y="4593061"/>
                  <a:pt x="4130809" y="4593061"/>
                </a:cubicBezTo>
                <a:cubicBezTo>
                  <a:pt x="4128515" y="4593061"/>
                  <a:pt x="4128515" y="4595354"/>
                  <a:pt x="4128515" y="4595354"/>
                </a:cubicBezTo>
                <a:cubicBezTo>
                  <a:pt x="4128515" y="4595354"/>
                  <a:pt x="4128515" y="4595354"/>
                  <a:pt x="4128515" y="4593061"/>
                </a:cubicBezTo>
                <a:cubicBezTo>
                  <a:pt x="4128515" y="4593061"/>
                  <a:pt x="4126222" y="4593061"/>
                  <a:pt x="4126222" y="4593061"/>
                </a:cubicBezTo>
                <a:cubicBezTo>
                  <a:pt x="4126222" y="4593061"/>
                  <a:pt x="4126222" y="4595354"/>
                  <a:pt x="4126222" y="4595354"/>
                </a:cubicBezTo>
                <a:cubicBezTo>
                  <a:pt x="4123928" y="4595354"/>
                  <a:pt x="4123928" y="4595354"/>
                  <a:pt x="4123928" y="4593061"/>
                </a:cubicBezTo>
                <a:cubicBezTo>
                  <a:pt x="4123928" y="4595354"/>
                  <a:pt x="4121634" y="4595354"/>
                  <a:pt x="4121634" y="4597647"/>
                </a:cubicBezTo>
                <a:cubicBezTo>
                  <a:pt x="4119341" y="4597647"/>
                  <a:pt x="4119341" y="4597647"/>
                  <a:pt x="4117047" y="4597647"/>
                </a:cubicBezTo>
                <a:cubicBezTo>
                  <a:pt x="4117047" y="4599940"/>
                  <a:pt x="4117047" y="4599940"/>
                  <a:pt x="4117047" y="4602233"/>
                </a:cubicBezTo>
                <a:cubicBezTo>
                  <a:pt x="4114753" y="4602233"/>
                  <a:pt x="4114753" y="4602233"/>
                  <a:pt x="4112460" y="4602233"/>
                </a:cubicBezTo>
                <a:cubicBezTo>
                  <a:pt x="4110166" y="4602233"/>
                  <a:pt x="4112460" y="4599940"/>
                  <a:pt x="4107872" y="4602233"/>
                </a:cubicBezTo>
                <a:cubicBezTo>
                  <a:pt x="4107872" y="4602233"/>
                  <a:pt x="4110166" y="4604526"/>
                  <a:pt x="4110166" y="4604526"/>
                </a:cubicBezTo>
                <a:lnTo>
                  <a:pt x="4114753" y="4604526"/>
                </a:lnTo>
                <a:cubicBezTo>
                  <a:pt x="4117047" y="4602233"/>
                  <a:pt x="4121634" y="4602233"/>
                  <a:pt x="4123928" y="4599940"/>
                </a:cubicBezTo>
                <a:cubicBezTo>
                  <a:pt x="4126222" y="4599940"/>
                  <a:pt x="4123928" y="4602233"/>
                  <a:pt x="4126222" y="4599940"/>
                </a:cubicBezTo>
                <a:lnTo>
                  <a:pt x="4137476" y="4594726"/>
                </a:lnTo>
                <a:lnTo>
                  <a:pt x="4149731" y="4589048"/>
                </a:lnTo>
                <a:cubicBezTo>
                  <a:pt x="4156612" y="4585609"/>
                  <a:pt x="4161773" y="4582742"/>
                  <a:pt x="4162919" y="4581594"/>
                </a:cubicBezTo>
                <a:cubicBezTo>
                  <a:pt x="4167507" y="4581594"/>
                  <a:pt x="4172094" y="4579301"/>
                  <a:pt x="4176681" y="4577008"/>
                </a:cubicBezTo>
                <a:cubicBezTo>
                  <a:pt x="4176681" y="4579301"/>
                  <a:pt x="4176681" y="4579301"/>
                  <a:pt x="4176681" y="4579301"/>
                </a:cubicBezTo>
                <a:cubicBezTo>
                  <a:pt x="4172094" y="4579301"/>
                  <a:pt x="4165213" y="4583888"/>
                  <a:pt x="4165213" y="4586181"/>
                </a:cubicBezTo>
                <a:cubicBezTo>
                  <a:pt x="4165213" y="4586181"/>
                  <a:pt x="4162919" y="4586181"/>
                  <a:pt x="4162919" y="4586181"/>
                </a:cubicBezTo>
                <a:cubicBezTo>
                  <a:pt x="4156038" y="4590767"/>
                  <a:pt x="4151452" y="4593061"/>
                  <a:pt x="4146864" y="4597647"/>
                </a:cubicBezTo>
                <a:cubicBezTo>
                  <a:pt x="4146864" y="4597647"/>
                  <a:pt x="4149158" y="4597647"/>
                  <a:pt x="4149158" y="4597647"/>
                </a:cubicBezTo>
                <a:cubicBezTo>
                  <a:pt x="4149158" y="4597647"/>
                  <a:pt x="4146864" y="4599940"/>
                  <a:pt x="4146864" y="4599940"/>
                </a:cubicBezTo>
                <a:lnTo>
                  <a:pt x="4142564" y="4601373"/>
                </a:lnTo>
                <a:lnTo>
                  <a:pt x="4142850" y="4600512"/>
                </a:lnTo>
                <a:lnTo>
                  <a:pt x="4142277" y="4600857"/>
                </a:lnTo>
                <a:lnTo>
                  <a:pt x="4142277" y="4599940"/>
                </a:lnTo>
                <a:cubicBezTo>
                  <a:pt x="4139984" y="4602233"/>
                  <a:pt x="4139984" y="4602233"/>
                  <a:pt x="4137690" y="4602233"/>
                </a:cubicBezTo>
                <a:cubicBezTo>
                  <a:pt x="4137690" y="4602233"/>
                  <a:pt x="4137690" y="4602233"/>
                  <a:pt x="4137690" y="4599940"/>
                </a:cubicBezTo>
                <a:cubicBezTo>
                  <a:pt x="4135396" y="4602233"/>
                  <a:pt x="4135396" y="4604526"/>
                  <a:pt x="4133103" y="4606819"/>
                </a:cubicBezTo>
                <a:cubicBezTo>
                  <a:pt x="4133103" y="4604526"/>
                  <a:pt x="4133103" y="4606819"/>
                  <a:pt x="4130809" y="4604526"/>
                </a:cubicBezTo>
                <a:cubicBezTo>
                  <a:pt x="4128515" y="4606819"/>
                  <a:pt x="4130809" y="4606819"/>
                  <a:pt x="4128515" y="4609112"/>
                </a:cubicBezTo>
                <a:cubicBezTo>
                  <a:pt x="4128515" y="4609112"/>
                  <a:pt x="4128515" y="4609112"/>
                  <a:pt x="4126222" y="4609112"/>
                </a:cubicBezTo>
                <a:cubicBezTo>
                  <a:pt x="4126222" y="4609112"/>
                  <a:pt x="4123928" y="4609112"/>
                  <a:pt x="4123928" y="4609112"/>
                </a:cubicBezTo>
                <a:cubicBezTo>
                  <a:pt x="4123928" y="4609112"/>
                  <a:pt x="4123928" y="4606819"/>
                  <a:pt x="4121634" y="4609112"/>
                </a:cubicBezTo>
                <a:cubicBezTo>
                  <a:pt x="4121634" y="4609112"/>
                  <a:pt x="4119341" y="4611405"/>
                  <a:pt x="4119341" y="4611405"/>
                </a:cubicBezTo>
                <a:cubicBezTo>
                  <a:pt x="4119341" y="4611405"/>
                  <a:pt x="4119341" y="4611405"/>
                  <a:pt x="4119341" y="4609112"/>
                </a:cubicBezTo>
                <a:cubicBezTo>
                  <a:pt x="4117047" y="4611405"/>
                  <a:pt x="4114753" y="4613698"/>
                  <a:pt x="4112460" y="4615991"/>
                </a:cubicBezTo>
                <a:cubicBezTo>
                  <a:pt x="4112460" y="4615991"/>
                  <a:pt x="4110166" y="4615991"/>
                  <a:pt x="4110166" y="4615991"/>
                </a:cubicBezTo>
                <a:cubicBezTo>
                  <a:pt x="4110166" y="4615991"/>
                  <a:pt x="4107872" y="4615991"/>
                  <a:pt x="4107872" y="4613698"/>
                </a:cubicBezTo>
                <a:cubicBezTo>
                  <a:pt x="4107872" y="4615991"/>
                  <a:pt x="4105579" y="4615991"/>
                  <a:pt x="4105579" y="4618285"/>
                </a:cubicBezTo>
                <a:cubicBezTo>
                  <a:pt x="4103286" y="4618285"/>
                  <a:pt x="4103286" y="4618285"/>
                  <a:pt x="4103286" y="4618285"/>
                </a:cubicBezTo>
                <a:cubicBezTo>
                  <a:pt x="4103286" y="4618285"/>
                  <a:pt x="4100992" y="4618285"/>
                  <a:pt x="4100992" y="4618285"/>
                </a:cubicBezTo>
                <a:cubicBezTo>
                  <a:pt x="4100992" y="4620578"/>
                  <a:pt x="4100992" y="4620578"/>
                  <a:pt x="4100992" y="4620578"/>
                </a:cubicBezTo>
                <a:cubicBezTo>
                  <a:pt x="4096404" y="4622871"/>
                  <a:pt x="4096404" y="4620578"/>
                  <a:pt x="4094112" y="4625164"/>
                </a:cubicBezTo>
                <a:lnTo>
                  <a:pt x="4091818" y="4625164"/>
                </a:lnTo>
                <a:cubicBezTo>
                  <a:pt x="4089524" y="4625164"/>
                  <a:pt x="4087231" y="4627457"/>
                  <a:pt x="4084937" y="4629750"/>
                </a:cubicBezTo>
                <a:cubicBezTo>
                  <a:pt x="4082643" y="4627457"/>
                  <a:pt x="4082643" y="4627457"/>
                  <a:pt x="4080350" y="4627457"/>
                </a:cubicBezTo>
                <a:cubicBezTo>
                  <a:pt x="4082643" y="4629750"/>
                  <a:pt x="4082643" y="4629750"/>
                  <a:pt x="4082643" y="4632043"/>
                </a:cubicBezTo>
                <a:cubicBezTo>
                  <a:pt x="4080350" y="4632043"/>
                  <a:pt x="4080350" y="4634336"/>
                  <a:pt x="4078056" y="4634336"/>
                </a:cubicBezTo>
                <a:cubicBezTo>
                  <a:pt x="4078056" y="4632043"/>
                  <a:pt x="4080350" y="4632043"/>
                  <a:pt x="4080350" y="4632043"/>
                </a:cubicBezTo>
                <a:cubicBezTo>
                  <a:pt x="4078056" y="4632043"/>
                  <a:pt x="4078056" y="4632043"/>
                  <a:pt x="4075762" y="4634336"/>
                </a:cubicBezTo>
                <a:cubicBezTo>
                  <a:pt x="4073469" y="4636629"/>
                  <a:pt x="4071175" y="4638922"/>
                  <a:pt x="4068881" y="4641215"/>
                </a:cubicBezTo>
                <a:cubicBezTo>
                  <a:pt x="4068881" y="4638922"/>
                  <a:pt x="4068881" y="4638922"/>
                  <a:pt x="4071175" y="4636629"/>
                </a:cubicBezTo>
                <a:cubicBezTo>
                  <a:pt x="4068881" y="4638922"/>
                  <a:pt x="4066588" y="4641215"/>
                  <a:pt x="4064294" y="4643508"/>
                </a:cubicBezTo>
                <a:cubicBezTo>
                  <a:pt x="4064294" y="4641215"/>
                  <a:pt x="4062000" y="4641215"/>
                  <a:pt x="4062000" y="4641215"/>
                </a:cubicBezTo>
                <a:cubicBezTo>
                  <a:pt x="4062000" y="4643508"/>
                  <a:pt x="4062000" y="4643508"/>
                  <a:pt x="4062000" y="4643508"/>
                </a:cubicBezTo>
                <a:cubicBezTo>
                  <a:pt x="4055119" y="4645801"/>
                  <a:pt x="4052826" y="4645801"/>
                  <a:pt x="4052826" y="4645801"/>
                </a:cubicBezTo>
                <a:cubicBezTo>
                  <a:pt x="4050532" y="4645801"/>
                  <a:pt x="4050532" y="4648094"/>
                  <a:pt x="4050532" y="4648094"/>
                </a:cubicBezTo>
                <a:cubicBezTo>
                  <a:pt x="4048238" y="4648094"/>
                  <a:pt x="4048238" y="4648094"/>
                  <a:pt x="4045946" y="4648094"/>
                </a:cubicBezTo>
                <a:cubicBezTo>
                  <a:pt x="4045946" y="4648094"/>
                  <a:pt x="4043652" y="4650387"/>
                  <a:pt x="4043652" y="4650387"/>
                </a:cubicBezTo>
                <a:cubicBezTo>
                  <a:pt x="4045946" y="4650387"/>
                  <a:pt x="4045946" y="4648094"/>
                  <a:pt x="4045946" y="4650387"/>
                </a:cubicBezTo>
                <a:cubicBezTo>
                  <a:pt x="4043652" y="4652680"/>
                  <a:pt x="4039064" y="4652680"/>
                  <a:pt x="4036771" y="4654974"/>
                </a:cubicBezTo>
                <a:cubicBezTo>
                  <a:pt x="4036771" y="4654974"/>
                  <a:pt x="4034477" y="4652680"/>
                  <a:pt x="4034477" y="4652680"/>
                </a:cubicBezTo>
                <a:cubicBezTo>
                  <a:pt x="4034477" y="4652680"/>
                  <a:pt x="4032184" y="4652680"/>
                  <a:pt x="4032184" y="4652680"/>
                </a:cubicBezTo>
                <a:cubicBezTo>
                  <a:pt x="4034477" y="4654974"/>
                  <a:pt x="4036771" y="4654974"/>
                  <a:pt x="4036771" y="4654974"/>
                </a:cubicBezTo>
                <a:cubicBezTo>
                  <a:pt x="4034477" y="4654974"/>
                  <a:pt x="4034477" y="4654974"/>
                  <a:pt x="4032184" y="4654974"/>
                </a:cubicBezTo>
                <a:cubicBezTo>
                  <a:pt x="4032184" y="4657267"/>
                  <a:pt x="4032184" y="4657267"/>
                  <a:pt x="4027596" y="4659560"/>
                </a:cubicBezTo>
                <a:cubicBezTo>
                  <a:pt x="4025303" y="4657267"/>
                  <a:pt x="3974843" y="4687077"/>
                  <a:pt x="3956494" y="4691664"/>
                </a:cubicBezTo>
                <a:cubicBezTo>
                  <a:pt x="3954200" y="4696250"/>
                  <a:pt x="3942732" y="4700836"/>
                  <a:pt x="3935852" y="4703129"/>
                </a:cubicBezTo>
                <a:cubicBezTo>
                  <a:pt x="3935852" y="4703129"/>
                  <a:pt x="3938144" y="4703129"/>
                  <a:pt x="3938144" y="4703129"/>
                </a:cubicBezTo>
                <a:cubicBezTo>
                  <a:pt x="3933558" y="4703129"/>
                  <a:pt x="3933558" y="4703129"/>
                  <a:pt x="3935852" y="4705422"/>
                </a:cubicBezTo>
                <a:cubicBezTo>
                  <a:pt x="3935852" y="4705422"/>
                  <a:pt x="3933558" y="4705422"/>
                  <a:pt x="3933558" y="4705422"/>
                </a:cubicBezTo>
                <a:cubicBezTo>
                  <a:pt x="3931264" y="4705422"/>
                  <a:pt x="3931264" y="4705422"/>
                  <a:pt x="3928971" y="4705422"/>
                </a:cubicBezTo>
                <a:cubicBezTo>
                  <a:pt x="3928971" y="4707715"/>
                  <a:pt x="3928971" y="4705422"/>
                  <a:pt x="3926677" y="4707715"/>
                </a:cubicBezTo>
                <a:cubicBezTo>
                  <a:pt x="3931264" y="4710008"/>
                  <a:pt x="3926677" y="4710008"/>
                  <a:pt x="3928971" y="4712301"/>
                </a:cubicBezTo>
                <a:cubicBezTo>
                  <a:pt x="3926677" y="4712301"/>
                  <a:pt x="3926677" y="4712301"/>
                  <a:pt x="3926677" y="4710008"/>
                </a:cubicBezTo>
                <a:cubicBezTo>
                  <a:pt x="3924383" y="4714594"/>
                  <a:pt x="3919796" y="4716887"/>
                  <a:pt x="3915209" y="4716887"/>
                </a:cubicBezTo>
                <a:cubicBezTo>
                  <a:pt x="3915209" y="4716887"/>
                  <a:pt x="3915209" y="4719180"/>
                  <a:pt x="3915209" y="4719180"/>
                </a:cubicBezTo>
                <a:cubicBezTo>
                  <a:pt x="3917502" y="4719180"/>
                  <a:pt x="3917502" y="4719180"/>
                  <a:pt x="3919796" y="4719180"/>
                </a:cubicBezTo>
                <a:cubicBezTo>
                  <a:pt x="3919796" y="4719180"/>
                  <a:pt x="3924383" y="4716887"/>
                  <a:pt x="3926677" y="4714594"/>
                </a:cubicBezTo>
                <a:cubicBezTo>
                  <a:pt x="3926677" y="4716887"/>
                  <a:pt x="3926677" y="4716887"/>
                  <a:pt x="3926677" y="4716887"/>
                </a:cubicBezTo>
                <a:lnTo>
                  <a:pt x="3952666" y="4705853"/>
                </a:lnTo>
                <a:lnTo>
                  <a:pt x="3968535" y="4699116"/>
                </a:lnTo>
                <a:cubicBezTo>
                  <a:pt x="3981724" y="4693384"/>
                  <a:pt x="3993192" y="4688224"/>
                  <a:pt x="4000072" y="4684784"/>
                </a:cubicBezTo>
                <a:cubicBezTo>
                  <a:pt x="4002366" y="4682491"/>
                  <a:pt x="4004660" y="4684784"/>
                  <a:pt x="4009247" y="4680198"/>
                </a:cubicBezTo>
                <a:cubicBezTo>
                  <a:pt x="4009247" y="4680198"/>
                  <a:pt x="4009247" y="4680198"/>
                  <a:pt x="4011541" y="4680198"/>
                </a:cubicBezTo>
                <a:cubicBezTo>
                  <a:pt x="4011541" y="4680198"/>
                  <a:pt x="4013834" y="4677905"/>
                  <a:pt x="4013834" y="4677905"/>
                </a:cubicBezTo>
                <a:cubicBezTo>
                  <a:pt x="4013834" y="4677905"/>
                  <a:pt x="4013834" y="4677905"/>
                  <a:pt x="4016128" y="4680198"/>
                </a:cubicBezTo>
                <a:cubicBezTo>
                  <a:pt x="4025303" y="4671025"/>
                  <a:pt x="4039064" y="4668732"/>
                  <a:pt x="4048238" y="4661853"/>
                </a:cubicBezTo>
                <a:cubicBezTo>
                  <a:pt x="4050532" y="4664146"/>
                  <a:pt x="4050532" y="4664146"/>
                  <a:pt x="4052826" y="4664146"/>
                </a:cubicBezTo>
                <a:cubicBezTo>
                  <a:pt x="4050532" y="4664146"/>
                  <a:pt x="4050532" y="4666439"/>
                  <a:pt x="4050532" y="4666439"/>
                </a:cubicBezTo>
                <a:cubicBezTo>
                  <a:pt x="4048238" y="4666439"/>
                  <a:pt x="4048238" y="4666439"/>
                  <a:pt x="4045946" y="4666439"/>
                </a:cubicBezTo>
                <a:cubicBezTo>
                  <a:pt x="4043652" y="4668732"/>
                  <a:pt x="4039064" y="4673318"/>
                  <a:pt x="4032184" y="4673318"/>
                </a:cubicBezTo>
                <a:cubicBezTo>
                  <a:pt x="4029890" y="4675612"/>
                  <a:pt x="4029890" y="4675612"/>
                  <a:pt x="4029890" y="4675612"/>
                </a:cubicBezTo>
                <a:cubicBezTo>
                  <a:pt x="4029890" y="4675612"/>
                  <a:pt x="4027596" y="4675612"/>
                  <a:pt x="4027596" y="4675612"/>
                </a:cubicBezTo>
                <a:cubicBezTo>
                  <a:pt x="4027596" y="4675612"/>
                  <a:pt x="4027596" y="4677905"/>
                  <a:pt x="4027596" y="4677905"/>
                </a:cubicBezTo>
                <a:cubicBezTo>
                  <a:pt x="4023009" y="4680198"/>
                  <a:pt x="4020715" y="4682491"/>
                  <a:pt x="4016128" y="4682491"/>
                </a:cubicBezTo>
                <a:cubicBezTo>
                  <a:pt x="4016128" y="4682491"/>
                  <a:pt x="4016128" y="4682491"/>
                  <a:pt x="4013834" y="4682491"/>
                </a:cubicBezTo>
                <a:lnTo>
                  <a:pt x="4011541" y="4684784"/>
                </a:lnTo>
                <a:lnTo>
                  <a:pt x="4002366" y="4689371"/>
                </a:lnTo>
                <a:cubicBezTo>
                  <a:pt x="3997779" y="4689371"/>
                  <a:pt x="4002366" y="4689371"/>
                  <a:pt x="3997779" y="4691664"/>
                </a:cubicBezTo>
                <a:cubicBezTo>
                  <a:pt x="3990898" y="4693957"/>
                  <a:pt x="3986311" y="4698543"/>
                  <a:pt x="3979430" y="4703129"/>
                </a:cubicBezTo>
                <a:cubicBezTo>
                  <a:pt x="3979430" y="4700836"/>
                  <a:pt x="3979430" y="4700836"/>
                  <a:pt x="3979430" y="4700836"/>
                </a:cubicBezTo>
                <a:cubicBezTo>
                  <a:pt x="3977137" y="4703129"/>
                  <a:pt x="3977137" y="4703129"/>
                  <a:pt x="3974843" y="4703129"/>
                </a:cubicBezTo>
                <a:cubicBezTo>
                  <a:pt x="3967962" y="4707715"/>
                  <a:pt x="3951906" y="4716887"/>
                  <a:pt x="3945026" y="4716887"/>
                </a:cubicBezTo>
                <a:cubicBezTo>
                  <a:pt x="3945026" y="4719180"/>
                  <a:pt x="3945026" y="4719180"/>
                  <a:pt x="3942732" y="4719180"/>
                </a:cubicBezTo>
                <a:cubicBezTo>
                  <a:pt x="3942732" y="4719180"/>
                  <a:pt x="3942732" y="4719180"/>
                  <a:pt x="3940438" y="4719180"/>
                </a:cubicBezTo>
                <a:cubicBezTo>
                  <a:pt x="3940438" y="4721473"/>
                  <a:pt x="3940438" y="4721473"/>
                  <a:pt x="3940438" y="4721473"/>
                </a:cubicBezTo>
                <a:cubicBezTo>
                  <a:pt x="3935852" y="4723766"/>
                  <a:pt x="3933558" y="4723766"/>
                  <a:pt x="3928971" y="4726060"/>
                </a:cubicBezTo>
                <a:cubicBezTo>
                  <a:pt x="3926677" y="4726060"/>
                  <a:pt x="3926677" y="4726060"/>
                  <a:pt x="3926677" y="4726060"/>
                </a:cubicBezTo>
                <a:cubicBezTo>
                  <a:pt x="3924383" y="4728353"/>
                  <a:pt x="3922662" y="4729500"/>
                  <a:pt x="3920369" y="4730646"/>
                </a:cubicBezTo>
                <a:lnTo>
                  <a:pt x="3914578" y="4733371"/>
                </a:lnTo>
                <a:lnTo>
                  <a:pt x="3912946" y="4733371"/>
                </a:lnTo>
                <a:lnTo>
                  <a:pt x="3911495" y="4734821"/>
                </a:lnTo>
                <a:lnTo>
                  <a:pt x="3910621" y="4735232"/>
                </a:lnTo>
                <a:lnTo>
                  <a:pt x="3911084" y="4735232"/>
                </a:lnTo>
                <a:lnTo>
                  <a:pt x="3910139" y="4736177"/>
                </a:lnTo>
                <a:cubicBezTo>
                  <a:pt x="3910139" y="4736177"/>
                  <a:pt x="3910139" y="4736177"/>
                  <a:pt x="3912946" y="4736177"/>
                </a:cubicBezTo>
                <a:lnTo>
                  <a:pt x="3914866" y="4734257"/>
                </a:lnTo>
                <a:lnTo>
                  <a:pt x="3917502" y="4732939"/>
                </a:lnTo>
                <a:cubicBezTo>
                  <a:pt x="3915209" y="4735232"/>
                  <a:pt x="3917502" y="4732939"/>
                  <a:pt x="3917502" y="4735232"/>
                </a:cubicBezTo>
                <a:cubicBezTo>
                  <a:pt x="3917502" y="4735232"/>
                  <a:pt x="3919796" y="4735232"/>
                  <a:pt x="3919796" y="4735232"/>
                </a:cubicBezTo>
                <a:cubicBezTo>
                  <a:pt x="3917502" y="4735232"/>
                  <a:pt x="3915209" y="4737525"/>
                  <a:pt x="3912915" y="4739818"/>
                </a:cubicBezTo>
                <a:cubicBezTo>
                  <a:pt x="3912915" y="4739818"/>
                  <a:pt x="3908328" y="4737525"/>
                  <a:pt x="3906034" y="4739818"/>
                </a:cubicBezTo>
                <a:cubicBezTo>
                  <a:pt x="3906034" y="4739818"/>
                  <a:pt x="3906034" y="4739818"/>
                  <a:pt x="3903740" y="4742111"/>
                </a:cubicBezTo>
                <a:cubicBezTo>
                  <a:pt x="3903740" y="4742111"/>
                  <a:pt x="3903740" y="4742111"/>
                  <a:pt x="3901447" y="4739818"/>
                </a:cubicBezTo>
                <a:lnTo>
                  <a:pt x="3898007" y="4743258"/>
                </a:lnTo>
                <a:lnTo>
                  <a:pt x="3896859" y="4742111"/>
                </a:lnTo>
                <a:cubicBezTo>
                  <a:pt x="3896859" y="4742111"/>
                  <a:pt x="3896859" y="4742111"/>
                  <a:pt x="3896859" y="4744404"/>
                </a:cubicBezTo>
                <a:lnTo>
                  <a:pt x="3898007" y="4743258"/>
                </a:lnTo>
                <a:lnTo>
                  <a:pt x="3898825" y="4744076"/>
                </a:lnTo>
                <a:lnTo>
                  <a:pt x="3897276" y="4745239"/>
                </a:lnTo>
                <a:lnTo>
                  <a:pt x="3893992" y="4746697"/>
                </a:lnTo>
                <a:lnTo>
                  <a:pt x="3892272" y="4748990"/>
                </a:lnTo>
                <a:lnTo>
                  <a:pt x="3883098" y="4753576"/>
                </a:lnTo>
                <a:cubicBezTo>
                  <a:pt x="3883098" y="4753576"/>
                  <a:pt x="3883098" y="4751283"/>
                  <a:pt x="3883098" y="4751283"/>
                </a:cubicBezTo>
                <a:cubicBezTo>
                  <a:pt x="3880804" y="4753576"/>
                  <a:pt x="3880804" y="4753576"/>
                  <a:pt x="3880804" y="4755869"/>
                </a:cubicBezTo>
                <a:cubicBezTo>
                  <a:pt x="3876217" y="4755869"/>
                  <a:pt x="3876217" y="4758163"/>
                  <a:pt x="3873924" y="4758163"/>
                </a:cubicBezTo>
                <a:cubicBezTo>
                  <a:pt x="3873924" y="4758163"/>
                  <a:pt x="3876217" y="4758163"/>
                  <a:pt x="3876217" y="4760456"/>
                </a:cubicBezTo>
                <a:cubicBezTo>
                  <a:pt x="3878511" y="4758163"/>
                  <a:pt x="3887686" y="4753576"/>
                  <a:pt x="3889978" y="4753576"/>
                </a:cubicBezTo>
                <a:cubicBezTo>
                  <a:pt x="3889978" y="4753576"/>
                  <a:pt x="3889978" y="4753576"/>
                  <a:pt x="3889978" y="4751283"/>
                </a:cubicBezTo>
                <a:lnTo>
                  <a:pt x="3892272" y="4751283"/>
                </a:lnTo>
                <a:cubicBezTo>
                  <a:pt x="3896859" y="4751283"/>
                  <a:pt x="3894566" y="4751283"/>
                  <a:pt x="3899153" y="4748990"/>
                </a:cubicBezTo>
                <a:cubicBezTo>
                  <a:pt x="3896859" y="4751283"/>
                  <a:pt x="3896859" y="4753576"/>
                  <a:pt x="3901447" y="4753576"/>
                </a:cubicBezTo>
                <a:cubicBezTo>
                  <a:pt x="3899153" y="4755869"/>
                  <a:pt x="3899153" y="4755869"/>
                  <a:pt x="3899153" y="4755869"/>
                </a:cubicBezTo>
                <a:cubicBezTo>
                  <a:pt x="3899153" y="4755869"/>
                  <a:pt x="3896859" y="4755869"/>
                  <a:pt x="3896859" y="4755869"/>
                </a:cubicBezTo>
                <a:cubicBezTo>
                  <a:pt x="3894566" y="4755869"/>
                  <a:pt x="3892272" y="4755869"/>
                  <a:pt x="3889978" y="4755869"/>
                </a:cubicBezTo>
                <a:cubicBezTo>
                  <a:pt x="3889978" y="4758163"/>
                  <a:pt x="3892272" y="4755869"/>
                  <a:pt x="3889978" y="4758163"/>
                </a:cubicBezTo>
                <a:cubicBezTo>
                  <a:pt x="3889978" y="4758163"/>
                  <a:pt x="3892272" y="4758163"/>
                  <a:pt x="3894566" y="4758163"/>
                </a:cubicBezTo>
                <a:cubicBezTo>
                  <a:pt x="3892272" y="4758163"/>
                  <a:pt x="3889978" y="4760456"/>
                  <a:pt x="3887686" y="4760456"/>
                </a:cubicBezTo>
                <a:cubicBezTo>
                  <a:pt x="3887686" y="4760456"/>
                  <a:pt x="3887686" y="4760456"/>
                  <a:pt x="3887686" y="4758163"/>
                </a:cubicBezTo>
                <a:cubicBezTo>
                  <a:pt x="3887686" y="4760456"/>
                  <a:pt x="3885392" y="4760456"/>
                  <a:pt x="3883098" y="4760456"/>
                </a:cubicBezTo>
                <a:cubicBezTo>
                  <a:pt x="3883098" y="4762749"/>
                  <a:pt x="3883098" y="4762749"/>
                  <a:pt x="3878511" y="4765043"/>
                </a:cubicBezTo>
                <a:lnTo>
                  <a:pt x="3878511" y="4767336"/>
                </a:lnTo>
                <a:lnTo>
                  <a:pt x="3873924" y="4769629"/>
                </a:lnTo>
                <a:cubicBezTo>
                  <a:pt x="3876217" y="4767336"/>
                  <a:pt x="3878511" y="4767336"/>
                  <a:pt x="3876217" y="4765043"/>
                </a:cubicBezTo>
                <a:cubicBezTo>
                  <a:pt x="3873924" y="4767336"/>
                  <a:pt x="3873924" y="4767336"/>
                  <a:pt x="3871630" y="4769629"/>
                </a:cubicBezTo>
                <a:cubicBezTo>
                  <a:pt x="3871630" y="4769629"/>
                  <a:pt x="3871630" y="4767336"/>
                  <a:pt x="3871630" y="4767336"/>
                </a:cubicBezTo>
                <a:cubicBezTo>
                  <a:pt x="3871630" y="4769629"/>
                  <a:pt x="3871630" y="4769629"/>
                  <a:pt x="3869336" y="4771922"/>
                </a:cubicBezTo>
                <a:cubicBezTo>
                  <a:pt x="3864749" y="4771922"/>
                  <a:pt x="3860162" y="4774215"/>
                  <a:pt x="3857868" y="4774215"/>
                </a:cubicBezTo>
                <a:cubicBezTo>
                  <a:pt x="3857868" y="4774215"/>
                  <a:pt x="3855574" y="4774215"/>
                  <a:pt x="3855574" y="4776508"/>
                </a:cubicBezTo>
                <a:cubicBezTo>
                  <a:pt x="3853281" y="4776508"/>
                  <a:pt x="3853281" y="4776508"/>
                  <a:pt x="3853281" y="4776508"/>
                </a:cubicBezTo>
                <a:cubicBezTo>
                  <a:pt x="3850987" y="4776508"/>
                  <a:pt x="3850987" y="4776508"/>
                  <a:pt x="3850987" y="4776508"/>
                </a:cubicBezTo>
                <a:cubicBezTo>
                  <a:pt x="3848693" y="4776508"/>
                  <a:pt x="3848693" y="4778801"/>
                  <a:pt x="3846400" y="4778801"/>
                </a:cubicBezTo>
                <a:cubicBezTo>
                  <a:pt x="3846400" y="4778801"/>
                  <a:pt x="3844106" y="4778801"/>
                  <a:pt x="3844106" y="4778801"/>
                </a:cubicBezTo>
                <a:cubicBezTo>
                  <a:pt x="3844106" y="4781094"/>
                  <a:pt x="3844106" y="4781094"/>
                  <a:pt x="3844106" y="4781094"/>
                </a:cubicBezTo>
                <a:cubicBezTo>
                  <a:pt x="3837226" y="4787973"/>
                  <a:pt x="3814290" y="4799439"/>
                  <a:pt x="3809702" y="4799439"/>
                </a:cubicBezTo>
                <a:cubicBezTo>
                  <a:pt x="3809702" y="4801732"/>
                  <a:pt x="3811996" y="4799439"/>
                  <a:pt x="3805115" y="4804025"/>
                </a:cubicBezTo>
                <a:cubicBezTo>
                  <a:pt x="3786766" y="4804025"/>
                  <a:pt x="3763830" y="4822369"/>
                  <a:pt x="3745481" y="4831542"/>
                </a:cubicBezTo>
                <a:cubicBezTo>
                  <a:pt x="3745481" y="4831542"/>
                  <a:pt x="3743187" y="4829248"/>
                  <a:pt x="3743187" y="4829248"/>
                </a:cubicBezTo>
                <a:cubicBezTo>
                  <a:pt x="3731719" y="4833835"/>
                  <a:pt x="3708783" y="4843007"/>
                  <a:pt x="3697315" y="4854473"/>
                </a:cubicBezTo>
                <a:cubicBezTo>
                  <a:pt x="3695021" y="4854473"/>
                  <a:pt x="3692727" y="4854473"/>
                  <a:pt x="3690434" y="4856766"/>
                </a:cubicBezTo>
                <a:cubicBezTo>
                  <a:pt x="3690434" y="4854473"/>
                  <a:pt x="3692727" y="4854473"/>
                  <a:pt x="3695021" y="4852180"/>
                </a:cubicBezTo>
                <a:cubicBezTo>
                  <a:pt x="3692727" y="4852180"/>
                  <a:pt x="3690434" y="4852180"/>
                  <a:pt x="3688140" y="4854473"/>
                </a:cubicBezTo>
                <a:cubicBezTo>
                  <a:pt x="3685846" y="4859059"/>
                  <a:pt x="3635387" y="4879697"/>
                  <a:pt x="3635387" y="4879697"/>
                </a:cubicBezTo>
                <a:cubicBezTo>
                  <a:pt x="3630800" y="4879697"/>
                  <a:pt x="3633093" y="4879697"/>
                  <a:pt x="3630800" y="4879697"/>
                </a:cubicBezTo>
                <a:cubicBezTo>
                  <a:pt x="3621626" y="4886576"/>
                  <a:pt x="3607864" y="4888869"/>
                  <a:pt x="3598689" y="4895748"/>
                </a:cubicBezTo>
                <a:cubicBezTo>
                  <a:pt x="3598689" y="4895748"/>
                  <a:pt x="3598689" y="4893455"/>
                  <a:pt x="3598689" y="4893455"/>
                </a:cubicBezTo>
                <a:cubicBezTo>
                  <a:pt x="3596396" y="4893455"/>
                  <a:pt x="3596396" y="4893455"/>
                  <a:pt x="3594102" y="4895748"/>
                </a:cubicBezTo>
                <a:cubicBezTo>
                  <a:pt x="3594102" y="4895748"/>
                  <a:pt x="3596396" y="4895748"/>
                  <a:pt x="3596396" y="4895748"/>
                </a:cubicBezTo>
                <a:cubicBezTo>
                  <a:pt x="3591808" y="4898041"/>
                  <a:pt x="3587221" y="4900334"/>
                  <a:pt x="3584927" y="4902628"/>
                </a:cubicBezTo>
                <a:cubicBezTo>
                  <a:pt x="3580340" y="4902628"/>
                  <a:pt x="3578046" y="4902628"/>
                  <a:pt x="3573459" y="4902628"/>
                </a:cubicBezTo>
                <a:cubicBezTo>
                  <a:pt x="3573459" y="4904921"/>
                  <a:pt x="3573459" y="4904921"/>
                  <a:pt x="3573459" y="4907214"/>
                </a:cubicBezTo>
                <a:cubicBezTo>
                  <a:pt x="3568872" y="4907214"/>
                  <a:pt x="3566578" y="4909507"/>
                  <a:pt x="3564284" y="4909507"/>
                </a:cubicBezTo>
                <a:cubicBezTo>
                  <a:pt x="3564284" y="4909507"/>
                  <a:pt x="3566578" y="4907214"/>
                  <a:pt x="3566578" y="4907214"/>
                </a:cubicBezTo>
                <a:cubicBezTo>
                  <a:pt x="3564284" y="4907214"/>
                  <a:pt x="3564284" y="4907214"/>
                  <a:pt x="3561992" y="4909507"/>
                </a:cubicBezTo>
                <a:cubicBezTo>
                  <a:pt x="3561992" y="4907214"/>
                  <a:pt x="3561992" y="4907214"/>
                  <a:pt x="3564284" y="4907214"/>
                </a:cubicBezTo>
                <a:cubicBezTo>
                  <a:pt x="3559698" y="4909507"/>
                  <a:pt x="3555111" y="4914093"/>
                  <a:pt x="3550523" y="4916386"/>
                </a:cubicBezTo>
                <a:cubicBezTo>
                  <a:pt x="3548230" y="4916386"/>
                  <a:pt x="3534468" y="4923265"/>
                  <a:pt x="3516118" y="4930144"/>
                </a:cubicBezTo>
                <a:cubicBezTo>
                  <a:pt x="3509238" y="4932438"/>
                  <a:pt x="3502357" y="4937024"/>
                  <a:pt x="3495476" y="4939318"/>
                </a:cubicBezTo>
                <a:cubicBezTo>
                  <a:pt x="3502357" y="4939318"/>
                  <a:pt x="3511532" y="4937024"/>
                  <a:pt x="3518412" y="4934731"/>
                </a:cubicBezTo>
                <a:cubicBezTo>
                  <a:pt x="3518412" y="4937024"/>
                  <a:pt x="3518412" y="4937024"/>
                  <a:pt x="3518412" y="4937024"/>
                </a:cubicBezTo>
                <a:cubicBezTo>
                  <a:pt x="3520706" y="4937024"/>
                  <a:pt x="3518412" y="4937024"/>
                  <a:pt x="3516118" y="4937024"/>
                </a:cubicBezTo>
                <a:cubicBezTo>
                  <a:pt x="3511532" y="4939318"/>
                  <a:pt x="3506944" y="4939318"/>
                  <a:pt x="3502357" y="4941611"/>
                </a:cubicBezTo>
                <a:cubicBezTo>
                  <a:pt x="3502357" y="4941611"/>
                  <a:pt x="3502357" y="4941611"/>
                  <a:pt x="3502357" y="4943904"/>
                </a:cubicBezTo>
                <a:cubicBezTo>
                  <a:pt x="3497770" y="4943904"/>
                  <a:pt x="3488595" y="4946197"/>
                  <a:pt x="3479421" y="4948490"/>
                </a:cubicBezTo>
                <a:cubicBezTo>
                  <a:pt x="3465659" y="4953076"/>
                  <a:pt x="3456484" y="4957662"/>
                  <a:pt x="3454190" y="4957662"/>
                </a:cubicBezTo>
                <a:cubicBezTo>
                  <a:pt x="3454190" y="4957662"/>
                  <a:pt x="3456484" y="4957662"/>
                  <a:pt x="3456484" y="4955369"/>
                </a:cubicBezTo>
                <a:cubicBezTo>
                  <a:pt x="3461072" y="4953076"/>
                  <a:pt x="3465659" y="4950783"/>
                  <a:pt x="3470246" y="4948490"/>
                </a:cubicBezTo>
                <a:cubicBezTo>
                  <a:pt x="3463366" y="4950783"/>
                  <a:pt x="3458778" y="4950783"/>
                  <a:pt x="3456484" y="4950783"/>
                </a:cubicBezTo>
                <a:cubicBezTo>
                  <a:pt x="3456484" y="4950783"/>
                  <a:pt x="3456484" y="4950783"/>
                  <a:pt x="3456484" y="4953076"/>
                </a:cubicBezTo>
                <a:cubicBezTo>
                  <a:pt x="3456484" y="4953076"/>
                  <a:pt x="3454190" y="4950783"/>
                  <a:pt x="3454190" y="4950783"/>
                </a:cubicBezTo>
                <a:cubicBezTo>
                  <a:pt x="3451898" y="4953076"/>
                  <a:pt x="3442723" y="4957662"/>
                  <a:pt x="3442723" y="4957662"/>
                </a:cubicBezTo>
                <a:cubicBezTo>
                  <a:pt x="3440429" y="4957662"/>
                  <a:pt x="3440429" y="4957662"/>
                  <a:pt x="3438136" y="4959955"/>
                </a:cubicBezTo>
                <a:cubicBezTo>
                  <a:pt x="3440429" y="4957662"/>
                  <a:pt x="3442723" y="4955369"/>
                  <a:pt x="3435842" y="4955369"/>
                </a:cubicBezTo>
                <a:cubicBezTo>
                  <a:pt x="3435842" y="4957662"/>
                  <a:pt x="3435842" y="4957662"/>
                  <a:pt x="3435842" y="4959955"/>
                </a:cubicBezTo>
                <a:cubicBezTo>
                  <a:pt x="3428961" y="4962248"/>
                  <a:pt x="3422080" y="4966834"/>
                  <a:pt x="3415199" y="4969127"/>
                </a:cubicBezTo>
                <a:cubicBezTo>
                  <a:pt x="3415199" y="4969127"/>
                  <a:pt x="3415199" y="4969127"/>
                  <a:pt x="3417493" y="4969127"/>
                </a:cubicBezTo>
                <a:cubicBezTo>
                  <a:pt x="3415199" y="4969127"/>
                  <a:pt x="3415199" y="4971420"/>
                  <a:pt x="3412906" y="4971420"/>
                </a:cubicBezTo>
                <a:cubicBezTo>
                  <a:pt x="3412906" y="4969127"/>
                  <a:pt x="3412906" y="4969127"/>
                  <a:pt x="3412906" y="4969127"/>
                </a:cubicBezTo>
                <a:cubicBezTo>
                  <a:pt x="3410612" y="4969127"/>
                  <a:pt x="3410612" y="4969127"/>
                  <a:pt x="3410612" y="4969127"/>
                </a:cubicBezTo>
                <a:cubicBezTo>
                  <a:pt x="3410612" y="4966834"/>
                  <a:pt x="3422080" y="4959955"/>
                  <a:pt x="3424374" y="4959955"/>
                </a:cubicBezTo>
                <a:cubicBezTo>
                  <a:pt x="3422080" y="4959955"/>
                  <a:pt x="3422080" y="4959955"/>
                  <a:pt x="3419786" y="4959955"/>
                </a:cubicBezTo>
                <a:cubicBezTo>
                  <a:pt x="3419786" y="4959955"/>
                  <a:pt x="3417493" y="4959955"/>
                  <a:pt x="3417493" y="4959955"/>
                </a:cubicBezTo>
                <a:cubicBezTo>
                  <a:pt x="3417493" y="4962248"/>
                  <a:pt x="3417493" y="4962248"/>
                  <a:pt x="3415199" y="4964541"/>
                </a:cubicBezTo>
                <a:cubicBezTo>
                  <a:pt x="3415199" y="4962248"/>
                  <a:pt x="3415199" y="4962248"/>
                  <a:pt x="3415199" y="4959955"/>
                </a:cubicBezTo>
                <a:cubicBezTo>
                  <a:pt x="3415199" y="4962248"/>
                  <a:pt x="3415199" y="4962248"/>
                  <a:pt x="3412906" y="4964541"/>
                </a:cubicBezTo>
                <a:cubicBezTo>
                  <a:pt x="3412906" y="4962248"/>
                  <a:pt x="3410612" y="4962248"/>
                  <a:pt x="3410612" y="4962248"/>
                </a:cubicBezTo>
                <a:cubicBezTo>
                  <a:pt x="3408318" y="4964541"/>
                  <a:pt x="3408318" y="4964541"/>
                  <a:pt x="3406024" y="4966834"/>
                </a:cubicBezTo>
                <a:cubicBezTo>
                  <a:pt x="3406024" y="4964541"/>
                  <a:pt x="3403732" y="4964541"/>
                  <a:pt x="3403732" y="4964541"/>
                </a:cubicBezTo>
                <a:cubicBezTo>
                  <a:pt x="3403732" y="4966834"/>
                  <a:pt x="3403732" y="4966834"/>
                  <a:pt x="3403732" y="4969127"/>
                </a:cubicBezTo>
                <a:cubicBezTo>
                  <a:pt x="3401438" y="4969127"/>
                  <a:pt x="3401438" y="4969127"/>
                  <a:pt x="3399144" y="4969127"/>
                </a:cubicBezTo>
                <a:cubicBezTo>
                  <a:pt x="3399144" y="4969127"/>
                  <a:pt x="3399144" y="4969127"/>
                  <a:pt x="3396850" y="4969127"/>
                </a:cubicBezTo>
                <a:cubicBezTo>
                  <a:pt x="3396850" y="4971420"/>
                  <a:pt x="3394557" y="4973714"/>
                  <a:pt x="3392263" y="4973714"/>
                </a:cubicBezTo>
                <a:cubicBezTo>
                  <a:pt x="3389970" y="4973714"/>
                  <a:pt x="3389970" y="4973714"/>
                  <a:pt x="3389970" y="4973714"/>
                </a:cubicBezTo>
                <a:cubicBezTo>
                  <a:pt x="3387676" y="4973714"/>
                  <a:pt x="3385382" y="4973714"/>
                  <a:pt x="3383089" y="4976007"/>
                </a:cubicBezTo>
                <a:cubicBezTo>
                  <a:pt x="3387676" y="4972567"/>
                  <a:pt x="3393983" y="4969127"/>
                  <a:pt x="3400291" y="4965687"/>
                </a:cubicBezTo>
                <a:lnTo>
                  <a:pt x="3410940" y="4959300"/>
                </a:lnTo>
                <a:lnTo>
                  <a:pt x="3419786" y="4955369"/>
                </a:lnTo>
                <a:cubicBezTo>
                  <a:pt x="3419786" y="4955369"/>
                  <a:pt x="3419786" y="4955369"/>
                  <a:pt x="3417493" y="4955369"/>
                </a:cubicBezTo>
                <a:lnTo>
                  <a:pt x="3410940" y="4959300"/>
                </a:lnTo>
                <a:lnTo>
                  <a:pt x="3357859" y="4982886"/>
                </a:lnTo>
                <a:cubicBezTo>
                  <a:pt x="3355566" y="4982886"/>
                  <a:pt x="3355566" y="4982886"/>
                  <a:pt x="3355566" y="4982886"/>
                </a:cubicBezTo>
                <a:cubicBezTo>
                  <a:pt x="3353272" y="4985179"/>
                  <a:pt x="3353272" y="4985179"/>
                  <a:pt x="3353272" y="4987472"/>
                </a:cubicBezTo>
                <a:cubicBezTo>
                  <a:pt x="3350978" y="4987472"/>
                  <a:pt x="3350978" y="4987472"/>
                  <a:pt x="3348684" y="4987472"/>
                </a:cubicBezTo>
                <a:cubicBezTo>
                  <a:pt x="3344098" y="4992058"/>
                  <a:pt x="3344098" y="4989765"/>
                  <a:pt x="3339510" y="4989765"/>
                </a:cubicBezTo>
                <a:cubicBezTo>
                  <a:pt x="3337217" y="4992058"/>
                  <a:pt x="3339510" y="4989765"/>
                  <a:pt x="3337217" y="4992058"/>
                </a:cubicBezTo>
                <a:cubicBezTo>
                  <a:pt x="3334923" y="4992058"/>
                  <a:pt x="3332629" y="4992058"/>
                  <a:pt x="3330336" y="4992058"/>
                </a:cubicBezTo>
                <a:cubicBezTo>
                  <a:pt x="3314280" y="5001230"/>
                  <a:pt x="3298224" y="5008109"/>
                  <a:pt x="3282170" y="5014989"/>
                </a:cubicBezTo>
                <a:cubicBezTo>
                  <a:pt x="3284463" y="5010403"/>
                  <a:pt x="3300518" y="5003523"/>
                  <a:pt x="3321161" y="4994351"/>
                </a:cubicBezTo>
                <a:cubicBezTo>
                  <a:pt x="3316574" y="4994351"/>
                  <a:pt x="3314280" y="4992058"/>
                  <a:pt x="3314280" y="4989765"/>
                </a:cubicBezTo>
                <a:cubicBezTo>
                  <a:pt x="3302812" y="4994351"/>
                  <a:pt x="3291344" y="5001230"/>
                  <a:pt x="3277582" y="5005816"/>
                </a:cubicBezTo>
                <a:cubicBezTo>
                  <a:pt x="3268408" y="5010403"/>
                  <a:pt x="3259233" y="5012696"/>
                  <a:pt x="3250058" y="5017282"/>
                </a:cubicBezTo>
                <a:cubicBezTo>
                  <a:pt x="3245472" y="5019575"/>
                  <a:pt x="3240884" y="5021869"/>
                  <a:pt x="3236297" y="5024162"/>
                </a:cubicBezTo>
                <a:cubicBezTo>
                  <a:pt x="3236297" y="5024162"/>
                  <a:pt x="3234004" y="5026455"/>
                  <a:pt x="3234004" y="5026455"/>
                </a:cubicBezTo>
                <a:cubicBezTo>
                  <a:pt x="3234004" y="5026455"/>
                  <a:pt x="3234004" y="5026455"/>
                  <a:pt x="3231710" y="5026455"/>
                </a:cubicBezTo>
                <a:cubicBezTo>
                  <a:pt x="3229416" y="5028748"/>
                  <a:pt x="3227123" y="5028748"/>
                  <a:pt x="3227123" y="5028748"/>
                </a:cubicBezTo>
                <a:cubicBezTo>
                  <a:pt x="3224829" y="5028748"/>
                  <a:pt x="3224829" y="5028748"/>
                  <a:pt x="3224829" y="5031041"/>
                </a:cubicBezTo>
                <a:cubicBezTo>
                  <a:pt x="3222535" y="5031041"/>
                  <a:pt x="3224829" y="5031041"/>
                  <a:pt x="3220242" y="5033334"/>
                </a:cubicBezTo>
                <a:cubicBezTo>
                  <a:pt x="3220242" y="5033334"/>
                  <a:pt x="3220242" y="5033334"/>
                  <a:pt x="3217948" y="5033334"/>
                </a:cubicBezTo>
                <a:cubicBezTo>
                  <a:pt x="3215654" y="5033334"/>
                  <a:pt x="3215654" y="5035627"/>
                  <a:pt x="3213361" y="5037920"/>
                </a:cubicBezTo>
                <a:cubicBezTo>
                  <a:pt x="3213361" y="5035627"/>
                  <a:pt x="3213361" y="5035627"/>
                  <a:pt x="3213361" y="5035627"/>
                </a:cubicBezTo>
                <a:cubicBezTo>
                  <a:pt x="3211067" y="5035627"/>
                  <a:pt x="3211067" y="5035627"/>
                  <a:pt x="3208773" y="5035627"/>
                </a:cubicBezTo>
                <a:cubicBezTo>
                  <a:pt x="3208773" y="5037920"/>
                  <a:pt x="3206480" y="5037920"/>
                  <a:pt x="3204186" y="5037920"/>
                </a:cubicBezTo>
                <a:cubicBezTo>
                  <a:pt x="3204186" y="5037920"/>
                  <a:pt x="3204186" y="5040213"/>
                  <a:pt x="3204186" y="5040213"/>
                </a:cubicBezTo>
                <a:cubicBezTo>
                  <a:pt x="3201892" y="5042506"/>
                  <a:pt x="3201892" y="5047093"/>
                  <a:pt x="3199599" y="5049386"/>
                </a:cubicBezTo>
                <a:cubicBezTo>
                  <a:pt x="3197306" y="5049386"/>
                  <a:pt x="3197306" y="5049386"/>
                  <a:pt x="3197306" y="5047093"/>
                </a:cubicBezTo>
                <a:cubicBezTo>
                  <a:pt x="3195012" y="5049386"/>
                  <a:pt x="3195012" y="5049386"/>
                  <a:pt x="3192718" y="5049386"/>
                </a:cubicBezTo>
                <a:cubicBezTo>
                  <a:pt x="3192718" y="5047093"/>
                  <a:pt x="3192718" y="5049386"/>
                  <a:pt x="3188130" y="5047093"/>
                </a:cubicBezTo>
                <a:cubicBezTo>
                  <a:pt x="3192718" y="5044800"/>
                  <a:pt x="3190424" y="5047093"/>
                  <a:pt x="3190424" y="5044800"/>
                </a:cubicBezTo>
                <a:cubicBezTo>
                  <a:pt x="3185838" y="5047093"/>
                  <a:pt x="3181250" y="5049386"/>
                  <a:pt x="3176663" y="5051679"/>
                </a:cubicBezTo>
                <a:cubicBezTo>
                  <a:pt x="3176663" y="5051679"/>
                  <a:pt x="3176663" y="5053972"/>
                  <a:pt x="3174369" y="5056265"/>
                </a:cubicBezTo>
                <a:cubicBezTo>
                  <a:pt x="3174369" y="5056265"/>
                  <a:pt x="3172076" y="5058558"/>
                  <a:pt x="3169782" y="5058558"/>
                </a:cubicBezTo>
                <a:cubicBezTo>
                  <a:pt x="3169782" y="5058558"/>
                  <a:pt x="3169782" y="5058558"/>
                  <a:pt x="3169782" y="5056265"/>
                </a:cubicBezTo>
                <a:cubicBezTo>
                  <a:pt x="3169782" y="5056265"/>
                  <a:pt x="3172076" y="5053972"/>
                  <a:pt x="3172076" y="5053972"/>
                </a:cubicBezTo>
                <a:cubicBezTo>
                  <a:pt x="3174369" y="5053972"/>
                  <a:pt x="3174369" y="5053972"/>
                  <a:pt x="3174369" y="5053972"/>
                </a:cubicBezTo>
                <a:cubicBezTo>
                  <a:pt x="3174369" y="5053972"/>
                  <a:pt x="3174369" y="5053972"/>
                  <a:pt x="3174369" y="5051679"/>
                </a:cubicBezTo>
                <a:cubicBezTo>
                  <a:pt x="3174369" y="5053972"/>
                  <a:pt x="3174369" y="5053972"/>
                  <a:pt x="3172076" y="5053972"/>
                </a:cubicBezTo>
                <a:cubicBezTo>
                  <a:pt x="3172076" y="5053972"/>
                  <a:pt x="3172076" y="5053972"/>
                  <a:pt x="3169782" y="5053972"/>
                </a:cubicBezTo>
                <a:cubicBezTo>
                  <a:pt x="3167488" y="5056265"/>
                  <a:pt x="3167488" y="5056265"/>
                  <a:pt x="3167488" y="5056265"/>
                </a:cubicBezTo>
                <a:cubicBezTo>
                  <a:pt x="3167488" y="5056265"/>
                  <a:pt x="3165195" y="5056265"/>
                  <a:pt x="3165195" y="5056265"/>
                </a:cubicBezTo>
                <a:cubicBezTo>
                  <a:pt x="3162901" y="5056265"/>
                  <a:pt x="3162901" y="5058558"/>
                  <a:pt x="3162901" y="5058558"/>
                </a:cubicBezTo>
                <a:cubicBezTo>
                  <a:pt x="3160607" y="5058558"/>
                  <a:pt x="3160607" y="5058558"/>
                  <a:pt x="3160607" y="5058558"/>
                </a:cubicBezTo>
                <a:cubicBezTo>
                  <a:pt x="3158314" y="5058558"/>
                  <a:pt x="3158314" y="5060851"/>
                  <a:pt x="3156020" y="5060851"/>
                </a:cubicBezTo>
                <a:cubicBezTo>
                  <a:pt x="3156020" y="5060851"/>
                  <a:pt x="3153726" y="5060851"/>
                  <a:pt x="3153726" y="5060851"/>
                </a:cubicBezTo>
                <a:cubicBezTo>
                  <a:pt x="3151433" y="5063144"/>
                  <a:pt x="3146846" y="5065437"/>
                  <a:pt x="3144552" y="5065437"/>
                </a:cubicBezTo>
                <a:cubicBezTo>
                  <a:pt x="3144552" y="5067730"/>
                  <a:pt x="3142258" y="5067730"/>
                  <a:pt x="3142258" y="5067730"/>
                </a:cubicBezTo>
                <a:cubicBezTo>
                  <a:pt x="3133084" y="5070023"/>
                  <a:pt x="3126203" y="5074609"/>
                  <a:pt x="3117029" y="5079196"/>
                </a:cubicBezTo>
                <a:cubicBezTo>
                  <a:pt x="3114735" y="5079196"/>
                  <a:pt x="3114735" y="5079196"/>
                  <a:pt x="3112441" y="5079196"/>
                </a:cubicBezTo>
                <a:cubicBezTo>
                  <a:pt x="3112441" y="5081489"/>
                  <a:pt x="3112441" y="5081489"/>
                  <a:pt x="3110148" y="5081489"/>
                </a:cubicBezTo>
                <a:cubicBezTo>
                  <a:pt x="3107854" y="5083782"/>
                  <a:pt x="3107854" y="5086075"/>
                  <a:pt x="3107854" y="5086075"/>
                </a:cubicBezTo>
                <a:cubicBezTo>
                  <a:pt x="3107854" y="5086075"/>
                  <a:pt x="3105560" y="5086075"/>
                  <a:pt x="3105560" y="5086075"/>
                </a:cubicBezTo>
                <a:cubicBezTo>
                  <a:pt x="3105560" y="5086075"/>
                  <a:pt x="3103267" y="5086075"/>
                  <a:pt x="3103267" y="5086075"/>
                </a:cubicBezTo>
                <a:cubicBezTo>
                  <a:pt x="3105560" y="5086075"/>
                  <a:pt x="3107854" y="5083782"/>
                  <a:pt x="3107854" y="5083782"/>
                </a:cubicBezTo>
                <a:cubicBezTo>
                  <a:pt x="3100973" y="5086075"/>
                  <a:pt x="3100973" y="5086075"/>
                  <a:pt x="3091798" y="5088368"/>
                </a:cubicBezTo>
                <a:cubicBezTo>
                  <a:pt x="3096386" y="5090661"/>
                  <a:pt x="3098679" y="5088368"/>
                  <a:pt x="3103267" y="5088368"/>
                </a:cubicBezTo>
                <a:cubicBezTo>
                  <a:pt x="3096386" y="5095247"/>
                  <a:pt x="3089506" y="5095247"/>
                  <a:pt x="3078038" y="5099833"/>
                </a:cubicBezTo>
                <a:cubicBezTo>
                  <a:pt x="3078038" y="5099833"/>
                  <a:pt x="3075744" y="5102126"/>
                  <a:pt x="3075744" y="5102126"/>
                </a:cubicBezTo>
                <a:lnTo>
                  <a:pt x="3080330" y="5102126"/>
                </a:lnTo>
                <a:cubicBezTo>
                  <a:pt x="3075744" y="5106713"/>
                  <a:pt x="3009229" y="5136523"/>
                  <a:pt x="2970237" y="5154868"/>
                </a:cubicBezTo>
                <a:cubicBezTo>
                  <a:pt x="2967944" y="5157161"/>
                  <a:pt x="2965650" y="5159454"/>
                  <a:pt x="2963356" y="5161747"/>
                </a:cubicBezTo>
                <a:cubicBezTo>
                  <a:pt x="2965650" y="5159454"/>
                  <a:pt x="2970237" y="5159454"/>
                  <a:pt x="2972530" y="5157161"/>
                </a:cubicBezTo>
                <a:cubicBezTo>
                  <a:pt x="2972530" y="5157161"/>
                  <a:pt x="2972530" y="5159454"/>
                  <a:pt x="2972530" y="5159454"/>
                </a:cubicBezTo>
                <a:cubicBezTo>
                  <a:pt x="2970237" y="5161747"/>
                  <a:pt x="2967944" y="5164040"/>
                  <a:pt x="2965650" y="5166333"/>
                </a:cubicBezTo>
                <a:cubicBezTo>
                  <a:pt x="2963356" y="5168626"/>
                  <a:pt x="2958769" y="5170919"/>
                  <a:pt x="2956475" y="5173212"/>
                </a:cubicBezTo>
                <a:cubicBezTo>
                  <a:pt x="2954182" y="5173212"/>
                  <a:pt x="2954182" y="5173212"/>
                  <a:pt x="2951888" y="5170919"/>
                </a:cubicBezTo>
                <a:cubicBezTo>
                  <a:pt x="2940420" y="5180091"/>
                  <a:pt x="2928952" y="5186971"/>
                  <a:pt x="2919778" y="5196144"/>
                </a:cubicBezTo>
                <a:cubicBezTo>
                  <a:pt x="2912897" y="5196144"/>
                  <a:pt x="2919778" y="5191557"/>
                  <a:pt x="2919778" y="5189264"/>
                </a:cubicBezTo>
                <a:cubicBezTo>
                  <a:pt x="2915190" y="5191557"/>
                  <a:pt x="2912897" y="5193850"/>
                  <a:pt x="2910603" y="5196144"/>
                </a:cubicBezTo>
                <a:cubicBezTo>
                  <a:pt x="2910603" y="5196144"/>
                  <a:pt x="2910603" y="5196144"/>
                  <a:pt x="2908309" y="5196144"/>
                </a:cubicBezTo>
                <a:cubicBezTo>
                  <a:pt x="2910603" y="5193850"/>
                  <a:pt x="2910603" y="5191557"/>
                  <a:pt x="2912897" y="5189264"/>
                </a:cubicBezTo>
                <a:cubicBezTo>
                  <a:pt x="2901428" y="5191557"/>
                  <a:pt x="2906016" y="5189264"/>
                  <a:pt x="2906016" y="5186971"/>
                </a:cubicBezTo>
                <a:cubicBezTo>
                  <a:pt x="2906016" y="5186971"/>
                  <a:pt x="2903722" y="5186971"/>
                  <a:pt x="2903722" y="5186971"/>
                </a:cubicBezTo>
                <a:cubicBezTo>
                  <a:pt x="2903722" y="5189264"/>
                  <a:pt x="2901428" y="5189264"/>
                  <a:pt x="2901428" y="5191557"/>
                </a:cubicBezTo>
                <a:cubicBezTo>
                  <a:pt x="2896841" y="5191557"/>
                  <a:pt x="2894547" y="5193850"/>
                  <a:pt x="2892254" y="5193850"/>
                </a:cubicBezTo>
                <a:cubicBezTo>
                  <a:pt x="2828032" y="5225954"/>
                  <a:pt x="2743169" y="5267229"/>
                  <a:pt x="2692709" y="5287867"/>
                </a:cubicBezTo>
                <a:cubicBezTo>
                  <a:pt x="2662892" y="5299333"/>
                  <a:pt x="2642249" y="5315384"/>
                  <a:pt x="2623900" y="5319970"/>
                </a:cubicBezTo>
                <a:cubicBezTo>
                  <a:pt x="2626194" y="5317677"/>
                  <a:pt x="2626194" y="5317677"/>
                  <a:pt x="2626194" y="5317677"/>
                </a:cubicBezTo>
                <a:cubicBezTo>
                  <a:pt x="2628487" y="5315384"/>
                  <a:pt x="2628487" y="5315384"/>
                  <a:pt x="2630781" y="5315384"/>
                </a:cubicBezTo>
                <a:cubicBezTo>
                  <a:pt x="2626194" y="5315384"/>
                  <a:pt x="2621606" y="5317677"/>
                  <a:pt x="2619313" y="5319970"/>
                </a:cubicBezTo>
                <a:lnTo>
                  <a:pt x="2623900" y="5319970"/>
                </a:lnTo>
                <a:cubicBezTo>
                  <a:pt x="2612432" y="5324556"/>
                  <a:pt x="2600964" y="5329143"/>
                  <a:pt x="2591790" y="5336022"/>
                </a:cubicBezTo>
                <a:cubicBezTo>
                  <a:pt x="2591790" y="5336022"/>
                  <a:pt x="2591790" y="5333729"/>
                  <a:pt x="2591790" y="5333729"/>
                </a:cubicBezTo>
                <a:cubicBezTo>
                  <a:pt x="2594083" y="5331436"/>
                  <a:pt x="2598671" y="5331436"/>
                  <a:pt x="2603258" y="5329143"/>
                </a:cubicBezTo>
                <a:cubicBezTo>
                  <a:pt x="2603258" y="5329143"/>
                  <a:pt x="2603258" y="5326849"/>
                  <a:pt x="2603258" y="5326849"/>
                </a:cubicBezTo>
                <a:lnTo>
                  <a:pt x="2582615" y="5338315"/>
                </a:lnTo>
                <a:lnTo>
                  <a:pt x="2576594" y="5340322"/>
                </a:lnTo>
                <a:lnTo>
                  <a:pt x="2580321" y="5338315"/>
                </a:lnTo>
                <a:cubicBezTo>
                  <a:pt x="2580321" y="5340608"/>
                  <a:pt x="2578028" y="5340608"/>
                  <a:pt x="2575734" y="5340608"/>
                </a:cubicBezTo>
                <a:lnTo>
                  <a:pt x="2576594" y="5340322"/>
                </a:lnTo>
                <a:lnTo>
                  <a:pt x="2550505" y="5354366"/>
                </a:lnTo>
                <a:cubicBezTo>
                  <a:pt x="2538463" y="5354366"/>
                  <a:pt x="2470228" y="5392991"/>
                  <a:pt x="2447211" y="5405719"/>
                </a:cubicBezTo>
                <a:lnTo>
                  <a:pt x="2443311" y="5407830"/>
                </a:lnTo>
                <a:lnTo>
                  <a:pt x="2424929" y="5415706"/>
                </a:lnTo>
                <a:cubicBezTo>
                  <a:pt x="2417474" y="5420293"/>
                  <a:pt x="2409447" y="5425452"/>
                  <a:pt x="2401419" y="5427745"/>
                </a:cubicBezTo>
                <a:cubicBezTo>
                  <a:pt x="2403712" y="5425452"/>
                  <a:pt x="2406006" y="5425452"/>
                  <a:pt x="2408300" y="5423159"/>
                </a:cubicBezTo>
                <a:cubicBezTo>
                  <a:pt x="2396832" y="5425452"/>
                  <a:pt x="2389951" y="5432331"/>
                  <a:pt x="2380777" y="5432331"/>
                </a:cubicBezTo>
                <a:cubicBezTo>
                  <a:pt x="2383070" y="5432331"/>
                  <a:pt x="2385364" y="5430038"/>
                  <a:pt x="2387658" y="5430038"/>
                </a:cubicBezTo>
                <a:cubicBezTo>
                  <a:pt x="2389951" y="5430038"/>
                  <a:pt x="2389951" y="5430038"/>
                  <a:pt x="2389951" y="5427745"/>
                </a:cubicBezTo>
                <a:cubicBezTo>
                  <a:pt x="2387658" y="5427745"/>
                  <a:pt x="2383070" y="5430038"/>
                  <a:pt x="2380777" y="5432331"/>
                </a:cubicBezTo>
                <a:cubicBezTo>
                  <a:pt x="2376189" y="5436918"/>
                  <a:pt x="2362427" y="5446090"/>
                  <a:pt x="2350959" y="5452970"/>
                </a:cubicBezTo>
                <a:cubicBezTo>
                  <a:pt x="2350959" y="5452970"/>
                  <a:pt x="2353253" y="5452970"/>
                  <a:pt x="2353253" y="5452970"/>
                </a:cubicBezTo>
                <a:cubicBezTo>
                  <a:pt x="2350959" y="5452970"/>
                  <a:pt x="2350959" y="5452970"/>
                  <a:pt x="2350959" y="5455263"/>
                </a:cubicBezTo>
                <a:cubicBezTo>
                  <a:pt x="2346372" y="5455263"/>
                  <a:pt x="2346372" y="5457556"/>
                  <a:pt x="2344079" y="5457556"/>
                </a:cubicBezTo>
                <a:cubicBezTo>
                  <a:pt x="2341785" y="5457556"/>
                  <a:pt x="2339492" y="5462142"/>
                  <a:pt x="2334904" y="5464435"/>
                </a:cubicBezTo>
                <a:cubicBezTo>
                  <a:pt x="2337198" y="5462142"/>
                  <a:pt x="2339492" y="5462142"/>
                  <a:pt x="2339492" y="5462142"/>
                </a:cubicBezTo>
                <a:cubicBezTo>
                  <a:pt x="2339492" y="5462142"/>
                  <a:pt x="2339492" y="5462142"/>
                  <a:pt x="2339492" y="5464435"/>
                </a:cubicBezTo>
                <a:cubicBezTo>
                  <a:pt x="2339492" y="5464435"/>
                  <a:pt x="2337198" y="5464435"/>
                  <a:pt x="2337198" y="5464435"/>
                </a:cubicBezTo>
                <a:cubicBezTo>
                  <a:pt x="2334904" y="5464435"/>
                  <a:pt x="2332611" y="5466728"/>
                  <a:pt x="2332611" y="5466728"/>
                </a:cubicBezTo>
                <a:cubicBezTo>
                  <a:pt x="2330317" y="5466728"/>
                  <a:pt x="2328023" y="5469021"/>
                  <a:pt x="2325730" y="5469021"/>
                </a:cubicBezTo>
                <a:cubicBezTo>
                  <a:pt x="2325730" y="5469021"/>
                  <a:pt x="2325730" y="5471315"/>
                  <a:pt x="2325730" y="5471315"/>
                </a:cubicBezTo>
                <a:cubicBezTo>
                  <a:pt x="2325730" y="5471315"/>
                  <a:pt x="2328023" y="5471315"/>
                  <a:pt x="2330317" y="5471315"/>
                </a:cubicBezTo>
                <a:cubicBezTo>
                  <a:pt x="2328023" y="5471315"/>
                  <a:pt x="2323436" y="5473608"/>
                  <a:pt x="2321142" y="5473608"/>
                </a:cubicBezTo>
                <a:cubicBezTo>
                  <a:pt x="2318849" y="5478194"/>
                  <a:pt x="2311970" y="5480487"/>
                  <a:pt x="2311970" y="5480487"/>
                </a:cubicBezTo>
                <a:cubicBezTo>
                  <a:pt x="2311970" y="5482780"/>
                  <a:pt x="2309677" y="5482780"/>
                  <a:pt x="2307383" y="5485073"/>
                </a:cubicBezTo>
                <a:cubicBezTo>
                  <a:pt x="2305088" y="5487366"/>
                  <a:pt x="2302796" y="5489659"/>
                  <a:pt x="2300502" y="5491952"/>
                </a:cubicBezTo>
                <a:cubicBezTo>
                  <a:pt x="2298209" y="5491952"/>
                  <a:pt x="2298209" y="5491952"/>
                  <a:pt x="2295915" y="5491952"/>
                </a:cubicBezTo>
                <a:cubicBezTo>
                  <a:pt x="2295915" y="5494245"/>
                  <a:pt x="2295915" y="5491952"/>
                  <a:pt x="2295915" y="5494245"/>
                </a:cubicBezTo>
                <a:cubicBezTo>
                  <a:pt x="2293620" y="5494245"/>
                  <a:pt x="2291328" y="5496538"/>
                  <a:pt x="2291328" y="5496538"/>
                </a:cubicBezTo>
                <a:cubicBezTo>
                  <a:pt x="2293620" y="5496538"/>
                  <a:pt x="2293620" y="5496538"/>
                  <a:pt x="2293620" y="5496538"/>
                </a:cubicBezTo>
                <a:cubicBezTo>
                  <a:pt x="2289034" y="5498831"/>
                  <a:pt x="2284445" y="5503417"/>
                  <a:pt x="2279859" y="5505711"/>
                </a:cubicBezTo>
                <a:cubicBezTo>
                  <a:pt x="2282152" y="5503417"/>
                  <a:pt x="2286739" y="5503417"/>
                  <a:pt x="2291328" y="5501124"/>
                </a:cubicBezTo>
                <a:cubicBezTo>
                  <a:pt x="2291328" y="5501124"/>
                  <a:pt x="2291328" y="5503417"/>
                  <a:pt x="2291328" y="5503417"/>
                </a:cubicBezTo>
                <a:cubicBezTo>
                  <a:pt x="2289034" y="5503417"/>
                  <a:pt x="2286739" y="5503417"/>
                  <a:pt x="2286739" y="5505711"/>
                </a:cubicBezTo>
                <a:cubicBezTo>
                  <a:pt x="2286739" y="5505711"/>
                  <a:pt x="2289034" y="5505711"/>
                  <a:pt x="2289034" y="5505711"/>
                </a:cubicBezTo>
                <a:cubicBezTo>
                  <a:pt x="2275272" y="5508004"/>
                  <a:pt x="2256922" y="5521762"/>
                  <a:pt x="2247748" y="5533227"/>
                </a:cubicBezTo>
                <a:cubicBezTo>
                  <a:pt x="2247748" y="5530934"/>
                  <a:pt x="2247748" y="5530934"/>
                  <a:pt x="2247748" y="5528641"/>
                </a:cubicBezTo>
                <a:cubicBezTo>
                  <a:pt x="2245454" y="5528641"/>
                  <a:pt x="2245454" y="5528641"/>
                  <a:pt x="2245454" y="5528641"/>
                </a:cubicBezTo>
                <a:cubicBezTo>
                  <a:pt x="2245454" y="5530934"/>
                  <a:pt x="2245454" y="5530934"/>
                  <a:pt x="2243161" y="5533227"/>
                </a:cubicBezTo>
                <a:cubicBezTo>
                  <a:pt x="2243161" y="5530934"/>
                  <a:pt x="2240867" y="5530934"/>
                  <a:pt x="2238574" y="5530934"/>
                </a:cubicBezTo>
                <a:cubicBezTo>
                  <a:pt x="2231693" y="5535520"/>
                  <a:pt x="2231693" y="5535520"/>
                  <a:pt x="2224812" y="5540107"/>
                </a:cubicBezTo>
                <a:cubicBezTo>
                  <a:pt x="2220225" y="5537814"/>
                  <a:pt x="2213345" y="5540107"/>
                  <a:pt x="2208757" y="5540107"/>
                </a:cubicBezTo>
                <a:cubicBezTo>
                  <a:pt x="2185821" y="5551573"/>
                  <a:pt x="2172059" y="5563038"/>
                  <a:pt x="2156004" y="5565331"/>
                </a:cubicBezTo>
                <a:cubicBezTo>
                  <a:pt x="2158298" y="5565331"/>
                  <a:pt x="2158298" y="5565331"/>
                  <a:pt x="2160592" y="5563038"/>
                </a:cubicBezTo>
                <a:cubicBezTo>
                  <a:pt x="2160592" y="5563038"/>
                  <a:pt x="2158298" y="5560745"/>
                  <a:pt x="2158298" y="5560745"/>
                </a:cubicBezTo>
                <a:cubicBezTo>
                  <a:pt x="2153710" y="5565331"/>
                  <a:pt x="2153710" y="5563038"/>
                  <a:pt x="2146829" y="5567624"/>
                </a:cubicBezTo>
                <a:cubicBezTo>
                  <a:pt x="2146829" y="5567624"/>
                  <a:pt x="2146829" y="5569917"/>
                  <a:pt x="2144536" y="5569917"/>
                </a:cubicBezTo>
                <a:cubicBezTo>
                  <a:pt x="2143389" y="5569917"/>
                  <a:pt x="2143389" y="5569917"/>
                  <a:pt x="2143102" y="5569917"/>
                </a:cubicBezTo>
                <a:lnTo>
                  <a:pt x="2141669" y="5569917"/>
                </a:lnTo>
                <a:lnTo>
                  <a:pt x="2144536" y="5567624"/>
                </a:lnTo>
                <a:cubicBezTo>
                  <a:pt x="2144536" y="5567624"/>
                  <a:pt x="2142242" y="5567624"/>
                  <a:pt x="2142242" y="5567624"/>
                </a:cubicBezTo>
                <a:cubicBezTo>
                  <a:pt x="2137655" y="5567624"/>
                  <a:pt x="2133068" y="5569917"/>
                  <a:pt x="2128479" y="5569917"/>
                </a:cubicBezTo>
                <a:cubicBezTo>
                  <a:pt x="2130774" y="5567624"/>
                  <a:pt x="2135361" y="5563038"/>
                  <a:pt x="2139948" y="5560745"/>
                </a:cubicBezTo>
                <a:cubicBezTo>
                  <a:pt x="2135361" y="5560745"/>
                  <a:pt x="2135361" y="5563038"/>
                  <a:pt x="2135361" y="5560745"/>
                </a:cubicBezTo>
                <a:cubicBezTo>
                  <a:pt x="2139948" y="5558452"/>
                  <a:pt x="2144536" y="5556159"/>
                  <a:pt x="2146829" y="5556159"/>
                </a:cubicBezTo>
                <a:cubicBezTo>
                  <a:pt x="2149123" y="5553866"/>
                  <a:pt x="2149123" y="5551573"/>
                  <a:pt x="2151417" y="5551573"/>
                </a:cubicBezTo>
                <a:cubicBezTo>
                  <a:pt x="2146829" y="5553866"/>
                  <a:pt x="2144536" y="5553866"/>
                  <a:pt x="2139948" y="5556159"/>
                </a:cubicBezTo>
                <a:cubicBezTo>
                  <a:pt x="2139948" y="5556159"/>
                  <a:pt x="2137655" y="5556159"/>
                  <a:pt x="2137655" y="5558452"/>
                </a:cubicBezTo>
                <a:cubicBezTo>
                  <a:pt x="2137655" y="5556159"/>
                  <a:pt x="2137655" y="5556159"/>
                  <a:pt x="2137655" y="5556159"/>
                </a:cubicBezTo>
                <a:cubicBezTo>
                  <a:pt x="2137655" y="5556159"/>
                  <a:pt x="2139948" y="5553866"/>
                  <a:pt x="2142242" y="5553866"/>
                </a:cubicBezTo>
                <a:cubicBezTo>
                  <a:pt x="2146829" y="5551573"/>
                  <a:pt x="2151417" y="5549280"/>
                  <a:pt x="2153710" y="5544694"/>
                </a:cubicBezTo>
                <a:cubicBezTo>
                  <a:pt x="2149123" y="5549280"/>
                  <a:pt x="2142242" y="5551573"/>
                  <a:pt x="2137655" y="5553866"/>
                </a:cubicBezTo>
                <a:cubicBezTo>
                  <a:pt x="2135361" y="5553866"/>
                  <a:pt x="2137655" y="5553866"/>
                  <a:pt x="2135361" y="5551573"/>
                </a:cubicBezTo>
                <a:cubicBezTo>
                  <a:pt x="2139948" y="5549280"/>
                  <a:pt x="2144536" y="5546987"/>
                  <a:pt x="2149123" y="5542400"/>
                </a:cubicBezTo>
                <a:cubicBezTo>
                  <a:pt x="2149123" y="5542400"/>
                  <a:pt x="2149123" y="5542400"/>
                  <a:pt x="2146829" y="5542400"/>
                </a:cubicBezTo>
                <a:cubicBezTo>
                  <a:pt x="2146829" y="5544694"/>
                  <a:pt x="2144536" y="5544694"/>
                  <a:pt x="2139948" y="5546987"/>
                </a:cubicBezTo>
                <a:cubicBezTo>
                  <a:pt x="2137655" y="5549280"/>
                  <a:pt x="2135361" y="5551573"/>
                  <a:pt x="2130774" y="5551573"/>
                </a:cubicBezTo>
                <a:cubicBezTo>
                  <a:pt x="2130774" y="5551573"/>
                  <a:pt x="2130774" y="5553866"/>
                  <a:pt x="2130774" y="5553866"/>
                </a:cubicBezTo>
                <a:cubicBezTo>
                  <a:pt x="2130774" y="5553866"/>
                  <a:pt x="2133068" y="5553866"/>
                  <a:pt x="2133068" y="5553866"/>
                </a:cubicBezTo>
                <a:cubicBezTo>
                  <a:pt x="2130774" y="5553866"/>
                  <a:pt x="2128479" y="5553866"/>
                  <a:pt x="2126187" y="5556159"/>
                </a:cubicBezTo>
                <a:cubicBezTo>
                  <a:pt x="2121600" y="5556159"/>
                  <a:pt x="2119306" y="5558452"/>
                  <a:pt x="2117012" y="5560745"/>
                </a:cubicBezTo>
                <a:cubicBezTo>
                  <a:pt x="2117012" y="5560745"/>
                  <a:pt x="2117012" y="5560745"/>
                  <a:pt x="2117012" y="5563038"/>
                </a:cubicBezTo>
                <a:cubicBezTo>
                  <a:pt x="2117012" y="5563038"/>
                  <a:pt x="2117012" y="5563038"/>
                  <a:pt x="2119306" y="5560745"/>
                </a:cubicBezTo>
                <a:cubicBezTo>
                  <a:pt x="2119306" y="5563038"/>
                  <a:pt x="2119306" y="5563038"/>
                  <a:pt x="2119306" y="5563038"/>
                </a:cubicBezTo>
                <a:cubicBezTo>
                  <a:pt x="2105545" y="5565331"/>
                  <a:pt x="2075728" y="5572210"/>
                  <a:pt x="2059671" y="5583676"/>
                </a:cubicBezTo>
                <a:cubicBezTo>
                  <a:pt x="2057379" y="5585969"/>
                  <a:pt x="2059671" y="5588262"/>
                  <a:pt x="2059671" y="5588262"/>
                </a:cubicBezTo>
                <a:cubicBezTo>
                  <a:pt x="2055084" y="5590555"/>
                  <a:pt x="2048204" y="5592848"/>
                  <a:pt x="2036736" y="5597434"/>
                </a:cubicBezTo>
                <a:cubicBezTo>
                  <a:pt x="2039031" y="5597434"/>
                  <a:pt x="2039031" y="5599727"/>
                  <a:pt x="2039031" y="5599727"/>
                </a:cubicBezTo>
                <a:cubicBezTo>
                  <a:pt x="2036736" y="5599727"/>
                  <a:pt x="2034441" y="5602020"/>
                  <a:pt x="2034441" y="5602020"/>
                </a:cubicBezTo>
                <a:cubicBezTo>
                  <a:pt x="2032148" y="5599727"/>
                  <a:pt x="2032148" y="5597434"/>
                  <a:pt x="2027561" y="5599727"/>
                </a:cubicBezTo>
                <a:cubicBezTo>
                  <a:pt x="2027561" y="5597434"/>
                  <a:pt x="2025268" y="5595141"/>
                  <a:pt x="2025268" y="5595141"/>
                </a:cubicBezTo>
                <a:cubicBezTo>
                  <a:pt x="2022973" y="5595141"/>
                  <a:pt x="2020680" y="5595141"/>
                  <a:pt x="2018387" y="5595141"/>
                </a:cubicBezTo>
                <a:cubicBezTo>
                  <a:pt x="2020680" y="5592848"/>
                  <a:pt x="2022973" y="5592848"/>
                  <a:pt x="2025268" y="5592848"/>
                </a:cubicBezTo>
                <a:cubicBezTo>
                  <a:pt x="2025268" y="5592848"/>
                  <a:pt x="2027561" y="5590555"/>
                  <a:pt x="2027561" y="5590555"/>
                </a:cubicBezTo>
                <a:cubicBezTo>
                  <a:pt x="2022973" y="5585969"/>
                  <a:pt x="2020680" y="5585969"/>
                  <a:pt x="2011506" y="5585969"/>
                </a:cubicBezTo>
                <a:cubicBezTo>
                  <a:pt x="2016092" y="5583676"/>
                  <a:pt x="2022973" y="5583676"/>
                  <a:pt x="2025268" y="5579090"/>
                </a:cubicBezTo>
                <a:cubicBezTo>
                  <a:pt x="2027561" y="5576797"/>
                  <a:pt x="2027561" y="5574503"/>
                  <a:pt x="2022973" y="5576797"/>
                </a:cubicBezTo>
                <a:cubicBezTo>
                  <a:pt x="2022973" y="5574503"/>
                  <a:pt x="2025268" y="5572210"/>
                  <a:pt x="2027561" y="5572210"/>
                </a:cubicBezTo>
                <a:cubicBezTo>
                  <a:pt x="2025268" y="5569917"/>
                  <a:pt x="2022973" y="5569917"/>
                  <a:pt x="2018387" y="5569917"/>
                </a:cubicBezTo>
                <a:cubicBezTo>
                  <a:pt x="2020680" y="5569917"/>
                  <a:pt x="2022973" y="5567624"/>
                  <a:pt x="2022973" y="5567624"/>
                </a:cubicBezTo>
                <a:cubicBezTo>
                  <a:pt x="2018387" y="5565331"/>
                  <a:pt x="2025268" y="5558452"/>
                  <a:pt x="2029853" y="5556159"/>
                </a:cubicBezTo>
                <a:cubicBezTo>
                  <a:pt x="2025268" y="5556159"/>
                  <a:pt x="2020680" y="5556159"/>
                  <a:pt x="2018387" y="5556159"/>
                </a:cubicBezTo>
                <a:cubicBezTo>
                  <a:pt x="2022973" y="5553866"/>
                  <a:pt x="2022973" y="5553866"/>
                  <a:pt x="2027561" y="5551573"/>
                </a:cubicBezTo>
                <a:cubicBezTo>
                  <a:pt x="2022973" y="5551573"/>
                  <a:pt x="2022973" y="5551573"/>
                  <a:pt x="2022973" y="5549280"/>
                </a:cubicBezTo>
                <a:cubicBezTo>
                  <a:pt x="2022973" y="5549280"/>
                  <a:pt x="2022973" y="5549280"/>
                  <a:pt x="2020680" y="5549280"/>
                </a:cubicBezTo>
                <a:cubicBezTo>
                  <a:pt x="2020680" y="5546987"/>
                  <a:pt x="2013799" y="5549280"/>
                  <a:pt x="2004625" y="5551573"/>
                </a:cubicBezTo>
                <a:cubicBezTo>
                  <a:pt x="2006918" y="5549280"/>
                  <a:pt x="2006918" y="5549280"/>
                  <a:pt x="2009212" y="5546987"/>
                </a:cubicBezTo>
                <a:cubicBezTo>
                  <a:pt x="2006918" y="5546987"/>
                  <a:pt x="2002331" y="5546987"/>
                  <a:pt x="2000038" y="5546987"/>
                </a:cubicBezTo>
                <a:cubicBezTo>
                  <a:pt x="2000038" y="5546987"/>
                  <a:pt x="1997744" y="5546987"/>
                  <a:pt x="1997744" y="5546987"/>
                </a:cubicBezTo>
                <a:cubicBezTo>
                  <a:pt x="1997744" y="5544694"/>
                  <a:pt x="2000038" y="5544694"/>
                  <a:pt x="2000038" y="5544694"/>
                </a:cubicBezTo>
                <a:cubicBezTo>
                  <a:pt x="1997744" y="5544694"/>
                  <a:pt x="1997744" y="5542400"/>
                  <a:pt x="1990863" y="5544694"/>
                </a:cubicBezTo>
                <a:cubicBezTo>
                  <a:pt x="1993157" y="5540107"/>
                  <a:pt x="1990863" y="5537814"/>
                  <a:pt x="1986276" y="5537814"/>
                </a:cubicBezTo>
                <a:cubicBezTo>
                  <a:pt x="1986276" y="5535520"/>
                  <a:pt x="1983981" y="5535520"/>
                  <a:pt x="1979395" y="5537814"/>
                </a:cubicBezTo>
                <a:cubicBezTo>
                  <a:pt x="1981689" y="5535520"/>
                  <a:pt x="1979395" y="5537814"/>
                  <a:pt x="1981689" y="5533227"/>
                </a:cubicBezTo>
                <a:lnTo>
                  <a:pt x="1981067" y="5533020"/>
                </a:lnTo>
                <a:lnTo>
                  <a:pt x="1984798" y="5531155"/>
                </a:lnTo>
                <a:cubicBezTo>
                  <a:pt x="1984798" y="5531155"/>
                  <a:pt x="1984798" y="5531155"/>
                  <a:pt x="1984798" y="5529049"/>
                </a:cubicBezTo>
                <a:lnTo>
                  <a:pt x="1980886" y="5532961"/>
                </a:lnTo>
                <a:lnTo>
                  <a:pt x="1974808" y="5530934"/>
                </a:lnTo>
                <a:cubicBezTo>
                  <a:pt x="1974808" y="5530934"/>
                  <a:pt x="1967927" y="5533227"/>
                  <a:pt x="1967927" y="5530934"/>
                </a:cubicBezTo>
                <a:cubicBezTo>
                  <a:pt x="1967927" y="5530934"/>
                  <a:pt x="1965632" y="5530934"/>
                  <a:pt x="1965632" y="5530934"/>
                </a:cubicBezTo>
                <a:cubicBezTo>
                  <a:pt x="1967927" y="5530934"/>
                  <a:pt x="1967927" y="5528641"/>
                  <a:pt x="1970221" y="5528641"/>
                </a:cubicBezTo>
                <a:lnTo>
                  <a:pt x="1971654" y="5525776"/>
                </a:lnTo>
                <a:lnTo>
                  <a:pt x="1981689" y="5521762"/>
                </a:lnTo>
                <a:cubicBezTo>
                  <a:pt x="1979395" y="5524055"/>
                  <a:pt x="1977102" y="5524055"/>
                  <a:pt x="1974808" y="5524055"/>
                </a:cubicBezTo>
                <a:cubicBezTo>
                  <a:pt x="1977102" y="5521762"/>
                  <a:pt x="1974808" y="5524055"/>
                  <a:pt x="1979395" y="5521762"/>
                </a:cubicBezTo>
                <a:cubicBezTo>
                  <a:pt x="1977102" y="5521762"/>
                  <a:pt x="1979395" y="5521762"/>
                  <a:pt x="1974808" y="5521762"/>
                </a:cubicBezTo>
                <a:cubicBezTo>
                  <a:pt x="1977102" y="5519469"/>
                  <a:pt x="1979395" y="5517176"/>
                  <a:pt x="1979395" y="5514883"/>
                </a:cubicBezTo>
                <a:cubicBezTo>
                  <a:pt x="1974808" y="5517176"/>
                  <a:pt x="1967927" y="5519469"/>
                  <a:pt x="1963340" y="5521762"/>
                </a:cubicBezTo>
                <a:cubicBezTo>
                  <a:pt x="1963340" y="5519469"/>
                  <a:pt x="1965632" y="5519469"/>
                  <a:pt x="1967927" y="5519469"/>
                </a:cubicBezTo>
                <a:cubicBezTo>
                  <a:pt x="1965632" y="5519469"/>
                  <a:pt x="1963340" y="5519469"/>
                  <a:pt x="1961046" y="5519469"/>
                </a:cubicBezTo>
                <a:cubicBezTo>
                  <a:pt x="1958753" y="5517176"/>
                  <a:pt x="1967927" y="5514883"/>
                  <a:pt x="1970221" y="5512590"/>
                </a:cubicBezTo>
                <a:cubicBezTo>
                  <a:pt x="1967927" y="5514883"/>
                  <a:pt x="1965632" y="5514883"/>
                  <a:pt x="1963340" y="5514883"/>
                </a:cubicBezTo>
                <a:cubicBezTo>
                  <a:pt x="1965632" y="5512590"/>
                  <a:pt x="1967927" y="5512590"/>
                  <a:pt x="1970221" y="5510297"/>
                </a:cubicBezTo>
                <a:cubicBezTo>
                  <a:pt x="1970221" y="5510297"/>
                  <a:pt x="1970221" y="5508004"/>
                  <a:pt x="1970221" y="5508004"/>
                </a:cubicBezTo>
                <a:lnTo>
                  <a:pt x="1970221" y="5507170"/>
                </a:lnTo>
                <a:lnTo>
                  <a:pt x="1971466" y="5508000"/>
                </a:lnTo>
                <a:cubicBezTo>
                  <a:pt x="1973571" y="5506596"/>
                  <a:pt x="1971466" y="5508000"/>
                  <a:pt x="1971466" y="5506596"/>
                </a:cubicBezTo>
                <a:cubicBezTo>
                  <a:pt x="1973571" y="5506596"/>
                  <a:pt x="1973571" y="5506596"/>
                  <a:pt x="1973571" y="5503789"/>
                </a:cubicBezTo>
                <a:lnTo>
                  <a:pt x="1975442" y="5503789"/>
                </a:lnTo>
                <a:cubicBezTo>
                  <a:pt x="1977782" y="5503789"/>
                  <a:pt x="1977782" y="5500983"/>
                  <a:pt x="1977782" y="5500983"/>
                </a:cubicBezTo>
                <a:lnTo>
                  <a:pt x="1973571" y="5502667"/>
                </a:lnTo>
                <a:lnTo>
                  <a:pt x="1973571" y="5500983"/>
                </a:lnTo>
                <a:cubicBezTo>
                  <a:pt x="1973571" y="5500983"/>
                  <a:pt x="1970765" y="5503789"/>
                  <a:pt x="1970765" y="5503789"/>
                </a:cubicBezTo>
                <a:lnTo>
                  <a:pt x="1973571" y="5502667"/>
                </a:lnTo>
                <a:lnTo>
                  <a:pt x="1973571" y="5503789"/>
                </a:lnTo>
                <a:cubicBezTo>
                  <a:pt x="1973571" y="5503789"/>
                  <a:pt x="1971466" y="5503789"/>
                  <a:pt x="1971466" y="5503789"/>
                </a:cubicBezTo>
                <a:lnTo>
                  <a:pt x="1969907" y="5505868"/>
                </a:lnTo>
                <a:lnTo>
                  <a:pt x="1965632" y="5508004"/>
                </a:lnTo>
                <a:cubicBezTo>
                  <a:pt x="1965632" y="5508004"/>
                  <a:pt x="1965632" y="5508004"/>
                  <a:pt x="1963340" y="5508004"/>
                </a:cubicBezTo>
                <a:cubicBezTo>
                  <a:pt x="1965632" y="5505711"/>
                  <a:pt x="1967927" y="5505711"/>
                  <a:pt x="1965632" y="5505711"/>
                </a:cubicBezTo>
                <a:cubicBezTo>
                  <a:pt x="1965632" y="5505711"/>
                  <a:pt x="1951873" y="5503417"/>
                  <a:pt x="1949579" y="5505711"/>
                </a:cubicBezTo>
                <a:cubicBezTo>
                  <a:pt x="1951873" y="5505711"/>
                  <a:pt x="1954166" y="5505711"/>
                  <a:pt x="1956459" y="5505711"/>
                </a:cubicBezTo>
                <a:cubicBezTo>
                  <a:pt x="1951873" y="5505711"/>
                  <a:pt x="1949579" y="5508004"/>
                  <a:pt x="1947284" y="5508004"/>
                </a:cubicBezTo>
                <a:cubicBezTo>
                  <a:pt x="1947284" y="5508004"/>
                  <a:pt x="1947284" y="5505711"/>
                  <a:pt x="1947284" y="5505711"/>
                </a:cubicBezTo>
                <a:cubicBezTo>
                  <a:pt x="1944991" y="5505711"/>
                  <a:pt x="1940403" y="5508004"/>
                  <a:pt x="1938110" y="5508004"/>
                </a:cubicBezTo>
                <a:lnTo>
                  <a:pt x="1935816" y="5510297"/>
                </a:lnTo>
                <a:lnTo>
                  <a:pt x="1935816" y="5508004"/>
                </a:lnTo>
                <a:cubicBezTo>
                  <a:pt x="1933523" y="5510297"/>
                  <a:pt x="1928935" y="5510297"/>
                  <a:pt x="1924348" y="5512590"/>
                </a:cubicBezTo>
                <a:cubicBezTo>
                  <a:pt x="1926642" y="5510297"/>
                  <a:pt x="1926642" y="5510297"/>
                  <a:pt x="1928935" y="5510297"/>
                </a:cubicBezTo>
                <a:cubicBezTo>
                  <a:pt x="1928935" y="5510297"/>
                  <a:pt x="1928935" y="5510297"/>
                  <a:pt x="1928935" y="5508004"/>
                </a:cubicBezTo>
                <a:cubicBezTo>
                  <a:pt x="1926642" y="5510297"/>
                  <a:pt x="1924348" y="5510297"/>
                  <a:pt x="1924348" y="5512590"/>
                </a:cubicBezTo>
                <a:cubicBezTo>
                  <a:pt x="1919759" y="5512590"/>
                  <a:pt x="1922054" y="5512590"/>
                  <a:pt x="1922054" y="5510297"/>
                </a:cubicBezTo>
                <a:cubicBezTo>
                  <a:pt x="1917467" y="5510297"/>
                  <a:pt x="1915174" y="5512590"/>
                  <a:pt x="1910586" y="5512590"/>
                </a:cubicBezTo>
                <a:cubicBezTo>
                  <a:pt x="1912879" y="5514883"/>
                  <a:pt x="1912879" y="5512590"/>
                  <a:pt x="1910586" y="5514883"/>
                </a:cubicBezTo>
                <a:cubicBezTo>
                  <a:pt x="1912879" y="5514883"/>
                  <a:pt x="1915174" y="5514883"/>
                  <a:pt x="1917467" y="5514883"/>
                </a:cubicBezTo>
                <a:cubicBezTo>
                  <a:pt x="1915174" y="5517176"/>
                  <a:pt x="1910586" y="5517176"/>
                  <a:pt x="1908293" y="5519469"/>
                </a:cubicBezTo>
                <a:cubicBezTo>
                  <a:pt x="1908293" y="5519469"/>
                  <a:pt x="1910586" y="5517176"/>
                  <a:pt x="1910586" y="5517176"/>
                </a:cubicBezTo>
                <a:cubicBezTo>
                  <a:pt x="1910586" y="5517176"/>
                  <a:pt x="1908293" y="5514883"/>
                  <a:pt x="1908293" y="5514883"/>
                </a:cubicBezTo>
                <a:cubicBezTo>
                  <a:pt x="1901411" y="5514883"/>
                  <a:pt x="1901411" y="5519469"/>
                  <a:pt x="1887649" y="5519469"/>
                </a:cubicBezTo>
                <a:cubicBezTo>
                  <a:pt x="1887649" y="5519469"/>
                  <a:pt x="1887649" y="5517176"/>
                  <a:pt x="1889945" y="5517176"/>
                </a:cubicBezTo>
                <a:cubicBezTo>
                  <a:pt x="1889945" y="5517176"/>
                  <a:pt x="1892237" y="5514883"/>
                  <a:pt x="1892237" y="5514883"/>
                </a:cubicBezTo>
                <a:cubicBezTo>
                  <a:pt x="1892237" y="5517176"/>
                  <a:pt x="1894530" y="5514883"/>
                  <a:pt x="1892237" y="5517176"/>
                </a:cubicBezTo>
                <a:cubicBezTo>
                  <a:pt x="1892237" y="5517176"/>
                  <a:pt x="1894530" y="5517176"/>
                  <a:pt x="1894530" y="5517176"/>
                </a:cubicBezTo>
                <a:cubicBezTo>
                  <a:pt x="1896824" y="5514883"/>
                  <a:pt x="1897971" y="5513737"/>
                  <a:pt x="1899405" y="5512590"/>
                </a:cubicBezTo>
                <a:lnTo>
                  <a:pt x="1901970" y="5510806"/>
                </a:lnTo>
                <a:lnTo>
                  <a:pt x="1902705" y="5510806"/>
                </a:lnTo>
                <a:lnTo>
                  <a:pt x="1907614" y="5508001"/>
                </a:lnTo>
                <a:lnTo>
                  <a:pt x="1904809" y="5510806"/>
                </a:lnTo>
                <a:cubicBezTo>
                  <a:pt x="1904809" y="5510806"/>
                  <a:pt x="1907614" y="5510806"/>
                  <a:pt x="1907614" y="5510806"/>
                </a:cubicBezTo>
                <a:lnTo>
                  <a:pt x="1907614" y="5508001"/>
                </a:lnTo>
                <a:lnTo>
                  <a:pt x="1904883" y="5508780"/>
                </a:lnTo>
                <a:lnTo>
                  <a:pt x="1905999" y="5508004"/>
                </a:lnTo>
                <a:lnTo>
                  <a:pt x="1904303" y="5508946"/>
                </a:lnTo>
                <a:lnTo>
                  <a:pt x="1897792" y="5510806"/>
                </a:lnTo>
                <a:lnTo>
                  <a:pt x="1900954" y="5510806"/>
                </a:lnTo>
                <a:lnTo>
                  <a:pt x="1898259" y="5512304"/>
                </a:lnTo>
                <a:cubicBezTo>
                  <a:pt x="1896252" y="5513737"/>
                  <a:pt x="1894532" y="5514883"/>
                  <a:pt x="1892237" y="5514883"/>
                </a:cubicBezTo>
                <a:cubicBezTo>
                  <a:pt x="1892237" y="5512590"/>
                  <a:pt x="1894530" y="5512590"/>
                  <a:pt x="1896826" y="5510297"/>
                </a:cubicBezTo>
                <a:cubicBezTo>
                  <a:pt x="1896826" y="5510297"/>
                  <a:pt x="1894530" y="5510297"/>
                  <a:pt x="1894530" y="5510297"/>
                </a:cubicBezTo>
                <a:cubicBezTo>
                  <a:pt x="1894530" y="5512590"/>
                  <a:pt x="1892237" y="5512590"/>
                  <a:pt x="1889945" y="5514883"/>
                </a:cubicBezTo>
                <a:cubicBezTo>
                  <a:pt x="1887649" y="5514883"/>
                  <a:pt x="1889945" y="5514883"/>
                  <a:pt x="1887649" y="5514883"/>
                </a:cubicBezTo>
                <a:cubicBezTo>
                  <a:pt x="1885356" y="5514883"/>
                  <a:pt x="1889945" y="5517176"/>
                  <a:pt x="1887649" y="5517176"/>
                </a:cubicBezTo>
                <a:cubicBezTo>
                  <a:pt x="1887649" y="5519469"/>
                  <a:pt x="1887649" y="5519469"/>
                  <a:pt x="1887649" y="5519469"/>
                </a:cubicBezTo>
                <a:cubicBezTo>
                  <a:pt x="1883062" y="5519469"/>
                  <a:pt x="1885356" y="5519469"/>
                  <a:pt x="1878475" y="5521762"/>
                </a:cubicBezTo>
                <a:cubicBezTo>
                  <a:pt x="1880768" y="5519469"/>
                  <a:pt x="1883062" y="5519469"/>
                  <a:pt x="1885356" y="5517176"/>
                </a:cubicBezTo>
                <a:cubicBezTo>
                  <a:pt x="1883062" y="5517176"/>
                  <a:pt x="1878475" y="5519469"/>
                  <a:pt x="1876181" y="5519469"/>
                </a:cubicBezTo>
                <a:cubicBezTo>
                  <a:pt x="1876181" y="5521762"/>
                  <a:pt x="1873888" y="5524055"/>
                  <a:pt x="1873888" y="5526348"/>
                </a:cubicBezTo>
                <a:cubicBezTo>
                  <a:pt x="1871594" y="5526348"/>
                  <a:pt x="1871594" y="5526348"/>
                  <a:pt x="1871594" y="5526348"/>
                </a:cubicBezTo>
                <a:cubicBezTo>
                  <a:pt x="1871594" y="5524055"/>
                  <a:pt x="1871594" y="5524055"/>
                  <a:pt x="1873888" y="5521762"/>
                </a:cubicBezTo>
                <a:cubicBezTo>
                  <a:pt x="1873888" y="5521762"/>
                  <a:pt x="1873888" y="5521762"/>
                  <a:pt x="1871594" y="5521762"/>
                </a:cubicBezTo>
                <a:cubicBezTo>
                  <a:pt x="1869300" y="5521762"/>
                  <a:pt x="1867007" y="5521762"/>
                  <a:pt x="1864713" y="5524055"/>
                </a:cubicBezTo>
                <a:cubicBezTo>
                  <a:pt x="1864713" y="5524055"/>
                  <a:pt x="1862419" y="5524055"/>
                  <a:pt x="1862419" y="5526348"/>
                </a:cubicBezTo>
                <a:cubicBezTo>
                  <a:pt x="1862419" y="5526348"/>
                  <a:pt x="1864713" y="5526348"/>
                  <a:pt x="1862419" y="5528641"/>
                </a:cubicBezTo>
                <a:cubicBezTo>
                  <a:pt x="1860126" y="5528641"/>
                  <a:pt x="1860126" y="5528641"/>
                  <a:pt x="1860126" y="5528641"/>
                </a:cubicBezTo>
                <a:cubicBezTo>
                  <a:pt x="1860126" y="5526348"/>
                  <a:pt x="1860126" y="5526348"/>
                  <a:pt x="1862419" y="5524055"/>
                </a:cubicBezTo>
                <a:cubicBezTo>
                  <a:pt x="1864713" y="5521762"/>
                  <a:pt x="1867007" y="5521762"/>
                  <a:pt x="1869300" y="5519469"/>
                </a:cubicBezTo>
                <a:cubicBezTo>
                  <a:pt x="1869300" y="5521762"/>
                  <a:pt x="1869300" y="5521762"/>
                  <a:pt x="1869300" y="5521762"/>
                </a:cubicBezTo>
                <a:cubicBezTo>
                  <a:pt x="1873888" y="5519469"/>
                  <a:pt x="1869300" y="5519469"/>
                  <a:pt x="1873888" y="5519469"/>
                </a:cubicBezTo>
                <a:cubicBezTo>
                  <a:pt x="1873888" y="5519469"/>
                  <a:pt x="1871594" y="5519469"/>
                  <a:pt x="1869300" y="5519469"/>
                </a:cubicBezTo>
                <a:cubicBezTo>
                  <a:pt x="1876181" y="5514883"/>
                  <a:pt x="1871594" y="5517176"/>
                  <a:pt x="1883062" y="5510297"/>
                </a:cubicBezTo>
                <a:lnTo>
                  <a:pt x="1879680" y="5513679"/>
                </a:lnTo>
                <a:lnTo>
                  <a:pt x="1879547" y="5513613"/>
                </a:lnTo>
                <a:lnTo>
                  <a:pt x="1877560" y="5514607"/>
                </a:lnTo>
                <a:lnTo>
                  <a:pt x="1876181" y="5514883"/>
                </a:lnTo>
                <a:lnTo>
                  <a:pt x="1877009" y="5514883"/>
                </a:lnTo>
                <a:lnTo>
                  <a:pt x="1876742" y="5515017"/>
                </a:lnTo>
                <a:cubicBezTo>
                  <a:pt x="1879547" y="5515017"/>
                  <a:pt x="1882355" y="5515017"/>
                  <a:pt x="1882355" y="5515017"/>
                </a:cubicBezTo>
                <a:lnTo>
                  <a:pt x="1880401" y="5514040"/>
                </a:lnTo>
                <a:lnTo>
                  <a:pt x="1887649" y="5512590"/>
                </a:lnTo>
                <a:cubicBezTo>
                  <a:pt x="1885356" y="5512590"/>
                  <a:pt x="1883062" y="5512590"/>
                  <a:pt x="1883062" y="5512590"/>
                </a:cubicBezTo>
                <a:cubicBezTo>
                  <a:pt x="1887649" y="5510297"/>
                  <a:pt x="1885356" y="5510297"/>
                  <a:pt x="1887649" y="5510297"/>
                </a:cubicBezTo>
                <a:cubicBezTo>
                  <a:pt x="1887649" y="5508004"/>
                  <a:pt x="1887649" y="5508004"/>
                  <a:pt x="1889945" y="5508004"/>
                </a:cubicBezTo>
                <a:cubicBezTo>
                  <a:pt x="1889945" y="5510297"/>
                  <a:pt x="1889945" y="5508004"/>
                  <a:pt x="1889945" y="5510297"/>
                </a:cubicBezTo>
                <a:lnTo>
                  <a:pt x="1892241" y="5508000"/>
                </a:lnTo>
                <a:lnTo>
                  <a:pt x="1893582" y="5508000"/>
                </a:lnTo>
                <a:lnTo>
                  <a:pt x="1893582" y="5506660"/>
                </a:lnTo>
                <a:lnTo>
                  <a:pt x="1894530" y="5505711"/>
                </a:lnTo>
                <a:cubicBezTo>
                  <a:pt x="1892237" y="5505711"/>
                  <a:pt x="1892237" y="5505711"/>
                  <a:pt x="1892237" y="5503417"/>
                </a:cubicBezTo>
                <a:cubicBezTo>
                  <a:pt x="1896826" y="5503417"/>
                  <a:pt x="1899118" y="5501124"/>
                  <a:pt x="1901411" y="5496538"/>
                </a:cubicBezTo>
                <a:cubicBezTo>
                  <a:pt x="1899118" y="5498831"/>
                  <a:pt x="1896826" y="5501124"/>
                  <a:pt x="1894530" y="5501124"/>
                </a:cubicBezTo>
                <a:cubicBezTo>
                  <a:pt x="1889945" y="5501124"/>
                  <a:pt x="1889945" y="5498831"/>
                  <a:pt x="1889945" y="5496538"/>
                </a:cubicBezTo>
                <a:cubicBezTo>
                  <a:pt x="1889945" y="5494245"/>
                  <a:pt x="1894530" y="5494245"/>
                  <a:pt x="1889945" y="5494245"/>
                </a:cubicBezTo>
                <a:cubicBezTo>
                  <a:pt x="1892237" y="5494245"/>
                  <a:pt x="1887649" y="5494245"/>
                  <a:pt x="1885356" y="5496538"/>
                </a:cubicBezTo>
                <a:cubicBezTo>
                  <a:pt x="1885356" y="5496538"/>
                  <a:pt x="1885356" y="5496538"/>
                  <a:pt x="1885356" y="5494245"/>
                </a:cubicBezTo>
                <a:cubicBezTo>
                  <a:pt x="1883062" y="5494245"/>
                  <a:pt x="1880768" y="5496538"/>
                  <a:pt x="1876181" y="5496538"/>
                </a:cubicBezTo>
                <a:cubicBezTo>
                  <a:pt x="1878475" y="5496538"/>
                  <a:pt x="1878475" y="5496538"/>
                  <a:pt x="1878475" y="5494245"/>
                </a:cubicBezTo>
                <a:cubicBezTo>
                  <a:pt x="1883062" y="5494245"/>
                  <a:pt x="1885356" y="5491952"/>
                  <a:pt x="1889945" y="5489659"/>
                </a:cubicBezTo>
                <a:cubicBezTo>
                  <a:pt x="1889945" y="5489659"/>
                  <a:pt x="1887649" y="5491952"/>
                  <a:pt x="1887649" y="5491952"/>
                </a:cubicBezTo>
                <a:cubicBezTo>
                  <a:pt x="1887649" y="5491952"/>
                  <a:pt x="1889945" y="5491952"/>
                  <a:pt x="1892237" y="5491952"/>
                </a:cubicBezTo>
                <a:cubicBezTo>
                  <a:pt x="1892237" y="5489659"/>
                  <a:pt x="1892237" y="5489659"/>
                  <a:pt x="1892237" y="5487366"/>
                </a:cubicBezTo>
                <a:cubicBezTo>
                  <a:pt x="1896826" y="5485073"/>
                  <a:pt x="1896826" y="5485073"/>
                  <a:pt x="1901411" y="5482780"/>
                </a:cubicBezTo>
                <a:cubicBezTo>
                  <a:pt x="1903705" y="5482780"/>
                  <a:pt x="1905999" y="5480487"/>
                  <a:pt x="1908293" y="5478194"/>
                </a:cubicBezTo>
                <a:cubicBezTo>
                  <a:pt x="1908293" y="5478194"/>
                  <a:pt x="1908293" y="5478194"/>
                  <a:pt x="1905999" y="5480487"/>
                </a:cubicBezTo>
                <a:cubicBezTo>
                  <a:pt x="1908293" y="5478194"/>
                  <a:pt x="1910586" y="5478194"/>
                  <a:pt x="1912879" y="5475901"/>
                </a:cubicBezTo>
                <a:cubicBezTo>
                  <a:pt x="1910586" y="5475901"/>
                  <a:pt x="1908293" y="5478194"/>
                  <a:pt x="1905999" y="5478194"/>
                </a:cubicBezTo>
                <a:cubicBezTo>
                  <a:pt x="1919759" y="5471315"/>
                  <a:pt x="1933523" y="5464435"/>
                  <a:pt x="1947284" y="5457556"/>
                </a:cubicBezTo>
                <a:cubicBezTo>
                  <a:pt x="1943845" y="5457556"/>
                  <a:pt x="1934670" y="5460995"/>
                  <a:pt x="1924348" y="5465008"/>
                </a:cubicBezTo>
                <a:lnTo>
                  <a:pt x="1899118" y="5474225"/>
                </a:lnTo>
                <a:lnTo>
                  <a:pt x="1899118" y="5473608"/>
                </a:lnTo>
                <a:cubicBezTo>
                  <a:pt x="1901411" y="5473608"/>
                  <a:pt x="1899118" y="5473608"/>
                  <a:pt x="1896826" y="5473608"/>
                </a:cubicBezTo>
                <a:cubicBezTo>
                  <a:pt x="1899118" y="5473608"/>
                  <a:pt x="1899118" y="5473608"/>
                  <a:pt x="1899118" y="5471315"/>
                </a:cubicBezTo>
                <a:cubicBezTo>
                  <a:pt x="1896826" y="5473608"/>
                  <a:pt x="1894530" y="5475901"/>
                  <a:pt x="1889945" y="5475901"/>
                </a:cubicBezTo>
                <a:cubicBezTo>
                  <a:pt x="1889945" y="5478194"/>
                  <a:pt x="1889945" y="5478194"/>
                  <a:pt x="1889945" y="5478194"/>
                </a:cubicBezTo>
                <a:cubicBezTo>
                  <a:pt x="1889945" y="5478194"/>
                  <a:pt x="1892237" y="5475901"/>
                  <a:pt x="1894530" y="5475901"/>
                </a:cubicBezTo>
                <a:cubicBezTo>
                  <a:pt x="1889945" y="5480487"/>
                  <a:pt x="1883062" y="5482780"/>
                  <a:pt x="1878475" y="5485073"/>
                </a:cubicBezTo>
                <a:cubicBezTo>
                  <a:pt x="1878475" y="5482780"/>
                  <a:pt x="1880768" y="5482780"/>
                  <a:pt x="1880768" y="5480487"/>
                </a:cubicBezTo>
                <a:cubicBezTo>
                  <a:pt x="1883062" y="5480487"/>
                  <a:pt x="1883062" y="5480487"/>
                  <a:pt x="1885356" y="5478194"/>
                </a:cubicBezTo>
                <a:cubicBezTo>
                  <a:pt x="1883062" y="5478194"/>
                  <a:pt x="1883062" y="5478194"/>
                  <a:pt x="1883062" y="5478194"/>
                </a:cubicBezTo>
                <a:cubicBezTo>
                  <a:pt x="1885356" y="5475901"/>
                  <a:pt x="1889945" y="5473608"/>
                  <a:pt x="1894530" y="5471315"/>
                </a:cubicBezTo>
                <a:cubicBezTo>
                  <a:pt x="1894530" y="5471315"/>
                  <a:pt x="1892237" y="5473608"/>
                  <a:pt x="1892237" y="5473608"/>
                </a:cubicBezTo>
                <a:cubicBezTo>
                  <a:pt x="1892237" y="5473608"/>
                  <a:pt x="1894530" y="5473608"/>
                  <a:pt x="1894530" y="5473608"/>
                </a:cubicBezTo>
                <a:cubicBezTo>
                  <a:pt x="1892237" y="5473608"/>
                  <a:pt x="1896826" y="5469021"/>
                  <a:pt x="1901411" y="5466728"/>
                </a:cubicBezTo>
                <a:cubicBezTo>
                  <a:pt x="1901411" y="5466728"/>
                  <a:pt x="1901411" y="5464435"/>
                  <a:pt x="1899118" y="5464435"/>
                </a:cubicBezTo>
                <a:cubicBezTo>
                  <a:pt x="1896826" y="5464435"/>
                  <a:pt x="1894530" y="5466728"/>
                  <a:pt x="1892237" y="5466728"/>
                </a:cubicBezTo>
                <a:cubicBezTo>
                  <a:pt x="1892237" y="5466728"/>
                  <a:pt x="1892237" y="5466728"/>
                  <a:pt x="1892237" y="5464435"/>
                </a:cubicBezTo>
                <a:lnTo>
                  <a:pt x="1896826" y="5461378"/>
                </a:lnTo>
                <a:lnTo>
                  <a:pt x="1896826" y="5462142"/>
                </a:lnTo>
                <a:cubicBezTo>
                  <a:pt x="1899118" y="5459849"/>
                  <a:pt x="1899118" y="5459849"/>
                  <a:pt x="1899118" y="5459849"/>
                </a:cubicBezTo>
                <a:lnTo>
                  <a:pt x="1896826" y="5461378"/>
                </a:lnTo>
                <a:lnTo>
                  <a:pt x="1896826" y="5459849"/>
                </a:lnTo>
                <a:cubicBezTo>
                  <a:pt x="1903705" y="5455263"/>
                  <a:pt x="1908293" y="5452970"/>
                  <a:pt x="1912879" y="5448383"/>
                </a:cubicBezTo>
                <a:cubicBezTo>
                  <a:pt x="1905999" y="5452970"/>
                  <a:pt x="1899118" y="5455263"/>
                  <a:pt x="1892237" y="5457556"/>
                </a:cubicBezTo>
                <a:cubicBezTo>
                  <a:pt x="1894530" y="5455263"/>
                  <a:pt x="1899118" y="5455263"/>
                  <a:pt x="1901411" y="5452970"/>
                </a:cubicBezTo>
                <a:cubicBezTo>
                  <a:pt x="1894530" y="5455263"/>
                  <a:pt x="1887649" y="5457556"/>
                  <a:pt x="1880768" y="5459849"/>
                </a:cubicBezTo>
                <a:cubicBezTo>
                  <a:pt x="1883062" y="5459849"/>
                  <a:pt x="1883062" y="5459849"/>
                  <a:pt x="1885356" y="5457556"/>
                </a:cubicBezTo>
                <a:cubicBezTo>
                  <a:pt x="1878475" y="5462142"/>
                  <a:pt x="1871594" y="5464435"/>
                  <a:pt x="1864713" y="5466728"/>
                </a:cubicBezTo>
                <a:cubicBezTo>
                  <a:pt x="1873888" y="5459849"/>
                  <a:pt x="1885356" y="5455263"/>
                  <a:pt x="1894530" y="5448383"/>
                </a:cubicBezTo>
                <a:cubicBezTo>
                  <a:pt x="1889945" y="5450676"/>
                  <a:pt x="1885356" y="5452970"/>
                  <a:pt x="1878475" y="5455263"/>
                </a:cubicBezTo>
                <a:cubicBezTo>
                  <a:pt x="1885356" y="5450676"/>
                  <a:pt x="1887649" y="5448383"/>
                  <a:pt x="1894530" y="5446090"/>
                </a:cubicBezTo>
                <a:cubicBezTo>
                  <a:pt x="1894530" y="5446090"/>
                  <a:pt x="1892237" y="5446090"/>
                  <a:pt x="1892237" y="5446090"/>
                </a:cubicBezTo>
                <a:cubicBezTo>
                  <a:pt x="1894530" y="5443797"/>
                  <a:pt x="1900838" y="5440358"/>
                  <a:pt x="1907720" y="5436631"/>
                </a:cubicBezTo>
                <a:lnTo>
                  <a:pt x="1924348" y="5426807"/>
                </a:lnTo>
                <a:lnTo>
                  <a:pt x="1924348" y="5427745"/>
                </a:lnTo>
                <a:cubicBezTo>
                  <a:pt x="1924348" y="5425452"/>
                  <a:pt x="1926642" y="5425452"/>
                  <a:pt x="1926642" y="5425452"/>
                </a:cubicBezTo>
                <a:lnTo>
                  <a:pt x="1924348" y="5426807"/>
                </a:lnTo>
                <a:lnTo>
                  <a:pt x="1924348" y="5425452"/>
                </a:lnTo>
                <a:cubicBezTo>
                  <a:pt x="1928935" y="5423159"/>
                  <a:pt x="1931229" y="5420866"/>
                  <a:pt x="1935816" y="5418573"/>
                </a:cubicBezTo>
                <a:cubicBezTo>
                  <a:pt x="1935816" y="5418573"/>
                  <a:pt x="1938110" y="5416280"/>
                  <a:pt x="1942698" y="5413987"/>
                </a:cubicBezTo>
                <a:cubicBezTo>
                  <a:pt x="1942698" y="5413987"/>
                  <a:pt x="1942698" y="5411694"/>
                  <a:pt x="1942698" y="5411694"/>
                </a:cubicBezTo>
                <a:lnTo>
                  <a:pt x="1942072" y="5411903"/>
                </a:lnTo>
                <a:lnTo>
                  <a:pt x="1942698" y="5411120"/>
                </a:lnTo>
                <a:cubicBezTo>
                  <a:pt x="1942698" y="5411120"/>
                  <a:pt x="1942698" y="5411694"/>
                  <a:pt x="1944991" y="5411694"/>
                </a:cubicBezTo>
                <a:cubicBezTo>
                  <a:pt x="1942698" y="5409401"/>
                  <a:pt x="1940403" y="5409401"/>
                  <a:pt x="1938110" y="5409401"/>
                </a:cubicBezTo>
                <a:cubicBezTo>
                  <a:pt x="1947284" y="5404815"/>
                  <a:pt x="1942698" y="5407108"/>
                  <a:pt x="1951873" y="5402522"/>
                </a:cubicBezTo>
                <a:lnTo>
                  <a:pt x="1948836" y="5405557"/>
                </a:lnTo>
                <a:lnTo>
                  <a:pt x="1948312" y="5405557"/>
                </a:lnTo>
                <a:lnTo>
                  <a:pt x="1948312" y="5406082"/>
                </a:lnTo>
                <a:lnTo>
                  <a:pt x="1947432" y="5406961"/>
                </a:lnTo>
                <a:lnTo>
                  <a:pt x="1946440" y="5406961"/>
                </a:lnTo>
                <a:cubicBezTo>
                  <a:pt x="1946440" y="5409768"/>
                  <a:pt x="1944101" y="5409768"/>
                  <a:pt x="1944101" y="5409768"/>
                </a:cubicBezTo>
                <a:cubicBezTo>
                  <a:pt x="1946440" y="5409768"/>
                  <a:pt x="1946440" y="5409768"/>
                  <a:pt x="1948779" y="5409768"/>
                </a:cubicBezTo>
                <a:cubicBezTo>
                  <a:pt x="1948779" y="5406961"/>
                  <a:pt x="1948779" y="5406961"/>
                  <a:pt x="1948779" y="5406961"/>
                </a:cubicBezTo>
                <a:lnTo>
                  <a:pt x="1950417" y="5406961"/>
                </a:lnTo>
                <a:cubicBezTo>
                  <a:pt x="1950417" y="5405557"/>
                  <a:pt x="1952522" y="5405557"/>
                  <a:pt x="1952522" y="5405557"/>
                </a:cubicBezTo>
                <a:cubicBezTo>
                  <a:pt x="1950417" y="5405557"/>
                  <a:pt x="1950417" y="5405557"/>
                  <a:pt x="1950417" y="5405557"/>
                </a:cubicBezTo>
                <a:lnTo>
                  <a:pt x="1950387" y="5405557"/>
                </a:lnTo>
                <a:lnTo>
                  <a:pt x="1951873" y="5404815"/>
                </a:lnTo>
                <a:lnTo>
                  <a:pt x="1955313" y="5400802"/>
                </a:lnTo>
                <a:cubicBezTo>
                  <a:pt x="1955885" y="5400229"/>
                  <a:pt x="1956459" y="5400229"/>
                  <a:pt x="1958753" y="5400229"/>
                </a:cubicBezTo>
                <a:lnTo>
                  <a:pt x="1958753" y="5398541"/>
                </a:lnTo>
                <a:lnTo>
                  <a:pt x="1958753" y="5397935"/>
                </a:lnTo>
                <a:cubicBezTo>
                  <a:pt x="1956459" y="5397935"/>
                  <a:pt x="1954166" y="5400229"/>
                  <a:pt x="1951873" y="5400229"/>
                </a:cubicBezTo>
                <a:cubicBezTo>
                  <a:pt x="1954166" y="5400229"/>
                  <a:pt x="1954166" y="5397935"/>
                  <a:pt x="1956459" y="5397935"/>
                </a:cubicBezTo>
                <a:cubicBezTo>
                  <a:pt x="1954166" y="5397935"/>
                  <a:pt x="1951873" y="5400229"/>
                  <a:pt x="1949579" y="5400229"/>
                </a:cubicBezTo>
                <a:cubicBezTo>
                  <a:pt x="1951873" y="5397935"/>
                  <a:pt x="1954166" y="5395642"/>
                  <a:pt x="1956459" y="5395642"/>
                </a:cubicBezTo>
                <a:cubicBezTo>
                  <a:pt x="1954166" y="5395642"/>
                  <a:pt x="1954166" y="5395642"/>
                  <a:pt x="1951873" y="5395642"/>
                </a:cubicBezTo>
                <a:cubicBezTo>
                  <a:pt x="1954166" y="5393349"/>
                  <a:pt x="1956459" y="5393349"/>
                  <a:pt x="1958753" y="5393349"/>
                </a:cubicBezTo>
                <a:cubicBezTo>
                  <a:pt x="1958753" y="5393349"/>
                  <a:pt x="1958753" y="5391056"/>
                  <a:pt x="1961046" y="5391056"/>
                </a:cubicBezTo>
                <a:cubicBezTo>
                  <a:pt x="1958753" y="5391056"/>
                  <a:pt x="1958753" y="5391056"/>
                  <a:pt x="1958753" y="5391056"/>
                </a:cubicBezTo>
                <a:cubicBezTo>
                  <a:pt x="1958753" y="5391056"/>
                  <a:pt x="1956459" y="5391056"/>
                  <a:pt x="1956459" y="5391056"/>
                </a:cubicBezTo>
                <a:cubicBezTo>
                  <a:pt x="1956459" y="5391056"/>
                  <a:pt x="1954166" y="5391056"/>
                  <a:pt x="1954166" y="5391056"/>
                </a:cubicBezTo>
                <a:cubicBezTo>
                  <a:pt x="1954166" y="5391056"/>
                  <a:pt x="1956459" y="5388763"/>
                  <a:pt x="1956459" y="5388763"/>
                </a:cubicBezTo>
                <a:cubicBezTo>
                  <a:pt x="1954166" y="5386470"/>
                  <a:pt x="1954166" y="5386470"/>
                  <a:pt x="1954166" y="5386470"/>
                </a:cubicBezTo>
                <a:lnTo>
                  <a:pt x="1949579" y="5386470"/>
                </a:lnTo>
                <a:cubicBezTo>
                  <a:pt x="1949579" y="5386470"/>
                  <a:pt x="1951873" y="5384177"/>
                  <a:pt x="1951873" y="5384177"/>
                </a:cubicBezTo>
                <a:cubicBezTo>
                  <a:pt x="1951873" y="5381884"/>
                  <a:pt x="1954166" y="5381884"/>
                  <a:pt x="1954166" y="5379591"/>
                </a:cubicBezTo>
                <a:cubicBezTo>
                  <a:pt x="1949579" y="5381884"/>
                  <a:pt x="1947284" y="5379591"/>
                  <a:pt x="1940403" y="5384177"/>
                </a:cubicBezTo>
                <a:cubicBezTo>
                  <a:pt x="1944991" y="5379591"/>
                  <a:pt x="1944991" y="5377298"/>
                  <a:pt x="1944991" y="5377298"/>
                </a:cubicBezTo>
                <a:cubicBezTo>
                  <a:pt x="1942698" y="5377298"/>
                  <a:pt x="1942698" y="5377298"/>
                  <a:pt x="1942698" y="5377298"/>
                </a:cubicBezTo>
                <a:cubicBezTo>
                  <a:pt x="1942698" y="5377298"/>
                  <a:pt x="1940403" y="5377298"/>
                  <a:pt x="1940403" y="5377298"/>
                </a:cubicBezTo>
                <a:cubicBezTo>
                  <a:pt x="1940403" y="5379591"/>
                  <a:pt x="1940403" y="5379591"/>
                  <a:pt x="1940403" y="5379591"/>
                </a:cubicBezTo>
                <a:cubicBezTo>
                  <a:pt x="1938110" y="5379591"/>
                  <a:pt x="1938110" y="5379591"/>
                  <a:pt x="1938110" y="5379591"/>
                </a:cubicBezTo>
                <a:cubicBezTo>
                  <a:pt x="1935816" y="5379591"/>
                  <a:pt x="1935816" y="5379591"/>
                  <a:pt x="1935816" y="5379591"/>
                </a:cubicBezTo>
                <a:cubicBezTo>
                  <a:pt x="1935816" y="5379591"/>
                  <a:pt x="1938110" y="5377298"/>
                  <a:pt x="1938110" y="5377298"/>
                </a:cubicBezTo>
                <a:cubicBezTo>
                  <a:pt x="1940403" y="5377298"/>
                  <a:pt x="1940403" y="5375005"/>
                  <a:pt x="1940403" y="5375005"/>
                </a:cubicBezTo>
                <a:cubicBezTo>
                  <a:pt x="1938110" y="5375005"/>
                  <a:pt x="1935816" y="5377298"/>
                  <a:pt x="1933523" y="5377298"/>
                </a:cubicBezTo>
                <a:cubicBezTo>
                  <a:pt x="1935816" y="5375005"/>
                  <a:pt x="1935816" y="5375005"/>
                  <a:pt x="1935816" y="5375005"/>
                </a:cubicBezTo>
                <a:cubicBezTo>
                  <a:pt x="1935816" y="5375005"/>
                  <a:pt x="1935816" y="5375005"/>
                  <a:pt x="1935816" y="5372712"/>
                </a:cubicBezTo>
                <a:cubicBezTo>
                  <a:pt x="1933523" y="5372712"/>
                  <a:pt x="1933523" y="5372712"/>
                  <a:pt x="1933523" y="5372712"/>
                </a:cubicBezTo>
                <a:cubicBezTo>
                  <a:pt x="1933523" y="5372712"/>
                  <a:pt x="1933523" y="5370419"/>
                  <a:pt x="1935816" y="5370419"/>
                </a:cubicBezTo>
                <a:cubicBezTo>
                  <a:pt x="1935816" y="5368125"/>
                  <a:pt x="1935816" y="5370419"/>
                  <a:pt x="1933523" y="5370419"/>
                </a:cubicBezTo>
                <a:cubicBezTo>
                  <a:pt x="1931229" y="5370419"/>
                  <a:pt x="1926642" y="5370419"/>
                  <a:pt x="1924348" y="5370419"/>
                </a:cubicBezTo>
                <a:cubicBezTo>
                  <a:pt x="1924348" y="5370419"/>
                  <a:pt x="1926642" y="5370419"/>
                  <a:pt x="1926642" y="5368125"/>
                </a:cubicBezTo>
                <a:cubicBezTo>
                  <a:pt x="1926642" y="5368125"/>
                  <a:pt x="1928935" y="5368125"/>
                  <a:pt x="1928935" y="5365832"/>
                </a:cubicBezTo>
                <a:cubicBezTo>
                  <a:pt x="1928935" y="5368125"/>
                  <a:pt x="1931229" y="5368125"/>
                  <a:pt x="1931229" y="5368125"/>
                </a:cubicBezTo>
                <a:cubicBezTo>
                  <a:pt x="1933523" y="5368125"/>
                  <a:pt x="1933523" y="5368125"/>
                  <a:pt x="1935816" y="5368125"/>
                </a:cubicBezTo>
                <a:cubicBezTo>
                  <a:pt x="1940403" y="5363539"/>
                  <a:pt x="1938110" y="5363539"/>
                  <a:pt x="1942698" y="5361245"/>
                </a:cubicBezTo>
                <a:cubicBezTo>
                  <a:pt x="1942698" y="5361245"/>
                  <a:pt x="1942698" y="5358952"/>
                  <a:pt x="1942698" y="5358952"/>
                </a:cubicBezTo>
                <a:cubicBezTo>
                  <a:pt x="1942698" y="5358952"/>
                  <a:pt x="1942698" y="5356659"/>
                  <a:pt x="1940403" y="5356659"/>
                </a:cubicBezTo>
                <a:cubicBezTo>
                  <a:pt x="1942698" y="5356659"/>
                  <a:pt x="1942698" y="5356659"/>
                  <a:pt x="1942698" y="5354366"/>
                </a:cubicBezTo>
                <a:cubicBezTo>
                  <a:pt x="1931229" y="5361245"/>
                  <a:pt x="1928935" y="5363539"/>
                  <a:pt x="1924348" y="5368125"/>
                </a:cubicBezTo>
                <a:cubicBezTo>
                  <a:pt x="1922054" y="5368125"/>
                  <a:pt x="1922054" y="5368125"/>
                  <a:pt x="1922054" y="5365832"/>
                </a:cubicBezTo>
                <a:cubicBezTo>
                  <a:pt x="1922054" y="5368125"/>
                  <a:pt x="1919759" y="5370419"/>
                  <a:pt x="1919759" y="5372712"/>
                </a:cubicBezTo>
                <a:cubicBezTo>
                  <a:pt x="1912879" y="5375005"/>
                  <a:pt x="1912879" y="5375005"/>
                  <a:pt x="1908293" y="5375005"/>
                </a:cubicBezTo>
                <a:cubicBezTo>
                  <a:pt x="1915174" y="5372712"/>
                  <a:pt x="1917467" y="5370419"/>
                  <a:pt x="1919759" y="5365832"/>
                </a:cubicBezTo>
                <a:cubicBezTo>
                  <a:pt x="1922054" y="5363539"/>
                  <a:pt x="1922054" y="5361245"/>
                  <a:pt x="1924348" y="5358952"/>
                </a:cubicBezTo>
                <a:cubicBezTo>
                  <a:pt x="1919759" y="5361245"/>
                  <a:pt x="1915174" y="5365832"/>
                  <a:pt x="1912879" y="5368125"/>
                </a:cubicBezTo>
                <a:cubicBezTo>
                  <a:pt x="1912879" y="5365832"/>
                  <a:pt x="1912879" y="5365832"/>
                  <a:pt x="1910586" y="5363539"/>
                </a:cubicBezTo>
                <a:cubicBezTo>
                  <a:pt x="1915174" y="5361245"/>
                  <a:pt x="1919759" y="5358952"/>
                  <a:pt x="1922054" y="5356659"/>
                </a:cubicBezTo>
                <a:cubicBezTo>
                  <a:pt x="1922054" y="5356659"/>
                  <a:pt x="1924348" y="5356659"/>
                  <a:pt x="1924348" y="5356659"/>
                </a:cubicBezTo>
                <a:lnTo>
                  <a:pt x="1928014" y="5354828"/>
                </a:lnTo>
                <a:lnTo>
                  <a:pt x="1925859" y="5359249"/>
                </a:lnTo>
                <a:cubicBezTo>
                  <a:pt x="1928140" y="5359249"/>
                  <a:pt x="1928140" y="5359249"/>
                  <a:pt x="1930420" y="5356910"/>
                </a:cubicBezTo>
                <a:cubicBezTo>
                  <a:pt x="1930420" y="5356910"/>
                  <a:pt x="1930420" y="5354571"/>
                  <a:pt x="1932699" y="5354571"/>
                </a:cubicBezTo>
                <a:cubicBezTo>
                  <a:pt x="1932699" y="5354571"/>
                  <a:pt x="1932699" y="5354571"/>
                  <a:pt x="1934981" y="5354571"/>
                </a:cubicBezTo>
                <a:cubicBezTo>
                  <a:pt x="1934981" y="5354571"/>
                  <a:pt x="1937260" y="5354571"/>
                  <a:pt x="1937260" y="5354571"/>
                </a:cubicBezTo>
                <a:cubicBezTo>
                  <a:pt x="1937260" y="5352232"/>
                  <a:pt x="1939542" y="5352232"/>
                  <a:pt x="1939542" y="5352232"/>
                </a:cubicBezTo>
                <a:cubicBezTo>
                  <a:pt x="1937260" y="5352232"/>
                  <a:pt x="1934981" y="5352232"/>
                  <a:pt x="1932699" y="5352232"/>
                </a:cubicBezTo>
                <a:cubicBezTo>
                  <a:pt x="1934981" y="5349893"/>
                  <a:pt x="1939542" y="5349893"/>
                  <a:pt x="1941822" y="5347554"/>
                </a:cubicBezTo>
                <a:cubicBezTo>
                  <a:pt x="1941822" y="5347554"/>
                  <a:pt x="1944102" y="5347554"/>
                  <a:pt x="1944102" y="5345215"/>
                </a:cubicBezTo>
                <a:cubicBezTo>
                  <a:pt x="1941822" y="5345215"/>
                  <a:pt x="1939542" y="5347554"/>
                  <a:pt x="1939542" y="5347554"/>
                </a:cubicBezTo>
                <a:lnTo>
                  <a:pt x="1928935" y="5354081"/>
                </a:lnTo>
                <a:lnTo>
                  <a:pt x="1928935" y="5352073"/>
                </a:lnTo>
                <a:cubicBezTo>
                  <a:pt x="1922054" y="5354366"/>
                  <a:pt x="1919759" y="5354366"/>
                  <a:pt x="1919759" y="5352073"/>
                </a:cubicBezTo>
                <a:cubicBezTo>
                  <a:pt x="1919759" y="5352073"/>
                  <a:pt x="1919759" y="5352073"/>
                  <a:pt x="1917467" y="5352073"/>
                </a:cubicBezTo>
                <a:cubicBezTo>
                  <a:pt x="1919759" y="5352073"/>
                  <a:pt x="1919759" y="5352073"/>
                  <a:pt x="1919759" y="5349780"/>
                </a:cubicBezTo>
                <a:cubicBezTo>
                  <a:pt x="1919759" y="5347487"/>
                  <a:pt x="1922054" y="5347487"/>
                  <a:pt x="1922054" y="5345194"/>
                </a:cubicBezTo>
                <a:cubicBezTo>
                  <a:pt x="1922054" y="5342901"/>
                  <a:pt x="1922054" y="5342901"/>
                  <a:pt x="1922054" y="5342901"/>
                </a:cubicBezTo>
                <a:cubicBezTo>
                  <a:pt x="1919759" y="5342901"/>
                  <a:pt x="1917467" y="5345194"/>
                  <a:pt x="1915174" y="5345194"/>
                </a:cubicBezTo>
                <a:cubicBezTo>
                  <a:pt x="1912879" y="5345194"/>
                  <a:pt x="1912879" y="5345194"/>
                  <a:pt x="1912879" y="5347487"/>
                </a:cubicBezTo>
                <a:cubicBezTo>
                  <a:pt x="1905999" y="5349780"/>
                  <a:pt x="1905999" y="5349780"/>
                  <a:pt x="1903705" y="5349780"/>
                </a:cubicBezTo>
                <a:cubicBezTo>
                  <a:pt x="1901411" y="5349780"/>
                  <a:pt x="1899118" y="5352073"/>
                  <a:pt x="1896826" y="5352073"/>
                </a:cubicBezTo>
                <a:cubicBezTo>
                  <a:pt x="1896826" y="5354366"/>
                  <a:pt x="1894530" y="5354366"/>
                  <a:pt x="1894530" y="5356659"/>
                </a:cubicBezTo>
                <a:cubicBezTo>
                  <a:pt x="1894530" y="5356659"/>
                  <a:pt x="1894530" y="5356659"/>
                  <a:pt x="1892237" y="5356659"/>
                </a:cubicBezTo>
                <a:cubicBezTo>
                  <a:pt x="1894530" y="5356659"/>
                  <a:pt x="1894530" y="5354366"/>
                  <a:pt x="1894530" y="5354366"/>
                </a:cubicBezTo>
                <a:cubicBezTo>
                  <a:pt x="1887649" y="5358952"/>
                  <a:pt x="1880768" y="5361245"/>
                  <a:pt x="1873888" y="5363539"/>
                </a:cubicBezTo>
                <a:cubicBezTo>
                  <a:pt x="1876181" y="5363539"/>
                  <a:pt x="1880768" y="5361245"/>
                  <a:pt x="1883062" y="5358952"/>
                </a:cubicBezTo>
                <a:cubicBezTo>
                  <a:pt x="1887649" y="5356659"/>
                  <a:pt x="1889945" y="5354366"/>
                  <a:pt x="1894530" y="5352073"/>
                </a:cubicBezTo>
                <a:cubicBezTo>
                  <a:pt x="1896826" y="5349780"/>
                  <a:pt x="1899118" y="5347487"/>
                  <a:pt x="1901411" y="5345194"/>
                </a:cubicBezTo>
                <a:cubicBezTo>
                  <a:pt x="1899118" y="5345194"/>
                  <a:pt x="1896826" y="5345194"/>
                  <a:pt x="1894530" y="5347487"/>
                </a:cubicBezTo>
                <a:cubicBezTo>
                  <a:pt x="1894530" y="5347487"/>
                  <a:pt x="1892237" y="5349780"/>
                  <a:pt x="1892237" y="5349780"/>
                </a:cubicBezTo>
                <a:cubicBezTo>
                  <a:pt x="1887649" y="5352073"/>
                  <a:pt x="1887649" y="5352073"/>
                  <a:pt x="1887649" y="5352073"/>
                </a:cubicBezTo>
                <a:cubicBezTo>
                  <a:pt x="1887649" y="5352073"/>
                  <a:pt x="1887649" y="5352073"/>
                  <a:pt x="1885356" y="5352073"/>
                </a:cubicBezTo>
                <a:cubicBezTo>
                  <a:pt x="1885356" y="5352073"/>
                  <a:pt x="1887649" y="5349780"/>
                  <a:pt x="1887649" y="5349780"/>
                </a:cubicBezTo>
                <a:cubicBezTo>
                  <a:pt x="1892237" y="5347487"/>
                  <a:pt x="1896826" y="5342901"/>
                  <a:pt x="1899118" y="5342901"/>
                </a:cubicBezTo>
                <a:cubicBezTo>
                  <a:pt x="1896826" y="5342901"/>
                  <a:pt x="1896826" y="5342901"/>
                  <a:pt x="1894530" y="5342901"/>
                </a:cubicBezTo>
                <a:cubicBezTo>
                  <a:pt x="1894530" y="5340608"/>
                  <a:pt x="1896826" y="5340608"/>
                  <a:pt x="1899118" y="5340608"/>
                </a:cubicBezTo>
                <a:lnTo>
                  <a:pt x="1896826" y="5340608"/>
                </a:lnTo>
                <a:cubicBezTo>
                  <a:pt x="1896826" y="5340608"/>
                  <a:pt x="1896826" y="5338315"/>
                  <a:pt x="1896826" y="5336022"/>
                </a:cubicBezTo>
                <a:cubicBezTo>
                  <a:pt x="1889945" y="5340608"/>
                  <a:pt x="1887649" y="5342901"/>
                  <a:pt x="1887649" y="5342901"/>
                </a:cubicBezTo>
                <a:cubicBezTo>
                  <a:pt x="1887649" y="5342901"/>
                  <a:pt x="1885356" y="5342901"/>
                  <a:pt x="1880768" y="5345194"/>
                </a:cubicBezTo>
                <a:cubicBezTo>
                  <a:pt x="1878475" y="5347487"/>
                  <a:pt x="1876181" y="5347487"/>
                  <a:pt x="1873888" y="5349780"/>
                </a:cubicBezTo>
                <a:cubicBezTo>
                  <a:pt x="1871594" y="5349780"/>
                  <a:pt x="1869300" y="5349780"/>
                  <a:pt x="1869300" y="5349780"/>
                </a:cubicBezTo>
                <a:cubicBezTo>
                  <a:pt x="1869300" y="5349780"/>
                  <a:pt x="1869300" y="5349780"/>
                  <a:pt x="1871594" y="5347487"/>
                </a:cubicBezTo>
                <a:cubicBezTo>
                  <a:pt x="1867007" y="5347487"/>
                  <a:pt x="1821134" y="5372712"/>
                  <a:pt x="1816547" y="5375005"/>
                </a:cubicBezTo>
                <a:cubicBezTo>
                  <a:pt x="1818841" y="5375005"/>
                  <a:pt x="1818841" y="5375005"/>
                  <a:pt x="1821134" y="5372712"/>
                </a:cubicBezTo>
                <a:cubicBezTo>
                  <a:pt x="1821134" y="5372712"/>
                  <a:pt x="1821134" y="5372712"/>
                  <a:pt x="1821134" y="5375005"/>
                </a:cubicBezTo>
                <a:lnTo>
                  <a:pt x="1811960" y="5378061"/>
                </a:lnTo>
                <a:lnTo>
                  <a:pt x="1811960" y="5377298"/>
                </a:lnTo>
                <a:cubicBezTo>
                  <a:pt x="1809666" y="5379591"/>
                  <a:pt x="1807372" y="5379591"/>
                  <a:pt x="1807372" y="5379591"/>
                </a:cubicBezTo>
                <a:lnTo>
                  <a:pt x="1811960" y="5378061"/>
                </a:lnTo>
                <a:lnTo>
                  <a:pt x="1811960" y="5379591"/>
                </a:lnTo>
                <a:cubicBezTo>
                  <a:pt x="1805079" y="5381884"/>
                  <a:pt x="1798199" y="5386470"/>
                  <a:pt x="1789023" y="5391056"/>
                </a:cubicBezTo>
                <a:cubicBezTo>
                  <a:pt x="1782142" y="5393349"/>
                  <a:pt x="1775263" y="5395642"/>
                  <a:pt x="1768382" y="5397935"/>
                </a:cubicBezTo>
                <a:cubicBezTo>
                  <a:pt x="1768382" y="5397935"/>
                  <a:pt x="1768382" y="5397935"/>
                  <a:pt x="1768382" y="5395642"/>
                </a:cubicBezTo>
                <a:cubicBezTo>
                  <a:pt x="1768382" y="5397935"/>
                  <a:pt x="1768382" y="5397935"/>
                  <a:pt x="1766087" y="5397935"/>
                </a:cubicBezTo>
                <a:cubicBezTo>
                  <a:pt x="1766087" y="5397935"/>
                  <a:pt x="1766087" y="5397935"/>
                  <a:pt x="1768382" y="5397935"/>
                </a:cubicBezTo>
                <a:cubicBezTo>
                  <a:pt x="1761502" y="5400229"/>
                  <a:pt x="1756912" y="5404815"/>
                  <a:pt x="1750034" y="5407108"/>
                </a:cubicBezTo>
                <a:cubicBezTo>
                  <a:pt x="1750034" y="5407108"/>
                  <a:pt x="1752326" y="5404815"/>
                  <a:pt x="1752326" y="5404815"/>
                </a:cubicBezTo>
                <a:cubicBezTo>
                  <a:pt x="1750034" y="5404815"/>
                  <a:pt x="1750034" y="5404815"/>
                  <a:pt x="1747739" y="5404815"/>
                </a:cubicBezTo>
                <a:cubicBezTo>
                  <a:pt x="1754619" y="5402522"/>
                  <a:pt x="1759206" y="5400229"/>
                  <a:pt x="1763793" y="5397935"/>
                </a:cubicBezTo>
                <a:cubicBezTo>
                  <a:pt x="1761502" y="5397935"/>
                  <a:pt x="1759206" y="5400229"/>
                  <a:pt x="1756912" y="5400229"/>
                </a:cubicBezTo>
                <a:cubicBezTo>
                  <a:pt x="1766087" y="5395642"/>
                  <a:pt x="1772970" y="5391056"/>
                  <a:pt x="1782142" y="5384177"/>
                </a:cubicBezTo>
                <a:cubicBezTo>
                  <a:pt x="1777555" y="5386470"/>
                  <a:pt x="1772970" y="5388763"/>
                  <a:pt x="1768382" y="5391056"/>
                </a:cubicBezTo>
                <a:cubicBezTo>
                  <a:pt x="1791318" y="5377298"/>
                  <a:pt x="1814253" y="5363539"/>
                  <a:pt x="1834897" y="5349780"/>
                </a:cubicBezTo>
                <a:cubicBezTo>
                  <a:pt x="1837191" y="5349780"/>
                  <a:pt x="1837191" y="5347487"/>
                  <a:pt x="1837191" y="5347487"/>
                </a:cubicBezTo>
                <a:cubicBezTo>
                  <a:pt x="1825721" y="5354366"/>
                  <a:pt x="1814253" y="5358952"/>
                  <a:pt x="1800492" y="5363539"/>
                </a:cubicBezTo>
                <a:cubicBezTo>
                  <a:pt x="1807372" y="5361245"/>
                  <a:pt x="1809666" y="5358952"/>
                  <a:pt x="1814253" y="5356659"/>
                </a:cubicBezTo>
                <a:cubicBezTo>
                  <a:pt x="1811960" y="5356659"/>
                  <a:pt x="1809666" y="5358952"/>
                  <a:pt x="1807372" y="5358952"/>
                </a:cubicBezTo>
                <a:cubicBezTo>
                  <a:pt x="1802786" y="5358952"/>
                  <a:pt x="1802786" y="5358952"/>
                  <a:pt x="1802786" y="5356659"/>
                </a:cubicBezTo>
                <a:cubicBezTo>
                  <a:pt x="1800492" y="5358952"/>
                  <a:pt x="1798199" y="5358952"/>
                  <a:pt x="1795904" y="5361245"/>
                </a:cubicBezTo>
                <a:cubicBezTo>
                  <a:pt x="1795904" y="5358952"/>
                  <a:pt x="1798199" y="5358952"/>
                  <a:pt x="1795904" y="5358952"/>
                </a:cubicBezTo>
                <a:cubicBezTo>
                  <a:pt x="1786731" y="5363539"/>
                  <a:pt x="1786731" y="5361245"/>
                  <a:pt x="1777555" y="5365832"/>
                </a:cubicBezTo>
                <a:cubicBezTo>
                  <a:pt x="1766087" y="5372712"/>
                  <a:pt x="1752326" y="5379591"/>
                  <a:pt x="1738563" y="5386470"/>
                </a:cubicBezTo>
                <a:cubicBezTo>
                  <a:pt x="1738563" y="5386470"/>
                  <a:pt x="1738563" y="5386470"/>
                  <a:pt x="1736271" y="5386470"/>
                </a:cubicBezTo>
                <a:cubicBezTo>
                  <a:pt x="1738563" y="5384177"/>
                  <a:pt x="1740858" y="5384177"/>
                  <a:pt x="1743153" y="5381884"/>
                </a:cubicBezTo>
                <a:cubicBezTo>
                  <a:pt x="1743153" y="5381884"/>
                  <a:pt x="1740858" y="5381884"/>
                  <a:pt x="1740858" y="5381884"/>
                </a:cubicBezTo>
                <a:cubicBezTo>
                  <a:pt x="1740858" y="5381884"/>
                  <a:pt x="1740858" y="5381884"/>
                  <a:pt x="1740858" y="5379591"/>
                </a:cubicBezTo>
                <a:cubicBezTo>
                  <a:pt x="1745444" y="5379591"/>
                  <a:pt x="1752326" y="5375005"/>
                  <a:pt x="1752326" y="5377298"/>
                </a:cubicBezTo>
                <a:cubicBezTo>
                  <a:pt x="1761502" y="5372712"/>
                  <a:pt x="1768382" y="5368125"/>
                  <a:pt x="1775263" y="5363539"/>
                </a:cubicBezTo>
                <a:cubicBezTo>
                  <a:pt x="1775263" y="5363539"/>
                  <a:pt x="1772970" y="5365832"/>
                  <a:pt x="1772970" y="5365832"/>
                </a:cubicBezTo>
                <a:cubicBezTo>
                  <a:pt x="1775263" y="5361245"/>
                  <a:pt x="1784436" y="5358952"/>
                  <a:pt x="1791318" y="5354366"/>
                </a:cubicBezTo>
                <a:cubicBezTo>
                  <a:pt x="1789023" y="5354366"/>
                  <a:pt x="1786731" y="5352073"/>
                  <a:pt x="1786731" y="5352073"/>
                </a:cubicBezTo>
                <a:cubicBezTo>
                  <a:pt x="1786731" y="5352073"/>
                  <a:pt x="1786731" y="5349780"/>
                  <a:pt x="1786731" y="5349780"/>
                </a:cubicBezTo>
                <a:cubicBezTo>
                  <a:pt x="1777555" y="5352073"/>
                  <a:pt x="1763793" y="5361245"/>
                  <a:pt x="1754619" y="5365832"/>
                </a:cubicBezTo>
                <a:cubicBezTo>
                  <a:pt x="1754619" y="5363539"/>
                  <a:pt x="1756912" y="5363539"/>
                  <a:pt x="1756912" y="5363539"/>
                </a:cubicBezTo>
                <a:cubicBezTo>
                  <a:pt x="1752326" y="5363539"/>
                  <a:pt x="1750034" y="5365832"/>
                  <a:pt x="1747739" y="5368125"/>
                </a:cubicBezTo>
                <a:cubicBezTo>
                  <a:pt x="1747739" y="5365832"/>
                  <a:pt x="1750034" y="5365832"/>
                  <a:pt x="1750034" y="5365832"/>
                </a:cubicBezTo>
                <a:cubicBezTo>
                  <a:pt x="1743153" y="5368125"/>
                  <a:pt x="1736271" y="5372712"/>
                  <a:pt x="1727095" y="5377298"/>
                </a:cubicBezTo>
                <a:cubicBezTo>
                  <a:pt x="1724803" y="5377298"/>
                  <a:pt x="1724803" y="5377298"/>
                  <a:pt x="1722508" y="5377298"/>
                </a:cubicBezTo>
                <a:cubicBezTo>
                  <a:pt x="1729390" y="5370419"/>
                  <a:pt x="1752326" y="5365832"/>
                  <a:pt x="1756912" y="5358952"/>
                </a:cubicBezTo>
                <a:cubicBezTo>
                  <a:pt x="1759206" y="5358952"/>
                  <a:pt x="1759206" y="5358952"/>
                  <a:pt x="1761502" y="5358952"/>
                </a:cubicBezTo>
                <a:cubicBezTo>
                  <a:pt x="1766087" y="5356659"/>
                  <a:pt x="1775263" y="5352073"/>
                  <a:pt x="1784436" y="5347487"/>
                </a:cubicBezTo>
                <a:cubicBezTo>
                  <a:pt x="1782142" y="5345194"/>
                  <a:pt x="1782142" y="5345194"/>
                  <a:pt x="1777555" y="5345194"/>
                </a:cubicBezTo>
                <a:cubicBezTo>
                  <a:pt x="1777555" y="5345194"/>
                  <a:pt x="1777555" y="5342901"/>
                  <a:pt x="1777555" y="5342901"/>
                </a:cubicBezTo>
                <a:cubicBezTo>
                  <a:pt x="1777555" y="5342901"/>
                  <a:pt x="1777555" y="5345194"/>
                  <a:pt x="1775263" y="5345194"/>
                </a:cubicBezTo>
                <a:lnTo>
                  <a:pt x="1733976" y="5365832"/>
                </a:lnTo>
                <a:lnTo>
                  <a:pt x="1724803" y="5365832"/>
                </a:lnTo>
                <a:cubicBezTo>
                  <a:pt x="1729390" y="5363539"/>
                  <a:pt x="1733976" y="5361245"/>
                  <a:pt x="1738563" y="5358952"/>
                </a:cubicBezTo>
                <a:cubicBezTo>
                  <a:pt x="1736271" y="5358952"/>
                  <a:pt x="1733976" y="5358952"/>
                  <a:pt x="1731686" y="5361245"/>
                </a:cubicBezTo>
                <a:cubicBezTo>
                  <a:pt x="1736271" y="5358952"/>
                  <a:pt x="1740858" y="5354366"/>
                  <a:pt x="1747739" y="5352073"/>
                </a:cubicBezTo>
                <a:lnTo>
                  <a:pt x="1750034" y="5352073"/>
                </a:lnTo>
                <a:cubicBezTo>
                  <a:pt x="1752326" y="5349780"/>
                  <a:pt x="1754619" y="5349780"/>
                  <a:pt x="1754619" y="5347487"/>
                </a:cubicBezTo>
                <a:cubicBezTo>
                  <a:pt x="1752899" y="5347487"/>
                  <a:pt x="1736987" y="5353937"/>
                  <a:pt x="1727202" y="5357162"/>
                </a:cubicBezTo>
                <a:lnTo>
                  <a:pt x="1722818" y="5358285"/>
                </a:lnTo>
                <a:lnTo>
                  <a:pt x="1742579" y="5346341"/>
                </a:lnTo>
                <a:cubicBezTo>
                  <a:pt x="1752899" y="5341181"/>
                  <a:pt x="1764942" y="5336022"/>
                  <a:pt x="1777555" y="5331436"/>
                </a:cubicBezTo>
                <a:cubicBezTo>
                  <a:pt x="1777555" y="5331436"/>
                  <a:pt x="1775263" y="5331436"/>
                  <a:pt x="1775263" y="5329143"/>
                </a:cubicBezTo>
                <a:cubicBezTo>
                  <a:pt x="1777555" y="5329143"/>
                  <a:pt x="1777555" y="5329143"/>
                  <a:pt x="1777555" y="5329143"/>
                </a:cubicBezTo>
                <a:cubicBezTo>
                  <a:pt x="1779850" y="5329143"/>
                  <a:pt x="1779850" y="5329143"/>
                  <a:pt x="1779850" y="5329143"/>
                </a:cubicBezTo>
                <a:cubicBezTo>
                  <a:pt x="1775263" y="5331436"/>
                  <a:pt x="1779850" y="5326849"/>
                  <a:pt x="1775263" y="5329143"/>
                </a:cubicBezTo>
                <a:cubicBezTo>
                  <a:pt x="1766087" y="5331436"/>
                  <a:pt x="1747739" y="5338315"/>
                  <a:pt x="1738563" y="5342901"/>
                </a:cubicBezTo>
                <a:cubicBezTo>
                  <a:pt x="1740858" y="5340608"/>
                  <a:pt x="1754619" y="5333729"/>
                  <a:pt x="1777555" y="5322263"/>
                </a:cubicBezTo>
                <a:cubicBezTo>
                  <a:pt x="1777555" y="5322263"/>
                  <a:pt x="1777555" y="5319970"/>
                  <a:pt x="1777555" y="5319970"/>
                </a:cubicBezTo>
                <a:cubicBezTo>
                  <a:pt x="1779850" y="5319970"/>
                  <a:pt x="1779850" y="5317677"/>
                  <a:pt x="1779850" y="5319970"/>
                </a:cubicBezTo>
                <a:cubicBezTo>
                  <a:pt x="1786731" y="5310798"/>
                  <a:pt x="1777555" y="5315384"/>
                  <a:pt x="1789023" y="5308505"/>
                </a:cubicBezTo>
                <a:cubicBezTo>
                  <a:pt x="1786731" y="5308505"/>
                  <a:pt x="1786731" y="5308505"/>
                  <a:pt x="1784436" y="5308505"/>
                </a:cubicBezTo>
                <a:cubicBezTo>
                  <a:pt x="1786731" y="5306212"/>
                  <a:pt x="1789023" y="5303919"/>
                  <a:pt x="1791318" y="5301626"/>
                </a:cubicBezTo>
                <a:cubicBezTo>
                  <a:pt x="1791318" y="5301626"/>
                  <a:pt x="1791318" y="5301626"/>
                  <a:pt x="1791318" y="5299333"/>
                </a:cubicBezTo>
                <a:cubicBezTo>
                  <a:pt x="1793612" y="5299333"/>
                  <a:pt x="1793612" y="5299333"/>
                  <a:pt x="1793612" y="5299333"/>
                </a:cubicBezTo>
                <a:cubicBezTo>
                  <a:pt x="1795904" y="5297040"/>
                  <a:pt x="1800492" y="5292454"/>
                  <a:pt x="1805079" y="5290160"/>
                </a:cubicBezTo>
                <a:cubicBezTo>
                  <a:pt x="1807372" y="5287867"/>
                  <a:pt x="1807372" y="5287867"/>
                  <a:pt x="1809666" y="5285574"/>
                </a:cubicBezTo>
                <a:cubicBezTo>
                  <a:pt x="1809666" y="5285574"/>
                  <a:pt x="1809666" y="5285574"/>
                  <a:pt x="1809666" y="5283281"/>
                </a:cubicBezTo>
                <a:cubicBezTo>
                  <a:pt x="1793612" y="5290160"/>
                  <a:pt x="1777555" y="5299333"/>
                  <a:pt x="1775263" y="5299333"/>
                </a:cubicBezTo>
                <a:cubicBezTo>
                  <a:pt x="1775263" y="5299333"/>
                  <a:pt x="1777555" y="5299333"/>
                  <a:pt x="1777555" y="5299333"/>
                </a:cubicBezTo>
                <a:cubicBezTo>
                  <a:pt x="1770674" y="5303919"/>
                  <a:pt x="1763793" y="5306212"/>
                  <a:pt x="1754619" y="5310798"/>
                </a:cubicBezTo>
                <a:cubicBezTo>
                  <a:pt x="1756912" y="5308505"/>
                  <a:pt x="1759206" y="5308505"/>
                  <a:pt x="1759206" y="5308505"/>
                </a:cubicBezTo>
                <a:cubicBezTo>
                  <a:pt x="1756912" y="5308505"/>
                  <a:pt x="1752326" y="5310798"/>
                  <a:pt x="1750034" y="5310798"/>
                </a:cubicBezTo>
                <a:cubicBezTo>
                  <a:pt x="1754619" y="5308505"/>
                  <a:pt x="1759206" y="5306212"/>
                  <a:pt x="1763793" y="5303919"/>
                </a:cubicBezTo>
                <a:cubicBezTo>
                  <a:pt x="1763793" y="5303919"/>
                  <a:pt x="1761502" y="5306212"/>
                  <a:pt x="1761502" y="5306212"/>
                </a:cubicBezTo>
                <a:lnTo>
                  <a:pt x="1766087" y="5303919"/>
                </a:lnTo>
                <a:lnTo>
                  <a:pt x="1770674" y="5301626"/>
                </a:lnTo>
                <a:cubicBezTo>
                  <a:pt x="1769529" y="5301626"/>
                  <a:pt x="1769529" y="5301626"/>
                  <a:pt x="1769242" y="5301912"/>
                </a:cubicBezTo>
                <a:lnTo>
                  <a:pt x="1766087" y="5303919"/>
                </a:lnTo>
                <a:lnTo>
                  <a:pt x="1771319" y="5299654"/>
                </a:lnTo>
                <a:cubicBezTo>
                  <a:pt x="1779705" y="5294603"/>
                  <a:pt x="1796478" y="5287294"/>
                  <a:pt x="1811960" y="5278694"/>
                </a:cubicBezTo>
                <a:cubicBezTo>
                  <a:pt x="1811960" y="5278694"/>
                  <a:pt x="1809666" y="5280988"/>
                  <a:pt x="1807372" y="5280988"/>
                </a:cubicBezTo>
                <a:cubicBezTo>
                  <a:pt x="1798199" y="5285574"/>
                  <a:pt x="1789023" y="5290160"/>
                  <a:pt x="1782142" y="5290160"/>
                </a:cubicBezTo>
                <a:cubicBezTo>
                  <a:pt x="1782142" y="5290160"/>
                  <a:pt x="1782142" y="5287867"/>
                  <a:pt x="1782142" y="5287867"/>
                </a:cubicBezTo>
                <a:cubicBezTo>
                  <a:pt x="1784436" y="5287867"/>
                  <a:pt x="1786731" y="5285574"/>
                  <a:pt x="1789023" y="5285574"/>
                </a:cubicBezTo>
                <a:cubicBezTo>
                  <a:pt x="1786731" y="5283281"/>
                  <a:pt x="1747739" y="5301626"/>
                  <a:pt x="1727095" y="5310798"/>
                </a:cubicBezTo>
                <a:cubicBezTo>
                  <a:pt x="1729390" y="5310798"/>
                  <a:pt x="1729390" y="5310798"/>
                  <a:pt x="1729390" y="5308505"/>
                </a:cubicBezTo>
                <a:cubicBezTo>
                  <a:pt x="1747739" y="5299333"/>
                  <a:pt x="1763793" y="5292454"/>
                  <a:pt x="1782142" y="5283281"/>
                </a:cubicBezTo>
                <a:cubicBezTo>
                  <a:pt x="1782142" y="5280988"/>
                  <a:pt x="1782142" y="5280988"/>
                  <a:pt x="1782142" y="5280988"/>
                </a:cubicBezTo>
                <a:cubicBezTo>
                  <a:pt x="1800492" y="5269522"/>
                  <a:pt x="1818841" y="5260350"/>
                  <a:pt x="1834897" y="5251177"/>
                </a:cubicBezTo>
                <a:cubicBezTo>
                  <a:pt x="1832602" y="5253470"/>
                  <a:pt x="1828015" y="5255763"/>
                  <a:pt x="1825721" y="5255763"/>
                </a:cubicBezTo>
                <a:cubicBezTo>
                  <a:pt x="1825721" y="5255763"/>
                  <a:pt x="1825721" y="5253470"/>
                  <a:pt x="1825721" y="5253470"/>
                </a:cubicBezTo>
                <a:cubicBezTo>
                  <a:pt x="1823429" y="5255763"/>
                  <a:pt x="1821134" y="5255763"/>
                  <a:pt x="1816547" y="5258057"/>
                </a:cubicBezTo>
                <a:cubicBezTo>
                  <a:pt x="1818841" y="5258057"/>
                  <a:pt x="1818841" y="5255763"/>
                  <a:pt x="1821134" y="5255763"/>
                </a:cubicBezTo>
                <a:cubicBezTo>
                  <a:pt x="1814253" y="5260350"/>
                  <a:pt x="1805079" y="5262643"/>
                  <a:pt x="1798199" y="5267229"/>
                </a:cubicBezTo>
                <a:cubicBezTo>
                  <a:pt x="1795904" y="5267229"/>
                  <a:pt x="1793612" y="5267229"/>
                  <a:pt x="1793612" y="5267229"/>
                </a:cubicBezTo>
                <a:cubicBezTo>
                  <a:pt x="1791318" y="5269522"/>
                  <a:pt x="1791318" y="5269522"/>
                  <a:pt x="1789023" y="5269522"/>
                </a:cubicBezTo>
                <a:cubicBezTo>
                  <a:pt x="1786731" y="5269522"/>
                  <a:pt x="1786731" y="5271815"/>
                  <a:pt x="1784436" y="5271815"/>
                </a:cubicBezTo>
                <a:cubicBezTo>
                  <a:pt x="1782142" y="5271815"/>
                  <a:pt x="1779850" y="5274108"/>
                  <a:pt x="1779850" y="5274108"/>
                </a:cubicBezTo>
                <a:cubicBezTo>
                  <a:pt x="1777555" y="5274108"/>
                  <a:pt x="1775263" y="5274108"/>
                  <a:pt x="1775263" y="5276401"/>
                </a:cubicBezTo>
                <a:cubicBezTo>
                  <a:pt x="1775263" y="5274108"/>
                  <a:pt x="1777555" y="5274108"/>
                  <a:pt x="1779850" y="5271815"/>
                </a:cubicBezTo>
                <a:cubicBezTo>
                  <a:pt x="1779850" y="5271815"/>
                  <a:pt x="1782142" y="5271815"/>
                  <a:pt x="1782142" y="5271815"/>
                </a:cubicBezTo>
                <a:cubicBezTo>
                  <a:pt x="1782142" y="5271815"/>
                  <a:pt x="1784436" y="5269522"/>
                  <a:pt x="1786731" y="5269522"/>
                </a:cubicBezTo>
                <a:cubicBezTo>
                  <a:pt x="1789023" y="5269522"/>
                  <a:pt x="1789023" y="5267229"/>
                  <a:pt x="1791318" y="5267229"/>
                </a:cubicBezTo>
                <a:cubicBezTo>
                  <a:pt x="1793612" y="5264936"/>
                  <a:pt x="1800492" y="5262643"/>
                  <a:pt x="1805079" y="5260350"/>
                </a:cubicBezTo>
                <a:cubicBezTo>
                  <a:pt x="1805079" y="5260350"/>
                  <a:pt x="1805079" y="5258057"/>
                  <a:pt x="1805079" y="5258057"/>
                </a:cubicBezTo>
                <a:cubicBezTo>
                  <a:pt x="1791318" y="5264936"/>
                  <a:pt x="1777555" y="5271815"/>
                  <a:pt x="1763793" y="5278694"/>
                </a:cubicBezTo>
                <a:cubicBezTo>
                  <a:pt x="1763793" y="5276401"/>
                  <a:pt x="1766087" y="5276401"/>
                  <a:pt x="1768382" y="5274108"/>
                </a:cubicBezTo>
                <a:cubicBezTo>
                  <a:pt x="1768382" y="5274108"/>
                  <a:pt x="1768382" y="5274108"/>
                  <a:pt x="1768382" y="5271815"/>
                </a:cubicBezTo>
                <a:cubicBezTo>
                  <a:pt x="1763793" y="5276401"/>
                  <a:pt x="1756912" y="5278694"/>
                  <a:pt x="1752326" y="5280988"/>
                </a:cubicBezTo>
                <a:lnTo>
                  <a:pt x="1747739" y="5280988"/>
                </a:lnTo>
                <a:lnTo>
                  <a:pt x="1701865" y="5303919"/>
                </a:lnTo>
                <a:lnTo>
                  <a:pt x="1704906" y="5300049"/>
                </a:lnTo>
                <a:lnTo>
                  <a:pt x="1706452" y="5299333"/>
                </a:lnTo>
                <a:cubicBezTo>
                  <a:pt x="1706452" y="5299333"/>
                  <a:pt x="1705881" y="5299333"/>
                  <a:pt x="1705019" y="5299906"/>
                </a:cubicBezTo>
                <a:lnTo>
                  <a:pt x="1704906" y="5300049"/>
                </a:lnTo>
                <a:lnTo>
                  <a:pt x="1694698" y="5304778"/>
                </a:lnTo>
                <a:cubicBezTo>
                  <a:pt x="1689826" y="5306212"/>
                  <a:pt x="1684663" y="5307358"/>
                  <a:pt x="1681224" y="5308505"/>
                </a:cubicBezTo>
                <a:cubicBezTo>
                  <a:pt x="1683516" y="5306212"/>
                  <a:pt x="1685811" y="5303919"/>
                  <a:pt x="1690398" y="5303919"/>
                </a:cubicBezTo>
                <a:cubicBezTo>
                  <a:pt x="1688103" y="5303919"/>
                  <a:pt x="1685811" y="5303919"/>
                  <a:pt x="1685811" y="5303919"/>
                </a:cubicBezTo>
                <a:cubicBezTo>
                  <a:pt x="1685811" y="5303919"/>
                  <a:pt x="1685811" y="5301626"/>
                  <a:pt x="1685811" y="5301626"/>
                </a:cubicBezTo>
                <a:cubicBezTo>
                  <a:pt x="1690398" y="5299333"/>
                  <a:pt x="1694984" y="5294747"/>
                  <a:pt x="1699571" y="5292454"/>
                </a:cubicBezTo>
                <a:cubicBezTo>
                  <a:pt x="1699571" y="5292454"/>
                  <a:pt x="1699571" y="5292454"/>
                  <a:pt x="1697279" y="5292454"/>
                </a:cubicBezTo>
                <a:cubicBezTo>
                  <a:pt x="1697279" y="5292454"/>
                  <a:pt x="1694984" y="5292454"/>
                  <a:pt x="1694984" y="5292454"/>
                </a:cubicBezTo>
                <a:cubicBezTo>
                  <a:pt x="1697279" y="5290160"/>
                  <a:pt x="1697279" y="5292454"/>
                  <a:pt x="1697279" y="5290160"/>
                </a:cubicBezTo>
                <a:cubicBezTo>
                  <a:pt x="1697279" y="5290160"/>
                  <a:pt x="1699571" y="5290160"/>
                  <a:pt x="1699571" y="5287867"/>
                </a:cubicBezTo>
                <a:cubicBezTo>
                  <a:pt x="1692690" y="5292454"/>
                  <a:pt x="1690398" y="5292454"/>
                  <a:pt x="1688103" y="5290160"/>
                </a:cubicBezTo>
                <a:cubicBezTo>
                  <a:pt x="1688103" y="5292454"/>
                  <a:pt x="1688103" y="5292454"/>
                  <a:pt x="1688103" y="5292454"/>
                </a:cubicBezTo>
                <a:cubicBezTo>
                  <a:pt x="1688103" y="5294747"/>
                  <a:pt x="1688103" y="5294747"/>
                  <a:pt x="1688103" y="5294747"/>
                </a:cubicBezTo>
                <a:cubicBezTo>
                  <a:pt x="1678930" y="5297040"/>
                  <a:pt x="1672048" y="5299333"/>
                  <a:pt x="1665167" y="5303919"/>
                </a:cubicBezTo>
                <a:lnTo>
                  <a:pt x="1665167" y="5301626"/>
                </a:lnTo>
                <a:lnTo>
                  <a:pt x="1665167" y="5299333"/>
                </a:lnTo>
                <a:cubicBezTo>
                  <a:pt x="1665167" y="5301626"/>
                  <a:pt x="1662875" y="5301626"/>
                  <a:pt x="1662875" y="5301626"/>
                </a:cubicBezTo>
                <a:cubicBezTo>
                  <a:pt x="1662875" y="5301626"/>
                  <a:pt x="1662875" y="5301626"/>
                  <a:pt x="1665167" y="5301626"/>
                </a:cubicBezTo>
                <a:cubicBezTo>
                  <a:pt x="1662875" y="5303919"/>
                  <a:pt x="1660580" y="5303919"/>
                  <a:pt x="1660580" y="5303919"/>
                </a:cubicBezTo>
                <a:cubicBezTo>
                  <a:pt x="1660580" y="5303919"/>
                  <a:pt x="1660580" y="5303919"/>
                  <a:pt x="1658286" y="5303919"/>
                </a:cubicBezTo>
                <a:cubicBezTo>
                  <a:pt x="1658286" y="5303919"/>
                  <a:pt x="1658286" y="5301626"/>
                  <a:pt x="1658286" y="5301626"/>
                </a:cubicBezTo>
                <a:lnTo>
                  <a:pt x="1666536" y="5297503"/>
                </a:lnTo>
                <a:lnTo>
                  <a:pt x="1668350" y="5297503"/>
                </a:lnTo>
                <a:lnTo>
                  <a:pt x="1669438" y="5296052"/>
                </a:lnTo>
                <a:lnTo>
                  <a:pt x="1672148" y="5294697"/>
                </a:lnTo>
                <a:lnTo>
                  <a:pt x="1673263" y="5294697"/>
                </a:lnTo>
                <a:lnTo>
                  <a:pt x="1672784" y="5294379"/>
                </a:lnTo>
                <a:lnTo>
                  <a:pt x="1676438" y="5292553"/>
                </a:lnTo>
                <a:lnTo>
                  <a:pt x="1676635" y="5292454"/>
                </a:lnTo>
                <a:lnTo>
                  <a:pt x="1676536" y="5292355"/>
                </a:lnTo>
                <a:lnTo>
                  <a:pt x="1674342" y="5290160"/>
                </a:lnTo>
                <a:lnTo>
                  <a:pt x="1691504" y="5281668"/>
                </a:lnTo>
                <a:lnTo>
                  <a:pt x="1691504" y="5282066"/>
                </a:lnTo>
                <a:lnTo>
                  <a:pt x="1691979" y="5281433"/>
                </a:lnTo>
                <a:lnTo>
                  <a:pt x="1694567" y="5280153"/>
                </a:lnTo>
                <a:lnTo>
                  <a:pt x="1694311" y="5280663"/>
                </a:lnTo>
                <a:cubicBezTo>
                  <a:pt x="1694311" y="5281439"/>
                  <a:pt x="1694626" y="5282068"/>
                  <a:pt x="1695012" y="5282068"/>
                </a:cubicBezTo>
                <a:cubicBezTo>
                  <a:pt x="1695399" y="5282068"/>
                  <a:pt x="1695715" y="5281439"/>
                  <a:pt x="1695715" y="5280663"/>
                </a:cubicBezTo>
                <a:lnTo>
                  <a:pt x="1695282" y="5279799"/>
                </a:lnTo>
                <a:lnTo>
                  <a:pt x="1702726" y="5276115"/>
                </a:lnTo>
                <a:cubicBezTo>
                  <a:pt x="1713335" y="5271243"/>
                  <a:pt x="1723656" y="5266083"/>
                  <a:pt x="1729390" y="5260350"/>
                </a:cubicBezTo>
                <a:cubicBezTo>
                  <a:pt x="1724803" y="5260350"/>
                  <a:pt x="1722508" y="5262643"/>
                  <a:pt x="1717922" y="5262643"/>
                </a:cubicBezTo>
                <a:cubicBezTo>
                  <a:pt x="1717922" y="5262643"/>
                  <a:pt x="1720215" y="5262643"/>
                  <a:pt x="1720215" y="5262643"/>
                </a:cubicBezTo>
                <a:cubicBezTo>
                  <a:pt x="1708747" y="5269522"/>
                  <a:pt x="1697279" y="5274108"/>
                  <a:pt x="1688103" y="5276401"/>
                </a:cubicBezTo>
                <a:cubicBezTo>
                  <a:pt x="1690398" y="5276401"/>
                  <a:pt x="1690398" y="5276401"/>
                  <a:pt x="1690398" y="5276401"/>
                </a:cubicBezTo>
                <a:lnTo>
                  <a:pt x="1686270" y="5278237"/>
                </a:lnTo>
                <a:lnTo>
                  <a:pt x="1675996" y="5282801"/>
                </a:lnTo>
                <a:lnTo>
                  <a:pt x="1674342" y="5281561"/>
                </a:lnTo>
                <a:cubicBezTo>
                  <a:pt x="1674342" y="5281561"/>
                  <a:pt x="1674342" y="5282134"/>
                  <a:pt x="1672048" y="5283281"/>
                </a:cubicBezTo>
                <a:cubicBezTo>
                  <a:pt x="1672048" y="5283281"/>
                  <a:pt x="1669754" y="5285574"/>
                  <a:pt x="1669754" y="5285574"/>
                </a:cubicBezTo>
                <a:cubicBezTo>
                  <a:pt x="1665167" y="5287867"/>
                  <a:pt x="1660580" y="5290160"/>
                  <a:pt x="1653699" y="5292454"/>
                </a:cubicBezTo>
                <a:cubicBezTo>
                  <a:pt x="1653699" y="5292454"/>
                  <a:pt x="1653699" y="5290160"/>
                  <a:pt x="1653699" y="5290160"/>
                </a:cubicBezTo>
                <a:cubicBezTo>
                  <a:pt x="1653699" y="5289013"/>
                  <a:pt x="1656567" y="5286720"/>
                  <a:pt x="1660867" y="5284141"/>
                </a:cubicBezTo>
                <a:lnTo>
                  <a:pt x="1662232" y="5283471"/>
                </a:lnTo>
                <a:lnTo>
                  <a:pt x="1663437" y="5283471"/>
                </a:lnTo>
                <a:lnTo>
                  <a:pt x="1663437" y="5282879"/>
                </a:lnTo>
                <a:lnTo>
                  <a:pt x="1676635" y="5276401"/>
                </a:lnTo>
                <a:cubicBezTo>
                  <a:pt x="1676635" y="5276401"/>
                  <a:pt x="1674342" y="5278694"/>
                  <a:pt x="1674342" y="5278694"/>
                </a:cubicBezTo>
                <a:cubicBezTo>
                  <a:pt x="1674916" y="5278694"/>
                  <a:pt x="1676923" y="5277405"/>
                  <a:pt x="1679682" y="5275506"/>
                </a:cubicBezTo>
                <a:lnTo>
                  <a:pt x="1682672" y="5273431"/>
                </a:lnTo>
                <a:lnTo>
                  <a:pt x="1684019" y="5275050"/>
                </a:lnTo>
                <a:cubicBezTo>
                  <a:pt x="1686360" y="5275050"/>
                  <a:pt x="1686360" y="5272243"/>
                  <a:pt x="1688698" y="5272243"/>
                </a:cubicBezTo>
                <a:cubicBezTo>
                  <a:pt x="1688698" y="5272243"/>
                  <a:pt x="1686360" y="5272243"/>
                  <a:pt x="1686360" y="5272243"/>
                </a:cubicBezTo>
                <a:lnTo>
                  <a:pt x="1684380" y="5272243"/>
                </a:lnTo>
                <a:lnTo>
                  <a:pt x="1689538" y="5268662"/>
                </a:lnTo>
                <a:cubicBezTo>
                  <a:pt x="1696706" y="5263790"/>
                  <a:pt x="1704159" y="5259204"/>
                  <a:pt x="1706452" y="5260350"/>
                </a:cubicBezTo>
                <a:cubicBezTo>
                  <a:pt x="1711040" y="5258057"/>
                  <a:pt x="1713333" y="5255763"/>
                  <a:pt x="1717922" y="5253470"/>
                </a:cubicBezTo>
                <a:lnTo>
                  <a:pt x="1714840" y="5253470"/>
                </a:lnTo>
                <a:lnTo>
                  <a:pt x="1713333" y="5253470"/>
                </a:lnTo>
                <a:cubicBezTo>
                  <a:pt x="1713333" y="5251177"/>
                  <a:pt x="1715627" y="5251177"/>
                  <a:pt x="1715627" y="5251177"/>
                </a:cubicBezTo>
                <a:lnTo>
                  <a:pt x="1735207" y="5240167"/>
                </a:lnTo>
                <a:lnTo>
                  <a:pt x="1737813" y="5242773"/>
                </a:lnTo>
                <a:cubicBezTo>
                  <a:pt x="1736410" y="5241370"/>
                  <a:pt x="1736410" y="5240668"/>
                  <a:pt x="1736410" y="5240318"/>
                </a:cubicBezTo>
                <a:lnTo>
                  <a:pt x="1735392" y="5240063"/>
                </a:lnTo>
                <a:lnTo>
                  <a:pt x="1752326" y="5230540"/>
                </a:lnTo>
                <a:cubicBezTo>
                  <a:pt x="1733976" y="5239712"/>
                  <a:pt x="1715627" y="5248884"/>
                  <a:pt x="1699571" y="5255763"/>
                </a:cubicBezTo>
                <a:cubicBezTo>
                  <a:pt x="1690398" y="5260350"/>
                  <a:pt x="1681224" y="5264936"/>
                  <a:pt x="1672048" y="5269522"/>
                </a:cubicBezTo>
                <a:cubicBezTo>
                  <a:pt x="1669754" y="5269522"/>
                  <a:pt x="1667462" y="5269522"/>
                  <a:pt x="1665167" y="5271815"/>
                </a:cubicBezTo>
                <a:cubicBezTo>
                  <a:pt x="1665167" y="5271815"/>
                  <a:pt x="1665167" y="5271815"/>
                  <a:pt x="1662875" y="5271815"/>
                </a:cubicBezTo>
                <a:cubicBezTo>
                  <a:pt x="1660580" y="5274108"/>
                  <a:pt x="1655992" y="5276401"/>
                  <a:pt x="1651406" y="5278694"/>
                </a:cubicBezTo>
                <a:cubicBezTo>
                  <a:pt x="1646819" y="5280988"/>
                  <a:pt x="1644526" y="5280988"/>
                  <a:pt x="1642231" y="5278694"/>
                </a:cubicBezTo>
                <a:cubicBezTo>
                  <a:pt x="1639939" y="5280988"/>
                  <a:pt x="1639939" y="5280988"/>
                  <a:pt x="1639939" y="5283281"/>
                </a:cubicBezTo>
                <a:cubicBezTo>
                  <a:pt x="1642231" y="5280988"/>
                  <a:pt x="1644526" y="5280988"/>
                  <a:pt x="1646819" y="5280988"/>
                </a:cubicBezTo>
                <a:cubicBezTo>
                  <a:pt x="1637644" y="5285574"/>
                  <a:pt x="1628470" y="5292454"/>
                  <a:pt x="1621588" y="5292454"/>
                </a:cubicBezTo>
                <a:cubicBezTo>
                  <a:pt x="1619295" y="5292454"/>
                  <a:pt x="1619295" y="5292454"/>
                  <a:pt x="1619295" y="5292454"/>
                </a:cubicBezTo>
                <a:cubicBezTo>
                  <a:pt x="1617002" y="5292454"/>
                  <a:pt x="1617002" y="5294747"/>
                  <a:pt x="1617002" y="5294747"/>
                </a:cubicBezTo>
                <a:lnTo>
                  <a:pt x="1614707" y="5294747"/>
                </a:lnTo>
                <a:cubicBezTo>
                  <a:pt x="1614707" y="5292454"/>
                  <a:pt x="1617002" y="5292454"/>
                  <a:pt x="1614707" y="5290160"/>
                </a:cubicBezTo>
                <a:cubicBezTo>
                  <a:pt x="1619295" y="5287867"/>
                  <a:pt x="1621588" y="5286720"/>
                  <a:pt x="1623596" y="5285861"/>
                </a:cubicBezTo>
                <a:lnTo>
                  <a:pt x="1630763" y="5283281"/>
                </a:lnTo>
                <a:lnTo>
                  <a:pt x="1621588" y="5287867"/>
                </a:lnTo>
                <a:cubicBezTo>
                  <a:pt x="1623883" y="5287867"/>
                  <a:pt x="1626177" y="5285574"/>
                  <a:pt x="1628470" y="5285574"/>
                </a:cubicBezTo>
                <a:lnTo>
                  <a:pt x="1630763" y="5283281"/>
                </a:lnTo>
                <a:lnTo>
                  <a:pt x="1633057" y="5280988"/>
                </a:lnTo>
                <a:cubicBezTo>
                  <a:pt x="1635351" y="5276401"/>
                  <a:pt x="1642231" y="5276401"/>
                  <a:pt x="1644526" y="5276401"/>
                </a:cubicBezTo>
                <a:cubicBezTo>
                  <a:pt x="1644526" y="5274108"/>
                  <a:pt x="1646819" y="5271815"/>
                  <a:pt x="1649113" y="5271815"/>
                </a:cubicBezTo>
                <a:cubicBezTo>
                  <a:pt x="1646819" y="5271815"/>
                  <a:pt x="1644526" y="5269522"/>
                  <a:pt x="1642231" y="5269522"/>
                </a:cubicBezTo>
                <a:cubicBezTo>
                  <a:pt x="1642231" y="5267229"/>
                  <a:pt x="1644526" y="5267229"/>
                  <a:pt x="1644526" y="5267229"/>
                </a:cubicBezTo>
                <a:cubicBezTo>
                  <a:pt x="1642231" y="5269522"/>
                  <a:pt x="1639939" y="5269522"/>
                  <a:pt x="1637644" y="5271815"/>
                </a:cubicBezTo>
                <a:cubicBezTo>
                  <a:pt x="1637644" y="5271815"/>
                  <a:pt x="1639939" y="5269522"/>
                  <a:pt x="1635351" y="5271815"/>
                </a:cubicBezTo>
                <a:cubicBezTo>
                  <a:pt x="1628470" y="5278694"/>
                  <a:pt x="1621588" y="5278694"/>
                  <a:pt x="1612415" y="5280988"/>
                </a:cubicBezTo>
                <a:cubicBezTo>
                  <a:pt x="1612415" y="5280988"/>
                  <a:pt x="1614707" y="5280988"/>
                  <a:pt x="1617002" y="5280988"/>
                </a:cubicBezTo>
                <a:cubicBezTo>
                  <a:pt x="1612415" y="5283281"/>
                  <a:pt x="1612415" y="5280988"/>
                  <a:pt x="1610120" y="5283281"/>
                </a:cubicBezTo>
                <a:cubicBezTo>
                  <a:pt x="1610120" y="5285574"/>
                  <a:pt x="1612415" y="5283281"/>
                  <a:pt x="1605534" y="5287867"/>
                </a:cubicBezTo>
                <a:cubicBezTo>
                  <a:pt x="1603239" y="5287867"/>
                  <a:pt x="1600947" y="5290160"/>
                  <a:pt x="1598652" y="5290160"/>
                </a:cubicBezTo>
                <a:cubicBezTo>
                  <a:pt x="1600947" y="5287867"/>
                  <a:pt x="1603239" y="5287867"/>
                  <a:pt x="1605534" y="5285574"/>
                </a:cubicBezTo>
                <a:cubicBezTo>
                  <a:pt x="1605534" y="5285574"/>
                  <a:pt x="1607827" y="5283281"/>
                  <a:pt x="1607827" y="5283281"/>
                </a:cubicBezTo>
                <a:cubicBezTo>
                  <a:pt x="1603239" y="5283281"/>
                  <a:pt x="1605534" y="5283281"/>
                  <a:pt x="1603239" y="5283281"/>
                </a:cubicBezTo>
                <a:cubicBezTo>
                  <a:pt x="1600947" y="5285574"/>
                  <a:pt x="1596359" y="5287867"/>
                  <a:pt x="1591772" y="5290160"/>
                </a:cubicBezTo>
                <a:cubicBezTo>
                  <a:pt x="1596359" y="5285574"/>
                  <a:pt x="1596359" y="5287867"/>
                  <a:pt x="1598652" y="5285574"/>
                </a:cubicBezTo>
                <a:cubicBezTo>
                  <a:pt x="1600947" y="5283281"/>
                  <a:pt x="1605534" y="5280988"/>
                  <a:pt x="1607827" y="5278694"/>
                </a:cubicBezTo>
                <a:cubicBezTo>
                  <a:pt x="1605534" y="5278694"/>
                  <a:pt x="1605534" y="5278694"/>
                  <a:pt x="1607827" y="5276401"/>
                </a:cubicBezTo>
                <a:lnTo>
                  <a:pt x="1607716" y="5275958"/>
                </a:lnTo>
                <a:lnTo>
                  <a:pt x="1608708" y="5276454"/>
                </a:lnTo>
                <a:cubicBezTo>
                  <a:pt x="1608708" y="5275050"/>
                  <a:pt x="1608708" y="5275050"/>
                  <a:pt x="1608708" y="5275050"/>
                </a:cubicBezTo>
                <a:lnTo>
                  <a:pt x="1607489" y="5275050"/>
                </a:lnTo>
                <a:lnTo>
                  <a:pt x="1605534" y="5267229"/>
                </a:lnTo>
                <a:cubicBezTo>
                  <a:pt x="1600947" y="5267229"/>
                  <a:pt x="1598652" y="5274108"/>
                  <a:pt x="1594066" y="5271815"/>
                </a:cubicBezTo>
                <a:cubicBezTo>
                  <a:pt x="1594066" y="5271815"/>
                  <a:pt x="1594066" y="5271815"/>
                  <a:pt x="1591772" y="5271815"/>
                </a:cubicBezTo>
                <a:cubicBezTo>
                  <a:pt x="1594066" y="5271815"/>
                  <a:pt x="1596359" y="5271815"/>
                  <a:pt x="1598652" y="5269522"/>
                </a:cubicBezTo>
                <a:cubicBezTo>
                  <a:pt x="1598652" y="5269522"/>
                  <a:pt x="1596359" y="5269522"/>
                  <a:pt x="1594066" y="5269522"/>
                </a:cubicBezTo>
                <a:cubicBezTo>
                  <a:pt x="1596359" y="5267229"/>
                  <a:pt x="1596359" y="5269522"/>
                  <a:pt x="1596359" y="5267229"/>
                </a:cubicBezTo>
                <a:cubicBezTo>
                  <a:pt x="1598652" y="5266083"/>
                  <a:pt x="1598652" y="5266083"/>
                  <a:pt x="1598652" y="5266083"/>
                </a:cubicBezTo>
                <a:lnTo>
                  <a:pt x="1599433" y="5265694"/>
                </a:lnTo>
                <a:lnTo>
                  <a:pt x="1597481" y="5268034"/>
                </a:lnTo>
                <a:cubicBezTo>
                  <a:pt x="1599822" y="5268034"/>
                  <a:pt x="1599822" y="5268034"/>
                  <a:pt x="1602159" y="5268034"/>
                </a:cubicBezTo>
                <a:cubicBezTo>
                  <a:pt x="1604499" y="5265227"/>
                  <a:pt x="1604499" y="5265227"/>
                  <a:pt x="1604499" y="5262420"/>
                </a:cubicBezTo>
                <a:lnTo>
                  <a:pt x="1605534" y="5260350"/>
                </a:lnTo>
                <a:cubicBezTo>
                  <a:pt x="1603239" y="5262643"/>
                  <a:pt x="1600947" y="5262643"/>
                  <a:pt x="1600947" y="5262643"/>
                </a:cubicBezTo>
                <a:cubicBezTo>
                  <a:pt x="1600947" y="5264936"/>
                  <a:pt x="1600947" y="5262643"/>
                  <a:pt x="1598652" y="5264936"/>
                </a:cubicBezTo>
                <a:cubicBezTo>
                  <a:pt x="1596359" y="5264936"/>
                  <a:pt x="1596359" y="5262643"/>
                  <a:pt x="1596359" y="5262643"/>
                </a:cubicBezTo>
                <a:cubicBezTo>
                  <a:pt x="1598652" y="5260350"/>
                  <a:pt x="1600947" y="5258057"/>
                  <a:pt x="1603239" y="5258057"/>
                </a:cubicBezTo>
                <a:cubicBezTo>
                  <a:pt x="1603239" y="5258057"/>
                  <a:pt x="1600947" y="5260350"/>
                  <a:pt x="1600947" y="5260350"/>
                </a:cubicBezTo>
                <a:cubicBezTo>
                  <a:pt x="1605534" y="5258057"/>
                  <a:pt x="1605534" y="5258057"/>
                  <a:pt x="1605534" y="5258057"/>
                </a:cubicBezTo>
                <a:cubicBezTo>
                  <a:pt x="1605534" y="5255763"/>
                  <a:pt x="1605534" y="5255763"/>
                  <a:pt x="1607827" y="5255763"/>
                </a:cubicBezTo>
                <a:cubicBezTo>
                  <a:pt x="1607827" y="5255763"/>
                  <a:pt x="1607827" y="5258057"/>
                  <a:pt x="1610120" y="5258057"/>
                </a:cubicBezTo>
                <a:lnTo>
                  <a:pt x="1611760" y="5254780"/>
                </a:lnTo>
                <a:lnTo>
                  <a:pt x="1617739" y="5251194"/>
                </a:lnTo>
                <a:lnTo>
                  <a:pt x="1621588" y="5248884"/>
                </a:lnTo>
                <a:lnTo>
                  <a:pt x="1616391" y="5251194"/>
                </a:lnTo>
                <a:lnTo>
                  <a:pt x="1600947" y="5258057"/>
                </a:lnTo>
                <a:lnTo>
                  <a:pt x="1630962" y="5238766"/>
                </a:lnTo>
                <a:lnTo>
                  <a:pt x="1631864" y="5239968"/>
                </a:lnTo>
                <a:cubicBezTo>
                  <a:pt x="1631864" y="5237161"/>
                  <a:pt x="1633969" y="5237161"/>
                  <a:pt x="1633969" y="5237161"/>
                </a:cubicBezTo>
                <a:cubicBezTo>
                  <a:pt x="1633969" y="5237161"/>
                  <a:pt x="1631864" y="5237161"/>
                  <a:pt x="1629758" y="5237161"/>
                </a:cubicBezTo>
                <a:lnTo>
                  <a:pt x="1629952" y="5237419"/>
                </a:lnTo>
                <a:lnTo>
                  <a:pt x="1628470" y="5237419"/>
                </a:lnTo>
                <a:cubicBezTo>
                  <a:pt x="1630763" y="5235126"/>
                  <a:pt x="1630763" y="5232833"/>
                  <a:pt x="1633057" y="5232833"/>
                </a:cubicBezTo>
                <a:cubicBezTo>
                  <a:pt x="1633057" y="5232833"/>
                  <a:pt x="1633057" y="5232833"/>
                  <a:pt x="1633057" y="5235126"/>
                </a:cubicBezTo>
                <a:cubicBezTo>
                  <a:pt x="1633057" y="5232833"/>
                  <a:pt x="1637644" y="5230540"/>
                  <a:pt x="1642231" y="5228247"/>
                </a:cubicBezTo>
                <a:cubicBezTo>
                  <a:pt x="1646819" y="5225954"/>
                  <a:pt x="1649113" y="5221368"/>
                  <a:pt x="1653699" y="5221368"/>
                </a:cubicBezTo>
                <a:cubicBezTo>
                  <a:pt x="1653699" y="5221368"/>
                  <a:pt x="1651406" y="5221368"/>
                  <a:pt x="1651406" y="5221368"/>
                </a:cubicBezTo>
                <a:cubicBezTo>
                  <a:pt x="1658286" y="5216781"/>
                  <a:pt x="1665167" y="5212195"/>
                  <a:pt x="1672048" y="5209902"/>
                </a:cubicBezTo>
                <a:cubicBezTo>
                  <a:pt x="1672048" y="5207609"/>
                  <a:pt x="1674342" y="5205316"/>
                  <a:pt x="1674342" y="5205316"/>
                </a:cubicBezTo>
                <a:lnTo>
                  <a:pt x="1669754" y="5207609"/>
                </a:lnTo>
                <a:lnTo>
                  <a:pt x="1658286" y="5209902"/>
                </a:lnTo>
                <a:cubicBezTo>
                  <a:pt x="1658286" y="5209902"/>
                  <a:pt x="1658286" y="5212195"/>
                  <a:pt x="1658286" y="5212195"/>
                </a:cubicBezTo>
                <a:cubicBezTo>
                  <a:pt x="1660580" y="5212195"/>
                  <a:pt x="1662875" y="5209902"/>
                  <a:pt x="1665167" y="5209902"/>
                </a:cubicBezTo>
                <a:cubicBezTo>
                  <a:pt x="1660580" y="5214488"/>
                  <a:pt x="1655992" y="5214488"/>
                  <a:pt x="1649113" y="5216781"/>
                </a:cubicBezTo>
                <a:cubicBezTo>
                  <a:pt x="1651406" y="5214488"/>
                  <a:pt x="1651406" y="5212195"/>
                  <a:pt x="1653699" y="5212195"/>
                </a:cubicBezTo>
                <a:lnTo>
                  <a:pt x="1680481" y="5193659"/>
                </a:lnTo>
                <a:lnTo>
                  <a:pt x="1682382" y="5193659"/>
                </a:lnTo>
                <a:cubicBezTo>
                  <a:pt x="1682382" y="5193659"/>
                  <a:pt x="1682382" y="5193659"/>
                  <a:pt x="1684487" y="5192255"/>
                </a:cubicBezTo>
                <a:lnTo>
                  <a:pt x="1680670" y="5193528"/>
                </a:lnTo>
                <a:lnTo>
                  <a:pt x="1683516" y="5191557"/>
                </a:lnTo>
                <a:lnTo>
                  <a:pt x="1681584" y="5191799"/>
                </a:lnTo>
                <a:lnTo>
                  <a:pt x="1692521" y="5185238"/>
                </a:lnTo>
                <a:lnTo>
                  <a:pt x="1693608" y="5185238"/>
                </a:lnTo>
                <a:lnTo>
                  <a:pt x="1694498" y="5184052"/>
                </a:lnTo>
                <a:lnTo>
                  <a:pt x="1697279" y="5182384"/>
                </a:lnTo>
                <a:lnTo>
                  <a:pt x="1694832" y="5183607"/>
                </a:lnTo>
                <a:lnTo>
                  <a:pt x="1695715" y="5182431"/>
                </a:lnTo>
                <a:lnTo>
                  <a:pt x="1692344" y="5184677"/>
                </a:lnTo>
                <a:lnTo>
                  <a:pt x="1688103" y="5184677"/>
                </a:lnTo>
                <a:cubicBezTo>
                  <a:pt x="1685811" y="5184677"/>
                  <a:pt x="1685811" y="5184677"/>
                  <a:pt x="1683516" y="5186971"/>
                </a:cubicBezTo>
                <a:cubicBezTo>
                  <a:pt x="1683516" y="5184677"/>
                  <a:pt x="1683516" y="5184677"/>
                  <a:pt x="1685811" y="5184677"/>
                </a:cubicBezTo>
                <a:cubicBezTo>
                  <a:pt x="1683516" y="5184677"/>
                  <a:pt x="1683516" y="5184677"/>
                  <a:pt x="1681224" y="5186971"/>
                </a:cubicBezTo>
                <a:cubicBezTo>
                  <a:pt x="1681224" y="5186971"/>
                  <a:pt x="1681224" y="5186971"/>
                  <a:pt x="1678930" y="5189264"/>
                </a:cubicBezTo>
                <a:cubicBezTo>
                  <a:pt x="1676635" y="5191557"/>
                  <a:pt x="1674342" y="5193850"/>
                  <a:pt x="1672048" y="5193850"/>
                </a:cubicBezTo>
                <a:cubicBezTo>
                  <a:pt x="1674342" y="5193850"/>
                  <a:pt x="1669754" y="5193850"/>
                  <a:pt x="1669754" y="5193850"/>
                </a:cubicBezTo>
                <a:cubicBezTo>
                  <a:pt x="1669754" y="5193850"/>
                  <a:pt x="1669754" y="5193850"/>
                  <a:pt x="1667462" y="5193850"/>
                </a:cubicBezTo>
                <a:cubicBezTo>
                  <a:pt x="1672048" y="5191557"/>
                  <a:pt x="1674342" y="5191557"/>
                  <a:pt x="1676635" y="5189264"/>
                </a:cubicBezTo>
                <a:cubicBezTo>
                  <a:pt x="1674342" y="5191557"/>
                  <a:pt x="1672048" y="5191557"/>
                  <a:pt x="1669754" y="5191557"/>
                </a:cubicBezTo>
                <a:cubicBezTo>
                  <a:pt x="1669754" y="5193850"/>
                  <a:pt x="1669754" y="5193850"/>
                  <a:pt x="1667462" y="5193850"/>
                </a:cubicBezTo>
                <a:cubicBezTo>
                  <a:pt x="1667462" y="5193850"/>
                  <a:pt x="1667462" y="5193850"/>
                  <a:pt x="1667462" y="5191557"/>
                </a:cubicBezTo>
                <a:cubicBezTo>
                  <a:pt x="1672048" y="5189264"/>
                  <a:pt x="1676635" y="5186971"/>
                  <a:pt x="1681224" y="5184677"/>
                </a:cubicBezTo>
                <a:cubicBezTo>
                  <a:pt x="1683516" y="5182384"/>
                  <a:pt x="1683516" y="5182384"/>
                  <a:pt x="1683516" y="5182384"/>
                </a:cubicBezTo>
                <a:cubicBezTo>
                  <a:pt x="1683516" y="5182384"/>
                  <a:pt x="1685811" y="5182384"/>
                  <a:pt x="1685811" y="5182384"/>
                </a:cubicBezTo>
                <a:cubicBezTo>
                  <a:pt x="1692690" y="5177798"/>
                  <a:pt x="1692690" y="5175505"/>
                  <a:pt x="1697279" y="5175505"/>
                </a:cubicBezTo>
                <a:cubicBezTo>
                  <a:pt x="1699571" y="5175505"/>
                  <a:pt x="1701865" y="5173212"/>
                  <a:pt x="1704159" y="5173212"/>
                </a:cubicBezTo>
                <a:cubicBezTo>
                  <a:pt x="1704159" y="5170919"/>
                  <a:pt x="1704159" y="5170919"/>
                  <a:pt x="1704159" y="5170919"/>
                </a:cubicBezTo>
                <a:cubicBezTo>
                  <a:pt x="1706452" y="5168626"/>
                  <a:pt x="1708747" y="5168626"/>
                  <a:pt x="1711040" y="5166333"/>
                </a:cubicBezTo>
                <a:cubicBezTo>
                  <a:pt x="1713333" y="5166333"/>
                  <a:pt x="1715627" y="5166333"/>
                  <a:pt x="1717922" y="5164040"/>
                </a:cubicBezTo>
                <a:cubicBezTo>
                  <a:pt x="1717922" y="5164040"/>
                  <a:pt x="1717922" y="5161747"/>
                  <a:pt x="1720215" y="5161747"/>
                </a:cubicBezTo>
                <a:cubicBezTo>
                  <a:pt x="1715627" y="5161747"/>
                  <a:pt x="1715627" y="5161747"/>
                  <a:pt x="1713333" y="5159454"/>
                </a:cubicBezTo>
                <a:cubicBezTo>
                  <a:pt x="1713333" y="5159454"/>
                  <a:pt x="1713333" y="5157161"/>
                  <a:pt x="1713333" y="5157161"/>
                </a:cubicBezTo>
                <a:cubicBezTo>
                  <a:pt x="1713333" y="5159454"/>
                  <a:pt x="1711040" y="5161747"/>
                  <a:pt x="1708747" y="5161747"/>
                </a:cubicBezTo>
                <a:cubicBezTo>
                  <a:pt x="1706452" y="5161747"/>
                  <a:pt x="1708747" y="5161747"/>
                  <a:pt x="1706452" y="5161747"/>
                </a:cubicBezTo>
                <a:cubicBezTo>
                  <a:pt x="1699571" y="5168626"/>
                  <a:pt x="1690398" y="5170919"/>
                  <a:pt x="1683516" y="5170919"/>
                </a:cubicBezTo>
                <a:cubicBezTo>
                  <a:pt x="1683516" y="5170919"/>
                  <a:pt x="1685811" y="5170919"/>
                  <a:pt x="1685811" y="5170919"/>
                </a:cubicBezTo>
                <a:cubicBezTo>
                  <a:pt x="1681224" y="5173212"/>
                  <a:pt x="1683516" y="5173212"/>
                  <a:pt x="1681224" y="5173212"/>
                </a:cubicBezTo>
                <a:cubicBezTo>
                  <a:pt x="1678930" y="5175505"/>
                  <a:pt x="1681224" y="5175505"/>
                  <a:pt x="1676635" y="5177798"/>
                </a:cubicBezTo>
                <a:cubicBezTo>
                  <a:pt x="1674342" y="5180091"/>
                  <a:pt x="1672048" y="5180091"/>
                  <a:pt x="1667462" y="5180091"/>
                </a:cubicBezTo>
                <a:cubicBezTo>
                  <a:pt x="1669754" y="5180091"/>
                  <a:pt x="1672048" y="5177798"/>
                  <a:pt x="1674342" y="5175505"/>
                </a:cubicBezTo>
                <a:cubicBezTo>
                  <a:pt x="1674342" y="5175505"/>
                  <a:pt x="1676635" y="5175505"/>
                  <a:pt x="1676635" y="5175505"/>
                </a:cubicBezTo>
                <a:cubicBezTo>
                  <a:pt x="1676635" y="5175505"/>
                  <a:pt x="1676635" y="5175505"/>
                  <a:pt x="1678930" y="5173212"/>
                </a:cubicBezTo>
                <a:lnTo>
                  <a:pt x="1677470" y="5174008"/>
                </a:lnTo>
                <a:lnTo>
                  <a:pt x="1675775" y="5174932"/>
                </a:lnTo>
                <a:cubicBezTo>
                  <a:pt x="1675489" y="5174932"/>
                  <a:pt x="1675489" y="5174359"/>
                  <a:pt x="1674342" y="5173212"/>
                </a:cubicBezTo>
                <a:lnTo>
                  <a:pt x="1678930" y="5168626"/>
                </a:lnTo>
                <a:cubicBezTo>
                  <a:pt x="1674342" y="5168626"/>
                  <a:pt x="1676635" y="5170919"/>
                  <a:pt x="1676635" y="5166333"/>
                </a:cubicBezTo>
                <a:cubicBezTo>
                  <a:pt x="1672048" y="5166333"/>
                  <a:pt x="1672048" y="5164040"/>
                  <a:pt x="1676635" y="5157161"/>
                </a:cubicBezTo>
                <a:lnTo>
                  <a:pt x="1668990" y="5161747"/>
                </a:lnTo>
                <a:lnTo>
                  <a:pt x="1665167" y="5161747"/>
                </a:lnTo>
                <a:cubicBezTo>
                  <a:pt x="1667462" y="5157161"/>
                  <a:pt x="1665167" y="5159454"/>
                  <a:pt x="1665167" y="5157161"/>
                </a:cubicBezTo>
                <a:lnTo>
                  <a:pt x="1667462" y="5157008"/>
                </a:lnTo>
                <a:lnTo>
                  <a:pt x="1667462" y="5157161"/>
                </a:lnTo>
                <a:lnTo>
                  <a:pt x="1667625" y="5156997"/>
                </a:lnTo>
                <a:lnTo>
                  <a:pt x="1669376" y="5156880"/>
                </a:lnTo>
                <a:lnTo>
                  <a:pt x="1669051" y="5157173"/>
                </a:lnTo>
                <a:cubicBezTo>
                  <a:pt x="1669051" y="5157173"/>
                  <a:pt x="1671390" y="5157173"/>
                  <a:pt x="1671390" y="5157173"/>
                </a:cubicBezTo>
                <a:lnTo>
                  <a:pt x="1672949" y="5155769"/>
                </a:lnTo>
                <a:lnTo>
                  <a:pt x="1674342" y="5157161"/>
                </a:lnTo>
                <a:cubicBezTo>
                  <a:pt x="1678930" y="5154868"/>
                  <a:pt x="1676635" y="5152575"/>
                  <a:pt x="1676635" y="5152575"/>
                </a:cubicBezTo>
                <a:lnTo>
                  <a:pt x="1672048" y="5152575"/>
                </a:lnTo>
                <a:lnTo>
                  <a:pt x="1669754" y="5152575"/>
                </a:lnTo>
                <a:cubicBezTo>
                  <a:pt x="1669754" y="5150282"/>
                  <a:pt x="1672048" y="5150282"/>
                  <a:pt x="1674342" y="5147988"/>
                </a:cubicBezTo>
                <a:lnTo>
                  <a:pt x="1676635" y="5145695"/>
                </a:lnTo>
                <a:lnTo>
                  <a:pt x="1678582" y="5147641"/>
                </a:lnTo>
                <a:lnTo>
                  <a:pt x="1678930" y="5147988"/>
                </a:lnTo>
                <a:cubicBezTo>
                  <a:pt x="1681224" y="5147988"/>
                  <a:pt x="1681224" y="5145695"/>
                  <a:pt x="1683516" y="5145695"/>
                </a:cubicBezTo>
                <a:cubicBezTo>
                  <a:pt x="1683516" y="5145695"/>
                  <a:pt x="1681224" y="5145695"/>
                  <a:pt x="1681224" y="5145695"/>
                </a:cubicBezTo>
                <a:lnTo>
                  <a:pt x="1688698" y="5140091"/>
                </a:lnTo>
                <a:lnTo>
                  <a:pt x="1690398" y="5138816"/>
                </a:lnTo>
                <a:lnTo>
                  <a:pt x="1688698" y="5139666"/>
                </a:lnTo>
                <a:lnTo>
                  <a:pt x="1676635" y="5145695"/>
                </a:lnTo>
                <a:lnTo>
                  <a:pt x="1672048" y="5147988"/>
                </a:lnTo>
                <a:cubicBezTo>
                  <a:pt x="1681224" y="5141109"/>
                  <a:pt x="1692690" y="5134230"/>
                  <a:pt x="1701865" y="5127351"/>
                </a:cubicBezTo>
                <a:cubicBezTo>
                  <a:pt x="1701865" y="5127351"/>
                  <a:pt x="1699571" y="5127351"/>
                  <a:pt x="1699571" y="5127351"/>
                </a:cubicBezTo>
                <a:lnTo>
                  <a:pt x="1701865" y="5125058"/>
                </a:lnTo>
                <a:cubicBezTo>
                  <a:pt x="1704159" y="5125058"/>
                  <a:pt x="1708747" y="5122765"/>
                  <a:pt x="1713333" y="5118179"/>
                </a:cubicBezTo>
                <a:cubicBezTo>
                  <a:pt x="1715627" y="5115886"/>
                  <a:pt x="1720215" y="5113592"/>
                  <a:pt x="1724803" y="5111299"/>
                </a:cubicBezTo>
                <a:cubicBezTo>
                  <a:pt x="1722508" y="5111299"/>
                  <a:pt x="1722508" y="5111299"/>
                  <a:pt x="1720215" y="5111299"/>
                </a:cubicBezTo>
                <a:lnTo>
                  <a:pt x="1729511" y="5106652"/>
                </a:lnTo>
                <a:lnTo>
                  <a:pt x="1743153" y="5099833"/>
                </a:lnTo>
                <a:cubicBezTo>
                  <a:pt x="1743153" y="5097540"/>
                  <a:pt x="1743153" y="5097540"/>
                  <a:pt x="1745444" y="5095247"/>
                </a:cubicBezTo>
                <a:cubicBezTo>
                  <a:pt x="1740858" y="5097540"/>
                  <a:pt x="1738563" y="5099833"/>
                  <a:pt x="1736271" y="5102126"/>
                </a:cubicBezTo>
                <a:cubicBezTo>
                  <a:pt x="1736271" y="5099833"/>
                  <a:pt x="1736271" y="5099833"/>
                  <a:pt x="1736271" y="5099833"/>
                </a:cubicBezTo>
                <a:cubicBezTo>
                  <a:pt x="1736271" y="5099833"/>
                  <a:pt x="1738563" y="5099833"/>
                  <a:pt x="1738563" y="5097540"/>
                </a:cubicBezTo>
                <a:cubicBezTo>
                  <a:pt x="1733976" y="5099833"/>
                  <a:pt x="1733976" y="5099833"/>
                  <a:pt x="1729390" y="5099833"/>
                </a:cubicBezTo>
                <a:cubicBezTo>
                  <a:pt x="1729390" y="5102126"/>
                  <a:pt x="1729390" y="5102126"/>
                  <a:pt x="1729390" y="5102126"/>
                </a:cubicBezTo>
                <a:cubicBezTo>
                  <a:pt x="1731686" y="5102126"/>
                  <a:pt x="1733976" y="5102126"/>
                  <a:pt x="1736271" y="5102126"/>
                </a:cubicBezTo>
                <a:cubicBezTo>
                  <a:pt x="1729390" y="5104419"/>
                  <a:pt x="1727095" y="5106713"/>
                  <a:pt x="1720215" y="5106713"/>
                </a:cubicBezTo>
                <a:cubicBezTo>
                  <a:pt x="1720215" y="5104419"/>
                  <a:pt x="1722508" y="5104419"/>
                  <a:pt x="1724803" y="5102126"/>
                </a:cubicBezTo>
                <a:cubicBezTo>
                  <a:pt x="1731686" y="5095247"/>
                  <a:pt x="1743153" y="5088368"/>
                  <a:pt x="1754619" y="5083782"/>
                </a:cubicBezTo>
                <a:lnTo>
                  <a:pt x="1752950" y="5084199"/>
                </a:lnTo>
                <a:lnTo>
                  <a:pt x="1745444" y="5086075"/>
                </a:lnTo>
                <a:lnTo>
                  <a:pt x="1763267" y="5076176"/>
                </a:lnTo>
                <a:lnTo>
                  <a:pt x="1764944" y="5077182"/>
                </a:lnTo>
                <a:lnTo>
                  <a:pt x="1764944" y="5075245"/>
                </a:lnTo>
                <a:lnTo>
                  <a:pt x="1766508" y="5074376"/>
                </a:lnTo>
                <a:lnTo>
                  <a:pt x="1807372" y="5051679"/>
                </a:lnTo>
                <a:cubicBezTo>
                  <a:pt x="1795904" y="5051679"/>
                  <a:pt x="1750034" y="5079196"/>
                  <a:pt x="1740858" y="5083782"/>
                </a:cubicBezTo>
                <a:cubicBezTo>
                  <a:pt x="1740858" y="5083782"/>
                  <a:pt x="1738563" y="5083782"/>
                  <a:pt x="1738563" y="5083782"/>
                </a:cubicBezTo>
                <a:cubicBezTo>
                  <a:pt x="1752326" y="5074609"/>
                  <a:pt x="1777555" y="5063144"/>
                  <a:pt x="1795904" y="5049386"/>
                </a:cubicBezTo>
                <a:cubicBezTo>
                  <a:pt x="1853246" y="5017282"/>
                  <a:pt x="1908293" y="4985179"/>
                  <a:pt x="1965632" y="4953076"/>
                </a:cubicBezTo>
                <a:cubicBezTo>
                  <a:pt x="1967927" y="4953076"/>
                  <a:pt x="1967927" y="4950783"/>
                  <a:pt x="1970221" y="4950783"/>
                </a:cubicBezTo>
                <a:cubicBezTo>
                  <a:pt x="1970221" y="4943903"/>
                  <a:pt x="1971368" y="4939317"/>
                  <a:pt x="1971942" y="4935018"/>
                </a:cubicBezTo>
                <a:lnTo>
                  <a:pt x="1970425" y="4922635"/>
                </a:lnTo>
                <a:lnTo>
                  <a:pt x="1971080" y="4924412"/>
                </a:lnTo>
                <a:cubicBezTo>
                  <a:pt x="1973088" y="4930144"/>
                  <a:pt x="1975955" y="4938170"/>
                  <a:pt x="1979395" y="4943904"/>
                </a:cubicBezTo>
                <a:cubicBezTo>
                  <a:pt x="2052791" y="4900334"/>
                  <a:pt x="2158298" y="4845300"/>
                  <a:pt x="2208757" y="4822369"/>
                </a:cubicBezTo>
                <a:cubicBezTo>
                  <a:pt x="2250041" y="4801732"/>
                  <a:pt x="2286739" y="4783387"/>
                  <a:pt x="2309677" y="4774215"/>
                </a:cubicBezTo>
                <a:cubicBezTo>
                  <a:pt x="2344079" y="4755869"/>
                  <a:pt x="2378483" y="4739818"/>
                  <a:pt x="2415181" y="4721473"/>
                </a:cubicBezTo>
                <a:cubicBezTo>
                  <a:pt x="2415181" y="4721473"/>
                  <a:pt x="2417474" y="4721473"/>
                  <a:pt x="2417474" y="4721473"/>
                </a:cubicBezTo>
                <a:cubicBezTo>
                  <a:pt x="2438117" y="4710008"/>
                  <a:pt x="2461053" y="4698543"/>
                  <a:pt x="2481696" y="4689371"/>
                </a:cubicBezTo>
                <a:cubicBezTo>
                  <a:pt x="2493164" y="4684784"/>
                  <a:pt x="2504632" y="4680198"/>
                  <a:pt x="2518394" y="4673318"/>
                </a:cubicBezTo>
                <a:cubicBezTo>
                  <a:pt x="2518394" y="4671025"/>
                  <a:pt x="2518394" y="4671025"/>
                  <a:pt x="2520687" y="4671025"/>
                </a:cubicBezTo>
                <a:cubicBezTo>
                  <a:pt x="2520687" y="4671025"/>
                  <a:pt x="2520687" y="4673318"/>
                  <a:pt x="2520687" y="4673318"/>
                </a:cubicBezTo>
                <a:cubicBezTo>
                  <a:pt x="2520687" y="4671025"/>
                  <a:pt x="2522981" y="4671025"/>
                  <a:pt x="2525275" y="4671025"/>
                </a:cubicBezTo>
                <a:cubicBezTo>
                  <a:pt x="2534449" y="4664146"/>
                  <a:pt x="2541330" y="4659560"/>
                  <a:pt x="2548211" y="4657267"/>
                </a:cubicBezTo>
                <a:cubicBezTo>
                  <a:pt x="2550505" y="4654974"/>
                  <a:pt x="2552798" y="4654974"/>
                  <a:pt x="2555092" y="4654974"/>
                </a:cubicBezTo>
                <a:lnTo>
                  <a:pt x="2555092" y="4652144"/>
                </a:lnTo>
                <a:lnTo>
                  <a:pt x="2555092" y="4650387"/>
                </a:lnTo>
                <a:lnTo>
                  <a:pt x="2556321" y="4651617"/>
                </a:lnTo>
                <a:lnTo>
                  <a:pt x="2557385" y="4652680"/>
                </a:lnTo>
                <a:lnTo>
                  <a:pt x="2558353" y="4650746"/>
                </a:lnTo>
                <a:lnTo>
                  <a:pt x="2559679" y="4648094"/>
                </a:lnTo>
                <a:cubicBezTo>
                  <a:pt x="2559679" y="4650387"/>
                  <a:pt x="2559679" y="4650387"/>
                  <a:pt x="2559679" y="4650387"/>
                </a:cubicBezTo>
                <a:cubicBezTo>
                  <a:pt x="2561972" y="4648094"/>
                  <a:pt x="2566559" y="4648094"/>
                  <a:pt x="2568853" y="4645801"/>
                </a:cubicBezTo>
                <a:cubicBezTo>
                  <a:pt x="2568853" y="4645801"/>
                  <a:pt x="2566559" y="4645801"/>
                  <a:pt x="2566559" y="4645801"/>
                </a:cubicBezTo>
                <a:cubicBezTo>
                  <a:pt x="2564266" y="4645801"/>
                  <a:pt x="2564266" y="4645801"/>
                  <a:pt x="2564266" y="4645801"/>
                </a:cubicBezTo>
                <a:cubicBezTo>
                  <a:pt x="2561972" y="4645801"/>
                  <a:pt x="2561972" y="4648094"/>
                  <a:pt x="2561972" y="4645801"/>
                </a:cubicBezTo>
                <a:lnTo>
                  <a:pt x="2570994" y="4642795"/>
                </a:lnTo>
                <a:lnTo>
                  <a:pt x="2568573" y="4646366"/>
                </a:lnTo>
                <a:cubicBezTo>
                  <a:pt x="2568573" y="4646366"/>
                  <a:pt x="2570878" y="4644100"/>
                  <a:pt x="2573184" y="4644100"/>
                </a:cubicBezTo>
                <a:cubicBezTo>
                  <a:pt x="2584711" y="4639566"/>
                  <a:pt x="2593933" y="4635032"/>
                  <a:pt x="2605460" y="4630498"/>
                </a:cubicBezTo>
                <a:cubicBezTo>
                  <a:pt x="2614681" y="4625964"/>
                  <a:pt x="2623904" y="4623697"/>
                  <a:pt x="2633125" y="4619163"/>
                </a:cubicBezTo>
                <a:cubicBezTo>
                  <a:pt x="2633125" y="4619163"/>
                  <a:pt x="2633125" y="4616896"/>
                  <a:pt x="2633125" y="4616896"/>
                </a:cubicBezTo>
                <a:cubicBezTo>
                  <a:pt x="2623904" y="4621430"/>
                  <a:pt x="2612376" y="4625964"/>
                  <a:pt x="2600849" y="4628231"/>
                </a:cubicBezTo>
                <a:cubicBezTo>
                  <a:pt x="2596238" y="4630498"/>
                  <a:pt x="2593933" y="4632764"/>
                  <a:pt x="2589322" y="4632764"/>
                </a:cubicBezTo>
                <a:cubicBezTo>
                  <a:pt x="2587016" y="4635032"/>
                  <a:pt x="2584711" y="4635032"/>
                  <a:pt x="2582406" y="4637298"/>
                </a:cubicBezTo>
                <a:cubicBezTo>
                  <a:pt x="2582406" y="4635032"/>
                  <a:pt x="2582406" y="4635032"/>
                  <a:pt x="2582406" y="4635032"/>
                </a:cubicBezTo>
                <a:cubicBezTo>
                  <a:pt x="2582406" y="4635032"/>
                  <a:pt x="2580100" y="4637298"/>
                  <a:pt x="2577795" y="4637298"/>
                </a:cubicBezTo>
                <a:cubicBezTo>
                  <a:pt x="2575489" y="4637298"/>
                  <a:pt x="2575489" y="4639566"/>
                  <a:pt x="2575489" y="4639566"/>
                </a:cubicBezTo>
                <a:cubicBezTo>
                  <a:pt x="2575489" y="4639566"/>
                  <a:pt x="2575489" y="4639566"/>
                  <a:pt x="2575489" y="4637298"/>
                </a:cubicBezTo>
                <a:cubicBezTo>
                  <a:pt x="2573184" y="4639566"/>
                  <a:pt x="2573184" y="4639566"/>
                  <a:pt x="2573184" y="4639566"/>
                </a:cubicBezTo>
                <a:lnTo>
                  <a:pt x="2571092" y="4642651"/>
                </a:lnTo>
                <a:lnTo>
                  <a:pt x="2532155" y="4654687"/>
                </a:lnTo>
                <a:cubicBezTo>
                  <a:pt x="2518393" y="4658987"/>
                  <a:pt x="2505779" y="4663000"/>
                  <a:pt x="2495458" y="4666439"/>
                </a:cubicBezTo>
                <a:cubicBezTo>
                  <a:pt x="2461053" y="4675612"/>
                  <a:pt x="2438117" y="4689371"/>
                  <a:pt x="2417474" y="4691664"/>
                </a:cubicBezTo>
                <a:cubicBezTo>
                  <a:pt x="2419768" y="4689371"/>
                  <a:pt x="2419768" y="4691664"/>
                  <a:pt x="2419768" y="4689371"/>
                </a:cubicBezTo>
                <a:cubicBezTo>
                  <a:pt x="2422062" y="4689371"/>
                  <a:pt x="2422062" y="4689371"/>
                  <a:pt x="2424355" y="4687077"/>
                </a:cubicBezTo>
                <a:cubicBezTo>
                  <a:pt x="2419768" y="4689371"/>
                  <a:pt x="2415181" y="4689371"/>
                  <a:pt x="2410593" y="4691664"/>
                </a:cubicBezTo>
                <a:cubicBezTo>
                  <a:pt x="2410593" y="4691664"/>
                  <a:pt x="2410593" y="4693957"/>
                  <a:pt x="2408300" y="4693957"/>
                </a:cubicBezTo>
                <a:cubicBezTo>
                  <a:pt x="2410593" y="4693957"/>
                  <a:pt x="2412887" y="4693957"/>
                  <a:pt x="2415181" y="4693957"/>
                </a:cubicBezTo>
                <a:cubicBezTo>
                  <a:pt x="2403712" y="4696250"/>
                  <a:pt x="2392245" y="4700836"/>
                  <a:pt x="2378483" y="4705422"/>
                </a:cubicBezTo>
                <a:cubicBezTo>
                  <a:pt x="2383070" y="4703129"/>
                  <a:pt x="2387658" y="4700836"/>
                  <a:pt x="2392245" y="4700836"/>
                </a:cubicBezTo>
                <a:cubicBezTo>
                  <a:pt x="2392245" y="4700836"/>
                  <a:pt x="2394539" y="4698543"/>
                  <a:pt x="2394539" y="4698543"/>
                </a:cubicBezTo>
                <a:cubicBezTo>
                  <a:pt x="2387658" y="4700836"/>
                  <a:pt x="2378483" y="4703129"/>
                  <a:pt x="2369308" y="4707715"/>
                </a:cubicBezTo>
                <a:cubicBezTo>
                  <a:pt x="2371602" y="4707715"/>
                  <a:pt x="2373896" y="4707715"/>
                  <a:pt x="2373896" y="4707715"/>
                </a:cubicBezTo>
                <a:cubicBezTo>
                  <a:pt x="2376189" y="4707715"/>
                  <a:pt x="2376189" y="4707715"/>
                  <a:pt x="2378483" y="4707715"/>
                </a:cubicBezTo>
                <a:cubicBezTo>
                  <a:pt x="2371602" y="4707715"/>
                  <a:pt x="2367015" y="4710008"/>
                  <a:pt x="2360134" y="4712301"/>
                </a:cubicBezTo>
                <a:cubicBezTo>
                  <a:pt x="2362427" y="4710008"/>
                  <a:pt x="2364721" y="4710008"/>
                  <a:pt x="2367015" y="4707715"/>
                </a:cubicBezTo>
                <a:cubicBezTo>
                  <a:pt x="2355546" y="4710008"/>
                  <a:pt x="2341785" y="4716887"/>
                  <a:pt x="2332611" y="4723766"/>
                </a:cubicBezTo>
                <a:cubicBezTo>
                  <a:pt x="2316558" y="4721473"/>
                  <a:pt x="2213345" y="4767336"/>
                  <a:pt x="2204170" y="4769629"/>
                </a:cubicBezTo>
                <a:cubicBezTo>
                  <a:pt x="2206464" y="4769629"/>
                  <a:pt x="2208757" y="4767336"/>
                  <a:pt x="2211051" y="4767336"/>
                </a:cubicBezTo>
                <a:cubicBezTo>
                  <a:pt x="2197289" y="4767336"/>
                  <a:pt x="2178940" y="4783387"/>
                  <a:pt x="2158298" y="4785680"/>
                </a:cubicBezTo>
                <a:cubicBezTo>
                  <a:pt x="2160592" y="4783387"/>
                  <a:pt x="2165179" y="4783387"/>
                  <a:pt x="2167472" y="4781094"/>
                </a:cubicBezTo>
                <a:cubicBezTo>
                  <a:pt x="2156004" y="4783387"/>
                  <a:pt x="2146829" y="4790266"/>
                  <a:pt x="2137655" y="4790266"/>
                </a:cubicBezTo>
                <a:cubicBezTo>
                  <a:pt x="2139948" y="4787973"/>
                  <a:pt x="2142242" y="4787973"/>
                  <a:pt x="2146829" y="4785680"/>
                </a:cubicBezTo>
                <a:cubicBezTo>
                  <a:pt x="2146829" y="4785680"/>
                  <a:pt x="2146829" y="4783387"/>
                  <a:pt x="2146829" y="4783387"/>
                </a:cubicBezTo>
                <a:cubicBezTo>
                  <a:pt x="2144536" y="4785680"/>
                  <a:pt x="2139948" y="4785680"/>
                  <a:pt x="2137655" y="4787973"/>
                </a:cubicBezTo>
                <a:cubicBezTo>
                  <a:pt x="2133068" y="4792559"/>
                  <a:pt x="2114719" y="4801732"/>
                  <a:pt x="2103252" y="4808611"/>
                </a:cubicBezTo>
                <a:cubicBezTo>
                  <a:pt x="2103252" y="4808611"/>
                  <a:pt x="2100958" y="4808611"/>
                  <a:pt x="2100958" y="4808611"/>
                </a:cubicBezTo>
                <a:cubicBezTo>
                  <a:pt x="2098663" y="4810904"/>
                  <a:pt x="2094076" y="4813197"/>
                  <a:pt x="2094076" y="4813197"/>
                </a:cubicBezTo>
                <a:cubicBezTo>
                  <a:pt x="2094076" y="4813197"/>
                  <a:pt x="2094076" y="4810904"/>
                  <a:pt x="2091782" y="4810904"/>
                </a:cubicBezTo>
                <a:cubicBezTo>
                  <a:pt x="2091782" y="4813197"/>
                  <a:pt x="2087195" y="4815490"/>
                  <a:pt x="2082609" y="4817783"/>
                </a:cubicBezTo>
                <a:cubicBezTo>
                  <a:pt x="2084903" y="4817783"/>
                  <a:pt x="2087195" y="4817783"/>
                  <a:pt x="2089490" y="4815490"/>
                </a:cubicBezTo>
                <a:cubicBezTo>
                  <a:pt x="2089490" y="4817783"/>
                  <a:pt x="2089490" y="4817783"/>
                  <a:pt x="2089490" y="4817783"/>
                </a:cubicBezTo>
                <a:cubicBezTo>
                  <a:pt x="2087195" y="4817783"/>
                  <a:pt x="2087195" y="4820076"/>
                  <a:pt x="2084903" y="4820076"/>
                </a:cubicBezTo>
                <a:cubicBezTo>
                  <a:pt x="2082609" y="4820076"/>
                  <a:pt x="2080314" y="4820076"/>
                  <a:pt x="2078022" y="4820076"/>
                </a:cubicBezTo>
                <a:cubicBezTo>
                  <a:pt x="2075728" y="4822369"/>
                  <a:pt x="2073432" y="4822369"/>
                  <a:pt x="2073432" y="4822369"/>
                </a:cubicBezTo>
                <a:cubicBezTo>
                  <a:pt x="2071141" y="4822369"/>
                  <a:pt x="2071141" y="4824662"/>
                  <a:pt x="2071141" y="4824662"/>
                </a:cubicBezTo>
                <a:cubicBezTo>
                  <a:pt x="2073432" y="4824662"/>
                  <a:pt x="2075728" y="4824662"/>
                  <a:pt x="2078022" y="4824662"/>
                </a:cubicBezTo>
                <a:cubicBezTo>
                  <a:pt x="2073432" y="4824662"/>
                  <a:pt x="2071141" y="4826955"/>
                  <a:pt x="2066552" y="4826955"/>
                </a:cubicBezTo>
                <a:cubicBezTo>
                  <a:pt x="2068846" y="4826955"/>
                  <a:pt x="2071141" y="4826955"/>
                  <a:pt x="2071141" y="4826955"/>
                </a:cubicBezTo>
                <a:cubicBezTo>
                  <a:pt x="2071141" y="4829248"/>
                  <a:pt x="2068846" y="4829248"/>
                  <a:pt x="2066552" y="4829248"/>
                </a:cubicBezTo>
                <a:cubicBezTo>
                  <a:pt x="2064260" y="4831542"/>
                  <a:pt x="2055084" y="4833835"/>
                  <a:pt x="2055084" y="4833835"/>
                </a:cubicBezTo>
                <a:cubicBezTo>
                  <a:pt x="2055084" y="4836128"/>
                  <a:pt x="2052791" y="4836128"/>
                  <a:pt x="2050497" y="4838421"/>
                </a:cubicBezTo>
                <a:cubicBezTo>
                  <a:pt x="2048204" y="4840714"/>
                  <a:pt x="2043616" y="4843007"/>
                  <a:pt x="2041322" y="4845300"/>
                </a:cubicBezTo>
                <a:cubicBezTo>
                  <a:pt x="2039031" y="4843007"/>
                  <a:pt x="2041322" y="4843007"/>
                  <a:pt x="2036736" y="4845300"/>
                </a:cubicBezTo>
                <a:cubicBezTo>
                  <a:pt x="2036736" y="4845300"/>
                  <a:pt x="2036736" y="4845300"/>
                  <a:pt x="2036736" y="4847593"/>
                </a:cubicBezTo>
                <a:cubicBezTo>
                  <a:pt x="2034441" y="4847593"/>
                  <a:pt x="2032148" y="4847593"/>
                  <a:pt x="2029853" y="4847593"/>
                </a:cubicBezTo>
                <a:cubicBezTo>
                  <a:pt x="2029853" y="4847593"/>
                  <a:pt x="2032148" y="4849887"/>
                  <a:pt x="2032148" y="4849887"/>
                </a:cubicBezTo>
                <a:cubicBezTo>
                  <a:pt x="2034441" y="4847593"/>
                  <a:pt x="2032148" y="4847593"/>
                  <a:pt x="2034441" y="4849887"/>
                </a:cubicBezTo>
                <a:cubicBezTo>
                  <a:pt x="2027561" y="4852180"/>
                  <a:pt x="2022973" y="4854473"/>
                  <a:pt x="2016092" y="4856766"/>
                </a:cubicBezTo>
                <a:cubicBezTo>
                  <a:pt x="2016092" y="4856766"/>
                  <a:pt x="2016092" y="4856766"/>
                  <a:pt x="2016092" y="4859059"/>
                </a:cubicBezTo>
                <a:cubicBezTo>
                  <a:pt x="2020680" y="4856766"/>
                  <a:pt x="2025268" y="4854473"/>
                  <a:pt x="2029853" y="4854473"/>
                </a:cubicBezTo>
                <a:cubicBezTo>
                  <a:pt x="2029853" y="4854473"/>
                  <a:pt x="2029853" y="4856766"/>
                  <a:pt x="2029853" y="4856766"/>
                </a:cubicBezTo>
                <a:cubicBezTo>
                  <a:pt x="2027561" y="4856766"/>
                  <a:pt x="2025268" y="4856766"/>
                  <a:pt x="2025268" y="4856766"/>
                </a:cubicBezTo>
                <a:cubicBezTo>
                  <a:pt x="2025268" y="4856766"/>
                  <a:pt x="2027561" y="4859059"/>
                  <a:pt x="2027561" y="4859059"/>
                </a:cubicBezTo>
                <a:cubicBezTo>
                  <a:pt x="2013799" y="4861352"/>
                  <a:pt x="1990863" y="4872818"/>
                  <a:pt x="1979395" y="4884283"/>
                </a:cubicBezTo>
                <a:cubicBezTo>
                  <a:pt x="1979395" y="4881990"/>
                  <a:pt x="1979395" y="4881990"/>
                  <a:pt x="1979395" y="4879697"/>
                </a:cubicBezTo>
                <a:cubicBezTo>
                  <a:pt x="1979395" y="4879697"/>
                  <a:pt x="1977102" y="4879697"/>
                  <a:pt x="1977102" y="4879697"/>
                </a:cubicBezTo>
                <a:cubicBezTo>
                  <a:pt x="1977102" y="4881990"/>
                  <a:pt x="1974808" y="4881990"/>
                  <a:pt x="1974808" y="4884283"/>
                </a:cubicBezTo>
                <a:cubicBezTo>
                  <a:pt x="1974808" y="4881990"/>
                  <a:pt x="1970221" y="4879697"/>
                  <a:pt x="1970221" y="4881990"/>
                </a:cubicBezTo>
                <a:cubicBezTo>
                  <a:pt x="1963340" y="4884283"/>
                  <a:pt x="1961046" y="4884283"/>
                  <a:pt x="1951873" y="4888869"/>
                </a:cubicBezTo>
                <a:cubicBezTo>
                  <a:pt x="1947284" y="4886576"/>
                  <a:pt x="1940403" y="4888869"/>
                  <a:pt x="1935816" y="4886576"/>
                </a:cubicBezTo>
                <a:cubicBezTo>
                  <a:pt x="1908293" y="4895748"/>
                  <a:pt x="1892237" y="4907214"/>
                  <a:pt x="1876181" y="4909507"/>
                </a:cubicBezTo>
                <a:cubicBezTo>
                  <a:pt x="1876181" y="4909507"/>
                  <a:pt x="1878475" y="4907214"/>
                  <a:pt x="1878475" y="4907214"/>
                </a:cubicBezTo>
                <a:cubicBezTo>
                  <a:pt x="1880768" y="4907214"/>
                  <a:pt x="1880768" y="4907214"/>
                  <a:pt x="1880768" y="4907214"/>
                </a:cubicBezTo>
                <a:cubicBezTo>
                  <a:pt x="1878475" y="4904921"/>
                  <a:pt x="1878475" y="4904921"/>
                  <a:pt x="1878475" y="4904921"/>
                </a:cubicBezTo>
                <a:cubicBezTo>
                  <a:pt x="1871594" y="4909507"/>
                  <a:pt x="1873888" y="4907214"/>
                  <a:pt x="1864713" y="4911800"/>
                </a:cubicBezTo>
                <a:cubicBezTo>
                  <a:pt x="1864713" y="4911800"/>
                  <a:pt x="1862419" y="4911800"/>
                  <a:pt x="1862419" y="4914093"/>
                </a:cubicBezTo>
                <a:lnTo>
                  <a:pt x="1860126" y="4914093"/>
                </a:lnTo>
                <a:cubicBezTo>
                  <a:pt x="1850951" y="4916386"/>
                  <a:pt x="1855539" y="4914093"/>
                  <a:pt x="1848659" y="4918679"/>
                </a:cubicBezTo>
                <a:cubicBezTo>
                  <a:pt x="1848659" y="4914093"/>
                  <a:pt x="1853246" y="4914093"/>
                  <a:pt x="1862419" y="4909507"/>
                </a:cubicBezTo>
                <a:cubicBezTo>
                  <a:pt x="1860126" y="4909507"/>
                  <a:pt x="1860126" y="4909507"/>
                  <a:pt x="1860126" y="4909507"/>
                </a:cubicBezTo>
                <a:cubicBezTo>
                  <a:pt x="1853246" y="4909507"/>
                  <a:pt x="1848659" y="4911800"/>
                  <a:pt x="1844070" y="4911800"/>
                </a:cubicBezTo>
                <a:cubicBezTo>
                  <a:pt x="1848659" y="4909507"/>
                  <a:pt x="1853246" y="4904921"/>
                  <a:pt x="1857832" y="4902628"/>
                </a:cubicBezTo>
                <a:cubicBezTo>
                  <a:pt x="1853246" y="4902628"/>
                  <a:pt x="1853246" y="4902628"/>
                  <a:pt x="1853246" y="4900334"/>
                </a:cubicBezTo>
                <a:cubicBezTo>
                  <a:pt x="1857832" y="4900334"/>
                  <a:pt x="1862419" y="4898041"/>
                  <a:pt x="1867007" y="4898041"/>
                </a:cubicBezTo>
                <a:cubicBezTo>
                  <a:pt x="1867007" y="4895748"/>
                  <a:pt x="1869300" y="4893455"/>
                  <a:pt x="1869300" y="4893455"/>
                </a:cubicBezTo>
                <a:cubicBezTo>
                  <a:pt x="1867007" y="4893455"/>
                  <a:pt x="1862419" y="4895748"/>
                  <a:pt x="1857832" y="4898041"/>
                </a:cubicBezTo>
                <a:cubicBezTo>
                  <a:pt x="1860126" y="4898041"/>
                  <a:pt x="1860126" y="4895748"/>
                  <a:pt x="1860126" y="4895748"/>
                </a:cubicBezTo>
                <a:lnTo>
                  <a:pt x="1860126" y="4893711"/>
                </a:lnTo>
                <a:lnTo>
                  <a:pt x="1876181" y="4886576"/>
                </a:lnTo>
                <a:cubicBezTo>
                  <a:pt x="1871594" y="4888869"/>
                  <a:pt x="1864713" y="4891162"/>
                  <a:pt x="1860126" y="4893455"/>
                </a:cubicBezTo>
                <a:lnTo>
                  <a:pt x="1860126" y="4893711"/>
                </a:lnTo>
                <a:lnTo>
                  <a:pt x="1855539" y="4895748"/>
                </a:lnTo>
                <a:cubicBezTo>
                  <a:pt x="1853246" y="4893455"/>
                  <a:pt x="1857832" y="4893455"/>
                  <a:pt x="1853246" y="4891162"/>
                </a:cubicBezTo>
                <a:cubicBezTo>
                  <a:pt x="1857832" y="4888869"/>
                  <a:pt x="1864713" y="4886576"/>
                  <a:pt x="1869300" y="4884283"/>
                </a:cubicBezTo>
                <a:cubicBezTo>
                  <a:pt x="1869300" y="4884283"/>
                  <a:pt x="1869300" y="4884283"/>
                  <a:pt x="1867007" y="4881990"/>
                </a:cubicBezTo>
                <a:cubicBezTo>
                  <a:pt x="1867007" y="4884283"/>
                  <a:pt x="1864713" y="4886576"/>
                  <a:pt x="1860126" y="4886576"/>
                </a:cubicBezTo>
                <a:cubicBezTo>
                  <a:pt x="1857832" y="4888869"/>
                  <a:pt x="1853246" y="4891162"/>
                  <a:pt x="1848659" y="4891162"/>
                </a:cubicBezTo>
                <a:cubicBezTo>
                  <a:pt x="1848659" y="4891162"/>
                  <a:pt x="1848659" y="4893455"/>
                  <a:pt x="1848659" y="4893455"/>
                </a:cubicBezTo>
                <a:cubicBezTo>
                  <a:pt x="1848659" y="4893455"/>
                  <a:pt x="1850951" y="4893455"/>
                  <a:pt x="1850951" y="4893455"/>
                </a:cubicBezTo>
                <a:cubicBezTo>
                  <a:pt x="1848659" y="4893455"/>
                  <a:pt x="1846365" y="4893455"/>
                  <a:pt x="1844070" y="4895748"/>
                </a:cubicBezTo>
                <a:cubicBezTo>
                  <a:pt x="1844070" y="4895748"/>
                  <a:pt x="1841778" y="4895748"/>
                  <a:pt x="1841778" y="4893455"/>
                </a:cubicBezTo>
                <a:cubicBezTo>
                  <a:pt x="1839483" y="4895748"/>
                  <a:pt x="1837191" y="4895748"/>
                  <a:pt x="1834897" y="4895748"/>
                </a:cubicBezTo>
                <a:lnTo>
                  <a:pt x="1834897" y="4897468"/>
                </a:lnTo>
                <a:lnTo>
                  <a:pt x="1832602" y="4898041"/>
                </a:lnTo>
                <a:cubicBezTo>
                  <a:pt x="1832602" y="4900334"/>
                  <a:pt x="1832602" y="4900334"/>
                  <a:pt x="1830310" y="4900334"/>
                </a:cubicBezTo>
                <a:cubicBezTo>
                  <a:pt x="1832602" y="4900334"/>
                  <a:pt x="1832602" y="4900334"/>
                  <a:pt x="1834897" y="4900334"/>
                </a:cubicBezTo>
                <a:cubicBezTo>
                  <a:pt x="1834897" y="4900334"/>
                  <a:pt x="1834897" y="4902628"/>
                  <a:pt x="1834897" y="4902628"/>
                </a:cubicBezTo>
                <a:cubicBezTo>
                  <a:pt x="1821134" y="4904921"/>
                  <a:pt x="1786731" y="4909507"/>
                  <a:pt x="1768382" y="4918679"/>
                </a:cubicBezTo>
                <a:cubicBezTo>
                  <a:pt x="1763793" y="4920972"/>
                  <a:pt x="1766087" y="4923265"/>
                  <a:pt x="1768382" y="4923265"/>
                </a:cubicBezTo>
                <a:cubicBezTo>
                  <a:pt x="1761502" y="4925558"/>
                  <a:pt x="1754619" y="4927851"/>
                  <a:pt x="1740858" y="4930144"/>
                </a:cubicBezTo>
                <a:cubicBezTo>
                  <a:pt x="1740858" y="4932438"/>
                  <a:pt x="1740858" y="4932438"/>
                  <a:pt x="1743153" y="4934731"/>
                </a:cubicBezTo>
                <a:cubicBezTo>
                  <a:pt x="1740858" y="4934731"/>
                  <a:pt x="1738563" y="4934731"/>
                  <a:pt x="1736271" y="4934731"/>
                </a:cubicBezTo>
                <a:cubicBezTo>
                  <a:pt x="1733976" y="4932438"/>
                  <a:pt x="1733976" y="4930144"/>
                  <a:pt x="1729390" y="4932438"/>
                </a:cubicBezTo>
                <a:cubicBezTo>
                  <a:pt x="1729390" y="4930144"/>
                  <a:pt x="1727095" y="4927851"/>
                  <a:pt x="1727095" y="4925558"/>
                </a:cubicBezTo>
                <a:cubicBezTo>
                  <a:pt x="1724803" y="4925558"/>
                  <a:pt x="1722508" y="4925558"/>
                  <a:pt x="1722508" y="4925558"/>
                </a:cubicBezTo>
                <a:cubicBezTo>
                  <a:pt x="1724803" y="4925558"/>
                  <a:pt x="1727095" y="4923265"/>
                  <a:pt x="1729390" y="4923265"/>
                </a:cubicBezTo>
                <a:cubicBezTo>
                  <a:pt x="1727095" y="4916386"/>
                  <a:pt x="1724803" y="4916386"/>
                  <a:pt x="1713333" y="4916386"/>
                </a:cubicBezTo>
                <a:cubicBezTo>
                  <a:pt x="1717922" y="4914093"/>
                  <a:pt x="1724803" y="4914093"/>
                  <a:pt x="1729390" y="4909507"/>
                </a:cubicBezTo>
                <a:cubicBezTo>
                  <a:pt x="1733976" y="4907214"/>
                  <a:pt x="1731686" y="4904921"/>
                  <a:pt x="1727095" y="4904921"/>
                </a:cubicBezTo>
                <a:cubicBezTo>
                  <a:pt x="1729390" y="4902628"/>
                  <a:pt x="1729390" y="4902628"/>
                  <a:pt x="1731686" y="4900334"/>
                </a:cubicBezTo>
                <a:cubicBezTo>
                  <a:pt x="1729390" y="4900334"/>
                  <a:pt x="1727095" y="4900334"/>
                  <a:pt x="1724803" y="4898041"/>
                </a:cubicBezTo>
                <a:cubicBezTo>
                  <a:pt x="1724803" y="4898041"/>
                  <a:pt x="1727095" y="4895748"/>
                  <a:pt x="1729390" y="4895748"/>
                </a:cubicBezTo>
                <a:cubicBezTo>
                  <a:pt x="1724803" y="4893455"/>
                  <a:pt x="1731686" y="4886576"/>
                  <a:pt x="1736271" y="4884283"/>
                </a:cubicBezTo>
                <a:cubicBezTo>
                  <a:pt x="1731686" y="4884283"/>
                  <a:pt x="1727095" y="4884283"/>
                  <a:pt x="1724803" y="4884283"/>
                </a:cubicBezTo>
                <a:cubicBezTo>
                  <a:pt x="1729390" y="4881990"/>
                  <a:pt x="1731686" y="4881990"/>
                  <a:pt x="1733976" y="4879697"/>
                </a:cubicBezTo>
                <a:cubicBezTo>
                  <a:pt x="1729390" y="4879697"/>
                  <a:pt x="1729390" y="4879697"/>
                  <a:pt x="1729390" y="4877404"/>
                </a:cubicBezTo>
                <a:cubicBezTo>
                  <a:pt x="1729390" y="4875111"/>
                  <a:pt x="1729390" y="4875111"/>
                  <a:pt x="1729390" y="4875111"/>
                </a:cubicBezTo>
                <a:cubicBezTo>
                  <a:pt x="1729390" y="4875111"/>
                  <a:pt x="1722508" y="4875111"/>
                  <a:pt x="1711040" y="4877404"/>
                </a:cubicBezTo>
                <a:cubicBezTo>
                  <a:pt x="1711040" y="4875111"/>
                  <a:pt x="1713333" y="4872818"/>
                  <a:pt x="1715627" y="4870525"/>
                </a:cubicBezTo>
                <a:cubicBezTo>
                  <a:pt x="1711040" y="4870525"/>
                  <a:pt x="1708747" y="4870525"/>
                  <a:pt x="1706452" y="4870525"/>
                </a:cubicBezTo>
                <a:cubicBezTo>
                  <a:pt x="1704159" y="4870525"/>
                  <a:pt x="1704159" y="4870525"/>
                  <a:pt x="1701865" y="4870525"/>
                </a:cubicBezTo>
                <a:cubicBezTo>
                  <a:pt x="1704159" y="4868232"/>
                  <a:pt x="1706452" y="4868232"/>
                  <a:pt x="1706452" y="4868232"/>
                </a:cubicBezTo>
                <a:cubicBezTo>
                  <a:pt x="1704159" y="4868232"/>
                  <a:pt x="1704159" y="4865938"/>
                  <a:pt x="1697279" y="4865938"/>
                </a:cubicBezTo>
                <a:cubicBezTo>
                  <a:pt x="1699571" y="4863645"/>
                  <a:pt x="1694984" y="4859059"/>
                  <a:pt x="1692690" y="4859059"/>
                </a:cubicBezTo>
                <a:cubicBezTo>
                  <a:pt x="1690398" y="4856766"/>
                  <a:pt x="1690398" y="4856766"/>
                  <a:pt x="1683516" y="4859059"/>
                </a:cubicBezTo>
                <a:cubicBezTo>
                  <a:pt x="1683516" y="4859059"/>
                  <a:pt x="1683516" y="4859059"/>
                  <a:pt x="1683516" y="4856766"/>
                </a:cubicBezTo>
                <a:cubicBezTo>
                  <a:pt x="1685811" y="4856766"/>
                  <a:pt x="1683516" y="4856766"/>
                  <a:pt x="1688103" y="4854473"/>
                </a:cubicBezTo>
                <a:lnTo>
                  <a:pt x="1687594" y="4854217"/>
                </a:lnTo>
                <a:lnTo>
                  <a:pt x="1691504" y="4852653"/>
                </a:lnTo>
                <a:cubicBezTo>
                  <a:pt x="1691504" y="4852653"/>
                  <a:pt x="1689165" y="4852653"/>
                  <a:pt x="1691504" y="4849847"/>
                </a:cubicBezTo>
                <a:lnTo>
                  <a:pt x="1686637" y="4853740"/>
                </a:lnTo>
                <a:lnTo>
                  <a:pt x="1678930" y="4849887"/>
                </a:lnTo>
                <a:cubicBezTo>
                  <a:pt x="1678930" y="4849887"/>
                  <a:pt x="1672048" y="4852180"/>
                  <a:pt x="1672048" y="4849887"/>
                </a:cubicBezTo>
                <a:cubicBezTo>
                  <a:pt x="1672048" y="4849887"/>
                  <a:pt x="1669754" y="4849887"/>
                  <a:pt x="1669754" y="4849887"/>
                </a:cubicBezTo>
                <a:cubicBezTo>
                  <a:pt x="1672048" y="4849887"/>
                  <a:pt x="1674342" y="4847593"/>
                  <a:pt x="1674342" y="4847593"/>
                </a:cubicBezTo>
                <a:cubicBezTo>
                  <a:pt x="1672048" y="4845300"/>
                  <a:pt x="1676635" y="4845300"/>
                  <a:pt x="1676635" y="4843007"/>
                </a:cubicBezTo>
                <a:cubicBezTo>
                  <a:pt x="1678930" y="4843007"/>
                  <a:pt x="1678930" y="4843007"/>
                  <a:pt x="1678930" y="4840714"/>
                </a:cubicBezTo>
                <a:cubicBezTo>
                  <a:pt x="1678930" y="4840714"/>
                  <a:pt x="1681224" y="4840714"/>
                  <a:pt x="1681224" y="4843007"/>
                </a:cubicBezTo>
                <a:cubicBezTo>
                  <a:pt x="1678930" y="4843007"/>
                  <a:pt x="1676635" y="4845300"/>
                  <a:pt x="1676635" y="4845300"/>
                </a:cubicBezTo>
                <a:cubicBezTo>
                  <a:pt x="1678930" y="4845300"/>
                  <a:pt x="1683516" y="4843007"/>
                  <a:pt x="1688103" y="4843007"/>
                </a:cubicBezTo>
                <a:cubicBezTo>
                  <a:pt x="1685811" y="4843007"/>
                  <a:pt x="1683516" y="4843007"/>
                  <a:pt x="1681224" y="4843007"/>
                </a:cubicBezTo>
                <a:cubicBezTo>
                  <a:pt x="1683516" y="4840714"/>
                  <a:pt x="1681224" y="4843007"/>
                  <a:pt x="1685811" y="4840714"/>
                </a:cubicBezTo>
                <a:cubicBezTo>
                  <a:pt x="1681224" y="4840714"/>
                  <a:pt x="1685811" y="4840714"/>
                  <a:pt x="1681224" y="4840714"/>
                </a:cubicBezTo>
                <a:cubicBezTo>
                  <a:pt x="1683516" y="4838421"/>
                  <a:pt x="1685811" y="4836128"/>
                  <a:pt x="1688103" y="4833835"/>
                </a:cubicBezTo>
                <a:cubicBezTo>
                  <a:pt x="1681224" y="4836128"/>
                  <a:pt x="1674342" y="4838421"/>
                  <a:pt x="1667462" y="4838421"/>
                </a:cubicBezTo>
                <a:cubicBezTo>
                  <a:pt x="1669754" y="4838421"/>
                  <a:pt x="1672048" y="4836128"/>
                  <a:pt x="1672048" y="4836128"/>
                </a:cubicBezTo>
                <a:cubicBezTo>
                  <a:pt x="1669754" y="4836128"/>
                  <a:pt x="1667462" y="4836128"/>
                  <a:pt x="1665167" y="4836128"/>
                </a:cubicBezTo>
                <a:cubicBezTo>
                  <a:pt x="1662875" y="4833835"/>
                  <a:pt x="1674342" y="4831542"/>
                  <a:pt x="1676635" y="4831542"/>
                </a:cubicBezTo>
                <a:lnTo>
                  <a:pt x="1673446" y="4831542"/>
                </a:lnTo>
                <a:lnTo>
                  <a:pt x="1677470" y="4830200"/>
                </a:lnTo>
                <a:cubicBezTo>
                  <a:pt x="1675365" y="4830200"/>
                  <a:pt x="1675365" y="4830200"/>
                  <a:pt x="1675365" y="4830200"/>
                </a:cubicBezTo>
                <a:lnTo>
                  <a:pt x="1673353" y="4831542"/>
                </a:lnTo>
                <a:lnTo>
                  <a:pt x="1669754" y="4831542"/>
                </a:lnTo>
                <a:cubicBezTo>
                  <a:pt x="1672048" y="4829248"/>
                  <a:pt x="1674342" y="4829248"/>
                  <a:pt x="1676635" y="4826955"/>
                </a:cubicBezTo>
                <a:cubicBezTo>
                  <a:pt x="1676635" y="4826955"/>
                  <a:pt x="1676635" y="4826955"/>
                  <a:pt x="1676635" y="4824662"/>
                </a:cubicBezTo>
                <a:lnTo>
                  <a:pt x="1677938" y="4824662"/>
                </a:lnTo>
                <a:lnTo>
                  <a:pt x="1677938" y="4825288"/>
                </a:lnTo>
                <a:cubicBezTo>
                  <a:pt x="1677938" y="4825288"/>
                  <a:pt x="1677938" y="4827394"/>
                  <a:pt x="1677938" y="4827394"/>
                </a:cubicBezTo>
                <a:cubicBezTo>
                  <a:pt x="1679810" y="4826341"/>
                  <a:pt x="1680277" y="4825815"/>
                  <a:pt x="1680043" y="4825288"/>
                </a:cubicBezTo>
                <a:lnTo>
                  <a:pt x="1678930" y="4824174"/>
                </a:lnTo>
                <a:lnTo>
                  <a:pt x="1678930" y="4823183"/>
                </a:lnTo>
                <a:lnTo>
                  <a:pt x="1678930" y="4822369"/>
                </a:lnTo>
                <a:lnTo>
                  <a:pt x="1676487" y="4823183"/>
                </a:lnTo>
                <a:lnTo>
                  <a:pt x="1672048" y="4824662"/>
                </a:lnTo>
                <a:cubicBezTo>
                  <a:pt x="1672048" y="4824662"/>
                  <a:pt x="1672048" y="4822369"/>
                  <a:pt x="1669754" y="4822369"/>
                </a:cubicBezTo>
                <a:cubicBezTo>
                  <a:pt x="1672048" y="4820076"/>
                  <a:pt x="1674342" y="4822369"/>
                  <a:pt x="1672048" y="4820076"/>
                </a:cubicBezTo>
                <a:cubicBezTo>
                  <a:pt x="1672048" y="4820076"/>
                  <a:pt x="1658286" y="4817783"/>
                  <a:pt x="1653699" y="4820076"/>
                </a:cubicBezTo>
                <a:cubicBezTo>
                  <a:pt x="1649113" y="4820076"/>
                  <a:pt x="1644526" y="4820076"/>
                  <a:pt x="1639939" y="4822369"/>
                </a:cubicBezTo>
                <a:cubicBezTo>
                  <a:pt x="1635351" y="4822369"/>
                  <a:pt x="1630763" y="4822369"/>
                  <a:pt x="1626177" y="4824662"/>
                </a:cubicBezTo>
                <a:cubicBezTo>
                  <a:pt x="1621588" y="4824662"/>
                  <a:pt x="1623883" y="4824662"/>
                  <a:pt x="1623883" y="4822369"/>
                </a:cubicBezTo>
                <a:cubicBezTo>
                  <a:pt x="1619295" y="4822369"/>
                  <a:pt x="1614707" y="4822369"/>
                  <a:pt x="1610120" y="4824662"/>
                </a:cubicBezTo>
                <a:cubicBezTo>
                  <a:pt x="1612415" y="4824662"/>
                  <a:pt x="1614707" y="4824662"/>
                  <a:pt x="1610120" y="4826955"/>
                </a:cubicBezTo>
                <a:cubicBezTo>
                  <a:pt x="1612415" y="4826955"/>
                  <a:pt x="1617002" y="4826955"/>
                  <a:pt x="1619295" y="4826955"/>
                </a:cubicBezTo>
                <a:lnTo>
                  <a:pt x="1609913" y="4828832"/>
                </a:lnTo>
                <a:lnTo>
                  <a:pt x="1607827" y="4824662"/>
                </a:lnTo>
                <a:cubicBezTo>
                  <a:pt x="1600947" y="4822369"/>
                  <a:pt x="1598652" y="4829248"/>
                  <a:pt x="1584891" y="4829248"/>
                </a:cubicBezTo>
                <a:cubicBezTo>
                  <a:pt x="1584891" y="4826955"/>
                  <a:pt x="1587184" y="4826955"/>
                  <a:pt x="1587184" y="4824662"/>
                </a:cubicBezTo>
                <a:lnTo>
                  <a:pt x="1589479" y="4824662"/>
                </a:lnTo>
                <a:cubicBezTo>
                  <a:pt x="1591772" y="4824662"/>
                  <a:pt x="1591772" y="4824662"/>
                  <a:pt x="1591772" y="4824662"/>
                </a:cubicBezTo>
                <a:lnTo>
                  <a:pt x="1594066" y="4824662"/>
                </a:lnTo>
                <a:cubicBezTo>
                  <a:pt x="1596360" y="4823516"/>
                  <a:pt x="1598081" y="4822942"/>
                  <a:pt x="1599800" y="4821796"/>
                </a:cubicBezTo>
                <a:lnTo>
                  <a:pt x="1601092" y="4820377"/>
                </a:lnTo>
                <a:lnTo>
                  <a:pt x="1604217" y="4820377"/>
                </a:lnTo>
                <a:cubicBezTo>
                  <a:pt x="1604217" y="4817570"/>
                  <a:pt x="1606462" y="4817570"/>
                  <a:pt x="1608708" y="4817570"/>
                </a:cubicBezTo>
                <a:lnTo>
                  <a:pt x="1602152" y="4819209"/>
                </a:lnTo>
                <a:lnTo>
                  <a:pt x="1605534" y="4815490"/>
                </a:lnTo>
                <a:lnTo>
                  <a:pt x="1594833" y="4820076"/>
                </a:lnTo>
                <a:lnTo>
                  <a:pt x="1594066" y="4820076"/>
                </a:lnTo>
                <a:cubicBezTo>
                  <a:pt x="1591772" y="4820076"/>
                  <a:pt x="1591772" y="4822369"/>
                  <a:pt x="1589479" y="4822369"/>
                </a:cubicBezTo>
                <a:cubicBezTo>
                  <a:pt x="1589479" y="4822369"/>
                  <a:pt x="1589479" y="4824662"/>
                  <a:pt x="1589479" y="4824662"/>
                </a:cubicBezTo>
                <a:cubicBezTo>
                  <a:pt x="1587184" y="4822369"/>
                  <a:pt x="1587184" y="4824662"/>
                  <a:pt x="1587184" y="4822369"/>
                </a:cubicBezTo>
                <a:cubicBezTo>
                  <a:pt x="1584891" y="4822369"/>
                  <a:pt x="1587184" y="4824662"/>
                  <a:pt x="1584891" y="4826955"/>
                </a:cubicBezTo>
                <a:cubicBezTo>
                  <a:pt x="1584891" y="4826955"/>
                  <a:pt x="1584891" y="4826955"/>
                  <a:pt x="1584891" y="4829248"/>
                </a:cubicBezTo>
                <a:cubicBezTo>
                  <a:pt x="1580303" y="4829248"/>
                  <a:pt x="1582599" y="4826955"/>
                  <a:pt x="1575716" y="4829248"/>
                </a:cubicBezTo>
                <a:cubicBezTo>
                  <a:pt x="1578011" y="4826955"/>
                  <a:pt x="1580303" y="4826955"/>
                  <a:pt x="1582599" y="4826955"/>
                </a:cubicBezTo>
                <a:cubicBezTo>
                  <a:pt x="1580303" y="4826955"/>
                  <a:pt x="1575716" y="4826955"/>
                  <a:pt x="1573422" y="4826955"/>
                </a:cubicBezTo>
                <a:cubicBezTo>
                  <a:pt x="1571130" y="4829248"/>
                  <a:pt x="1568835" y="4831542"/>
                  <a:pt x="1568835" y="4833835"/>
                </a:cubicBezTo>
                <a:cubicBezTo>
                  <a:pt x="1566542" y="4833835"/>
                  <a:pt x="1566542" y="4833835"/>
                  <a:pt x="1566542" y="4833835"/>
                </a:cubicBezTo>
                <a:cubicBezTo>
                  <a:pt x="1566542" y="4831542"/>
                  <a:pt x="1568835" y="4831542"/>
                  <a:pt x="1568835" y="4829248"/>
                </a:cubicBezTo>
                <a:lnTo>
                  <a:pt x="1566542" y="4829248"/>
                </a:lnTo>
                <a:cubicBezTo>
                  <a:pt x="1571130" y="4826955"/>
                  <a:pt x="1566542" y="4826955"/>
                  <a:pt x="1571130" y="4826955"/>
                </a:cubicBezTo>
                <a:cubicBezTo>
                  <a:pt x="1568835" y="4826955"/>
                  <a:pt x="1566542" y="4826955"/>
                  <a:pt x="1564248" y="4824662"/>
                </a:cubicBezTo>
                <a:cubicBezTo>
                  <a:pt x="1573422" y="4822369"/>
                  <a:pt x="1568835" y="4822369"/>
                  <a:pt x="1580303" y="4817783"/>
                </a:cubicBezTo>
                <a:lnTo>
                  <a:pt x="1577381" y="4820706"/>
                </a:lnTo>
                <a:lnTo>
                  <a:pt x="1577135" y="4820377"/>
                </a:lnTo>
                <a:lnTo>
                  <a:pt x="1576031" y="4821849"/>
                </a:lnTo>
                <a:lnTo>
                  <a:pt x="1573422" y="4822369"/>
                </a:lnTo>
                <a:lnTo>
                  <a:pt x="1575639" y="4822369"/>
                </a:lnTo>
                <a:lnTo>
                  <a:pt x="1575028" y="4823183"/>
                </a:lnTo>
                <a:cubicBezTo>
                  <a:pt x="1577135" y="4823183"/>
                  <a:pt x="1579240" y="4823183"/>
                  <a:pt x="1579240" y="4823183"/>
                </a:cubicBezTo>
                <a:lnTo>
                  <a:pt x="1577950" y="4821464"/>
                </a:lnTo>
                <a:lnTo>
                  <a:pt x="1584891" y="4820076"/>
                </a:lnTo>
                <a:cubicBezTo>
                  <a:pt x="1582599" y="4820076"/>
                  <a:pt x="1582599" y="4820076"/>
                  <a:pt x="1580303" y="4820076"/>
                </a:cubicBezTo>
                <a:cubicBezTo>
                  <a:pt x="1584891" y="4817783"/>
                  <a:pt x="1582599" y="4817783"/>
                  <a:pt x="1587184" y="4817783"/>
                </a:cubicBezTo>
                <a:lnTo>
                  <a:pt x="1592036" y="4816166"/>
                </a:lnTo>
                <a:lnTo>
                  <a:pt x="1594066" y="4815490"/>
                </a:lnTo>
                <a:cubicBezTo>
                  <a:pt x="1591772" y="4813197"/>
                  <a:pt x="1591772" y="4813197"/>
                  <a:pt x="1591772" y="4813197"/>
                </a:cubicBezTo>
                <a:cubicBezTo>
                  <a:pt x="1591772" y="4810904"/>
                  <a:pt x="1591772" y="4810904"/>
                  <a:pt x="1589479" y="4810904"/>
                </a:cubicBezTo>
                <a:lnTo>
                  <a:pt x="1591772" y="4810904"/>
                </a:lnTo>
                <a:cubicBezTo>
                  <a:pt x="1596359" y="4810904"/>
                  <a:pt x="1598652" y="4808611"/>
                  <a:pt x="1600947" y="4806318"/>
                </a:cubicBezTo>
                <a:cubicBezTo>
                  <a:pt x="1598652" y="4806318"/>
                  <a:pt x="1596359" y="4808611"/>
                  <a:pt x="1594066" y="4808611"/>
                </a:cubicBezTo>
                <a:cubicBezTo>
                  <a:pt x="1591772" y="4808611"/>
                  <a:pt x="1591772" y="4806318"/>
                  <a:pt x="1589479" y="4804025"/>
                </a:cubicBezTo>
                <a:lnTo>
                  <a:pt x="1590395" y="4802190"/>
                </a:lnTo>
                <a:lnTo>
                  <a:pt x="1591198" y="4801732"/>
                </a:lnTo>
                <a:cubicBezTo>
                  <a:pt x="1592345" y="4801158"/>
                  <a:pt x="1592920" y="4800585"/>
                  <a:pt x="1591772" y="4799439"/>
                </a:cubicBezTo>
                <a:lnTo>
                  <a:pt x="1590395" y="4802190"/>
                </a:lnTo>
                <a:lnTo>
                  <a:pt x="1587184" y="4804025"/>
                </a:lnTo>
                <a:cubicBezTo>
                  <a:pt x="1584891" y="4801732"/>
                  <a:pt x="1584891" y="4801732"/>
                  <a:pt x="1584891" y="4801732"/>
                </a:cubicBezTo>
                <a:cubicBezTo>
                  <a:pt x="1584891" y="4801732"/>
                  <a:pt x="1584891" y="4799439"/>
                  <a:pt x="1584891" y="4799439"/>
                </a:cubicBezTo>
                <a:cubicBezTo>
                  <a:pt x="1582599" y="4801732"/>
                  <a:pt x="1580303" y="4801732"/>
                  <a:pt x="1575716" y="4801732"/>
                </a:cubicBezTo>
                <a:cubicBezTo>
                  <a:pt x="1578011" y="4801732"/>
                  <a:pt x="1578011" y="4801732"/>
                  <a:pt x="1578011" y="4799439"/>
                </a:cubicBezTo>
                <a:cubicBezTo>
                  <a:pt x="1582599" y="4799439"/>
                  <a:pt x="1587184" y="4797146"/>
                  <a:pt x="1591772" y="4794852"/>
                </a:cubicBezTo>
                <a:cubicBezTo>
                  <a:pt x="1589479" y="4797146"/>
                  <a:pt x="1589479" y="4797146"/>
                  <a:pt x="1587184" y="4799439"/>
                </a:cubicBezTo>
                <a:cubicBezTo>
                  <a:pt x="1589479" y="4797146"/>
                  <a:pt x="1591772" y="4797146"/>
                  <a:pt x="1591772" y="4797146"/>
                </a:cubicBezTo>
                <a:cubicBezTo>
                  <a:pt x="1594066" y="4797146"/>
                  <a:pt x="1594066" y="4794852"/>
                  <a:pt x="1594066" y="4792559"/>
                </a:cubicBezTo>
                <a:cubicBezTo>
                  <a:pt x="1600947" y="4790266"/>
                  <a:pt x="1598652" y="4790266"/>
                  <a:pt x="1605534" y="4790266"/>
                </a:cubicBezTo>
                <a:cubicBezTo>
                  <a:pt x="1605534" y="4790266"/>
                  <a:pt x="1603239" y="4790266"/>
                  <a:pt x="1603239" y="4790266"/>
                </a:cubicBezTo>
                <a:cubicBezTo>
                  <a:pt x="1607827" y="4787973"/>
                  <a:pt x="1610120" y="4787973"/>
                  <a:pt x="1614707" y="4785680"/>
                </a:cubicBezTo>
                <a:cubicBezTo>
                  <a:pt x="1612415" y="4785680"/>
                  <a:pt x="1612415" y="4785680"/>
                  <a:pt x="1610120" y="4785680"/>
                </a:cubicBezTo>
                <a:cubicBezTo>
                  <a:pt x="1626177" y="4778801"/>
                  <a:pt x="1642231" y="4774215"/>
                  <a:pt x="1658286" y="4767336"/>
                </a:cubicBezTo>
                <a:cubicBezTo>
                  <a:pt x="1649113" y="4765043"/>
                  <a:pt x="1617002" y="4778801"/>
                  <a:pt x="1598652" y="4783387"/>
                </a:cubicBezTo>
                <a:cubicBezTo>
                  <a:pt x="1598652" y="4781094"/>
                  <a:pt x="1598652" y="4781094"/>
                  <a:pt x="1598652" y="4781094"/>
                </a:cubicBezTo>
                <a:cubicBezTo>
                  <a:pt x="1600947" y="4781094"/>
                  <a:pt x="1600947" y="4781094"/>
                  <a:pt x="1603239" y="4781094"/>
                </a:cubicBezTo>
                <a:cubicBezTo>
                  <a:pt x="1603239" y="4781094"/>
                  <a:pt x="1603239" y="4781094"/>
                  <a:pt x="1603239" y="4778801"/>
                </a:cubicBezTo>
                <a:cubicBezTo>
                  <a:pt x="1605534" y="4778801"/>
                  <a:pt x="1603239" y="4778801"/>
                  <a:pt x="1600947" y="4778801"/>
                </a:cubicBezTo>
                <a:cubicBezTo>
                  <a:pt x="1600947" y="4778801"/>
                  <a:pt x="1603239" y="4778801"/>
                  <a:pt x="1603239" y="4776508"/>
                </a:cubicBezTo>
                <a:lnTo>
                  <a:pt x="1598652" y="4778801"/>
                </a:lnTo>
                <a:lnTo>
                  <a:pt x="1599800" y="4774501"/>
                </a:lnTo>
                <a:cubicBezTo>
                  <a:pt x="1601520" y="4773068"/>
                  <a:pt x="1604388" y="4771922"/>
                  <a:pt x="1607827" y="4771922"/>
                </a:cubicBezTo>
                <a:cubicBezTo>
                  <a:pt x="1605534" y="4771922"/>
                  <a:pt x="1605534" y="4769629"/>
                  <a:pt x="1605534" y="4769629"/>
                </a:cubicBezTo>
                <a:cubicBezTo>
                  <a:pt x="1603239" y="4769629"/>
                  <a:pt x="1598652" y="4769629"/>
                  <a:pt x="1596359" y="4771922"/>
                </a:cubicBezTo>
                <a:cubicBezTo>
                  <a:pt x="1596359" y="4769629"/>
                  <a:pt x="1596359" y="4769629"/>
                  <a:pt x="1596359" y="4769629"/>
                </a:cubicBezTo>
                <a:cubicBezTo>
                  <a:pt x="1596359" y="4769629"/>
                  <a:pt x="1600947" y="4767336"/>
                  <a:pt x="1605534" y="4765043"/>
                </a:cubicBezTo>
                <a:cubicBezTo>
                  <a:pt x="1605534" y="4765043"/>
                  <a:pt x="1603239" y="4765043"/>
                  <a:pt x="1603239" y="4765043"/>
                </a:cubicBezTo>
                <a:cubicBezTo>
                  <a:pt x="1603239" y="4765043"/>
                  <a:pt x="1600947" y="4765043"/>
                  <a:pt x="1600947" y="4765043"/>
                </a:cubicBezTo>
                <a:cubicBezTo>
                  <a:pt x="1600947" y="4765043"/>
                  <a:pt x="1600947" y="4765043"/>
                  <a:pt x="1600947" y="4762749"/>
                </a:cubicBezTo>
                <a:cubicBezTo>
                  <a:pt x="1610120" y="4760456"/>
                  <a:pt x="1614707" y="4758163"/>
                  <a:pt x="1621588" y="4753576"/>
                </a:cubicBezTo>
                <a:cubicBezTo>
                  <a:pt x="1614707" y="4755869"/>
                  <a:pt x="1605534" y="4758163"/>
                  <a:pt x="1598652" y="4760456"/>
                </a:cubicBezTo>
                <a:cubicBezTo>
                  <a:pt x="1600947" y="4760456"/>
                  <a:pt x="1603239" y="4758163"/>
                  <a:pt x="1607827" y="4755869"/>
                </a:cubicBezTo>
                <a:cubicBezTo>
                  <a:pt x="1600947" y="4758163"/>
                  <a:pt x="1591772" y="4760456"/>
                  <a:pt x="1584891" y="4762749"/>
                </a:cubicBezTo>
                <a:cubicBezTo>
                  <a:pt x="1587184" y="4762749"/>
                  <a:pt x="1587184" y="4760456"/>
                  <a:pt x="1589479" y="4760456"/>
                </a:cubicBezTo>
                <a:cubicBezTo>
                  <a:pt x="1580303" y="4762749"/>
                  <a:pt x="1573422" y="4765043"/>
                  <a:pt x="1566542" y="4767336"/>
                </a:cubicBezTo>
                <a:cubicBezTo>
                  <a:pt x="1578011" y="4762749"/>
                  <a:pt x="1589479" y="4755869"/>
                  <a:pt x="1600947" y="4751283"/>
                </a:cubicBezTo>
                <a:cubicBezTo>
                  <a:pt x="1596359" y="4753576"/>
                  <a:pt x="1589479" y="4753576"/>
                  <a:pt x="1584891" y="4755869"/>
                </a:cubicBezTo>
                <a:cubicBezTo>
                  <a:pt x="1589479" y="4751283"/>
                  <a:pt x="1594066" y="4751283"/>
                  <a:pt x="1600947" y="4748990"/>
                </a:cubicBezTo>
                <a:cubicBezTo>
                  <a:pt x="1600947" y="4748990"/>
                  <a:pt x="1598652" y="4748990"/>
                  <a:pt x="1598652" y="4748990"/>
                </a:cubicBezTo>
                <a:cubicBezTo>
                  <a:pt x="1603239" y="4744404"/>
                  <a:pt x="1628470" y="4737525"/>
                  <a:pt x="1639939" y="4728353"/>
                </a:cubicBezTo>
                <a:cubicBezTo>
                  <a:pt x="1637644" y="4730646"/>
                  <a:pt x="1637644" y="4730646"/>
                  <a:pt x="1635351" y="4730646"/>
                </a:cubicBezTo>
                <a:cubicBezTo>
                  <a:pt x="1635351" y="4730646"/>
                  <a:pt x="1637644" y="4730646"/>
                  <a:pt x="1637644" y="4728353"/>
                </a:cubicBezTo>
                <a:cubicBezTo>
                  <a:pt x="1639939" y="4728353"/>
                  <a:pt x="1644526" y="4726060"/>
                  <a:pt x="1649113" y="4723766"/>
                </a:cubicBezTo>
                <a:cubicBezTo>
                  <a:pt x="1649113" y="4721473"/>
                  <a:pt x="1653699" y="4721473"/>
                  <a:pt x="1655992" y="4719180"/>
                </a:cubicBezTo>
                <a:cubicBezTo>
                  <a:pt x="1655992" y="4719180"/>
                  <a:pt x="1655992" y="4719180"/>
                  <a:pt x="1653699" y="4721473"/>
                </a:cubicBezTo>
                <a:cubicBezTo>
                  <a:pt x="1655992" y="4719180"/>
                  <a:pt x="1655992" y="4719180"/>
                  <a:pt x="1658286" y="4719180"/>
                </a:cubicBezTo>
                <a:cubicBezTo>
                  <a:pt x="1658286" y="4719180"/>
                  <a:pt x="1658286" y="4719180"/>
                  <a:pt x="1658286" y="4716887"/>
                </a:cubicBezTo>
                <a:cubicBezTo>
                  <a:pt x="1655992" y="4716887"/>
                  <a:pt x="1653699" y="4716887"/>
                  <a:pt x="1651406" y="4719180"/>
                </a:cubicBezTo>
                <a:cubicBezTo>
                  <a:pt x="1649113" y="4719180"/>
                  <a:pt x="1646819" y="4719180"/>
                  <a:pt x="1646819" y="4721473"/>
                </a:cubicBezTo>
                <a:cubicBezTo>
                  <a:pt x="1646819" y="4721473"/>
                  <a:pt x="1649113" y="4721473"/>
                  <a:pt x="1644526" y="4723766"/>
                </a:cubicBezTo>
                <a:cubicBezTo>
                  <a:pt x="1644526" y="4723766"/>
                  <a:pt x="1644526" y="4723766"/>
                  <a:pt x="1642231" y="4723766"/>
                </a:cubicBezTo>
                <a:cubicBezTo>
                  <a:pt x="1644526" y="4721473"/>
                  <a:pt x="1644526" y="4719180"/>
                  <a:pt x="1646819" y="4719180"/>
                </a:cubicBezTo>
                <a:cubicBezTo>
                  <a:pt x="1649113" y="4716887"/>
                  <a:pt x="1653699" y="4716887"/>
                  <a:pt x="1655992" y="4714594"/>
                </a:cubicBezTo>
                <a:cubicBezTo>
                  <a:pt x="1655992" y="4714594"/>
                  <a:pt x="1655992" y="4716887"/>
                  <a:pt x="1655992" y="4716887"/>
                </a:cubicBezTo>
                <a:cubicBezTo>
                  <a:pt x="1658286" y="4715741"/>
                  <a:pt x="1658286" y="4715167"/>
                  <a:pt x="1658286" y="4714880"/>
                </a:cubicBezTo>
                <a:lnTo>
                  <a:pt x="1659566" y="4714720"/>
                </a:lnTo>
                <a:lnTo>
                  <a:pt x="1659227" y="4715128"/>
                </a:lnTo>
                <a:lnTo>
                  <a:pt x="1659995" y="4714666"/>
                </a:lnTo>
                <a:lnTo>
                  <a:pt x="1660580" y="4714594"/>
                </a:lnTo>
                <a:lnTo>
                  <a:pt x="1660117" y="4714594"/>
                </a:lnTo>
                <a:lnTo>
                  <a:pt x="1663905" y="4712321"/>
                </a:lnTo>
                <a:lnTo>
                  <a:pt x="1661567" y="4712321"/>
                </a:lnTo>
                <a:lnTo>
                  <a:pt x="1659672" y="4714594"/>
                </a:lnTo>
                <a:lnTo>
                  <a:pt x="1655992" y="4714594"/>
                </a:lnTo>
                <a:lnTo>
                  <a:pt x="1653699" y="4714594"/>
                </a:lnTo>
                <a:cubicBezTo>
                  <a:pt x="1653699" y="4714594"/>
                  <a:pt x="1653699" y="4714594"/>
                  <a:pt x="1653699" y="4712301"/>
                </a:cubicBezTo>
                <a:cubicBezTo>
                  <a:pt x="1662875" y="4710008"/>
                  <a:pt x="1658286" y="4710008"/>
                  <a:pt x="1669754" y="4705422"/>
                </a:cubicBezTo>
                <a:lnTo>
                  <a:pt x="1665740" y="4709435"/>
                </a:lnTo>
                <a:lnTo>
                  <a:pt x="1662875" y="4710008"/>
                </a:lnTo>
                <a:cubicBezTo>
                  <a:pt x="1662875" y="4710008"/>
                  <a:pt x="1665167" y="4710008"/>
                  <a:pt x="1665167" y="4710008"/>
                </a:cubicBezTo>
                <a:lnTo>
                  <a:pt x="1665740" y="4709435"/>
                </a:lnTo>
                <a:lnTo>
                  <a:pt x="1674342" y="4707715"/>
                </a:lnTo>
                <a:cubicBezTo>
                  <a:pt x="1674342" y="4707715"/>
                  <a:pt x="1672048" y="4707715"/>
                  <a:pt x="1669754" y="4707715"/>
                </a:cubicBezTo>
                <a:cubicBezTo>
                  <a:pt x="1676635" y="4705422"/>
                  <a:pt x="1672048" y="4705422"/>
                  <a:pt x="1676635" y="4705422"/>
                </a:cubicBezTo>
                <a:lnTo>
                  <a:pt x="1676635" y="4703901"/>
                </a:lnTo>
                <a:lnTo>
                  <a:pt x="1676635" y="4703702"/>
                </a:lnTo>
                <a:lnTo>
                  <a:pt x="1678930" y="4703129"/>
                </a:lnTo>
                <a:cubicBezTo>
                  <a:pt x="1678930" y="4703129"/>
                  <a:pt x="1678930" y="4703129"/>
                  <a:pt x="1676635" y="4703129"/>
                </a:cubicBezTo>
                <a:lnTo>
                  <a:pt x="1676635" y="4703702"/>
                </a:lnTo>
                <a:lnTo>
                  <a:pt x="1669754" y="4705422"/>
                </a:lnTo>
                <a:cubicBezTo>
                  <a:pt x="1672048" y="4705422"/>
                  <a:pt x="1674342" y="4703129"/>
                  <a:pt x="1674342" y="4703129"/>
                </a:cubicBezTo>
                <a:cubicBezTo>
                  <a:pt x="1672048" y="4703129"/>
                  <a:pt x="1669754" y="4703129"/>
                  <a:pt x="1667462" y="4703129"/>
                </a:cubicBezTo>
                <a:cubicBezTo>
                  <a:pt x="1669754" y="4700836"/>
                  <a:pt x="1672048" y="4700836"/>
                  <a:pt x="1674342" y="4698543"/>
                </a:cubicBezTo>
                <a:cubicBezTo>
                  <a:pt x="1672048" y="4698543"/>
                  <a:pt x="1672048" y="4698543"/>
                  <a:pt x="1669754" y="4698543"/>
                </a:cubicBezTo>
                <a:cubicBezTo>
                  <a:pt x="1672048" y="4698543"/>
                  <a:pt x="1674342" y="4698543"/>
                  <a:pt x="1676635" y="4696250"/>
                </a:cubicBezTo>
                <a:cubicBezTo>
                  <a:pt x="1678930" y="4696250"/>
                  <a:pt x="1678930" y="4696250"/>
                  <a:pt x="1678930" y="4696250"/>
                </a:cubicBezTo>
                <a:cubicBezTo>
                  <a:pt x="1676635" y="4696250"/>
                  <a:pt x="1676635" y="4693957"/>
                  <a:pt x="1676635" y="4693957"/>
                </a:cubicBezTo>
                <a:cubicBezTo>
                  <a:pt x="1676635" y="4693957"/>
                  <a:pt x="1674342" y="4693957"/>
                  <a:pt x="1674342" y="4693957"/>
                </a:cubicBezTo>
                <a:cubicBezTo>
                  <a:pt x="1674342" y="4693957"/>
                  <a:pt x="1674342" y="4693957"/>
                  <a:pt x="1672048" y="4693957"/>
                </a:cubicBezTo>
                <a:cubicBezTo>
                  <a:pt x="1674342" y="4693957"/>
                  <a:pt x="1674342" y="4693957"/>
                  <a:pt x="1676635" y="4691664"/>
                </a:cubicBezTo>
                <a:cubicBezTo>
                  <a:pt x="1676635" y="4691664"/>
                  <a:pt x="1678930" y="4691664"/>
                  <a:pt x="1678930" y="4689371"/>
                </a:cubicBezTo>
                <a:cubicBezTo>
                  <a:pt x="1678930" y="4689371"/>
                  <a:pt x="1678930" y="4689371"/>
                  <a:pt x="1676635" y="4689371"/>
                </a:cubicBezTo>
                <a:cubicBezTo>
                  <a:pt x="1676635" y="4691664"/>
                  <a:pt x="1676635" y="4691664"/>
                  <a:pt x="1676635" y="4691664"/>
                </a:cubicBezTo>
                <a:cubicBezTo>
                  <a:pt x="1676635" y="4691664"/>
                  <a:pt x="1674342" y="4691664"/>
                  <a:pt x="1674342" y="4691664"/>
                </a:cubicBezTo>
                <a:cubicBezTo>
                  <a:pt x="1674342" y="4689371"/>
                  <a:pt x="1674342" y="4689371"/>
                  <a:pt x="1672048" y="4689371"/>
                </a:cubicBezTo>
                <a:lnTo>
                  <a:pt x="1667462" y="4689371"/>
                </a:lnTo>
                <a:cubicBezTo>
                  <a:pt x="1669754" y="4687077"/>
                  <a:pt x="1669754" y="4687077"/>
                  <a:pt x="1672048" y="4687077"/>
                </a:cubicBezTo>
                <a:cubicBezTo>
                  <a:pt x="1672048" y="4684784"/>
                  <a:pt x="1674342" y="4684784"/>
                  <a:pt x="1674342" y="4682491"/>
                </a:cubicBezTo>
                <a:cubicBezTo>
                  <a:pt x="1667462" y="4682491"/>
                  <a:pt x="1667462" y="4682491"/>
                  <a:pt x="1658286" y="4684784"/>
                </a:cubicBezTo>
                <a:cubicBezTo>
                  <a:pt x="1662875" y="4680198"/>
                  <a:pt x="1662875" y="4680198"/>
                  <a:pt x="1665167" y="4677905"/>
                </a:cubicBezTo>
                <a:cubicBezTo>
                  <a:pt x="1665167" y="4677905"/>
                  <a:pt x="1662875" y="4677905"/>
                  <a:pt x="1662875" y="4677905"/>
                </a:cubicBezTo>
                <a:cubicBezTo>
                  <a:pt x="1660580" y="4677905"/>
                  <a:pt x="1660580" y="4677905"/>
                  <a:pt x="1658286" y="4680198"/>
                </a:cubicBezTo>
                <a:cubicBezTo>
                  <a:pt x="1658286" y="4680198"/>
                  <a:pt x="1655992" y="4680198"/>
                  <a:pt x="1655992" y="4680198"/>
                </a:cubicBezTo>
                <a:cubicBezTo>
                  <a:pt x="1653699" y="4680198"/>
                  <a:pt x="1653699" y="4680198"/>
                  <a:pt x="1653699" y="4680198"/>
                </a:cubicBezTo>
                <a:cubicBezTo>
                  <a:pt x="1655992" y="4677905"/>
                  <a:pt x="1655992" y="4677905"/>
                  <a:pt x="1658286" y="4677905"/>
                </a:cubicBezTo>
                <a:cubicBezTo>
                  <a:pt x="1658286" y="4677905"/>
                  <a:pt x="1660580" y="4675612"/>
                  <a:pt x="1660580" y="4675612"/>
                </a:cubicBezTo>
                <a:cubicBezTo>
                  <a:pt x="1658286" y="4675612"/>
                  <a:pt x="1655992" y="4675612"/>
                  <a:pt x="1653699" y="4677905"/>
                </a:cubicBezTo>
                <a:cubicBezTo>
                  <a:pt x="1651406" y="4677905"/>
                  <a:pt x="1649113" y="4677905"/>
                  <a:pt x="1649113" y="4677905"/>
                </a:cubicBezTo>
                <a:cubicBezTo>
                  <a:pt x="1646819" y="4680198"/>
                  <a:pt x="1644526" y="4680198"/>
                  <a:pt x="1642231" y="4680198"/>
                </a:cubicBezTo>
                <a:cubicBezTo>
                  <a:pt x="1639939" y="4682491"/>
                  <a:pt x="1637644" y="4682491"/>
                  <a:pt x="1635351" y="4684784"/>
                </a:cubicBezTo>
                <a:cubicBezTo>
                  <a:pt x="1635351" y="4684784"/>
                  <a:pt x="1633057" y="4684784"/>
                  <a:pt x="1633057" y="4687077"/>
                </a:cubicBezTo>
                <a:cubicBezTo>
                  <a:pt x="1635351" y="4687077"/>
                  <a:pt x="1637644" y="4687077"/>
                  <a:pt x="1639939" y="4684784"/>
                </a:cubicBezTo>
                <a:cubicBezTo>
                  <a:pt x="1637644" y="4687077"/>
                  <a:pt x="1633057" y="4689371"/>
                  <a:pt x="1628470" y="4689371"/>
                </a:cubicBezTo>
                <a:cubicBezTo>
                  <a:pt x="1630763" y="4689371"/>
                  <a:pt x="1633057" y="4689371"/>
                  <a:pt x="1635351" y="4689371"/>
                </a:cubicBezTo>
                <a:cubicBezTo>
                  <a:pt x="1633057" y="4691664"/>
                  <a:pt x="1630763" y="4691664"/>
                  <a:pt x="1630763" y="4693957"/>
                </a:cubicBezTo>
                <a:cubicBezTo>
                  <a:pt x="1630763" y="4691664"/>
                  <a:pt x="1628470" y="4691664"/>
                  <a:pt x="1628470" y="4691664"/>
                </a:cubicBezTo>
                <a:cubicBezTo>
                  <a:pt x="1626177" y="4696250"/>
                  <a:pt x="1617002" y="4700836"/>
                  <a:pt x="1617002" y="4698543"/>
                </a:cubicBezTo>
                <a:cubicBezTo>
                  <a:pt x="1617002" y="4700836"/>
                  <a:pt x="1614707" y="4703129"/>
                  <a:pt x="1612415" y="4705422"/>
                </a:cubicBezTo>
                <a:cubicBezTo>
                  <a:pt x="1607827" y="4707715"/>
                  <a:pt x="1605534" y="4710008"/>
                  <a:pt x="1603239" y="4712301"/>
                </a:cubicBezTo>
                <a:cubicBezTo>
                  <a:pt x="1598652" y="4712301"/>
                  <a:pt x="1600947" y="4712301"/>
                  <a:pt x="1596359" y="4714594"/>
                </a:cubicBezTo>
                <a:cubicBezTo>
                  <a:pt x="1598652" y="4716887"/>
                  <a:pt x="1598652" y="4714594"/>
                  <a:pt x="1596359" y="4716887"/>
                </a:cubicBezTo>
                <a:cubicBezTo>
                  <a:pt x="1594066" y="4716887"/>
                  <a:pt x="1591772" y="4719180"/>
                  <a:pt x="1589479" y="4719180"/>
                </a:cubicBezTo>
                <a:lnTo>
                  <a:pt x="1591444" y="4721146"/>
                </a:lnTo>
                <a:lnTo>
                  <a:pt x="1575716" y="4732939"/>
                </a:lnTo>
                <a:cubicBezTo>
                  <a:pt x="1580303" y="4730646"/>
                  <a:pt x="1584891" y="4728353"/>
                  <a:pt x="1591772" y="4726060"/>
                </a:cubicBezTo>
                <a:cubicBezTo>
                  <a:pt x="1591772" y="4726060"/>
                  <a:pt x="1589479" y="4728353"/>
                  <a:pt x="1589479" y="4728353"/>
                </a:cubicBezTo>
                <a:cubicBezTo>
                  <a:pt x="1589479" y="4730646"/>
                  <a:pt x="1587184" y="4730646"/>
                  <a:pt x="1584891" y="4730646"/>
                </a:cubicBezTo>
                <a:cubicBezTo>
                  <a:pt x="1587184" y="4730646"/>
                  <a:pt x="1587184" y="4730646"/>
                  <a:pt x="1589479" y="4730646"/>
                </a:cubicBezTo>
                <a:cubicBezTo>
                  <a:pt x="1571130" y="4735232"/>
                  <a:pt x="1548193" y="4753576"/>
                  <a:pt x="1536725" y="4767336"/>
                </a:cubicBezTo>
                <a:cubicBezTo>
                  <a:pt x="1536725" y="4765043"/>
                  <a:pt x="1536725" y="4765043"/>
                  <a:pt x="1534432" y="4762749"/>
                </a:cubicBezTo>
                <a:cubicBezTo>
                  <a:pt x="1534432" y="4765043"/>
                  <a:pt x="1532139" y="4765043"/>
                  <a:pt x="1532139" y="4767336"/>
                </a:cubicBezTo>
                <a:cubicBezTo>
                  <a:pt x="1529844" y="4765043"/>
                  <a:pt x="1527551" y="4762749"/>
                  <a:pt x="1525258" y="4765043"/>
                </a:cubicBezTo>
                <a:cubicBezTo>
                  <a:pt x="1518375" y="4769629"/>
                  <a:pt x="1516084" y="4771922"/>
                  <a:pt x="1506909" y="4776508"/>
                </a:cubicBezTo>
                <a:cubicBezTo>
                  <a:pt x="1500027" y="4774215"/>
                  <a:pt x="1493145" y="4778801"/>
                  <a:pt x="1486268" y="4776508"/>
                </a:cubicBezTo>
                <a:cubicBezTo>
                  <a:pt x="1458742" y="4792559"/>
                  <a:pt x="1442687" y="4806318"/>
                  <a:pt x="1422045" y="4810904"/>
                </a:cubicBezTo>
                <a:cubicBezTo>
                  <a:pt x="1424339" y="4808611"/>
                  <a:pt x="1424339" y="4808611"/>
                  <a:pt x="1426632" y="4808611"/>
                </a:cubicBezTo>
                <a:cubicBezTo>
                  <a:pt x="1426632" y="4808611"/>
                  <a:pt x="1426632" y="4806318"/>
                  <a:pt x="1426632" y="4806318"/>
                </a:cubicBezTo>
                <a:cubicBezTo>
                  <a:pt x="1426632" y="4806318"/>
                  <a:pt x="1424339" y="4806318"/>
                  <a:pt x="1424339" y="4804025"/>
                </a:cubicBezTo>
                <a:cubicBezTo>
                  <a:pt x="1417458" y="4810904"/>
                  <a:pt x="1419751" y="4806318"/>
                  <a:pt x="1410577" y="4813197"/>
                </a:cubicBezTo>
                <a:cubicBezTo>
                  <a:pt x="1408283" y="4815490"/>
                  <a:pt x="1408283" y="4815490"/>
                  <a:pt x="1405990" y="4817783"/>
                </a:cubicBezTo>
                <a:lnTo>
                  <a:pt x="1403696" y="4817783"/>
                </a:lnTo>
                <a:cubicBezTo>
                  <a:pt x="1394522" y="4822369"/>
                  <a:pt x="1401401" y="4820076"/>
                  <a:pt x="1392228" y="4824662"/>
                </a:cubicBezTo>
                <a:cubicBezTo>
                  <a:pt x="1392228" y="4820076"/>
                  <a:pt x="1396814" y="4817783"/>
                  <a:pt x="1405990" y="4813197"/>
                </a:cubicBezTo>
                <a:cubicBezTo>
                  <a:pt x="1405990" y="4813197"/>
                  <a:pt x="1403696" y="4813197"/>
                  <a:pt x="1403696" y="4813197"/>
                </a:cubicBezTo>
                <a:cubicBezTo>
                  <a:pt x="1396814" y="4813197"/>
                  <a:pt x="1392228" y="4815490"/>
                  <a:pt x="1385347" y="4817783"/>
                </a:cubicBezTo>
                <a:cubicBezTo>
                  <a:pt x="1389933" y="4813197"/>
                  <a:pt x="1394522" y="4808611"/>
                  <a:pt x="1399109" y="4806318"/>
                </a:cubicBezTo>
                <a:cubicBezTo>
                  <a:pt x="1394522" y="4806318"/>
                  <a:pt x="1396814" y="4806318"/>
                  <a:pt x="1394522" y="4804025"/>
                </a:cubicBezTo>
                <a:cubicBezTo>
                  <a:pt x="1401401" y="4801732"/>
                  <a:pt x="1405990" y="4799439"/>
                  <a:pt x="1410577" y="4797146"/>
                </a:cubicBezTo>
                <a:cubicBezTo>
                  <a:pt x="1410577" y="4797146"/>
                  <a:pt x="1412869" y="4794852"/>
                  <a:pt x="1412869" y="4792559"/>
                </a:cubicBezTo>
                <a:cubicBezTo>
                  <a:pt x="1408283" y="4794852"/>
                  <a:pt x="1405990" y="4797146"/>
                  <a:pt x="1401401" y="4799439"/>
                </a:cubicBezTo>
                <a:cubicBezTo>
                  <a:pt x="1401401" y="4799439"/>
                  <a:pt x="1401401" y="4799439"/>
                  <a:pt x="1401401" y="4797146"/>
                </a:cubicBezTo>
                <a:lnTo>
                  <a:pt x="1401401" y="4794853"/>
                </a:lnTo>
                <a:lnTo>
                  <a:pt x="1419751" y="4785680"/>
                </a:lnTo>
                <a:cubicBezTo>
                  <a:pt x="1412869" y="4787973"/>
                  <a:pt x="1408283" y="4792559"/>
                  <a:pt x="1401401" y="4794852"/>
                </a:cubicBezTo>
                <a:lnTo>
                  <a:pt x="1401401" y="4794853"/>
                </a:lnTo>
                <a:lnTo>
                  <a:pt x="1396814" y="4797146"/>
                </a:lnTo>
                <a:cubicBezTo>
                  <a:pt x="1394522" y="4794852"/>
                  <a:pt x="1399109" y="4794852"/>
                  <a:pt x="1392228" y="4794852"/>
                </a:cubicBezTo>
                <a:cubicBezTo>
                  <a:pt x="1399109" y="4790266"/>
                  <a:pt x="1405990" y="4785680"/>
                  <a:pt x="1412869" y="4783387"/>
                </a:cubicBezTo>
                <a:cubicBezTo>
                  <a:pt x="1410577" y="4783387"/>
                  <a:pt x="1410577" y="4781094"/>
                  <a:pt x="1408283" y="4781094"/>
                </a:cubicBezTo>
                <a:cubicBezTo>
                  <a:pt x="1408283" y="4783387"/>
                  <a:pt x="1403696" y="4785680"/>
                  <a:pt x="1401401" y="4787973"/>
                </a:cubicBezTo>
                <a:cubicBezTo>
                  <a:pt x="1396814" y="4790266"/>
                  <a:pt x="1392228" y="4792559"/>
                  <a:pt x="1387641" y="4794852"/>
                </a:cubicBezTo>
                <a:cubicBezTo>
                  <a:pt x="1389933" y="4794852"/>
                  <a:pt x="1389933" y="4794852"/>
                  <a:pt x="1389933" y="4794852"/>
                </a:cubicBezTo>
                <a:cubicBezTo>
                  <a:pt x="1389933" y="4794852"/>
                  <a:pt x="1389933" y="4794852"/>
                  <a:pt x="1392228" y="4794852"/>
                </a:cubicBezTo>
                <a:cubicBezTo>
                  <a:pt x="1387641" y="4797146"/>
                  <a:pt x="1385347" y="4797146"/>
                  <a:pt x="1383052" y="4799439"/>
                </a:cubicBezTo>
                <a:cubicBezTo>
                  <a:pt x="1378466" y="4801732"/>
                  <a:pt x="1373879" y="4801732"/>
                  <a:pt x="1371585" y="4804025"/>
                </a:cubicBezTo>
                <a:cubicBezTo>
                  <a:pt x="1371585" y="4806318"/>
                  <a:pt x="1369290" y="4806318"/>
                  <a:pt x="1369290" y="4808611"/>
                </a:cubicBezTo>
                <a:cubicBezTo>
                  <a:pt x="1371585" y="4806318"/>
                  <a:pt x="1371585" y="4806318"/>
                  <a:pt x="1373879" y="4806318"/>
                </a:cubicBezTo>
                <a:cubicBezTo>
                  <a:pt x="1373879" y="4806318"/>
                  <a:pt x="1373879" y="4808611"/>
                  <a:pt x="1373879" y="4808611"/>
                </a:cubicBezTo>
                <a:cubicBezTo>
                  <a:pt x="1357822" y="4813197"/>
                  <a:pt x="1321125" y="4822369"/>
                  <a:pt x="1300482" y="4836128"/>
                </a:cubicBezTo>
                <a:cubicBezTo>
                  <a:pt x="1295895" y="4838421"/>
                  <a:pt x="1298188" y="4840714"/>
                  <a:pt x="1300482" y="4840714"/>
                </a:cubicBezTo>
                <a:cubicBezTo>
                  <a:pt x="1293600" y="4845300"/>
                  <a:pt x="1286719" y="4847593"/>
                  <a:pt x="1270665" y="4854473"/>
                </a:cubicBezTo>
                <a:cubicBezTo>
                  <a:pt x="1270665" y="4854473"/>
                  <a:pt x="1270665" y="4856766"/>
                  <a:pt x="1272959" y="4856766"/>
                </a:cubicBezTo>
                <a:cubicBezTo>
                  <a:pt x="1270665" y="4856766"/>
                  <a:pt x="1268372" y="4859059"/>
                  <a:pt x="1266079" y="4859059"/>
                </a:cubicBezTo>
                <a:cubicBezTo>
                  <a:pt x="1263785" y="4856766"/>
                  <a:pt x="1263785" y="4854473"/>
                  <a:pt x="1256904" y="4859059"/>
                </a:cubicBezTo>
                <a:cubicBezTo>
                  <a:pt x="1256904" y="4854473"/>
                  <a:pt x="1256904" y="4852180"/>
                  <a:pt x="1254610" y="4849887"/>
                </a:cubicBezTo>
                <a:cubicBezTo>
                  <a:pt x="1252317" y="4849887"/>
                  <a:pt x="1250023" y="4849887"/>
                  <a:pt x="1247729" y="4849887"/>
                </a:cubicBezTo>
                <a:cubicBezTo>
                  <a:pt x="1250023" y="4849887"/>
                  <a:pt x="1252317" y="4847593"/>
                  <a:pt x="1256904" y="4847593"/>
                </a:cubicBezTo>
                <a:cubicBezTo>
                  <a:pt x="1256904" y="4847593"/>
                  <a:pt x="1256904" y="4847593"/>
                  <a:pt x="1256904" y="4845300"/>
                </a:cubicBezTo>
                <a:cubicBezTo>
                  <a:pt x="1252317" y="4840714"/>
                  <a:pt x="1250023" y="4838421"/>
                  <a:pt x="1236260" y="4840714"/>
                </a:cubicBezTo>
                <a:cubicBezTo>
                  <a:pt x="1243141" y="4838421"/>
                  <a:pt x="1250023" y="4836128"/>
                  <a:pt x="1254610" y="4831542"/>
                </a:cubicBezTo>
                <a:cubicBezTo>
                  <a:pt x="1259197" y="4826955"/>
                  <a:pt x="1256904" y="4824662"/>
                  <a:pt x="1250023" y="4826955"/>
                </a:cubicBezTo>
                <a:cubicBezTo>
                  <a:pt x="1252317" y="4824662"/>
                  <a:pt x="1254610" y="4822369"/>
                  <a:pt x="1256904" y="4820076"/>
                </a:cubicBezTo>
                <a:cubicBezTo>
                  <a:pt x="1252317" y="4820076"/>
                  <a:pt x="1250023" y="4820076"/>
                  <a:pt x="1247729" y="4820076"/>
                </a:cubicBezTo>
                <a:cubicBezTo>
                  <a:pt x="1247729" y="4817783"/>
                  <a:pt x="1250023" y="4817783"/>
                  <a:pt x="1252317" y="4815490"/>
                </a:cubicBezTo>
                <a:cubicBezTo>
                  <a:pt x="1245436" y="4815490"/>
                  <a:pt x="1254610" y="4806318"/>
                  <a:pt x="1259197" y="4801732"/>
                </a:cubicBezTo>
                <a:cubicBezTo>
                  <a:pt x="1259197" y="4801732"/>
                  <a:pt x="1259197" y="4801732"/>
                  <a:pt x="1259197" y="4799439"/>
                </a:cubicBezTo>
                <a:cubicBezTo>
                  <a:pt x="1254610" y="4801732"/>
                  <a:pt x="1250023" y="4801732"/>
                  <a:pt x="1245436" y="4801732"/>
                </a:cubicBezTo>
                <a:cubicBezTo>
                  <a:pt x="1252317" y="4799439"/>
                  <a:pt x="1252317" y="4799439"/>
                  <a:pt x="1256904" y="4794852"/>
                </a:cubicBezTo>
                <a:cubicBezTo>
                  <a:pt x="1250023" y="4797146"/>
                  <a:pt x="1252317" y="4797146"/>
                  <a:pt x="1250023" y="4792559"/>
                </a:cubicBezTo>
                <a:cubicBezTo>
                  <a:pt x="1250023" y="4792559"/>
                  <a:pt x="1240849" y="4792559"/>
                  <a:pt x="1229381" y="4797146"/>
                </a:cubicBezTo>
                <a:cubicBezTo>
                  <a:pt x="1229381" y="4794852"/>
                  <a:pt x="1231673" y="4792559"/>
                  <a:pt x="1233968" y="4787973"/>
                </a:cubicBezTo>
                <a:cubicBezTo>
                  <a:pt x="1229381" y="4790266"/>
                  <a:pt x="1227087" y="4790266"/>
                  <a:pt x="1222500" y="4790266"/>
                </a:cubicBezTo>
                <a:cubicBezTo>
                  <a:pt x="1220205" y="4790266"/>
                  <a:pt x="1220205" y="4790266"/>
                  <a:pt x="1217912" y="4790266"/>
                </a:cubicBezTo>
                <a:cubicBezTo>
                  <a:pt x="1220205" y="4787973"/>
                  <a:pt x="1220205" y="4787973"/>
                  <a:pt x="1222500" y="4787973"/>
                </a:cubicBezTo>
                <a:cubicBezTo>
                  <a:pt x="1220205" y="4785680"/>
                  <a:pt x="1220205" y="4783387"/>
                  <a:pt x="1211032" y="4787973"/>
                </a:cubicBezTo>
                <a:cubicBezTo>
                  <a:pt x="1213325" y="4783387"/>
                  <a:pt x="1208738" y="4778801"/>
                  <a:pt x="1204152" y="4778801"/>
                </a:cubicBezTo>
                <a:cubicBezTo>
                  <a:pt x="1204152" y="4776508"/>
                  <a:pt x="1201857" y="4778801"/>
                  <a:pt x="1194977" y="4778801"/>
                </a:cubicBezTo>
                <a:cubicBezTo>
                  <a:pt x="1197269" y="4776508"/>
                  <a:pt x="1194977" y="4778801"/>
                  <a:pt x="1199563" y="4774215"/>
                </a:cubicBezTo>
                <a:lnTo>
                  <a:pt x="1197292" y="4773720"/>
                </a:lnTo>
                <a:lnTo>
                  <a:pt x="1203152" y="4771962"/>
                </a:lnTo>
                <a:cubicBezTo>
                  <a:pt x="1203152" y="4769858"/>
                  <a:pt x="1203152" y="4771962"/>
                  <a:pt x="1203152" y="4769858"/>
                </a:cubicBezTo>
                <a:lnTo>
                  <a:pt x="1196868" y="4773629"/>
                </a:lnTo>
                <a:lnTo>
                  <a:pt x="1192969" y="4772781"/>
                </a:lnTo>
                <a:cubicBezTo>
                  <a:pt x="1191535" y="4771922"/>
                  <a:pt x="1190389" y="4770775"/>
                  <a:pt x="1188095" y="4769629"/>
                </a:cubicBezTo>
                <a:cubicBezTo>
                  <a:pt x="1188095" y="4769629"/>
                  <a:pt x="1181214" y="4771922"/>
                  <a:pt x="1181214" y="4771922"/>
                </a:cubicBezTo>
                <a:cubicBezTo>
                  <a:pt x="1178921" y="4771922"/>
                  <a:pt x="1178921" y="4771922"/>
                  <a:pt x="1176627" y="4771922"/>
                </a:cubicBezTo>
                <a:cubicBezTo>
                  <a:pt x="1178921" y="4769629"/>
                  <a:pt x="1181214" y="4769629"/>
                  <a:pt x="1183508" y="4767336"/>
                </a:cubicBezTo>
                <a:cubicBezTo>
                  <a:pt x="1188095" y="4765043"/>
                  <a:pt x="1192682" y="4762749"/>
                  <a:pt x="1197269" y="4760456"/>
                </a:cubicBezTo>
                <a:cubicBezTo>
                  <a:pt x="1194977" y="4760456"/>
                  <a:pt x="1192682" y="4762749"/>
                  <a:pt x="1190389" y="4762749"/>
                </a:cubicBezTo>
                <a:cubicBezTo>
                  <a:pt x="1192682" y="4760456"/>
                  <a:pt x="1190389" y="4760456"/>
                  <a:pt x="1194977" y="4758163"/>
                </a:cubicBezTo>
                <a:cubicBezTo>
                  <a:pt x="1190389" y="4758163"/>
                  <a:pt x="1194977" y="4758163"/>
                  <a:pt x="1190389" y="4760456"/>
                </a:cubicBezTo>
                <a:cubicBezTo>
                  <a:pt x="1192682" y="4758163"/>
                  <a:pt x="1194977" y="4753576"/>
                  <a:pt x="1197269" y="4751283"/>
                </a:cubicBezTo>
                <a:cubicBezTo>
                  <a:pt x="1188095" y="4753576"/>
                  <a:pt x="1181214" y="4755869"/>
                  <a:pt x="1174333" y="4758163"/>
                </a:cubicBezTo>
                <a:cubicBezTo>
                  <a:pt x="1176627" y="4758163"/>
                  <a:pt x="1176627" y="4755869"/>
                  <a:pt x="1178921" y="4755869"/>
                </a:cubicBezTo>
                <a:cubicBezTo>
                  <a:pt x="1176627" y="4755869"/>
                  <a:pt x="1174333" y="4755869"/>
                  <a:pt x="1172040" y="4755869"/>
                </a:cubicBezTo>
                <a:cubicBezTo>
                  <a:pt x="1170893" y="4755869"/>
                  <a:pt x="1173187" y="4754149"/>
                  <a:pt x="1175767" y="4752430"/>
                </a:cubicBezTo>
                <a:lnTo>
                  <a:pt x="1179295" y="4750202"/>
                </a:lnTo>
                <a:lnTo>
                  <a:pt x="1179295" y="4751615"/>
                </a:lnTo>
                <a:cubicBezTo>
                  <a:pt x="1179295" y="4749509"/>
                  <a:pt x="1182102" y="4749509"/>
                  <a:pt x="1182102" y="4749509"/>
                </a:cubicBezTo>
                <a:cubicBezTo>
                  <a:pt x="1182102" y="4747405"/>
                  <a:pt x="1182102" y="4747405"/>
                  <a:pt x="1184908" y="4747405"/>
                </a:cubicBezTo>
                <a:cubicBezTo>
                  <a:pt x="1182102" y="4747405"/>
                  <a:pt x="1182102" y="4749509"/>
                  <a:pt x="1179295" y="4749509"/>
                </a:cubicBezTo>
                <a:lnTo>
                  <a:pt x="1179295" y="4749629"/>
                </a:lnTo>
                <a:lnTo>
                  <a:pt x="1174333" y="4751283"/>
                </a:lnTo>
                <a:cubicBezTo>
                  <a:pt x="1176627" y="4748990"/>
                  <a:pt x="1181214" y="4746697"/>
                  <a:pt x="1183508" y="4744404"/>
                </a:cubicBezTo>
                <a:lnTo>
                  <a:pt x="1183508" y="4742283"/>
                </a:lnTo>
                <a:lnTo>
                  <a:pt x="1184440" y="4742492"/>
                </a:lnTo>
                <a:cubicBezTo>
                  <a:pt x="1184440" y="4742492"/>
                  <a:pt x="1184440" y="4742492"/>
                  <a:pt x="1184440" y="4744598"/>
                </a:cubicBezTo>
                <a:cubicBezTo>
                  <a:pt x="1189118" y="4740388"/>
                  <a:pt x="1184440" y="4742492"/>
                  <a:pt x="1184440" y="4740388"/>
                </a:cubicBezTo>
                <a:lnTo>
                  <a:pt x="1186311" y="4740388"/>
                </a:lnTo>
                <a:lnTo>
                  <a:pt x="1186311" y="4737582"/>
                </a:lnTo>
                <a:cubicBezTo>
                  <a:pt x="1186311" y="4735476"/>
                  <a:pt x="1188651" y="4735476"/>
                  <a:pt x="1190989" y="4735476"/>
                </a:cubicBezTo>
                <a:cubicBezTo>
                  <a:pt x="1193329" y="4735476"/>
                  <a:pt x="1193329" y="4735476"/>
                  <a:pt x="1193329" y="4733371"/>
                </a:cubicBezTo>
                <a:cubicBezTo>
                  <a:pt x="1190989" y="4735476"/>
                  <a:pt x="1188651" y="4735476"/>
                  <a:pt x="1186311" y="4737582"/>
                </a:cubicBezTo>
                <a:lnTo>
                  <a:pt x="1186311" y="4737581"/>
                </a:lnTo>
                <a:cubicBezTo>
                  <a:pt x="1186311" y="4737581"/>
                  <a:pt x="1184207" y="4737581"/>
                  <a:pt x="1184207" y="4737581"/>
                </a:cubicBezTo>
                <a:lnTo>
                  <a:pt x="1183508" y="4738513"/>
                </a:lnTo>
                <a:lnTo>
                  <a:pt x="1183508" y="4737525"/>
                </a:lnTo>
                <a:cubicBezTo>
                  <a:pt x="1181214" y="4739818"/>
                  <a:pt x="1178921" y="4739818"/>
                  <a:pt x="1176627" y="4742111"/>
                </a:cubicBezTo>
                <a:cubicBezTo>
                  <a:pt x="1176627" y="4742111"/>
                  <a:pt x="1176627" y="4739818"/>
                  <a:pt x="1176627" y="4739818"/>
                </a:cubicBezTo>
                <a:cubicBezTo>
                  <a:pt x="1176627" y="4737525"/>
                  <a:pt x="1178921" y="4739818"/>
                  <a:pt x="1176627" y="4737525"/>
                </a:cubicBezTo>
                <a:cubicBezTo>
                  <a:pt x="1176627" y="4737525"/>
                  <a:pt x="1172612" y="4737525"/>
                  <a:pt x="1168024" y="4737812"/>
                </a:cubicBezTo>
                <a:lnTo>
                  <a:pt x="1161882" y="4738835"/>
                </a:lnTo>
                <a:lnTo>
                  <a:pt x="1165159" y="4737525"/>
                </a:lnTo>
                <a:cubicBezTo>
                  <a:pt x="1160572" y="4737525"/>
                  <a:pt x="1158279" y="4737525"/>
                  <a:pt x="1155984" y="4739818"/>
                </a:cubicBezTo>
                <a:lnTo>
                  <a:pt x="1161882" y="4738835"/>
                </a:lnTo>
                <a:lnTo>
                  <a:pt x="1153690" y="4742111"/>
                </a:lnTo>
                <a:cubicBezTo>
                  <a:pt x="1153690" y="4742111"/>
                  <a:pt x="1153690" y="4739818"/>
                  <a:pt x="1153690" y="4739818"/>
                </a:cubicBezTo>
                <a:cubicBezTo>
                  <a:pt x="1149104" y="4739818"/>
                  <a:pt x="1146809" y="4742111"/>
                  <a:pt x="1142223" y="4742111"/>
                </a:cubicBezTo>
                <a:cubicBezTo>
                  <a:pt x="1139928" y="4742111"/>
                  <a:pt x="1139928" y="4744404"/>
                  <a:pt x="1139928" y="4744404"/>
                </a:cubicBezTo>
                <a:cubicBezTo>
                  <a:pt x="1144516" y="4744404"/>
                  <a:pt x="1142223" y="4744404"/>
                  <a:pt x="1146809" y="4742111"/>
                </a:cubicBezTo>
                <a:cubicBezTo>
                  <a:pt x="1142223" y="4744404"/>
                  <a:pt x="1137634" y="4746697"/>
                  <a:pt x="1135341" y="4748990"/>
                </a:cubicBezTo>
                <a:cubicBezTo>
                  <a:pt x="1135341" y="4746697"/>
                  <a:pt x="1135341" y="4748990"/>
                  <a:pt x="1137634" y="4746697"/>
                </a:cubicBezTo>
                <a:cubicBezTo>
                  <a:pt x="1137634" y="4744404"/>
                  <a:pt x="1139928" y="4744404"/>
                  <a:pt x="1139928" y="4742111"/>
                </a:cubicBezTo>
                <a:cubicBezTo>
                  <a:pt x="1135341" y="4744404"/>
                  <a:pt x="1130755" y="4746697"/>
                  <a:pt x="1126168" y="4746697"/>
                </a:cubicBezTo>
                <a:cubicBezTo>
                  <a:pt x="1126168" y="4746697"/>
                  <a:pt x="1126168" y="4748990"/>
                  <a:pt x="1126168" y="4748990"/>
                </a:cubicBezTo>
                <a:cubicBezTo>
                  <a:pt x="1123875" y="4748990"/>
                  <a:pt x="1123875" y="4748990"/>
                  <a:pt x="1123875" y="4748990"/>
                </a:cubicBezTo>
                <a:cubicBezTo>
                  <a:pt x="1119285" y="4748990"/>
                  <a:pt x="1121581" y="4748990"/>
                  <a:pt x="1121581" y="4746697"/>
                </a:cubicBezTo>
                <a:cubicBezTo>
                  <a:pt x="1119285" y="4748990"/>
                  <a:pt x="1119285" y="4748990"/>
                  <a:pt x="1119285" y="4751283"/>
                </a:cubicBezTo>
                <a:cubicBezTo>
                  <a:pt x="1116992" y="4751283"/>
                  <a:pt x="1114700" y="4748990"/>
                  <a:pt x="1112407" y="4748990"/>
                </a:cubicBezTo>
                <a:cubicBezTo>
                  <a:pt x="1116992" y="4748990"/>
                  <a:pt x="1119285" y="4746697"/>
                  <a:pt x="1121581" y="4744404"/>
                </a:cubicBezTo>
                <a:cubicBezTo>
                  <a:pt x="1116992" y="4746697"/>
                  <a:pt x="1112407" y="4748990"/>
                  <a:pt x="1105525" y="4748990"/>
                </a:cubicBezTo>
                <a:cubicBezTo>
                  <a:pt x="1110112" y="4751283"/>
                  <a:pt x="1110112" y="4748990"/>
                  <a:pt x="1107818" y="4753576"/>
                </a:cubicBezTo>
                <a:cubicBezTo>
                  <a:pt x="1105525" y="4753576"/>
                  <a:pt x="1105525" y="4753576"/>
                  <a:pt x="1103232" y="4751283"/>
                </a:cubicBezTo>
                <a:cubicBezTo>
                  <a:pt x="1096351" y="4751283"/>
                  <a:pt x="1094058" y="4755869"/>
                  <a:pt x="1078001" y="4758163"/>
                </a:cubicBezTo>
                <a:cubicBezTo>
                  <a:pt x="1078001" y="4758163"/>
                  <a:pt x="1080294" y="4755869"/>
                  <a:pt x="1080294" y="4755869"/>
                </a:cubicBezTo>
                <a:lnTo>
                  <a:pt x="1082588" y="4753576"/>
                </a:lnTo>
                <a:lnTo>
                  <a:pt x="1087178" y="4753576"/>
                </a:lnTo>
                <a:cubicBezTo>
                  <a:pt x="1089469" y="4751283"/>
                  <a:pt x="1091190" y="4750137"/>
                  <a:pt x="1093197" y="4748703"/>
                </a:cubicBezTo>
                <a:lnTo>
                  <a:pt x="1094723" y="4747405"/>
                </a:lnTo>
                <a:lnTo>
                  <a:pt x="1097341" y="4747405"/>
                </a:lnTo>
                <a:lnTo>
                  <a:pt x="1101762" y="4744948"/>
                </a:lnTo>
                <a:lnTo>
                  <a:pt x="1099306" y="4747405"/>
                </a:lnTo>
                <a:cubicBezTo>
                  <a:pt x="1099306" y="4747405"/>
                  <a:pt x="1102114" y="4747405"/>
                  <a:pt x="1104919" y="4747405"/>
                </a:cubicBezTo>
                <a:lnTo>
                  <a:pt x="1102212" y="4744698"/>
                </a:lnTo>
                <a:lnTo>
                  <a:pt x="1104919" y="4743194"/>
                </a:lnTo>
                <a:lnTo>
                  <a:pt x="1096287" y="4746071"/>
                </a:lnTo>
                <a:lnTo>
                  <a:pt x="1100937" y="4742111"/>
                </a:lnTo>
                <a:lnTo>
                  <a:pt x="1095267" y="4746412"/>
                </a:lnTo>
                <a:lnTo>
                  <a:pt x="1092290" y="4747405"/>
                </a:lnTo>
                <a:lnTo>
                  <a:pt x="1093958" y="4747405"/>
                </a:lnTo>
                <a:lnTo>
                  <a:pt x="1092623" y="4748417"/>
                </a:lnTo>
                <a:cubicBezTo>
                  <a:pt x="1090044" y="4750137"/>
                  <a:pt x="1087175" y="4751283"/>
                  <a:pt x="1082588" y="4751283"/>
                </a:cubicBezTo>
                <a:cubicBezTo>
                  <a:pt x="1084881" y="4748990"/>
                  <a:pt x="1087178" y="4748990"/>
                  <a:pt x="1089468" y="4746697"/>
                </a:cubicBezTo>
                <a:cubicBezTo>
                  <a:pt x="1089468" y="4746697"/>
                  <a:pt x="1087178" y="4746697"/>
                  <a:pt x="1087178" y="4746697"/>
                </a:cubicBezTo>
                <a:cubicBezTo>
                  <a:pt x="1084881" y="4748990"/>
                  <a:pt x="1084881" y="4748990"/>
                  <a:pt x="1082588" y="4751283"/>
                </a:cubicBezTo>
                <a:cubicBezTo>
                  <a:pt x="1082588" y="4751283"/>
                  <a:pt x="1082588" y="4753576"/>
                  <a:pt x="1082588" y="4753576"/>
                </a:cubicBezTo>
                <a:cubicBezTo>
                  <a:pt x="1078001" y="4751283"/>
                  <a:pt x="1080294" y="4753576"/>
                  <a:pt x="1080294" y="4751283"/>
                </a:cubicBezTo>
                <a:cubicBezTo>
                  <a:pt x="1075706" y="4751283"/>
                  <a:pt x="1080294" y="4753576"/>
                  <a:pt x="1078001" y="4755869"/>
                </a:cubicBezTo>
                <a:cubicBezTo>
                  <a:pt x="1078001" y="4755869"/>
                  <a:pt x="1078001" y="4758163"/>
                  <a:pt x="1078001" y="4758163"/>
                </a:cubicBezTo>
                <a:cubicBezTo>
                  <a:pt x="1073413" y="4760456"/>
                  <a:pt x="1073413" y="4758163"/>
                  <a:pt x="1068826" y="4760456"/>
                </a:cubicBezTo>
                <a:cubicBezTo>
                  <a:pt x="1071120" y="4758163"/>
                  <a:pt x="1073413" y="4758163"/>
                  <a:pt x="1075706" y="4755869"/>
                </a:cubicBezTo>
                <a:cubicBezTo>
                  <a:pt x="1071120" y="4755869"/>
                  <a:pt x="1066533" y="4758163"/>
                  <a:pt x="1064239" y="4758163"/>
                </a:cubicBezTo>
                <a:cubicBezTo>
                  <a:pt x="1061945" y="4760456"/>
                  <a:pt x="1061945" y="4762749"/>
                  <a:pt x="1059652" y="4767336"/>
                </a:cubicBezTo>
                <a:cubicBezTo>
                  <a:pt x="1059652" y="4767336"/>
                  <a:pt x="1057359" y="4767336"/>
                  <a:pt x="1057359" y="4767336"/>
                </a:cubicBezTo>
                <a:cubicBezTo>
                  <a:pt x="1057359" y="4765043"/>
                  <a:pt x="1059652" y="4762749"/>
                  <a:pt x="1059652" y="4762749"/>
                </a:cubicBezTo>
                <a:cubicBezTo>
                  <a:pt x="1059652" y="4762749"/>
                  <a:pt x="1059652" y="4760456"/>
                  <a:pt x="1059652" y="4760456"/>
                </a:cubicBezTo>
                <a:lnTo>
                  <a:pt x="1056787" y="4761172"/>
                </a:lnTo>
                <a:lnTo>
                  <a:pt x="1058504" y="4759596"/>
                </a:lnTo>
                <a:cubicBezTo>
                  <a:pt x="1058504" y="4759309"/>
                  <a:pt x="1058504" y="4759309"/>
                  <a:pt x="1061945" y="4758163"/>
                </a:cubicBezTo>
                <a:cubicBezTo>
                  <a:pt x="1059652" y="4758163"/>
                  <a:pt x="1057359" y="4758163"/>
                  <a:pt x="1055064" y="4758163"/>
                </a:cubicBezTo>
                <a:cubicBezTo>
                  <a:pt x="1055064" y="4758163"/>
                  <a:pt x="1055064" y="4758163"/>
                  <a:pt x="1052772" y="4758163"/>
                </a:cubicBezTo>
                <a:cubicBezTo>
                  <a:pt x="1064239" y="4753576"/>
                  <a:pt x="1059652" y="4753576"/>
                  <a:pt x="1071120" y="4746697"/>
                </a:cubicBezTo>
                <a:lnTo>
                  <a:pt x="1067842" y="4751614"/>
                </a:lnTo>
                <a:lnTo>
                  <a:pt x="1065627" y="4751614"/>
                </a:lnTo>
                <a:lnTo>
                  <a:pt x="1065627" y="4753021"/>
                </a:lnTo>
                <a:lnTo>
                  <a:pt x="1064239" y="4753576"/>
                </a:lnTo>
                <a:lnTo>
                  <a:pt x="1065627" y="4753576"/>
                </a:lnTo>
                <a:lnTo>
                  <a:pt x="1065627" y="4754421"/>
                </a:lnTo>
                <a:cubicBezTo>
                  <a:pt x="1067967" y="4754421"/>
                  <a:pt x="1070304" y="4754421"/>
                  <a:pt x="1072643" y="4754421"/>
                </a:cubicBezTo>
                <a:cubicBezTo>
                  <a:pt x="1072643" y="4754421"/>
                  <a:pt x="1072643" y="4754421"/>
                  <a:pt x="1072643" y="4751614"/>
                </a:cubicBezTo>
                <a:cubicBezTo>
                  <a:pt x="1070304" y="4751614"/>
                  <a:pt x="1070304" y="4751614"/>
                  <a:pt x="1070304" y="4751614"/>
                </a:cubicBezTo>
                <a:lnTo>
                  <a:pt x="1069147" y="4751614"/>
                </a:lnTo>
                <a:lnTo>
                  <a:pt x="1075706" y="4748990"/>
                </a:lnTo>
                <a:cubicBezTo>
                  <a:pt x="1075706" y="4748990"/>
                  <a:pt x="1073413" y="4748990"/>
                  <a:pt x="1071120" y="4748990"/>
                </a:cubicBezTo>
                <a:cubicBezTo>
                  <a:pt x="1078001" y="4744404"/>
                  <a:pt x="1073413" y="4746697"/>
                  <a:pt x="1078001" y="4744404"/>
                </a:cubicBezTo>
                <a:cubicBezTo>
                  <a:pt x="1080294" y="4744404"/>
                  <a:pt x="1080294" y="4744404"/>
                  <a:pt x="1080294" y="4744404"/>
                </a:cubicBezTo>
                <a:cubicBezTo>
                  <a:pt x="1082588" y="4744404"/>
                  <a:pt x="1080294" y="4744404"/>
                  <a:pt x="1080294" y="4746697"/>
                </a:cubicBezTo>
                <a:lnTo>
                  <a:pt x="1084718" y="4743749"/>
                </a:lnTo>
                <a:lnTo>
                  <a:pt x="1087178" y="4742111"/>
                </a:lnTo>
                <a:cubicBezTo>
                  <a:pt x="1082588" y="4739818"/>
                  <a:pt x="1082588" y="4742111"/>
                  <a:pt x="1082588" y="4739818"/>
                </a:cubicBezTo>
                <a:cubicBezTo>
                  <a:pt x="1082588" y="4739818"/>
                  <a:pt x="1082588" y="4737525"/>
                  <a:pt x="1082588" y="4737525"/>
                </a:cubicBezTo>
                <a:cubicBezTo>
                  <a:pt x="1082588" y="4737525"/>
                  <a:pt x="1084881" y="4737525"/>
                  <a:pt x="1087178" y="4735232"/>
                </a:cubicBezTo>
                <a:cubicBezTo>
                  <a:pt x="1087178" y="4737525"/>
                  <a:pt x="1084881" y="4737525"/>
                  <a:pt x="1084881" y="4737525"/>
                </a:cubicBezTo>
                <a:cubicBezTo>
                  <a:pt x="1087178" y="4737525"/>
                  <a:pt x="1091762" y="4732939"/>
                  <a:pt x="1094058" y="4730646"/>
                </a:cubicBezTo>
                <a:cubicBezTo>
                  <a:pt x="1091762" y="4730646"/>
                  <a:pt x="1089468" y="4732939"/>
                  <a:pt x="1087178" y="4735232"/>
                </a:cubicBezTo>
                <a:cubicBezTo>
                  <a:pt x="1082588" y="4735232"/>
                  <a:pt x="1082588" y="4730646"/>
                  <a:pt x="1080294" y="4730646"/>
                </a:cubicBezTo>
                <a:cubicBezTo>
                  <a:pt x="1080294" y="4726060"/>
                  <a:pt x="1084881" y="4723766"/>
                  <a:pt x="1080294" y="4723766"/>
                </a:cubicBezTo>
                <a:cubicBezTo>
                  <a:pt x="1084881" y="4726060"/>
                  <a:pt x="1080294" y="4726060"/>
                  <a:pt x="1075706" y="4728353"/>
                </a:cubicBezTo>
                <a:cubicBezTo>
                  <a:pt x="1075706" y="4728353"/>
                  <a:pt x="1075706" y="4728353"/>
                  <a:pt x="1073413" y="4728353"/>
                </a:cubicBezTo>
                <a:cubicBezTo>
                  <a:pt x="1073413" y="4726060"/>
                  <a:pt x="1073413" y="4726060"/>
                  <a:pt x="1075706" y="4726060"/>
                </a:cubicBezTo>
                <a:lnTo>
                  <a:pt x="1067516" y="4727698"/>
                </a:lnTo>
                <a:lnTo>
                  <a:pt x="1080294" y="4719180"/>
                </a:lnTo>
                <a:cubicBezTo>
                  <a:pt x="1078001" y="4721473"/>
                  <a:pt x="1078001" y="4721473"/>
                  <a:pt x="1078001" y="4723766"/>
                </a:cubicBezTo>
                <a:cubicBezTo>
                  <a:pt x="1078001" y="4723766"/>
                  <a:pt x="1080294" y="4723766"/>
                  <a:pt x="1082588" y="4721473"/>
                </a:cubicBezTo>
                <a:cubicBezTo>
                  <a:pt x="1082588" y="4721473"/>
                  <a:pt x="1082588" y="4719180"/>
                  <a:pt x="1082588" y="4716887"/>
                </a:cubicBezTo>
                <a:cubicBezTo>
                  <a:pt x="1089468" y="4714594"/>
                  <a:pt x="1089468" y="4712301"/>
                  <a:pt x="1096351" y="4712301"/>
                </a:cubicBezTo>
                <a:cubicBezTo>
                  <a:pt x="1094058" y="4712301"/>
                  <a:pt x="1094058" y="4712301"/>
                  <a:pt x="1094058" y="4712301"/>
                </a:cubicBezTo>
                <a:lnTo>
                  <a:pt x="1105519" y="4705425"/>
                </a:lnTo>
                <a:lnTo>
                  <a:pt x="1100937" y="4707715"/>
                </a:lnTo>
                <a:lnTo>
                  <a:pt x="1105520" y="4705424"/>
                </a:lnTo>
                <a:lnTo>
                  <a:pt x="1105524" y="4705424"/>
                </a:lnTo>
                <a:lnTo>
                  <a:pt x="1105525" y="4705422"/>
                </a:lnTo>
                <a:lnTo>
                  <a:pt x="1110112" y="4703129"/>
                </a:lnTo>
                <a:cubicBezTo>
                  <a:pt x="1105525" y="4703129"/>
                  <a:pt x="1103232" y="4705422"/>
                  <a:pt x="1100937" y="4705422"/>
                </a:cubicBezTo>
                <a:cubicBezTo>
                  <a:pt x="1119285" y="4696250"/>
                  <a:pt x="1135341" y="4687077"/>
                  <a:pt x="1153690" y="4677905"/>
                </a:cubicBezTo>
                <a:cubicBezTo>
                  <a:pt x="1147957" y="4677905"/>
                  <a:pt x="1135915" y="4682491"/>
                  <a:pt x="1123012" y="4687937"/>
                </a:cubicBezTo>
                <a:lnTo>
                  <a:pt x="1093448" y="4700470"/>
                </a:lnTo>
                <a:lnTo>
                  <a:pt x="1092623" y="4699976"/>
                </a:lnTo>
                <a:cubicBezTo>
                  <a:pt x="1091762" y="4700262"/>
                  <a:pt x="1090615" y="4700836"/>
                  <a:pt x="1089468" y="4700836"/>
                </a:cubicBezTo>
                <a:cubicBezTo>
                  <a:pt x="1089468" y="4698543"/>
                  <a:pt x="1091762" y="4698543"/>
                  <a:pt x="1091762" y="4696250"/>
                </a:cubicBezTo>
                <a:cubicBezTo>
                  <a:pt x="1089468" y="4698543"/>
                  <a:pt x="1084881" y="4700836"/>
                  <a:pt x="1080294" y="4703129"/>
                </a:cubicBezTo>
                <a:cubicBezTo>
                  <a:pt x="1080294" y="4705422"/>
                  <a:pt x="1080294" y="4705422"/>
                  <a:pt x="1080294" y="4705422"/>
                </a:cubicBezTo>
                <a:cubicBezTo>
                  <a:pt x="1080294" y="4703129"/>
                  <a:pt x="1082588" y="4703129"/>
                  <a:pt x="1084881" y="4700836"/>
                </a:cubicBezTo>
                <a:cubicBezTo>
                  <a:pt x="1084881" y="4703129"/>
                  <a:pt x="1084881" y="4703129"/>
                  <a:pt x="1087178" y="4703129"/>
                </a:cubicBezTo>
                <a:cubicBezTo>
                  <a:pt x="1080294" y="4707715"/>
                  <a:pt x="1073413" y="4710008"/>
                  <a:pt x="1066533" y="4714594"/>
                </a:cubicBezTo>
                <a:cubicBezTo>
                  <a:pt x="1066533" y="4712301"/>
                  <a:pt x="1068826" y="4710008"/>
                  <a:pt x="1068826" y="4710008"/>
                </a:cubicBezTo>
                <a:cubicBezTo>
                  <a:pt x="1071120" y="4707715"/>
                  <a:pt x="1071120" y="4707715"/>
                  <a:pt x="1073413" y="4705422"/>
                </a:cubicBezTo>
                <a:cubicBezTo>
                  <a:pt x="1073413" y="4705422"/>
                  <a:pt x="1073413" y="4705422"/>
                  <a:pt x="1071120" y="4705422"/>
                </a:cubicBezTo>
                <a:cubicBezTo>
                  <a:pt x="1075706" y="4703129"/>
                  <a:pt x="1078001" y="4700836"/>
                  <a:pt x="1084881" y="4696250"/>
                </a:cubicBezTo>
                <a:cubicBezTo>
                  <a:pt x="1084881" y="4698543"/>
                  <a:pt x="1084881" y="4698543"/>
                  <a:pt x="1082588" y="4700836"/>
                </a:cubicBezTo>
                <a:cubicBezTo>
                  <a:pt x="1084881" y="4700836"/>
                  <a:pt x="1084881" y="4698543"/>
                  <a:pt x="1087178" y="4698543"/>
                </a:cubicBezTo>
                <a:cubicBezTo>
                  <a:pt x="1084881" y="4698543"/>
                  <a:pt x="1089468" y="4691664"/>
                  <a:pt x="1094058" y="4691664"/>
                </a:cubicBezTo>
                <a:cubicBezTo>
                  <a:pt x="1094058" y="4689371"/>
                  <a:pt x="1094058" y="4689371"/>
                  <a:pt x="1094058" y="4687077"/>
                </a:cubicBezTo>
                <a:cubicBezTo>
                  <a:pt x="1089468" y="4689371"/>
                  <a:pt x="1087178" y="4689371"/>
                  <a:pt x="1082588" y="4691664"/>
                </a:cubicBezTo>
                <a:cubicBezTo>
                  <a:pt x="1082588" y="4691664"/>
                  <a:pt x="1082588" y="4689371"/>
                  <a:pt x="1082588" y="4689371"/>
                </a:cubicBezTo>
                <a:cubicBezTo>
                  <a:pt x="1082588" y="4689371"/>
                  <a:pt x="1089468" y="4684784"/>
                  <a:pt x="1091762" y="4682491"/>
                </a:cubicBezTo>
                <a:cubicBezTo>
                  <a:pt x="1091762" y="4682491"/>
                  <a:pt x="1091762" y="4682491"/>
                  <a:pt x="1089468" y="4682491"/>
                </a:cubicBezTo>
                <a:cubicBezTo>
                  <a:pt x="1089468" y="4684784"/>
                  <a:pt x="1089468" y="4684784"/>
                  <a:pt x="1087178" y="4684784"/>
                </a:cubicBezTo>
                <a:cubicBezTo>
                  <a:pt x="1087178" y="4684784"/>
                  <a:pt x="1087178" y="4682491"/>
                  <a:pt x="1087178" y="4682491"/>
                </a:cubicBezTo>
                <a:cubicBezTo>
                  <a:pt x="1098642" y="4677905"/>
                  <a:pt x="1103232" y="4673318"/>
                  <a:pt x="1110112" y="4668732"/>
                </a:cubicBezTo>
                <a:cubicBezTo>
                  <a:pt x="1100937" y="4671025"/>
                  <a:pt x="1091762" y="4675612"/>
                  <a:pt x="1084881" y="4680198"/>
                </a:cubicBezTo>
                <a:cubicBezTo>
                  <a:pt x="1087178" y="4677905"/>
                  <a:pt x="1089468" y="4675612"/>
                  <a:pt x="1094058" y="4673318"/>
                </a:cubicBezTo>
                <a:cubicBezTo>
                  <a:pt x="1084881" y="4677905"/>
                  <a:pt x="1078001" y="4680198"/>
                  <a:pt x="1068826" y="4682491"/>
                </a:cubicBezTo>
                <a:cubicBezTo>
                  <a:pt x="1071120" y="4682491"/>
                  <a:pt x="1071120" y="4682491"/>
                  <a:pt x="1073413" y="4680198"/>
                </a:cubicBezTo>
                <a:cubicBezTo>
                  <a:pt x="1064239" y="4684784"/>
                  <a:pt x="1057359" y="4687077"/>
                  <a:pt x="1048183" y="4691664"/>
                </a:cubicBezTo>
                <a:cubicBezTo>
                  <a:pt x="1059652" y="4684784"/>
                  <a:pt x="1073413" y="4675612"/>
                  <a:pt x="1084881" y="4668732"/>
                </a:cubicBezTo>
                <a:cubicBezTo>
                  <a:pt x="1080294" y="4671025"/>
                  <a:pt x="1073413" y="4673318"/>
                  <a:pt x="1066533" y="4675612"/>
                </a:cubicBezTo>
                <a:cubicBezTo>
                  <a:pt x="1073413" y="4671025"/>
                  <a:pt x="1078001" y="4668732"/>
                  <a:pt x="1084881" y="4664146"/>
                </a:cubicBezTo>
                <a:cubicBezTo>
                  <a:pt x="1084881" y="4666439"/>
                  <a:pt x="1082588" y="4666439"/>
                  <a:pt x="1082588" y="4666439"/>
                </a:cubicBezTo>
                <a:cubicBezTo>
                  <a:pt x="1087178" y="4659560"/>
                  <a:pt x="1114700" y="4648094"/>
                  <a:pt x="1126168" y="4638922"/>
                </a:cubicBezTo>
                <a:cubicBezTo>
                  <a:pt x="1123875" y="4638922"/>
                  <a:pt x="1123875" y="4638922"/>
                  <a:pt x="1123875" y="4638922"/>
                </a:cubicBezTo>
                <a:cubicBezTo>
                  <a:pt x="1128460" y="4634336"/>
                  <a:pt x="1133048" y="4632043"/>
                  <a:pt x="1135341" y="4629750"/>
                </a:cubicBezTo>
                <a:cubicBezTo>
                  <a:pt x="1137634" y="4627457"/>
                  <a:pt x="1139928" y="4625164"/>
                  <a:pt x="1144516" y="4622871"/>
                </a:cubicBezTo>
                <a:cubicBezTo>
                  <a:pt x="1144516" y="4622871"/>
                  <a:pt x="1142223" y="4625164"/>
                  <a:pt x="1142223" y="4625164"/>
                </a:cubicBezTo>
                <a:cubicBezTo>
                  <a:pt x="1144516" y="4625164"/>
                  <a:pt x="1144516" y="4622871"/>
                  <a:pt x="1146809" y="4622871"/>
                </a:cubicBezTo>
                <a:cubicBezTo>
                  <a:pt x="1146809" y="4620578"/>
                  <a:pt x="1146809" y="4620578"/>
                  <a:pt x="1146809" y="4620578"/>
                </a:cubicBezTo>
                <a:cubicBezTo>
                  <a:pt x="1144516" y="4620578"/>
                  <a:pt x="1139928" y="4622871"/>
                  <a:pt x="1137634" y="4622871"/>
                </a:cubicBezTo>
                <a:cubicBezTo>
                  <a:pt x="1135341" y="4625164"/>
                  <a:pt x="1135341" y="4625164"/>
                  <a:pt x="1133048" y="4627457"/>
                </a:cubicBezTo>
                <a:cubicBezTo>
                  <a:pt x="1133048" y="4627457"/>
                  <a:pt x="1135341" y="4627457"/>
                  <a:pt x="1133048" y="4629750"/>
                </a:cubicBezTo>
                <a:cubicBezTo>
                  <a:pt x="1130755" y="4629750"/>
                  <a:pt x="1130755" y="4629750"/>
                  <a:pt x="1128460" y="4629750"/>
                </a:cubicBezTo>
                <a:cubicBezTo>
                  <a:pt x="1130755" y="4627457"/>
                  <a:pt x="1130755" y="4625164"/>
                  <a:pt x="1133048" y="4622871"/>
                </a:cubicBezTo>
                <a:cubicBezTo>
                  <a:pt x="1135341" y="4622871"/>
                  <a:pt x="1139928" y="4620578"/>
                  <a:pt x="1142223" y="4618285"/>
                </a:cubicBezTo>
                <a:cubicBezTo>
                  <a:pt x="1142223" y="4620578"/>
                  <a:pt x="1142223" y="4620578"/>
                  <a:pt x="1142223" y="4620578"/>
                </a:cubicBezTo>
                <a:cubicBezTo>
                  <a:pt x="1149104" y="4618285"/>
                  <a:pt x="1142223" y="4618285"/>
                  <a:pt x="1149104" y="4618285"/>
                </a:cubicBezTo>
                <a:lnTo>
                  <a:pt x="1148448" y="4618285"/>
                </a:lnTo>
                <a:lnTo>
                  <a:pt x="1152164" y="4616194"/>
                </a:lnTo>
                <a:cubicBezTo>
                  <a:pt x="1152164" y="4616194"/>
                  <a:pt x="1152164" y="4616194"/>
                  <a:pt x="1154035" y="4614089"/>
                </a:cubicBezTo>
                <a:lnTo>
                  <a:pt x="1157310" y="4614089"/>
                </a:lnTo>
                <a:cubicBezTo>
                  <a:pt x="1157310" y="4614089"/>
                  <a:pt x="1157310" y="4611283"/>
                  <a:pt x="1159649" y="4611283"/>
                </a:cubicBezTo>
                <a:cubicBezTo>
                  <a:pt x="1157310" y="4611283"/>
                  <a:pt x="1157310" y="4611283"/>
                  <a:pt x="1157310" y="4611283"/>
                </a:cubicBezTo>
                <a:lnTo>
                  <a:pt x="1155422" y="4611283"/>
                </a:lnTo>
                <a:lnTo>
                  <a:pt x="1162865" y="4606819"/>
                </a:lnTo>
                <a:cubicBezTo>
                  <a:pt x="1162865" y="4609112"/>
                  <a:pt x="1160572" y="4609112"/>
                  <a:pt x="1158279" y="4609112"/>
                </a:cubicBezTo>
                <a:cubicBezTo>
                  <a:pt x="1165159" y="4604526"/>
                  <a:pt x="1160572" y="4606819"/>
                  <a:pt x="1165159" y="4604526"/>
                </a:cubicBezTo>
                <a:lnTo>
                  <a:pt x="1166666" y="4603019"/>
                </a:lnTo>
                <a:lnTo>
                  <a:pt x="1167452" y="4602233"/>
                </a:lnTo>
                <a:cubicBezTo>
                  <a:pt x="1165159" y="4602233"/>
                  <a:pt x="1160572" y="4604526"/>
                  <a:pt x="1158279" y="4606819"/>
                </a:cubicBezTo>
                <a:cubicBezTo>
                  <a:pt x="1160572" y="4604526"/>
                  <a:pt x="1160572" y="4602233"/>
                  <a:pt x="1162865" y="4602233"/>
                </a:cubicBezTo>
                <a:cubicBezTo>
                  <a:pt x="1160572" y="4602233"/>
                  <a:pt x="1158279" y="4604526"/>
                  <a:pt x="1155984" y="4604526"/>
                </a:cubicBezTo>
                <a:cubicBezTo>
                  <a:pt x="1158279" y="4602233"/>
                  <a:pt x="1160572" y="4599940"/>
                  <a:pt x="1162865" y="4597647"/>
                </a:cubicBezTo>
                <a:cubicBezTo>
                  <a:pt x="1160572" y="4597647"/>
                  <a:pt x="1158279" y="4599940"/>
                  <a:pt x="1155984" y="4599940"/>
                </a:cubicBezTo>
                <a:cubicBezTo>
                  <a:pt x="1155984" y="4599940"/>
                  <a:pt x="1155984" y="4599940"/>
                  <a:pt x="1155984" y="4597647"/>
                </a:cubicBezTo>
                <a:cubicBezTo>
                  <a:pt x="1160572" y="4597647"/>
                  <a:pt x="1162865" y="4595354"/>
                  <a:pt x="1165159" y="4595354"/>
                </a:cubicBezTo>
                <a:cubicBezTo>
                  <a:pt x="1165159" y="4595354"/>
                  <a:pt x="1167452" y="4593061"/>
                  <a:pt x="1167452" y="4593061"/>
                </a:cubicBezTo>
                <a:cubicBezTo>
                  <a:pt x="1165159" y="4593061"/>
                  <a:pt x="1165159" y="4593061"/>
                  <a:pt x="1165159" y="4593061"/>
                </a:cubicBezTo>
                <a:cubicBezTo>
                  <a:pt x="1165159" y="4593061"/>
                  <a:pt x="1165159" y="4593061"/>
                  <a:pt x="1162865" y="4590767"/>
                </a:cubicBezTo>
                <a:lnTo>
                  <a:pt x="1165159" y="4588474"/>
                </a:lnTo>
                <a:lnTo>
                  <a:pt x="1162865" y="4588474"/>
                </a:lnTo>
                <a:cubicBezTo>
                  <a:pt x="1160572" y="4588474"/>
                  <a:pt x="1160572" y="4586181"/>
                  <a:pt x="1158279" y="4586181"/>
                </a:cubicBezTo>
                <a:cubicBezTo>
                  <a:pt x="1155984" y="4586181"/>
                  <a:pt x="1153690" y="4588474"/>
                  <a:pt x="1151397" y="4588474"/>
                </a:cubicBezTo>
                <a:cubicBezTo>
                  <a:pt x="1151397" y="4588474"/>
                  <a:pt x="1153690" y="4588474"/>
                  <a:pt x="1153690" y="4586181"/>
                </a:cubicBezTo>
                <a:cubicBezTo>
                  <a:pt x="1153690" y="4586181"/>
                  <a:pt x="1155984" y="4586181"/>
                  <a:pt x="1158279" y="4583888"/>
                </a:cubicBezTo>
                <a:cubicBezTo>
                  <a:pt x="1158279" y="4583888"/>
                  <a:pt x="1155984" y="4583888"/>
                  <a:pt x="1155984" y="4583888"/>
                </a:cubicBezTo>
                <a:cubicBezTo>
                  <a:pt x="1158279" y="4581594"/>
                  <a:pt x="1158279" y="4581594"/>
                  <a:pt x="1160572" y="4579301"/>
                </a:cubicBezTo>
                <a:cubicBezTo>
                  <a:pt x="1153690" y="4581594"/>
                  <a:pt x="1151397" y="4579301"/>
                  <a:pt x="1142223" y="4583888"/>
                </a:cubicBezTo>
                <a:cubicBezTo>
                  <a:pt x="1146809" y="4579301"/>
                  <a:pt x="1146809" y="4577008"/>
                  <a:pt x="1149104" y="4574715"/>
                </a:cubicBezTo>
                <a:cubicBezTo>
                  <a:pt x="1146809" y="4574715"/>
                  <a:pt x="1146809" y="4574715"/>
                  <a:pt x="1146809" y="4577008"/>
                </a:cubicBezTo>
                <a:cubicBezTo>
                  <a:pt x="1144516" y="4577008"/>
                  <a:pt x="1142223" y="4577008"/>
                  <a:pt x="1142223" y="4577008"/>
                </a:cubicBezTo>
                <a:cubicBezTo>
                  <a:pt x="1142223" y="4577008"/>
                  <a:pt x="1142223" y="4577008"/>
                  <a:pt x="1142223" y="4579301"/>
                </a:cubicBezTo>
                <a:cubicBezTo>
                  <a:pt x="1139928" y="4579301"/>
                  <a:pt x="1139928" y="4579301"/>
                  <a:pt x="1137634" y="4579301"/>
                </a:cubicBezTo>
                <a:cubicBezTo>
                  <a:pt x="1137634" y="4579301"/>
                  <a:pt x="1137634" y="4579301"/>
                  <a:pt x="1135341" y="4579301"/>
                </a:cubicBezTo>
                <a:cubicBezTo>
                  <a:pt x="1137634" y="4577008"/>
                  <a:pt x="1139928" y="4577008"/>
                  <a:pt x="1139928" y="4574715"/>
                </a:cubicBezTo>
                <a:cubicBezTo>
                  <a:pt x="1142223" y="4574715"/>
                  <a:pt x="1142223" y="4574715"/>
                  <a:pt x="1142223" y="4572422"/>
                </a:cubicBezTo>
                <a:cubicBezTo>
                  <a:pt x="1139928" y="4574715"/>
                  <a:pt x="1137634" y="4574715"/>
                  <a:pt x="1135341" y="4574715"/>
                </a:cubicBezTo>
                <a:cubicBezTo>
                  <a:pt x="1135341" y="4574715"/>
                  <a:pt x="1135341" y="4572422"/>
                  <a:pt x="1135341" y="4572422"/>
                </a:cubicBezTo>
                <a:cubicBezTo>
                  <a:pt x="1135341" y="4572422"/>
                  <a:pt x="1135341" y="4570129"/>
                  <a:pt x="1137634" y="4570129"/>
                </a:cubicBezTo>
                <a:cubicBezTo>
                  <a:pt x="1137634" y="4570129"/>
                  <a:pt x="1137634" y="4570129"/>
                  <a:pt x="1137634" y="4567836"/>
                </a:cubicBezTo>
                <a:cubicBezTo>
                  <a:pt x="1137634" y="4570129"/>
                  <a:pt x="1135341" y="4570129"/>
                  <a:pt x="1135341" y="4570129"/>
                </a:cubicBezTo>
                <a:cubicBezTo>
                  <a:pt x="1133048" y="4570129"/>
                  <a:pt x="1133048" y="4570129"/>
                  <a:pt x="1133048" y="4570129"/>
                </a:cubicBezTo>
                <a:cubicBezTo>
                  <a:pt x="1133048" y="4567836"/>
                  <a:pt x="1135341" y="4567836"/>
                  <a:pt x="1135341" y="4567836"/>
                </a:cubicBezTo>
                <a:cubicBezTo>
                  <a:pt x="1135341" y="4565543"/>
                  <a:pt x="1135341" y="4567836"/>
                  <a:pt x="1133048" y="4565543"/>
                </a:cubicBezTo>
                <a:cubicBezTo>
                  <a:pt x="1128460" y="4567836"/>
                  <a:pt x="1126168" y="4567836"/>
                  <a:pt x="1121581" y="4567836"/>
                </a:cubicBezTo>
                <a:cubicBezTo>
                  <a:pt x="1123875" y="4567836"/>
                  <a:pt x="1123875" y="4565543"/>
                  <a:pt x="1123875" y="4565543"/>
                </a:cubicBezTo>
                <a:cubicBezTo>
                  <a:pt x="1126168" y="4565543"/>
                  <a:pt x="1126168" y="4563250"/>
                  <a:pt x="1128460" y="4563250"/>
                </a:cubicBezTo>
                <a:cubicBezTo>
                  <a:pt x="1128460" y="4563250"/>
                  <a:pt x="1130755" y="4563250"/>
                  <a:pt x="1130755" y="4563250"/>
                </a:cubicBezTo>
                <a:cubicBezTo>
                  <a:pt x="1133048" y="4563250"/>
                  <a:pt x="1133048" y="4563250"/>
                  <a:pt x="1130755" y="4565543"/>
                </a:cubicBezTo>
                <a:cubicBezTo>
                  <a:pt x="1133048" y="4565543"/>
                  <a:pt x="1135341" y="4563250"/>
                  <a:pt x="1135341" y="4563250"/>
                </a:cubicBezTo>
                <a:cubicBezTo>
                  <a:pt x="1142223" y="4558664"/>
                  <a:pt x="1137634" y="4558664"/>
                  <a:pt x="1144516" y="4554078"/>
                </a:cubicBezTo>
                <a:cubicBezTo>
                  <a:pt x="1144516" y="4554078"/>
                  <a:pt x="1144516" y="4554078"/>
                  <a:pt x="1146809" y="4551785"/>
                </a:cubicBezTo>
                <a:cubicBezTo>
                  <a:pt x="1144516" y="4551785"/>
                  <a:pt x="1144516" y="4549492"/>
                  <a:pt x="1142223" y="4549492"/>
                </a:cubicBezTo>
                <a:cubicBezTo>
                  <a:pt x="1144516" y="4549492"/>
                  <a:pt x="1144516" y="4549492"/>
                  <a:pt x="1144516" y="4547198"/>
                </a:cubicBezTo>
                <a:cubicBezTo>
                  <a:pt x="1130755" y="4554078"/>
                  <a:pt x="1128460" y="4558664"/>
                  <a:pt x="1121581" y="4565543"/>
                </a:cubicBezTo>
                <a:cubicBezTo>
                  <a:pt x="1119285" y="4563250"/>
                  <a:pt x="1119285" y="4563250"/>
                  <a:pt x="1119285" y="4563250"/>
                </a:cubicBezTo>
                <a:cubicBezTo>
                  <a:pt x="1119285" y="4565543"/>
                  <a:pt x="1116992" y="4567836"/>
                  <a:pt x="1114700" y="4570129"/>
                </a:cubicBezTo>
                <a:cubicBezTo>
                  <a:pt x="1107818" y="4572422"/>
                  <a:pt x="1107818" y="4574715"/>
                  <a:pt x="1103232" y="4574715"/>
                </a:cubicBezTo>
                <a:cubicBezTo>
                  <a:pt x="1110112" y="4570129"/>
                  <a:pt x="1114700" y="4565543"/>
                  <a:pt x="1116992" y="4563250"/>
                </a:cubicBezTo>
                <a:cubicBezTo>
                  <a:pt x="1116992" y="4563250"/>
                  <a:pt x="1116992" y="4563250"/>
                  <a:pt x="1114700" y="4563250"/>
                </a:cubicBezTo>
                <a:cubicBezTo>
                  <a:pt x="1116992" y="4560957"/>
                  <a:pt x="1116992" y="4560957"/>
                  <a:pt x="1116992" y="4560957"/>
                </a:cubicBezTo>
                <a:cubicBezTo>
                  <a:pt x="1119285" y="4558664"/>
                  <a:pt x="1119285" y="4556371"/>
                  <a:pt x="1119285" y="4554078"/>
                </a:cubicBezTo>
                <a:cubicBezTo>
                  <a:pt x="1114700" y="4556371"/>
                  <a:pt x="1110112" y="4560957"/>
                  <a:pt x="1105525" y="4565543"/>
                </a:cubicBezTo>
                <a:cubicBezTo>
                  <a:pt x="1105525" y="4565543"/>
                  <a:pt x="1105525" y="4563250"/>
                  <a:pt x="1105525" y="4563250"/>
                </a:cubicBezTo>
                <a:cubicBezTo>
                  <a:pt x="1105525" y="4563250"/>
                  <a:pt x="1105525" y="4560957"/>
                  <a:pt x="1105525" y="4560957"/>
                </a:cubicBezTo>
                <a:cubicBezTo>
                  <a:pt x="1110112" y="4556371"/>
                  <a:pt x="1114700" y="4554078"/>
                  <a:pt x="1119285" y="4551785"/>
                </a:cubicBezTo>
                <a:cubicBezTo>
                  <a:pt x="1119285" y="4551785"/>
                  <a:pt x="1119285" y="4549492"/>
                  <a:pt x="1119285" y="4549492"/>
                </a:cubicBezTo>
                <a:cubicBezTo>
                  <a:pt x="1121581" y="4549492"/>
                  <a:pt x="1121581" y="4549492"/>
                  <a:pt x="1121581" y="4549492"/>
                </a:cubicBezTo>
                <a:cubicBezTo>
                  <a:pt x="1123875" y="4547198"/>
                  <a:pt x="1126168" y="4547198"/>
                  <a:pt x="1126168" y="4544905"/>
                </a:cubicBezTo>
                <a:cubicBezTo>
                  <a:pt x="1119285" y="4547198"/>
                  <a:pt x="1116992" y="4547198"/>
                  <a:pt x="1114700" y="4544905"/>
                </a:cubicBezTo>
                <a:cubicBezTo>
                  <a:pt x="1114700" y="4544905"/>
                  <a:pt x="1114700" y="4542612"/>
                  <a:pt x="1114700" y="4542612"/>
                </a:cubicBezTo>
                <a:cubicBezTo>
                  <a:pt x="1114700" y="4540319"/>
                  <a:pt x="1114700" y="4540319"/>
                  <a:pt x="1116992" y="4540319"/>
                </a:cubicBezTo>
                <a:cubicBezTo>
                  <a:pt x="1116992" y="4540319"/>
                  <a:pt x="1116992" y="4538026"/>
                  <a:pt x="1119285" y="4535733"/>
                </a:cubicBezTo>
                <a:cubicBezTo>
                  <a:pt x="1116992" y="4535733"/>
                  <a:pt x="1116992" y="4535733"/>
                  <a:pt x="1116992" y="4535733"/>
                </a:cubicBezTo>
                <a:cubicBezTo>
                  <a:pt x="1119285" y="4533440"/>
                  <a:pt x="1119285" y="4533440"/>
                  <a:pt x="1119285" y="4533440"/>
                </a:cubicBezTo>
                <a:cubicBezTo>
                  <a:pt x="1114700" y="4533440"/>
                  <a:pt x="1112407" y="4533440"/>
                  <a:pt x="1107818" y="4535733"/>
                </a:cubicBezTo>
                <a:cubicBezTo>
                  <a:pt x="1107818" y="4535733"/>
                  <a:pt x="1107818" y="4538026"/>
                  <a:pt x="1107818" y="4538026"/>
                </a:cubicBezTo>
                <a:cubicBezTo>
                  <a:pt x="1098642" y="4542612"/>
                  <a:pt x="1098642" y="4540319"/>
                  <a:pt x="1094058" y="4540319"/>
                </a:cubicBezTo>
                <a:cubicBezTo>
                  <a:pt x="1091762" y="4542612"/>
                  <a:pt x="1089468" y="4544905"/>
                  <a:pt x="1084881" y="4544905"/>
                </a:cubicBezTo>
                <a:cubicBezTo>
                  <a:pt x="1084881" y="4547198"/>
                  <a:pt x="1084881" y="4549492"/>
                  <a:pt x="1084881" y="4549492"/>
                </a:cubicBezTo>
                <a:cubicBezTo>
                  <a:pt x="1082588" y="4549492"/>
                  <a:pt x="1082588" y="4549492"/>
                  <a:pt x="1082588" y="4549492"/>
                </a:cubicBezTo>
                <a:cubicBezTo>
                  <a:pt x="1073413" y="4551785"/>
                  <a:pt x="1066533" y="4556371"/>
                  <a:pt x="1057359" y="4560957"/>
                </a:cubicBezTo>
                <a:cubicBezTo>
                  <a:pt x="1061945" y="4558664"/>
                  <a:pt x="1066533" y="4556371"/>
                  <a:pt x="1068826" y="4554078"/>
                </a:cubicBezTo>
                <a:cubicBezTo>
                  <a:pt x="1073413" y="4551785"/>
                  <a:pt x="1078001" y="4549492"/>
                  <a:pt x="1082588" y="4544905"/>
                </a:cubicBezTo>
                <a:cubicBezTo>
                  <a:pt x="1084881" y="4542612"/>
                  <a:pt x="1087178" y="4538026"/>
                  <a:pt x="1091762" y="4535733"/>
                </a:cubicBezTo>
                <a:cubicBezTo>
                  <a:pt x="1089468" y="4535733"/>
                  <a:pt x="1087178" y="4538026"/>
                  <a:pt x="1084881" y="4538026"/>
                </a:cubicBezTo>
                <a:cubicBezTo>
                  <a:pt x="1084881" y="4538026"/>
                  <a:pt x="1084881" y="4540319"/>
                  <a:pt x="1082588" y="4540319"/>
                </a:cubicBezTo>
                <a:cubicBezTo>
                  <a:pt x="1082588" y="4540319"/>
                  <a:pt x="1080294" y="4540319"/>
                  <a:pt x="1080294" y="4540319"/>
                </a:cubicBezTo>
                <a:cubicBezTo>
                  <a:pt x="1078001" y="4542612"/>
                  <a:pt x="1078001" y="4542612"/>
                  <a:pt x="1080294" y="4542612"/>
                </a:cubicBezTo>
                <a:cubicBezTo>
                  <a:pt x="1075706" y="4544905"/>
                  <a:pt x="1075706" y="4544905"/>
                  <a:pt x="1075706" y="4544905"/>
                </a:cubicBezTo>
                <a:cubicBezTo>
                  <a:pt x="1075706" y="4544905"/>
                  <a:pt x="1073413" y="4544905"/>
                  <a:pt x="1073413" y="4544905"/>
                </a:cubicBezTo>
                <a:cubicBezTo>
                  <a:pt x="1073413" y="4544905"/>
                  <a:pt x="1071120" y="4544905"/>
                  <a:pt x="1071120" y="4544905"/>
                </a:cubicBezTo>
                <a:cubicBezTo>
                  <a:pt x="1073413" y="4544905"/>
                  <a:pt x="1073413" y="4542612"/>
                  <a:pt x="1075706" y="4542612"/>
                </a:cubicBezTo>
                <a:cubicBezTo>
                  <a:pt x="1075706" y="4542612"/>
                  <a:pt x="1075706" y="4540319"/>
                  <a:pt x="1075706" y="4540319"/>
                </a:cubicBezTo>
                <a:cubicBezTo>
                  <a:pt x="1080294" y="4538026"/>
                  <a:pt x="1084881" y="4535733"/>
                  <a:pt x="1087178" y="4533440"/>
                </a:cubicBezTo>
                <a:cubicBezTo>
                  <a:pt x="1087178" y="4533440"/>
                  <a:pt x="1084881" y="4533440"/>
                  <a:pt x="1082588" y="4533440"/>
                </a:cubicBezTo>
                <a:cubicBezTo>
                  <a:pt x="1089468" y="4531147"/>
                  <a:pt x="1091762" y="4528854"/>
                  <a:pt x="1094058" y="4528854"/>
                </a:cubicBezTo>
                <a:cubicBezTo>
                  <a:pt x="1096351" y="4528854"/>
                  <a:pt x="1096351" y="4528854"/>
                  <a:pt x="1096351" y="4526561"/>
                </a:cubicBezTo>
                <a:cubicBezTo>
                  <a:pt x="1096351" y="4526561"/>
                  <a:pt x="1094058" y="4526561"/>
                  <a:pt x="1094058" y="4526561"/>
                </a:cubicBezTo>
                <a:lnTo>
                  <a:pt x="1086411" y="4529618"/>
                </a:lnTo>
                <a:lnTo>
                  <a:pt x="1087178" y="4528854"/>
                </a:lnTo>
                <a:lnTo>
                  <a:pt x="1084881" y="4530000"/>
                </a:lnTo>
                <a:lnTo>
                  <a:pt x="1084881" y="4526561"/>
                </a:lnTo>
                <a:cubicBezTo>
                  <a:pt x="1078001" y="4531147"/>
                  <a:pt x="1073413" y="4533440"/>
                  <a:pt x="1073413" y="4533440"/>
                </a:cubicBezTo>
                <a:cubicBezTo>
                  <a:pt x="1073413" y="4533440"/>
                  <a:pt x="1071120" y="4535733"/>
                  <a:pt x="1066533" y="4538026"/>
                </a:cubicBezTo>
                <a:cubicBezTo>
                  <a:pt x="1064239" y="4538026"/>
                  <a:pt x="1059652" y="4540319"/>
                  <a:pt x="1057359" y="4542612"/>
                </a:cubicBezTo>
                <a:cubicBezTo>
                  <a:pt x="1055064" y="4542612"/>
                  <a:pt x="1052772" y="4542612"/>
                  <a:pt x="1050477" y="4542612"/>
                </a:cubicBezTo>
                <a:cubicBezTo>
                  <a:pt x="1050477" y="4542612"/>
                  <a:pt x="1052772" y="4540319"/>
                  <a:pt x="1052772" y="4540319"/>
                </a:cubicBezTo>
                <a:cubicBezTo>
                  <a:pt x="1048183" y="4540319"/>
                  <a:pt x="990844" y="4572422"/>
                  <a:pt x="983963" y="4577008"/>
                </a:cubicBezTo>
                <a:cubicBezTo>
                  <a:pt x="986257" y="4574715"/>
                  <a:pt x="988550" y="4574715"/>
                  <a:pt x="990844" y="4574715"/>
                </a:cubicBezTo>
                <a:lnTo>
                  <a:pt x="979376" y="4580449"/>
                </a:lnTo>
                <a:lnTo>
                  <a:pt x="979376" y="4579301"/>
                </a:lnTo>
                <a:cubicBezTo>
                  <a:pt x="977082" y="4581594"/>
                  <a:pt x="974789" y="4581594"/>
                  <a:pt x="972495" y="4583888"/>
                </a:cubicBezTo>
                <a:lnTo>
                  <a:pt x="979376" y="4580449"/>
                </a:lnTo>
                <a:lnTo>
                  <a:pt x="979376" y="4581594"/>
                </a:lnTo>
                <a:cubicBezTo>
                  <a:pt x="970201" y="4586181"/>
                  <a:pt x="961027" y="4590767"/>
                  <a:pt x="951852" y="4595354"/>
                </a:cubicBezTo>
                <a:cubicBezTo>
                  <a:pt x="940385" y="4599940"/>
                  <a:pt x="931208" y="4602233"/>
                  <a:pt x="922033" y="4606819"/>
                </a:cubicBezTo>
                <a:cubicBezTo>
                  <a:pt x="915152" y="4609112"/>
                  <a:pt x="908272" y="4613698"/>
                  <a:pt x="901392" y="4618285"/>
                </a:cubicBezTo>
                <a:cubicBezTo>
                  <a:pt x="901392" y="4618285"/>
                  <a:pt x="903685" y="4615991"/>
                  <a:pt x="903685" y="4615991"/>
                </a:cubicBezTo>
                <a:cubicBezTo>
                  <a:pt x="901392" y="4615991"/>
                  <a:pt x="901392" y="4615991"/>
                  <a:pt x="899098" y="4615991"/>
                </a:cubicBezTo>
                <a:cubicBezTo>
                  <a:pt x="905979" y="4613698"/>
                  <a:pt x="910565" y="4609112"/>
                  <a:pt x="917446" y="4606819"/>
                </a:cubicBezTo>
                <a:cubicBezTo>
                  <a:pt x="915152" y="4606819"/>
                  <a:pt x="912859" y="4609112"/>
                  <a:pt x="910565" y="4609112"/>
                </a:cubicBezTo>
                <a:cubicBezTo>
                  <a:pt x="919740" y="4602233"/>
                  <a:pt x="931208" y="4595354"/>
                  <a:pt x="940385" y="4590767"/>
                </a:cubicBezTo>
                <a:cubicBezTo>
                  <a:pt x="935798" y="4593061"/>
                  <a:pt x="928917" y="4595354"/>
                  <a:pt x="924327" y="4597647"/>
                </a:cubicBezTo>
                <a:cubicBezTo>
                  <a:pt x="951852" y="4579301"/>
                  <a:pt x="981669" y="4560957"/>
                  <a:pt x="1009192" y="4542612"/>
                </a:cubicBezTo>
                <a:cubicBezTo>
                  <a:pt x="1009192" y="4542612"/>
                  <a:pt x="1009192" y="4542612"/>
                  <a:pt x="1009192" y="4540319"/>
                </a:cubicBezTo>
                <a:cubicBezTo>
                  <a:pt x="995431" y="4547198"/>
                  <a:pt x="979376" y="4554078"/>
                  <a:pt x="965614" y="4563250"/>
                </a:cubicBezTo>
                <a:cubicBezTo>
                  <a:pt x="972495" y="4558664"/>
                  <a:pt x="977082" y="4556371"/>
                  <a:pt x="979376" y="4551785"/>
                </a:cubicBezTo>
                <a:cubicBezTo>
                  <a:pt x="977082" y="4554078"/>
                  <a:pt x="974789" y="4554078"/>
                  <a:pt x="972495" y="4556371"/>
                </a:cubicBezTo>
                <a:cubicBezTo>
                  <a:pt x="967908" y="4556371"/>
                  <a:pt x="967908" y="4556371"/>
                  <a:pt x="965614" y="4554078"/>
                </a:cubicBezTo>
                <a:cubicBezTo>
                  <a:pt x="963320" y="4556371"/>
                  <a:pt x="961027" y="4556371"/>
                  <a:pt x="958733" y="4558664"/>
                </a:cubicBezTo>
                <a:cubicBezTo>
                  <a:pt x="958733" y="4556371"/>
                  <a:pt x="958733" y="4556371"/>
                  <a:pt x="956440" y="4556371"/>
                </a:cubicBezTo>
                <a:cubicBezTo>
                  <a:pt x="947265" y="4560957"/>
                  <a:pt x="944972" y="4558664"/>
                  <a:pt x="935798" y="4563250"/>
                </a:cubicBezTo>
                <a:cubicBezTo>
                  <a:pt x="919740" y="4572422"/>
                  <a:pt x="903685" y="4583888"/>
                  <a:pt x="887630" y="4593061"/>
                </a:cubicBezTo>
                <a:cubicBezTo>
                  <a:pt x="887630" y="4590767"/>
                  <a:pt x="885337" y="4590767"/>
                  <a:pt x="883043" y="4590767"/>
                </a:cubicBezTo>
                <a:cubicBezTo>
                  <a:pt x="885337" y="4590767"/>
                  <a:pt x="889924" y="4588474"/>
                  <a:pt x="892217" y="4586181"/>
                </a:cubicBezTo>
                <a:cubicBezTo>
                  <a:pt x="889924" y="4586181"/>
                  <a:pt x="889924" y="4586181"/>
                  <a:pt x="887630" y="4586181"/>
                </a:cubicBezTo>
                <a:cubicBezTo>
                  <a:pt x="889924" y="4586181"/>
                  <a:pt x="889924" y="4583888"/>
                  <a:pt x="889924" y="4583888"/>
                </a:cubicBezTo>
                <a:cubicBezTo>
                  <a:pt x="894511" y="4583888"/>
                  <a:pt x="901392" y="4577008"/>
                  <a:pt x="903685" y="4581594"/>
                </a:cubicBezTo>
                <a:cubicBezTo>
                  <a:pt x="912859" y="4574715"/>
                  <a:pt x="922033" y="4567836"/>
                  <a:pt x="931208" y="4563250"/>
                </a:cubicBezTo>
                <a:cubicBezTo>
                  <a:pt x="931208" y="4563250"/>
                  <a:pt x="928917" y="4563250"/>
                  <a:pt x="928917" y="4563250"/>
                </a:cubicBezTo>
                <a:cubicBezTo>
                  <a:pt x="931208" y="4560957"/>
                  <a:pt x="942679" y="4554078"/>
                  <a:pt x="951852" y="4549492"/>
                </a:cubicBezTo>
                <a:cubicBezTo>
                  <a:pt x="949559" y="4549492"/>
                  <a:pt x="947265" y="4547198"/>
                  <a:pt x="947265" y="4547198"/>
                </a:cubicBezTo>
                <a:lnTo>
                  <a:pt x="944972" y="4547198"/>
                </a:lnTo>
                <a:cubicBezTo>
                  <a:pt x="944972" y="4544905"/>
                  <a:pt x="944972" y="4544905"/>
                  <a:pt x="944972" y="4544905"/>
                </a:cubicBezTo>
                <a:cubicBezTo>
                  <a:pt x="933504" y="4547198"/>
                  <a:pt x="917446" y="4560957"/>
                  <a:pt x="905979" y="4563250"/>
                </a:cubicBezTo>
                <a:cubicBezTo>
                  <a:pt x="905979" y="4563250"/>
                  <a:pt x="908272" y="4563250"/>
                  <a:pt x="908272" y="4560957"/>
                </a:cubicBezTo>
                <a:cubicBezTo>
                  <a:pt x="903685" y="4563250"/>
                  <a:pt x="899098" y="4565543"/>
                  <a:pt x="894511" y="4567836"/>
                </a:cubicBezTo>
                <a:cubicBezTo>
                  <a:pt x="896805" y="4565543"/>
                  <a:pt x="899098" y="4565543"/>
                  <a:pt x="901392" y="4565543"/>
                </a:cubicBezTo>
                <a:cubicBezTo>
                  <a:pt x="889924" y="4570129"/>
                  <a:pt x="880749" y="4574715"/>
                  <a:pt x="871575" y="4579301"/>
                </a:cubicBezTo>
                <a:cubicBezTo>
                  <a:pt x="869281" y="4579301"/>
                  <a:pt x="866988" y="4579301"/>
                  <a:pt x="864694" y="4581594"/>
                </a:cubicBezTo>
                <a:cubicBezTo>
                  <a:pt x="864694" y="4581594"/>
                  <a:pt x="864694" y="4579301"/>
                  <a:pt x="864694" y="4579301"/>
                </a:cubicBezTo>
                <a:cubicBezTo>
                  <a:pt x="873869" y="4572422"/>
                  <a:pt x="901392" y="4565543"/>
                  <a:pt x="908272" y="4556371"/>
                </a:cubicBezTo>
                <a:cubicBezTo>
                  <a:pt x="910565" y="4556371"/>
                  <a:pt x="912859" y="4556371"/>
                  <a:pt x="915152" y="4556371"/>
                </a:cubicBezTo>
                <a:cubicBezTo>
                  <a:pt x="922033" y="4554078"/>
                  <a:pt x="931208" y="4549492"/>
                  <a:pt x="942679" y="4542612"/>
                </a:cubicBezTo>
                <a:cubicBezTo>
                  <a:pt x="942679" y="4540319"/>
                  <a:pt x="940385" y="4538026"/>
                  <a:pt x="933504" y="4538026"/>
                </a:cubicBezTo>
                <a:cubicBezTo>
                  <a:pt x="933504" y="4538026"/>
                  <a:pt x="931208" y="4538026"/>
                  <a:pt x="931208" y="4538026"/>
                </a:cubicBezTo>
                <a:lnTo>
                  <a:pt x="878116" y="4565628"/>
                </a:lnTo>
                <a:lnTo>
                  <a:pt x="869281" y="4567836"/>
                </a:lnTo>
                <a:cubicBezTo>
                  <a:pt x="873869" y="4563250"/>
                  <a:pt x="880749" y="4560957"/>
                  <a:pt x="885337" y="4556371"/>
                </a:cubicBezTo>
                <a:cubicBezTo>
                  <a:pt x="883043" y="4558664"/>
                  <a:pt x="878456" y="4558664"/>
                  <a:pt x="876162" y="4558664"/>
                </a:cubicBezTo>
                <a:cubicBezTo>
                  <a:pt x="883043" y="4556371"/>
                  <a:pt x="889924" y="4551785"/>
                  <a:pt x="894511" y="4549492"/>
                </a:cubicBezTo>
                <a:cubicBezTo>
                  <a:pt x="894511" y="4549492"/>
                  <a:pt x="892217" y="4549492"/>
                  <a:pt x="892217" y="4549492"/>
                </a:cubicBezTo>
                <a:cubicBezTo>
                  <a:pt x="894511" y="4549492"/>
                  <a:pt x="896805" y="4547198"/>
                  <a:pt x="899098" y="4547198"/>
                </a:cubicBezTo>
                <a:cubicBezTo>
                  <a:pt x="901392" y="4547198"/>
                  <a:pt x="903685" y="4544905"/>
                  <a:pt x="905979" y="4542612"/>
                </a:cubicBezTo>
                <a:cubicBezTo>
                  <a:pt x="904258" y="4542612"/>
                  <a:pt x="883188" y="4550351"/>
                  <a:pt x="869857" y="4555188"/>
                </a:cubicBezTo>
                <a:lnTo>
                  <a:pt x="863027" y="4557623"/>
                </a:lnTo>
                <a:lnTo>
                  <a:pt x="889636" y="4540605"/>
                </a:lnTo>
                <a:cubicBezTo>
                  <a:pt x="903113" y="4534014"/>
                  <a:pt x="918595" y="4527707"/>
                  <a:pt x="933504" y="4521975"/>
                </a:cubicBezTo>
                <a:cubicBezTo>
                  <a:pt x="933504" y="4519682"/>
                  <a:pt x="931208" y="4519682"/>
                  <a:pt x="931208" y="4519682"/>
                </a:cubicBezTo>
                <a:cubicBezTo>
                  <a:pt x="938092" y="4517389"/>
                  <a:pt x="931208" y="4519682"/>
                  <a:pt x="938092" y="4517389"/>
                </a:cubicBezTo>
                <a:cubicBezTo>
                  <a:pt x="935798" y="4517389"/>
                  <a:pt x="935798" y="4517389"/>
                  <a:pt x="935798" y="4517389"/>
                </a:cubicBezTo>
                <a:cubicBezTo>
                  <a:pt x="933504" y="4517389"/>
                  <a:pt x="933504" y="4517389"/>
                  <a:pt x="931208" y="4517389"/>
                </a:cubicBezTo>
                <a:cubicBezTo>
                  <a:pt x="919740" y="4521975"/>
                  <a:pt x="896805" y="4531147"/>
                  <a:pt x="885337" y="4535733"/>
                </a:cubicBezTo>
                <a:cubicBezTo>
                  <a:pt x="885337" y="4533440"/>
                  <a:pt x="905979" y="4524268"/>
                  <a:pt x="933504" y="4510509"/>
                </a:cubicBezTo>
                <a:cubicBezTo>
                  <a:pt x="933504" y="4508216"/>
                  <a:pt x="933504" y="4505923"/>
                  <a:pt x="933504" y="4505923"/>
                </a:cubicBezTo>
                <a:cubicBezTo>
                  <a:pt x="938092" y="4505923"/>
                  <a:pt x="935798" y="4503630"/>
                  <a:pt x="938092" y="4505923"/>
                </a:cubicBezTo>
                <a:cubicBezTo>
                  <a:pt x="947265" y="4496750"/>
                  <a:pt x="935798" y="4501337"/>
                  <a:pt x="947265" y="4492164"/>
                </a:cubicBezTo>
                <a:cubicBezTo>
                  <a:pt x="944972" y="4492164"/>
                  <a:pt x="944972" y="4492164"/>
                  <a:pt x="942679" y="4492164"/>
                </a:cubicBezTo>
                <a:cubicBezTo>
                  <a:pt x="944972" y="4489871"/>
                  <a:pt x="947265" y="4487578"/>
                  <a:pt x="951852" y="4482992"/>
                </a:cubicBezTo>
                <a:cubicBezTo>
                  <a:pt x="951852" y="4482992"/>
                  <a:pt x="951852" y="4480699"/>
                  <a:pt x="951852" y="4480699"/>
                </a:cubicBezTo>
                <a:cubicBezTo>
                  <a:pt x="951852" y="4480699"/>
                  <a:pt x="954146" y="4480699"/>
                  <a:pt x="954146" y="4480699"/>
                </a:cubicBezTo>
                <a:cubicBezTo>
                  <a:pt x="958733" y="4476112"/>
                  <a:pt x="963320" y="4471526"/>
                  <a:pt x="967908" y="4469233"/>
                </a:cubicBezTo>
                <a:cubicBezTo>
                  <a:pt x="967908" y="4466940"/>
                  <a:pt x="967908" y="4466940"/>
                  <a:pt x="967908" y="4466940"/>
                </a:cubicBezTo>
                <a:cubicBezTo>
                  <a:pt x="970201" y="4464647"/>
                  <a:pt x="972495" y="4464647"/>
                  <a:pt x="974789" y="4464647"/>
                </a:cubicBezTo>
                <a:cubicBezTo>
                  <a:pt x="974789" y="4462354"/>
                  <a:pt x="974789" y="4460061"/>
                  <a:pt x="974789" y="4460061"/>
                </a:cubicBezTo>
                <a:cubicBezTo>
                  <a:pt x="954146" y="4469233"/>
                  <a:pt x="933504" y="4478406"/>
                  <a:pt x="931208" y="4480699"/>
                </a:cubicBezTo>
                <a:cubicBezTo>
                  <a:pt x="931208" y="4480699"/>
                  <a:pt x="931208" y="4480699"/>
                  <a:pt x="933504" y="4480699"/>
                </a:cubicBezTo>
                <a:cubicBezTo>
                  <a:pt x="924327" y="4485285"/>
                  <a:pt x="915152" y="4489871"/>
                  <a:pt x="905979" y="4494457"/>
                </a:cubicBezTo>
                <a:cubicBezTo>
                  <a:pt x="905979" y="4494457"/>
                  <a:pt x="908272" y="4492164"/>
                  <a:pt x="910565" y="4492164"/>
                </a:cubicBezTo>
                <a:cubicBezTo>
                  <a:pt x="905979" y="4492164"/>
                  <a:pt x="903685" y="4494457"/>
                  <a:pt x="899098" y="4496750"/>
                </a:cubicBezTo>
                <a:cubicBezTo>
                  <a:pt x="899098" y="4496750"/>
                  <a:pt x="899098" y="4496750"/>
                  <a:pt x="896805" y="4496750"/>
                </a:cubicBezTo>
                <a:cubicBezTo>
                  <a:pt x="903685" y="4492164"/>
                  <a:pt x="910565" y="4489871"/>
                  <a:pt x="915152" y="4487578"/>
                </a:cubicBezTo>
                <a:cubicBezTo>
                  <a:pt x="915152" y="4487578"/>
                  <a:pt x="915152" y="4489871"/>
                  <a:pt x="912859" y="4489871"/>
                </a:cubicBezTo>
                <a:cubicBezTo>
                  <a:pt x="917446" y="4487578"/>
                  <a:pt x="919740" y="4485285"/>
                  <a:pt x="924327" y="4485285"/>
                </a:cubicBezTo>
                <a:cubicBezTo>
                  <a:pt x="922033" y="4482992"/>
                  <a:pt x="924327" y="4482992"/>
                  <a:pt x="917446" y="4485285"/>
                </a:cubicBezTo>
                <a:cubicBezTo>
                  <a:pt x="922033" y="4482992"/>
                  <a:pt x="949559" y="4466940"/>
                  <a:pt x="977082" y="4455475"/>
                </a:cubicBezTo>
                <a:cubicBezTo>
                  <a:pt x="977082" y="4453182"/>
                  <a:pt x="977082" y="4453182"/>
                  <a:pt x="977082" y="4453182"/>
                </a:cubicBezTo>
                <a:cubicBezTo>
                  <a:pt x="981669" y="4450889"/>
                  <a:pt x="983963" y="4450889"/>
                  <a:pt x="988550" y="4448596"/>
                </a:cubicBezTo>
                <a:cubicBezTo>
                  <a:pt x="988550" y="4448596"/>
                  <a:pt x="986257" y="4448596"/>
                  <a:pt x="986257" y="4448596"/>
                </a:cubicBezTo>
                <a:cubicBezTo>
                  <a:pt x="983963" y="4448596"/>
                  <a:pt x="981669" y="4450889"/>
                  <a:pt x="977082" y="4453182"/>
                </a:cubicBezTo>
                <a:cubicBezTo>
                  <a:pt x="974789" y="4453182"/>
                  <a:pt x="974789" y="4455475"/>
                  <a:pt x="972495" y="4455475"/>
                </a:cubicBezTo>
                <a:cubicBezTo>
                  <a:pt x="970201" y="4455475"/>
                  <a:pt x="970201" y="4457768"/>
                  <a:pt x="970201" y="4457768"/>
                </a:cubicBezTo>
                <a:cubicBezTo>
                  <a:pt x="958733" y="4462354"/>
                  <a:pt x="947265" y="4466940"/>
                  <a:pt x="938092" y="4469233"/>
                </a:cubicBezTo>
                <a:cubicBezTo>
                  <a:pt x="938092" y="4466940"/>
                  <a:pt x="938092" y="4466940"/>
                  <a:pt x="938092" y="4466940"/>
                </a:cubicBezTo>
                <a:cubicBezTo>
                  <a:pt x="940385" y="4464647"/>
                  <a:pt x="944972" y="4462354"/>
                  <a:pt x="947265" y="4462354"/>
                </a:cubicBezTo>
                <a:cubicBezTo>
                  <a:pt x="944972" y="4457768"/>
                  <a:pt x="894511" y="4482992"/>
                  <a:pt x="871575" y="4496750"/>
                </a:cubicBezTo>
                <a:cubicBezTo>
                  <a:pt x="871575" y="4494457"/>
                  <a:pt x="871575" y="4494457"/>
                  <a:pt x="871575" y="4494457"/>
                </a:cubicBezTo>
                <a:cubicBezTo>
                  <a:pt x="871575" y="4494457"/>
                  <a:pt x="871575" y="4492164"/>
                  <a:pt x="873869" y="4492164"/>
                </a:cubicBezTo>
                <a:cubicBezTo>
                  <a:pt x="894511" y="4480699"/>
                  <a:pt x="917446" y="4471526"/>
                  <a:pt x="938092" y="4460061"/>
                </a:cubicBezTo>
                <a:cubicBezTo>
                  <a:pt x="938092" y="4457768"/>
                  <a:pt x="938092" y="4457768"/>
                  <a:pt x="938092" y="4455475"/>
                </a:cubicBezTo>
                <a:cubicBezTo>
                  <a:pt x="961027" y="4444010"/>
                  <a:pt x="983963" y="4430251"/>
                  <a:pt x="1006899" y="4418786"/>
                </a:cubicBezTo>
                <a:cubicBezTo>
                  <a:pt x="1002312" y="4421079"/>
                  <a:pt x="997725" y="4423372"/>
                  <a:pt x="993138" y="4423372"/>
                </a:cubicBezTo>
                <a:cubicBezTo>
                  <a:pt x="993138" y="4423372"/>
                  <a:pt x="993138" y="4423372"/>
                  <a:pt x="995431" y="4421079"/>
                </a:cubicBezTo>
                <a:cubicBezTo>
                  <a:pt x="990844" y="4423372"/>
                  <a:pt x="986257" y="4425665"/>
                  <a:pt x="981669" y="4427958"/>
                </a:cubicBezTo>
                <a:cubicBezTo>
                  <a:pt x="983963" y="4425665"/>
                  <a:pt x="986257" y="4425665"/>
                  <a:pt x="988550" y="4423372"/>
                </a:cubicBezTo>
                <a:cubicBezTo>
                  <a:pt x="977082" y="4427958"/>
                  <a:pt x="967908" y="4434837"/>
                  <a:pt x="958733" y="4439423"/>
                </a:cubicBezTo>
                <a:cubicBezTo>
                  <a:pt x="956440" y="4439423"/>
                  <a:pt x="954146" y="4439423"/>
                  <a:pt x="951852" y="4439423"/>
                </a:cubicBezTo>
                <a:cubicBezTo>
                  <a:pt x="949559" y="4441717"/>
                  <a:pt x="949559" y="4441717"/>
                  <a:pt x="947265" y="4441717"/>
                </a:cubicBezTo>
                <a:cubicBezTo>
                  <a:pt x="947265" y="4441717"/>
                  <a:pt x="947265" y="4441717"/>
                  <a:pt x="947265" y="4444010"/>
                </a:cubicBezTo>
                <a:cubicBezTo>
                  <a:pt x="944972" y="4444010"/>
                  <a:pt x="942679" y="4444010"/>
                  <a:pt x="942679" y="4444010"/>
                </a:cubicBezTo>
                <a:cubicBezTo>
                  <a:pt x="942679" y="4444010"/>
                  <a:pt x="942679" y="4446303"/>
                  <a:pt x="940385" y="4446303"/>
                </a:cubicBezTo>
                <a:cubicBezTo>
                  <a:pt x="938092" y="4446303"/>
                  <a:pt x="935798" y="4446303"/>
                  <a:pt x="935798" y="4448596"/>
                </a:cubicBezTo>
                <a:cubicBezTo>
                  <a:pt x="935798" y="4448596"/>
                  <a:pt x="935798" y="4448596"/>
                  <a:pt x="935798" y="4446303"/>
                </a:cubicBezTo>
                <a:cubicBezTo>
                  <a:pt x="935798" y="4446303"/>
                  <a:pt x="938092" y="4444010"/>
                  <a:pt x="938092" y="4444010"/>
                </a:cubicBezTo>
                <a:cubicBezTo>
                  <a:pt x="940385" y="4444010"/>
                  <a:pt x="942679" y="4444010"/>
                  <a:pt x="942679" y="4441717"/>
                </a:cubicBezTo>
                <a:cubicBezTo>
                  <a:pt x="944972" y="4441717"/>
                  <a:pt x="944972" y="4441717"/>
                  <a:pt x="944972" y="4441717"/>
                </a:cubicBezTo>
                <a:cubicBezTo>
                  <a:pt x="947265" y="4441717"/>
                  <a:pt x="947265" y="4439423"/>
                  <a:pt x="949559" y="4439423"/>
                </a:cubicBezTo>
                <a:cubicBezTo>
                  <a:pt x="954146" y="4434837"/>
                  <a:pt x="961027" y="4432544"/>
                  <a:pt x="967908" y="4430251"/>
                </a:cubicBezTo>
                <a:cubicBezTo>
                  <a:pt x="967908" y="4430251"/>
                  <a:pt x="967908" y="4427958"/>
                  <a:pt x="967908" y="4427958"/>
                </a:cubicBezTo>
                <a:lnTo>
                  <a:pt x="929255" y="4446439"/>
                </a:lnTo>
                <a:lnTo>
                  <a:pt x="929506" y="4446160"/>
                </a:lnTo>
                <a:cubicBezTo>
                  <a:pt x="933716" y="4443821"/>
                  <a:pt x="931611" y="4446160"/>
                  <a:pt x="931611" y="4441482"/>
                </a:cubicBezTo>
                <a:cubicBezTo>
                  <a:pt x="931611" y="4443821"/>
                  <a:pt x="929506" y="4446160"/>
                  <a:pt x="927401" y="4446160"/>
                </a:cubicBezTo>
                <a:lnTo>
                  <a:pt x="925560" y="4448206"/>
                </a:lnTo>
                <a:lnTo>
                  <a:pt x="915152" y="4453182"/>
                </a:lnTo>
                <a:cubicBezTo>
                  <a:pt x="917446" y="4450889"/>
                  <a:pt x="917446" y="4450889"/>
                  <a:pt x="919740" y="4448596"/>
                </a:cubicBezTo>
                <a:cubicBezTo>
                  <a:pt x="919740" y="4448596"/>
                  <a:pt x="922033" y="4446303"/>
                  <a:pt x="922033" y="4446303"/>
                </a:cubicBezTo>
                <a:cubicBezTo>
                  <a:pt x="915152" y="4450889"/>
                  <a:pt x="905979" y="4453182"/>
                  <a:pt x="899098" y="4457768"/>
                </a:cubicBezTo>
                <a:cubicBezTo>
                  <a:pt x="899098" y="4457768"/>
                  <a:pt x="896805" y="4457768"/>
                  <a:pt x="896805" y="4457768"/>
                </a:cubicBezTo>
                <a:cubicBezTo>
                  <a:pt x="896805" y="4457768"/>
                  <a:pt x="899098" y="4457768"/>
                  <a:pt x="899098" y="4455475"/>
                </a:cubicBezTo>
                <a:lnTo>
                  <a:pt x="876344" y="4467271"/>
                </a:lnTo>
                <a:lnTo>
                  <a:pt x="871970" y="4468146"/>
                </a:lnTo>
                <a:lnTo>
                  <a:pt x="874657" y="4468146"/>
                </a:lnTo>
                <a:lnTo>
                  <a:pt x="857937" y="4476813"/>
                </a:lnTo>
                <a:lnTo>
                  <a:pt x="857937" y="4475162"/>
                </a:lnTo>
                <a:cubicBezTo>
                  <a:pt x="857937" y="4475162"/>
                  <a:pt x="857937" y="4475162"/>
                  <a:pt x="856533" y="4475162"/>
                </a:cubicBezTo>
                <a:lnTo>
                  <a:pt x="857478" y="4477051"/>
                </a:lnTo>
                <a:lnTo>
                  <a:pt x="853728" y="4478996"/>
                </a:lnTo>
                <a:lnTo>
                  <a:pt x="853728" y="4477969"/>
                </a:lnTo>
                <a:cubicBezTo>
                  <a:pt x="851622" y="4477969"/>
                  <a:pt x="851622" y="4477969"/>
                  <a:pt x="851622" y="4477969"/>
                </a:cubicBezTo>
                <a:cubicBezTo>
                  <a:pt x="851622" y="4477969"/>
                  <a:pt x="849517" y="4477969"/>
                  <a:pt x="849517" y="4479372"/>
                </a:cubicBezTo>
                <a:lnTo>
                  <a:pt x="853001" y="4479372"/>
                </a:lnTo>
                <a:lnTo>
                  <a:pt x="848859" y="4481520"/>
                </a:lnTo>
                <a:lnTo>
                  <a:pt x="846711" y="4479371"/>
                </a:lnTo>
                <a:cubicBezTo>
                  <a:pt x="846711" y="4482178"/>
                  <a:pt x="846711" y="4482178"/>
                  <a:pt x="846711" y="4482178"/>
                </a:cubicBezTo>
                <a:lnTo>
                  <a:pt x="847588" y="4482178"/>
                </a:lnTo>
                <a:lnTo>
                  <a:pt x="837172" y="4487578"/>
                </a:lnTo>
                <a:cubicBezTo>
                  <a:pt x="838318" y="4485285"/>
                  <a:pt x="839465" y="4484139"/>
                  <a:pt x="840326" y="4483279"/>
                </a:cubicBezTo>
                <a:lnTo>
                  <a:pt x="840937" y="4482178"/>
                </a:lnTo>
                <a:lnTo>
                  <a:pt x="842501" y="4482178"/>
                </a:lnTo>
                <a:lnTo>
                  <a:pt x="841603" y="4480980"/>
                </a:lnTo>
                <a:lnTo>
                  <a:pt x="841759" y="4480699"/>
                </a:lnTo>
                <a:lnTo>
                  <a:pt x="841495" y="4480836"/>
                </a:lnTo>
                <a:lnTo>
                  <a:pt x="840395" y="4479371"/>
                </a:lnTo>
                <a:cubicBezTo>
                  <a:pt x="840395" y="4479371"/>
                  <a:pt x="840395" y="4479371"/>
                  <a:pt x="838291" y="4482178"/>
                </a:cubicBezTo>
                <a:lnTo>
                  <a:pt x="838909" y="4482178"/>
                </a:lnTo>
                <a:lnTo>
                  <a:pt x="826850" y="4488438"/>
                </a:lnTo>
                <a:cubicBezTo>
                  <a:pt x="821117" y="4490445"/>
                  <a:pt x="815382" y="4492164"/>
                  <a:pt x="811942" y="4494457"/>
                </a:cubicBezTo>
                <a:cubicBezTo>
                  <a:pt x="811942" y="4494457"/>
                  <a:pt x="809649" y="4494457"/>
                  <a:pt x="809649" y="4494457"/>
                </a:cubicBezTo>
                <a:cubicBezTo>
                  <a:pt x="814236" y="4492164"/>
                  <a:pt x="818823" y="4489871"/>
                  <a:pt x="821117" y="4487578"/>
                </a:cubicBezTo>
                <a:cubicBezTo>
                  <a:pt x="818823" y="4487578"/>
                  <a:pt x="816530" y="4487578"/>
                  <a:pt x="816530" y="4489871"/>
                </a:cubicBezTo>
                <a:cubicBezTo>
                  <a:pt x="816530" y="4487578"/>
                  <a:pt x="816530" y="4487578"/>
                  <a:pt x="816530" y="4485285"/>
                </a:cubicBezTo>
                <a:cubicBezTo>
                  <a:pt x="823411" y="4480699"/>
                  <a:pt x="827998" y="4478406"/>
                  <a:pt x="834879" y="4473819"/>
                </a:cubicBezTo>
                <a:cubicBezTo>
                  <a:pt x="832585" y="4473819"/>
                  <a:pt x="832585" y="4473819"/>
                  <a:pt x="832585" y="4473819"/>
                </a:cubicBezTo>
                <a:cubicBezTo>
                  <a:pt x="830291" y="4473819"/>
                  <a:pt x="830291" y="4473819"/>
                  <a:pt x="827998" y="4473819"/>
                </a:cubicBezTo>
                <a:cubicBezTo>
                  <a:pt x="830291" y="4471526"/>
                  <a:pt x="830291" y="4473819"/>
                  <a:pt x="830291" y="4471526"/>
                </a:cubicBezTo>
                <a:cubicBezTo>
                  <a:pt x="832585" y="4471526"/>
                  <a:pt x="832585" y="4469233"/>
                  <a:pt x="834879" y="4469233"/>
                </a:cubicBezTo>
                <a:cubicBezTo>
                  <a:pt x="823411" y="4473819"/>
                  <a:pt x="821117" y="4473819"/>
                  <a:pt x="818823" y="4471526"/>
                </a:cubicBezTo>
                <a:cubicBezTo>
                  <a:pt x="818823" y="4473819"/>
                  <a:pt x="818823" y="4473819"/>
                  <a:pt x="818823" y="4473819"/>
                </a:cubicBezTo>
                <a:cubicBezTo>
                  <a:pt x="818823" y="4476112"/>
                  <a:pt x="818823" y="4476112"/>
                  <a:pt x="818823" y="4476112"/>
                </a:cubicBezTo>
                <a:cubicBezTo>
                  <a:pt x="809649" y="4480699"/>
                  <a:pt x="800474" y="4482992"/>
                  <a:pt x="791300" y="4487578"/>
                </a:cubicBezTo>
                <a:cubicBezTo>
                  <a:pt x="791300" y="4485285"/>
                  <a:pt x="791300" y="4485285"/>
                  <a:pt x="791300" y="4485285"/>
                </a:cubicBezTo>
                <a:cubicBezTo>
                  <a:pt x="789006" y="4485285"/>
                  <a:pt x="789006" y="4485285"/>
                  <a:pt x="786713" y="4485285"/>
                </a:cubicBezTo>
                <a:cubicBezTo>
                  <a:pt x="786713" y="4485285"/>
                  <a:pt x="789006" y="4487578"/>
                  <a:pt x="789006" y="4487578"/>
                </a:cubicBezTo>
                <a:cubicBezTo>
                  <a:pt x="786713" y="4487578"/>
                  <a:pt x="786713" y="4489871"/>
                  <a:pt x="784419" y="4489871"/>
                </a:cubicBezTo>
                <a:cubicBezTo>
                  <a:pt x="784419" y="4489871"/>
                  <a:pt x="784419" y="4489871"/>
                  <a:pt x="782125" y="4489871"/>
                </a:cubicBezTo>
                <a:cubicBezTo>
                  <a:pt x="782125" y="4489871"/>
                  <a:pt x="779832" y="4485285"/>
                  <a:pt x="779832" y="4485285"/>
                </a:cubicBezTo>
                <a:cubicBezTo>
                  <a:pt x="789006" y="4482992"/>
                  <a:pt x="795887" y="4476112"/>
                  <a:pt x="805062" y="4471526"/>
                </a:cubicBezTo>
                <a:cubicBezTo>
                  <a:pt x="802768" y="4471526"/>
                  <a:pt x="802768" y="4471526"/>
                  <a:pt x="802768" y="4471526"/>
                </a:cubicBezTo>
                <a:cubicBezTo>
                  <a:pt x="818823" y="4457768"/>
                  <a:pt x="855520" y="4448596"/>
                  <a:pt x="871575" y="4430251"/>
                </a:cubicBezTo>
                <a:cubicBezTo>
                  <a:pt x="866988" y="4432544"/>
                  <a:pt x="862401" y="4434837"/>
                  <a:pt x="857813" y="4434837"/>
                </a:cubicBezTo>
                <a:cubicBezTo>
                  <a:pt x="857813" y="4434837"/>
                  <a:pt x="860107" y="4434837"/>
                  <a:pt x="860107" y="4434837"/>
                </a:cubicBezTo>
                <a:lnTo>
                  <a:pt x="846602" y="4441679"/>
                </a:lnTo>
                <a:lnTo>
                  <a:pt x="846711" y="4441482"/>
                </a:lnTo>
                <a:cubicBezTo>
                  <a:pt x="842033" y="4443588"/>
                  <a:pt x="846711" y="4441482"/>
                  <a:pt x="839694" y="4443588"/>
                </a:cubicBezTo>
                <a:lnTo>
                  <a:pt x="841356" y="4444336"/>
                </a:lnTo>
                <a:lnTo>
                  <a:pt x="838605" y="4445730"/>
                </a:lnTo>
                <a:cubicBezTo>
                  <a:pt x="831438" y="4449170"/>
                  <a:pt x="824557" y="4452035"/>
                  <a:pt x="818823" y="4453182"/>
                </a:cubicBezTo>
                <a:lnTo>
                  <a:pt x="816532" y="4455474"/>
                </a:lnTo>
                <a:lnTo>
                  <a:pt x="821117" y="4453182"/>
                </a:lnTo>
                <a:lnTo>
                  <a:pt x="816532" y="4455475"/>
                </a:lnTo>
                <a:lnTo>
                  <a:pt x="816530" y="4455475"/>
                </a:lnTo>
                <a:lnTo>
                  <a:pt x="798181" y="4464647"/>
                </a:lnTo>
                <a:cubicBezTo>
                  <a:pt x="798181" y="4464647"/>
                  <a:pt x="800474" y="4462354"/>
                  <a:pt x="802768" y="4460061"/>
                </a:cubicBezTo>
                <a:cubicBezTo>
                  <a:pt x="800474" y="4460061"/>
                  <a:pt x="802768" y="4460061"/>
                  <a:pt x="798181" y="4462354"/>
                </a:cubicBezTo>
                <a:cubicBezTo>
                  <a:pt x="798181" y="4462354"/>
                  <a:pt x="798181" y="4464647"/>
                  <a:pt x="795887" y="4464647"/>
                </a:cubicBezTo>
                <a:lnTo>
                  <a:pt x="791982" y="4466382"/>
                </a:lnTo>
                <a:lnTo>
                  <a:pt x="791982" y="4463935"/>
                </a:lnTo>
                <a:cubicBezTo>
                  <a:pt x="789877" y="4466742"/>
                  <a:pt x="787771" y="4466742"/>
                  <a:pt x="787771" y="4466742"/>
                </a:cubicBezTo>
                <a:cubicBezTo>
                  <a:pt x="787771" y="4466742"/>
                  <a:pt x="787771" y="4466742"/>
                  <a:pt x="789877" y="4466742"/>
                </a:cubicBezTo>
                <a:lnTo>
                  <a:pt x="791173" y="4466742"/>
                </a:lnTo>
                <a:lnTo>
                  <a:pt x="775246" y="4473819"/>
                </a:lnTo>
                <a:cubicBezTo>
                  <a:pt x="775246" y="4473819"/>
                  <a:pt x="775246" y="4473819"/>
                  <a:pt x="775246" y="4471526"/>
                </a:cubicBezTo>
                <a:cubicBezTo>
                  <a:pt x="777539" y="4469233"/>
                  <a:pt x="791300" y="4460061"/>
                  <a:pt x="802768" y="4453182"/>
                </a:cubicBezTo>
                <a:cubicBezTo>
                  <a:pt x="802768" y="4455475"/>
                  <a:pt x="802768" y="4455475"/>
                  <a:pt x="802768" y="4457768"/>
                </a:cubicBezTo>
                <a:cubicBezTo>
                  <a:pt x="802768" y="4457768"/>
                  <a:pt x="837172" y="4430251"/>
                  <a:pt x="841759" y="4432544"/>
                </a:cubicBezTo>
                <a:cubicBezTo>
                  <a:pt x="846346" y="4430251"/>
                  <a:pt x="850933" y="4425665"/>
                  <a:pt x="855520" y="4423372"/>
                </a:cubicBezTo>
                <a:cubicBezTo>
                  <a:pt x="853226" y="4423372"/>
                  <a:pt x="853226" y="4423372"/>
                  <a:pt x="850933" y="4423372"/>
                </a:cubicBezTo>
                <a:cubicBezTo>
                  <a:pt x="850933" y="4423372"/>
                  <a:pt x="850933" y="4423372"/>
                  <a:pt x="850933" y="4421079"/>
                </a:cubicBezTo>
                <a:cubicBezTo>
                  <a:pt x="850933" y="4421079"/>
                  <a:pt x="853226" y="4421079"/>
                  <a:pt x="853226" y="4421079"/>
                </a:cubicBezTo>
                <a:cubicBezTo>
                  <a:pt x="869281" y="4411906"/>
                  <a:pt x="883043" y="4402733"/>
                  <a:pt x="899098" y="4395854"/>
                </a:cubicBezTo>
                <a:cubicBezTo>
                  <a:pt x="876162" y="4405026"/>
                  <a:pt x="855520" y="4416492"/>
                  <a:pt x="832585" y="4427958"/>
                </a:cubicBezTo>
                <a:lnTo>
                  <a:pt x="805508" y="4440591"/>
                </a:lnTo>
                <a:lnTo>
                  <a:pt x="800401" y="4438676"/>
                </a:lnTo>
                <a:lnTo>
                  <a:pt x="800401" y="4440782"/>
                </a:lnTo>
                <a:lnTo>
                  <a:pt x="805101" y="4440782"/>
                </a:lnTo>
                <a:lnTo>
                  <a:pt x="798181" y="4444010"/>
                </a:lnTo>
                <a:cubicBezTo>
                  <a:pt x="795887" y="4446303"/>
                  <a:pt x="793592" y="4446303"/>
                  <a:pt x="789006" y="4448596"/>
                </a:cubicBezTo>
                <a:cubicBezTo>
                  <a:pt x="784419" y="4450889"/>
                  <a:pt x="777539" y="4453182"/>
                  <a:pt x="772952" y="4455475"/>
                </a:cubicBezTo>
                <a:cubicBezTo>
                  <a:pt x="766071" y="4460061"/>
                  <a:pt x="763776" y="4460061"/>
                  <a:pt x="759190" y="4457768"/>
                </a:cubicBezTo>
                <a:cubicBezTo>
                  <a:pt x="759190" y="4460061"/>
                  <a:pt x="759190" y="4460061"/>
                  <a:pt x="756897" y="4462354"/>
                </a:cubicBezTo>
                <a:cubicBezTo>
                  <a:pt x="761484" y="4462354"/>
                  <a:pt x="763776" y="4460061"/>
                  <a:pt x="766071" y="4460061"/>
                </a:cubicBezTo>
                <a:cubicBezTo>
                  <a:pt x="754603" y="4466940"/>
                  <a:pt x="743135" y="4473819"/>
                  <a:pt x="736254" y="4476112"/>
                </a:cubicBezTo>
                <a:cubicBezTo>
                  <a:pt x="736254" y="4476112"/>
                  <a:pt x="736254" y="4476112"/>
                  <a:pt x="733959" y="4476112"/>
                </a:cubicBezTo>
                <a:cubicBezTo>
                  <a:pt x="733959" y="4476112"/>
                  <a:pt x="731665" y="4476112"/>
                  <a:pt x="731665" y="4476112"/>
                </a:cubicBezTo>
                <a:cubicBezTo>
                  <a:pt x="729372" y="4476112"/>
                  <a:pt x="729372" y="4476112"/>
                  <a:pt x="729372" y="4476112"/>
                </a:cubicBezTo>
                <a:cubicBezTo>
                  <a:pt x="727078" y="4478406"/>
                  <a:pt x="724785" y="4478406"/>
                  <a:pt x="724785" y="4478406"/>
                </a:cubicBezTo>
                <a:cubicBezTo>
                  <a:pt x="724785" y="4478406"/>
                  <a:pt x="724785" y="4478406"/>
                  <a:pt x="727078" y="4476112"/>
                </a:cubicBezTo>
                <a:cubicBezTo>
                  <a:pt x="724785" y="4476112"/>
                  <a:pt x="727078" y="4476112"/>
                  <a:pt x="727078" y="4473819"/>
                </a:cubicBezTo>
                <a:cubicBezTo>
                  <a:pt x="727078" y="4473819"/>
                  <a:pt x="727078" y="4473819"/>
                  <a:pt x="727078" y="4471526"/>
                </a:cubicBezTo>
                <a:cubicBezTo>
                  <a:pt x="738548" y="4466940"/>
                  <a:pt x="736254" y="4464647"/>
                  <a:pt x="745427" y="4464647"/>
                </a:cubicBezTo>
                <a:cubicBezTo>
                  <a:pt x="738548" y="4466940"/>
                  <a:pt x="736254" y="4469233"/>
                  <a:pt x="736254" y="4471526"/>
                </a:cubicBezTo>
                <a:cubicBezTo>
                  <a:pt x="738548" y="4469233"/>
                  <a:pt x="740839" y="4466940"/>
                  <a:pt x="745427" y="4466940"/>
                </a:cubicBezTo>
                <a:cubicBezTo>
                  <a:pt x="745427" y="4464647"/>
                  <a:pt x="747722" y="4462354"/>
                  <a:pt x="750016" y="4460061"/>
                </a:cubicBezTo>
                <a:cubicBezTo>
                  <a:pt x="752308" y="4455475"/>
                  <a:pt x="761484" y="4453182"/>
                  <a:pt x="761484" y="4455475"/>
                </a:cubicBezTo>
                <a:cubicBezTo>
                  <a:pt x="763776" y="4450889"/>
                  <a:pt x="766071" y="4448596"/>
                  <a:pt x="768365" y="4446303"/>
                </a:cubicBezTo>
                <a:cubicBezTo>
                  <a:pt x="766071" y="4448596"/>
                  <a:pt x="763776" y="4446303"/>
                  <a:pt x="761484" y="4444010"/>
                </a:cubicBezTo>
                <a:cubicBezTo>
                  <a:pt x="761484" y="4444010"/>
                  <a:pt x="761484" y="4441717"/>
                  <a:pt x="763776" y="4441717"/>
                </a:cubicBezTo>
                <a:cubicBezTo>
                  <a:pt x="759190" y="4444010"/>
                  <a:pt x="756897" y="4446303"/>
                  <a:pt x="754603" y="4448596"/>
                </a:cubicBezTo>
                <a:cubicBezTo>
                  <a:pt x="754603" y="4446303"/>
                  <a:pt x="756897" y="4446303"/>
                  <a:pt x="752308" y="4446303"/>
                </a:cubicBezTo>
                <a:cubicBezTo>
                  <a:pt x="752308" y="4448596"/>
                  <a:pt x="752308" y="4448596"/>
                  <a:pt x="752308" y="4448596"/>
                </a:cubicBezTo>
                <a:lnTo>
                  <a:pt x="747340" y="4451232"/>
                </a:lnTo>
                <a:lnTo>
                  <a:pt x="748479" y="4448499"/>
                </a:lnTo>
                <a:cubicBezTo>
                  <a:pt x="748479" y="4450370"/>
                  <a:pt x="746140" y="4450370"/>
                  <a:pt x="746140" y="4450370"/>
                </a:cubicBezTo>
                <a:lnTo>
                  <a:pt x="746140" y="4451868"/>
                </a:lnTo>
                <a:lnTo>
                  <a:pt x="743285" y="4453383"/>
                </a:lnTo>
                <a:lnTo>
                  <a:pt x="741462" y="4454112"/>
                </a:lnTo>
                <a:lnTo>
                  <a:pt x="741910" y="4454112"/>
                </a:lnTo>
                <a:lnTo>
                  <a:pt x="738260" y="4456049"/>
                </a:lnTo>
                <a:lnTo>
                  <a:pt x="734841" y="4456918"/>
                </a:lnTo>
                <a:lnTo>
                  <a:pt x="722491" y="4460061"/>
                </a:lnTo>
                <a:lnTo>
                  <a:pt x="726026" y="4460061"/>
                </a:lnTo>
                <a:lnTo>
                  <a:pt x="727078" y="4460061"/>
                </a:lnTo>
                <a:lnTo>
                  <a:pt x="726026" y="4460938"/>
                </a:lnTo>
                <a:lnTo>
                  <a:pt x="723638" y="4462928"/>
                </a:lnTo>
                <a:cubicBezTo>
                  <a:pt x="723064" y="4462928"/>
                  <a:pt x="722491" y="4462354"/>
                  <a:pt x="720197" y="4462354"/>
                </a:cubicBezTo>
                <a:cubicBezTo>
                  <a:pt x="720197" y="4464647"/>
                  <a:pt x="720770" y="4465221"/>
                  <a:pt x="720484" y="4465794"/>
                </a:cubicBezTo>
                <a:lnTo>
                  <a:pt x="720081" y="4466078"/>
                </a:lnTo>
                <a:lnTo>
                  <a:pt x="719009" y="4463935"/>
                </a:lnTo>
                <a:cubicBezTo>
                  <a:pt x="719009" y="4463935"/>
                  <a:pt x="719009" y="4466742"/>
                  <a:pt x="719009" y="4466742"/>
                </a:cubicBezTo>
                <a:lnTo>
                  <a:pt x="719140" y="4466742"/>
                </a:lnTo>
                <a:lnTo>
                  <a:pt x="715610" y="4469233"/>
                </a:lnTo>
                <a:cubicBezTo>
                  <a:pt x="711024" y="4469233"/>
                  <a:pt x="708729" y="4471526"/>
                  <a:pt x="704142" y="4473819"/>
                </a:cubicBezTo>
                <a:cubicBezTo>
                  <a:pt x="706436" y="4471526"/>
                  <a:pt x="711024" y="4469233"/>
                  <a:pt x="713317" y="4466940"/>
                </a:cubicBezTo>
                <a:cubicBezTo>
                  <a:pt x="715610" y="4464647"/>
                  <a:pt x="715610" y="4464647"/>
                  <a:pt x="717905" y="4464647"/>
                </a:cubicBezTo>
                <a:cubicBezTo>
                  <a:pt x="711024" y="4464647"/>
                  <a:pt x="715610" y="4464647"/>
                  <a:pt x="713317" y="4462354"/>
                </a:cubicBezTo>
                <a:cubicBezTo>
                  <a:pt x="711024" y="4464647"/>
                  <a:pt x="708729" y="4464647"/>
                  <a:pt x="708729" y="4466940"/>
                </a:cubicBezTo>
                <a:cubicBezTo>
                  <a:pt x="708729" y="4464647"/>
                  <a:pt x="711024" y="4464647"/>
                  <a:pt x="713317" y="4464647"/>
                </a:cubicBezTo>
                <a:cubicBezTo>
                  <a:pt x="706436" y="4466940"/>
                  <a:pt x="701848" y="4471526"/>
                  <a:pt x="697261" y="4473819"/>
                </a:cubicBezTo>
                <a:cubicBezTo>
                  <a:pt x="701848" y="4466940"/>
                  <a:pt x="701848" y="4469233"/>
                  <a:pt x="704142" y="4469233"/>
                </a:cubicBezTo>
                <a:cubicBezTo>
                  <a:pt x="708729" y="4464647"/>
                  <a:pt x="713317" y="4460061"/>
                  <a:pt x="717905" y="4457768"/>
                </a:cubicBezTo>
                <a:cubicBezTo>
                  <a:pt x="713317" y="4457768"/>
                  <a:pt x="715610" y="4457768"/>
                  <a:pt x="715610" y="4455475"/>
                </a:cubicBezTo>
                <a:cubicBezTo>
                  <a:pt x="708729" y="4455475"/>
                  <a:pt x="708729" y="4450889"/>
                  <a:pt x="715610" y="4444010"/>
                </a:cubicBezTo>
                <a:lnTo>
                  <a:pt x="712939" y="4445043"/>
                </a:lnTo>
                <a:lnTo>
                  <a:pt x="713133" y="4444640"/>
                </a:lnTo>
                <a:cubicBezTo>
                  <a:pt x="713395" y="4444289"/>
                  <a:pt x="713395" y="4444289"/>
                  <a:pt x="713395" y="4442885"/>
                </a:cubicBezTo>
                <a:cubicBezTo>
                  <a:pt x="709185" y="4445692"/>
                  <a:pt x="713395" y="4442885"/>
                  <a:pt x="709185" y="4442885"/>
                </a:cubicBezTo>
                <a:lnTo>
                  <a:pt x="705224" y="4448168"/>
                </a:lnTo>
                <a:lnTo>
                  <a:pt x="705194" y="4448182"/>
                </a:lnTo>
                <a:lnTo>
                  <a:pt x="699555" y="4446303"/>
                </a:lnTo>
                <a:cubicBezTo>
                  <a:pt x="704142" y="4444010"/>
                  <a:pt x="701848" y="4446303"/>
                  <a:pt x="701848" y="4444010"/>
                </a:cubicBezTo>
                <a:cubicBezTo>
                  <a:pt x="708729" y="4439423"/>
                  <a:pt x="701848" y="4444010"/>
                  <a:pt x="708729" y="4439423"/>
                </a:cubicBezTo>
                <a:cubicBezTo>
                  <a:pt x="711024" y="4439423"/>
                  <a:pt x="708729" y="4439423"/>
                  <a:pt x="711024" y="4441717"/>
                </a:cubicBezTo>
                <a:cubicBezTo>
                  <a:pt x="715610" y="4437130"/>
                  <a:pt x="715610" y="4437130"/>
                  <a:pt x="713317" y="4437130"/>
                </a:cubicBezTo>
                <a:cubicBezTo>
                  <a:pt x="711024" y="4437130"/>
                  <a:pt x="708729" y="4437130"/>
                  <a:pt x="706436" y="4437130"/>
                </a:cubicBezTo>
                <a:cubicBezTo>
                  <a:pt x="706436" y="4439423"/>
                  <a:pt x="708729" y="4437130"/>
                  <a:pt x="706436" y="4439423"/>
                </a:cubicBezTo>
                <a:cubicBezTo>
                  <a:pt x="704142" y="4439423"/>
                  <a:pt x="704142" y="4441717"/>
                  <a:pt x="704142" y="4441717"/>
                </a:cubicBezTo>
                <a:cubicBezTo>
                  <a:pt x="704142" y="4439423"/>
                  <a:pt x="701848" y="4437130"/>
                  <a:pt x="701848" y="4437130"/>
                </a:cubicBezTo>
                <a:lnTo>
                  <a:pt x="706436" y="4434073"/>
                </a:lnTo>
                <a:lnTo>
                  <a:pt x="708728" y="4433309"/>
                </a:lnTo>
                <a:lnTo>
                  <a:pt x="706436" y="4434837"/>
                </a:lnTo>
                <a:cubicBezTo>
                  <a:pt x="708729" y="4434837"/>
                  <a:pt x="708729" y="4432544"/>
                  <a:pt x="711024" y="4432544"/>
                </a:cubicBezTo>
                <a:lnTo>
                  <a:pt x="708728" y="4433309"/>
                </a:lnTo>
                <a:lnTo>
                  <a:pt x="713317" y="4430251"/>
                </a:lnTo>
                <a:lnTo>
                  <a:pt x="713777" y="4429792"/>
                </a:lnTo>
                <a:lnTo>
                  <a:pt x="715937" y="4428613"/>
                </a:lnTo>
                <a:lnTo>
                  <a:pt x="717905" y="4432544"/>
                </a:lnTo>
                <a:cubicBezTo>
                  <a:pt x="720197" y="4430251"/>
                  <a:pt x="722491" y="4427958"/>
                  <a:pt x="722491" y="4427958"/>
                </a:cubicBezTo>
                <a:cubicBezTo>
                  <a:pt x="722491" y="4427958"/>
                  <a:pt x="722491" y="4427958"/>
                  <a:pt x="720197" y="4427958"/>
                </a:cubicBezTo>
                <a:cubicBezTo>
                  <a:pt x="724785" y="4425665"/>
                  <a:pt x="729372" y="4421079"/>
                  <a:pt x="733959" y="4418786"/>
                </a:cubicBezTo>
                <a:lnTo>
                  <a:pt x="715937" y="4428613"/>
                </a:lnTo>
                <a:lnTo>
                  <a:pt x="715610" y="4427958"/>
                </a:lnTo>
                <a:lnTo>
                  <a:pt x="713777" y="4429792"/>
                </a:lnTo>
                <a:lnTo>
                  <a:pt x="708729" y="4432544"/>
                </a:lnTo>
                <a:cubicBezTo>
                  <a:pt x="720197" y="4421079"/>
                  <a:pt x="733959" y="4411906"/>
                  <a:pt x="747722" y="4402733"/>
                </a:cubicBezTo>
                <a:cubicBezTo>
                  <a:pt x="745427" y="4402733"/>
                  <a:pt x="743135" y="4402733"/>
                  <a:pt x="740839" y="4402733"/>
                </a:cubicBezTo>
                <a:cubicBezTo>
                  <a:pt x="743135" y="4402733"/>
                  <a:pt x="745427" y="4400440"/>
                  <a:pt x="747722" y="4398147"/>
                </a:cubicBezTo>
                <a:cubicBezTo>
                  <a:pt x="747722" y="4400440"/>
                  <a:pt x="747722" y="4400440"/>
                  <a:pt x="747722" y="4400440"/>
                </a:cubicBezTo>
                <a:cubicBezTo>
                  <a:pt x="747722" y="4400440"/>
                  <a:pt x="752308" y="4395854"/>
                  <a:pt x="759190" y="4391268"/>
                </a:cubicBezTo>
                <a:cubicBezTo>
                  <a:pt x="763776" y="4388975"/>
                  <a:pt x="768365" y="4384389"/>
                  <a:pt x="775246" y="4382096"/>
                </a:cubicBezTo>
                <a:cubicBezTo>
                  <a:pt x="772952" y="4382096"/>
                  <a:pt x="770658" y="4384389"/>
                  <a:pt x="770658" y="4384389"/>
                </a:cubicBezTo>
                <a:cubicBezTo>
                  <a:pt x="779832" y="4377510"/>
                  <a:pt x="789006" y="4372924"/>
                  <a:pt x="798181" y="4368337"/>
                </a:cubicBezTo>
                <a:cubicBezTo>
                  <a:pt x="798181" y="4366044"/>
                  <a:pt x="798181" y="4363751"/>
                  <a:pt x="800474" y="4363751"/>
                </a:cubicBezTo>
                <a:cubicBezTo>
                  <a:pt x="795887" y="4366044"/>
                  <a:pt x="793592" y="4368337"/>
                  <a:pt x="789006" y="4368337"/>
                </a:cubicBezTo>
                <a:cubicBezTo>
                  <a:pt x="791300" y="4368337"/>
                  <a:pt x="791300" y="4366044"/>
                  <a:pt x="793592" y="4366044"/>
                </a:cubicBezTo>
                <a:cubicBezTo>
                  <a:pt x="786713" y="4368337"/>
                  <a:pt x="786713" y="4368337"/>
                  <a:pt x="779832" y="4368337"/>
                </a:cubicBezTo>
                <a:cubicBezTo>
                  <a:pt x="779832" y="4370631"/>
                  <a:pt x="779832" y="4370631"/>
                  <a:pt x="779832" y="4370631"/>
                </a:cubicBezTo>
                <a:cubicBezTo>
                  <a:pt x="782125" y="4370631"/>
                  <a:pt x="786713" y="4370631"/>
                  <a:pt x="789006" y="4368337"/>
                </a:cubicBezTo>
                <a:cubicBezTo>
                  <a:pt x="782125" y="4375217"/>
                  <a:pt x="777539" y="4375217"/>
                  <a:pt x="768365" y="4377510"/>
                </a:cubicBezTo>
                <a:cubicBezTo>
                  <a:pt x="770658" y="4375217"/>
                  <a:pt x="772952" y="4372924"/>
                  <a:pt x="775246" y="4370631"/>
                </a:cubicBezTo>
                <a:cubicBezTo>
                  <a:pt x="784419" y="4363751"/>
                  <a:pt x="798181" y="4354579"/>
                  <a:pt x="811942" y="4345407"/>
                </a:cubicBezTo>
                <a:cubicBezTo>
                  <a:pt x="805062" y="4347700"/>
                  <a:pt x="805062" y="4347700"/>
                  <a:pt x="800474" y="4349993"/>
                </a:cubicBezTo>
                <a:cubicBezTo>
                  <a:pt x="809649" y="4345407"/>
                  <a:pt x="818823" y="4338528"/>
                  <a:pt x="827998" y="4333941"/>
                </a:cubicBezTo>
                <a:cubicBezTo>
                  <a:pt x="825704" y="4333941"/>
                  <a:pt x="823411" y="4333941"/>
                  <a:pt x="823411" y="4336235"/>
                </a:cubicBezTo>
                <a:cubicBezTo>
                  <a:pt x="823411" y="4336235"/>
                  <a:pt x="823411" y="4333941"/>
                  <a:pt x="823411" y="4333941"/>
                </a:cubicBezTo>
                <a:cubicBezTo>
                  <a:pt x="823411" y="4333941"/>
                  <a:pt x="823411" y="4336235"/>
                  <a:pt x="821117" y="4336235"/>
                </a:cubicBezTo>
                <a:cubicBezTo>
                  <a:pt x="821117" y="4336235"/>
                  <a:pt x="818823" y="4336235"/>
                  <a:pt x="818823" y="4336235"/>
                </a:cubicBezTo>
                <a:cubicBezTo>
                  <a:pt x="816530" y="4336235"/>
                  <a:pt x="816530" y="4336235"/>
                  <a:pt x="816530" y="4336235"/>
                </a:cubicBezTo>
                <a:cubicBezTo>
                  <a:pt x="814236" y="4336235"/>
                  <a:pt x="811942" y="4338528"/>
                  <a:pt x="811942" y="4338528"/>
                </a:cubicBezTo>
                <a:cubicBezTo>
                  <a:pt x="811942" y="4338528"/>
                  <a:pt x="811942" y="4336235"/>
                  <a:pt x="814236" y="4336235"/>
                </a:cubicBezTo>
                <a:cubicBezTo>
                  <a:pt x="811942" y="4336235"/>
                  <a:pt x="811942" y="4336235"/>
                  <a:pt x="811942" y="4336235"/>
                </a:cubicBezTo>
                <a:cubicBezTo>
                  <a:pt x="811942" y="4336235"/>
                  <a:pt x="809649" y="4338528"/>
                  <a:pt x="809649" y="4338528"/>
                </a:cubicBezTo>
                <a:cubicBezTo>
                  <a:pt x="807355" y="4338528"/>
                  <a:pt x="807355" y="4340821"/>
                  <a:pt x="807355" y="4340821"/>
                </a:cubicBezTo>
                <a:cubicBezTo>
                  <a:pt x="809649" y="4340821"/>
                  <a:pt x="811942" y="4340821"/>
                  <a:pt x="814236" y="4338528"/>
                </a:cubicBezTo>
                <a:cubicBezTo>
                  <a:pt x="809649" y="4340821"/>
                  <a:pt x="807355" y="4343114"/>
                  <a:pt x="805062" y="4343114"/>
                </a:cubicBezTo>
                <a:cubicBezTo>
                  <a:pt x="802768" y="4345407"/>
                  <a:pt x="800474" y="4347700"/>
                  <a:pt x="795887" y="4349993"/>
                </a:cubicBezTo>
                <a:cubicBezTo>
                  <a:pt x="798181" y="4347700"/>
                  <a:pt x="795887" y="4349993"/>
                  <a:pt x="793592" y="4349993"/>
                </a:cubicBezTo>
                <a:cubicBezTo>
                  <a:pt x="793592" y="4349993"/>
                  <a:pt x="793592" y="4349993"/>
                  <a:pt x="791300" y="4349993"/>
                </a:cubicBezTo>
                <a:cubicBezTo>
                  <a:pt x="795887" y="4347700"/>
                  <a:pt x="800474" y="4345407"/>
                  <a:pt x="800474" y="4343114"/>
                </a:cubicBezTo>
                <a:cubicBezTo>
                  <a:pt x="798181" y="4345407"/>
                  <a:pt x="795887" y="4345407"/>
                  <a:pt x="793592" y="4347700"/>
                </a:cubicBezTo>
                <a:cubicBezTo>
                  <a:pt x="793592" y="4347700"/>
                  <a:pt x="793592" y="4347700"/>
                  <a:pt x="791300" y="4347700"/>
                </a:cubicBezTo>
                <a:cubicBezTo>
                  <a:pt x="795887" y="4343114"/>
                  <a:pt x="802768" y="4340821"/>
                  <a:pt x="809649" y="4336235"/>
                </a:cubicBezTo>
                <a:cubicBezTo>
                  <a:pt x="809649" y="4333941"/>
                  <a:pt x="811942" y="4333941"/>
                  <a:pt x="811942" y="4333941"/>
                </a:cubicBezTo>
                <a:cubicBezTo>
                  <a:pt x="811942" y="4333941"/>
                  <a:pt x="814236" y="4333941"/>
                  <a:pt x="814236" y="4333941"/>
                </a:cubicBezTo>
                <a:cubicBezTo>
                  <a:pt x="814236" y="4331648"/>
                  <a:pt x="814236" y="4331648"/>
                  <a:pt x="814236" y="4331648"/>
                </a:cubicBezTo>
                <a:cubicBezTo>
                  <a:pt x="823411" y="4327062"/>
                  <a:pt x="823411" y="4324768"/>
                  <a:pt x="827998" y="4324768"/>
                </a:cubicBezTo>
                <a:cubicBezTo>
                  <a:pt x="830291" y="4322475"/>
                  <a:pt x="832585" y="4322475"/>
                  <a:pt x="834879" y="4320182"/>
                </a:cubicBezTo>
                <a:cubicBezTo>
                  <a:pt x="837172" y="4320182"/>
                  <a:pt x="837172" y="4320182"/>
                  <a:pt x="837172" y="4317889"/>
                </a:cubicBezTo>
                <a:cubicBezTo>
                  <a:pt x="839465" y="4315596"/>
                  <a:pt x="844052" y="4313303"/>
                  <a:pt x="846346" y="4313303"/>
                </a:cubicBezTo>
                <a:cubicBezTo>
                  <a:pt x="848639" y="4313303"/>
                  <a:pt x="850933" y="4311010"/>
                  <a:pt x="853226" y="4311010"/>
                </a:cubicBezTo>
                <a:cubicBezTo>
                  <a:pt x="853226" y="4308717"/>
                  <a:pt x="855520" y="4308717"/>
                  <a:pt x="855520" y="4306424"/>
                </a:cubicBezTo>
                <a:cubicBezTo>
                  <a:pt x="853226" y="4308717"/>
                  <a:pt x="850933" y="4306424"/>
                  <a:pt x="848639" y="4304131"/>
                </a:cubicBezTo>
                <a:cubicBezTo>
                  <a:pt x="848639" y="4304131"/>
                  <a:pt x="848639" y="4301838"/>
                  <a:pt x="848639" y="4301838"/>
                </a:cubicBezTo>
                <a:cubicBezTo>
                  <a:pt x="846346" y="4304131"/>
                  <a:pt x="844052" y="4306424"/>
                  <a:pt x="841759" y="4308717"/>
                </a:cubicBezTo>
                <a:cubicBezTo>
                  <a:pt x="841759" y="4306424"/>
                  <a:pt x="844052" y="4306424"/>
                  <a:pt x="839465" y="4306424"/>
                </a:cubicBezTo>
                <a:cubicBezTo>
                  <a:pt x="839465" y="4306424"/>
                  <a:pt x="839465" y="4308717"/>
                  <a:pt x="839465" y="4308717"/>
                </a:cubicBezTo>
                <a:lnTo>
                  <a:pt x="833673" y="4311790"/>
                </a:lnTo>
                <a:lnTo>
                  <a:pt x="835441" y="4308254"/>
                </a:lnTo>
                <a:lnTo>
                  <a:pt x="837319" y="4307701"/>
                </a:lnTo>
                <a:cubicBezTo>
                  <a:pt x="841853" y="4303023"/>
                  <a:pt x="846387" y="4300684"/>
                  <a:pt x="850921" y="4298345"/>
                </a:cubicBezTo>
                <a:cubicBezTo>
                  <a:pt x="841853" y="4303023"/>
                  <a:pt x="830519" y="4307701"/>
                  <a:pt x="821451" y="4312378"/>
                </a:cubicBezTo>
                <a:lnTo>
                  <a:pt x="835379" y="4308273"/>
                </a:lnTo>
                <a:lnTo>
                  <a:pt x="833145" y="4310506"/>
                </a:lnTo>
                <a:cubicBezTo>
                  <a:pt x="831976" y="4311676"/>
                  <a:pt x="831390" y="4311676"/>
                  <a:pt x="831390" y="4311676"/>
                </a:cubicBezTo>
                <a:lnTo>
                  <a:pt x="832497" y="4312414"/>
                </a:lnTo>
                <a:lnTo>
                  <a:pt x="825417" y="4316170"/>
                </a:lnTo>
                <a:lnTo>
                  <a:pt x="823776" y="4316587"/>
                </a:lnTo>
                <a:lnTo>
                  <a:pt x="809649" y="4320182"/>
                </a:lnTo>
                <a:cubicBezTo>
                  <a:pt x="811942" y="4320182"/>
                  <a:pt x="811942" y="4320182"/>
                  <a:pt x="814236" y="4320182"/>
                </a:cubicBezTo>
                <a:cubicBezTo>
                  <a:pt x="809649" y="4322475"/>
                  <a:pt x="811942" y="4322475"/>
                  <a:pt x="807355" y="4322475"/>
                </a:cubicBezTo>
                <a:cubicBezTo>
                  <a:pt x="807355" y="4324768"/>
                  <a:pt x="809649" y="4324768"/>
                  <a:pt x="802768" y="4329355"/>
                </a:cubicBezTo>
                <a:cubicBezTo>
                  <a:pt x="798181" y="4329355"/>
                  <a:pt x="795887" y="4331648"/>
                  <a:pt x="791300" y="4331648"/>
                </a:cubicBezTo>
                <a:cubicBezTo>
                  <a:pt x="793592" y="4329355"/>
                  <a:pt x="798181" y="4329355"/>
                  <a:pt x="800474" y="4327062"/>
                </a:cubicBezTo>
                <a:cubicBezTo>
                  <a:pt x="800474" y="4327062"/>
                  <a:pt x="800474" y="4327062"/>
                  <a:pt x="800474" y="4324768"/>
                </a:cubicBezTo>
                <a:cubicBezTo>
                  <a:pt x="802768" y="4324768"/>
                  <a:pt x="802768" y="4324768"/>
                  <a:pt x="805062" y="4324768"/>
                </a:cubicBezTo>
                <a:cubicBezTo>
                  <a:pt x="798181" y="4324768"/>
                  <a:pt x="802768" y="4324768"/>
                  <a:pt x="800474" y="4322475"/>
                </a:cubicBezTo>
                <a:cubicBezTo>
                  <a:pt x="798181" y="4324768"/>
                  <a:pt x="795887" y="4324768"/>
                  <a:pt x="795887" y="4324768"/>
                </a:cubicBezTo>
                <a:cubicBezTo>
                  <a:pt x="795887" y="4324768"/>
                  <a:pt x="798181" y="4324768"/>
                  <a:pt x="800474" y="4324768"/>
                </a:cubicBezTo>
                <a:cubicBezTo>
                  <a:pt x="793592" y="4327062"/>
                  <a:pt x="789006" y="4329355"/>
                  <a:pt x="784419" y="4331648"/>
                </a:cubicBezTo>
                <a:cubicBezTo>
                  <a:pt x="789006" y="4327062"/>
                  <a:pt x="789006" y="4329355"/>
                  <a:pt x="791300" y="4327062"/>
                </a:cubicBezTo>
                <a:cubicBezTo>
                  <a:pt x="795887" y="4324768"/>
                  <a:pt x="800474" y="4320182"/>
                  <a:pt x="805062" y="4317889"/>
                </a:cubicBezTo>
                <a:cubicBezTo>
                  <a:pt x="800474" y="4315596"/>
                  <a:pt x="802768" y="4317889"/>
                  <a:pt x="802768" y="4315596"/>
                </a:cubicBezTo>
                <a:cubicBezTo>
                  <a:pt x="795887" y="4315596"/>
                  <a:pt x="795887" y="4308717"/>
                  <a:pt x="802768" y="4301838"/>
                </a:cubicBezTo>
                <a:cubicBezTo>
                  <a:pt x="795887" y="4304131"/>
                  <a:pt x="791300" y="4311010"/>
                  <a:pt x="786713" y="4308717"/>
                </a:cubicBezTo>
                <a:cubicBezTo>
                  <a:pt x="786713" y="4308717"/>
                  <a:pt x="784419" y="4308717"/>
                  <a:pt x="784419" y="4308717"/>
                </a:cubicBezTo>
                <a:cubicBezTo>
                  <a:pt x="786713" y="4308717"/>
                  <a:pt x="791300" y="4308717"/>
                  <a:pt x="793592" y="4306424"/>
                </a:cubicBezTo>
                <a:cubicBezTo>
                  <a:pt x="791300" y="4306424"/>
                  <a:pt x="789006" y="4306424"/>
                  <a:pt x="786713" y="4306424"/>
                </a:cubicBezTo>
                <a:cubicBezTo>
                  <a:pt x="791300" y="4304131"/>
                  <a:pt x="789006" y="4306424"/>
                  <a:pt x="789006" y="4301838"/>
                </a:cubicBezTo>
                <a:lnTo>
                  <a:pt x="791300" y="4301647"/>
                </a:lnTo>
                <a:lnTo>
                  <a:pt x="791300" y="4301838"/>
                </a:lnTo>
                <a:lnTo>
                  <a:pt x="791507" y="4301630"/>
                </a:lnTo>
                <a:lnTo>
                  <a:pt x="792447" y="4301551"/>
                </a:lnTo>
                <a:cubicBezTo>
                  <a:pt x="792447" y="4301838"/>
                  <a:pt x="792447" y="4301838"/>
                  <a:pt x="795887" y="4299545"/>
                </a:cubicBezTo>
                <a:cubicBezTo>
                  <a:pt x="798181" y="4299545"/>
                  <a:pt x="795887" y="4299545"/>
                  <a:pt x="798181" y="4301838"/>
                </a:cubicBezTo>
                <a:cubicBezTo>
                  <a:pt x="802768" y="4297251"/>
                  <a:pt x="802768" y="4297251"/>
                  <a:pt x="800474" y="4294958"/>
                </a:cubicBezTo>
                <a:cubicBezTo>
                  <a:pt x="798181" y="4294958"/>
                  <a:pt x="795887" y="4294958"/>
                  <a:pt x="793592" y="4297251"/>
                </a:cubicBezTo>
                <a:cubicBezTo>
                  <a:pt x="793592" y="4299545"/>
                  <a:pt x="795887" y="4294958"/>
                  <a:pt x="793592" y="4299545"/>
                </a:cubicBezTo>
                <a:lnTo>
                  <a:pt x="791507" y="4301630"/>
                </a:lnTo>
                <a:lnTo>
                  <a:pt x="791300" y="4301647"/>
                </a:lnTo>
                <a:lnTo>
                  <a:pt x="791300" y="4299545"/>
                </a:lnTo>
                <a:cubicBezTo>
                  <a:pt x="791300" y="4299545"/>
                  <a:pt x="789006" y="4297251"/>
                  <a:pt x="789006" y="4297251"/>
                </a:cubicBezTo>
                <a:lnTo>
                  <a:pt x="791300" y="4294958"/>
                </a:lnTo>
                <a:lnTo>
                  <a:pt x="798181" y="4292665"/>
                </a:lnTo>
                <a:cubicBezTo>
                  <a:pt x="795887" y="4292665"/>
                  <a:pt x="795887" y="4292665"/>
                  <a:pt x="793592" y="4294958"/>
                </a:cubicBezTo>
                <a:cubicBezTo>
                  <a:pt x="800474" y="4292665"/>
                  <a:pt x="798181" y="4292665"/>
                  <a:pt x="800474" y="4290372"/>
                </a:cubicBezTo>
                <a:cubicBezTo>
                  <a:pt x="800474" y="4290372"/>
                  <a:pt x="800474" y="4288079"/>
                  <a:pt x="802768" y="4288079"/>
                </a:cubicBezTo>
                <a:cubicBezTo>
                  <a:pt x="802768" y="4288079"/>
                  <a:pt x="805062" y="4290372"/>
                  <a:pt x="805062" y="4290372"/>
                </a:cubicBezTo>
                <a:lnTo>
                  <a:pt x="807355" y="4288079"/>
                </a:lnTo>
                <a:cubicBezTo>
                  <a:pt x="811942" y="4285786"/>
                  <a:pt x="816530" y="4281200"/>
                  <a:pt x="821117" y="4278907"/>
                </a:cubicBezTo>
                <a:cubicBezTo>
                  <a:pt x="811942" y="4283493"/>
                  <a:pt x="802768" y="4285786"/>
                  <a:pt x="795887" y="4290372"/>
                </a:cubicBezTo>
                <a:cubicBezTo>
                  <a:pt x="807355" y="4281200"/>
                  <a:pt x="821117" y="4272028"/>
                  <a:pt x="834879" y="4262855"/>
                </a:cubicBezTo>
                <a:cubicBezTo>
                  <a:pt x="832585" y="4262855"/>
                  <a:pt x="830291" y="4262855"/>
                  <a:pt x="827998" y="4262855"/>
                </a:cubicBezTo>
                <a:cubicBezTo>
                  <a:pt x="830291" y="4260562"/>
                  <a:pt x="832585" y="4260562"/>
                  <a:pt x="834879" y="4258269"/>
                </a:cubicBezTo>
                <a:cubicBezTo>
                  <a:pt x="834879" y="4258269"/>
                  <a:pt x="834879" y="4260562"/>
                  <a:pt x="834879" y="4260562"/>
                </a:cubicBezTo>
                <a:cubicBezTo>
                  <a:pt x="834879" y="4260562"/>
                  <a:pt x="839465" y="4255976"/>
                  <a:pt x="846346" y="4251390"/>
                </a:cubicBezTo>
                <a:cubicBezTo>
                  <a:pt x="850933" y="4249097"/>
                  <a:pt x="855520" y="4244511"/>
                  <a:pt x="862401" y="4242217"/>
                </a:cubicBezTo>
                <a:cubicBezTo>
                  <a:pt x="860107" y="4242217"/>
                  <a:pt x="857813" y="4242217"/>
                  <a:pt x="857813" y="4242217"/>
                </a:cubicBezTo>
                <a:cubicBezTo>
                  <a:pt x="866988" y="4237631"/>
                  <a:pt x="876162" y="4233045"/>
                  <a:pt x="885337" y="4228459"/>
                </a:cubicBezTo>
                <a:lnTo>
                  <a:pt x="887301" y="4222566"/>
                </a:lnTo>
                <a:lnTo>
                  <a:pt x="887630" y="4221579"/>
                </a:lnTo>
                <a:cubicBezTo>
                  <a:pt x="883043" y="4223872"/>
                  <a:pt x="880749" y="4226165"/>
                  <a:pt x="876162" y="4228459"/>
                </a:cubicBezTo>
                <a:cubicBezTo>
                  <a:pt x="878456" y="4228459"/>
                  <a:pt x="878456" y="4226165"/>
                  <a:pt x="880749" y="4223872"/>
                </a:cubicBezTo>
                <a:cubicBezTo>
                  <a:pt x="873869" y="4228459"/>
                  <a:pt x="873869" y="4228459"/>
                  <a:pt x="866988" y="4228459"/>
                </a:cubicBezTo>
                <a:cubicBezTo>
                  <a:pt x="866988" y="4230752"/>
                  <a:pt x="866988" y="4230752"/>
                  <a:pt x="866988" y="4230752"/>
                </a:cubicBezTo>
                <a:cubicBezTo>
                  <a:pt x="869281" y="4230752"/>
                  <a:pt x="873869" y="4230752"/>
                  <a:pt x="876162" y="4228459"/>
                </a:cubicBezTo>
                <a:cubicBezTo>
                  <a:pt x="869281" y="4233045"/>
                  <a:pt x="862401" y="4235338"/>
                  <a:pt x="855520" y="4237631"/>
                </a:cubicBezTo>
                <a:cubicBezTo>
                  <a:pt x="857813" y="4235338"/>
                  <a:pt x="860107" y="4233045"/>
                  <a:pt x="862401" y="4230752"/>
                </a:cubicBezTo>
                <a:cubicBezTo>
                  <a:pt x="871575" y="4221579"/>
                  <a:pt x="885337" y="4214700"/>
                  <a:pt x="899098" y="4205528"/>
                </a:cubicBezTo>
                <a:lnTo>
                  <a:pt x="894547" y="4205923"/>
                </a:lnTo>
                <a:lnTo>
                  <a:pt x="963320" y="4164252"/>
                </a:lnTo>
                <a:cubicBezTo>
                  <a:pt x="951852" y="4164252"/>
                  <a:pt x="892217" y="4200942"/>
                  <a:pt x="880749" y="4207821"/>
                </a:cubicBezTo>
                <a:cubicBezTo>
                  <a:pt x="880749" y="4207821"/>
                  <a:pt x="880749" y="4207821"/>
                  <a:pt x="878456" y="4207821"/>
                </a:cubicBezTo>
                <a:cubicBezTo>
                  <a:pt x="894511" y="4194063"/>
                  <a:pt x="928917" y="4178011"/>
                  <a:pt x="949559" y="4161959"/>
                </a:cubicBezTo>
                <a:cubicBezTo>
                  <a:pt x="1022955" y="4120683"/>
                  <a:pt x="1094058" y="4077114"/>
                  <a:pt x="1165159" y="4035839"/>
                </a:cubicBezTo>
                <a:cubicBezTo>
                  <a:pt x="1167452" y="4033546"/>
                  <a:pt x="1169746" y="4033546"/>
                  <a:pt x="1169746" y="4033546"/>
                </a:cubicBezTo>
                <a:cubicBezTo>
                  <a:pt x="1170893" y="4024373"/>
                  <a:pt x="1172040" y="4018068"/>
                  <a:pt x="1172327" y="4012334"/>
                </a:cubicBezTo>
                <a:lnTo>
                  <a:pt x="1170364" y="3998820"/>
                </a:lnTo>
                <a:lnTo>
                  <a:pt x="1172079" y="4004601"/>
                </a:lnTo>
                <a:cubicBezTo>
                  <a:pt x="1174372" y="4010641"/>
                  <a:pt x="1177238" y="4017543"/>
                  <a:pt x="1179529" y="4023295"/>
                </a:cubicBezTo>
                <a:cubicBezTo>
                  <a:pt x="1273517" y="3965776"/>
                  <a:pt x="1406474" y="3892150"/>
                  <a:pt x="1470662" y="3862240"/>
                </a:cubicBezTo>
                <a:cubicBezTo>
                  <a:pt x="1491292" y="3850736"/>
                  <a:pt x="1514215" y="3839232"/>
                  <a:pt x="1532555" y="3827729"/>
                </a:cubicBezTo>
                <a:cubicBezTo>
                  <a:pt x="1532555" y="3830029"/>
                  <a:pt x="1530264" y="3830029"/>
                  <a:pt x="1527971" y="3830029"/>
                </a:cubicBezTo>
                <a:cubicBezTo>
                  <a:pt x="1530264" y="3830029"/>
                  <a:pt x="1534847" y="3827729"/>
                  <a:pt x="1537139" y="3825428"/>
                </a:cubicBezTo>
                <a:cubicBezTo>
                  <a:pt x="1518801" y="3830029"/>
                  <a:pt x="1500462" y="3839232"/>
                  <a:pt x="1489001" y="3848435"/>
                </a:cubicBezTo>
                <a:cubicBezTo>
                  <a:pt x="1468369" y="3848435"/>
                  <a:pt x="1328534" y="3919760"/>
                  <a:pt x="1314780" y="3924362"/>
                </a:cubicBezTo>
                <a:cubicBezTo>
                  <a:pt x="1317073" y="3922061"/>
                  <a:pt x="1321658" y="3922061"/>
                  <a:pt x="1323950" y="3919760"/>
                </a:cubicBezTo>
                <a:cubicBezTo>
                  <a:pt x="1305611" y="3919760"/>
                  <a:pt x="1280395" y="3945069"/>
                  <a:pt x="1252886" y="3949670"/>
                </a:cubicBezTo>
                <a:cubicBezTo>
                  <a:pt x="1257471" y="3947369"/>
                  <a:pt x="1259764" y="3945069"/>
                  <a:pt x="1264349" y="3942768"/>
                </a:cubicBezTo>
                <a:cubicBezTo>
                  <a:pt x="1248302" y="3947369"/>
                  <a:pt x="1236839" y="3956573"/>
                  <a:pt x="1223085" y="3956573"/>
                </a:cubicBezTo>
                <a:cubicBezTo>
                  <a:pt x="1227669" y="3954272"/>
                  <a:pt x="1232255" y="3954272"/>
                  <a:pt x="1234548" y="3951971"/>
                </a:cubicBezTo>
                <a:cubicBezTo>
                  <a:pt x="1234548" y="3951971"/>
                  <a:pt x="1236839" y="3949670"/>
                  <a:pt x="1236839" y="3949670"/>
                </a:cubicBezTo>
                <a:cubicBezTo>
                  <a:pt x="1236839" y="3949670"/>
                  <a:pt x="1236839" y="3947369"/>
                  <a:pt x="1236839" y="3947369"/>
                </a:cubicBezTo>
                <a:cubicBezTo>
                  <a:pt x="1232255" y="3949670"/>
                  <a:pt x="1227669" y="3951971"/>
                  <a:pt x="1223085" y="3954272"/>
                </a:cubicBezTo>
                <a:cubicBezTo>
                  <a:pt x="1216208" y="3961174"/>
                  <a:pt x="1190992" y="3974979"/>
                  <a:pt x="1174945" y="3984182"/>
                </a:cubicBezTo>
                <a:cubicBezTo>
                  <a:pt x="1177238" y="3984182"/>
                  <a:pt x="1177238" y="3984182"/>
                  <a:pt x="1177238" y="3984182"/>
                </a:cubicBezTo>
                <a:cubicBezTo>
                  <a:pt x="1177238" y="3984182"/>
                  <a:pt x="1174945" y="3986482"/>
                  <a:pt x="1174945" y="3986482"/>
                </a:cubicBezTo>
                <a:cubicBezTo>
                  <a:pt x="1174945" y="3986482"/>
                  <a:pt x="1174945" y="3986482"/>
                  <a:pt x="1172653" y="3986482"/>
                </a:cubicBezTo>
                <a:cubicBezTo>
                  <a:pt x="1170360" y="3988783"/>
                  <a:pt x="1168069" y="3988783"/>
                  <a:pt x="1168069" y="3991084"/>
                </a:cubicBezTo>
                <a:lnTo>
                  <a:pt x="1169158" y="3994759"/>
                </a:lnTo>
                <a:lnTo>
                  <a:pt x="1162865" y="3996857"/>
                </a:lnTo>
                <a:cubicBezTo>
                  <a:pt x="1165159" y="3996857"/>
                  <a:pt x="1165159" y="3994564"/>
                  <a:pt x="1167452" y="3992270"/>
                </a:cubicBezTo>
                <a:cubicBezTo>
                  <a:pt x="1167452" y="3992270"/>
                  <a:pt x="1167452" y="3992270"/>
                  <a:pt x="1165159" y="3992270"/>
                </a:cubicBezTo>
                <a:cubicBezTo>
                  <a:pt x="1165159" y="3992270"/>
                  <a:pt x="1165159" y="3992270"/>
                  <a:pt x="1165159" y="3989977"/>
                </a:cubicBezTo>
                <a:cubicBezTo>
                  <a:pt x="1165159" y="3992270"/>
                  <a:pt x="1158279" y="3996857"/>
                  <a:pt x="1151397" y="4001443"/>
                </a:cubicBezTo>
                <a:cubicBezTo>
                  <a:pt x="1153690" y="3999150"/>
                  <a:pt x="1158279" y="3999150"/>
                  <a:pt x="1160572" y="3999150"/>
                </a:cubicBezTo>
                <a:cubicBezTo>
                  <a:pt x="1160572" y="3999150"/>
                  <a:pt x="1160572" y="3999150"/>
                  <a:pt x="1160572" y="4001443"/>
                </a:cubicBezTo>
                <a:cubicBezTo>
                  <a:pt x="1158279" y="4001443"/>
                  <a:pt x="1155984" y="4001443"/>
                  <a:pt x="1153690" y="4003736"/>
                </a:cubicBezTo>
                <a:cubicBezTo>
                  <a:pt x="1151397" y="4003736"/>
                  <a:pt x="1149104" y="4003736"/>
                  <a:pt x="1146809" y="4003736"/>
                </a:cubicBezTo>
                <a:cubicBezTo>
                  <a:pt x="1142223" y="4006029"/>
                  <a:pt x="1139928" y="4008322"/>
                  <a:pt x="1137634" y="4008322"/>
                </a:cubicBezTo>
                <a:cubicBezTo>
                  <a:pt x="1137634" y="4008322"/>
                  <a:pt x="1135341" y="4010615"/>
                  <a:pt x="1135341" y="4010615"/>
                </a:cubicBezTo>
                <a:cubicBezTo>
                  <a:pt x="1137634" y="4010615"/>
                  <a:pt x="1142223" y="4010615"/>
                  <a:pt x="1144516" y="4010615"/>
                </a:cubicBezTo>
                <a:cubicBezTo>
                  <a:pt x="1139928" y="4012908"/>
                  <a:pt x="1135341" y="4012908"/>
                  <a:pt x="1128460" y="4015201"/>
                </a:cubicBezTo>
                <a:lnTo>
                  <a:pt x="1130755" y="4015201"/>
                </a:lnTo>
                <a:cubicBezTo>
                  <a:pt x="1126168" y="4022081"/>
                  <a:pt x="1114700" y="4026667"/>
                  <a:pt x="1114700" y="4026667"/>
                </a:cubicBezTo>
                <a:cubicBezTo>
                  <a:pt x="1112407" y="4026667"/>
                  <a:pt x="1112407" y="4028960"/>
                  <a:pt x="1110112" y="4031253"/>
                </a:cubicBezTo>
                <a:lnTo>
                  <a:pt x="1107054" y="4031865"/>
                </a:lnTo>
                <a:lnTo>
                  <a:pt x="1107818" y="4031253"/>
                </a:lnTo>
                <a:cubicBezTo>
                  <a:pt x="1105525" y="4033546"/>
                  <a:pt x="1100937" y="4033546"/>
                  <a:pt x="1098642" y="4033546"/>
                </a:cubicBezTo>
                <a:lnTo>
                  <a:pt x="1107054" y="4031865"/>
                </a:lnTo>
                <a:lnTo>
                  <a:pt x="1096351" y="4040425"/>
                </a:lnTo>
                <a:cubicBezTo>
                  <a:pt x="1091762" y="4040425"/>
                  <a:pt x="1094058" y="4040425"/>
                  <a:pt x="1089468" y="4040425"/>
                </a:cubicBezTo>
                <a:cubicBezTo>
                  <a:pt x="1089468" y="4042718"/>
                  <a:pt x="1089468" y="4042718"/>
                  <a:pt x="1087178" y="4042718"/>
                </a:cubicBezTo>
                <a:cubicBezTo>
                  <a:pt x="1089468" y="4042718"/>
                  <a:pt x="1091762" y="4042718"/>
                  <a:pt x="1089468" y="4045011"/>
                </a:cubicBezTo>
                <a:cubicBezTo>
                  <a:pt x="1087178" y="4045011"/>
                  <a:pt x="1082588" y="4047304"/>
                  <a:pt x="1080294" y="4047304"/>
                </a:cubicBezTo>
                <a:cubicBezTo>
                  <a:pt x="1082588" y="4047304"/>
                  <a:pt x="1082588" y="4047304"/>
                  <a:pt x="1082588" y="4049597"/>
                </a:cubicBezTo>
                <a:cubicBezTo>
                  <a:pt x="1087178" y="4047304"/>
                  <a:pt x="1084881" y="4047304"/>
                  <a:pt x="1087178" y="4047304"/>
                </a:cubicBezTo>
                <a:cubicBezTo>
                  <a:pt x="1078001" y="4051891"/>
                  <a:pt x="1071120" y="4056477"/>
                  <a:pt x="1061945" y="4061063"/>
                </a:cubicBezTo>
                <a:cubicBezTo>
                  <a:pt x="1061945" y="4061063"/>
                  <a:pt x="1064239" y="4061063"/>
                  <a:pt x="1064239" y="4061063"/>
                </a:cubicBezTo>
                <a:cubicBezTo>
                  <a:pt x="1068826" y="4058770"/>
                  <a:pt x="1075706" y="4056477"/>
                  <a:pt x="1080294" y="4056477"/>
                </a:cubicBezTo>
                <a:cubicBezTo>
                  <a:pt x="1080294" y="4056477"/>
                  <a:pt x="1080294" y="4058770"/>
                  <a:pt x="1080294" y="4058770"/>
                </a:cubicBezTo>
                <a:cubicBezTo>
                  <a:pt x="1078001" y="4058770"/>
                  <a:pt x="1075706" y="4058770"/>
                  <a:pt x="1073413" y="4061063"/>
                </a:cubicBezTo>
                <a:cubicBezTo>
                  <a:pt x="1075706" y="4061063"/>
                  <a:pt x="1075706" y="4061063"/>
                  <a:pt x="1078001" y="4061063"/>
                </a:cubicBezTo>
                <a:cubicBezTo>
                  <a:pt x="1057359" y="4065649"/>
                  <a:pt x="1027541" y="4083994"/>
                  <a:pt x="1011487" y="4100046"/>
                </a:cubicBezTo>
                <a:cubicBezTo>
                  <a:pt x="1011487" y="4097753"/>
                  <a:pt x="1011487" y="4095460"/>
                  <a:pt x="1011487" y="4095460"/>
                </a:cubicBezTo>
                <a:cubicBezTo>
                  <a:pt x="1011487" y="4095460"/>
                  <a:pt x="1009192" y="4095460"/>
                  <a:pt x="1009192" y="4095460"/>
                </a:cubicBezTo>
                <a:cubicBezTo>
                  <a:pt x="1009192" y="4097753"/>
                  <a:pt x="1006899" y="4097753"/>
                  <a:pt x="1006899" y="4100046"/>
                </a:cubicBezTo>
                <a:cubicBezTo>
                  <a:pt x="1004605" y="4097753"/>
                  <a:pt x="1000018" y="4095460"/>
                  <a:pt x="997725" y="4097753"/>
                </a:cubicBezTo>
                <a:cubicBezTo>
                  <a:pt x="988550" y="4102339"/>
                  <a:pt x="986257" y="4102339"/>
                  <a:pt x="974789" y="4109218"/>
                </a:cubicBezTo>
                <a:cubicBezTo>
                  <a:pt x="967908" y="4106925"/>
                  <a:pt x="958733" y="4109218"/>
                  <a:pt x="951852" y="4106925"/>
                </a:cubicBezTo>
                <a:cubicBezTo>
                  <a:pt x="915152" y="4122977"/>
                  <a:pt x="894511" y="4139028"/>
                  <a:pt x="871575" y="4143614"/>
                </a:cubicBezTo>
                <a:cubicBezTo>
                  <a:pt x="871575" y="4141321"/>
                  <a:pt x="873869" y="4141321"/>
                  <a:pt x="876162" y="4141321"/>
                </a:cubicBezTo>
                <a:cubicBezTo>
                  <a:pt x="876162" y="4141321"/>
                  <a:pt x="876162" y="4139028"/>
                  <a:pt x="876162" y="4139028"/>
                </a:cubicBezTo>
                <a:cubicBezTo>
                  <a:pt x="876162" y="4139028"/>
                  <a:pt x="873869" y="4136735"/>
                  <a:pt x="873869" y="4136735"/>
                </a:cubicBezTo>
                <a:cubicBezTo>
                  <a:pt x="866988" y="4143614"/>
                  <a:pt x="866988" y="4139028"/>
                  <a:pt x="855520" y="4145907"/>
                </a:cubicBezTo>
                <a:cubicBezTo>
                  <a:pt x="855520" y="4148200"/>
                  <a:pt x="853226" y="4148200"/>
                  <a:pt x="850933" y="4150493"/>
                </a:cubicBezTo>
                <a:cubicBezTo>
                  <a:pt x="848639" y="4148200"/>
                  <a:pt x="850933" y="4150493"/>
                  <a:pt x="844052" y="4150493"/>
                </a:cubicBezTo>
                <a:cubicBezTo>
                  <a:pt x="846346" y="4150493"/>
                  <a:pt x="846346" y="4150493"/>
                  <a:pt x="848639" y="4150493"/>
                </a:cubicBezTo>
                <a:cubicBezTo>
                  <a:pt x="837172" y="4155079"/>
                  <a:pt x="844052" y="4152786"/>
                  <a:pt x="832585" y="4157373"/>
                </a:cubicBezTo>
                <a:cubicBezTo>
                  <a:pt x="834879" y="4152786"/>
                  <a:pt x="839465" y="4150493"/>
                  <a:pt x="850933" y="4145907"/>
                </a:cubicBezTo>
                <a:cubicBezTo>
                  <a:pt x="850933" y="4143614"/>
                  <a:pt x="848639" y="4143614"/>
                  <a:pt x="846346" y="4143614"/>
                </a:cubicBezTo>
                <a:cubicBezTo>
                  <a:pt x="839465" y="4145907"/>
                  <a:pt x="832585" y="4148200"/>
                  <a:pt x="825704" y="4148200"/>
                </a:cubicBezTo>
                <a:cubicBezTo>
                  <a:pt x="832585" y="4143614"/>
                  <a:pt x="837172" y="4139028"/>
                  <a:pt x="844052" y="4134442"/>
                </a:cubicBezTo>
                <a:cubicBezTo>
                  <a:pt x="839465" y="4134442"/>
                  <a:pt x="839465" y="4136735"/>
                  <a:pt x="839465" y="4134442"/>
                </a:cubicBezTo>
                <a:cubicBezTo>
                  <a:pt x="846346" y="4132149"/>
                  <a:pt x="850933" y="4129856"/>
                  <a:pt x="857813" y="4127563"/>
                </a:cubicBezTo>
                <a:cubicBezTo>
                  <a:pt x="857813" y="4125270"/>
                  <a:pt x="860107" y="4122977"/>
                  <a:pt x="862401" y="4120683"/>
                </a:cubicBezTo>
                <a:cubicBezTo>
                  <a:pt x="855520" y="4122977"/>
                  <a:pt x="850933" y="4125270"/>
                  <a:pt x="846346" y="4127563"/>
                </a:cubicBezTo>
                <a:cubicBezTo>
                  <a:pt x="844052" y="4127563"/>
                  <a:pt x="844052" y="4129856"/>
                  <a:pt x="841759" y="4129856"/>
                </a:cubicBezTo>
                <a:cubicBezTo>
                  <a:pt x="844052" y="4127563"/>
                  <a:pt x="844052" y="4127563"/>
                  <a:pt x="841759" y="4127563"/>
                </a:cubicBezTo>
                <a:cubicBezTo>
                  <a:pt x="844052" y="4125270"/>
                  <a:pt x="846346" y="4125270"/>
                  <a:pt x="846346" y="4125270"/>
                </a:cubicBezTo>
                <a:cubicBezTo>
                  <a:pt x="846346" y="4122977"/>
                  <a:pt x="848639" y="4122977"/>
                  <a:pt x="848639" y="4122977"/>
                </a:cubicBezTo>
                <a:cubicBezTo>
                  <a:pt x="855520" y="4120683"/>
                  <a:pt x="862401" y="4116097"/>
                  <a:pt x="869281" y="4111511"/>
                </a:cubicBezTo>
                <a:cubicBezTo>
                  <a:pt x="860107" y="4116097"/>
                  <a:pt x="850933" y="4120683"/>
                  <a:pt x="841759" y="4125270"/>
                </a:cubicBezTo>
                <a:cubicBezTo>
                  <a:pt x="839465" y="4122977"/>
                  <a:pt x="844052" y="4122977"/>
                  <a:pt x="837172" y="4120683"/>
                </a:cubicBezTo>
                <a:cubicBezTo>
                  <a:pt x="846346" y="4116097"/>
                  <a:pt x="853226" y="4113804"/>
                  <a:pt x="860107" y="4109218"/>
                </a:cubicBezTo>
                <a:cubicBezTo>
                  <a:pt x="860107" y="4109218"/>
                  <a:pt x="857813" y="4106925"/>
                  <a:pt x="857813" y="4106925"/>
                </a:cubicBezTo>
                <a:cubicBezTo>
                  <a:pt x="855520" y="4109218"/>
                  <a:pt x="850933" y="4111511"/>
                  <a:pt x="846346" y="4113804"/>
                </a:cubicBezTo>
                <a:cubicBezTo>
                  <a:pt x="841759" y="4116097"/>
                  <a:pt x="837172" y="4118390"/>
                  <a:pt x="832585" y="4120683"/>
                </a:cubicBezTo>
                <a:cubicBezTo>
                  <a:pt x="832585" y="4120683"/>
                  <a:pt x="832585" y="4122977"/>
                  <a:pt x="832585" y="4122977"/>
                </a:cubicBezTo>
                <a:cubicBezTo>
                  <a:pt x="832585" y="4122977"/>
                  <a:pt x="834879" y="4122977"/>
                  <a:pt x="834879" y="4122977"/>
                </a:cubicBezTo>
                <a:cubicBezTo>
                  <a:pt x="832585" y="4122977"/>
                  <a:pt x="827998" y="4125270"/>
                  <a:pt x="825704" y="4125270"/>
                </a:cubicBezTo>
                <a:lnTo>
                  <a:pt x="823411" y="4125270"/>
                </a:lnTo>
                <a:lnTo>
                  <a:pt x="821117" y="4125270"/>
                </a:lnTo>
                <a:cubicBezTo>
                  <a:pt x="818823" y="4127563"/>
                  <a:pt x="814236" y="4127563"/>
                  <a:pt x="811942" y="4127563"/>
                </a:cubicBezTo>
                <a:lnTo>
                  <a:pt x="814236" y="4129856"/>
                </a:lnTo>
                <a:lnTo>
                  <a:pt x="809649" y="4132149"/>
                </a:lnTo>
                <a:cubicBezTo>
                  <a:pt x="809649" y="4132149"/>
                  <a:pt x="809649" y="4134442"/>
                  <a:pt x="807355" y="4136735"/>
                </a:cubicBezTo>
                <a:cubicBezTo>
                  <a:pt x="809649" y="4134442"/>
                  <a:pt x="811942" y="4134442"/>
                  <a:pt x="811942" y="4134442"/>
                </a:cubicBezTo>
                <a:cubicBezTo>
                  <a:pt x="811942" y="4134442"/>
                  <a:pt x="811942" y="4136735"/>
                  <a:pt x="811942" y="4136735"/>
                </a:cubicBezTo>
                <a:cubicBezTo>
                  <a:pt x="793592" y="4141321"/>
                  <a:pt x="747722" y="4148200"/>
                  <a:pt x="720197" y="4164252"/>
                </a:cubicBezTo>
                <a:cubicBezTo>
                  <a:pt x="715610" y="4168839"/>
                  <a:pt x="717905" y="4171132"/>
                  <a:pt x="720197" y="4171132"/>
                </a:cubicBezTo>
                <a:cubicBezTo>
                  <a:pt x="711024" y="4173425"/>
                  <a:pt x="704142" y="4178011"/>
                  <a:pt x="685793" y="4182597"/>
                </a:cubicBezTo>
                <a:cubicBezTo>
                  <a:pt x="685793" y="4184890"/>
                  <a:pt x="685793" y="4184890"/>
                  <a:pt x="685793" y="4187183"/>
                </a:cubicBezTo>
                <a:cubicBezTo>
                  <a:pt x="683499" y="4187183"/>
                  <a:pt x="681206" y="4189476"/>
                  <a:pt x="678912" y="4189476"/>
                </a:cubicBezTo>
                <a:cubicBezTo>
                  <a:pt x="676619" y="4184890"/>
                  <a:pt x="676619" y="4184890"/>
                  <a:pt x="669739" y="4187183"/>
                </a:cubicBezTo>
                <a:cubicBezTo>
                  <a:pt x="667445" y="4184890"/>
                  <a:pt x="667445" y="4180304"/>
                  <a:pt x="665150" y="4178011"/>
                </a:cubicBezTo>
                <a:cubicBezTo>
                  <a:pt x="662858" y="4178011"/>
                  <a:pt x="660564" y="4178011"/>
                  <a:pt x="658271" y="4178011"/>
                </a:cubicBezTo>
                <a:cubicBezTo>
                  <a:pt x="660564" y="4175718"/>
                  <a:pt x="665150" y="4175718"/>
                  <a:pt x="667445" y="4173425"/>
                </a:cubicBezTo>
                <a:cubicBezTo>
                  <a:pt x="667445" y="4173425"/>
                  <a:pt x="667445" y="4173425"/>
                  <a:pt x="669739" y="4173425"/>
                </a:cubicBezTo>
                <a:cubicBezTo>
                  <a:pt x="662858" y="4164252"/>
                  <a:pt x="660564" y="4164252"/>
                  <a:pt x="644509" y="4164252"/>
                </a:cubicBezTo>
                <a:cubicBezTo>
                  <a:pt x="651390" y="4161959"/>
                  <a:pt x="662858" y="4159666"/>
                  <a:pt x="667445" y="4155079"/>
                </a:cubicBezTo>
                <a:cubicBezTo>
                  <a:pt x="672032" y="4150493"/>
                  <a:pt x="669739" y="4148200"/>
                  <a:pt x="662858" y="4148200"/>
                </a:cubicBezTo>
                <a:cubicBezTo>
                  <a:pt x="665150" y="4145907"/>
                  <a:pt x="667445" y="4143614"/>
                  <a:pt x="669739" y="4141321"/>
                </a:cubicBezTo>
                <a:cubicBezTo>
                  <a:pt x="667445" y="4141321"/>
                  <a:pt x="662858" y="4141321"/>
                  <a:pt x="658271" y="4139028"/>
                </a:cubicBezTo>
                <a:cubicBezTo>
                  <a:pt x="660564" y="4139028"/>
                  <a:pt x="662858" y="4136735"/>
                  <a:pt x="665150" y="4134442"/>
                </a:cubicBezTo>
                <a:cubicBezTo>
                  <a:pt x="658271" y="4134442"/>
                  <a:pt x="667445" y="4122977"/>
                  <a:pt x="674325" y="4120683"/>
                </a:cubicBezTo>
                <a:cubicBezTo>
                  <a:pt x="674325" y="4120683"/>
                  <a:pt x="674325" y="4118390"/>
                  <a:pt x="674325" y="4118390"/>
                </a:cubicBezTo>
                <a:cubicBezTo>
                  <a:pt x="669739" y="4118390"/>
                  <a:pt x="662858" y="4118390"/>
                  <a:pt x="658271" y="4118390"/>
                </a:cubicBezTo>
                <a:cubicBezTo>
                  <a:pt x="665150" y="4116097"/>
                  <a:pt x="667445" y="4116097"/>
                  <a:pt x="672032" y="4111511"/>
                </a:cubicBezTo>
                <a:cubicBezTo>
                  <a:pt x="665150" y="4113804"/>
                  <a:pt x="665150" y="4111511"/>
                  <a:pt x="665150" y="4109218"/>
                </a:cubicBezTo>
                <a:cubicBezTo>
                  <a:pt x="665150" y="4109218"/>
                  <a:pt x="665150" y="4106925"/>
                  <a:pt x="665150" y="4106925"/>
                </a:cubicBezTo>
                <a:cubicBezTo>
                  <a:pt x="665150" y="4106925"/>
                  <a:pt x="653682" y="4106925"/>
                  <a:pt x="637628" y="4111511"/>
                </a:cubicBezTo>
                <a:cubicBezTo>
                  <a:pt x="639920" y="4109218"/>
                  <a:pt x="642214" y="4104632"/>
                  <a:pt x="644509" y="4102339"/>
                </a:cubicBezTo>
                <a:cubicBezTo>
                  <a:pt x="639920" y="4102339"/>
                  <a:pt x="635333" y="4102339"/>
                  <a:pt x="630746" y="4104632"/>
                </a:cubicBezTo>
                <a:cubicBezTo>
                  <a:pt x="630746" y="4102339"/>
                  <a:pt x="628452" y="4102339"/>
                  <a:pt x="626160" y="4102339"/>
                </a:cubicBezTo>
                <a:cubicBezTo>
                  <a:pt x="628452" y="4100046"/>
                  <a:pt x="630746" y="4100046"/>
                  <a:pt x="633041" y="4097753"/>
                </a:cubicBezTo>
                <a:cubicBezTo>
                  <a:pt x="628452" y="4097753"/>
                  <a:pt x="628452" y="4095460"/>
                  <a:pt x="619279" y="4097753"/>
                </a:cubicBezTo>
                <a:cubicBezTo>
                  <a:pt x="621572" y="4093167"/>
                  <a:pt x="616985" y="4086288"/>
                  <a:pt x="612398" y="4088581"/>
                </a:cubicBezTo>
                <a:cubicBezTo>
                  <a:pt x="610105" y="4083994"/>
                  <a:pt x="607811" y="4086288"/>
                  <a:pt x="600930" y="4088581"/>
                </a:cubicBezTo>
                <a:cubicBezTo>
                  <a:pt x="600930" y="4086288"/>
                  <a:pt x="600930" y="4086288"/>
                  <a:pt x="600930" y="4086288"/>
                </a:cubicBezTo>
                <a:cubicBezTo>
                  <a:pt x="603224" y="4083994"/>
                  <a:pt x="598637" y="4086288"/>
                  <a:pt x="605517" y="4081701"/>
                </a:cubicBezTo>
                <a:cubicBezTo>
                  <a:pt x="598637" y="4081701"/>
                  <a:pt x="596343" y="4079408"/>
                  <a:pt x="594049" y="4074821"/>
                </a:cubicBezTo>
                <a:cubicBezTo>
                  <a:pt x="592902" y="4074821"/>
                  <a:pt x="590036" y="4075395"/>
                  <a:pt x="587455" y="4075968"/>
                </a:cubicBezTo>
                <a:lnTo>
                  <a:pt x="586496" y="4076193"/>
                </a:lnTo>
                <a:lnTo>
                  <a:pt x="588326" y="4075218"/>
                </a:lnTo>
                <a:cubicBezTo>
                  <a:pt x="588326" y="4075218"/>
                  <a:pt x="587800" y="4075218"/>
                  <a:pt x="587800" y="4073815"/>
                </a:cubicBezTo>
                <a:lnTo>
                  <a:pt x="585912" y="4076331"/>
                </a:lnTo>
                <a:lnTo>
                  <a:pt x="582581" y="4077114"/>
                </a:lnTo>
                <a:cubicBezTo>
                  <a:pt x="582581" y="4077114"/>
                  <a:pt x="580288" y="4077114"/>
                  <a:pt x="577994" y="4077114"/>
                </a:cubicBezTo>
                <a:cubicBezTo>
                  <a:pt x="582581" y="4074821"/>
                  <a:pt x="584875" y="4072528"/>
                  <a:pt x="587169" y="4072528"/>
                </a:cubicBezTo>
                <a:cubicBezTo>
                  <a:pt x="582581" y="4067942"/>
                  <a:pt x="587169" y="4070235"/>
                  <a:pt x="589462" y="4065649"/>
                </a:cubicBezTo>
                <a:cubicBezTo>
                  <a:pt x="591756" y="4065649"/>
                  <a:pt x="591756" y="4063356"/>
                  <a:pt x="594049" y="4063356"/>
                </a:cubicBezTo>
                <a:cubicBezTo>
                  <a:pt x="591756" y="4065649"/>
                  <a:pt x="589462" y="4067942"/>
                  <a:pt x="587169" y="4070235"/>
                </a:cubicBezTo>
                <a:lnTo>
                  <a:pt x="594875" y="4066934"/>
                </a:lnTo>
                <a:lnTo>
                  <a:pt x="594049" y="4067942"/>
                </a:lnTo>
                <a:cubicBezTo>
                  <a:pt x="596343" y="4065649"/>
                  <a:pt x="600930" y="4065649"/>
                  <a:pt x="603224" y="4063356"/>
                </a:cubicBezTo>
                <a:lnTo>
                  <a:pt x="594875" y="4066934"/>
                </a:lnTo>
                <a:lnTo>
                  <a:pt x="596630" y="4064789"/>
                </a:lnTo>
                <a:cubicBezTo>
                  <a:pt x="596915" y="4064503"/>
                  <a:pt x="597489" y="4064503"/>
                  <a:pt x="600930" y="4063356"/>
                </a:cubicBezTo>
                <a:cubicBezTo>
                  <a:pt x="596343" y="4063356"/>
                  <a:pt x="600930" y="4063356"/>
                  <a:pt x="596343" y="4063356"/>
                </a:cubicBezTo>
                <a:cubicBezTo>
                  <a:pt x="598637" y="4061063"/>
                  <a:pt x="600930" y="4056477"/>
                  <a:pt x="603224" y="4054184"/>
                </a:cubicBezTo>
                <a:lnTo>
                  <a:pt x="597674" y="4055571"/>
                </a:lnTo>
                <a:lnTo>
                  <a:pt x="575701" y="4061063"/>
                </a:lnTo>
                <a:cubicBezTo>
                  <a:pt x="577994" y="4058770"/>
                  <a:pt x="580288" y="4058770"/>
                  <a:pt x="582581" y="4056477"/>
                </a:cubicBezTo>
                <a:cubicBezTo>
                  <a:pt x="580288" y="4056477"/>
                  <a:pt x="575701" y="4056477"/>
                  <a:pt x="573407" y="4056477"/>
                </a:cubicBezTo>
                <a:cubicBezTo>
                  <a:pt x="571113" y="4056477"/>
                  <a:pt x="584875" y="4049597"/>
                  <a:pt x="587169" y="4049597"/>
                </a:cubicBezTo>
                <a:cubicBezTo>
                  <a:pt x="582581" y="4049597"/>
                  <a:pt x="580288" y="4049597"/>
                  <a:pt x="577994" y="4051891"/>
                </a:cubicBezTo>
                <a:lnTo>
                  <a:pt x="586403" y="4045164"/>
                </a:lnTo>
                <a:lnTo>
                  <a:pt x="587169" y="4045011"/>
                </a:lnTo>
                <a:lnTo>
                  <a:pt x="586814" y="4044835"/>
                </a:lnTo>
                <a:lnTo>
                  <a:pt x="589462" y="4042718"/>
                </a:lnTo>
                <a:cubicBezTo>
                  <a:pt x="589462" y="4042718"/>
                  <a:pt x="587169" y="4042718"/>
                  <a:pt x="587169" y="4042718"/>
                </a:cubicBezTo>
                <a:cubicBezTo>
                  <a:pt x="587169" y="4042718"/>
                  <a:pt x="584875" y="4042718"/>
                  <a:pt x="582581" y="4042718"/>
                </a:cubicBezTo>
                <a:lnTo>
                  <a:pt x="586814" y="4044835"/>
                </a:lnTo>
                <a:lnTo>
                  <a:pt x="586403" y="4045164"/>
                </a:lnTo>
                <a:lnTo>
                  <a:pt x="575701" y="4047304"/>
                </a:lnTo>
                <a:cubicBezTo>
                  <a:pt x="575701" y="4047304"/>
                  <a:pt x="575701" y="4047304"/>
                  <a:pt x="573407" y="4047304"/>
                </a:cubicBezTo>
                <a:cubicBezTo>
                  <a:pt x="575701" y="4045011"/>
                  <a:pt x="580288" y="4042718"/>
                  <a:pt x="582581" y="4040425"/>
                </a:cubicBezTo>
                <a:cubicBezTo>
                  <a:pt x="584875" y="4040425"/>
                  <a:pt x="587169" y="4040425"/>
                  <a:pt x="589462" y="4040425"/>
                </a:cubicBezTo>
                <a:lnTo>
                  <a:pt x="589462" y="4037328"/>
                </a:lnTo>
                <a:lnTo>
                  <a:pt x="589462" y="4035839"/>
                </a:lnTo>
                <a:lnTo>
                  <a:pt x="587227" y="4037328"/>
                </a:lnTo>
                <a:lnTo>
                  <a:pt x="582581" y="4040425"/>
                </a:lnTo>
                <a:cubicBezTo>
                  <a:pt x="582581" y="4040425"/>
                  <a:pt x="582581" y="4038132"/>
                  <a:pt x="580288" y="4038132"/>
                </a:cubicBezTo>
                <a:cubicBezTo>
                  <a:pt x="582581" y="4035839"/>
                  <a:pt x="584875" y="4038132"/>
                  <a:pt x="580288" y="4035839"/>
                </a:cubicBezTo>
                <a:cubicBezTo>
                  <a:pt x="582581" y="4035839"/>
                  <a:pt x="561939" y="4033546"/>
                  <a:pt x="555059" y="4035839"/>
                </a:cubicBezTo>
                <a:cubicBezTo>
                  <a:pt x="548178" y="4035839"/>
                  <a:pt x="543591" y="4038132"/>
                  <a:pt x="539001" y="4038132"/>
                </a:cubicBezTo>
                <a:cubicBezTo>
                  <a:pt x="536710" y="4040425"/>
                  <a:pt x="536710" y="4040425"/>
                  <a:pt x="536710" y="4040425"/>
                </a:cubicBezTo>
                <a:cubicBezTo>
                  <a:pt x="541294" y="4040425"/>
                  <a:pt x="539001" y="4040425"/>
                  <a:pt x="543591" y="4040425"/>
                </a:cubicBezTo>
                <a:cubicBezTo>
                  <a:pt x="539001" y="4042718"/>
                  <a:pt x="534413" y="4045011"/>
                  <a:pt x="529829" y="4047304"/>
                </a:cubicBezTo>
                <a:cubicBezTo>
                  <a:pt x="532119" y="4042718"/>
                  <a:pt x="529829" y="4045011"/>
                  <a:pt x="534413" y="4042718"/>
                </a:cubicBezTo>
                <a:cubicBezTo>
                  <a:pt x="534413" y="4042718"/>
                  <a:pt x="534413" y="4040425"/>
                  <a:pt x="536710" y="4038132"/>
                </a:cubicBezTo>
                <a:cubicBezTo>
                  <a:pt x="529829" y="4040425"/>
                  <a:pt x="525239" y="4042718"/>
                  <a:pt x="518359" y="4042718"/>
                </a:cubicBezTo>
                <a:cubicBezTo>
                  <a:pt x="518359" y="4042718"/>
                  <a:pt x="518359" y="4042718"/>
                  <a:pt x="518359" y="4045011"/>
                </a:cubicBezTo>
                <a:cubicBezTo>
                  <a:pt x="518359" y="4045011"/>
                  <a:pt x="516065" y="4045011"/>
                  <a:pt x="516065" y="4045011"/>
                </a:cubicBezTo>
                <a:cubicBezTo>
                  <a:pt x="511477" y="4045011"/>
                  <a:pt x="513771" y="4045011"/>
                  <a:pt x="511477" y="4042718"/>
                </a:cubicBezTo>
                <a:cubicBezTo>
                  <a:pt x="511477" y="4042718"/>
                  <a:pt x="511477" y="4045011"/>
                  <a:pt x="509184" y="4047304"/>
                </a:cubicBezTo>
                <a:cubicBezTo>
                  <a:pt x="506891" y="4045011"/>
                  <a:pt x="504597" y="4045011"/>
                  <a:pt x="502303" y="4045011"/>
                </a:cubicBezTo>
                <a:cubicBezTo>
                  <a:pt x="506891" y="4042718"/>
                  <a:pt x="511477" y="4042718"/>
                  <a:pt x="513771" y="4040425"/>
                </a:cubicBezTo>
                <a:cubicBezTo>
                  <a:pt x="509184" y="4042718"/>
                  <a:pt x="502303" y="4042718"/>
                  <a:pt x="495422" y="4045011"/>
                </a:cubicBezTo>
                <a:cubicBezTo>
                  <a:pt x="500009" y="4045011"/>
                  <a:pt x="500009" y="4042718"/>
                  <a:pt x="495422" y="4047304"/>
                </a:cubicBezTo>
                <a:cubicBezTo>
                  <a:pt x="500009" y="4047304"/>
                  <a:pt x="502303" y="4047304"/>
                  <a:pt x="506891" y="4047304"/>
                </a:cubicBezTo>
                <a:cubicBezTo>
                  <a:pt x="502303" y="4049597"/>
                  <a:pt x="495422" y="4051891"/>
                  <a:pt x="490836" y="4054184"/>
                </a:cubicBezTo>
                <a:cubicBezTo>
                  <a:pt x="493129" y="4051891"/>
                  <a:pt x="495422" y="4051891"/>
                  <a:pt x="497716" y="4049597"/>
                </a:cubicBezTo>
                <a:cubicBezTo>
                  <a:pt x="495422" y="4049597"/>
                  <a:pt x="493129" y="4047304"/>
                  <a:pt x="493129" y="4047304"/>
                </a:cubicBezTo>
                <a:cubicBezTo>
                  <a:pt x="481661" y="4045011"/>
                  <a:pt x="481661" y="4051891"/>
                  <a:pt x="458727" y="4054184"/>
                </a:cubicBezTo>
                <a:cubicBezTo>
                  <a:pt x="461020" y="4051891"/>
                  <a:pt x="463315" y="4049597"/>
                  <a:pt x="463315" y="4049597"/>
                </a:cubicBezTo>
                <a:lnTo>
                  <a:pt x="465605" y="4047304"/>
                </a:lnTo>
                <a:lnTo>
                  <a:pt x="467899" y="4045011"/>
                </a:lnTo>
                <a:cubicBezTo>
                  <a:pt x="467899" y="4047304"/>
                  <a:pt x="470192" y="4045011"/>
                  <a:pt x="467899" y="4047304"/>
                </a:cubicBezTo>
                <a:cubicBezTo>
                  <a:pt x="470192" y="4047304"/>
                  <a:pt x="470192" y="4047304"/>
                  <a:pt x="472486" y="4047304"/>
                </a:cubicBezTo>
                <a:cubicBezTo>
                  <a:pt x="477073" y="4042718"/>
                  <a:pt x="481661" y="4042718"/>
                  <a:pt x="488541" y="4033546"/>
                </a:cubicBezTo>
                <a:cubicBezTo>
                  <a:pt x="481661" y="4038132"/>
                  <a:pt x="477073" y="4045011"/>
                  <a:pt x="467899" y="4045011"/>
                </a:cubicBezTo>
                <a:cubicBezTo>
                  <a:pt x="470192" y="4042718"/>
                  <a:pt x="472486" y="4040425"/>
                  <a:pt x="474780" y="4040425"/>
                </a:cubicBezTo>
                <a:cubicBezTo>
                  <a:pt x="474780" y="4040425"/>
                  <a:pt x="472486" y="4040425"/>
                  <a:pt x="472486" y="4040425"/>
                </a:cubicBezTo>
                <a:cubicBezTo>
                  <a:pt x="470192" y="4040425"/>
                  <a:pt x="467899" y="4042718"/>
                  <a:pt x="465605" y="4045011"/>
                </a:cubicBezTo>
                <a:lnTo>
                  <a:pt x="465605" y="4047304"/>
                </a:lnTo>
                <a:lnTo>
                  <a:pt x="462743" y="4045871"/>
                </a:lnTo>
                <a:cubicBezTo>
                  <a:pt x="462743" y="4045585"/>
                  <a:pt x="463315" y="4045011"/>
                  <a:pt x="463315" y="4042718"/>
                </a:cubicBezTo>
                <a:cubicBezTo>
                  <a:pt x="458727" y="4045011"/>
                  <a:pt x="463315" y="4047304"/>
                  <a:pt x="461020" y="4049597"/>
                </a:cubicBezTo>
                <a:cubicBezTo>
                  <a:pt x="461020" y="4049597"/>
                  <a:pt x="461020" y="4051891"/>
                  <a:pt x="458727" y="4051891"/>
                </a:cubicBezTo>
                <a:cubicBezTo>
                  <a:pt x="454139" y="4054184"/>
                  <a:pt x="456433" y="4051891"/>
                  <a:pt x="447259" y="4054184"/>
                </a:cubicBezTo>
                <a:lnTo>
                  <a:pt x="453919" y="4050854"/>
                </a:lnTo>
                <a:lnTo>
                  <a:pt x="455187" y="4051362"/>
                </a:lnTo>
                <a:lnTo>
                  <a:pt x="455187" y="4050220"/>
                </a:lnTo>
                <a:lnTo>
                  <a:pt x="456433" y="4049597"/>
                </a:lnTo>
                <a:lnTo>
                  <a:pt x="455187" y="4049597"/>
                </a:lnTo>
                <a:lnTo>
                  <a:pt x="455187" y="4048555"/>
                </a:lnTo>
                <a:cubicBezTo>
                  <a:pt x="455187" y="4048555"/>
                  <a:pt x="452848" y="4048555"/>
                  <a:pt x="452848" y="4045748"/>
                </a:cubicBezTo>
                <a:cubicBezTo>
                  <a:pt x="450509" y="4045748"/>
                  <a:pt x="450509" y="4048555"/>
                  <a:pt x="448170" y="4048555"/>
                </a:cubicBezTo>
                <a:lnTo>
                  <a:pt x="450776" y="4049597"/>
                </a:lnTo>
                <a:lnTo>
                  <a:pt x="442672" y="4049597"/>
                </a:lnTo>
                <a:cubicBezTo>
                  <a:pt x="442672" y="4054184"/>
                  <a:pt x="440379" y="4058770"/>
                  <a:pt x="438085" y="4061063"/>
                </a:cubicBezTo>
                <a:cubicBezTo>
                  <a:pt x="435792" y="4061063"/>
                  <a:pt x="435792" y="4063356"/>
                  <a:pt x="433499" y="4063356"/>
                </a:cubicBezTo>
                <a:cubicBezTo>
                  <a:pt x="433499" y="4061063"/>
                  <a:pt x="433499" y="4061063"/>
                  <a:pt x="435792" y="4061063"/>
                </a:cubicBezTo>
                <a:cubicBezTo>
                  <a:pt x="435792" y="4058770"/>
                  <a:pt x="438085" y="4056477"/>
                  <a:pt x="438085" y="4056477"/>
                </a:cubicBezTo>
                <a:cubicBezTo>
                  <a:pt x="438085" y="4054184"/>
                  <a:pt x="438085" y="4054184"/>
                  <a:pt x="438085" y="4054184"/>
                </a:cubicBezTo>
                <a:cubicBezTo>
                  <a:pt x="433499" y="4054184"/>
                  <a:pt x="431204" y="4056477"/>
                  <a:pt x="426617" y="4056477"/>
                </a:cubicBezTo>
                <a:cubicBezTo>
                  <a:pt x="424324" y="4058770"/>
                  <a:pt x="422031" y="4058770"/>
                  <a:pt x="422031" y="4061063"/>
                </a:cubicBezTo>
                <a:cubicBezTo>
                  <a:pt x="422031" y="4061063"/>
                  <a:pt x="424324" y="4061063"/>
                  <a:pt x="419736" y="4065649"/>
                </a:cubicBezTo>
                <a:cubicBezTo>
                  <a:pt x="419736" y="4063356"/>
                  <a:pt x="417442" y="4063356"/>
                  <a:pt x="417442" y="4063356"/>
                </a:cubicBezTo>
                <a:cubicBezTo>
                  <a:pt x="417442" y="4061063"/>
                  <a:pt x="419736" y="4058770"/>
                  <a:pt x="422031" y="4056477"/>
                </a:cubicBezTo>
                <a:cubicBezTo>
                  <a:pt x="424324" y="4054184"/>
                  <a:pt x="428908" y="4054184"/>
                  <a:pt x="433499" y="4051891"/>
                </a:cubicBezTo>
                <a:cubicBezTo>
                  <a:pt x="433499" y="4051891"/>
                  <a:pt x="433499" y="4054184"/>
                  <a:pt x="433499" y="4054184"/>
                </a:cubicBezTo>
                <a:cubicBezTo>
                  <a:pt x="440379" y="4051891"/>
                  <a:pt x="433499" y="4051891"/>
                  <a:pt x="440379" y="4051891"/>
                </a:cubicBezTo>
                <a:cubicBezTo>
                  <a:pt x="438085" y="4051891"/>
                  <a:pt x="435792" y="4051891"/>
                  <a:pt x="431204" y="4049597"/>
                </a:cubicBezTo>
                <a:cubicBezTo>
                  <a:pt x="444966" y="4045011"/>
                  <a:pt x="438085" y="4045011"/>
                  <a:pt x="454139" y="4038132"/>
                </a:cubicBezTo>
                <a:cubicBezTo>
                  <a:pt x="451847" y="4040425"/>
                  <a:pt x="447259" y="4042718"/>
                  <a:pt x="444966" y="4045011"/>
                </a:cubicBezTo>
                <a:lnTo>
                  <a:pt x="455108" y="4041633"/>
                </a:lnTo>
                <a:lnTo>
                  <a:pt x="454139" y="4042718"/>
                </a:lnTo>
                <a:cubicBezTo>
                  <a:pt x="456433" y="4040425"/>
                  <a:pt x="458727" y="4040425"/>
                  <a:pt x="458727" y="4040425"/>
                </a:cubicBezTo>
                <a:lnTo>
                  <a:pt x="455108" y="4041633"/>
                </a:lnTo>
                <a:lnTo>
                  <a:pt x="458727" y="4037559"/>
                </a:lnTo>
                <a:cubicBezTo>
                  <a:pt x="459302" y="4036986"/>
                  <a:pt x="459871" y="4036986"/>
                  <a:pt x="463315" y="4035839"/>
                </a:cubicBezTo>
                <a:cubicBezTo>
                  <a:pt x="463315" y="4035839"/>
                  <a:pt x="463315" y="4035839"/>
                  <a:pt x="463315" y="4033546"/>
                </a:cubicBezTo>
                <a:cubicBezTo>
                  <a:pt x="465605" y="4035839"/>
                  <a:pt x="465605" y="4033546"/>
                  <a:pt x="463315" y="4038132"/>
                </a:cubicBezTo>
                <a:cubicBezTo>
                  <a:pt x="465605" y="4035839"/>
                  <a:pt x="467899" y="4033546"/>
                  <a:pt x="472486" y="4033546"/>
                </a:cubicBezTo>
                <a:cubicBezTo>
                  <a:pt x="467899" y="4031253"/>
                  <a:pt x="467899" y="4033546"/>
                  <a:pt x="467899" y="4028960"/>
                </a:cubicBezTo>
                <a:cubicBezTo>
                  <a:pt x="467899" y="4028960"/>
                  <a:pt x="470192" y="4026667"/>
                  <a:pt x="472486" y="4026667"/>
                </a:cubicBezTo>
                <a:cubicBezTo>
                  <a:pt x="472486" y="4026667"/>
                  <a:pt x="470192" y="4028960"/>
                  <a:pt x="470192" y="4028960"/>
                </a:cubicBezTo>
                <a:lnTo>
                  <a:pt x="477276" y="4023295"/>
                </a:lnTo>
                <a:lnTo>
                  <a:pt x="477639" y="4023295"/>
                </a:lnTo>
                <a:lnTo>
                  <a:pt x="479090" y="4021845"/>
                </a:lnTo>
                <a:lnTo>
                  <a:pt x="481661" y="4019788"/>
                </a:lnTo>
                <a:lnTo>
                  <a:pt x="480632" y="4020302"/>
                </a:lnTo>
                <a:lnTo>
                  <a:pt x="481849" y="4019085"/>
                </a:lnTo>
                <a:cubicBezTo>
                  <a:pt x="479745" y="4021191"/>
                  <a:pt x="475534" y="4021191"/>
                  <a:pt x="473430" y="4023295"/>
                </a:cubicBezTo>
                <a:lnTo>
                  <a:pt x="474644" y="4023295"/>
                </a:lnTo>
                <a:lnTo>
                  <a:pt x="472486" y="4024374"/>
                </a:lnTo>
                <a:cubicBezTo>
                  <a:pt x="467899" y="4024374"/>
                  <a:pt x="467899" y="4019788"/>
                  <a:pt x="465605" y="4017495"/>
                </a:cubicBezTo>
                <a:cubicBezTo>
                  <a:pt x="467899" y="4015201"/>
                  <a:pt x="472486" y="4012908"/>
                  <a:pt x="467899" y="4012908"/>
                </a:cubicBezTo>
                <a:cubicBezTo>
                  <a:pt x="470192" y="4012908"/>
                  <a:pt x="463315" y="4015201"/>
                  <a:pt x="461020" y="4017495"/>
                </a:cubicBezTo>
                <a:cubicBezTo>
                  <a:pt x="458727" y="4017495"/>
                  <a:pt x="458727" y="4015201"/>
                  <a:pt x="458727" y="4015201"/>
                </a:cubicBezTo>
                <a:cubicBezTo>
                  <a:pt x="458727" y="4015201"/>
                  <a:pt x="458727" y="4012908"/>
                  <a:pt x="458727" y="4012908"/>
                </a:cubicBezTo>
                <a:cubicBezTo>
                  <a:pt x="454139" y="4015201"/>
                  <a:pt x="451847" y="4015201"/>
                  <a:pt x="447259" y="4015201"/>
                </a:cubicBezTo>
                <a:cubicBezTo>
                  <a:pt x="447259" y="4015201"/>
                  <a:pt x="447259" y="4015201"/>
                  <a:pt x="449552" y="4012908"/>
                </a:cubicBezTo>
                <a:cubicBezTo>
                  <a:pt x="454139" y="4010615"/>
                  <a:pt x="461020" y="4008322"/>
                  <a:pt x="465605" y="4006029"/>
                </a:cubicBezTo>
                <a:cubicBezTo>
                  <a:pt x="465605" y="4008322"/>
                  <a:pt x="463315" y="4008322"/>
                  <a:pt x="463315" y="4010615"/>
                </a:cubicBezTo>
                <a:cubicBezTo>
                  <a:pt x="465605" y="4010615"/>
                  <a:pt x="465605" y="4010615"/>
                  <a:pt x="467899" y="4008322"/>
                </a:cubicBezTo>
                <a:cubicBezTo>
                  <a:pt x="470192" y="4006029"/>
                  <a:pt x="470192" y="4006029"/>
                  <a:pt x="470192" y="4003736"/>
                </a:cubicBezTo>
                <a:cubicBezTo>
                  <a:pt x="479367" y="3999150"/>
                  <a:pt x="477073" y="3999150"/>
                  <a:pt x="486248" y="3999150"/>
                </a:cubicBezTo>
                <a:cubicBezTo>
                  <a:pt x="483954" y="3999150"/>
                  <a:pt x="483954" y="3996857"/>
                  <a:pt x="483954" y="3996857"/>
                </a:cubicBezTo>
                <a:cubicBezTo>
                  <a:pt x="488541" y="3994564"/>
                  <a:pt x="493129" y="3992270"/>
                  <a:pt x="497716" y="3992270"/>
                </a:cubicBezTo>
                <a:cubicBezTo>
                  <a:pt x="495422" y="3992270"/>
                  <a:pt x="495422" y="3992270"/>
                  <a:pt x="493129" y="3992270"/>
                </a:cubicBezTo>
                <a:cubicBezTo>
                  <a:pt x="495422" y="3989977"/>
                  <a:pt x="500009" y="3989977"/>
                  <a:pt x="502303" y="3987684"/>
                </a:cubicBezTo>
                <a:cubicBezTo>
                  <a:pt x="500009" y="3987684"/>
                  <a:pt x="495422" y="3989977"/>
                  <a:pt x="493129" y="3989977"/>
                </a:cubicBezTo>
                <a:cubicBezTo>
                  <a:pt x="513771" y="3980805"/>
                  <a:pt x="536710" y="3971632"/>
                  <a:pt x="557352" y="3962460"/>
                </a:cubicBezTo>
                <a:cubicBezTo>
                  <a:pt x="551618" y="3961314"/>
                  <a:pt x="537283" y="3965901"/>
                  <a:pt x="521513" y="3971633"/>
                </a:cubicBezTo>
                <a:lnTo>
                  <a:pt x="516932" y="3973341"/>
                </a:lnTo>
                <a:lnTo>
                  <a:pt x="516932" y="3972776"/>
                </a:lnTo>
                <a:cubicBezTo>
                  <a:pt x="514125" y="3972776"/>
                  <a:pt x="514125" y="3972776"/>
                  <a:pt x="514125" y="3972776"/>
                </a:cubicBezTo>
                <a:lnTo>
                  <a:pt x="514125" y="3974388"/>
                </a:lnTo>
                <a:lnTo>
                  <a:pt x="497681" y="3980519"/>
                </a:lnTo>
                <a:cubicBezTo>
                  <a:pt x="489975" y="3983385"/>
                  <a:pt x="482807" y="3985965"/>
                  <a:pt x="477073" y="3987684"/>
                </a:cubicBezTo>
                <a:cubicBezTo>
                  <a:pt x="477073" y="3987684"/>
                  <a:pt x="477073" y="3987684"/>
                  <a:pt x="474780" y="3987684"/>
                </a:cubicBezTo>
                <a:cubicBezTo>
                  <a:pt x="477073" y="3985391"/>
                  <a:pt x="477073" y="3985391"/>
                  <a:pt x="477073" y="3985391"/>
                </a:cubicBezTo>
                <a:cubicBezTo>
                  <a:pt x="479367" y="3985391"/>
                  <a:pt x="479367" y="3985391"/>
                  <a:pt x="481661" y="3985391"/>
                </a:cubicBezTo>
                <a:cubicBezTo>
                  <a:pt x="481661" y="3985391"/>
                  <a:pt x="483954" y="3983098"/>
                  <a:pt x="483954" y="3983098"/>
                </a:cubicBezTo>
                <a:cubicBezTo>
                  <a:pt x="483954" y="3980805"/>
                  <a:pt x="483954" y="3983098"/>
                  <a:pt x="479367" y="3983098"/>
                </a:cubicBezTo>
                <a:cubicBezTo>
                  <a:pt x="479367" y="3983098"/>
                  <a:pt x="481661" y="3980805"/>
                  <a:pt x="483954" y="3978511"/>
                </a:cubicBezTo>
                <a:lnTo>
                  <a:pt x="471109" y="3985850"/>
                </a:lnTo>
                <a:lnTo>
                  <a:pt x="465605" y="3987684"/>
                </a:lnTo>
                <a:cubicBezTo>
                  <a:pt x="467899" y="3987684"/>
                  <a:pt x="467899" y="3987684"/>
                  <a:pt x="467899" y="3987684"/>
                </a:cubicBezTo>
                <a:lnTo>
                  <a:pt x="471109" y="3985850"/>
                </a:lnTo>
                <a:lnTo>
                  <a:pt x="472486" y="3985391"/>
                </a:lnTo>
                <a:cubicBezTo>
                  <a:pt x="474780" y="3985391"/>
                  <a:pt x="474780" y="3987684"/>
                  <a:pt x="474780" y="3987684"/>
                </a:cubicBezTo>
                <a:cubicBezTo>
                  <a:pt x="465605" y="3989977"/>
                  <a:pt x="458727" y="3994564"/>
                  <a:pt x="449552" y="3996857"/>
                </a:cubicBezTo>
                <a:cubicBezTo>
                  <a:pt x="451847" y="3994564"/>
                  <a:pt x="451847" y="3994564"/>
                  <a:pt x="454139" y="3992270"/>
                </a:cubicBezTo>
                <a:cubicBezTo>
                  <a:pt x="456433" y="3992270"/>
                  <a:pt x="456433" y="3989977"/>
                  <a:pt x="458727" y="3989977"/>
                </a:cubicBezTo>
                <a:cubicBezTo>
                  <a:pt x="461020" y="3985391"/>
                  <a:pt x="465605" y="3983098"/>
                  <a:pt x="474780" y="3978511"/>
                </a:cubicBezTo>
                <a:cubicBezTo>
                  <a:pt x="474780" y="3980805"/>
                  <a:pt x="472486" y="3980805"/>
                  <a:pt x="470192" y="3983098"/>
                </a:cubicBezTo>
                <a:cubicBezTo>
                  <a:pt x="472486" y="3983098"/>
                  <a:pt x="474780" y="3980805"/>
                  <a:pt x="477073" y="3980805"/>
                </a:cubicBezTo>
                <a:cubicBezTo>
                  <a:pt x="472486" y="3980805"/>
                  <a:pt x="479367" y="3973925"/>
                  <a:pt x="486248" y="3973925"/>
                </a:cubicBezTo>
                <a:cubicBezTo>
                  <a:pt x="486248" y="3971632"/>
                  <a:pt x="483954" y="3969339"/>
                  <a:pt x="483954" y="3969339"/>
                </a:cubicBezTo>
                <a:cubicBezTo>
                  <a:pt x="479367" y="3969339"/>
                  <a:pt x="477073" y="3971632"/>
                  <a:pt x="472486" y="3971632"/>
                </a:cubicBezTo>
                <a:cubicBezTo>
                  <a:pt x="472486" y="3971632"/>
                  <a:pt x="472486" y="3971632"/>
                  <a:pt x="472486" y="3969339"/>
                </a:cubicBezTo>
                <a:cubicBezTo>
                  <a:pt x="472486" y="3969339"/>
                  <a:pt x="479367" y="3964753"/>
                  <a:pt x="483954" y="3962460"/>
                </a:cubicBezTo>
                <a:cubicBezTo>
                  <a:pt x="483954" y="3962460"/>
                  <a:pt x="481661" y="3962460"/>
                  <a:pt x="481661" y="3962460"/>
                </a:cubicBezTo>
                <a:cubicBezTo>
                  <a:pt x="479367" y="3962460"/>
                  <a:pt x="479367" y="3964753"/>
                  <a:pt x="477073" y="3964753"/>
                </a:cubicBezTo>
                <a:cubicBezTo>
                  <a:pt x="477073" y="3962460"/>
                  <a:pt x="479367" y="3962460"/>
                  <a:pt x="479367" y="3960167"/>
                </a:cubicBezTo>
                <a:cubicBezTo>
                  <a:pt x="490836" y="3955581"/>
                  <a:pt x="497716" y="3953288"/>
                  <a:pt x="506891" y="3946409"/>
                </a:cubicBezTo>
                <a:cubicBezTo>
                  <a:pt x="495422" y="3950995"/>
                  <a:pt x="483954" y="3953288"/>
                  <a:pt x="474780" y="3957874"/>
                </a:cubicBezTo>
                <a:cubicBezTo>
                  <a:pt x="477073" y="3955581"/>
                  <a:pt x="481661" y="3953288"/>
                  <a:pt x="486248" y="3950995"/>
                </a:cubicBezTo>
                <a:cubicBezTo>
                  <a:pt x="477073" y="3955581"/>
                  <a:pt x="465605" y="3957874"/>
                  <a:pt x="456433" y="3962460"/>
                </a:cubicBezTo>
                <a:cubicBezTo>
                  <a:pt x="458727" y="3960167"/>
                  <a:pt x="458727" y="3960167"/>
                  <a:pt x="461020" y="3957874"/>
                </a:cubicBezTo>
                <a:cubicBezTo>
                  <a:pt x="449552" y="3962460"/>
                  <a:pt x="440379" y="3964753"/>
                  <a:pt x="431204" y="3969339"/>
                </a:cubicBezTo>
                <a:cubicBezTo>
                  <a:pt x="444966" y="3960167"/>
                  <a:pt x="461020" y="3953288"/>
                  <a:pt x="477073" y="3944115"/>
                </a:cubicBezTo>
                <a:cubicBezTo>
                  <a:pt x="470192" y="3946409"/>
                  <a:pt x="461020" y="3948702"/>
                  <a:pt x="454139" y="3950995"/>
                </a:cubicBezTo>
                <a:cubicBezTo>
                  <a:pt x="461020" y="3946409"/>
                  <a:pt x="467899" y="3944115"/>
                  <a:pt x="477073" y="3941822"/>
                </a:cubicBezTo>
                <a:cubicBezTo>
                  <a:pt x="474780" y="3941822"/>
                  <a:pt x="474780" y="3941822"/>
                  <a:pt x="472486" y="3941822"/>
                </a:cubicBezTo>
                <a:cubicBezTo>
                  <a:pt x="479367" y="3934943"/>
                  <a:pt x="513771" y="3921185"/>
                  <a:pt x="527533" y="3912013"/>
                </a:cubicBezTo>
                <a:cubicBezTo>
                  <a:pt x="527533" y="3912013"/>
                  <a:pt x="525239" y="3912013"/>
                  <a:pt x="525239" y="3912013"/>
                </a:cubicBezTo>
                <a:cubicBezTo>
                  <a:pt x="525239" y="3912013"/>
                  <a:pt x="525239" y="3912013"/>
                  <a:pt x="525239" y="3909719"/>
                </a:cubicBezTo>
                <a:cubicBezTo>
                  <a:pt x="529829" y="3907426"/>
                  <a:pt x="536710" y="3905133"/>
                  <a:pt x="541294" y="3902839"/>
                </a:cubicBezTo>
                <a:cubicBezTo>
                  <a:pt x="543591" y="3900546"/>
                  <a:pt x="545885" y="3898253"/>
                  <a:pt x="552766" y="3893667"/>
                </a:cubicBezTo>
                <a:cubicBezTo>
                  <a:pt x="550472" y="3895960"/>
                  <a:pt x="550472" y="3895960"/>
                  <a:pt x="548178" y="3898253"/>
                </a:cubicBezTo>
                <a:cubicBezTo>
                  <a:pt x="550472" y="3895960"/>
                  <a:pt x="552766" y="3895960"/>
                  <a:pt x="555059" y="3893667"/>
                </a:cubicBezTo>
                <a:cubicBezTo>
                  <a:pt x="555059" y="3893667"/>
                  <a:pt x="555059" y="3891374"/>
                  <a:pt x="555059" y="3891374"/>
                </a:cubicBezTo>
                <a:lnTo>
                  <a:pt x="551892" y="3892007"/>
                </a:lnTo>
                <a:lnTo>
                  <a:pt x="553911" y="3889654"/>
                </a:lnTo>
                <a:cubicBezTo>
                  <a:pt x="553911" y="3889081"/>
                  <a:pt x="553911" y="3889081"/>
                  <a:pt x="557352" y="3889081"/>
                </a:cubicBezTo>
                <a:lnTo>
                  <a:pt x="550472" y="3889081"/>
                </a:lnTo>
                <a:lnTo>
                  <a:pt x="548178" y="3889081"/>
                </a:lnTo>
                <a:cubicBezTo>
                  <a:pt x="548178" y="3889081"/>
                  <a:pt x="548178" y="3886788"/>
                  <a:pt x="548178" y="3886788"/>
                </a:cubicBezTo>
                <a:cubicBezTo>
                  <a:pt x="561939" y="3882202"/>
                  <a:pt x="555059" y="3884495"/>
                  <a:pt x="568820" y="3877616"/>
                </a:cubicBezTo>
                <a:cubicBezTo>
                  <a:pt x="566526" y="3879909"/>
                  <a:pt x="564233" y="3879909"/>
                  <a:pt x="561939" y="3882202"/>
                </a:cubicBezTo>
                <a:cubicBezTo>
                  <a:pt x="561939" y="3882202"/>
                  <a:pt x="561939" y="3884495"/>
                  <a:pt x="561939" y="3884495"/>
                </a:cubicBezTo>
                <a:cubicBezTo>
                  <a:pt x="566526" y="3882202"/>
                  <a:pt x="571113" y="3879909"/>
                  <a:pt x="575701" y="3877616"/>
                </a:cubicBezTo>
                <a:cubicBezTo>
                  <a:pt x="573407" y="3877616"/>
                  <a:pt x="571113" y="3879909"/>
                  <a:pt x="568820" y="3879909"/>
                </a:cubicBezTo>
                <a:cubicBezTo>
                  <a:pt x="577994" y="3875323"/>
                  <a:pt x="573407" y="3875323"/>
                  <a:pt x="580288" y="3875323"/>
                </a:cubicBezTo>
                <a:cubicBezTo>
                  <a:pt x="580288" y="3873029"/>
                  <a:pt x="580288" y="3873029"/>
                  <a:pt x="580288" y="3873029"/>
                </a:cubicBezTo>
                <a:cubicBezTo>
                  <a:pt x="580288" y="3873029"/>
                  <a:pt x="580288" y="3870736"/>
                  <a:pt x="580288" y="3870736"/>
                </a:cubicBezTo>
                <a:cubicBezTo>
                  <a:pt x="575701" y="3873029"/>
                  <a:pt x="573407" y="3873029"/>
                  <a:pt x="568820" y="3875323"/>
                </a:cubicBezTo>
                <a:cubicBezTo>
                  <a:pt x="571113" y="3873029"/>
                  <a:pt x="573407" y="3873029"/>
                  <a:pt x="575701" y="3870736"/>
                </a:cubicBezTo>
                <a:cubicBezTo>
                  <a:pt x="573407" y="3870736"/>
                  <a:pt x="568820" y="3873029"/>
                  <a:pt x="566526" y="3873029"/>
                </a:cubicBezTo>
                <a:cubicBezTo>
                  <a:pt x="568820" y="3870736"/>
                  <a:pt x="573407" y="3868443"/>
                  <a:pt x="575701" y="3866150"/>
                </a:cubicBezTo>
                <a:cubicBezTo>
                  <a:pt x="573407" y="3866150"/>
                  <a:pt x="571113" y="3866150"/>
                  <a:pt x="568820" y="3866150"/>
                </a:cubicBezTo>
                <a:cubicBezTo>
                  <a:pt x="571113" y="3866150"/>
                  <a:pt x="575701" y="3863857"/>
                  <a:pt x="577994" y="3863857"/>
                </a:cubicBezTo>
                <a:cubicBezTo>
                  <a:pt x="580288" y="3861564"/>
                  <a:pt x="580288" y="3861564"/>
                  <a:pt x="582581" y="3861564"/>
                </a:cubicBezTo>
                <a:cubicBezTo>
                  <a:pt x="577994" y="3861564"/>
                  <a:pt x="580288" y="3861564"/>
                  <a:pt x="577994" y="3859271"/>
                </a:cubicBezTo>
                <a:cubicBezTo>
                  <a:pt x="575701" y="3859271"/>
                  <a:pt x="575701" y="3859271"/>
                  <a:pt x="575701" y="3859271"/>
                </a:cubicBezTo>
                <a:cubicBezTo>
                  <a:pt x="575701" y="3859271"/>
                  <a:pt x="573407" y="3859271"/>
                  <a:pt x="573407" y="3859271"/>
                </a:cubicBezTo>
                <a:cubicBezTo>
                  <a:pt x="573407" y="3859271"/>
                  <a:pt x="575701" y="3859271"/>
                  <a:pt x="575701" y="3856978"/>
                </a:cubicBezTo>
                <a:cubicBezTo>
                  <a:pt x="577994" y="3854685"/>
                  <a:pt x="580288" y="3854685"/>
                  <a:pt x="582581" y="3852392"/>
                </a:cubicBezTo>
                <a:cubicBezTo>
                  <a:pt x="580288" y="3852392"/>
                  <a:pt x="580288" y="3854685"/>
                  <a:pt x="577994" y="3854685"/>
                </a:cubicBezTo>
                <a:cubicBezTo>
                  <a:pt x="575701" y="3854685"/>
                  <a:pt x="575701" y="3854685"/>
                  <a:pt x="575701" y="3854685"/>
                </a:cubicBezTo>
                <a:cubicBezTo>
                  <a:pt x="573407" y="3854685"/>
                  <a:pt x="573407" y="3852392"/>
                  <a:pt x="573407" y="3852392"/>
                </a:cubicBezTo>
                <a:cubicBezTo>
                  <a:pt x="568820" y="3852392"/>
                  <a:pt x="566526" y="3852392"/>
                  <a:pt x="561939" y="3854685"/>
                </a:cubicBezTo>
                <a:cubicBezTo>
                  <a:pt x="564233" y="3852392"/>
                  <a:pt x="564233" y="3852392"/>
                  <a:pt x="564233" y="3852392"/>
                </a:cubicBezTo>
                <a:cubicBezTo>
                  <a:pt x="566526" y="3850099"/>
                  <a:pt x="568820" y="3850099"/>
                  <a:pt x="571113" y="3850099"/>
                </a:cubicBezTo>
                <a:cubicBezTo>
                  <a:pt x="571113" y="3850099"/>
                  <a:pt x="568820" y="3847806"/>
                  <a:pt x="568820" y="3847806"/>
                </a:cubicBezTo>
                <a:cubicBezTo>
                  <a:pt x="571113" y="3847806"/>
                  <a:pt x="573407" y="3845513"/>
                  <a:pt x="573407" y="3843220"/>
                </a:cubicBezTo>
                <a:cubicBezTo>
                  <a:pt x="564233" y="3845513"/>
                  <a:pt x="564233" y="3843220"/>
                  <a:pt x="552766" y="3847806"/>
                </a:cubicBezTo>
                <a:cubicBezTo>
                  <a:pt x="557352" y="3840927"/>
                  <a:pt x="557352" y="3840927"/>
                  <a:pt x="559646" y="3838634"/>
                </a:cubicBezTo>
                <a:cubicBezTo>
                  <a:pt x="559646" y="3838634"/>
                  <a:pt x="559646" y="3838634"/>
                  <a:pt x="557352" y="3838634"/>
                </a:cubicBezTo>
                <a:cubicBezTo>
                  <a:pt x="555059" y="3838634"/>
                  <a:pt x="555059" y="3838634"/>
                  <a:pt x="552766" y="3838634"/>
                </a:cubicBezTo>
                <a:cubicBezTo>
                  <a:pt x="552766" y="3840927"/>
                  <a:pt x="552766" y="3840927"/>
                  <a:pt x="550472" y="3840927"/>
                </a:cubicBezTo>
                <a:cubicBezTo>
                  <a:pt x="550472" y="3840927"/>
                  <a:pt x="548178" y="3840927"/>
                  <a:pt x="548178" y="3840927"/>
                </a:cubicBezTo>
                <a:cubicBezTo>
                  <a:pt x="545885" y="3840927"/>
                  <a:pt x="545885" y="3840927"/>
                  <a:pt x="545885" y="3840927"/>
                </a:cubicBezTo>
                <a:cubicBezTo>
                  <a:pt x="545885" y="3838634"/>
                  <a:pt x="548178" y="3838634"/>
                  <a:pt x="550472" y="3836340"/>
                </a:cubicBezTo>
                <a:cubicBezTo>
                  <a:pt x="550472" y="3836340"/>
                  <a:pt x="552766" y="3836340"/>
                  <a:pt x="555059" y="3834047"/>
                </a:cubicBezTo>
                <a:cubicBezTo>
                  <a:pt x="550472" y="3836340"/>
                  <a:pt x="545885" y="3836340"/>
                  <a:pt x="543591" y="3836340"/>
                </a:cubicBezTo>
                <a:cubicBezTo>
                  <a:pt x="543591" y="3836340"/>
                  <a:pt x="545885" y="3834047"/>
                  <a:pt x="545885" y="3834047"/>
                </a:cubicBezTo>
                <a:cubicBezTo>
                  <a:pt x="545885" y="3834047"/>
                  <a:pt x="545885" y="3831754"/>
                  <a:pt x="545885" y="3831754"/>
                </a:cubicBezTo>
                <a:cubicBezTo>
                  <a:pt x="545885" y="3831754"/>
                  <a:pt x="548178" y="3829461"/>
                  <a:pt x="548178" y="3829461"/>
                </a:cubicBezTo>
                <a:cubicBezTo>
                  <a:pt x="545885" y="3829461"/>
                  <a:pt x="545885" y="3829461"/>
                  <a:pt x="545885" y="3829461"/>
                </a:cubicBezTo>
                <a:cubicBezTo>
                  <a:pt x="541294" y="3829461"/>
                  <a:pt x="543591" y="3831754"/>
                  <a:pt x="541294" y="3829461"/>
                </a:cubicBezTo>
                <a:cubicBezTo>
                  <a:pt x="543591" y="3829461"/>
                  <a:pt x="543591" y="3827168"/>
                  <a:pt x="543591" y="3827168"/>
                </a:cubicBezTo>
                <a:cubicBezTo>
                  <a:pt x="545885" y="3824875"/>
                  <a:pt x="545885" y="3827168"/>
                  <a:pt x="541294" y="3824875"/>
                </a:cubicBezTo>
                <a:cubicBezTo>
                  <a:pt x="536710" y="3824875"/>
                  <a:pt x="534413" y="3827168"/>
                  <a:pt x="529829" y="3827168"/>
                </a:cubicBezTo>
                <a:cubicBezTo>
                  <a:pt x="529829" y="3824875"/>
                  <a:pt x="532119" y="3824875"/>
                  <a:pt x="532119" y="3822582"/>
                </a:cubicBezTo>
                <a:cubicBezTo>
                  <a:pt x="534413" y="3822582"/>
                  <a:pt x="534413" y="3822582"/>
                  <a:pt x="536710" y="3820288"/>
                </a:cubicBezTo>
                <a:lnTo>
                  <a:pt x="541294" y="3822582"/>
                </a:lnTo>
                <a:lnTo>
                  <a:pt x="539001" y="3824875"/>
                </a:lnTo>
                <a:cubicBezTo>
                  <a:pt x="541294" y="3822582"/>
                  <a:pt x="543591" y="3822582"/>
                  <a:pt x="545885" y="3822582"/>
                </a:cubicBezTo>
                <a:cubicBezTo>
                  <a:pt x="555059" y="3815702"/>
                  <a:pt x="548178" y="3815702"/>
                  <a:pt x="557352" y="3813409"/>
                </a:cubicBezTo>
                <a:cubicBezTo>
                  <a:pt x="557352" y="3811116"/>
                  <a:pt x="557352" y="3811116"/>
                  <a:pt x="559646" y="3811116"/>
                </a:cubicBezTo>
                <a:cubicBezTo>
                  <a:pt x="557352" y="3808823"/>
                  <a:pt x="557352" y="3806530"/>
                  <a:pt x="555059" y="3806530"/>
                </a:cubicBezTo>
                <a:cubicBezTo>
                  <a:pt x="557352" y="3806530"/>
                  <a:pt x="557352" y="3804237"/>
                  <a:pt x="557352" y="3804237"/>
                </a:cubicBezTo>
                <a:lnTo>
                  <a:pt x="556117" y="3804885"/>
                </a:lnTo>
                <a:lnTo>
                  <a:pt x="556117" y="3803287"/>
                </a:lnTo>
                <a:cubicBezTo>
                  <a:pt x="551367" y="3803287"/>
                  <a:pt x="548993" y="3803287"/>
                  <a:pt x="544243" y="3803287"/>
                </a:cubicBezTo>
                <a:cubicBezTo>
                  <a:pt x="548993" y="3801104"/>
                  <a:pt x="556117" y="3798921"/>
                  <a:pt x="560866" y="3796738"/>
                </a:cubicBezTo>
                <a:cubicBezTo>
                  <a:pt x="560866" y="3796738"/>
                  <a:pt x="560866" y="3798921"/>
                  <a:pt x="560866" y="3798921"/>
                </a:cubicBezTo>
                <a:cubicBezTo>
                  <a:pt x="560866" y="3796738"/>
                  <a:pt x="563242" y="3796738"/>
                  <a:pt x="563242" y="3796738"/>
                </a:cubicBezTo>
                <a:cubicBezTo>
                  <a:pt x="563242" y="3796738"/>
                  <a:pt x="560866" y="3796738"/>
                  <a:pt x="560866" y="3796738"/>
                </a:cubicBezTo>
                <a:cubicBezTo>
                  <a:pt x="560866" y="3796738"/>
                  <a:pt x="560866" y="3796738"/>
                  <a:pt x="563242" y="3794555"/>
                </a:cubicBezTo>
                <a:cubicBezTo>
                  <a:pt x="560866" y="3794555"/>
                  <a:pt x="556117" y="3796738"/>
                  <a:pt x="553742" y="3796738"/>
                </a:cubicBezTo>
                <a:cubicBezTo>
                  <a:pt x="546617" y="3801104"/>
                  <a:pt x="539493" y="3805470"/>
                  <a:pt x="537118" y="3807653"/>
                </a:cubicBezTo>
                <a:cubicBezTo>
                  <a:pt x="537118" y="3809835"/>
                  <a:pt x="534743" y="3812019"/>
                  <a:pt x="532369" y="3814201"/>
                </a:cubicBezTo>
                <a:cubicBezTo>
                  <a:pt x="534743" y="3812019"/>
                  <a:pt x="537118" y="3812019"/>
                  <a:pt x="539493" y="3809835"/>
                </a:cubicBezTo>
                <a:cubicBezTo>
                  <a:pt x="539493" y="3807653"/>
                  <a:pt x="541868" y="3807653"/>
                  <a:pt x="544243" y="3807653"/>
                </a:cubicBezTo>
                <a:cubicBezTo>
                  <a:pt x="544243" y="3805470"/>
                  <a:pt x="546617" y="3805470"/>
                  <a:pt x="546617" y="3805470"/>
                </a:cubicBezTo>
                <a:cubicBezTo>
                  <a:pt x="546617" y="3805470"/>
                  <a:pt x="546617" y="3807653"/>
                  <a:pt x="546617" y="3807653"/>
                </a:cubicBezTo>
                <a:cubicBezTo>
                  <a:pt x="548993" y="3807653"/>
                  <a:pt x="551367" y="3807653"/>
                  <a:pt x="551367" y="3805470"/>
                </a:cubicBezTo>
                <a:lnTo>
                  <a:pt x="555003" y="3805470"/>
                </a:lnTo>
                <a:lnTo>
                  <a:pt x="539862" y="3813409"/>
                </a:lnTo>
                <a:cubicBezTo>
                  <a:pt x="535562" y="3816276"/>
                  <a:pt x="532121" y="3819142"/>
                  <a:pt x="527533" y="3822582"/>
                </a:cubicBezTo>
                <a:cubicBezTo>
                  <a:pt x="527533" y="3822582"/>
                  <a:pt x="527533" y="3820288"/>
                  <a:pt x="527533" y="3820288"/>
                </a:cubicBezTo>
                <a:cubicBezTo>
                  <a:pt x="525239" y="3822582"/>
                  <a:pt x="522945" y="3827168"/>
                  <a:pt x="520652" y="3829461"/>
                </a:cubicBezTo>
                <a:cubicBezTo>
                  <a:pt x="511477" y="3831754"/>
                  <a:pt x="511477" y="3834047"/>
                  <a:pt x="504597" y="3831754"/>
                </a:cubicBezTo>
                <a:cubicBezTo>
                  <a:pt x="513771" y="3829461"/>
                  <a:pt x="518359" y="3824875"/>
                  <a:pt x="522945" y="3820288"/>
                </a:cubicBezTo>
                <a:cubicBezTo>
                  <a:pt x="522945" y="3817995"/>
                  <a:pt x="522945" y="3817995"/>
                  <a:pt x="522945" y="3817995"/>
                </a:cubicBezTo>
                <a:cubicBezTo>
                  <a:pt x="525239" y="3815702"/>
                  <a:pt x="527533" y="3811116"/>
                  <a:pt x="527533" y="3808823"/>
                </a:cubicBezTo>
                <a:cubicBezTo>
                  <a:pt x="522945" y="3813409"/>
                  <a:pt x="516065" y="3817995"/>
                  <a:pt x="509184" y="3822582"/>
                </a:cubicBezTo>
                <a:cubicBezTo>
                  <a:pt x="509184" y="3820288"/>
                  <a:pt x="511477" y="3820288"/>
                  <a:pt x="511477" y="3820288"/>
                </a:cubicBezTo>
                <a:cubicBezTo>
                  <a:pt x="509184" y="3817995"/>
                  <a:pt x="509184" y="3817995"/>
                  <a:pt x="509184" y="3815702"/>
                </a:cubicBezTo>
                <a:cubicBezTo>
                  <a:pt x="513771" y="3813409"/>
                  <a:pt x="520652" y="3808823"/>
                  <a:pt x="527533" y="3806530"/>
                </a:cubicBezTo>
                <a:cubicBezTo>
                  <a:pt x="527533" y="3806530"/>
                  <a:pt x="527533" y="3804237"/>
                  <a:pt x="527533" y="3804237"/>
                </a:cubicBezTo>
                <a:cubicBezTo>
                  <a:pt x="529829" y="3804237"/>
                  <a:pt x="529829" y="3804237"/>
                  <a:pt x="529829" y="3804237"/>
                </a:cubicBezTo>
                <a:cubicBezTo>
                  <a:pt x="532119" y="3801943"/>
                  <a:pt x="534413" y="3801943"/>
                  <a:pt x="536710" y="3799650"/>
                </a:cubicBezTo>
                <a:cubicBezTo>
                  <a:pt x="527533" y="3801943"/>
                  <a:pt x="522945" y="3799650"/>
                  <a:pt x="522945" y="3797357"/>
                </a:cubicBezTo>
                <a:cubicBezTo>
                  <a:pt x="522945" y="3797357"/>
                  <a:pt x="520652" y="3799650"/>
                  <a:pt x="520652" y="3799650"/>
                </a:cubicBezTo>
                <a:cubicBezTo>
                  <a:pt x="520652" y="3797357"/>
                  <a:pt x="522945" y="3795064"/>
                  <a:pt x="522945" y="3795064"/>
                </a:cubicBezTo>
                <a:cubicBezTo>
                  <a:pt x="522945" y="3795064"/>
                  <a:pt x="522945" y="3792771"/>
                  <a:pt x="522945" y="3792771"/>
                </a:cubicBezTo>
                <a:cubicBezTo>
                  <a:pt x="522945" y="3792771"/>
                  <a:pt x="522945" y="3792771"/>
                  <a:pt x="525239" y="3792771"/>
                </a:cubicBezTo>
                <a:cubicBezTo>
                  <a:pt x="525239" y="3792771"/>
                  <a:pt x="525239" y="3790478"/>
                  <a:pt x="527533" y="3788185"/>
                </a:cubicBezTo>
                <a:cubicBezTo>
                  <a:pt x="527533" y="3788185"/>
                  <a:pt x="527533" y="3788185"/>
                  <a:pt x="525239" y="3788185"/>
                </a:cubicBezTo>
                <a:cubicBezTo>
                  <a:pt x="527533" y="3785892"/>
                  <a:pt x="527533" y="3785892"/>
                  <a:pt x="527533" y="3785892"/>
                </a:cubicBezTo>
                <a:cubicBezTo>
                  <a:pt x="527533" y="3785892"/>
                  <a:pt x="527533" y="3783599"/>
                  <a:pt x="527533" y="3783599"/>
                </a:cubicBezTo>
                <a:cubicBezTo>
                  <a:pt x="522945" y="3785892"/>
                  <a:pt x="520652" y="3785892"/>
                  <a:pt x="516065" y="3785892"/>
                </a:cubicBezTo>
                <a:cubicBezTo>
                  <a:pt x="513771" y="3785892"/>
                  <a:pt x="513771" y="3788185"/>
                  <a:pt x="513771" y="3788185"/>
                </a:cubicBezTo>
                <a:cubicBezTo>
                  <a:pt x="502303" y="3792771"/>
                  <a:pt x="502303" y="3790478"/>
                  <a:pt x="497716" y="3792771"/>
                </a:cubicBezTo>
                <a:cubicBezTo>
                  <a:pt x="493129" y="3792771"/>
                  <a:pt x="490836" y="3795064"/>
                  <a:pt x="488541" y="3797357"/>
                </a:cubicBezTo>
                <a:cubicBezTo>
                  <a:pt x="486248" y="3797357"/>
                  <a:pt x="486248" y="3799650"/>
                  <a:pt x="483954" y="3801943"/>
                </a:cubicBezTo>
                <a:cubicBezTo>
                  <a:pt x="483954" y="3801943"/>
                  <a:pt x="481661" y="3801943"/>
                  <a:pt x="481661" y="3801943"/>
                </a:cubicBezTo>
                <a:cubicBezTo>
                  <a:pt x="481661" y="3801943"/>
                  <a:pt x="483954" y="3799650"/>
                  <a:pt x="483954" y="3799650"/>
                </a:cubicBezTo>
                <a:lnTo>
                  <a:pt x="467900" y="3806529"/>
                </a:lnTo>
                <a:lnTo>
                  <a:pt x="483954" y="3797357"/>
                </a:lnTo>
                <a:cubicBezTo>
                  <a:pt x="486248" y="3792771"/>
                  <a:pt x="490836" y="3788185"/>
                  <a:pt x="493129" y="3783599"/>
                </a:cubicBezTo>
                <a:cubicBezTo>
                  <a:pt x="490836" y="3785892"/>
                  <a:pt x="488541" y="3785892"/>
                  <a:pt x="486248" y="3788185"/>
                </a:cubicBezTo>
                <a:cubicBezTo>
                  <a:pt x="486248" y="3788185"/>
                  <a:pt x="486248" y="3788185"/>
                  <a:pt x="483954" y="3790478"/>
                </a:cubicBezTo>
                <a:cubicBezTo>
                  <a:pt x="483954" y="3790478"/>
                  <a:pt x="479367" y="3790478"/>
                  <a:pt x="479367" y="3790478"/>
                </a:cubicBezTo>
                <a:cubicBezTo>
                  <a:pt x="479367" y="3792771"/>
                  <a:pt x="477073" y="3792771"/>
                  <a:pt x="479367" y="3792771"/>
                </a:cubicBezTo>
                <a:cubicBezTo>
                  <a:pt x="474780" y="3795064"/>
                  <a:pt x="474780" y="3795064"/>
                  <a:pt x="474780" y="3795064"/>
                </a:cubicBezTo>
                <a:cubicBezTo>
                  <a:pt x="474780" y="3795064"/>
                  <a:pt x="472486" y="3795064"/>
                  <a:pt x="472486" y="3795064"/>
                </a:cubicBezTo>
                <a:cubicBezTo>
                  <a:pt x="470192" y="3795064"/>
                  <a:pt x="470192" y="3795064"/>
                  <a:pt x="470192" y="3795064"/>
                </a:cubicBezTo>
                <a:cubicBezTo>
                  <a:pt x="470192" y="3795064"/>
                  <a:pt x="472486" y="3792771"/>
                  <a:pt x="474780" y="3790478"/>
                </a:cubicBezTo>
                <a:lnTo>
                  <a:pt x="490829" y="3781310"/>
                </a:lnTo>
                <a:lnTo>
                  <a:pt x="490836" y="3781306"/>
                </a:lnTo>
                <a:lnTo>
                  <a:pt x="490835" y="3781306"/>
                </a:lnTo>
                <a:lnTo>
                  <a:pt x="500009" y="3776720"/>
                </a:lnTo>
                <a:cubicBezTo>
                  <a:pt x="500009" y="3776720"/>
                  <a:pt x="500009" y="3776720"/>
                  <a:pt x="500009" y="3774427"/>
                </a:cubicBezTo>
                <a:cubicBezTo>
                  <a:pt x="497716" y="3776720"/>
                  <a:pt x="493129" y="3779013"/>
                  <a:pt x="483954" y="3781306"/>
                </a:cubicBezTo>
                <a:lnTo>
                  <a:pt x="488541" y="3778248"/>
                </a:lnTo>
                <a:lnTo>
                  <a:pt x="488541" y="3779013"/>
                </a:lnTo>
                <a:cubicBezTo>
                  <a:pt x="488541" y="3779013"/>
                  <a:pt x="488541" y="3776720"/>
                  <a:pt x="490836" y="3776720"/>
                </a:cubicBezTo>
                <a:lnTo>
                  <a:pt x="488541" y="3778248"/>
                </a:lnTo>
                <a:lnTo>
                  <a:pt x="488541" y="3772134"/>
                </a:lnTo>
                <a:cubicBezTo>
                  <a:pt x="479367" y="3776720"/>
                  <a:pt x="472486" y="3781306"/>
                  <a:pt x="472486" y="3781306"/>
                </a:cubicBezTo>
                <a:cubicBezTo>
                  <a:pt x="472486" y="3781306"/>
                  <a:pt x="470192" y="3783599"/>
                  <a:pt x="465605" y="3785892"/>
                </a:cubicBezTo>
                <a:cubicBezTo>
                  <a:pt x="461020" y="3785892"/>
                  <a:pt x="456433" y="3788185"/>
                  <a:pt x="454139" y="3790478"/>
                </a:cubicBezTo>
                <a:cubicBezTo>
                  <a:pt x="449552" y="3790478"/>
                  <a:pt x="447259" y="3790478"/>
                  <a:pt x="444966" y="3790478"/>
                </a:cubicBezTo>
                <a:cubicBezTo>
                  <a:pt x="444966" y="3790478"/>
                  <a:pt x="447259" y="3788185"/>
                  <a:pt x="447259" y="3788185"/>
                </a:cubicBezTo>
                <a:cubicBezTo>
                  <a:pt x="440379" y="3788185"/>
                  <a:pt x="371571" y="3820288"/>
                  <a:pt x="362392" y="3824875"/>
                </a:cubicBezTo>
                <a:cubicBezTo>
                  <a:pt x="364686" y="3824875"/>
                  <a:pt x="366980" y="3824875"/>
                  <a:pt x="369273" y="3822582"/>
                </a:cubicBezTo>
                <a:cubicBezTo>
                  <a:pt x="360103" y="3827168"/>
                  <a:pt x="353219" y="3827168"/>
                  <a:pt x="346338" y="3831754"/>
                </a:cubicBezTo>
                <a:cubicBezTo>
                  <a:pt x="350925" y="3831754"/>
                  <a:pt x="353219" y="3829461"/>
                  <a:pt x="355513" y="3829461"/>
                </a:cubicBezTo>
                <a:cubicBezTo>
                  <a:pt x="344044" y="3836340"/>
                  <a:pt x="332576" y="3840927"/>
                  <a:pt x="321108" y="3845513"/>
                </a:cubicBezTo>
                <a:cubicBezTo>
                  <a:pt x="309640" y="3850099"/>
                  <a:pt x="298172" y="3852392"/>
                  <a:pt x="284412" y="3854685"/>
                </a:cubicBezTo>
                <a:cubicBezTo>
                  <a:pt x="277528" y="3859271"/>
                  <a:pt x="268353" y="3863857"/>
                  <a:pt x="259179" y="3868443"/>
                </a:cubicBezTo>
                <a:cubicBezTo>
                  <a:pt x="259179" y="3868443"/>
                  <a:pt x="261473" y="3866150"/>
                  <a:pt x="261473" y="3866150"/>
                </a:cubicBezTo>
                <a:cubicBezTo>
                  <a:pt x="259179" y="3866150"/>
                  <a:pt x="259179" y="3866150"/>
                  <a:pt x="256887" y="3866150"/>
                </a:cubicBezTo>
                <a:cubicBezTo>
                  <a:pt x="263768" y="3863857"/>
                  <a:pt x="272945" y="3859271"/>
                  <a:pt x="279821" y="3856978"/>
                </a:cubicBezTo>
                <a:cubicBezTo>
                  <a:pt x="277528" y="3856978"/>
                  <a:pt x="272945" y="3859271"/>
                  <a:pt x="270647" y="3859271"/>
                </a:cubicBezTo>
                <a:cubicBezTo>
                  <a:pt x="282117" y="3852392"/>
                  <a:pt x="295878" y="3845513"/>
                  <a:pt x="307345" y="3838634"/>
                </a:cubicBezTo>
                <a:cubicBezTo>
                  <a:pt x="300465" y="3840927"/>
                  <a:pt x="295878" y="3843220"/>
                  <a:pt x="288996" y="3845513"/>
                </a:cubicBezTo>
                <a:cubicBezTo>
                  <a:pt x="323402" y="3827168"/>
                  <a:pt x="360103" y="3806530"/>
                  <a:pt x="394506" y="3788185"/>
                </a:cubicBezTo>
                <a:cubicBezTo>
                  <a:pt x="394506" y="3785892"/>
                  <a:pt x="394506" y="3785892"/>
                  <a:pt x="396801" y="3785892"/>
                </a:cubicBezTo>
                <a:cubicBezTo>
                  <a:pt x="378452" y="3792771"/>
                  <a:pt x="360103" y="3799650"/>
                  <a:pt x="339457" y="3806530"/>
                </a:cubicBezTo>
                <a:cubicBezTo>
                  <a:pt x="348632" y="3804237"/>
                  <a:pt x="355513" y="3799650"/>
                  <a:pt x="360103" y="3795064"/>
                </a:cubicBezTo>
                <a:cubicBezTo>
                  <a:pt x="355513" y="3797357"/>
                  <a:pt x="353219" y="3799650"/>
                  <a:pt x="350925" y="3799650"/>
                </a:cubicBezTo>
                <a:cubicBezTo>
                  <a:pt x="344044" y="3799650"/>
                  <a:pt x="344044" y="3799650"/>
                  <a:pt x="341752" y="3797357"/>
                </a:cubicBezTo>
                <a:cubicBezTo>
                  <a:pt x="339457" y="3799650"/>
                  <a:pt x="337164" y="3799650"/>
                  <a:pt x="332576" y="3801943"/>
                </a:cubicBezTo>
                <a:cubicBezTo>
                  <a:pt x="332576" y="3797357"/>
                  <a:pt x="334870" y="3799650"/>
                  <a:pt x="330284" y="3797357"/>
                </a:cubicBezTo>
                <a:cubicBezTo>
                  <a:pt x="318813" y="3804237"/>
                  <a:pt x="316521" y="3799650"/>
                  <a:pt x="305052" y="3806530"/>
                </a:cubicBezTo>
                <a:cubicBezTo>
                  <a:pt x="284412" y="3815702"/>
                  <a:pt x="263768" y="3827168"/>
                  <a:pt x="243126" y="3836340"/>
                </a:cubicBezTo>
                <a:cubicBezTo>
                  <a:pt x="243126" y="3836340"/>
                  <a:pt x="240831" y="3834047"/>
                  <a:pt x="238538" y="3836340"/>
                </a:cubicBezTo>
                <a:cubicBezTo>
                  <a:pt x="243126" y="3834047"/>
                  <a:pt x="247712" y="3831754"/>
                  <a:pt x="252300" y="3829461"/>
                </a:cubicBezTo>
                <a:cubicBezTo>
                  <a:pt x="250006" y="3829461"/>
                  <a:pt x="250006" y="3829461"/>
                  <a:pt x="250006" y="3829461"/>
                </a:cubicBezTo>
                <a:cubicBezTo>
                  <a:pt x="247712" y="3829461"/>
                  <a:pt x="247712" y="3829461"/>
                  <a:pt x="245419" y="3829461"/>
                </a:cubicBezTo>
                <a:cubicBezTo>
                  <a:pt x="247712" y="3829461"/>
                  <a:pt x="247712" y="3827168"/>
                  <a:pt x="247712" y="3827168"/>
                </a:cubicBezTo>
                <a:cubicBezTo>
                  <a:pt x="254594" y="3827168"/>
                  <a:pt x="263768" y="3820288"/>
                  <a:pt x="263768" y="3824875"/>
                </a:cubicBezTo>
                <a:cubicBezTo>
                  <a:pt x="277528" y="3817995"/>
                  <a:pt x="288996" y="3811116"/>
                  <a:pt x="300465" y="3804237"/>
                </a:cubicBezTo>
                <a:cubicBezTo>
                  <a:pt x="298172" y="3804237"/>
                  <a:pt x="298172" y="3806530"/>
                  <a:pt x="295878" y="3806530"/>
                </a:cubicBezTo>
                <a:cubicBezTo>
                  <a:pt x="300465" y="3801943"/>
                  <a:pt x="314227" y="3797357"/>
                  <a:pt x="325694" y="3790478"/>
                </a:cubicBezTo>
                <a:cubicBezTo>
                  <a:pt x="323402" y="3790478"/>
                  <a:pt x="321108" y="3788185"/>
                  <a:pt x="318813" y="3785892"/>
                </a:cubicBezTo>
                <a:cubicBezTo>
                  <a:pt x="305052" y="3788185"/>
                  <a:pt x="284412" y="3801943"/>
                  <a:pt x="268353" y="3804237"/>
                </a:cubicBezTo>
                <a:cubicBezTo>
                  <a:pt x="268353" y="3804237"/>
                  <a:pt x="270647" y="3801943"/>
                  <a:pt x="270647" y="3801943"/>
                </a:cubicBezTo>
                <a:cubicBezTo>
                  <a:pt x="266062" y="3804237"/>
                  <a:pt x="261473" y="3806530"/>
                  <a:pt x="256887" y="3806530"/>
                </a:cubicBezTo>
                <a:cubicBezTo>
                  <a:pt x="259179" y="3806530"/>
                  <a:pt x="259179" y="3804237"/>
                  <a:pt x="261473" y="3804237"/>
                </a:cubicBezTo>
                <a:cubicBezTo>
                  <a:pt x="250006" y="3808823"/>
                  <a:pt x="238538" y="3815702"/>
                  <a:pt x="227070" y="3820288"/>
                </a:cubicBezTo>
                <a:cubicBezTo>
                  <a:pt x="222484" y="3820288"/>
                  <a:pt x="220189" y="3820288"/>
                  <a:pt x="217895" y="3820288"/>
                </a:cubicBezTo>
                <a:cubicBezTo>
                  <a:pt x="229363" y="3813409"/>
                  <a:pt x="263768" y="3804237"/>
                  <a:pt x="270647" y="3795064"/>
                </a:cubicBezTo>
                <a:cubicBezTo>
                  <a:pt x="275236" y="3795064"/>
                  <a:pt x="277528" y="3795064"/>
                  <a:pt x="279821" y="3795064"/>
                </a:cubicBezTo>
                <a:cubicBezTo>
                  <a:pt x="286704" y="3795064"/>
                  <a:pt x="300465" y="3788185"/>
                  <a:pt x="316521" y="3781306"/>
                </a:cubicBezTo>
                <a:cubicBezTo>
                  <a:pt x="314227" y="3779013"/>
                  <a:pt x="311933" y="3776720"/>
                  <a:pt x="302759" y="3776720"/>
                </a:cubicBezTo>
                <a:cubicBezTo>
                  <a:pt x="305052" y="3774427"/>
                  <a:pt x="305052" y="3774427"/>
                  <a:pt x="307345" y="3772134"/>
                </a:cubicBezTo>
                <a:cubicBezTo>
                  <a:pt x="305052" y="3774427"/>
                  <a:pt x="305052" y="3774427"/>
                  <a:pt x="302759" y="3774427"/>
                </a:cubicBezTo>
                <a:cubicBezTo>
                  <a:pt x="302759" y="3776720"/>
                  <a:pt x="302759" y="3776720"/>
                  <a:pt x="302759" y="3776720"/>
                </a:cubicBezTo>
                <a:cubicBezTo>
                  <a:pt x="302759" y="3776720"/>
                  <a:pt x="302759" y="3774427"/>
                  <a:pt x="300465" y="3774427"/>
                </a:cubicBezTo>
                <a:cubicBezTo>
                  <a:pt x="277528" y="3785892"/>
                  <a:pt x="254594" y="3795064"/>
                  <a:pt x="231657" y="3806530"/>
                </a:cubicBezTo>
                <a:cubicBezTo>
                  <a:pt x="231657" y="3806530"/>
                  <a:pt x="233952" y="3804237"/>
                  <a:pt x="236246" y="3804237"/>
                </a:cubicBezTo>
                <a:cubicBezTo>
                  <a:pt x="231657" y="3804237"/>
                  <a:pt x="229363" y="3804237"/>
                  <a:pt x="224778" y="3806530"/>
                </a:cubicBezTo>
                <a:cubicBezTo>
                  <a:pt x="231657" y="3801943"/>
                  <a:pt x="238538" y="3797357"/>
                  <a:pt x="245419" y="3792771"/>
                </a:cubicBezTo>
                <a:cubicBezTo>
                  <a:pt x="240831" y="3795064"/>
                  <a:pt x="236246" y="3795064"/>
                  <a:pt x="233952" y="3797357"/>
                </a:cubicBezTo>
                <a:cubicBezTo>
                  <a:pt x="240831" y="3792771"/>
                  <a:pt x="250006" y="3788185"/>
                  <a:pt x="256887" y="3785892"/>
                </a:cubicBezTo>
                <a:cubicBezTo>
                  <a:pt x="256887" y="3785892"/>
                  <a:pt x="254594" y="3785892"/>
                  <a:pt x="252300" y="3785892"/>
                </a:cubicBezTo>
                <a:cubicBezTo>
                  <a:pt x="256887" y="3785892"/>
                  <a:pt x="259179" y="3783599"/>
                  <a:pt x="261473" y="3783599"/>
                </a:cubicBezTo>
                <a:cubicBezTo>
                  <a:pt x="266062" y="3781306"/>
                  <a:pt x="268353" y="3781306"/>
                  <a:pt x="270647" y="3779013"/>
                </a:cubicBezTo>
                <a:cubicBezTo>
                  <a:pt x="268353" y="3779013"/>
                  <a:pt x="222484" y="3792771"/>
                  <a:pt x="215603" y="3792771"/>
                </a:cubicBezTo>
                <a:cubicBezTo>
                  <a:pt x="213308" y="3795064"/>
                  <a:pt x="213308" y="3795064"/>
                  <a:pt x="211016" y="3795064"/>
                </a:cubicBezTo>
                <a:cubicBezTo>
                  <a:pt x="229363" y="3781306"/>
                  <a:pt x="268353" y="3767548"/>
                  <a:pt x="305052" y="3753789"/>
                </a:cubicBezTo>
                <a:cubicBezTo>
                  <a:pt x="305052" y="3753789"/>
                  <a:pt x="305052" y="3753789"/>
                  <a:pt x="302759" y="3751496"/>
                </a:cubicBezTo>
                <a:lnTo>
                  <a:pt x="306835" y="3751241"/>
                </a:lnTo>
                <a:lnTo>
                  <a:pt x="307345" y="3751496"/>
                </a:lnTo>
                <a:cubicBezTo>
                  <a:pt x="309640" y="3751496"/>
                  <a:pt x="309640" y="3751496"/>
                  <a:pt x="311933" y="3749203"/>
                </a:cubicBezTo>
                <a:cubicBezTo>
                  <a:pt x="307345" y="3751496"/>
                  <a:pt x="307345" y="3751496"/>
                  <a:pt x="307345" y="3751209"/>
                </a:cubicBezTo>
                <a:lnTo>
                  <a:pt x="306835" y="3751241"/>
                </a:lnTo>
                <a:lnTo>
                  <a:pt x="302759" y="3749203"/>
                </a:lnTo>
                <a:cubicBezTo>
                  <a:pt x="288996" y="3756082"/>
                  <a:pt x="261473" y="3762961"/>
                  <a:pt x="245419" y="3769841"/>
                </a:cubicBezTo>
                <a:cubicBezTo>
                  <a:pt x="247712" y="3767548"/>
                  <a:pt x="272945" y="3756082"/>
                  <a:pt x="305052" y="3742324"/>
                </a:cubicBezTo>
                <a:cubicBezTo>
                  <a:pt x="307345" y="3740031"/>
                  <a:pt x="307345" y="3737738"/>
                  <a:pt x="307345" y="3735444"/>
                </a:cubicBezTo>
                <a:cubicBezTo>
                  <a:pt x="311933" y="3735444"/>
                  <a:pt x="309640" y="3735444"/>
                  <a:pt x="311933" y="3737738"/>
                </a:cubicBezTo>
                <a:cubicBezTo>
                  <a:pt x="323402" y="3726271"/>
                  <a:pt x="309640" y="3730858"/>
                  <a:pt x="323402" y="3721685"/>
                </a:cubicBezTo>
                <a:cubicBezTo>
                  <a:pt x="323402" y="3721685"/>
                  <a:pt x="321108" y="3721685"/>
                  <a:pt x="318813" y="3721685"/>
                </a:cubicBezTo>
                <a:cubicBezTo>
                  <a:pt x="323402" y="3719392"/>
                  <a:pt x="325694" y="3714806"/>
                  <a:pt x="330284" y="3710220"/>
                </a:cubicBezTo>
                <a:cubicBezTo>
                  <a:pt x="330284" y="3710220"/>
                  <a:pt x="330284" y="3707927"/>
                  <a:pt x="330284" y="3707927"/>
                </a:cubicBezTo>
                <a:cubicBezTo>
                  <a:pt x="332576" y="3707927"/>
                  <a:pt x="332576" y="3707927"/>
                  <a:pt x="332576" y="3707927"/>
                </a:cubicBezTo>
                <a:cubicBezTo>
                  <a:pt x="339457" y="3703341"/>
                  <a:pt x="344044" y="3698754"/>
                  <a:pt x="353219" y="3694168"/>
                </a:cubicBezTo>
                <a:cubicBezTo>
                  <a:pt x="353219" y="3694168"/>
                  <a:pt x="353219" y="3694168"/>
                  <a:pt x="353219" y="3691875"/>
                </a:cubicBezTo>
                <a:cubicBezTo>
                  <a:pt x="353219" y="3691875"/>
                  <a:pt x="350925" y="3691875"/>
                  <a:pt x="350925" y="3691875"/>
                </a:cubicBezTo>
                <a:cubicBezTo>
                  <a:pt x="353219" y="3691875"/>
                  <a:pt x="357805" y="3689582"/>
                  <a:pt x="360103" y="3689582"/>
                </a:cubicBezTo>
                <a:cubicBezTo>
                  <a:pt x="360103" y="3687289"/>
                  <a:pt x="360103" y="3684996"/>
                  <a:pt x="360103" y="3684996"/>
                </a:cubicBezTo>
                <a:cubicBezTo>
                  <a:pt x="334870" y="3694168"/>
                  <a:pt x="309640" y="3703341"/>
                  <a:pt x="305052" y="3705634"/>
                </a:cubicBezTo>
                <a:cubicBezTo>
                  <a:pt x="307345" y="3705634"/>
                  <a:pt x="307345" y="3707927"/>
                  <a:pt x="307345" y="3707927"/>
                </a:cubicBezTo>
                <a:lnTo>
                  <a:pt x="279124" y="3717333"/>
                </a:lnTo>
                <a:lnTo>
                  <a:pt x="279821" y="3717099"/>
                </a:lnTo>
                <a:lnTo>
                  <a:pt x="276035" y="3718362"/>
                </a:lnTo>
                <a:lnTo>
                  <a:pt x="266062" y="3721685"/>
                </a:lnTo>
                <a:cubicBezTo>
                  <a:pt x="266062" y="3721685"/>
                  <a:pt x="266062" y="3721685"/>
                  <a:pt x="263768" y="3721685"/>
                </a:cubicBezTo>
                <a:cubicBezTo>
                  <a:pt x="272945" y="3719392"/>
                  <a:pt x="279821" y="3714806"/>
                  <a:pt x="286704" y="3712513"/>
                </a:cubicBezTo>
                <a:cubicBezTo>
                  <a:pt x="286704" y="3712513"/>
                  <a:pt x="284412" y="3714806"/>
                  <a:pt x="284412" y="3714806"/>
                </a:cubicBezTo>
                <a:cubicBezTo>
                  <a:pt x="288996" y="3712513"/>
                  <a:pt x="293586" y="3712513"/>
                  <a:pt x="298172" y="3710220"/>
                </a:cubicBezTo>
                <a:cubicBezTo>
                  <a:pt x="293586" y="3710220"/>
                  <a:pt x="298172" y="3707927"/>
                  <a:pt x="288996" y="3712513"/>
                </a:cubicBezTo>
                <a:cubicBezTo>
                  <a:pt x="292438" y="3710220"/>
                  <a:pt x="302759" y="3705060"/>
                  <a:pt x="316236" y="3698755"/>
                </a:cubicBezTo>
                <a:lnTo>
                  <a:pt x="357267" y="3680410"/>
                </a:lnTo>
                <a:lnTo>
                  <a:pt x="357805" y="3680410"/>
                </a:lnTo>
                <a:lnTo>
                  <a:pt x="358909" y="3679674"/>
                </a:lnTo>
                <a:lnTo>
                  <a:pt x="362392" y="3678117"/>
                </a:lnTo>
                <a:cubicBezTo>
                  <a:pt x="362392" y="3678117"/>
                  <a:pt x="364686" y="3678117"/>
                  <a:pt x="364686" y="3678117"/>
                </a:cubicBezTo>
                <a:cubicBezTo>
                  <a:pt x="369273" y="3675824"/>
                  <a:pt x="373861" y="3673531"/>
                  <a:pt x="378452" y="3671238"/>
                </a:cubicBezTo>
                <a:cubicBezTo>
                  <a:pt x="376154" y="3671238"/>
                  <a:pt x="376154" y="3671238"/>
                  <a:pt x="373861" y="3671238"/>
                </a:cubicBezTo>
                <a:lnTo>
                  <a:pt x="369273" y="3673531"/>
                </a:lnTo>
                <a:lnTo>
                  <a:pt x="364686" y="3678117"/>
                </a:lnTo>
                <a:cubicBezTo>
                  <a:pt x="364686" y="3678117"/>
                  <a:pt x="364686" y="3675824"/>
                  <a:pt x="364686" y="3675824"/>
                </a:cubicBezTo>
                <a:lnTo>
                  <a:pt x="358909" y="3679674"/>
                </a:lnTo>
                <a:lnTo>
                  <a:pt x="357267" y="3680410"/>
                </a:lnTo>
                <a:lnTo>
                  <a:pt x="355513" y="3680410"/>
                </a:lnTo>
                <a:cubicBezTo>
                  <a:pt x="341752" y="3687289"/>
                  <a:pt x="325694" y="3691875"/>
                  <a:pt x="314227" y="3691875"/>
                </a:cubicBezTo>
                <a:cubicBezTo>
                  <a:pt x="314227" y="3689582"/>
                  <a:pt x="314227" y="3689582"/>
                  <a:pt x="314227" y="3689582"/>
                </a:cubicBezTo>
                <a:cubicBezTo>
                  <a:pt x="318813" y="3687289"/>
                  <a:pt x="323402" y="3684996"/>
                  <a:pt x="327989" y="3684996"/>
                </a:cubicBezTo>
                <a:cubicBezTo>
                  <a:pt x="323402" y="3680410"/>
                  <a:pt x="263768" y="3705634"/>
                  <a:pt x="231657" y="3719392"/>
                </a:cubicBezTo>
                <a:cubicBezTo>
                  <a:pt x="231657" y="3719392"/>
                  <a:pt x="231657" y="3717099"/>
                  <a:pt x="233952" y="3717099"/>
                </a:cubicBezTo>
                <a:cubicBezTo>
                  <a:pt x="233952" y="3717099"/>
                  <a:pt x="233952" y="3714806"/>
                  <a:pt x="233952" y="3714806"/>
                </a:cubicBezTo>
                <a:cubicBezTo>
                  <a:pt x="261473" y="3703341"/>
                  <a:pt x="288996" y="3691875"/>
                  <a:pt x="316521" y="3680410"/>
                </a:cubicBezTo>
                <a:cubicBezTo>
                  <a:pt x="316521" y="3680410"/>
                  <a:pt x="316521" y="3678117"/>
                  <a:pt x="316521" y="3675824"/>
                </a:cubicBezTo>
                <a:cubicBezTo>
                  <a:pt x="346338" y="3662065"/>
                  <a:pt x="373861" y="3650600"/>
                  <a:pt x="401388" y="3636841"/>
                </a:cubicBezTo>
                <a:cubicBezTo>
                  <a:pt x="396801" y="3639134"/>
                  <a:pt x="389920" y="3641427"/>
                  <a:pt x="385333" y="3643720"/>
                </a:cubicBezTo>
                <a:cubicBezTo>
                  <a:pt x="385333" y="3641427"/>
                  <a:pt x="387626" y="3641427"/>
                  <a:pt x="387626" y="3639134"/>
                </a:cubicBezTo>
                <a:cubicBezTo>
                  <a:pt x="383035" y="3641427"/>
                  <a:pt x="378452" y="3643720"/>
                  <a:pt x="371571" y="3646013"/>
                </a:cubicBezTo>
                <a:cubicBezTo>
                  <a:pt x="373861" y="3643720"/>
                  <a:pt x="376154" y="3643720"/>
                  <a:pt x="378452" y="3641427"/>
                </a:cubicBezTo>
                <a:lnTo>
                  <a:pt x="377546" y="3641824"/>
                </a:lnTo>
                <a:lnTo>
                  <a:pt x="341752" y="3657479"/>
                </a:lnTo>
                <a:cubicBezTo>
                  <a:pt x="339457" y="3657479"/>
                  <a:pt x="337164" y="3659772"/>
                  <a:pt x="334870" y="3659772"/>
                </a:cubicBezTo>
                <a:cubicBezTo>
                  <a:pt x="332576" y="3659772"/>
                  <a:pt x="330284" y="3659772"/>
                  <a:pt x="327989" y="3662065"/>
                </a:cubicBezTo>
                <a:cubicBezTo>
                  <a:pt x="330284" y="3659772"/>
                  <a:pt x="330284" y="3659772"/>
                  <a:pt x="330284" y="3659772"/>
                </a:cubicBezTo>
                <a:cubicBezTo>
                  <a:pt x="330284" y="3659772"/>
                  <a:pt x="327989" y="3659772"/>
                  <a:pt x="327989" y="3659772"/>
                </a:cubicBezTo>
                <a:cubicBezTo>
                  <a:pt x="327989" y="3659772"/>
                  <a:pt x="330284" y="3659772"/>
                  <a:pt x="332576" y="3657479"/>
                </a:cubicBezTo>
                <a:cubicBezTo>
                  <a:pt x="337164" y="3652893"/>
                  <a:pt x="346338" y="3650600"/>
                  <a:pt x="353219" y="3648307"/>
                </a:cubicBezTo>
                <a:cubicBezTo>
                  <a:pt x="353219" y="3648307"/>
                  <a:pt x="355513" y="3646013"/>
                  <a:pt x="355513" y="3643720"/>
                </a:cubicBezTo>
                <a:lnTo>
                  <a:pt x="324679" y="3656477"/>
                </a:lnTo>
                <a:lnTo>
                  <a:pt x="306847" y="3663854"/>
                </a:lnTo>
                <a:lnTo>
                  <a:pt x="307558" y="3663112"/>
                </a:lnTo>
                <a:cubicBezTo>
                  <a:pt x="312050" y="3658434"/>
                  <a:pt x="309803" y="3663112"/>
                  <a:pt x="312050" y="3658434"/>
                </a:cubicBezTo>
                <a:cubicBezTo>
                  <a:pt x="307558" y="3660773"/>
                  <a:pt x="305312" y="3660773"/>
                  <a:pt x="303068" y="3663112"/>
                </a:cubicBezTo>
                <a:cubicBezTo>
                  <a:pt x="303068" y="3663112"/>
                  <a:pt x="300822" y="3663112"/>
                  <a:pt x="300822" y="3663112"/>
                </a:cubicBezTo>
                <a:lnTo>
                  <a:pt x="304282" y="3664915"/>
                </a:lnTo>
                <a:lnTo>
                  <a:pt x="288996" y="3671238"/>
                </a:lnTo>
                <a:cubicBezTo>
                  <a:pt x="291292" y="3668945"/>
                  <a:pt x="293586" y="3668945"/>
                  <a:pt x="295878" y="3666652"/>
                </a:cubicBezTo>
                <a:cubicBezTo>
                  <a:pt x="295878" y="3666652"/>
                  <a:pt x="295878" y="3664358"/>
                  <a:pt x="298172" y="3664358"/>
                </a:cubicBezTo>
                <a:cubicBezTo>
                  <a:pt x="288996" y="3668945"/>
                  <a:pt x="279821" y="3671238"/>
                  <a:pt x="270647" y="3675824"/>
                </a:cubicBezTo>
                <a:cubicBezTo>
                  <a:pt x="268353" y="3675824"/>
                  <a:pt x="266062" y="3675824"/>
                  <a:pt x="266062" y="3675824"/>
                </a:cubicBezTo>
                <a:cubicBezTo>
                  <a:pt x="268353" y="3675824"/>
                  <a:pt x="268353" y="3673531"/>
                  <a:pt x="270647" y="3673531"/>
                </a:cubicBezTo>
                <a:lnTo>
                  <a:pt x="241890" y="3685370"/>
                </a:lnTo>
                <a:lnTo>
                  <a:pt x="243286" y="3683694"/>
                </a:lnTo>
                <a:cubicBezTo>
                  <a:pt x="240947" y="3683694"/>
                  <a:pt x="238608" y="3683694"/>
                  <a:pt x="236269" y="3683694"/>
                </a:cubicBezTo>
                <a:cubicBezTo>
                  <a:pt x="236269" y="3683694"/>
                  <a:pt x="236269" y="3686500"/>
                  <a:pt x="236269" y="3686500"/>
                </a:cubicBezTo>
                <a:lnTo>
                  <a:pt x="239143" y="3686500"/>
                </a:lnTo>
                <a:lnTo>
                  <a:pt x="223314" y="3693018"/>
                </a:lnTo>
                <a:lnTo>
                  <a:pt x="225044" y="3690710"/>
                </a:lnTo>
                <a:cubicBezTo>
                  <a:pt x="222940" y="3690710"/>
                  <a:pt x="222940" y="3690710"/>
                  <a:pt x="220833" y="3693517"/>
                </a:cubicBezTo>
                <a:lnTo>
                  <a:pt x="216623" y="3693517"/>
                </a:lnTo>
                <a:lnTo>
                  <a:pt x="218714" y="3694912"/>
                </a:lnTo>
                <a:lnTo>
                  <a:pt x="212414" y="3697505"/>
                </a:lnTo>
                <a:lnTo>
                  <a:pt x="212414" y="3695622"/>
                </a:lnTo>
                <a:cubicBezTo>
                  <a:pt x="212414" y="3695622"/>
                  <a:pt x="212414" y="3695622"/>
                  <a:pt x="212414" y="3693517"/>
                </a:cubicBezTo>
                <a:cubicBezTo>
                  <a:pt x="209608" y="3695622"/>
                  <a:pt x="206800" y="3695622"/>
                  <a:pt x="206800" y="3697727"/>
                </a:cubicBezTo>
                <a:lnTo>
                  <a:pt x="211874" y="3697727"/>
                </a:lnTo>
                <a:lnTo>
                  <a:pt x="206503" y="3699939"/>
                </a:lnTo>
                <a:lnTo>
                  <a:pt x="205397" y="3697727"/>
                </a:lnTo>
                <a:lnTo>
                  <a:pt x="205397" y="3700394"/>
                </a:lnTo>
                <a:lnTo>
                  <a:pt x="192667" y="3705634"/>
                </a:lnTo>
                <a:cubicBezTo>
                  <a:pt x="197253" y="3701048"/>
                  <a:pt x="199547" y="3701048"/>
                  <a:pt x="199547" y="3698754"/>
                </a:cubicBezTo>
                <a:lnTo>
                  <a:pt x="198598" y="3699151"/>
                </a:lnTo>
                <a:lnTo>
                  <a:pt x="199784" y="3697727"/>
                </a:lnTo>
                <a:cubicBezTo>
                  <a:pt x="199784" y="3697727"/>
                  <a:pt x="197445" y="3697727"/>
                  <a:pt x="197445" y="3697727"/>
                </a:cubicBezTo>
                <a:cubicBezTo>
                  <a:pt x="195106" y="3697727"/>
                  <a:pt x="195106" y="3697727"/>
                  <a:pt x="192767" y="3700534"/>
                </a:cubicBezTo>
                <a:lnTo>
                  <a:pt x="195289" y="3700534"/>
                </a:lnTo>
                <a:lnTo>
                  <a:pt x="180340" y="3706781"/>
                </a:lnTo>
                <a:cubicBezTo>
                  <a:pt x="173172" y="3709074"/>
                  <a:pt x="166292" y="3711367"/>
                  <a:pt x="162851" y="3714806"/>
                </a:cubicBezTo>
                <a:cubicBezTo>
                  <a:pt x="160555" y="3714806"/>
                  <a:pt x="160555" y="3714806"/>
                  <a:pt x="160555" y="3714806"/>
                </a:cubicBezTo>
                <a:cubicBezTo>
                  <a:pt x="160555" y="3712513"/>
                  <a:pt x="160555" y="3712513"/>
                  <a:pt x="160555" y="3712513"/>
                </a:cubicBezTo>
                <a:cubicBezTo>
                  <a:pt x="165144" y="3710220"/>
                  <a:pt x="169732" y="3707927"/>
                  <a:pt x="174319" y="3703341"/>
                </a:cubicBezTo>
                <a:cubicBezTo>
                  <a:pt x="172023" y="3705634"/>
                  <a:pt x="169732" y="3705634"/>
                  <a:pt x="165144" y="3705634"/>
                </a:cubicBezTo>
                <a:cubicBezTo>
                  <a:pt x="167438" y="3705634"/>
                  <a:pt x="167438" y="3703341"/>
                  <a:pt x="169732" y="3703341"/>
                </a:cubicBezTo>
                <a:cubicBezTo>
                  <a:pt x="176612" y="3698754"/>
                  <a:pt x="183492" y="3694168"/>
                  <a:pt x="190373" y="3689582"/>
                </a:cubicBezTo>
                <a:cubicBezTo>
                  <a:pt x="188081" y="3689582"/>
                  <a:pt x="188081" y="3689582"/>
                  <a:pt x="185786" y="3689582"/>
                </a:cubicBezTo>
                <a:cubicBezTo>
                  <a:pt x="185786" y="3689582"/>
                  <a:pt x="183492" y="3689582"/>
                  <a:pt x="183492" y="3689582"/>
                </a:cubicBezTo>
                <a:cubicBezTo>
                  <a:pt x="185786" y="3687289"/>
                  <a:pt x="185786" y="3689582"/>
                  <a:pt x="185786" y="3687289"/>
                </a:cubicBezTo>
                <a:lnTo>
                  <a:pt x="189231" y="3683846"/>
                </a:lnTo>
                <a:lnTo>
                  <a:pt x="191845" y="3682800"/>
                </a:lnTo>
                <a:lnTo>
                  <a:pt x="192899" y="3684746"/>
                </a:lnTo>
                <a:cubicBezTo>
                  <a:pt x="192899" y="3685273"/>
                  <a:pt x="192330" y="3685799"/>
                  <a:pt x="191190" y="3687903"/>
                </a:cubicBezTo>
                <a:cubicBezTo>
                  <a:pt x="193469" y="3687903"/>
                  <a:pt x="195750" y="3687903"/>
                  <a:pt x="198030" y="3687903"/>
                </a:cubicBezTo>
                <a:cubicBezTo>
                  <a:pt x="200311" y="3685799"/>
                  <a:pt x="202593" y="3683694"/>
                  <a:pt x="202593" y="3683694"/>
                </a:cubicBezTo>
                <a:cubicBezTo>
                  <a:pt x="202593" y="3683694"/>
                  <a:pt x="200311" y="3683694"/>
                  <a:pt x="198030" y="3683694"/>
                </a:cubicBezTo>
                <a:cubicBezTo>
                  <a:pt x="196890" y="3683694"/>
                  <a:pt x="195180" y="3682641"/>
                  <a:pt x="192899" y="3682378"/>
                </a:cubicBezTo>
                <a:lnTo>
                  <a:pt x="191845" y="3682800"/>
                </a:lnTo>
                <a:lnTo>
                  <a:pt x="191190" y="3681588"/>
                </a:lnTo>
                <a:lnTo>
                  <a:pt x="187149" y="3684075"/>
                </a:lnTo>
                <a:lnTo>
                  <a:pt x="176900" y="3688436"/>
                </a:lnTo>
                <a:cubicBezTo>
                  <a:pt x="174319" y="3689009"/>
                  <a:pt x="173171" y="3688436"/>
                  <a:pt x="172023" y="3687289"/>
                </a:cubicBezTo>
                <a:cubicBezTo>
                  <a:pt x="172023" y="3687289"/>
                  <a:pt x="172023" y="3689582"/>
                  <a:pt x="172023" y="3689582"/>
                </a:cubicBezTo>
                <a:cubicBezTo>
                  <a:pt x="172023" y="3689582"/>
                  <a:pt x="172023" y="3691875"/>
                  <a:pt x="169732" y="3691875"/>
                </a:cubicBezTo>
                <a:cubicBezTo>
                  <a:pt x="158265" y="3696461"/>
                  <a:pt x="146795" y="3698754"/>
                  <a:pt x="135326" y="3703341"/>
                </a:cubicBezTo>
                <a:cubicBezTo>
                  <a:pt x="135326" y="3701048"/>
                  <a:pt x="135326" y="3701048"/>
                  <a:pt x="135326" y="3698754"/>
                </a:cubicBezTo>
                <a:cubicBezTo>
                  <a:pt x="135326" y="3698754"/>
                  <a:pt x="133034" y="3698754"/>
                  <a:pt x="133034" y="3698754"/>
                </a:cubicBezTo>
                <a:cubicBezTo>
                  <a:pt x="133034" y="3701048"/>
                  <a:pt x="133034" y="3701048"/>
                  <a:pt x="135326" y="3703341"/>
                </a:cubicBezTo>
                <a:cubicBezTo>
                  <a:pt x="133034" y="3703341"/>
                  <a:pt x="130739" y="3703341"/>
                  <a:pt x="128448" y="3705634"/>
                </a:cubicBezTo>
                <a:cubicBezTo>
                  <a:pt x="128448" y="3705634"/>
                  <a:pt x="128448" y="3705634"/>
                  <a:pt x="126152" y="3705634"/>
                </a:cubicBezTo>
                <a:cubicBezTo>
                  <a:pt x="126152" y="3703341"/>
                  <a:pt x="123859" y="3698754"/>
                  <a:pt x="123859" y="3698754"/>
                </a:cubicBezTo>
                <a:cubicBezTo>
                  <a:pt x="135326" y="3696461"/>
                  <a:pt x="144501" y="3689582"/>
                  <a:pt x="153674" y="3684996"/>
                </a:cubicBezTo>
                <a:cubicBezTo>
                  <a:pt x="153674" y="3684996"/>
                  <a:pt x="151383" y="3684996"/>
                  <a:pt x="151383" y="3684996"/>
                </a:cubicBezTo>
                <a:cubicBezTo>
                  <a:pt x="172023" y="3668945"/>
                  <a:pt x="217895" y="3659772"/>
                  <a:pt x="238538" y="3641427"/>
                </a:cubicBezTo>
                <a:cubicBezTo>
                  <a:pt x="231657" y="3643720"/>
                  <a:pt x="227070" y="3643720"/>
                  <a:pt x="220189" y="3646013"/>
                </a:cubicBezTo>
                <a:cubicBezTo>
                  <a:pt x="222484" y="3646013"/>
                  <a:pt x="222484" y="3646013"/>
                  <a:pt x="224778" y="3646013"/>
                </a:cubicBezTo>
                <a:lnTo>
                  <a:pt x="205740" y="3653627"/>
                </a:lnTo>
                <a:lnTo>
                  <a:pt x="209608" y="3651417"/>
                </a:lnTo>
                <a:cubicBezTo>
                  <a:pt x="202239" y="3654224"/>
                  <a:pt x="207151" y="3651417"/>
                  <a:pt x="199784" y="3654224"/>
                </a:cubicBezTo>
                <a:lnTo>
                  <a:pt x="204246" y="3654224"/>
                </a:lnTo>
                <a:lnTo>
                  <a:pt x="197543" y="3656906"/>
                </a:lnTo>
                <a:lnTo>
                  <a:pt x="172625" y="3664183"/>
                </a:lnTo>
                <a:lnTo>
                  <a:pt x="177330" y="3661241"/>
                </a:lnTo>
                <a:cubicBezTo>
                  <a:pt x="177330" y="3661241"/>
                  <a:pt x="175086" y="3661241"/>
                  <a:pt x="172841" y="3661241"/>
                </a:cubicBezTo>
                <a:cubicBezTo>
                  <a:pt x="170594" y="3661241"/>
                  <a:pt x="168350" y="3661241"/>
                  <a:pt x="166105" y="3663346"/>
                </a:cubicBezTo>
                <a:cubicBezTo>
                  <a:pt x="168350" y="3663346"/>
                  <a:pt x="170594" y="3663346"/>
                  <a:pt x="170594" y="3665451"/>
                </a:cubicBezTo>
                <a:lnTo>
                  <a:pt x="171489" y="3664893"/>
                </a:lnTo>
                <a:lnTo>
                  <a:pt x="170385" y="3665996"/>
                </a:lnTo>
                <a:lnTo>
                  <a:pt x="146795" y="3675824"/>
                </a:lnTo>
                <a:cubicBezTo>
                  <a:pt x="149087" y="3673531"/>
                  <a:pt x="151383" y="3673531"/>
                  <a:pt x="153674" y="3671238"/>
                </a:cubicBezTo>
                <a:cubicBezTo>
                  <a:pt x="149087" y="3671238"/>
                  <a:pt x="153674" y="3671238"/>
                  <a:pt x="149087" y="3673531"/>
                </a:cubicBezTo>
                <a:cubicBezTo>
                  <a:pt x="146795" y="3673531"/>
                  <a:pt x="146795" y="3675824"/>
                  <a:pt x="144501" y="3675824"/>
                </a:cubicBezTo>
                <a:cubicBezTo>
                  <a:pt x="137619" y="3680410"/>
                  <a:pt x="128448" y="3682703"/>
                  <a:pt x="119271" y="3684996"/>
                </a:cubicBezTo>
                <a:cubicBezTo>
                  <a:pt x="119271" y="3684996"/>
                  <a:pt x="116979" y="3684996"/>
                  <a:pt x="119271" y="3682703"/>
                </a:cubicBezTo>
                <a:cubicBezTo>
                  <a:pt x="121566" y="3678117"/>
                  <a:pt x="139915" y="3671238"/>
                  <a:pt x="155967" y="3662065"/>
                </a:cubicBezTo>
                <a:cubicBezTo>
                  <a:pt x="153674" y="3664358"/>
                  <a:pt x="153674" y="3664358"/>
                  <a:pt x="151383" y="3666652"/>
                </a:cubicBezTo>
                <a:cubicBezTo>
                  <a:pt x="153674" y="3666652"/>
                  <a:pt x="197253" y="3639134"/>
                  <a:pt x="204135" y="3641427"/>
                </a:cubicBezTo>
                <a:cubicBezTo>
                  <a:pt x="208722" y="3636841"/>
                  <a:pt x="213308" y="3634548"/>
                  <a:pt x="220189" y="3629962"/>
                </a:cubicBezTo>
                <a:lnTo>
                  <a:pt x="215603" y="3629962"/>
                </a:lnTo>
                <a:cubicBezTo>
                  <a:pt x="215603" y="3627668"/>
                  <a:pt x="215603" y="3627668"/>
                  <a:pt x="215603" y="3627668"/>
                </a:cubicBezTo>
                <a:cubicBezTo>
                  <a:pt x="236246" y="3618496"/>
                  <a:pt x="254594" y="3609324"/>
                  <a:pt x="275236" y="3600152"/>
                </a:cubicBezTo>
                <a:cubicBezTo>
                  <a:pt x="247712" y="3611617"/>
                  <a:pt x="220189" y="3623082"/>
                  <a:pt x="190373" y="3634548"/>
                </a:cubicBezTo>
                <a:lnTo>
                  <a:pt x="161882" y="3647208"/>
                </a:lnTo>
                <a:lnTo>
                  <a:pt x="149087" y="3652893"/>
                </a:lnTo>
                <a:cubicBezTo>
                  <a:pt x="146795" y="3652893"/>
                  <a:pt x="142206" y="3652893"/>
                  <a:pt x="137619" y="3655186"/>
                </a:cubicBezTo>
                <a:cubicBezTo>
                  <a:pt x="137619" y="3655186"/>
                  <a:pt x="137619" y="3655186"/>
                  <a:pt x="135326" y="3655186"/>
                </a:cubicBezTo>
                <a:cubicBezTo>
                  <a:pt x="130739" y="3657479"/>
                  <a:pt x="123859" y="3659772"/>
                  <a:pt x="116979" y="3664358"/>
                </a:cubicBezTo>
                <a:cubicBezTo>
                  <a:pt x="107803" y="3666652"/>
                  <a:pt x="105511" y="3666652"/>
                  <a:pt x="100923" y="3664358"/>
                </a:cubicBezTo>
                <a:cubicBezTo>
                  <a:pt x="100923" y="3666652"/>
                  <a:pt x="98631" y="3668945"/>
                  <a:pt x="98631" y="3668945"/>
                </a:cubicBezTo>
                <a:cubicBezTo>
                  <a:pt x="103217" y="3668945"/>
                  <a:pt x="105511" y="3666652"/>
                  <a:pt x="110099" y="3666652"/>
                </a:cubicBezTo>
                <a:cubicBezTo>
                  <a:pt x="94042" y="3673531"/>
                  <a:pt x="80282" y="3682703"/>
                  <a:pt x="71103" y="3684996"/>
                </a:cubicBezTo>
                <a:cubicBezTo>
                  <a:pt x="71103" y="3684996"/>
                  <a:pt x="71103" y="3682703"/>
                  <a:pt x="71103" y="3682703"/>
                </a:cubicBezTo>
                <a:cubicBezTo>
                  <a:pt x="71103" y="3682703"/>
                  <a:pt x="71103" y="3684996"/>
                  <a:pt x="68809" y="3684996"/>
                </a:cubicBezTo>
                <a:cubicBezTo>
                  <a:pt x="66519" y="3684996"/>
                  <a:pt x="66519" y="3684996"/>
                  <a:pt x="64227" y="3684996"/>
                </a:cubicBezTo>
                <a:cubicBezTo>
                  <a:pt x="64227" y="3684996"/>
                  <a:pt x="64227" y="3684996"/>
                  <a:pt x="61927" y="3684996"/>
                </a:cubicBezTo>
                <a:cubicBezTo>
                  <a:pt x="59635" y="3684996"/>
                  <a:pt x="59635" y="3687289"/>
                  <a:pt x="57344" y="3687289"/>
                </a:cubicBezTo>
                <a:cubicBezTo>
                  <a:pt x="57344" y="3687289"/>
                  <a:pt x="59635" y="3684996"/>
                  <a:pt x="59635" y="3684996"/>
                </a:cubicBezTo>
                <a:cubicBezTo>
                  <a:pt x="57344" y="3682703"/>
                  <a:pt x="61927" y="3684996"/>
                  <a:pt x="59635" y="3680410"/>
                </a:cubicBezTo>
                <a:cubicBezTo>
                  <a:pt x="73400" y="3673531"/>
                  <a:pt x="73400" y="3671238"/>
                  <a:pt x="82574" y="3671238"/>
                </a:cubicBezTo>
                <a:cubicBezTo>
                  <a:pt x="75693" y="3673531"/>
                  <a:pt x="71103" y="3675824"/>
                  <a:pt x="71103" y="3678117"/>
                </a:cubicBezTo>
                <a:cubicBezTo>
                  <a:pt x="75693" y="3675824"/>
                  <a:pt x="77984" y="3673531"/>
                  <a:pt x="82574" y="3673531"/>
                </a:cubicBezTo>
                <a:cubicBezTo>
                  <a:pt x="84868" y="3671238"/>
                  <a:pt x="87162" y="3668945"/>
                  <a:pt x="89452" y="3666652"/>
                </a:cubicBezTo>
                <a:cubicBezTo>
                  <a:pt x="94042" y="3659772"/>
                  <a:pt x="103217" y="3659772"/>
                  <a:pt x="105511" y="3659772"/>
                </a:cubicBezTo>
                <a:cubicBezTo>
                  <a:pt x="107803" y="3657479"/>
                  <a:pt x="110099" y="3655186"/>
                  <a:pt x="114684" y="3652893"/>
                </a:cubicBezTo>
                <a:cubicBezTo>
                  <a:pt x="107803" y="3652893"/>
                  <a:pt x="107803" y="3650600"/>
                  <a:pt x="105511" y="3648307"/>
                </a:cubicBezTo>
                <a:cubicBezTo>
                  <a:pt x="105511" y="3648307"/>
                  <a:pt x="105511" y="3646013"/>
                  <a:pt x="105511" y="3646013"/>
                </a:cubicBezTo>
                <a:cubicBezTo>
                  <a:pt x="103217" y="3648307"/>
                  <a:pt x="98631" y="3650600"/>
                  <a:pt x="96332" y="3652893"/>
                </a:cubicBezTo>
                <a:cubicBezTo>
                  <a:pt x="96332" y="3651746"/>
                  <a:pt x="96907" y="3651173"/>
                  <a:pt x="96622" y="3650887"/>
                </a:cubicBezTo>
                <a:lnTo>
                  <a:pt x="95248" y="3650806"/>
                </a:lnTo>
                <a:lnTo>
                  <a:pt x="108568" y="3642997"/>
                </a:lnTo>
                <a:cubicBezTo>
                  <a:pt x="97167" y="3645336"/>
                  <a:pt x="83486" y="3650014"/>
                  <a:pt x="72082" y="3654691"/>
                </a:cubicBezTo>
                <a:cubicBezTo>
                  <a:pt x="72082" y="3657030"/>
                  <a:pt x="72082" y="3657030"/>
                  <a:pt x="72082" y="3657030"/>
                </a:cubicBezTo>
                <a:cubicBezTo>
                  <a:pt x="76644" y="3654691"/>
                  <a:pt x="80634" y="3652938"/>
                  <a:pt x="84055" y="3652061"/>
                </a:cubicBezTo>
                <a:lnTo>
                  <a:pt x="88646" y="3652218"/>
                </a:lnTo>
                <a:lnTo>
                  <a:pt x="85414" y="3653756"/>
                </a:lnTo>
                <a:cubicBezTo>
                  <a:pt x="82959" y="3656095"/>
                  <a:pt x="82959" y="3653756"/>
                  <a:pt x="85414" y="3656095"/>
                </a:cubicBezTo>
                <a:cubicBezTo>
                  <a:pt x="82959" y="3656095"/>
                  <a:pt x="82959" y="3658434"/>
                  <a:pt x="80502" y="3658434"/>
                </a:cubicBezTo>
                <a:lnTo>
                  <a:pt x="81810" y="3658434"/>
                </a:lnTo>
                <a:lnTo>
                  <a:pt x="75692" y="3661205"/>
                </a:lnTo>
                <a:cubicBezTo>
                  <a:pt x="69384" y="3662638"/>
                  <a:pt x="63077" y="3663211"/>
                  <a:pt x="57344" y="3664358"/>
                </a:cubicBezTo>
                <a:cubicBezTo>
                  <a:pt x="59635" y="3664358"/>
                  <a:pt x="59635" y="3664358"/>
                  <a:pt x="61927" y="3664358"/>
                </a:cubicBezTo>
                <a:cubicBezTo>
                  <a:pt x="55052" y="3668945"/>
                  <a:pt x="57344" y="3666652"/>
                  <a:pt x="55052" y="3666652"/>
                </a:cubicBezTo>
                <a:lnTo>
                  <a:pt x="53605" y="3669543"/>
                </a:lnTo>
                <a:lnTo>
                  <a:pt x="51033" y="3668257"/>
                </a:lnTo>
                <a:cubicBezTo>
                  <a:pt x="51033" y="3668257"/>
                  <a:pt x="51033" y="3669661"/>
                  <a:pt x="51033" y="3669661"/>
                </a:cubicBezTo>
                <a:lnTo>
                  <a:pt x="53545" y="3669661"/>
                </a:lnTo>
                <a:lnTo>
                  <a:pt x="53331" y="3670091"/>
                </a:lnTo>
                <a:cubicBezTo>
                  <a:pt x="52757" y="3670665"/>
                  <a:pt x="51610" y="3671238"/>
                  <a:pt x="48167" y="3673531"/>
                </a:cubicBezTo>
                <a:cubicBezTo>
                  <a:pt x="43584" y="3675824"/>
                  <a:pt x="38996" y="3675824"/>
                  <a:pt x="34405" y="3678117"/>
                </a:cubicBezTo>
                <a:cubicBezTo>
                  <a:pt x="36702" y="3675824"/>
                  <a:pt x="41286" y="3673531"/>
                  <a:pt x="43584" y="3671238"/>
                </a:cubicBezTo>
                <a:cubicBezTo>
                  <a:pt x="45878" y="3671238"/>
                  <a:pt x="45878" y="3671238"/>
                  <a:pt x="45878" y="3671238"/>
                </a:cubicBezTo>
                <a:cubicBezTo>
                  <a:pt x="45878" y="3668945"/>
                  <a:pt x="48167" y="3668945"/>
                  <a:pt x="50459" y="3668945"/>
                </a:cubicBezTo>
                <a:cubicBezTo>
                  <a:pt x="43584" y="3668945"/>
                  <a:pt x="48167" y="3668945"/>
                  <a:pt x="43584" y="3666652"/>
                </a:cubicBezTo>
                <a:lnTo>
                  <a:pt x="39452" y="3670779"/>
                </a:lnTo>
                <a:lnTo>
                  <a:pt x="22937" y="3678117"/>
                </a:lnTo>
                <a:cubicBezTo>
                  <a:pt x="32111" y="3671238"/>
                  <a:pt x="29819" y="3673531"/>
                  <a:pt x="34405" y="3671238"/>
                </a:cubicBezTo>
                <a:cubicBezTo>
                  <a:pt x="38996" y="3668945"/>
                  <a:pt x="45878" y="3664358"/>
                  <a:pt x="50459" y="3659772"/>
                </a:cubicBezTo>
                <a:cubicBezTo>
                  <a:pt x="45878" y="3659772"/>
                  <a:pt x="48167" y="3662065"/>
                  <a:pt x="48167" y="3657479"/>
                </a:cubicBezTo>
                <a:cubicBezTo>
                  <a:pt x="41286" y="3657479"/>
                  <a:pt x="38996" y="3650600"/>
                  <a:pt x="48167" y="3643720"/>
                </a:cubicBezTo>
                <a:lnTo>
                  <a:pt x="45025" y="3645194"/>
                </a:lnTo>
                <a:lnTo>
                  <a:pt x="45981" y="3643699"/>
                </a:lnTo>
                <a:cubicBezTo>
                  <a:pt x="46542" y="3643115"/>
                  <a:pt x="47103" y="3642530"/>
                  <a:pt x="48226" y="3640191"/>
                </a:cubicBezTo>
                <a:cubicBezTo>
                  <a:pt x="41490" y="3644869"/>
                  <a:pt x="45981" y="3642530"/>
                  <a:pt x="41490" y="3642530"/>
                </a:cubicBezTo>
                <a:cubicBezTo>
                  <a:pt x="39244" y="3642530"/>
                  <a:pt x="39244" y="3644869"/>
                  <a:pt x="37001" y="3644869"/>
                </a:cubicBezTo>
                <a:lnTo>
                  <a:pt x="42008" y="3646608"/>
                </a:lnTo>
                <a:lnTo>
                  <a:pt x="38994" y="3648020"/>
                </a:lnTo>
                <a:cubicBezTo>
                  <a:pt x="36127" y="3650027"/>
                  <a:pt x="33261" y="3651746"/>
                  <a:pt x="29819" y="3650600"/>
                </a:cubicBezTo>
                <a:cubicBezTo>
                  <a:pt x="27524" y="3650600"/>
                  <a:pt x="27524" y="3650600"/>
                  <a:pt x="27524" y="3650600"/>
                </a:cubicBezTo>
                <a:cubicBezTo>
                  <a:pt x="29819" y="3648307"/>
                  <a:pt x="34405" y="3648307"/>
                  <a:pt x="36702" y="3648307"/>
                </a:cubicBezTo>
                <a:cubicBezTo>
                  <a:pt x="34405" y="3648307"/>
                  <a:pt x="32111" y="3648307"/>
                  <a:pt x="29819" y="3646013"/>
                </a:cubicBezTo>
                <a:cubicBezTo>
                  <a:pt x="34405" y="3641427"/>
                  <a:pt x="32111" y="3646013"/>
                  <a:pt x="32111" y="3641427"/>
                </a:cubicBezTo>
                <a:cubicBezTo>
                  <a:pt x="41286" y="3639134"/>
                  <a:pt x="34405" y="3643720"/>
                  <a:pt x="41286" y="3636841"/>
                </a:cubicBezTo>
                <a:cubicBezTo>
                  <a:pt x="45878" y="3639134"/>
                  <a:pt x="43584" y="3636841"/>
                  <a:pt x="43584" y="3641427"/>
                </a:cubicBezTo>
                <a:cubicBezTo>
                  <a:pt x="50459" y="3636841"/>
                  <a:pt x="50459" y="3636841"/>
                  <a:pt x="48167" y="3634548"/>
                </a:cubicBezTo>
                <a:lnTo>
                  <a:pt x="41286" y="3634548"/>
                </a:lnTo>
                <a:cubicBezTo>
                  <a:pt x="48167" y="3629962"/>
                  <a:pt x="45878" y="3629962"/>
                  <a:pt x="45878" y="3627668"/>
                </a:cubicBezTo>
                <a:cubicBezTo>
                  <a:pt x="48167" y="3627668"/>
                  <a:pt x="48167" y="3625375"/>
                  <a:pt x="50459" y="3625375"/>
                </a:cubicBezTo>
                <a:cubicBezTo>
                  <a:pt x="50459" y="3627668"/>
                  <a:pt x="52754" y="3627668"/>
                  <a:pt x="52754" y="3629962"/>
                </a:cubicBezTo>
                <a:cubicBezTo>
                  <a:pt x="55052" y="3627668"/>
                  <a:pt x="57344" y="3625375"/>
                  <a:pt x="59635" y="3625375"/>
                </a:cubicBezTo>
                <a:cubicBezTo>
                  <a:pt x="59635" y="3625375"/>
                  <a:pt x="57344" y="3625375"/>
                  <a:pt x="57344" y="3625375"/>
                </a:cubicBezTo>
                <a:cubicBezTo>
                  <a:pt x="61927" y="3623082"/>
                  <a:pt x="66519" y="3618496"/>
                  <a:pt x="73400" y="3616203"/>
                </a:cubicBezTo>
                <a:cubicBezTo>
                  <a:pt x="61927" y="3620789"/>
                  <a:pt x="52754" y="3623082"/>
                  <a:pt x="41286" y="3627668"/>
                </a:cubicBezTo>
                <a:cubicBezTo>
                  <a:pt x="57344" y="3618496"/>
                  <a:pt x="73400" y="3609324"/>
                  <a:pt x="89452" y="3597859"/>
                </a:cubicBezTo>
                <a:cubicBezTo>
                  <a:pt x="89452" y="3597859"/>
                  <a:pt x="87162" y="3597859"/>
                  <a:pt x="84868" y="3597859"/>
                </a:cubicBezTo>
                <a:cubicBezTo>
                  <a:pt x="87162" y="3595566"/>
                  <a:pt x="89452" y="3593272"/>
                  <a:pt x="91750" y="3593272"/>
                </a:cubicBezTo>
                <a:cubicBezTo>
                  <a:pt x="91750" y="3593272"/>
                  <a:pt x="91750" y="3593272"/>
                  <a:pt x="91750" y="3595566"/>
                </a:cubicBezTo>
                <a:cubicBezTo>
                  <a:pt x="91750" y="3593272"/>
                  <a:pt x="98631" y="3590979"/>
                  <a:pt x="105511" y="3586393"/>
                </a:cubicBezTo>
                <a:cubicBezTo>
                  <a:pt x="107803" y="3586393"/>
                  <a:pt x="107803" y="3586393"/>
                  <a:pt x="107803" y="3586393"/>
                </a:cubicBezTo>
                <a:cubicBezTo>
                  <a:pt x="110099" y="3584100"/>
                  <a:pt x="110099" y="3584100"/>
                  <a:pt x="107803" y="3584100"/>
                </a:cubicBezTo>
                <a:cubicBezTo>
                  <a:pt x="112391" y="3581807"/>
                  <a:pt x="119271" y="3577221"/>
                  <a:pt x="126152" y="3574928"/>
                </a:cubicBezTo>
                <a:cubicBezTo>
                  <a:pt x="123859" y="3574928"/>
                  <a:pt x="121566" y="3574928"/>
                  <a:pt x="119271" y="3574928"/>
                </a:cubicBezTo>
                <a:cubicBezTo>
                  <a:pt x="130739" y="3570342"/>
                  <a:pt x="142206" y="3565756"/>
                  <a:pt x="153674" y="3558876"/>
                </a:cubicBezTo>
                <a:cubicBezTo>
                  <a:pt x="155967" y="3556583"/>
                  <a:pt x="155967" y="3554289"/>
                  <a:pt x="158265" y="3554289"/>
                </a:cubicBezTo>
                <a:cubicBezTo>
                  <a:pt x="153674" y="3556583"/>
                  <a:pt x="149087" y="3558876"/>
                  <a:pt x="144501" y="3561169"/>
                </a:cubicBezTo>
                <a:cubicBezTo>
                  <a:pt x="144501" y="3561169"/>
                  <a:pt x="144501" y="3558876"/>
                  <a:pt x="144501" y="3558876"/>
                </a:cubicBezTo>
                <a:cubicBezTo>
                  <a:pt x="146795" y="3558876"/>
                  <a:pt x="146795" y="3556583"/>
                  <a:pt x="149087" y="3556583"/>
                </a:cubicBezTo>
                <a:cubicBezTo>
                  <a:pt x="142206" y="3558876"/>
                  <a:pt x="139915" y="3558876"/>
                  <a:pt x="133034" y="3558876"/>
                </a:cubicBezTo>
                <a:cubicBezTo>
                  <a:pt x="133034" y="3561169"/>
                  <a:pt x="133034" y="3561169"/>
                  <a:pt x="133034" y="3561169"/>
                </a:cubicBezTo>
                <a:cubicBezTo>
                  <a:pt x="137619" y="3561169"/>
                  <a:pt x="139915" y="3561169"/>
                  <a:pt x="144501" y="3561169"/>
                </a:cubicBezTo>
                <a:cubicBezTo>
                  <a:pt x="135326" y="3565756"/>
                  <a:pt x="128448" y="3565756"/>
                  <a:pt x="116979" y="3568049"/>
                </a:cubicBezTo>
                <a:cubicBezTo>
                  <a:pt x="119271" y="3565756"/>
                  <a:pt x="123859" y="3563462"/>
                  <a:pt x="126152" y="3561169"/>
                </a:cubicBezTo>
                <a:cubicBezTo>
                  <a:pt x="139915" y="3551996"/>
                  <a:pt x="155967" y="3542824"/>
                  <a:pt x="172023" y="3533652"/>
                </a:cubicBezTo>
                <a:cubicBezTo>
                  <a:pt x="167438" y="3533652"/>
                  <a:pt x="167438" y="3533652"/>
                  <a:pt x="158265" y="3538238"/>
                </a:cubicBezTo>
                <a:cubicBezTo>
                  <a:pt x="169732" y="3531359"/>
                  <a:pt x="181200" y="3526773"/>
                  <a:pt x="192667" y="3519893"/>
                </a:cubicBezTo>
                <a:cubicBezTo>
                  <a:pt x="190373" y="3519893"/>
                  <a:pt x="188081" y="3522186"/>
                  <a:pt x="185786" y="3522186"/>
                </a:cubicBezTo>
                <a:cubicBezTo>
                  <a:pt x="183492" y="3522186"/>
                  <a:pt x="181200" y="3522186"/>
                  <a:pt x="181200" y="3522186"/>
                </a:cubicBezTo>
                <a:cubicBezTo>
                  <a:pt x="181200" y="3522186"/>
                  <a:pt x="178905" y="3522186"/>
                  <a:pt x="178905" y="3522186"/>
                </a:cubicBezTo>
                <a:cubicBezTo>
                  <a:pt x="176612" y="3524480"/>
                  <a:pt x="174319" y="3524480"/>
                  <a:pt x="174319" y="3524480"/>
                </a:cubicBezTo>
                <a:cubicBezTo>
                  <a:pt x="174319" y="3524480"/>
                  <a:pt x="174319" y="3524480"/>
                  <a:pt x="176612" y="3522186"/>
                </a:cubicBezTo>
                <a:cubicBezTo>
                  <a:pt x="174319" y="3522186"/>
                  <a:pt x="172023" y="3524480"/>
                  <a:pt x="169732" y="3524480"/>
                </a:cubicBezTo>
                <a:lnTo>
                  <a:pt x="167692" y="3528557"/>
                </a:lnTo>
                <a:lnTo>
                  <a:pt x="165144" y="3529066"/>
                </a:lnTo>
                <a:cubicBezTo>
                  <a:pt x="160555" y="3531359"/>
                  <a:pt x="158265" y="3533652"/>
                  <a:pt x="155967" y="3535945"/>
                </a:cubicBezTo>
                <a:cubicBezTo>
                  <a:pt x="155967" y="3535945"/>
                  <a:pt x="153674" y="3538238"/>
                  <a:pt x="151383" y="3538238"/>
                </a:cubicBezTo>
                <a:cubicBezTo>
                  <a:pt x="151383" y="3535945"/>
                  <a:pt x="149087" y="3535945"/>
                  <a:pt x="149087" y="3535945"/>
                </a:cubicBezTo>
                <a:cubicBezTo>
                  <a:pt x="153674" y="3533652"/>
                  <a:pt x="158265" y="3531359"/>
                  <a:pt x="160555" y="3529066"/>
                </a:cubicBezTo>
                <a:cubicBezTo>
                  <a:pt x="158265" y="3531359"/>
                  <a:pt x="153674" y="3533652"/>
                  <a:pt x="151383" y="3533652"/>
                </a:cubicBezTo>
                <a:cubicBezTo>
                  <a:pt x="151383" y="3533652"/>
                  <a:pt x="151383" y="3533652"/>
                  <a:pt x="149087" y="3533652"/>
                </a:cubicBezTo>
                <a:cubicBezTo>
                  <a:pt x="153674" y="3529066"/>
                  <a:pt x="162851" y="3524480"/>
                  <a:pt x="169732" y="3522186"/>
                </a:cubicBezTo>
                <a:cubicBezTo>
                  <a:pt x="169732" y="3522186"/>
                  <a:pt x="169732" y="3519893"/>
                  <a:pt x="169732" y="3519893"/>
                </a:cubicBezTo>
                <a:cubicBezTo>
                  <a:pt x="172023" y="3519893"/>
                  <a:pt x="172023" y="3519893"/>
                  <a:pt x="174319" y="3519893"/>
                </a:cubicBezTo>
                <a:cubicBezTo>
                  <a:pt x="174319" y="3519893"/>
                  <a:pt x="176612" y="3519893"/>
                  <a:pt x="176612" y="3517600"/>
                </a:cubicBezTo>
                <a:cubicBezTo>
                  <a:pt x="188081" y="3513014"/>
                  <a:pt x="190373" y="3510721"/>
                  <a:pt x="194961" y="3508428"/>
                </a:cubicBezTo>
                <a:cubicBezTo>
                  <a:pt x="197253" y="3508428"/>
                  <a:pt x="201840" y="3506135"/>
                  <a:pt x="204135" y="3506135"/>
                </a:cubicBezTo>
                <a:cubicBezTo>
                  <a:pt x="204135" y="3503842"/>
                  <a:pt x="206429" y="3503842"/>
                  <a:pt x="206429" y="3503842"/>
                </a:cubicBezTo>
                <a:cubicBezTo>
                  <a:pt x="208722" y="3499256"/>
                  <a:pt x="213308" y="3499256"/>
                  <a:pt x="217895" y="3499256"/>
                </a:cubicBezTo>
                <a:cubicBezTo>
                  <a:pt x="220189" y="3496963"/>
                  <a:pt x="222484" y="3494670"/>
                  <a:pt x="227070" y="3494670"/>
                </a:cubicBezTo>
                <a:cubicBezTo>
                  <a:pt x="227070" y="3492377"/>
                  <a:pt x="229363" y="3492377"/>
                  <a:pt x="229363" y="3490084"/>
                </a:cubicBezTo>
                <a:cubicBezTo>
                  <a:pt x="224778" y="3490084"/>
                  <a:pt x="222484" y="3487790"/>
                  <a:pt x="220189" y="3485497"/>
                </a:cubicBezTo>
                <a:cubicBezTo>
                  <a:pt x="222484" y="3485497"/>
                  <a:pt x="222484" y="3485497"/>
                  <a:pt x="222484" y="3483204"/>
                </a:cubicBezTo>
                <a:cubicBezTo>
                  <a:pt x="220189" y="3485497"/>
                  <a:pt x="215603" y="3487790"/>
                  <a:pt x="213308" y="3490084"/>
                </a:cubicBezTo>
                <a:cubicBezTo>
                  <a:pt x="212162" y="3490084"/>
                  <a:pt x="212736" y="3489510"/>
                  <a:pt x="212736" y="3488937"/>
                </a:cubicBezTo>
                <a:lnTo>
                  <a:pt x="210443" y="3488282"/>
                </a:lnTo>
                <a:lnTo>
                  <a:pt x="225043" y="3480213"/>
                </a:lnTo>
                <a:cubicBezTo>
                  <a:pt x="213641" y="3484624"/>
                  <a:pt x="199960" y="3489034"/>
                  <a:pt x="188557" y="3491240"/>
                </a:cubicBezTo>
                <a:cubicBezTo>
                  <a:pt x="188557" y="3493445"/>
                  <a:pt x="188557" y="3493445"/>
                  <a:pt x="188557" y="3495650"/>
                </a:cubicBezTo>
                <a:cubicBezTo>
                  <a:pt x="188557" y="3495650"/>
                  <a:pt x="191013" y="3495650"/>
                  <a:pt x="191013" y="3495650"/>
                </a:cubicBezTo>
                <a:cubicBezTo>
                  <a:pt x="193469" y="3495650"/>
                  <a:pt x="195925" y="3494246"/>
                  <a:pt x="198380" y="3494246"/>
                </a:cubicBezTo>
                <a:lnTo>
                  <a:pt x="191046" y="3494246"/>
                </a:lnTo>
                <a:lnTo>
                  <a:pt x="198819" y="3489862"/>
                </a:lnTo>
                <a:lnTo>
                  <a:pt x="204782" y="3489381"/>
                </a:lnTo>
                <a:lnTo>
                  <a:pt x="200485" y="3490972"/>
                </a:lnTo>
                <a:cubicBezTo>
                  <a:pt x="200485" y="3493311"/>
                  <a:pt x="200485" y="3490972"/>
                  <a:pt x="200485" y="3493311"/>
                </a:cubicBezTo>
                <a:cubicBezTo>
                  <a:pt x="200485" y="3495650"/>
                  <a:pt x="198380" y="3495650"/>
                  <a:pt x="198380" y="3495650"/>
                </a:cubicBezTo>
                <a:lnTo>
                  <a:pt x="198631" y="3495650"/>
                </a:lnTo>
                <a:lnTo>
                  <a:pt x="192094" y="3499256"/>
                </a:lnTo>
                <a:lnTo>
                  <a:pt x="189077" y="3499601"/>
                </a:lnTo>
                <a:lnTo>
                  <a:pt x="178079" y="3500858"/>
                </a:lnTo>
                <a:lnTo>
                  <a:pt x="177330" y="3499860"/>
                </a:lnTo>
                <a:lnTo>
                  <a:pt x="177330" y="3500942"/>
                </a:lnTo>
                <a:lnTo>
                  <a:pt x="172023" y="3501549"/>
                </a:lnTo>
                <a:lnTo>
                  <a:pt x="177330" y="3501549"/>
                </a:lnTo>
                <a:lnTo>
                  <a:pt x="177330" y="3502424"/>
                </a:lnTo>
                <a:lnTo>
                  <a:pt x="173745" y="3504416"/>
                </a:lnTo>
                <a:cubicBezTo>
                  <a:pt x="173171" y="3504416"/>
                  <a:pt x="173171" y="3503842"/>
                  <a:pt x="172023" y="3503842"/>
                </a:cubicBezTo>
                <a:cubicBezTo>
                  <a:pt x="167438" y="3508428"/>
                  <a:pt x="172023" y="3508428"/>
                  <a:pt x="162851" y="3513014"/>
                </a:cubicBezTo>
                <a:cubicBezTo>
                  <a:pt x="158265" y="3513014"/>
                  <a:pt x="155967" y="3515307"/>
                  <a:pt x="151383" y="3515307"/>
                </a:cubicBezTo>
                <a:cubicBezTo>
                  <a:pt x="153674" y="3513014"/>
                  <a:pt x="158265" y="3510721"/>
                  <a:pt x="160555" y="3508428"/>
                </a:cubicBezTo>
                <a:cubicBezTo>
                  <a:pt x="160555" y="3508428"/>
                  <a:pt x="160555" y="3508428"/>
                  <a:pt x="162851" y="3508428"/>
                </a:cubicBezTo>
                <a:cubicBezTo>
                  <a:pt x="162851" y="3508428"/>
                  <a:pt x="165144" y="3506135"/>
                  <a:pt x="165144" y="3506135"/>
                </a:cubicBezTo>
                <a:cubicBezTo>
                  <a:pt x="161702" y="3506135"/>
                  <a:pt x="161130" y="3506709"/>
                  <a:pt x="161130" y="3506709"/>
                </a:cubicBezTo>
                <a:lnTo>
                  <a:pt x="160615" y="3504129"/>
                </a:lnTo>
                <a:lnTo>
                  <a:pt x="167438" y="3499256"/>
                </a:lnTo>
                <a:cubicBezTo>
                  <a:pt x="162851" y="3496963"/>
                  <a:pt x="165144" y="3499256"/>
                  <a:pt x="165144" y="3494670"/>
                </a:cubicBezTo>
                <a:cubicBezTo>
                  <a:pt x="155967" y="3494670"/>
                  <a:pt x="155967" y="3487790"/>
                  <a:pt x="165144" y="3480911"/>
                </a:cubicBezTo>
                <a:lnTo>
                  <a:pt x="164522" y="3481202"/>
                </a:lnTo>
                <a:lnTo>
                  <a:pt x="166105" y="3480213"/>
                </a:lnTo>
                <a:cubicBezTo>
                  <a:pt x="170315" y="3480213"/>
                  <a:pt x="172419" y="3477407"/>
                  <a:pt x="174524" y="3477407"/>
                </a:cubicBezTo>
                <a:cubicBezTo>
                  <a:pt x="177330" y="3477407"/>
                  <a:pt x="177330" y="3477407"/>
                  <a:pt x="180137" y="3477407"/>
                </a:cubicBezTo>
                <a:cubicBezTo>
                  <a:pt x="180137" y="3477407"/>
                  <a:pt x="180137" y="3475303"/>
                  <a:pt x="180137" y="3473197"/>
                </a:cubicBezTo>
                <a:cubicBezTo>
                  <a:pt x="180137" y="3475303"/>
                  <a:pt x="177330" y="3475303"/>
                  <a:pt x="174524" y="3477407"/>
                </a:cubicBezTo>
                <a:cubicBezTo>
                  <a:pt x="172419" y="3477407"/>
                  <a:pt x="172419" y="3477407"/>
                  <a:pt x="170315" y="3477407"/>
                </a:cubicBezTo>
                <a:cubicBezTo>
                  <a:pt x="172419" y="3477407"/>
                  <a:pt x="172419" y="3477407"/>
                  <a:pt x="172419" y="3474600"/>
                </a:cubicBezTo>
                <a:cubicBezTo>
                  <a:pt x="170315" y="3477407"/>
                  <a:pt x="168209" y="3480213"/>
                  <a:pt x="166105" y="3480213"/>
                </a:cubicBezTo>
                <a:cubicBezTo>
                  <a:pt x="159370" y="3482319"/>
                  <a:pt x="163859" y="3480213"/>
                  <a:pt x="159370" y="3480213"/>
                </a:cubicBezTo>
                <a:cubicBezTo>
                  <a:pt x="157123" y="3482319"/>
                  <a:pt x="154878" y="3482319"/>
                  <a:pt x="154878" y="3484424"/>
                </a:cubicBezTo>
                <a:lnTo>
                  <a:pt x="157649" y="3484424"/>
                </a:lnTo>
                <a:lnTo>
                  <a:pt x="155970" y="3485210"/>
                </a:lnTo>
                <a:cubicBezTo>
                  <a:pt x="153102" y="3487217"/>
                  <a:pt x="150236" y="3488937"/>
                  <a:pt x="146795" y="3487790"/>
                </a:cubicBezTo>
                <a:cubicBezTo>
                  <a:pt x="144501" y="3487790"/>
                  <a:pt x="144501" y="3487790"/>
                  <a:pt x="142206" y="3487790"/>
                </a:cubicBezTo>
                <a:cubicBezTo>
                  <a:pt x="146795" y="3487790"/>
                  <a:pt x="151383" y="3485497"/>
                  <a:pt x="153674" y="3485497"/>
                </a:cubicBezTo>
                <a:cubicBezTo>
                  <a:pt x="151383" y="3485497"/>
                  <a:pt x="149087" y="3485497"/>
                  <a:pt x="146795" y="3485497"/>
                </a:cubicBezTo>
                <a:cubicBezTo>
                  <a:pt x="151383" y="3480911"/>
                  <a:pt x="149087" y="3483204"/>
                  <a:pt x="149087" y="3480911"/>
                </a:cubicBezTo>
                <a:cubicBezTo>
                  <a:pt x="158265" y="3476325"/>
                  <a:pt x="149087" y="3480911"/>
                  <a:pt x="158265" y="3476325"/>
                </a:cubicBezTo>
                <a:cubicBezTo>
                  <a:pt x="160555" y="3476325"/>
                  <a:pt x="158265" y="3476325"/>
                  <a:pt x="160555" y="3478618"/>
                </a:cubicBezTo>
                <a:cubicBezTo>
                  <a:pt x="167438" y="3474032"/>
                  <a:pt x="167438" y="3474032"/>
                  <a:pt x="165144" y="3471738"/>
                </a:cubicBezTo>
                <a:cubicBezTo>
                  <a:pt x="162851" y="3471738"/>
                  <a:pt x="158265" y="3471738"/>
                  <a:pt x="155967" y="3471738"/>
                </a:cubicBezTo>
                <a:cubicBezTo>
                  <a:pt x="159407" y="3469445"/>
                  <a:pt x="161130" y="3468299"/>
                  <a:pt x="161992" y="3467440"/>
                </a:cubicBezTo>
                <a:lnTo>
                  <a:pt x="162778" y="3465068"/>
                </a:lnTo>
                <a:lnTo>
                  <a:pt x="167580" y="3462853"/>
                </a:lnTo>
                <a:lnTo>
                  <a:pt x="169732" y="3467152"/>
                </a:lnTo>
                <a:cubicBezTo>
                  <a:pt x="172023" y="3464859"/>
                  <a:pt x="174319" y="3464859"/>
                  <a:pt x="176612" y="3462566"/>
                </a:cubicBezTo>
                <a:cubicBezTo>
                  <a:pt x="174319" y="3462566"/>
                  <a:pt x="174319" y="3462566"/>
                  <a:pt x="172023" y="3464859"/>
                </a:cubicBezTo>
                <a:cubicBezTo>
                  <a:pt x="178905" y="3460273"/>
                  <a:pt x="183492" y="3455687"/>
                  <a:pt x="188081" y="3453394"/>
                </a:cubicBezTo>
                <a:lnTo>
                  <a:pt x="167580" y="3462853"/>
                </a:lnTo>
                <a:lnTo>
                  <a:pt x="167438" y="3462566"/>
                </a:lnTo>
                <a:cubicBezTo>
                  <a:pt x="165144" y="3464859"/>
                  <a:pt x="165144" y="3464859"/>
                  <a:pt x="162851" y="3464859"/>
                </a:cubicBezTo>
                <a:lnTo>
                  <a:pt x="162778" y="3465068"/>
                </a:lnTo>
                <a:lnTo>
                  <a:pt x="158265" y="3467152"/>
                </a:lnTo>
                <a:cubicBezTo>
                  <a:pt x="174319" y="3455687"/>
                  <a:pt x="190373" y="3446514"/>
                  <a:pt x="206429" y="3435049"/>
                </a:cubicBezTo>
                <a:cubicBezTo>
                  <a:pt x="204135" y="3435049"/>
                  <a:pt x="201840" y="3435049"/>
                  <a:pt x="201840" y="3435049"/>
                </a:cubicBezTo>
                <a:cubicBezTo>
                  <a:pt x="204135" y="3432756"/>
                  <a:pt x="206429" y="3432756"/>
                  <a:pt x="208722" y="3430463"/>
                </a:cubicBezTo>
                <a:cubicBezTo>
                  <a:pt x="208722" y="3430463"/>
                  <a:pt x="208722" y="3432756"/>
                  <a:pt x="206429" y="3432756"/>
                </a:cubicBezTo>
                <a:cubicBezTo>
                  <a:pt x="208722" y="3432756"/>
                  <a:pt x="215603" y="3428170"/>
                  <a:pt x="222484" y="3423584"/>
                </a:cubicBezTo>
                <a:cubicBezTo>
                  <a:pt x="222484" y="3423584"/>
                  <a:pt x="224778" y="3423584"/>
                  <a:pt x="224778" y="3423584"/>
                </a:cubicBezTo>
                <a:cubicBezTo>
                  <a:pt x="229363" y="3418998"/>
                  <a:pt x="236246" y="3416704"/>
                  <a:pt x="240831" y="3412118"/>
                </a:cubicBezTo>
                <a:cubicBezTo>
                  <a:pt x="240831" y="3414411"/>
                  <a:pt x="238538" y="3414411"/>
                  <a:pt x="236246" y="3414411"/>
                </a:cubicBezTo>
                <a:cubicBezTo>
                  <a:pt x="247712" y="3407532"/>
                  <a:pt x="259179" y="3402946"/>
                  <a:pt x="270647" y="3396067"/>
                </a:cubicBezTo>
                <a:cubicBezTo>
                  <a:pt x="270647" y="3396067"/>
                  <a:pt x="272945" y="3393774"/>
                  <a:pt x="272945" y="3391481"/>
                </a:cubicBezTo>
                <a:cubicBezTo>
                  <a:pt x="268353" y="3393774"/>
                  <a:pt x="263768" y="3396067"/>
                  <a:pt x="261473" y="3398360"/>
                </a:cubicBezTo>
                <a:cubicBezTo>
                  <a:pt x="261473" y="3398360"/>
                  <a:pt x="259179" y="3398360"/>
                  <a:pt x="259179" y="3398360"/>
                </a:cubicBezTo>
                <a:cubicBezTo>
                  <a:pt x="261473" y="3396067"/>
                  <a:pt x="263768" y="3396067"/>
                  <a:pt x="266062" y="3393774"/>
                </a:cubicBezTo>
                <a:cubicBezTo>
                  <a:pt x="256887" y="3396067"/>
                  <a:pt x="256887" y="3396067"/>
                  <a:pt x="250006" y="3398360"/>
                </a:cubicBezTo>
                <a:cubicBezTo>
                  <a:pt x="250006" y="3398360"/>
                  <a:pt x="250006" y="3398360"/>
                  <a:pt x="250006" y="3400653"/>
                </a:cubicBezTo>
                <a:cubicBezTo>
                  <a:pt x="252300" y="3398360"/>
                  <a:pt x="256887" y="3398360"/>
                  <a:pt x="261473" y="3398360"/>
                </a:cubicBezTo>
                <a:cubicBezTo>
                  <a:pt x="250006" y="3402946"/>
                  <a:pt x="245419" y="3405239"/>
                  <a:pt x="233952" y="3407532"/>
                </a:cubicBezTo>
                <a:cubicBezTo>
                  <a:pt x="233952" y="3405239"/>
                  <a:pt x="236246" y="3405239"/>
                  <a:pt x="233952" y="3405239"/>
                </a:cubicBezTo>
                <a:cubicBezTo>
                  <a:pt x="236246" y="3402946"/>
                  <a:pt x="238538" y="3400653"/>
                  <a:pt x="243126" y="3398360"/>
                </a:cubicBezTo>
                <a:cubicBezTo>
                  <a:pt x="254594" y="3389187"/>
                  <a:pt x="270647" y="3380014"/>
                  <a:pt x="288996" y="3370842"/>
                </a:cubicBezTo>
                <a:cubicBezTo>
                  <a:pt x="282117" y="3373135"/>
                  <a:pt x="282117" y="3373135"/>
                  <a:pt x="275236" y="3375428"/>
                </a:cubicBezTo>
                <a:cubicBezTo>
                  <a:pt x="307345" y="3359377"/>
                  <a:pt x="339457" y="3343325"/>
                  <a:pt x="371571" y="3327274"/>
                </a:cubicBezTo>
                <a:cubicBezTo>
                  <a:pt x="357805" y="3327274"/>
                  <a:pt x="282117" y="3366256"/>
                  <a:pt x="268353" y="3370842"/>
                </a:cubicBezTo>
                <a:cubicBezTo>
                  <a:pt x="268353" y="3370842"/>
                  <a:pt x="266062" y="3373135"/>
                  <a:pt x="266062" y="3373135"/>
                </a:cubicBezTo>
                <a:cubicBezTo>
                  <a:pt x="266062" y="3373135"/>
                  <a:pt x="266062" y="3370842"/>
                  <a:pt x="266062" y="3370842"/>
                </a:cubicBezTo>
                <a:cubicBezTo>
                  <a:pt x="286704" y="3357084"/>
                  <a:pt x="327989" y="3341032"/>
                  <a:pt x="355513" y="3324981"/>
                </a:cubicBezTo>
                <a:cubicBezTo>
                  <a:pt x="444966" y="3279119"/>
                  <a:pt x="534413" y="3233257"/>
                  <a:pt x="626160" y="3187395"/>
                </a:cubicBezTo>
                <a:cubicBezTo>
                  <a:pt x="626160" y="3187395"/>
                  <a:pt x="628452" y="3187395"/>
                  <a:pt x="630746" y="3185102"/>
                </a:cubicBezTo>
                <a:cubicBezTo>
                  <a:pt x="631893" y="3175930"/>
                  <a:pt x="633612" y="3169050"/>
                  <a:pt x="634474" y="3162171"/>
                </a:cubicBezTo>
                <a:lnTo>
                  <a:pt x="633198" y="3141754"/>
                </a:lnTo>
                <a:lnTo>
                  <a:pt x="634186" y="3145546"/>
                </a:lnTo>
                <a:cubicBezTo>
                  <a:pt x="636480" y="3154719"/>
                  <a:pt x="639920" y="3167904"/>
                  <a:pt x="644509" y="3178223"/>
                </a:cubicBezTo>
                <a:cubicBezTo>
                  <a:pt x="761484" y="3116309"/>
                  <a:pt x="928917" y="3038344"/>
                  <a:pt x="1006899" y="3006241"/>
                </a:cubicBezTo>
                <a:cubicBezTo>
                  <a:pt x="1057359" y="2983310"/>
                  <a:pt x="1103232" y="2964966"/>
                  <a:pt x="1135341" y="2951207"/>
                </a:cubicBezTo>
                <a:cubicBezTo>
                  <a:pt x="1137634" y="2948913"/>
                  <a:pt x="1139928" y="2944327"/>
                  <a:pt x="1142223" y="2944327"/>
                </a:cubicBezTo>
                <a:cubicBezTo>
                  <a:pt x="1142223" y="2944327"/>
                  <a:pt x="1142223" y="2942034"/>
                  <a:pt x="1142223" y="2942034"/>
                </a:cubicBezTo>
                <a:cubicBezTo>
                  <a:pt x="1137634" y="2942034"/>
                  <a:pt x="1133048" y="2942034"/>
                  <a:pt x="1130755" y="2939741"/>
                </a:cubicBezTo>
                <a:cubicBezTo>
                  <a:pt x="1135341" y="2939741"/>
                  <a:pt x="1137634" y="2939741"/>
                  <a:pt x="1139928" y="2935155"/>
                </a:cubicBezTo>
                <a:cubicBezTo>
                  <a:pt x="1135341" y="2935155"/>
                  <a:pt x="1135341" y="2935155"/>
                  <a:pt x="1135341" y="2932862"/>
                </a:cubicBezTo>
                <a:cubicBezTo>
                  <a:pt x="1135341" y="2930569"/>
                  <a:pt x="1133048" y="2930569"/>
                  <a:pt x="1133048" y="2930569"/>
                </a:cubicBezTo>
                <a:cubicBezTo>
                  <a:pt x="1133048" y="2930569"/>
                  <a:pt x="1126168" y="2928276"/>
                  <a:pt x="1114700" y="2932862"/>
                </a:cubicBezTo>
                <a:cubicBezTo>
                  <a:pt x="1114700" y="2928276"/>
                  <a:pt x="1116992" y="2925983"/>
                  <a:pt x="1116992" y="2923690"/>
                </a:cubicBezTo>
                <a:cubicBezTo>
                  <a:pt x="1114700" y="2923690"/>
                  <a:pt x="1112407" y="2923690"/>
                  <a:pt x="1107818" y="2923690"/>
                </a:cubicBezTo>
                <a:cubicBezTo>
                  <a:pt x="1107818" y="2923690"/>
                  <a:pt x="1105525" y="2921397"/>
                  <a:pt x="1103232" y="2921397"/>
                </a:cubicBezTo>
                <a:cubicBezTo>
                  <a:pt x="1105525" y="2921397"/>
                  <a:pt x="1107818" y="2919103"/>
                  <a:pt x="1107818" y="2919103"/>
                </a:cubicBezTo>
                <a:cubicBezTo>
                  <a:pt x="1105525" y="2919103"/>
                  <a:pt x="1105525" y="2914517"/>
                  <a:pt x="1098642" y="2916810"/>
                </a:cubicBezTo>
                <a:cubicBezTo>
                  <a:pt x="1098642" y="2912224"/>
                  <a:pt x="1096351" y="2907638"/>
                  <a:pt x="1091762" y="2905345"/>
                </a:cubicBezTo>
                <a:cubicBezTo>
                  <a:pt x="1089468" y="2903052"/>
                  <a:pt x="1089468" y="2905345"/>
                  <a:pt x="1082588" y="2905345"/>
                </a:cubicBezTo>
                <a:cubicBezTo>
                  <a:pt x="1082588" y="2905345"/>
                  <a:pt x="1082588" y="2905345"/>
                  <a:pt x="1082588" y="2903052"/>
                </a:cubicBezTo>
                <a:cubicBezTo>
                  <a:pt x="1084881" y="2903052"/>
                  <a:pt x="1082588" y="2903052"/>
                  <a:pt x="1084881" y="2900759"/>
                </a:cubicBezTo>
                <a:cubicBezTo>
                  <a:pt x="1080294" y="2898466"/>
                  <a:pt x="1078001" y="2896173"/>
                  <a:pt x="1075706" y="2893880"/>
                </a:cubicBezTo>
                <a:cubicBezTo>
                  <a:pt x="1075706" y="2893880"/>
                  <a:pt x="1068826" y="2893880"/>
                  <a:pt x="1068826" y="2893880"/>
                </a:cubicBezTo>
                <a:cubicBezTo>
                  <a:pt x="1066533" y="2893880"/>
                  <a:pt x="1066533" y="2893880"/>
                  <a:pt x="1064239" y="2893880"/>
                </a:cubicBezTo>
                <a:cubicBezTo>
                  <a:pt x="1066533" y="2891587"/>
                  <a:pt x="1068826" y="2889294"/>
                  <a:pt x="1071120" y="2889294"/>
                </a:cubicBezTo>
                <a:cubicBezTo>
                  <a:pt x="1068826" y="2884707"/>
                  <a:pt x="1071120" y="2887001"/>
                  <a:pt x="1073413" y="2882414"/>
                </a:cubicBezTo>
                <a:cubicBezTo>
                  <a:pt x="1073413" y="2882414"/>
                  <a:pt x="1073413" y="2882414"/>
                  <a:pt x="1075706" y="2882414"/>
                </a:cubicBezTo>
                <a:cubicBezTo>
                  <a:pt x="1073413" y="2884707"/>
                  <a:pt x="1073413" y="2887001"/>
                  <a:pt x="1071120" y="2887001"/>
                </a:cubicBezTo>
                <a:cubicBezTo>
                  <a:pt x="1075706" y="2887001"/>
                  <a:pt x="1078001" y="2884707"/>
                  <a:pt x="1082588" y="2882414"/>
                </a:cubicBezTo>
                <a:cubicBezTo>
                  <a:pt x="1080294" y="2884707"/>
                  <a:pt x="1078001" y="2884707"/>
                  <a:pt x="1075706" y="2884707"/>
                </a:cubicBezTo>
                <a:cubicBezTo>
                  <a:pt x="1078001" y="2882414"/>
                  <a:pt x="1075706" y="2882414"/>
                  <a:pt x="1080294" y="2882414"/>
                </a:cubicBezTo>
                <a:cubicBezTo>
                  <a:pt x="1078001" y="2880121"/>
                  <a:pt x="1080294" y="2880121"/>
                  <a:pt x="1075706" y="2882414"/>
                </a:cubicBezTo>
                <a:cubicBezTo>
                  <a:pt x="1078001" y="2877828"/>
                  <a:pt x="1080294" y="2875535"/>
                  <a:pt x="1082588" y="2873242"/>
                </a:cubicBezTo>
                <a:lnTo>
                  <a:pt x="1079254" y="2873982"/>
                </a:lnTo>
                <a:lnTo>
                  <a:pt x="1061945" y="2877828"/>
                </a:lnTo>
                <a:cubicBezTo>
                  <a:pt x="1064239" y="2875535"/>
                  <a:pt x="1064239" y="2875535"/>
                  <a:pt x="1066533" y="2875535"/>
                </a:cubicBezTo>
                <a:cubicBezTo>
                  <a:pt x="1064239" y="2873242"/>
                  <a:pt x="1061945" y="2873242"/>
                  <a:pt x="1059652" y="2873242"/>
                </a:cubicBezTo>
                <a:cubicBezTo>
                  <a:pt x="1057359" y="2870949"/>
                  <a:pt x="1066533" y="2866362"/>
                  <a:pt x="1068826" y="2866362"/>
                </a:cubicBezTo>
                <a:cubicBezTo>
                  <a:pt x="1066533" y="2866362"/>
                  <a:pt x="1064239" y="2868656"/>
                  <a:pt x="1061945" y="2868656"/>
                </a:cubicBezTo>
                <a:cubicBezTo>
                  <a:pt x="1064239" y="2866362"/>
                  <a:pt x="1066533" y="2864069"/>
                  <a:pt x="1068826" y="2861776"/>
                </a:cubicBezTo>
                <a:cubicBezTo>
                  <a:pt x="1068826" y="2861776"/>
                  <a:pt x="1068826" y="2861776"/>
                  <a:pt x="1068826" y="2859483"/>
                </a:cubicBezTo>
                <a:cubicBezTo>
                  <a:pt x="1068826" y="2857190"/>
                  <a:pt x="1068826" y="2857190"/>
                  <a:pt x="1068826" y="2857190"/>
                </a:cubicBezTo>
                <a:cubicBezTo>
                  <a:pt x="1068826" y="2857190"/>
                  <a:pt x="1071120" y="2857190"/>
                  <a:pt x="1071120" y="2854897"/>
                </a:cubicBezTo>
                <a:cubicBezTo>
                  <a:pt x="1068826" y="2857190"/>
                  <a:pt x="1066533" y="2857190"/>
                  <a:pt x="1064239" y="2859483"/>
                </a:cubicBezTo>
                <a:cubicBezTo>
                  <a:pt x="1064239" y="2857190"/>
                  <a:pt x="1064239" y="2857190"/>
                  <a:pt x="1061945" y="2857190"/>
                </a:cubicBezTo>
                <a:cubicBezTo>
                  <a:pt x="1064239" y="2852604"/>
                  <a:pt x="1064239" y="2854897"/>
                  <a:pt x="1061945" y="2852604"/>
                </a:cubicBezTo>
                <a:cubicBezTo>
                  <a:pt x="1064239" y="2852604"/>
                  <a:pt x="1048183" y="2850311"/>
                  <a:pt x="1043596" y="2850311"/>
                </a:cubicBezTo>
                <a:cubicBezTo>
                  <a:pt x="1045891" y="2850311"/>
                  <a:pt x="1048183" y="2850311"/>
                  <a:pt x="1050477" y="2852604"/>
                </a:cubicBezTo>
                <a:cubicBezTo>
                  <a:pt x="1048183" y="2852604"/>
                  <a:pt x="1045891" y="2852604"/>
                  <a:pt x="1041304" y="2854897"/>
                </a:cubicBezTo>
                <a:cubicBezTo>
                  <a:pt x="1041304" y="2852604"/>
                  <a:pt x="1041304" y="2852604"/>
                  <a:pt x="1041304" y="2850311"/>
                </a:cubicBezTo>
                <a:cubicBezTo>
                  <a:pt x="1039009" y="2852604"/>
                  <a:pt x="1034423" y="2852604"/>
                  <a:pt x="1029834" y="2852604"/>
                </a:cubicBezTo>
                <a:cubicBezTo>
                  <a:pt x="1025247" y="2852604"/>
                  <a:pt x="1020660" y="2852604"/>
                  <a:pt x="1016073" y="2854897"/>
                </a:cubicBezTo>
                <a:cubicBezTo>
                  <a:pt x="1016073" y="2854897"/>
                  <a:pt x="1013779" y="2854897"/>
                  <a:pt x="1013779" y="2857190"/>
                </a:cubicBezTo>
                <a:cubicBezTo>
                  <a:pt x="1011487" y="2854897"/>
                  <a:pt x="1013779" y="2854897"/>
                  <a:pt x="1011487" y="2852604"/>
                </a:cubicBezTo>
                <a:lnTo>
                  <a:pt x="997775" y="2852604"/>
                </a:lnTo>
                <a:lnTo>
                  <a:pt x="996163" y="2851529"/>
                </a:lnTo>
                <a:cubicBezTo>
                  <a:pt x="996163" y="2851529"/>
                  <a:pt x="994058" y="2851529"/>
                  <a:pt x="994058" y="2851529"/>
                </a:cubicBezTo>
                <a:cubicBezTo>
                  <a:pt x="994058" y="2852933"/>
                  <a:pt x="996163" y="2852933"/>
                  <a:pt x="998268" y="2852933"/>
                </a:cubicBezTo>
                <a:lnTo>
                  <a:pt x="997859" y="2852660"/>
                </a:lnTo>
                <a:lnTo>
                  <a:pt x="1001165" y="2854037"/>
                </a:lnTo>
                <a:lnTo>
                  <a:pt x="997725" y="2857190"/>
                </a:lnTo>
                <a:lnTo>
                  <a:pt x="995431" y="2854897"/>
                </a:lnTo>
                <a:cubicBezTo>
                  <a:pt x="988550" y="2852604"/>
                  <a:pt x="988550" y="2859483"/>
                  <a:pt x="972495" y="2859483"/>
                </a:cubicBezTo>
                <a:cubicBezTo>
                  <a:pt x="972495" y="2857190"/>
                  <a:pt x="972495" y="2854897"/>
                  <a:pt x="974789" y="2854897"/>
                </a:cubicBezTo>
                <a:cubicBezTo>
                  <a:pt x="974789" y="2852604"/>
                  <a:pt x="977082" y="2852604"/>
                  <a:pt x="977082" y="2852604"/>
                </a:cubicBezTo>
                <a:cubicBezTo>
                  <a:pt x="977082" y="2854897"/>
                  <a:pt x="979376" y="2852604"/>
                  <a:pt x="977082" y="2854897"/>
                </a:cubicBezTo>
                <a:cubicBezTo>
                  <a:pt x="979376" y="2854897"/>
                  <a:pt x="979376" y="2854897"/>
                  <a:pt x="981669" y="2854897"/>
                </a:cubicBezTo>
                <a:cubicBezTo>
                  <a:pt x="983963" y="2850311"/>
                  <a:pt x="986257" y="2850311"/>
                  <a:pt x="990844" y="2843431"/>
                </a:cubicBezTo>
                <a:cubicBezTo>
                  <a:pt x="986257" y="2848017"/>
                  <a:pt x="983963" y="2852604"/>
                  <a:pt x="977082" y="2850311"/>
                </a:cubicBezTo>
                <a:cubicBezTo>
                  <a:pt x="979376" y="2850311"/>
                  <a:pt x="979376" y="2848017"/>
                  <a:pt x="981669" y="2848017"/>
                </a:cubicBezTo>
                <a:lnTo>
                  <a:pt x="980025" y="2846373"/>
                </a:lnTo>
                <a:lnTo>
                  <a:pt x="980025" y="2844513"/>
                </a:lnTo>
                <a:cubicBezTo>
                  <a:pt x="977218" y="2847320"/>
                  <a:pt x="977218" y="2844513"/>
                  <a:pt x="977218" y="2847320"/>
                </a:cubicBezTo>
                <a:lnTo>
                  <a:pt x="977780" y="2847320"/>
                </a:lnTo>
                <a:lnTo>
                  <a:pt x="974789" y="2850311"/>
                </a:lnTo>
                <a:cubicBezTo>
                  <a:pt x="974789" y="2850311"/>
                  <a:pt x="974789" y="2852604"/>
                  <a:pt x="974789" y="2852604"/>
                </a:cubicBezTo>
                <a:cubicBezTo>
                  <a:pt x="972495" y="2850311"/>
                  <a:pt x="972495" y="2852604"/>
                  <a:pt x="972495" y="2850311"/>
                </a:cubicBezTo>
                <a:cubicBezTo>
                  <a:pt x="970201" y="2850311"/>
                  <a:pt x="974789" y="2852604"/>
                  <a:pt x="972495" y="2854897"/>
                </a:cubicBezTo>
                <a:cubicBezTo>
                  <a:pt x="972495" y="2854897"/>
                  <a:pt x="972495" y="2857190"/>
                  <a:pt x="970201" y="2857190"/>
                </a:cubicBezTo>
                <a:cubicBezTo>
                  <a:pt x="967908" y="2857190"/>
                  <a:pt x="967908" y="2857190"/>
                  <a:pt x="963320" y="2859483"/>
                </a:cubicBezTo>
                <a:cubicBezTo>
                  <a:pt x="963320" y="2857190"/>
                  <a:pt x="963320" y="2857190"/>
                  <a:pt x="963320" y="2857190"/>
                </a:cubicBezTo>
                <a:cubicBezTo>
                  <a:pt x="965614" y="2857190"/>
                  <a:pt x="965614" y="2854897"/>
                  <a:pt x="967908" y="2854897"/>
                </a:cubicBezTo>
                <a:cubicBezTo>
                  <a:pt x="965614" y="2854897"/>
                  <a:pt x="963320" y="2854897"/>
                  <a:pt x="958733" y="2854897"/>
                </a:cubicBezTo>
                <a:cubicBezTo>
                  <a:pt x="958733" y="2857190"/>
                  <a:pt x="956440" y="2861776"/>
                  <a:pt x="956440" y="2864069"/>
                </a:cubicBezTo>
                <a:lnTo>
                  <a:pt x="954146" y="2864069"/>
                </a:lnTo>
                <a:cubicBezTo>
                  <a:pt x="954146" y="2861776"/>
                  <a:pt x="954146" y="2859483"/>
                  <a:pt x="956440" y="2859483"/>
                </a:cubicBezTo>
                <a:cubicBezTo>
                  <a:pt x="954146" y="2857190"/>
                  <a:pt x="954146" y="2857190"/>
                  <a:pt x="954146" y="2857190"/>
                </a:cubicBezTo>
                <a:cubicBezTo>
                  <a:pt x="951852" y="2857190"/>
                  <a:pt x="949559" y="2857190"/>
                  <a:pt x="947265" y="2859483"/>
                </a:cubicBezTo>
                <a:cubicBezTo>
                  <a:pt x="944972" y="2859483"/>
                  <a:pt x="944972" y="2859483"/>
                  <a:pt x="942679" y="2861776"/>
                </a:cubicBezTo>
                <a:cubicBezTo>
                  <a:pt x="942679" y="2864069"/>
                  <a:pt x="944972" y="2861776"/>
                  <a:pt x="942679" y="2866362"/>
                </a:cubicBezTo>
                <a:cubicBezTo>
                  <a:pt x="940385" y="2864069"/>
                  <a:pt x="940385" y="2864069"/>
                  <a:pt x="940385" y="2864069"/>
                </a:cubicBezTo>
                <a:cubicBezTo>
                  <a:pt x="940385" y="2861776"/>
                  <a:pt x="940385" y="2859483"/>
                  <a:pt x="942679" y="2857190"/>
                </a:cubicBezTo>
                <a:cubicBezTo>
                  <a:pt x="944972" y="2857190"/>
                  <a:pt x="949559" y="2854897"/>
                  <a:pt x="951852" y="2854897"/>
                </a:cubicBezTo>
                <a:cubicBezTo>
                  <a:pt x="951852" y="2854897"/>
                  <a:pt x="951852" y="2857190"/>
                  <a:pt x="951852" y="2857190"/>
                </a:cubicBezTo>
                <a:cubicBezTo>
                  <a:pt x="956440" y="2854897"/>
                  <a:pt x="951852" y="2854897"/>
                  <a:pt x="956440" y="2854897"/>
                </a:cubicBezTo>
                <a:cubicBezTo>
                  <a:pt x="954146" y="2854897"/>
                  <a:pt x="951852" y="2852604"/>
                  <a:pt x="949559" y="2852604"/>
                </a:cubicBezTo>
                <a:cubicBezTo>
                  <a:pt x="958733" y="2848017"/>
                  <a:pt x="954146" y="2848017"/>
                  <a:pt x="965614" y="2843431"/>
                </a:cubicBezTo>
                <a:lnTo>
                  <a:pt x="961861" y="2849060"/>
                </a:lnTo>
                <a:lnTo>
                  <a:pt x="958733" y="2850311"/>
                </a:lnTo>
                <a:cubicBezTo>
                  <a:pt x="958733" y="2850311"/>
                  <a:pt x="958733" y="2850311"/>
                  <a:pt x="961027" y="2850311"/>
                </a:cubicBezTo>
                <a:lnTo>
                  <a:pt x="961861" y="2849060"/>
                </a:lnTo>
                <a:lnTo>
                  <a:pt x="966212" y="2847320"/>
                </a:lnTo>
                <a:lnTo>
                  <a:pt x="965614" y="2848017"/>
                </a:lnTo>
                <a:cubicBezTo>
                  <a:pt x="967908" y="2845724"/>
                  <a:pt x="967908" y="2845724"/>
                  <a:pt x="970201" y="2845724"/>
                </a:cubicBezTo>
                <a:lnTo>
                  <a:pt x="966212" y="2847320"/>
                </a:lnTo>
                <a:lnTo>
                  <a:pt x="969055" y="2844005"/>
                </a:lnTo>
                <a:cubicBezTo>
                  <a:pt x="969627" y="2843431"/>
                  <a:pt x="970201" y="2843431"/>
                  <a:pt x="972495" y="2843431"/>
                </a:cubicBezTo>
                <a:cubicBezTo>
                  <a:pt x="972495" y="2841138"/>
                  <a:pt x="972495" y="2841138"/>
                  <a:pt x="972495" y="2841138"/>
                </a:cubicBezTo>
                <a:lnTo>
                  <a:pt x="974214" y="2842285"/>
                </a:lnTo>
                <a:lnTo>
                  <a:pt x="979376" y="2838845"/>
                </a:lnTo>
                <a:cubicBezTo>
                  <a:pt x="974789" y="2838845"/>
                  <a:pt x="977082" y="2838845"/>
                  <a:pt x="977082" y="2836552"/>
                </a:cubicBezTo>
                <a:cubicBezTo>
                  <a:pt x="974789" y="2836552"/>
                  <a:pt x="974789" y="2836552"/>
                  <a:pt x="974789" y="2836552"/>
                </a:cubicBezTo>
                <a:lnTo>
                  <a:pt x="979376" y="2834259"/>
                </a:lnTo>
                <a:lnTo>
                  <a:pt x="986257" y="2827380"/>
                </a:lnTo>
                <a:lnTo>
                  <a:pt x="982392" y="2829956"/>
                </a:lnTo>
                <a:lnTo>
                  <a:pt x="984235" y="2826270"/>
                </a:lnTo>
                <a:lnTo>
                  <a:pt x="982831" y="2827673"/>
                </a:lnTo>
                <a:lnTo>
                  <a:pt x="982831" y="2823463"/>
                </a:lnTo>
                <a:cubicBezTo>
                  <a:pt x="982831" y="2823463"/>
                  <a:pt x="980025" y="2825568"/>
                  <a:pt x="980025" y="2825568"/>
                </a:cubicBezTo>
                <a:lnTo>
                  <a:pt x="982831" y="2827673"/>
                </a:lnTo>
                <a:lnTo>
                  <a:pt x="980025" y="2830480"/>
                </a:lnTo>
                <a:lnTo>
                  <a:pt x="981605" y="2830480"/>
                </a:lnTo>
                <a:lnTo>
                  <a:pt x="979376" y="2831966"/>
                </a:lnTo>
                <a:cubicBezTo>
                  <a:pt x="974789" y="2831966"/>
                  <a:pt x="974789" y="2827380"/>
                  <a:pt x="972495" y="2825087"/>
                </a:cubicBezTo>
                <a:cubicBezTo>
                  <a:pt x="972495" y="2822794"/>
                  <a:pt x="977082" y="2820501"/>
                  <a:pt x="972495" y="2820501"/>
                </a:cubicBezTo>
                <a:cubicBezTo>
                  <a:pt x="977082" y="2820501"/>
                  <a:pt x="970201" y="2822794"/>
                  <a:pt x="967908" y="2825087"/>
                </a:cubicBezTo>
                <a:cubicBezTo>
                  <a:pt x="967908" y="2822794"/>
                  <a:pt x="967908" y="2822794"/>
                  <a:pt x="965614" y="2820501"/>
                </a:cubicBezTo>
                <a:lnTo>
                  <a:pt x="958733" y="2820501"/>
                </a:lnTo>
                <a:cubicBezTo>
                  <a:pt x="963320" y="2818208"/>
                  <a:pt x="967908" y="2815915"/>
                  <a:pt x="972495" y="2813621"/>
                </a:cubicBezTo>
                <a:cubicBezTo>
                  <a:pt x="970201" y="2815915"/>
                  <a:pt x="970201" y="2815915"/>
                  <a:pt x="970201" y="2818208"/>
                </a:cubicBezTo>
                <a:cubicBezTo>
                  <a:pt x="970201" y="2818208"/>
                  <a:pt x="972495" y="2818208"/>
                  <a:pt x="974789" y="2818208"/>
                </a:cubicBezTo>
                <a:cubicBezTo>
                  <a:pt x="974789" y="2815915"/>
                  <a:pt x="974789" y="2813621"/>
                  <a:pt x="974789" y="2811328"/>
                </a:cubicBezTo>
                <a:cubicBezTo>
                  <a:pt x="981669" y="2809035"/>
                  <a:pt x="979376" y="2809035"/>
                  <a:pt x="986257" y="2809035"/>
                </a:cubicBezTo>
                <a:cubicBezTo>
                  <a:pt x="986257" y="2809035"/>
                  <a:pt x="983963" y="2806742"/>
                  <a:pt x="983963" y="2806742"/>
                </a:cubicBezTo>
                <a:cubicBezTo>
                  <a:pt x="986257" y="2806742"/>
                  <a:pt x="990844" y="2804449"/>
                  <a:pt x="993138" y="2802156"/>
                </a:cubicBezTo>
                <a:cubicBezTo>
                  <a:pt x="993138" y="2802156"/>
                  <a:pt x="990844" y="2802156"/>
                  <a:pt x="990844" y="2804449"/>
                </a:cubicBezTo>
                <a:cubicBezTo>
                  <a:pt x="993138" y="2802156"/>
                  <a:pt x="995431" y="2799863"/>
                  <a:pt x="997725" y="2799863"/>
                </a:cubicBezTo>
                <a:cubicBezTo>
                  <a:pt x="995431" y="2799863"/>
                  <a:pt x="993138" y="2802156"/>
                  <a:pt x="990844" y="2802156"/>
                </a:cubicBezTo>
                <a:cubicBezTo>
                  <a:pt x="1006899" y="2795277"/>
                  <a:pt x="1020660" y="2788398"/>
                  <a:pt x="1036715" y="2781518"/>
                </a:cubicBezTo>
                <a:cubicBezTo>
                  <a:pt x="1032128" y="2779225"/>
                  <a:pt x="1021807" y="2782091"/>
                  <a:pt x="1010339" y="2786104"/>
                </a:cubicBezTo>
                <a:lnTo>
                  <a:pt x="1007807" y="2786977"/>
                </a:lnTo>
                <a:lnTo>
                  <a:pt x="1005284" y="2786977"/>
                </a:lnTo>
                <a:lnTo>
                  <a:pt x="1005284" y="2787847"/>
                </a:lnTo>
                <a:lnTo>
                  <a:pt x="977082" y="2797570"/>
                </a:lnTo>
                <a:cubicBezTo>
                  <a:pt x="977082" y="2795277"/>
                  <a:pt x="977082" y="2795277"/>
                  <a:pt x="977082" y="2795277"/>
                </a:cubicBezTo>
                <a:cubicBezTo>
                  <a:pt x="979376" y="2795277"/>
                  <a:pt x="981669" y="2795277"/>
                  <a:pt x="981669" y="2795277"/>
                </a:cubicBezTo>
                <a:cubicBezTo>
                  <a:pt x="983963" y="2790691"/>
                  <a:pt x="981669" y="2792984"/>
                  <a:pt x="979376" y="2792984"/>
                </a:cubicBezTo>
                <a:cubicBezTo>
                  <a:pt x="979376" y="2792984"/>
                  <a:pt x="981669" y="2790691"/>
                  <a:pt x="981669" y="2790691"/>
                </a:cubicBezTo>
                <a:cubicBezTo>
                  <a:pt x="979376" y="2792984"/>
                  <a:pt x="974789" y="2792984"/>
                  <a:pt x="972495" y="2795277"/>
                </a:cubicBezTo>
                <a:cubicBezTo>
                  <a:pt x="970201" y="2795277"/>
                  <a:pt x="970201" y="2797570"/>
                  <a:pt x="970201" y="2797570"/>
                </a:cubicBezTo>
                <a:cubicBezTo>
                  <a:pt x="972495" y="2795277"/>
                  <a:pt x="972495" y="2795277"/>
                  <a:pt x="974789" y="2795277"/>
                </a:cubicBezTo>
                <a:cubicBezTo>
                  <a:pt x="974789" y="2795277"/>
                  <a:pt x="977082" y="2795277"/>
                  <a:pt x="977082" y="2797570"/>
                </a:cubicBezTo>
                <a:cubicBezTo>
                  <a:pt x="970201" y="2799863"/>
                  <a:pt x="963320" y="2802156"/>
                  <a:pt x="958733" y="2804449"/>
                </a:cubicBezTo>
                <a:cubicBezTo>
                  <a:pt x="958733" y="2802156"/>
                  <a:pt x="961027" y="2799863"/>
                  <a:pt x="961027" y="2799863"/>
                </a:cubicBezTo>
                <a:cubicBezTo>
                  <a:pt x="963320" y="2799863"/>
                  <a:pt x="963320" y="2797570"/>
                  <a:pt x="965614" y="2797570"/>
                </a:cubicBezTo>
                <a:cubicBezTo>
                  <a:pt x="963320" y="2797570"/>
                  <a:pt x="963320" y="2797570"/>
                  <a:pt x="963320" y="2797570"/>
                </a:cubicBezTo>
                <a:cubicBezTo>
                  <a:pt x="965614" y="2795277"/>
                  <a:pt x="970201" y="2792984"/>
                  <a:pt x="974789" y="2788398"/>
                </a:cubicBezTo>
                <a:cubicBezTo>
                  <a:pt x="974789" y="2788398"/>
                  <a:pt x="974789" y="2790691"/>
                  <a:pt x="972495" y="2792984"/>
                </a:cubicBezTo>
                <a:cubicBezTo>
                  <a:pt x="974789" y="2792984"/>
                  <a:pt x="977082" y="2790691"/>
                  <a:pt x="977082" y="2790691"/>
                </a:cubicBezTo>
                <a:cubicBezTo>
                  <a:pt x="974789" y="2790691"/>
                  <a:pt x="979376" y="2783811"/>
                  <a:pt x="983963" y="2783811"/>
                </a:cubicBezTo>
                <a:cubicBezTo>
                  <a:pt x="983963" y="2783811"/>
                  <a:pt x="981669" y="2781518"/>
                  <a:pt x="981669" y="2779225"/>
                </a:cubicBezTo>
                <a:cubicBezTo>
                  <a:pt x="979376" y="2781518"/>
                  <a:pt x="977082" y="2781518"/>
                  <a:pt x="972495" y="2781518"/>
                </a:cubicBezTo>
                <a:cubicBezTo>
                  <a:pt x="972495" y="2781518"/>
                  <a:pt x="972495" y="2781518"/>
                  <a:pt x="972495" y="2779225"/>
                </a:cubicBezTo>
                <a:cubicBezTo>
                  <a:pt x="972495" y="2779225"/>
                  <a:pt x="977082" y="2776931"/>
                  <a:pt x="981669" y="2774638"/>
                </a:cubicBezTo>
                <a:cubicBezTo>
                  <a:pt x="979376" y="2774638"/>
                  <a:pt x="979376" y="2774638"/>
                  <a:pt x="979376" y="2774638"/>
                </a:cubicBezTo>
                <a:cubicBezTo>
                  <a:pt x="977082" y="2774638"/>
                  <a:pt x="977082" y="2774638"/>
                  <a:pt x="977082" y="2774638"/>
                </a:cubicBezTo>
                <a:cubicBezTo>
                  <a:pt x="977082" y="2774638"/>
                  <a:pt x="977082" y="2772345"/>
                  <a:pt x="977082" y="2772345"/>
                </a:cubicBezTo>
                <a:cubicBezTo>
                  <a:pt x="986257" y="2767759"/>
                  <a:pt x="990844" y="2765466"/>
                  <a:pt x="995431" y="2760880"/>
                </a:cubicBezTo>
                <a:cubicBezTo>
                  <a:pt x="988550" y="2763173"/>
                  <a:pt x="981669" y="2765466"/>
                  <a:pt x="972495" y="2767759"/>
                </a:cubicBezTo>
                <a:cubicBezTo>
                  <a:pt x="974789" y="2767759"/>
                  <a:pt x="979376" y="2765466"/>
                  <a:pt x="981669" y="2763173"/>
                </a:cubicBezTo>
                <a:cubicBezTo>
                  <a:pt x="974789" y="2765466"/>
                  <a:pt x="967908" y="2767759"/>
                  <a:pt x="958733" y="2770052"/>
                </a:cubicBezTo>
                <a:cubicBezTo>
                  <a:pt x="961027" y="2770052"/>
                  <a:pt x="961027" y="2767759"/>
                  <a:pt x="963320" y="2767759"/>
                </a:cubicBezTo>
                <a:cubicBezTo>
                  <a:pt x="956440" y="2770052"/>
                  <a:pt x="947265" y="2772345"/>
                  <a:pt x="940385" y="2774638"/>
                </a:cubicBezTo>
                <a:cubicBezTo>
                  <a:pt x="951852" y="2767759"/>
                  <a:pt x="963320" y="2763173"/>
                  <a:pt x="974789" y="2756294"/>
                </a:cubicBezTo>
                <a:cubicBezTo>
                  <a:pt x="967908" y="2756294"/>
                  <a:pt x="963320" y="2758587"/>
                  <a:pt x="956440" y="2760880"/>
                </a:cubicBezTo>
                <a:cubicBezTo>
                  <a:pt x="961027" y="2756294"/>
                  <a:pt x="965614" y="2754001"/>
                  <a:pt x="974789" y="2751708"/>
                </a:cubicBezTo>
                <a:cubicBezTo>
                  <a:pt x="972495" y="2751708"/>
                  <a:pt x="972495" y="2751708"/>
                  <a:pt x="970201" y="2751708"/>
                </a:cubicBezTo>
                <a:cubicBezTo>
                  <a:pt x="972495" y="2749415"/>
                  <a:pt x="979948" y="2745976"/>
                  <a:pt x="987975" y="2741963"/>
                </a:cubicBezTo>
                <a:lnTo>
                  <a:pt x="1006899" y="2730203"/>
                </a:lnTo>
                <a:lnTo>
                  <a:pt x="1006899" y="2731070"/>
                </a:lnTo>
                <a:cubicBezTo>
                  <a:pt x="1009192" y="2728777"/>
                  <a:pt x="1009192" y="2728777"/>
                  <a:pt x="1009192" y="2728777"/>
                </a:cubicBezTo>
                <a:lnTo>
                  <a:pt x="1006899" y="2730203"/>
                </a:lnTo>
                <a:lnTo>
                  <a:pt x="1006899" y="2728777"/>
                </a:lnTo>
                <a:cubicBezTo>
                  <a:pt x="1011487" y="2726484"/>
                  <a:pt x="1016073" y="2724191"/>
                  <a:pt x="1018366" y="2721898"/>
                </a:cubicBezTo>
                <a:lnTo>
                  <a:pt x="1026875" y="2715520"/>
                </a:lnTo>
                <a:lnTo>
                  <a:pt x="1026335" y="2716812"/>
                </a:lnTo>
                <a:cubicBezTo>
                  <a:pt x="1028674" y="2714006"/>
                  <a:pt x="1028674" y="2714006"/>
                  <a:pt x="1031013" y="2714006"/>
                </a:cubicBezTo>
                <a:cubicBezTo>
                  <a:pt x="1031013" y="2714006"/>
                  <a:pt x="1031013" y="2711199"/>
                  <a:pt x="1033352" y="2711199"/>
                </a:cubicBezTo>
                <a:cubicBezTo>
                  <a:pt x="1031013" y="2711199"/>
                  <a:pt x="1031013" y="2711199"/>
                  <a:pt x="1028674" y="2711199"/>
                </a:cubicBezTo>
                <a:lnTo>
                  <a:pt x="1027541" y="2713917"/>
                </a:lnTo>
                <a:lnTo>
                  <a:pt x="1027541" y="2712726"/>
                </a:lnTo>
                <a:cubicBezTo>
                  <a:pt x="1025247" y="2712726"/>
                  <a:pt x="1022955" y="2715019"/>
                  <a:pt x="1020660" y="2715019"/>
                </a:cubicBezTo>
                <a:cubicBezTo>
                  <a:pt x="1018366" y="2715019"/>
                  <a:pt x="1016073" y="2717312"/>
                  <a:pt x="1016073" y="2717312"/>
                </a:cubicBezTo>
                <a:cubicBezTo>
                  <a:pt x="1016073" y="2719605"/>
                  <a:pt x="1018366" y="2719605"/>
                  <a:pt x="1016073" y="2721898"/>
                </a:cubicBezTo>
                <a:cubicBezTo>
                  <a:pt x="1013779" y="2721898"/>
                  <a:pt x="1013779" y="2721898"/>
                  <a:pt x="1013779" y="2719605"/>
                </a:cubicBezTo>
                <a:cubicBezTo>
                  <a:pt x="1013779" y="2717312"/>
                  <a:pt x="1013779" y="2717312"/>
                  <a:pt x="1016073" y="2715019"/>
                </a:cubicBezTo>
                <a:cubicBezTo>
                  <a:pt x="1018366" y="2712726"/>
                  <a:pt x="1020660" y="2712726"/>
                  <a:pt x="1025247" y="2710433"/>
                </a:cubicBezTo>
                <a:cubicBezTo>
                  <a:pt x="1025247" y="2712726"/>
                  <a:pt x="1025247" y="2712726"/>
                  <a:pt x="1025247" y="2712726"/>
                </a:cubicBezTo>
                <a:cubicBezTo>
                  <a:pt x="1029834" y="2710433"/>
                  <a:pt x="1025247" y="2710433"/>
                  <a:pt x="1029834" y="2710433"/>
                </a:cubicBezTo>
                <a:cubicBezTo>
                  <a:pt x="1027541" y="2710433"/>
                  <a:pt x="1025247" y="2710433"/>
                  <a:pt x="1022955" y="2708140"/>
                </a:cubicBezTo>
                <a:cubicBezTo>
                  <a:pt x="1032128" y="2705846"/>
                  <a:pt x="1027541" y="2705846"/>
                  <a:pt x="1039009" y="2701260"/>
                </a:cubicBezTo>
                <a:cubicBezTo>
                  <a:pt x="1036715" y="2701260"/>
                  <a:pt x="1034423" y="2703553"/>
                  <a:pt x="1032128" y="2705846"/>
                </a:cubicBezTo>
                <a:lnTo>
                  <a:pt x="1039607" y="2702855"/>
                </a:lnTo>
                <a:lnTo>
                  <a:pt x="1039009" y="2703553"/>
                </a:lnTo>
                <a:lnTo>
                  <a:pt x="1041770" y="2702173"/>
                </a:lnTo>
                <a:lnTo>
                  <a:pt x="1041770" y="2702779"/>
                </a:lnTo>
                <a:lnTo>
                  <a:pt x="1042984" y="2701566"/>
                </a:lnTo>
                <a:lnTo>
                  <a:pt x="1043596" y="2701260"/>
                </a:lnTo>
                <a:lnTo>
                  <a:pt x="1043086" y="2701464"/>
                </a:lnTo>
                <a:lnTo>
                  <a:pt x="1044577" y="2699973"/>
                </a:lnTo>
                <a:lnTo>
                  <a:pt x="1042078" y="2699973"/>
                </a:lnTo>
                <a:lnTo>
                  <a:pt x="1042449" y="2699540"/>
                </a:lnTo>
                <a:cubicBezTo>
                  <a:pt x="1043024" y="2698967"/>
                  <a:pt x="1043596" y="2698967"/>
                  <a:pt x="1045891" y="2698967"/>
                </a:cubicBezTo>
                <a:cubicBezTo>
                  <a:pt x="1045891" y="2698967"/>
                  <a:pt x="1045891" y="2696674"/>
                  <a:pt x="1045891" y="2696674"/>
                </a:cubicBezTo>
                <a:cubicBezTo>
                  <a:pt x="1043596" y="2696674"/>
                  <a:pt x="1041304" y="2696674"/>
                  <a:pt x="1036715" y="2698967"/>
                </a:cubicBezTo>
                <a:cubicBezTo>
                  <a:pt x="1039009" y="2696674"/>
                  <a:pt x="1041304" y="2696674"/>
                  <a:pt x="1043596" y="2696674"/>
                </a:cubicBezTo>
                <a:cubicBezTo>
                  <a:pt x="1041304" y="2696674"/>
                  <a:pt x="1039009" y="2696674"/>
                  <a:pt x="1036715" y="2696674"/>
                </a:cubicBezTo>
                <a:cubicBezTo>
                  <a:pt x="1036715" y="2696674"/>
                  <a:pt x="1034423" y="2696674"/>
                  <a:pt x="1034423" y="2696674"/>
                </a:cubicBezTo>
                <a:cubicBezTo>
                  <a:pt x="1036715" y="2694381"/>
                  <a:pt x="1039009" y="2692087"/>
                  <a:pt x="1041304" y="2689794"/>
                </a:cubicBezTo>
                <a:cubicBezTo>
                  <a:pt x="1041304" y="2689794"/>
                  <a:pt x="1039009" y="2689794"/>
                  <a:pt x="1036715" y="2689794"/>
                </a:cubicBezTo>
                <a:cubicBezTo>
                  <a:pt x="1039009" y="2689794"/>
                  <a:pt x="1041304" y="2687501"/>
                  <a:pt x="1043596" y="2687501"/>
                </a:cubicBezTo>
                <a:cubicBezTo>
                  <a:pt x="1045891" y="2687501"/>
                  <a:pt x="1045891" y="2687501"/>
                  <a:pt x="1045891" y="2687501"/>
                </a:cubicBezTo>
                <a:cubicBezTo>
                  <a:pt x="1043596" y="2685209"/>
                  <a:pt x="1043596" y="2685209"/>
                  <a:pt x="1043596" y="2685209"/>
                </a:cubicBezTo>
                <a:cubicBezTo>
                  <a:pt x="1041304" y="2685209"/>
                  <a:pt x="1041304" y="2682915"/>
                  <a:pt x="1041304" y="2682915"/>
                </a:cubicBezTo>
                <a:cubicBezTo>
                  <a:pt x="1043596" y="2680622"/>
                  <a:pt x="1043596" y="2680622"/>
                  <a:pt x="1045891" y="2678329"/>
                </a:cubicBezTo>
                <a:cubicBezTo>
                  <a:pt x="1045891" y="2678329"/>
                  <a:pt x="1043596" y="2678329"/>
                  <a:pt x="1043596" y="2678329"/>
                </a:cubicBezTo>
                <a:cubicBezTo>
                  <a:pt x="1043596" y="2680622"/>
                  <a:pt x="1041304" y="2680622"/>
                  <a:pt x="1041304" y="2680622"/>
                </a:cubicBezTo>
                <a:cubicBezTo>
                  <a:pt x="1039009" y="2678329"/>
                  <a:pt x="1039009" y="2678329"/>
                  <a:pt x="1039009" y="2676036"/>
                </a:cubicBezTo>
                <a:cubicBezTo>
                  <a:pt x="1036715" y="2676036"/>
                  <a:pt x="1034423" y="2676036"/>
                  <a:pt x="1029834" y="2678329"/>
                </a:cubicBezTo>
                <a:cubicBezTo>
                  <a:pt x="1032128" y="2676036"/>
                  <a:pt x="1032128" y="2676036"/>
                  <a:pt x="1032128" y="2676036"/>
                </a:cubicBezTo>
                <a:cubicBezTo>
                  <a:pt x="1034423" y="2676036"/>
                  <a:pt x="1034423" y="2673743"/>
                  <a:pt x="1036715" y="2673743"/>
                </a:cubicBezTo>
                <a:lnTo>
                  <a:pt x="1037561" y="2672053"/>
                </a:lnTo>
                <a:lnTo>
                  <a:pt x="1037561" y="2673309"/>
                </a:lnTo>
                <a:cubicBezTo>
                  <a:pt x="1039666" y="2673309"/>
                  <a:pt x="1039666" y="2673309"/>
                  <a:pt x="1041772" y="2670503"/>
                </a:cubicBezTo>
                <a:cubicBezTo>
                  <a:pt x="1041772" y="2670503"/>
                  <a:pt x="1039666" y="2667696"/>
                  <a:pt x="1037561" y="2667696"/>
                </a:cubicBezTo>
                <a:lnTo>
                  <a:pt x="1037561" y="2668983"/>
                </a:lnTo>
                <a:lnTo>
                  <a:pt x="1031843" y="2668297"/>
                </a:lnTo>
                <a:cubicBezTo>
                  <a:pt x="1029836" y="2668010"/>
                  <a:pt x="1027541" y="2668010"/>
                  <a:pt x="1022955" y="2669156"/>
                </a:cubicBezTo>
                <a:cubicBezTo>
                  <a:pt x="1025247" y="2664570"/>
                  <a:pt x="1025247" y="2664570"/>
                  <a:pt x="1027541" y="2662277"/>
                </a:cubicBezTo>
                <a:cubicBezTo>
                  <a:pt x="1027541" y="2662277"/>
                  <a:pt x="1025247" y="2662277"/>
                  <a:pt x="1025247" y="2662277"/>
                </a:cubicBezTo>
                <a:cubicBezTo>
                  <a:pt x="1022955" y="2662277"/>
                  <a:pt x="1022955" y="2662277"/>
                  <a:pt x="1020660" y="2662277"/>
                </a:cubicBezTo>
                <a:cubicBezTo>
                  <a:pt x="1020660" y="2662277"/>
                  <a:pt x="1020660" y="2664570"/>
                  <a:pt x="1020660" y="2664570"/>
                </a:cubicBezTo>
                <a:cubicBezTo>
                  <a:pt x="1020660" y="2664570"/>
                  <a:pt x="1018366" y="2664570"/>
                  <a:pt x="1018366" y="2664570"/>
                </a:cubicBezTo>
                <a:cubicBezTo>
                  <a:pt x="1016073" y="2664570"/>
                  <a:pt x="1016073" y="2664570"/>
                  <a:pt x="1016073" y="2664570"/>
                </a:cubicBezTo>
                <a:cubicBezTo>
                  <a:pt x="1016073" y="2664570"/>
                  <a:pt x="1016073" y="2662277"/>
                  <a:pt x="1018366" y="2662277"/>
                </a:cubicBezTo>
                <a:cubicBezTo>
                  <a:pt x="1016073" y="2662277"/>
                  <a:pt x="1016073" y="2662277"/>
                  <a:pt x="1016073" y="2662277"/>
                </a:cubicBezTo>
                <a:cubicBezTo>
                  <a:pt x="1018366" y="2662277"/>
                  <a:pt x="1018366" y="2662277"/>
                  <a:pt x="1020660" y="2659984"/>
                </a:cubicBezTo>
                <a:cubicBezTo>
                  <a:pt x="1020660" y="2659984"/>
                  <a:pt x="1020660" y="2659984"/>
                  <a:pt x="1022955" y="2657691"/>
                </a:cubicBezTo>
                <a:cubicBezTo>
                  <a:pt x="1020660" y="2657691"/>
                  <a:pt x="1016073" y="2659984"/>
                  <a:pt x="1013779" y="2659984"/>
                </a:cubicBezTo>
                <a:cubicBezTo>
                  <a:pt x="1013779" y="2659984"/>
                  <a:pt x="1013779" y="2659984"/>
                  <a:pt x="1013779" y="2657691"/>
                </a:cubicBezTo>
                <a:cubicBezTo>
                  <a:pt x="1013779" y="2657691"/>
                  <a:pt x="1016073" y="2657691"/>
                  <a:pt x="1016073" y="2655398"/>
                </a:cubicBezTo>
                <a:cubicBezTo>
                  <a:pt x="1016073" y="2653105"/>
                  <a:pt x="1016073" y="2653105"/>
                  <a:pt x="1016073" y="2653105"/>
                </a:cubicBezTo>
                <a:cubicBezTo>
                  <a:pt x="1011487" y="2653105"/>
                  <a:pt x="1013779" y="2653105"/>
                  <a:pt x="1011487" y="2650812"/>
                </a:cubicBezTo>
                <a:cubicBezTo>
                  <a:pt x="1013779" y="2650812"/>
                  <a:pt x="1013779" y="2650812"/>
                  <a:pt x="1013779" y="2650812"/>
                </a:cubicBezTo>
                <a:cubicBezTo>
                  <a:pt x="1013779" y="2648519"/>
                  <a:pt x="1016073" y="2650812"/>
                  <a:pt x="1011487" y="2648519"/>
                </a:cubicBezTo>
                <a:cubicBezTo>
                  <a:pt x="1009192" y="2648519"/>
                  <a:pt x="1006899" y="2648519"/>
                  <a:pt x="1002312" y="2648519"/>
                </a:cubicBezTo>
                <a:cubicBezTo>
                  <a:pt x="1002312" y="2648519"/>
                  <a:pt x="1004605" y="2646226"/>
                  <a:pt x="1004605" y="2646226"/>
                </a:cubicBezTo>
                <a:cubicBezTo>
                  <a:pt x="1004605" y="2643933"/>
                  <a:pt x="1006899" y="2643933"/>
                  <a:pt x="1006899" y="2643933"/>
                </a:cubicBezTo>
                <a:cubicBezTo>
                  <a:pt x="1009192" y="2643933"/>
                  <a:pt x="1009192" y="2643933"/>
                  <a:pt x="1011487" y="2643933"/>
                </a:cubicBezTo>
                <a:cubicBezTo>
                  <a:pt x="1013779" y="2643933"/>
                  <a:pt x="1011487" y="2643933"/>
                  <a:pt x="1011487" y="2646226"/>
                </a:cubicBezTo>
                <a:cubicBezTo>
                  <a:pt x="1011487" y="2646226"/>
                  <a:pt x="1013779" y="2646226"/>
                  <a:pt x="1016073" y="2646226"/>
                </a:cubicBezTo>
                <a:cubicBezTo>
                  <a:pt x="1020660" y="2641640"/>
                  <a:pt x="1016073" y="2639347"/>
                  <a:pt x="1022955" y="2637054"/>
                </a:cubicBezTo>
                <a:cubicBezTo>
                  <a:pt x="1022955" y="2637054"/>
                  <a:pt x="1022955" y="2637054"/>
                  <a:pt x="1022955" y="2634762"/>
                </a:cubicBezTo>
                <a:lnTo>
                  <a:pt x="1021112" y="2631076"/>
                </a:lnTo>
                <a:lnTo>
                  <a:pt x="1022955" y="2630175"/>
                </a:lnTo>
                <a:cubicBezTo>
                  <a:pt x="1022955" y="2630175"/>
                  <a:pt x="1020660" y="2630175"/>
                  <a:pt x="1020660" y="2630175"/>
                </a:cubicBezTo>
                <a:lnTo>
                  <a:pt x="1021112" y="2631076"/>
                </a:lnTo>
                <a:lnTo>
                  <a:pt x="1008905" y="2637054"/>
                </a:lnTo>
                <a:cubicBezTo>
                  <a:pt x="1005752" y="2639347"/>
                  <a:pt x="1003458" y="2641640"/>
                  <a:pt x="1000018" y="2643933"/>
                </a:cubicBezTo>
                <a:cubicBezTo>
                  <a:pt x="1000018" y="2643933"/>
                  <a:pt x="1000018" y="2641640"/>
                  <a:pt x="1000018" y="2641640"/>
                </a:cubicBezTo>
                <a:cubicBezTo>
                  <a:pt x="997725" y="2643933"/>
                  <a:pt x="997725" y="2648519"/>
                  <a:pt x="995431" y="2650812"/>
                </a:cubicBezTo>
                <a:cubicBezTo>
                  <a:pt x="990844" y="2650812"/>
                  <a:pt x="988550" y="2653105"/>
                  <a:pt x="983963" y="2650812"/>
                </a:cubicBezTo>
                <a:cubicBezTo>
                  <a:pt x="990844" y="2648519"/>
                  <a:pt x="995431" y="2643933"/>
                  <a:pt x="995431" y="2641640"/>
                </a:cubicBezTo>
                <a:cubicBezTo>
                  <a:pt x="995431" y="2639347"/>
                  <a:pt x="997725" y="2639347"/>
                  <a:pt x="997725" y="2639347"/>
                </a:cubicBezTo>
                <a:lnTo>
                  <a:pt x="998746" y="2635264"/>
                </a:lnTo>
                <a:lnTo>
                  <a:pt x="1005004" y="2633215"/>
                </a:lnTo>
                <a:cubicBezTo>
                  <a:pt x="1005004" y="2633215"/>
                  <a:pt x="1005004" y="2633215"/>
                  <a:pt x="1002759" y="2633215"/>
                </a:cubicBezTo>
                <a:cubicBezTo>
                  <a:pt x="1005004" y="2631010"/>
                  <a:pt x="1005004" y="2631010"/>
                  <a:pt x="1007249" y="2631010"/>
                </a:cubicBezTo>
                <a:cubicBezTo>
                  <a:pt x="1007249" y="2631010"/>
                  <a:pt x="1007249" y="2628805"/>
                  <a:pt x="1009495" y="2628805"/>
                </a:cubicBezTo>
                <a:cubicBezTo>
                  <a:pt x="1009495" y="2631010"/>
                  <a:pt x="1009495" y="2631010"/>
                  <a:pt x="1009495" y="2631010"/>
                </a:cubicBezTo>
                <a:cubicBezTo>
                  <a:pt x="1009495" y="2631010"/>
                  <a:pt x="1011741" y="2631010"/>
                  <a:pt x="1013985" y="2631010"/>
                </a:cubicBezTo>
                <a:cubicBezTo>
                  <a:pt x="1013985" y="2631010"/>
                  <a:pt x="1013985" y="2628805"/>
                  <a:pt x="1016231" y="2628805"/>
                </a:cubicBezTo>
                <a:cubicBezTo>
                  <a:pt x="1013985" y="2628805"/>
                  <a:pt x="1013985" y="2628805"/>
                  <a:pt x="1013985" y="2626599"/>
                </a:cubicBezTo>
                <a:cubicBezTo>
                  <a:pt x="1011741" y="2626599"/>
                  <a:pt x="1009495" y="2626599"/>
                  <a:pt x="1007249" y="2626599"/>
                </a:cubicBezTo>
                <a:cubicBezTo>
                  <a:pt x="1011741" y="2626599"/>
                  <a:pt x="1013985" y="2624394"/>
                  <a:pt x="1018477" y="2622189"/>
                </a:cubicBezTo>
                <a:cubicBezTo>
                  <a:pt x="1018477" y="2619983"/>
                  <a:pt x="1018477" y="2619983"/>
                  <a:pt x="1018477" y="2619983"/>
                </a:cubicBezTo>
                <a:cubicBezTo>
                  <a:pt x="1018477" y="2619983"/>
                  <a:pt x="1016231" y="2622189"/>
                  <a:pt x="1013985" y="2622189"/>
                </a:cubicBezTo>
                <a:cubicBezTo>
                  <a:pt x="1007249" y="2624394"/>
                  <a:pt x="1005004" y="2628805"/>
                  <a:pt x="1002759" y="2628805"/>
                </a:cubicBezTo>
                <a:lnTo>
                  <a:pt x="998962" y="2634398"/>
                </a:lnTo>
                <a:lnTo>
                  <a:pt x="1000018" y="2630175"/>
                </a:lnTo>
                <a:cubicBezTo>
                  <a:pt x="995431" y="2634762"/>
                  <a:pt x="990844" y="2637054"/>
                  <a:pt x="986257" y="2641640"/>
                </a:cubicBezTo>
                <a:cubicBezTo>
                  <a:pt x="986257" y="2641640"/>
                  <a:pt x="986257" y="2641640"/>
                  <a:pt x="988550" y="2639347"/>
                </a:cubicBezTo>
                <a:cubicBezTo>
                  <a:pt x="986257" y="2639347"/>
                  <a:pt x="986257" y="2637054"/>
                  <a:pt x="986257" y="2637054"/>
                </a:cubicBezTo>
                <a:cubicBezTo>
                  <a:pt x="990844" y="2632467"/>
                  <a:pt x="993138" y="2630175"/>
                  <a:pt x="997725" y="2627881"/>
                </a:cubicBezTo>
                <a:cubicBezTo>
                  <a:pt x="1000018" y="2627881"/>
                  <a:pt x="1000018" y="2627881"/>
                  <a:pt x="1000018" y="2627881"/>
                </a:cubicBezTo>
                <a:cubicBezTo>
                  <a:pt x="1000018" y="2627881"/>
                  <a:pt x="1000018" y="2625588"/>
                  <a:pt x="1000018" y="2625588"/>
                </a:cubicBezTo>
                <a:cubicBezTo>
                  <a:pt x="1000018" y="2625588"/>
                  <a:pt x="1000018" y="2625588"/>
                  <a:pt x="1002312" y="2625588"/>
                </a:cubicBezTo>
                <a:cubicBezTo>
                  <a:pt x="1002312" y="2625588"/>
                  <a:pt x="1004605" y="2625588"/>
                  <a:pt x="1004605" y="2623295"/>
                </a:cubicBezTo>
                <a:cubicBezTo>
                  <a:pt x="997725" y="2623295"/>
                  <a:pt x="995431" y="2623295"/>
                  <a:pt x="995431" y="2621002"/>
                </a:cubicBezTo>
                <a:cubicBezTo>
                  <a:pt x="995431" y="2621002"/>
                  <a:pt x="993138" y="2621002"/>
                  <a:pt x="993138" y="2621002"/>
                </a:cubicBezTo>
                <a:cubicBezTo>
                  <a:pt x="993138" y="2618709"/>
                  <a:pt x="993138" y="2618709"/>
                  <a:pt x="995431" y="2616416"/>
                </a:cubicBezTo>
                <a:cubicBezTo>
                  <a:pt x="995431" y="2614123"/>
                  <a:pt x="995431" y="2611830"/>
                  <a:pt x="997725" y="2609537"/>
                </a:cubicBezTo>
                <a:cubicBezTo>
                  <a:pt x="997725" y="2607243"/>
                  <a:pt x="997725" y="2607243"/>
                  <a:pt x="997725" y="2607243"/>
                </a:cubicBezTo>
                <a:cubicBezTo>
                  <a:pt x="995431" y="2607243"/>
                  <a:pt x="990844" y="2607243"/>
                  <a:pt x="988550" y="2607243"/>
                </a:cubicBezTo>
                <a:cubicBezTo>
                  <a:pt x="986257" y="2609537"/>
                  <a:pt x="986257" y="2609537"/>
                  <a:pt x="986257" y="2609537"/>
                </a:cubicBezTo>
                <a:cubicBezTo>
                  <a:pt x="977082" y="2614123"/>
                  <a:pt x="977082" y="2611830"/>
                  <a:pt x="974789" y="2611830"/>
                </a:cubicBezTo>
                <a:cubicBezTo>
                  <a:pt x="972495" y="2614123"/>
                  <a:pt x="970201" y="2614123"/>
                  <a:pt x="967908" y="2616416"/>
                </a:cubicBezTo>
                <a:cubicBezTo>
                  <a:pt x="967908" y="2616416"/>
                  <a:pt x="965614" y="2618709"/>
                  <a:pt x="965614" y="2621002"/>
                </a:cubicBezTo>
                <a:lnTo>
                  <a:pt x="963932" y="2619321"/>
                </a:lnTo>
                <a:lnTo>
                  <a:pt x="965614" y="2618709"/>
                </a:lnTo>
                <a:cubicBezTo>
                  <a:pt x="965614" y="2618709"/>
                  <a:pt x="963320" y="2618709"/>
                  <a:pt x="963320" y="2618709"/>
                </a:cubicBezTo>
                <a:lnTo>
                  <a:pt x="963932" y="2619321"/>
                </a:lnTo>
                <a:lnTo>
                  <a:pt x="940385" y="2627881"/>
                </a:lnTo>
                <a:cubicBezTo>
                  <a:pt x="944972" y="2625588"/>
                  <a:pt x="949559" y="2623295"/>
                  <a:pt x="951852" y="2623295"/>
                </a:cubicBezTo>
                <a:cubicBezTo>
                  <a:pt x="956440" y="2621002"/>
                  <a:pt x="961027" y="2616416"/>
                  <a:pt x="965614" y="2614123"/>
                </a:cubicBezTo>
                <a:cubicBezTo>
                  <a:pt x="965614" y="2609537"/>
                  <a:pt x="967908" y="2607243"/>
                  <a:pt x="970201" y="2604951"/>
                </a:cubicBezTo>
                <a:cubicBezTo>
                  <a:pt x="970201" y="2604951"/>
                  <a:pt x="967908" y="2604951"/>
                  <a:pt x="965614" y="2607243"/>
                </a:cubicBezTo>
                <a:cubicBezTo>
                  <a:pt x="963320" y="2607243"/>
                  <a:pt x="961027" y="2609537"/>
                  <a:pt x="961027" y="2609537"/>
                </a:cubicBezTo>
                <a:cubicBezTo>
                  <a:pt x="961027" y="2611830"/>
                  <a:pt x="958733" y="2609537"/>
                  <a:pt x="961027" y="2611830"/>
                </a:cubicBezTo>
                <a:cubicBezTo>
                  <a:pt x="958733" y="2611830"/>
                  <a:pt x="956440" y="2611830"/>
                  <a:pt x="956440" y="2611830"/>
                </a:cubicBezTo>
                <a:cubicBezTo>
                  <a:pt x="956440" y="2611830"/>
                  <a:pt x="956440" y="2611830"/>
                  <a:pt x="954146" y="2611830"/>
                </a:cubicBezTo>
                <a:cubicBezTo>
                  <a:pt x="954146" y="2611830"/>
                  <a:pt x="956440" y="2609537"/>
                  <a:pt x="956440" y="2609537"/>
                </a:cubicBezTo>
                <a:cubicBezTo>
                  <a:pt x="956440" y="2609537"/>
                  <a:pt x="956440" y="2609537"/>
                  <a:pt x="956440" y="2607243"/>
                </a:cubicBezTo>
                <a:cubicBezTo>
                  <a:pt x="956440" y="2607243"/>
                  <a:pt x="956440" y="2607243"/>
                  <a:pt x="958733" y="2607243"/>
                </a:cubicBezTo>
                <a:cubicBezTo>
                  <a:pt x="961027" y="2604951"/>
                  <a:pt x="965614" y="2602657"/>
                  <a:pt x="967908" y="2602657"/>
                </a:cubicBezTo>
                <a:lnTo>
                  <a:pt x="967908" y="2600967"/>
                </a:lnTo>
                <a:lnTo>
                  <a:pt x="971061" y="2598644"/>
                </a:lnTo>
                <a:cubicBezTo>
                  <a:pt x="972495" y="2598071"/>
                  <a:pt x="973642" y="2598071"/>
                  <a:pt x="974789" y="2598071"/>
                </a:cubicBezTo>
                <a:cubicBezTo>
                  <a:pt x="974789" y="2598071"/>
                  <a:pt x="974789" y="2595778"/>
                  <a:pt x="974789" y="2595778"/>
                </a:cubicBezTo>
                <a:cubicBezTo>
                  <a:pt x="972495" y="2595778"/>
                  <a:pt x="970201" y="2598071"/>
                  <a:pt x="963320" y="2600364"/>
                </a:cubicBezTo>
                <a:lnTo>
                  <a:pt x="965614" y="2598071"/>
                </a:lnTo>
                <a:lnTo>
                  <a:pt x="965614" y="2593485"/>
                </a:lnTo>
                <a:cubicBezTo>
                  <a:pt x="958733" y="2595778"/>
                  <a:pt x="954146" y="2598071"/>
                  <a:pt x="954146" y="2598071"/>
                </a:cubicBezTo>
                <a:cubicBezTo>
                  <a:pt x="954146" y="2598071"/>
                  <a:pt x="951852" y="2600364"/>
                  <a:pt x="949559" y="2602657"/>
                </a:cubicBezTo>
                <a:cubicBezTo>
                  <a:pt x="944972" y="2602657"/>
                  <a:pt x="942679" y="2604951"/>
                  <a:pt x="940385" y="2604951"/>
                </a:cubicBezTo>
                <a:cubicBezTo>
                  <a:pt x="938092" y="2604951"/>
                  <a:pt x="935798" y="2604951"/>
                  <a:pt x="933504" y="2604951"/>
                </a:cubicBezTo>
                <a:cubicBezTo>
                  <a:pt x="933504" y="2604951"/>
                  <a:pt x="935798" y="2604951"/>
                  <a:pt x="935798" y="2602657"/>
                </a:cubicBezTo>
                <a:cubicBezTo>
                  <a:pt x="933504" y="2602657"/>
                  <a:pt x="919741" y="2608390"/>
                  <a:pt x="905692" y="2614696"/>
                </a:cubicBezTo>
                <a:lnTo>
                  <a:pt x="888811" y="2622542"/>
                </a:lnTo>
                <a:lnTo>
                  <a:pt x="885803" y="2623940"/>
                </a:lnTo>
                <a:cubicBezTo>
                  <a:pt x="880032" y="2626735"/>
                  <a:pt x="875590" y="2629028"/>
                  <a:pt x="873869" y="2630175"/>
                </a:cubicBezTo>
                <a:cubicBezTo>
                  <a:pt x="876162" y="2630175"/>
                  <a:pt x="878456" y="2630175"/>
                  <a:pt x="878456" y="2627881"/>
                </a:cubicBezTo>
                <a:cubicBezTo>
                  <a:pt x="880749" y="2630175"/>
                  <a:pt x="880749" y="2630175"/>
                  <a:pt x="880749" y="2630175"/>
                </a:cubicBezTo>
                <a:cubicBezTo>
                  <a:pt x="871575" y="2632467"/>
                  <a:pt x="869281" y="2632467"/>
                  <a:pt x="862401" y="2637054"/>
                </a:cubicBezTo>
                <a:cubicBezTo>
                  <a:pt x="864694" y="2634762"/>
                  <a:pt x="866988" y="2634762"/>
                  <a:pt x="869281" y="2634762"/>
                </a:cubicBezTo>
                <a:cubicBezTo>
                  <a:pt x="862401" y="2639347"/>
                  <a:pt x="853226" y="2641640"/>
                  <a:pt x="844052" y="2646226"/>
                </a:cubicBezTo>
                <a:cubicBezTo>
                  <a:pt x="834879" y="2648519"/>
                  <a:pt x="827998" y="2650812"/>
                  <a:pt x="818823" y="2653105"/>
                </a:cubicBezTo>
                <a:cubicBezTo>
                  <a:pt x="818823" y="2650812"/>
                  <a:pt x="818823" y="2650812"/>
                  <a:pt x="821117" y="2650812"/>
                </a:cubicBezTo>
                <a:cubicBezTo>
                  <a:pt x="818823" y="2650812"/>
                  <a:pt x="818823" y="2650812"/>
                  <a:pt x="816530" y="2653105"/>
                </a:cubicBezTo>
                <a:cubicBezTo>
                  <a:pt x="818823" y="2653105"/>
                  <a:pt x="818823" y="2653105"/>
                  <a:pt x="818823" y="2653105"/>
                </a:cubicBezTo>
                <a:cubicBezTo>
                  <a:pt x="811942" y="2655398"/>
                  <a:pt x="805062" y="2659984"/>
                  <a:pt x="798181" y="2662277"/>
                </a:cubicBezTo>
                <a:cubicBezTo>
                  <a:pt x="800474" y="2662277"/>
                  <a:pt x="800474" y="2659984"/>
                  <a:pt x="800474" y="2659984"/>
                </a:cubicBezTo>
                <a:cubicBezTo>
                  <a:pt x="800474" y="2659984"/>
                  <a:pt x="798181" y="2659984"/>
                  <a:pt x="798181" y="2659984"/>
                </a:cubicBezTo>
                <a:cubicBezTo>
                  <a:pt x="802768" y="2657691"/>
                  <a:pt x="807355" y="2655398"/>
                  <a:pt x="814236" y="2650812"/>
                </a:cubicBezTo>
                <a:cubicBezTo>
                  <a:pt x="811942" y="2653105"/>
                  <a:pt x="809649" y="2653105"/>
                  <a:pt x="807355" y="2653105"/>
                </a:cubicBezTo>
                <a:cubicBezTo>
                  <a:pt x="816530" y="2648519"/>
                  <a:pt x="825704" y="2643933"/>
                  <a:pt x="832585" y="2637054"/>
                </a:cubicBezTo>
                <a:cubicBezTo>
                  <a:pt x="827998" y="2639347"/>
                  <a:pt x="825704" y="2641640"/>
                  <a:pt x="821117" y="2643933"/>
                </a:cubicBezTo>
                <a:cubicBezTo>
                  <a:pt x="844052" y="2627881"/>
                  <a:pt x="869281" y="2611830"/>
                  <a:pt x="894511" y="2598071"/>
                </a:cubicBezTo>
                <a:cubicBezTo>
                  <a:pt x="894511" y="2595778"/>
                  <a:pt x="896805" y="2595778"/>
                  <a:pt x="896805" y="2595778"/>
                </a:cubicBezTo>
                <a:cubicBezTo>
                  <a:pt x="883043" y="2600364"/>
                  <a:pt x="869281" y="2604951"/>
                  <a:pt x="855520" y="2611830"/>
                </a:cubicBezTo>
                <a:cubicBezTo>
                  <a:pt x="862401" y="2609537"/>
                  <a:pt x="866988" y="2604951"/>
                  <a:pt x="869281" y="2600364"/>
                </a:cubicBezTo>
                <a:cubicBezTo>
                  <a:pt x="866988" y="2602657"/>
                  <a:pt x="864694" y="2604951"/>
                  <a:pt x="862401" y="2604951"/>
                </a:cubicBezTo>
                <a:lnTo>
                  <a:pt x="858751" y="2603735"/>
                </a:lnTo>
                <a:lnTo>
                  <a:pt x="860744" y="2601741"/>
                </a:lnTo>
                <a:cubicBezTo>
                  <a:pt x="859341" y="2603144"/>
                  <a:pt x="858640" y="2603144"/>
                  <a:pt x="858288" y="2603144"/>
                </a:cubicBezTo>
                <a:lnTo>
                  <a:pt x="858187" y="2603547"/>
                </a:lnTo>
                <a:lnTo>
                  <a:pt x="855520" y="2602657"/>
                </a:lnTo>
                <a:cubicBezTo>
                  <a:pt x="853226" y="2602657"/>
                  <a:pt x="850933" y="2602657"/>
                  <a:pt x="848639" y="2604951"/>
                </a:cubicBezTo>
                <a:cubicBezTo>
                  <a:pt x="848639" y="2602657"/>
                  <a:pt x="850933" y="2604951"/>
                  <a:pt x="848639" y="2602657"/>
                </a:cubicBezTo>
                <a:cubicBezTo>
                  <a:pt x="839465" y="2607243"/>
                  <a:pt x="837172" y="2602657"/>
                  <a:pt x="827998" y="2607243"/>
                </a:cubicBezTo>
                <a:cubicBezTo>
                  <a:pt x="814236" y="2614123"/>
                  <a:pt x="798181" y="2623295"/>
                  <a:pt x="784419" y="2630175"/>
                </a:cubicBezTo>
                <a:cubicBezTo>
                  <a:pt x="784419" y="2627881"/>
                  <a:pt x="782125" y="2627881"/>
                  <a:pt x="779832" y="2627881"/>
                </a:cubicBezTo>
                <a:cubicBezTo>
                  <a:pt x="784419" y="2625588"/>
                  <a:pt x="786713" y="2625588"/>
                  <a:pt x="789006" y="2625588"/>
                </a:cubicBezTo>
                <a:cubicBezTo>
                  <a:pt x="789006" y="2623295"/>
                  <a:pt x="789006" y="2623295"/>
                  <a:pt x="789006" y="2623295"/>
                </a:cubicBezTo>
                <a:cubicBezTo>
                  <a:pt x="786713" y="2623295"/>
                  <a:pt x="786713" y="2623295"/>
                  <a:pt x="786713" y="2623295"/>
                </a:cubicBezTo>
                <a:cubicBezTo>
                  <a:pt x="786713" y="2623295"/>
                  <a:pt x="786713" y="2621002"/>
                  <a:pt x="786713" y="2621002"/>
                </a:cubicBezTo>
                <a:cubicBezTo>
                  <a:pt x="791300" y="2621002"/>
                  <a:pt x="798181" y="2616416"/>
                  <a:pt x="800474" y="2618709"/>
                </a:cubicBezTo>
                <a:cubicBezTo>
                  <a:pt x="807355" y="2614123"/>
                  <a:pt x="816530" y="2609537"/>
                  <a:pt x="825704" y="2604951"/>
                </a:cubicBezTo>
                <a:cubicBezTo>
                  <a:pt x="823411" y="2604951"/>
                  <a:pt x="823411" y="2604951"/>
                  <a:pt x="821117" y="2604951"/>
                </a:cubicBezTo>
                <a:cubicBezTo>
                  <a:pt x="825704" y="2602657"/>
                  <a:pt x="834879" y="2598071"/>
                  <a:pt x="841759" y="2593485"/>
                </a:cubicBezTo>
                <a:cubicBezTo>
                  <a:pt x="839465" y="2593485"/>
                  <a:pt x="839465" y="2591191"/>
                  <a:pt x="837172" y="2588898"/>
                </a:cubicBezTo>
                <a:cubicBezTo>
                  <a:pt x="837172" y="2588898"/>
                  <a:pt x="837172" y="2588898"/>
                  <a:pt x="837172" y="2586606"/>
                </a:cubicBezTo>
                <a:cubicBezTo>
                  <a:pt x="825704" y="2588898"/>
                  <a:pt x="811942" y="2600364"/>
                  <a:pt x="800474" y="2600364"/>
                </a:cubicBezTo>
                <a:cubicBezTo>
                  <a:pt x="800474" y="2600364"/>
                  <a:pt x="802768" y="2600364"/>
                  <a:pt x="802768" y="2598071"/>
                </a:cubicBezTo>
                <a:cubicBezTo>
                  <a:pt x="798181" y="2600364"/>
                  <a:pt x="795887" y="2602657"/>
                  <a:pt x="791300" y="2602657"/>
                </a:cubicBezTo>
                <a:cubicBezTo>
                  <a:pt x="793592" y="2602657"/>
                  <a:pt x="793592" y="2600364"/>
                  <a:pt x="795887" y="2600364"/>
                </a:cubicBezTo>
                <a:cubicBezTo>
                  <a:pt x="786713" y="2604951"/>
                  <a:pt x="777539" y="2607243"/>
                  <a:pt x="768365" y="2611830"/>
                </a:cubicBezTo>
                <a:cubicBezTo>
                  <a:pt x="768365" y="2611830"/>
                  <a:pt x="766071" y="2611830"/>
                  <a:pt x="763776" y="2611830"/>
                </a:cubicBezTo>
                <a:cubicBezTo>
                  <a:pt x="770658" y="2604951"/>
                  <a:pt x="798181" y="2602657"/>
                  <a:pt x="802768" y="2593485"/>
                </a:cubicBezTo>
                <a:cubicBezTo>
                  <a:pt x="805062" y="2593485"/>
                  <a:pt x="807355" y="2593485"/>
                  <a:pt x="809649" y="2593485"/>
                </a:cubicBezTo>
                <a:cubicBezTo>
                  <a:pt x="814236" y="2593485"/>
                  <a:pt x="823411" y="2588898"/>
                  <a:pt x="834879" y="2584313"/>
                </a:cubicBezTo>
                <a:cubicBezTo>
                  <a:pt x="832585" y="2579726"/>
                  <a:pt x="830291" y="2577433"/>
                  <a:pt x="823411" y="2577433"/>
                </a:cubicBezTo>
                <a:cubicBezTo>
                  <a:pt x="823411" y="2577433"/>
                  <a:pt x="823411" y="2577433"/>
                  <a:pt x="823411" y="2575140"/>
                </a:cubicBezTo>
                <a:cubicBezTo>
                  <a:pt x="805062" y="2584313"/>
                  <a:pt x="789006" y="2591191"/>
                  <a:pt x="770658" y="2600364"/>
                </a:cubicBezTo>
                <a:cubicBezTo>
                  <a:pt x="772952" y="2598071"/>
                  <a:pt x="775246" y="2598071"/>
                  <a:pt x="775246" y="2595778"/>
                </a:cubicBezTo>
                <a:cubicBezTo>
                  <a:pt x="772952" y="2598071"/>
                  <a:pt x="770658" y="2598071"/>
                  <a:pt x="766071" y="2598071"/>
                </a:cubicBezTo>
                <a:cubicBezTo>
                  <a:pt x="770658" y="2595778"/>
                  <a:pt x="775246" y="2591191"/>
                  <a:pt x="779832" y="2588898"/>
                </a:cubicBezTo>
                <a:cubicBezTo>
                  <a:pt x="777539" y="2588898"/>
                  <a:pt x="775246" y="2588898"/>
                  <a:pt x="772952" y="2588898"/>
                </a:cubicBezTo>
                <a:cubicBezTo>
                  <a:pt x="777539" y="2586606"/>
                  <a:pt x="784419" y="2584313"/>
                  <a:pt x="789006" y="2582019"/>
                </a:cubicBezTo>
                <a:lnTo>
                  <a:pt x="793592" y="2582019"/>
                </a:lnTo>
                <a:cubicBezTo>
                  <a:pt x="795887" y="2579726"/>
                  <a:pt x="798181" y="2577433"/>
                  <a:pt x="800474" y="2577433"/>
                </a:cubicBezTo>
                <a:cubicBezTo>
                  <a:pt x="800474" y="2577433"/>
                  <a:pt x="800474" y="2577433"/>
                  <a:pt x="798181" y="2577433"/>
                </a:cubicBezTo>
                <a:cubicBezTo>
                  <a:pt x="798181" y="2577433"/>
                  <a:pt x="763776" y="2586606"/>
                  <a:pt x="759190" y="2586606"/>
                </a:cubicBezTo>
                <a:cubicBezTo>
                  <a:pt x="756897" y="2586606"/>
                  <a:pt x="756897" y="2586606"/>
                  <a:pt x="754603" y="2586606"/>
                </a:cubicBezTo>
                <a:cubicBezTo>
                  <a:pt x="768365" y="2575140"/>
                  <a:pt x="795887" y="2565968"/>
                  <a:pt x="823411" y="2556796"/>
                </a:cubicBezTo>
                <a:cubicBezTo>
                  <a:pt x="823411" y="2556796"/>
                  <a:pt x="823411" y="2554503"/>
                  <a:pt x="821117" y="2554503"/>
                </a:cubicBezTo>
                <a:cubicBezTo>
                  <a:pt x="824557" y="2553357"/>
                  <a:pt x="824557" y="2553930"/>
                  <a:pt x="824557" y="2554216"/>
                </a:cubicBezTo>
                <a:lnTo>
                  <a:pt x="824821" y="2554062"/>
                </a:lnTo>
                <a:lnTo>
                  <a:pt x="825704" y="2554503"/>
                </a:lnTo>
                <a:cubicBezTo>
                  <a:pt x="825704" y="2554503"/>
                  <a:pt x="825704" y="2554503"/>
                  <a:pt x="827998" y="2552210"/>
                </a:cubicBezTo>
                <a:lnTo>
                  <a:pt x="824821" y="2554062"/>
                </a:lnTo>
                <a:lnTo>
                  <a:pt x="821117" y="2552210"/>
                </a:lnTo>
                <a:cubicBezTo>
                  <a:pt x="811942" y="2556796"/>
                  <a:pt x="791300" y="2561383"/>
                  <a:pt x="779832" y="2565968"/>
                </a:cubicBezTo>
                <a:cubicBezTo>
                  <a:pt x="779832" y="2563675"/>
                  <a:pt x="798181" y="2554503"/>
                  <a:pt x="823411" y="2545330"/>
                </a:cubicBezTo>
                <a:cubicBezTo>
                  <a:pt x="823411" y="2543038"/>
                  <a:pt x="823411" y="2540744"/>
                  <a:pt x="823411" y="2538451"/>
                </a:cubicBezTo>
                <a:cubicBezTo>
                  <a:pt x="827998" y="2540744"/>
                  <a:pt x="825704" y="2538451"/>
                  <a:pt x="825704" y="2540744"/>
                </a:cubicBezTo>
                <a:cubicBezTo>
                  <a:pt x="834879" y="2531572"/>
                  <a:pt x="823411" y="2536158"/>
                  <a:pt x="834879" y="2526985"/>
                </a:cubicBezTo>
                <a:cubicBezTo>
                  <a:pt x="832585" y="2526985"/>
                  <a:pt x="832585" y="2526985"/>
                  <a:pt x="830291" y="2526985"/>
                </a:cubicBezTo>
                <a:cubicBezTo>
                  <a:pt x="832585" y="2524692"/>
                  <a:pt x="834879" y="2520106"/>
                  <a:pt x="839465" y="2517812"/>
                </a:cubicBezTo>
                <a:cubicBezTo>
                  <a:pt x="839465" y="2515519"/>
                  <a:pt x="839465" y="2515519"/>
                  <a:pt x="839465" y="2515519"/>
                </a:cubicBezTo>
                <a:cubicBezTo>
                  <a:pt x="844052" y="2510934"/>
                  <a:pt x="848639" y="2506347"/>
                  <a:pt x="853226" y="2504054"/>
                </a:cubicBezTo>
                <a:cubicBezTo>
                  <a:pt x="853226" y="2504054"/>
                  <a:pt x="853226" y="2504054"/>
                  <a:pt x="853226" y="2501761"/>
                </a:cubicBezTo>
                <a:cubicBezTo>
                  <a:pt x="855520" y="2501761"/>
                  <a:pt x="857813" y="2499469"/>
                  <a:pt x="857813" y="2499469"/>
                </a:cubicBezTo>
                <a:cubicBezTo>
                  <a:pt x="860107" y="2497176"/>
                  <a:pt x="860107" y="2497176"/>
                  <a:pt x="860107" y="2494882"/>
                </a:cubicBezTo>
                <a:cubicBezTo>
                  <a:pt x="841759" y="2501761"/>
                  <a:pt x="823411" y="2508641"/>
                  <a:pt x="818823" y="2510934"/>
                </a:cubicBezTo>
                <a:cubicBezTo>
                  <a:pt x="818823" y="2510934"/>
                  <a:pt x="821117" y="2510934"/>
                  <a:pt x="821117" y="2510934"/>
                </a:cubicBezTo>
                <a:lnTo>
                  <a:pt x="808504" y="2515519"/>
                </a:lnTo>
                <a:lnTo>
                  <a:pt x="814236" y="2513227"/>
                </a:lnTo>
                <a:cubicBezTo>
                  <a:pt x="809649" y="2513227"/>
                  <a:pt x="814236" y="2510934"/>
                  <a:pt x="807355" y="2513227"/>
                </a:cubicBezTo>
                <a:cubicBezTo>
                  <a:pt x="811942" y="2510934"/>
                  <a:pt x="837172" y="2499469"/>
                  <a:pt x="860107" y="2490296"/>
                </a:cubicBezTo>
                <a:cubicBezTo>
                  <a:pt x="860107" y="2488004"/>
                  <a:pt x="860107" y="2488004"/>
                  <a:pt x="860107" y="2488004"/>
                </a:cubicBezTo>
                <a:lnTo>
                  <a:pt x="863930" y="2486474"/>
                </a:lnTo>
                <a:lnTo>
                  <a:pt x="862401" y="2488004"/>
                </a:lnTo>
                <a:lnTo>
                  <a:pt x="865841" y="2485711"/>
                </a:lnTo>
                <a:lnTo>
                  <a:pt x="867760" y="2484944"/>
                </a:lnTo>
                <a:lnTo>
                  <a:pt x="867760" y="2485265"/>
                </a:lnTo>
                <a:cubicBezTo>
                  <a:pt x="867760" y="2485265"/>
                  <a:pt x="870566" y="2485265"/>
                  <a:pt x="870566" y="2485265"/>
                </a:cubicBezTo>
                <a:lnTo>
                  <a:pt x="870566" y="2483820"/>
                </a:lnTo>
                <a:lnTo>
                  <a:pt x="871575" y="2483416"/>
                </a:lnTo>
                <a:lnTo>
                  <a:pt x="870566" y="2483416"/>
                </a:lnTo>
                <a:lnTo>
                  <a:pt x="870566" y="2482459"/>
                </a:lnTo>
                <a:cubicBezTo>
                  <a:pt x="867760" y="2482459"/>
                  <a:pt x="867760" y="2482459"/>
                  <a:pt x="867760" y="2482459"/>
                </a:cubicBezTo>
                <a:lnTo>
                  <a:pt x="867760" y="2484431"/>
                </a:lnTo>
                <a:lnTo>
                  <a:pt x="865841" y="2485711"/>
                </a:lnTo>
                <a:lnTo>
                  <a:pt x="863930" y="2486474"/>
                </a:lnTo>
                <a:lnTo>
                  <a:pt x="864694" y="2485709"/>
                </a:lnTo>
                <a:cubicBezTo>
                  <a:pt x="864694" y="2488004"/>
                  <a:pt x="862401" y="2488004"/>
                  <a:pt x="860107" y="2488004"/>
                </a:cubicBezTo>
                <a:cubicBezTo>
                  <a:pt x="860107" y="2488004"/>
                  <a:pt x="857813" y="2490296"/>
                  <a:pt x="855520" y="2490296"/>
                </a:cubicBezTo>
                <a:cubicBezTo>
                  <a:pt x="855520" y="2490296"/>
                  <a:pt x="855520" y="2490296"/>
                  <a:pt x="853226" y="2490296"/>
                </a:cubicBezTo>
                <a:cubicBezTo>
                  <a:pt x="844052" y="2494882"/>
                  <a:pt x="832585" y="2499469"/>
                  <a:pt x="825704" y="2497176"/>
                </a:cubicBezTo>
                <a:cubicBezTo>
                  <a:pt x="825704" y="2497176"/>
                  <a:pt x="825704" y="2494882"/>
                  <a:pt x="825704" y="2494882"/>
                </a:cubicBezTo>
                <a:cubicBezTo>
                  <a:pt x="827998" y="2494882"/>
                  <a:pt x="830291" y="2492589"/>
                  <a:pt x="834879" y="2492589"/>
                </a:cubicBezTo>
                <a:cubicBezTo>
                  <a:pt x="830291" y="2488004"/>
                  <a:pt x="786713" y="2506347"/>
                  <a:pt x="763776" y="2515519"/>
                </a:cubicBezTo>
                <a:cubicBezTo>
                  <a:pt x="763776" y="2515519"/>
                  <a:pt x="763776" y="2515519"/>
                  <a:pt x="763776" y="2513227"/>
                </a:cubicBezTo>
                <a:cubicBezTo>
                  <a:pt x="763776" y="2513227"/>
                  <a:pt x="766071" y="2513227"/>
                  <a:pt x="766071" y="2513227"/>
                </a:cubicBezTo>
                <a:cubicBezTo>
                  <a:pt x="784419" y="2504054"/>
                  <a:pt x="805062" y="2497176"/>
                  <a:pt x="825704" y="2488004"/>
                </a:cubicBezTo>
                <a:cubicBezTo>
                  <a:pt x="825704" y="2485709"/>
                  <a:pt x="825704" y="2485709"/>
                  <a:pt x="825704" y="2483416"/>
                </a:cubicBezTo>
                <a:cubicBezTo>
                  <a:pt x="846346" y="2474244"/>
                  <a:pt x="866988" y="2462779"/>
                  <a:pt x="885337" y="2453608"/>
                </a:cubicBezTo>
                <a:cubicBezTo>
                  <a:pt x="880749" y="2455901"/>
                  <a:pt x="878456" y="2458193"/>
                  <a:pt x="873869" y="2458193"/>
                </a:cubicBezTo>
                <a:cubicBezTo>
                  <a:pt x="873869" y="2455901"/>
                  <a:pt x="873869" y="2455901"/>
                  <a:pt x="876162" y="2455901"/>
                </a:cubicBezTo>
                <a:cubicBezTo>
                  <a:pt x="871575" y="2455901"/>
                  <a:pt x="869281" y="2458193"/>
                  <a:pt x="864694" y="2458193"/>
                </a:cubicBezTo>
                <a:cubicBezTo>
                  <a:pt x="866988" y="2458193"/>
                  <a:pt x="866988" y="2458193"/>
                  <a:pt x="869281" y="2455901"/>
                </a:cubicBezTo>
                <a:cubicBezTo>
                  <a:pt x="860107" y="2460486"/>
                  <a:pt x="850933" y="2465072"/>
                  <a:pt x="841759" y="2467366"/>
                </a:cubicBezTo>
                <a:cubicBezTo>
                  <a:pt x="839465" y="2467366"/>
                  <a:pt x="839465" y="2467366"/>
                  <a:pt x="837172" y="2467366"/>
                </a:cubicBezTo>
                <a:cubicBezTo>
                  <a:pt x="834879" y="2469659"/>
                  <a:pt x="832585" y="2469659"/>
                  <a:pt x="832585" y="2469659"/>
                </a:cubicBezTo>
                <a:lnTo>
                  <a:pt x="832585" y="2468511"/>
                </a:lnTo>
                <a:lnTo>
                  <a:pt x="834879" y="2467366"/>
                </a:lnTo>
                <a:cubicBezTo>
                  <a:pt x="837172" y="2462779"/>
                  <a:pt x="846346" y="2460486"/>
                  <a:pt x="850933" y="2460486"/>
                </a:cubicBezTo>
                <a:cubicBezTo>
                  <a:pt x="850933" y="2458193"/>
                  <a:pt x="850933" y="2458193"/>
                  <a:pt x="850933" y="2455901"/>
                </a:cubicBezTo>
                <a:cubicBezTo>
                  <a:pt x="834879" y="2462779"/>
                  <a:pt x="818823" y="2469659"/>
                  <a:pt x="802768" y="2476537"/>
                </a:cubicBezTo>
                <a:cubicBezTo>
                  <a:pt x="805062" y="2474244"/>
                  <a:pt x="805062" y="2471951"/>
                  <a:pt x="807355" y="2471951"/>
                </a:cubicBezTo>
                <a:lnTo>
                  <a:pt x="808073" y="2471233"/>
                </a:lnTo>
                <a:lnTo>
                  <a:pt x="809649" y="2469659"/>
                </a:lnTo>
                <a:lnTo>
                  <a:pt x="806105" y="2471233"/>
                </a:lnTo>
                <a:lnTo>
                  <a:pt x="789006" y="2478831"/>
                </a:lnTo>
                <a:cubicBezTo>
                  <a:pt x="786713" y="2478831"/>
                  <a:pt x="786713" y="2478831"/>
                  <a:pt x="784419" y="2478831"/>
                </a:cubicBezTo>
                <a:cubicBezTo>
                  <a:pt x="786713" y="2476537"/>
                  <a:pt x="786713" y="2476537"/>
                  <a:pt x="789006" y="2476537"/>
                </a:cubicBezTo>
                <a:cubicBezTo>
                  <a:pt x="770658" y="2483416"/>
                  <a:pt x="750016" y="2490296"/>
                  <a:pt x="731665" y="2499469"/>
                </a:cubicBezTo>
                <a:cubicBezTo>
                  <a:pt x="736254" y="2494882"/>
                  <a:pt x="736254" y="2497176"/>
                  <a:pt x="736254" y="2492589"/>
                </a:cubicBezTo>
                <a:cubicBezTo>
                  <a:pt x="731665" y="2499469"/>
                  <a:pt x="715610" y="2499469"/>
                  <a:pt x="708729" y="2504054"/>
                </a:cubicBezTo>
                <a:cubicBezTo>
                  <a:pt x="708729" y="2504054"/>
                  <a:pt x="708729" y="2501761"/>
                  <a:pt x="708729" y="2501761"/>
                </a:cubicBezTo>
                <a:lnTo>
                  <a:pt x="717536" y="2495160"/>
                </a:lnTo>
                <a:lnTo>
                  <a:pt x="716203" y="2496493"/>
                </a:lnTo>
                <a:cubicBezTo>
                  <a:pt x="719010" y="2496493"/>
                  <a:pt x="719010" y="2496493"/>
                  <a:pt x="719010" y="2496493"/>
                </a:cubicBezTo>
                <a:cubicBezTo>
                  <a:pt x="719010" y="2493686"/>
                  <a:pt x="719010" y="2493686"/>
                  <a:pt x="719010" y="2493686"/>
                </a:cubicBezTo>
                <a:lnTo>
                  <a:pt x="717767" y="2494929"/>
                </a:lnTo>
                <a:lnTo>
                  <a:pt x="711024" y="2497176"/>
                </a:lnTo>
                <a:cubicBezTo>
                  <a:pt x="713317" y="2494882"/>
                  <a:pt x="713317" y="2494882"/>
                  <a:pt x="713317" y="2494882"/>
                </a:cubicBezTo>
                <a:cubicBezTo>
                  <a:pt x="717905" y="2490296"/>
                  <a:pt x="724785" y="2485709"/>
                  <a:pt x="729372" y="2483416"/>
                </a:cubicBezTo>
                <a:cubicBezTo>
                  <a:pt x="727078" y="2483416"/>
                  <a:pt x="727078" y="2483416"/>
                  <a:pt x="727078" y="2483416"/>
                </a:cubicBezTo>
                <a:cubicBezTo>
                  <a:pt x="724785" y="2483416"/>
                  <a:pt x="724785" y="2483416"/>
                  <a:pt x="722491" y="2483416"/>
                </a:cubicBezTo>
                <a:cubicBezTo>
                  <a:pt x="724785" y="2481124"/>
                  <a:pt x="724785" y="2483416"/>
                  <a:pt x="724785" y="2481124"/>
                </a:cubicBezTo>
                <a:lnTo>
                  <a:pt x="726331" y="2479579"/>
                </a:lnTo>
                <a:lnTo>
                  <a:pt x="725625" y="2482460"/>
                </a:lnTo>
                <a:cubicBezTo>
                  <a:pt x="725625" y="2482460"/>
                  <a:pt x="727831" y="2482460"/>
                  <a:pt x="730035" y="2482460"/>
                </a:cubicBezTo>
                <a:cubicBezTo>
                  <a:pt x="730035" y="2480004"/>
                  <a:pt x="732240" y="2480004"/>
                  <a:pt x="734446" y="2477548"/>
                </a:cubicBezTo>
                <a:cubicBezTo>
                  <a:pt x="732240" y="2477548"/>
                  <a:pt x="730035" y="2480004"/>
                  <a:pt x="730035" y="2480004"/>
                </a:cubicBezTo>
                <a:lnTo>
                  <a:pt x="727438" y="2478472"/>
                </a:lnTo>
                <a:lnTo>
                  <a:pt x="728949" y="2476962"/>
                </a:lnTo>
                <a:lnTo>
                  <a:pt x="730236" y="2478249"/>
                </a:lnTo>
                <a:cubicBezTo>
                  <a:pt x="730236" y="2475443"/>
                  <a:pt x="730236" y="2475443"/>
                  <a:pt x="730236" y="2475443"/>
                </a:cubicBezTo>
                <a:cubicBezTo>
                  <a:pt x="730236" y="2475443"/>
                  <a:pt x="727429" y="2475443"/>
                  <a:pt x="727429" y="2475443"/>
                </a:cubicBezTo>
                <a:lnTo>
                  <a:pt x="728758" y="2476772"/>
                </a:lnTo>
                <a:lnTo>
                  <a:pt x="726209" y="2477747"/>
                </a:lnTo>
                <a:lnTo>
                  <a:pt x="725349" y="2477241"/>
                </a:lnTo>
                <a:cubicBezTo>
                  <a:pt x="723420" y="2476320"/>
                  <a:pt x="721215" y="2476320"/>
                  <a:pt x="719010" y="2480004"/>
                </a:cubicBezTo>
                <a:cubicBezTo>
                  <a:pt x="721215" y="2480004"/>
                  <a:pt x="723420" y="2477548"/>
                  <a:pt x="725625" y="2477548"/>
                </a:cubicBezTo>
                <a:lnTo>
                  <a:pt x="725814" y="2477898"/>
                </a:lnTo>
                <a:lnTo>
                  <a:pt x="719625" y="2480264"/>
                </a:lnTo>
                <a:cubicBezTo>
                  <a:pt x="717331" y="2480551"/>
                  <a:pt x="715611" y="2479977"/>
                  <a:pt x="713317" y="2478831"/>
                </a:cubicBezTo>
                <a:cubicBezTo>
                  <a:pt x="713317" y="2478831"/>
                  <a:pt x="715610" y="2481124"/>
                  <a:pt x="715610" y="2481124"/>
                </a:cubicBezTo>
                <a:cubicBezTo>
                  <a:pt x="715610" y="2481124"/>
                  <a:pt x="713317" y="2483416"/>
                  <a:pt x="713317" y="2483416"/>
                </a:cubicBezTo>
                <a:cubicBezTo>
                  <a:pt x="706436" y="2485709"/>
                  <a:pt x="697261" y="2488004"/>
                  <a:pt x="688087" y="2490296"/>
                </a:cubicBezTo>
                <a:cubicBezTo>
                  <a:pt x="688087" y="2490296"/>
                  <a:pt x="688087" y="2488004"/>
                  <a:pt x="688087" y="2488004"/>
                </a:cubicBezTo>
                <a:cubicBezTo>
                  <a:pt x="688087" y="2488004"/>
                  <a:pt x="685793" y="2488004"/>
                  <a:pt x="685793" y="2488004"/>
                </a:cubicBezTo>
                <a:cubicBezTo>
                  <a:pt x="685793" y="2488004"/>
                  <a:pt x="685793" y="2490296"/>
                  <a:pt x="688087" y="2490296"/>
                </a:cubicBezTo>
                <a:cubicBezTo>
                  <a:pt x="685793" y="2490296"/>
                  <a:pt x="683499" y="2492589"/>
                  <a:pt x="683499" y="2492589"/>
                </a:cubicBezTo>
                <a:cubicBezTo>
                  <a:pt x="683499" y="2492589"/>
                  <a:pt x="681206" y="2492589"/>
                  <a:pt x="681206" y="2492589"/>
                </a:cubicBezTo>
                <a:cubicBezTo>
                  <a:pt x="681206" y="2490296"/>
                  <a:pt x="678912" y="2485709"/>
                  <a:pt x="678912" y="2485709"/>
                </a:cubicBezTo>
                <a:cubicBezTo>
                  <a:pt x="688087" y="2485709"/>
                  <a:pt x="692674" y="2478831"/>
                  <a:pt x="701848" y="2476537"/>
                </a:cubicBezTo>
                <a:cubicBezTo>
                  <a:pt x="699555" y="2476537"/>
                  <a:pt x="699555" y="2476537"/>
                  <a:pt x="699555" y="2474244"/>
                </a:cubicBezTo>
                <a:cubicBezTo>
                  <a:pt x="713317" y="2462779"/>
                  <a:pt x="747722" y="2458193"/>
                  <a:pt x="761484" y="2442141"/>
                </a:cubicBezTo>
                <a:cubicBezTo>
                  <a:pt x="756897" y="2442141"/>
                  <a:pt x="752308" y="2444435"/>
                  <a:pt x="747722" y="2444435"/>
                </a:cubicBezTo>
                <a:cubicBezTo>
                  <a:pt x="747722" y="2444435"/>
                  <a:pt x="750016" y="2444435"/>
                  <a:pt x="750016" y="2444435"/>
                </a:cubicBezTo>
                <a:lnTo>
                  <a:pt x="732750" y="2451448"/>
                </a:lnTo>
                <a:lnTo>
                  <a:pt x="734446" y="2447376"/>
                </a:lnTo>
                <a:cubicBezTo>
                  <a:pt x="729768" y="2450183"/>
                  <a:pt x="734446" y="2447376"/>
                  <a:pt x="727429" y="2450183"/>
                </a:cubicBezTo>
                <a:lnTo>
                  <a:pt x="730643" y="2452111"/>
                </a:lnTo>
                <a:lnTo>
                  <a:pt x="713317" y="2455901"/>
                </a:lnTo>
                <a:lnTo>
                  <a:pt x="711562" y="2459406"/>
                </a:lnTo>
                <a:lnTo>
                  <a:pt x="692674" y="2465072"/>
                </a:lnTo>
                <a:cubicBezTo>
                  <a:pt x="694968" y="2465072"/>
                  <a:pt x="697261" y="2462779"/>
                  <a:pt x="699555" y="2462779"/>
                </a:cubicBezTo>
                <a:cubicBezTo>
                  <a:pt x="694968" y="2462779"/>
                  <a:pt x="699555" y="2462779"/>
                  <a:pt x="694968" y="2462779"/>
                </a:cubicBezTo>
                <a:cubicBezTo>
                  <a:pt x="694968" y="2465072"/>
                  <a:pt x="692674" y="2465072"/>
                  <a:pt x="692674" y="2465072"/>
                </a:cubicBezTo>
                <a:cubicBezTo>
                  <a:pt x="685793" y="2467366"/>
                  <a:pt x="681206" y="2469659"/>
                  <a:pt x="674325" y="2471951"/>
                </a:cubicBezTo>
                <a:cubicBezTo>
                  <a:pt x="674325" y="2471951"/>
                  <a:pt x="672032" y="2469659"/>
                  <a:pt x="674325" y="2469659"/>
                </a:cubicBezTo>
                <a:lnTo>
                  <a:pt x="680078" y="2464700"/>
                </a:lnTo>
                <a:lnTo>
                  <a:pt x="681822" y="2467023"/>
                </a:lnTo>
                <a:cubicBezTo>
                  <a:pt x="681822" y="2467023"/>
                  <a:pt x="681822" y="2464216"/>
                  <a:pt x="683927" y="2464216"/>
                </a:cubicBezTo>
                <a:lnTo>
                  <a:pt x="680640" y="2464216"/>
                </a:lnTo>
                <a:lnTo>
                  <a:pt x="682640" y="2462493"/>
                </a:lnTo>
                <a:cubicBezTo>
                  <a:pt x="687513" y="2459913"/>
                  <a:pt x="693821" y="2457047"/>
                  <a:pt x="699555" y="2453608"/>
                </a:cubicBezTo>
                <a:cubicBezTo>
                  <a:pt x="699555" y="2455901"/>
                  <a:pt x="697261" y="2455901"/>
                  <a:pt x="697261" y="2458193"/>
                </a:cubicBezTo>
                <a:cubicBezTo>
                  <a:pt x="699555" y="2458193"/>
                  <a:pt x="729372" y="2435262"/>
                  <a:pt x="733959" y="2437555"/>
                </a:cubicBezTo>
                <a:cubicBezTo>
                  <a:pt x="738548" y="2435262"/>
                  <a:pt x="740839" y="2432969"/>
                  <a:pt x="745427" y="2428382"/>
                </a:cubicBezTo>
                <a:cubicBezTo>
                  <a:pt x="743135" y="2428382"/>
                  <a:pt x="743135" y="2428382"/>
                  <a:pt x="740839" y="2428382"/>
                </a:cubicBezTo>
                <a:cubicBezTo>
                  <a:pt x="743135" y="2426090"/>
                  <a:pt x="743135" y="2426090"/>
                  <a:pt x="743135" y="2426090"/>
                </a:cubicBezTo>
                <a:cubicBezTo>
                  <a:pt x="756897" y="2419210"/>
                  <a:pt x="770658" y="2412332"/>
                  <a:pt x="784419" y="2405452"/>
                </a:cubicBezTo>
                <a:cubicBezTo>
                  <a:pt x="763776" y="2414624"/>
                  <a:pt x="745427" y="2421503"/>
                  <a:pt x="724785" y="2430675"/>
                </a:cubicBezTo>
                <a:cubicBezTo>
                  <a:pt x="713317" y="2435262"/>
                  <a:pt x="704142" y="2439848"/>
                  <a:pt x="692674" y="2444435"/>
                </a:cubicBezTo>
                <a:cubicBezTo>
                  <a:pt x="692674" y="2442141"/>
                  <a:pt x="688087" y="2444435"/>
                  <a:pt x="685793" y="2444435"/>
                </a:cubicBezTo>
                <a:cubicBezTo>
                  <a:pt x="685793" y="2444435"/>
                  <a:pt x="683499" y="2444435"/>
                  <a:pt x="683499" y="2444435"/>
                </a:cubicBezTo>
                <a:cubicBezTo>
                  <a:pt x="681206" y="2446728"/>
                  <a:pt x="674325" y="2449021"/>
                  <a:pt x="669739" y="2451314"/>
                </a:cubicBezTo>
                <a:cubicBezTo>
                  <a:pt x="662858" y="2453608"/>
                  <a:pt x="660564" y="2453608"/>
                  <a:pt x="658271" y="2451314"/>
                </a:cubicBezTo>
                <a:cubicBezTo>
                  <a:pt x="658271" y="2451314"/>
                  <a:pt x="658271" y="2453608"/>
                  <a:pt x="655977" y="2455901"/>
                </a:cubicBezTo>
                <a:cubicBezTo>
                  <a:pt x="660564" y="2455901"/>
                  <a:pt x="662858" y="2453608"/>
                  <a:pt x="665150" y="2453608"/>
                </a:cubicBezTo>
                <a:cubicBezTo>
                  <a:pt x="653682" y="2458193"/>
                  <a:pt x="642214" y="2465072"/>
                  <a:pt x="637628" y="2467366"/>
                </a:cubicBezTo>
                <a:cubicBezTo>
                  <a:pt x="637628" y="2467366"/>
                  <a:pt x="637628" y="2465072"/>
                  <a:pt x="637628" y="2465072"/>
                </a:cubicBezTo>
                <a:cubicBezTo>
                  <a:pt x="637628" y="2465072"/>
                  <a:pt x="637628" y="2467366"/>
                  <a:pt x="635333" y="2467366"/>
                </a:cubicBezTo>
                <a:cubicBezTo>
                  <a:pt x="635333" y="2467366"/>
                  <a:pt x="633041" y="2467366"/>
                  <a:pt x="633041" y="2465072"/>
                </a:cubicBezTo>
                <a:cubicBezTo>
                  <a:pt x="630746" y="2465072"/>
                  <a:pt x="630746" y="2467366"/>
                  <a:pt x="630746" y="2467366"/>
                </a:cubicBezTo>
                <a:cubicBezTo>
                  <a:pt x="628452" y="2467366"/>
                  <a:pt x="628452" y="2467366"/>
                  <a:pt x="626160" y="2467366"/>
                </a:cubicBezTo>
                <a:cubicBezTo>
                  <a:pt x="626160" y="2467366"/>
                  <a:pt x="628452" y="2467366"/>
                  <a:pt x="628452" y="2465072"/>
                </a:cubicBezTo>
                <a:cubicBezTo>
                  <a:pt x="626160" y="2465072"/>
                  <a:pt x="628452" y="2465072"/>
                  <a:pt x="628452" y="2462779"/>
                </a:cubicBezTo>
                <a:cubicBezTo>
                  <a:pt x="628452" y="2462779"/>
                  <a:pt x="628452" y="2460486"/>
                  <a:pt x="628452" y="2460486"/>
                </a:cubicBezTo>
                <a:cubicBezTo>
                  <a:pt x="637628" y="2458193"/>
                  <a:pt x="637628" y="2453608"/>
                  <a:pt x="644509" y="2455901"/>
                </a:cubicBezTo>
                <a:cubicBezTo>
                  <a:pt x="646801" y="2455901"/>
                  <a:pt x="646801" y="2453608"/>
                  <a:pt x="649096" y="2451314"/>
                </a:cubicBezTo>
                <a:cubicBezTo>
                  <a:pt x="651390" y="2444435"/>
                  <a:pt x="660564" y="2446728"/>
                  <a:pt x="660564" y="2446728"/>
                </a:cubicBezTo>
                <a:cubicBezTo>
                  <a:pt x="662858" y="2444435"/>
                  <a:pt x="665150" y="2442141"/>
                  <a:pt x="667445" y="2439848"/>
                </a:cubicBezTo>
                <a:lnTo>
                  <a:pt x="658271" y="2435262"/>
                </a:lnTo>
                <a:lnTo>
                  <a:pt x="653682" y="2439848"/>
                </a:lnTo>
                <a:cubicBezTo>
                  <a:pt x="653682" y="2438701"/>
                  <a:pt x="654257" y="2438128"/>
                  <a:pt x="653969" y="2437842"/>
                </a:cubicBezTo>
                <a:lnTo>
                  <a:pt x="651168" y="2437676"/>
                </a:lnTo>
                <a:lnTo>
                  <a:pt x="651390" y="2437555"/>
                </a:lnTo>
                <a:cubicBezTo>
                  <a:pt x="651390" y="2437555"/>
                  <a:pt x="651390" y="2437555"/>
                  <a:pt x="649096" y="2437555"/>
                </a:cubicBezTo>
                <a:lnTo>
                  <a:pt x="651168" y="2437676"/>
                </a:lnTo>
                <a:lnTo>
                  <a:pt x="638486" y="2444722"/>
                </a:lnTo>
                <a:lnTo>
                  <a:pt x="632004" y="2445611"/>
                </a:lnTo>
                <a:lnTo>
                  <a:pt x="623865" y="2446728"/>
                </a:lnTo>
                <a:cubicBezTo>
                  <a:pt x="626160" y="2446728"/>
                  <a:pt x="626160" y="2446728"/>
                  <a:pt x="628452" y="2446728"/>
                </a:cubicBezTo>
                <a:cubicBezTo>
                  <a:pt x="623865" y="2449021"/>
                  <a:pt x="626160" y="2449021"/>
                  <a:pt x="621572" y="2449021"/>
                </a:cubicBezTo>
                <a:cubicBezTo>
                  <a:pt x="621572" y="2451314"/>
                  <a:pt x="623865" y="2451314"/>
                  <a:pt x="616985" y="2455901"/>
                </a:cubicBezTo>
                <a:cubicBezTo>
                  <a:pt x="614692" y="2455901"/>
                  <a:pt x="612398" y="2455901"/>
                  <a:pt x="607811" y="2455901"/>
                </a:cubicBezTo>
                <a:cubicBezTo>
                  <a:pt x="610105" y="2455901"/>
                  <a:pt x="612398" y="2453608"/>
                  <a:pt x="614692" y="2451314"/>
                </a:cubicBezTo>
                <a:cubicBezTo>
                  <a:pt x="614692" y="2451314"/>
                  <a:pt x="616985" y="2451314"/>
                  <a:pt x="616985" y="2451314"/>
                </a:cubicBezTo>
                <a:cubicBezTo>
                  <a:pt x="616985" y="2451314"/>
                  <a:pt x="616985" y="2449021"/>
                  <a:pt x="619279" y="2449021"/>
                </a:cubicBezTo>
                <a:lnTo>
                  <a:pt x="616562" y="2448774"/>
                </a:lnTo>
                <a:lnTo>
                  <a:pt x="615165" y="2447376"/>
                </a:lnTo>
                <a:lnTo>
                  <a:pt x="615165" y="2447389"/>
                </a:lnTo>
                <a:lnTo>
                  <a:pt x="614692" y="2446728"/>
                </a:lnTo>
                <a:lnTo>
                  <a:pt x="611634" y="2448256"/>
                </a:lnTo>
                <a:lnTo>
                  <a:pt x="619279" y="2442141"/>
                </a:lnTo>
                <a:cubicBezTo>
                  <a:pt x="614692" y="2439848"/>
                  <a:pt x="616985" y="2442141"/>
                  <a:pt x="616985" y="2437555"/>
                </a:cubicBezTo>
                <a:cubicBezTo>
                  <a:pt x="610105" y="2437555"/>
                  <a:pt x="610105" y="2430675"/>
                  <a:pt x="616985" y="2426090"/>
                </a:cubicBezTo>
                <a:cubicBezTo>
                  <a:pt x="610105" y="2426090"/>
                  <a:pt x="607811" y="2432969"/>
                  <a:pt x="600930" y="2428382"/>
                </a:cubicBezTo>
                <a:lnTo>
                  <a:pt x="607811" y="2428382"/>
                </a:lnTo>
                <a:lnTo>
                  <a:pt x="605853" y="2427730"/>
                </a:lnTo>
                <a:lnTo>
                  <a:pt x="606042" y="2427730"/>
                </a:lnTo>
                <a:cubicBezTo>
                  <a:pt x="610955" y="2424924"/>
                  <a:pt x="610955" y="2424924"/>
                  <a:pt x="610955" y="2422117"/>
                </a:cubicBezTo>
                <a:cubicBezTo>
                  <a:pt x="606042" y="2424924"/>
                  <a:pt x="610955" y="2424924"/>
                  <a:pt x="606042" y="2422117"/>
                </a:cubicBezTo>
                <a:lnTo>
                  <a:pt x="602197" y="2426512"/>
                </a:lnTo>
                <a:lnTo>
                  <a:pt x="600930" y="2426090"/>
                </a:lnTo>
                <a:cubicBezTo>
                  <a:pt x="605517" y="2423797"/>
                  <a:pt x="603224" y="2426090"/>
                  <a:pt x="603224" y="2421503"/>
                </a:cubicBezTo>
                <a:lnTo>
                  <a:pt x="605517" y="2421312"/>
                </a:lnTo>
                <a:lnTo>
                  <a:pt x="605517" y="2421503"/>
                </a:lnTo>
                <a:lnTo>
                  <a:pt x="605725" y="2421295"/>
                </a:lnTo>
                <a:lnTo>
                  <a:pt x="606663" y="2421217"/>
                </a:lnTo>
                <a:cubicBezTo>
                  <a:pt x="606663" y="2421503"/>
                  <a:pt x="606663" y="2421503"/>
                  <a:pt x="610105" y="2419210"/>
                </a:cubicBezTo>
                <a:cubicBezTo>
                  <a:pt x="612398" y="2421503"/>
                  <a:pt x="610105" y="2419210"/>
                  <a:pt x="612398" y="2421503"/>
                </a:cubicBezTo>
                <a:cubicBezTo>
                  <a:pt x="616985" y="2419210"/>
                  <a:pt x="616985" y="2419210"/>
                  <a:pt x="614692" y="2416917"/>
                </a:cubicBezTo>
                <a:cubicBezTo>
                  <a:pt x="612398" y="2416917"/>
                  <a:pt x="610105" y="2416917"/>
                  <a:pt x="607811" y="2416917"/>
                </a:cubicBezTo>
                <a:cubicBezTo>
                  <a:pt x="607811" y="2419210"/>
                  <a:pt x="610105" y="2416917"/>
                  <a:pt x="607811" y="2419210"/>
                </a:cubicBezTo>
                <a:lnTo>
                  <a:pt x="605725" y="2421295"/>
                </a:lnTo>
                <a:lnTo>
                  <a:pt x="605517" y="2421312"/>
                </a:lnTo>
                <a:lnTo>
                  <a:pt x="605517" y="2419210"/>
                </a:lnTo>
                <a:cubicBezTo>
                  <a:pt x="605517" y="2419210"/>
                  <a:pt x="603224" y="2416917"/>
                  <a:pt x="603224" y="2414624"/>
                </a:cubicBezTo>
                <a:cubicBezTo>
                  <a:pt x="605517" y="2412332"/>
                  <a:pt x="607811" y="2412332"/>
                  <a:pt x="610105" y="2410037"/>
                </a:cubicBezTo>
                <a:cubicBezTo>
                  <a:pt x="607811" y="2412332"/>
                  <a:pt x="607811" y="2412332"/>
                  <a:pt x="605517" y="2414624"/>
                </a:cubicBezTo>
                <a:lnTo>
                  <a:pt x="608957" y="2413478"/>
                </a:lnTo>
                <a:lnTo>
                  <a:pt x="607811" y="2414624"/>
                </a:lnTo>
                <a:cubicBezTo>
                  <a:pt x="610105" y="2412332"/>
                  <a:pt x="610105" y="2412332"/>
                  <a:pt x="612398" y="2412332"/>
                </a:cubicBezTo>
                <a:lnTo>
                  <a:pt x="608957" y="2413478"/>
                </a:lnTo>
                <a:lnTo>
                  <a:pt x="612398" y="2410037"/>
                </a:lnTo>
                <a:cubicBezTo>
                  <a:pt x="614692" y="2410037"/>
                  <a:pt x="614692" y="2407745"/>
                  <a:pt x="614692" y="2407745"/>
                </a:cubicBezTo>
                <a:cubicBezTo>
                  <a:pt x="616985" y="2410037"/>
                  <a:pt x="616985" y="2410037"/>
                  <a:pt x="619279" y="2412332"/>
                </a:cubicBezTo>
                <a:lnTo>
                  <a:pt x="622503" y="2409108"/>
                </a:lnTo>
                <a:lnTo>
                  <a:pt x="624286" y="2410891"/>
                </a:lnTo>
                <a:cubicBezTo>
                  <a:pt x="624286" y="2410891"/>
                  <a:pt x="626392" y="2408786"/>
                  <a:pt x="626392" y="2408786"/>
                </a:cubicBezTo>
                <a:cubicBezTo>
                  <a:pt x="626392" y="2408786"/>
                  <a:pt x="626392" y="2408786"/>
                  <a:pt x="626392" y="2406681"/>
                </a:cubicBezTo>
                <a:lnTo>
                  <a:pt x="623469" y="2408142"/>
                </a:lnTo>
                <a:lnTo>
                  <a:pt x="623865" y="2407745"/>
                </a:lnTo>
                <a:cubicBezTo>
                  <a:pt x="621572" y="2407745"/>
                  <a:pt x="621572" y="2407745"/>
                  <a:pt x="619279" y="2410037"/>
                </a:cubicBezTo>
                <a:lnTo>
                  <a:pt x="626391" y="2404350"/>
                </a:lnTo>
                <a:lnTo>
                  <a:pt x="630746" y="2400865"/>
                </a:lnTo>
                <a:cubicBezTo>
                  <a:pt x="623865" y="2403158"/>
                  <a:pt x="616985" y="2407745"/>
                  <a:pt x="607811" y="2410037"/>
                </a:cubicBezTo>
                <a:cubicBezTo>
                  <a:pt x="619279" y="2403158"/>
                  <a:pt x="630746" y="2393986"/>
                  <a:pt x="644509" y="2384814"/>
                </a:cubicBezTo>
                <a:cubicBezTo>
                  <a:pt x="642214" y="2384814"/>
                  <a:pt x="639920" y="2384814"/>
                  <a:pt x="637628" y="2384814"/>
                </a:cubicBezTo>
                <a:cubicBezTo>
                  <a:pt x="639920" y="2382521"/>
                  <a:pt x="642214" y="2382521"/>
                  <a:pt x="644509" y="2380229"/>
                </a:cubicBezTo>
                <a:cubicBezTo>
                  <a:pt x="644509" y="2382521"/>
                  <a:pt x="644509" y="2382521"/>
                  <a:pt x="642214" y="2382521"/>
                </a:cubicBezTo>
                <a:cubicBezTo>
                  <a:pt x="644509" y="2382521"/>
                  <a:pt x="649096" y="2380229"/>
                  <a:pt x="653682" y="2375642"/>
                </a:cubicBezTo>
                <a:cubicBezTo>
                  <a:pt x="653682" y="2375642"/>
                  <a:pt x="655977" y="2375642"/>
                  <a:pt x="655977" y="2375642"/>
                </a:cubicBezTo>
                <a:cubicBezTo>
                  <a:pt x="658271" y="2373349"/>
                  <a:pt x="662858" y="2368762"/>
                  <a:pt x="667445" y="2366469"/>
                </a:cubicBezTo>
                <a:cubicBezTo>
                  <a:pt x="667445" y="2366469"/>
                  <a:pt x="665150" y="2366469"/>
                  <a:pt x="662858" y="2366469"/>
                </a:cubicBezTo>
                <a:cubicBezTo>
                  <a:pt x="672032" y="2364177"/>
                  <a:pt x="678912" y="2359590"/>
                  <a:pt x="688087" y="2355004"/>
                </a:cubicBezTo>
                <a:cubicBezTo>
                  <a:pt x="688087" y="2352711"/>
                  <a:pt x="690380" y="2350418"/>
                  <a:pt x="690380" y="2350418"/>
                </a:cubicBezTo>
                <a:cubicBezTo>
                  <a:pt x="688087" y="2350418"/>
                  <a:pt x="683499" y="2352711"/>
                  <a:pt x="681206" y="2355004"/>
                </a:cubicBezTo>
                <a:cubicBezTo>
                  <a:pt x="681206" y="2352711"/>
                  <a:pt x="683499" y="2352711"/>
                  <a:pt x="683499" y="2350418"/>
                </a:cubicBezTo>
                <a:cubicBezTo>
                  <a:pt x="678912" y="2352711"/>
                  <a:pt x="678912" y="2352711"/>
                  <a:pt x="672032" y="2352711"/>
                </a:cubicBezTo>
                <a:cubicBezTo>
                  <a:pt x="672032" y="2355004"/>
                  <a:pt x="672032" y="2355004"/>
                  <a:pt x="672032" y="2355004"/>
                </a:cubicBezTo>
                <a:cubicBezTo>
                  <a:pt x="674325" y="2355004"/>
                  <a:pt x="678912" y="2355004"/>
                  <a:pt x="681206" y="2355004"/>
                </a:cubicBezTo>
                <a:cubicBezTo>
                  <a:pt x="674325" y="2359590"/>
                  <a:pt x="669739" y="2359590"/>
                  <a:pt x="660564" y="2359590"/>
                </a:cubicBezTo>
                <a:cubicBezTo>
                  <a:pt x="669739" y="2350418"/>
                  <a:pt x="683499" y="2341245"/>
                  <a:pt x="699555" y="2332073"/>
                </a:cubicBezTo>
                <a:cubicBezTo>
                  <a:pt x="694968" y="2332073"/>
                  <a:pt x="694968" y="2332073"/>
                  <a:pt x="690380" y="2334366"/>
                </a:cubicBezTo>
                <a:lnTo>
                  <a:pt x="701880" y="2328095"/>
                </a:lnTo>
                <a:lnTo>
                  <a:pt x="702638" y="2328095"/>
                </a:lnTo>
                <a:cubicBezTo>
                  <a:pt x="704508" y="2328095"/>
                  <a:pt x="704508" y="2326692"/>
                  <a:pt x="706379" y="2326692"/>
                </a:cubicBezTo>
                <a:lnTo>
                  <a:pt x="702822" y="2327582"/>
                </a:lnTo>
                <a:lnTo>
                  <a:pt x="715610" y="2320607"/>
                </a:lnTo>
                <a:cubicBezTo>
                  <a:pt x="713317" y="2322900"/>
                  <a:pt x="711024" y="2322900"/>
                  <a:pt x="708729" y="2322900"/>
                </a:cubicBezTo>
                <a:cubicBezTo>
                  <a:pt x="708729" y="2322900"/>
                  <a:pt x="706436" y="2322900"/>
                  <a:pt x="706436" y="2322900"/>
                </a:cubicBezTo>
                <a:cubicBezTo>
                  <a:pt x="704142" y="2322900"/>
                  <a:pt x="704142" y="2322900"/>
                  <a:pt x="704142" y="2322900"/>
                </a:cubicBezTo>
                <a:lnTo>
                  <a:pt x="701848" y="2322900"/>
                </a:lnTo>
                <a:cubicBezTo>
                  <a:pt x="701848" y="2322900"/>
                  <a:pt x="701848" y="2322900"/>
                  <a:pt x="701848" y="2320607"/>
                </a:cubicBezTo>
                <a:cubicBezTo>
                  <a:pt x="699555" y="2322900"/>
                  <a:pt x="699555" y="2322900"/>
                  <a:pt x="697261" y="2322900"/>
                </a:cubicBezTo>
                <a:cubicBezTo>
                  <a:pt x="697261" y="2325193"/>
                  <a:pt x="694968" y="2325193"/>
                  <a:pt x="694968" y="2325193"/>
                </a:cubicBezTo>
                <a:cubicBezTo>
                  <a:pt x="697261" y="2325193"/>
                  <a:pt x="699555" y="2325193"/>
                  <a:pt x="701848" y="2325193"/>
                </a:cubicBezTo>
                <a:cubicBezTo>
                  <a:pt x="697261" y="2327486"/>
                  <a:pt x="697261" y="2329780"/>
                  <a:pt x="692674" y="2327486"/>
                </a:cubicBezTo>
                <a:cubicBezTo>
                  <a:pt x="690380" y="2329780"/>
                  <a:pt x="688087" y="2332073"/>
                  <a:pt x="685793" y="2334366"/>
                </a:cubicBezTo>
                <a:cubicBezTo>
                  <a:pt x="683499" y="2334366"/>
                  <a:pt x="683499" y="2332073"/>
                  <a:pt x="681206" y="2332073"/>
                </a:cubicBezTo>
                <a:cubicBezTo>
                  <a:pt x="685793" y="2329780"/>
                  <a:pt x="688087" y="2327486"/>
                  <a:pt x="690380" y="2327486"/>
                </a:cubicBezTo>
                <a:cubicBezTo>
                  <a:pt x="688087" y="2327486"/>
                  <a:pt x="685793" y="2329780"/>
                  <a:pt x="683499" y="2329780"/>
                </a:cubicBezTo>
                <a:cubicBezTo>
                  <a:pt x="683499" y="2329780"/>
                  <a:pt x="683499" y="2329780"/>
                  <a:pt x="681206" y="2329780"/>
                </a:cubicBezTo>
                <a:cubicBezTo>
                  <a:pt x="685793" y="2327486"/>
                  <a:pt x="690380" y="2322900"/>
                  <a:pt x="697261" y="2320607"/>
                </a:cubicBezTo>
                <a:cubicBezTo>
                  <a:pt x="697261" y="2318315"/>
                  <a:pt x="699555" y="2318315"/>
                  <a:pt x="699555" y="2318315"/>
                </a:cubicBezTo>
                <a:cubicBezTo>
                  <a:pt x="699555" y="2318315"/>
                  <a:pt x="701848" y="2318315"/>
                  <a:pt x="701848" y="2318315"/>
                </a:cubicBezTo>
                <a:cubicBezTo>
                  <a:pt x="701848" y="2318315"/>
                  <a:pt x="701848" y="2318315"/>
                  <a:pt x="701848" y="2316022"/>
                </a:cubicBezTo>
                <a:cubicBezTo>
                  <a:pt x="711024" y="2313728"/>
                  <a:pt x="711024" y="2311435"/>
                  <a:pt x="715610" y="2311435"/>
                </a:cubicBezTo>
                <a:cubicBezTo>
                  <a:pt x="717905" y="2309143"/>
                  <a:pt x="720197" y="2309143"/>
                  <a:pt x="722491" y="2309143"/>
                </a:cubicBezTo>
                <a:cubicBezTo>
                  <a:pt x="722491" y="2306848"/>
                  <a:pt x="722491" y="2306848"/>
                  <a:pt x="722491" y="2306848"/>
                </a:cubicBezTo>
                <a:cubicBezTo>
                  <a:pt x="724785" y="2302263"/>
                  <a:pt x="729372" y="2302263"/>
                  <a:pt x="731665" y="2302263"/>
                </a:cubicBezTo>
                <a:cubicBezTo>
                  <a:pt x="733959" y="2302263"/>
                  <a:pt x="736254" y="2299969"/>
                  <a:pt x="736254" y="2299969"/>
                </a:cubicBezTo>
                <a:cubicBezTo>
                  <a:pt x="738548" y="2297677"/>
                  <a:pt x="738548" y="2297677"/>
                  <a:pt x="738548" y="2295383"/>
                </a:cubicBezTo>
                <a:cubicBezTo>
                  <a:pt x="737402" y="2296530"/>
                  <a:pt x="736252" y="2295957"/>
                  <a:pt x="735108" y="2294810"/>
                </a:cubicBezTo>
                <a:lnTo>
                  <a:pt x="731665" y="2290798"/>
                </a:lnTo>
                <a:lnTo>
                  <a:pt x="727078" y="2295383"/>
                </a:lnTo>
                <a:cubicBezTo>
                  <a:pt x="724785" y="2293090"/>
                  <a:pt x="727078" y="2293090"/>
                  <a:pt x="722491" y="2293090"/>
                </a:cubicBezTo>
                <a:cubicBezTo>
                  <a:pt x="722491" y="2293090"/>
                  <a:pt x="724785" y="2293090"/>
                  <a:pt x="724785" y="2295383"/>
                </a:cubicBezTo>
                <a:cubicBezTo>
                  <a:pt x="715610" y="2302263"/>
                  <a:pt x="706436" y="2302263"/>
                  <a:pt x="697261" y="2302263"/>
                </a:cubicBezTo>
                <a:cubicBezTo>
                  <a:pt x="699555" y="2302263"/>
                  <a:pt x="699555" y="2302263"/>
                  <a:pt x="701848" y="2302263"/>
                </a:cubicBezTo>
                <a:cubicBezTo>
                  <a:pt x="697261" y="2306848"/>
                  <a:pt x="699555" y="2304556"/>
                  <a:pt x="694968" y="2304556"/>
                </a:cubicBezTo>
                <a:cubicBezTo>
                  <a:pt x="694968" y="2309143"/>
                  <a:pt x="697261" y="2306848"/>
                  <a:pt x="690380" y="2311435"/>
                </a:cubicBezTo>
                <a:cubicBezTo>
                  <a:pt x="688087" y="2311435"/>
                  <a:pt x="683499" y="2311435"/>
                  <a:pt x="681206" y="2313728"/>
                </a:cubicBezTo>
                <a:cubicBezTo>
                  <a:pt x="683499" y="2311435"/>
                  <a:pt x="685793" y="2309143"/>
                  <a:pt x="688087" y="2306848"/>
                </a:cubicBezTo>
                <a:cubicBezTo>
                  <a:pt x="688087" y="2306848"/>
                  <a:pt x="688087" y="2306848"/>
                  <a:pt x="690380" y="2306848"/>
                </a:cubicBezTo>
                <a:cubicBezTo>
                  <a:pt x="690380" y="2306848"/>
                  <a:pt x="690380" y="2306848"/>
                  <a:pt x="692674" y="2304556"/>
                </a:cubicBezTo>
                <a:cubicBezTo>
                  <a:pt x="688087" y="2304556"/>
                  <a:pt x="690380" y="2306848"/>
                  <a:pt x="688087" y="2302263"/>
                </a:cubicBezTo>
                <a:cubicBezTo>
                  <a:pt x="685793" y="2304556"/>
                  <a:pt x="685793" y="2304556"/>
                  <a:pt x="683499" y="2306848"/>
                </a:cubicBezTo>
                <a:cubicBezTo>
                  <a:pt x="685793" y="2306848"/>
                  <a:pt x="685793" y="2306848"/>
                  <a:pt x="688087" y="2304556"/>
                </a:cubicBezTo>
                <a:cubicBezTo>
                  <a:pt x="683499" y="2306848"/>
                  <a:pt x="678912" y="2309143"/>
                  <a:pt x="674325" y="2311435"/>
                </a:cubicBezTo>
                <a:cubicBezTo>
                  <a:pt x="678912" y="2306848"/>
                  <a:pt x="678912" y="2309143"/>
                  <a:pt x="681206" y="2306848"/>
                </a:cubicBezTo>
                <a:cubicBezTo>
                  <a:pt x="685793" y="2304556"/>
                  <a:pt x="688087" y="2302263"/>
                  <a:pt x="692674" y="2297677"/>
                </a:cubicBezTo>
                <a:cubicBezTo>
                  <a:pt x="688087" y="2295383"/>
                  <a:pt x="690380" y="2297677"/>
                  <a:pt x="690380" y="2295383"/>
                </a:cubicBezTo>
                <a:cubicBezTo>
                  <a:pt x="686939" y="2294237"/>
                  <a:pt x="685220" y="2292517"/>
                  <a:pt x="685220" y="2290224"/>
                </a:cubicBezTo>
                <a:lnTo>
                  <a:pt x="689441" y="2283188"/>
                </a:lnTo>
                <a:lnTo>
                  <a:pt x="690943" y="2283188"/>
                </a:lnTo>
                <a:lnTo>
                  <a:pt x="690110" y="2282076"/>
                </a:lnTo>
                <a:lnTo>
                  <a:pt x="690380" y="2281625"/>
                </a:lnTo>
                <a:lnTo>
                  <a:pt x="689910" y="2281809"/>
                </a:lnTo>
                <a:lnTo>
                  <a:pt x="688839" y="2280382"/>
                </a:lnTo>
                <a:lnTo>
                  <a:pt x="686874" y="2283003"/>
                </a:lnTo>
                <a:lnTo>
                  <a:pt x="682353" y="2284779"/>
                </a:lnTo>
                <a:cubicBezTo>
                  <a:pt x="680058" y="2286212"/>
                  <a:pt x="677766" y="2287359"/>
                  <a:pt x="674325" y="2286212"/>
                </a:cubicBezTo>
                <a:cubicBezTo>
                  <a:pt x="674325" y="2286212"/>
                  <a:pt x="674325" y="2286212"/>
                  <a:pt x="672032" y="2286212"/>
                </a:cubicBezTo>
                <a:cubicBezTo>
                  <a:pt x="676619" y="2283918"/>
                  <a:pt x="678912" y="2283918"/>
                  <a:pt x="681206" y="2283918"/>
                </a:cubicBezTo>
                <a:cubicBezTo>
                  <a:pt x="678912" y="2283918"/>
                  <a:pt x="676619" y="2283918"/>
                  <a:pt x="674325" y="2283918"/>
                </a:cubicBezTo>
                <a:cubicBezTo>
                  <a:pt x="678912" y="2279332"/>
                  <a:pt x="676619" y="2281625"/>
                  <a:pt x="676619" y="2279332"/>
                </a:cubicBezTo>
                <a:cubicBezTo>
                  <a:pt x="683499" y="2277039"/>
                  <a:pt x="676619" y="2279332"/>
                  <a:pt x="683499" y="2274746"/>
                </a:cubicBezTo>
                <a:cubicBezTo>
                  <a:pt x="685793" y="2277039"/>
                  <a:pt x="683499" y="2274746"/>
                  <a:pt x="685793" y="2277039"/>
                </a:cubicBezTo>
                <a:cubicBezTo>
                  <a:pt x="690380" y="2274746"/>
                  <a:pt x="690380" y="2274746"/>
                  <a:pt x="688087" y="2272453"/>
                </a:cubicBezTo>
                <a:cubicBezTo>
                  <a:pt x="685793" y="2272453"/>
                  <a:pt x="683499" y="2272453"/>
                  <a:pt x="681206" y="2272453"/>
                </a:cubicBezTo>
                <a:cubicBezTo>
                  <a:pt x="681206" y="2274746"/>
                  <a:pt x="683499" y="2272453"/>
                  <a:pt x="681206" y="2274746"/>
                </a:cubicBezTo>
                <a:cubicBezTo>
                  <a:pt x="678912" y="2274746"/>
                  <a:pt x="678912" y="2277039"/>
                  <a:pt x="678912" y="2277039"/>
                </a:cubicBezTo>
                <a:cubicBezTo>
                  <a:pt x="678912" y="2274746"/>
                  <a:pt x="676619" y="2272453"/>
                  <a:pt x="676619" y="2270159"/>
                </a:cubicBezTo>
                <a:cubicBezTo>
                  <a:pt x="678912" y="2270159"/>
                  <a:pt x="681206" y="2267866"/>
                  <a:pt x="683499" y="2265573"/>
                </a:cubicBezTo>
                <a:cubicBezTo>
                  <a:pt x="681206" y="2267866"/>
                  <a:pt x="681206" y="2267866"/>
                  <a:pt x="678912" y="2270159"/>
                </a:cubicBezTo>
                <a:lnTo>
                  <a:pt x="683499" y="2267866"/>
                </a:lnTo>
                <a:lnTo>
                  <a:pt x="685793" y="2265573"/>
                </a:lnTo>
                <a:cubicBezTo>
                  <a:pt x="685793" y="2265573"/>
                  <a:pt x="688087" y="2265573"/>
                  <a:pt x="688087" y="2263280"/>
                </a:cubicBezTo>
                <a:cubicBezTo>
                  <a:pt x="690380" y="2265573"/>
                  <a:pt x="690380" y="2267866"/>
                  <a:pt x="690380" y="2267866"/>
                </a:cubicBezTo>
                <a:lnTo>
                  <a:pt x="692674" y="2265573"/>
                </a:lnTo>
                <a:lnTo>
                  <a:pt x="704142" y="2256401"/>
                </a:lnTo>
                <a:cubicBezTo>
                  <a:pt x="697261" y="2260987"/>
                  <a:pt x="690380" y="2263280"/>
                  <a:pt x="681206" y="2265573"/>
                </a:cubicBezTo>
                <a:cubicBezTo>
                  <a:pt x="692674" y="2258694"/>
                  <a:pt x="704142" y="2249521"/>
                  <a:pt x="715610" y="2242643"/>
                </a:cubicBezTo>
                <a:cubicBezTo>
                  <a:pt x="715610" y="2242643"/>
                  <a:pt x="713317" y="2240349"/>
                  <a:pt x="711024" y="2240349"/>
                </a:cubicBezTo>
                <a:lnTo>
                  <a:pt x="712351" y="2239686"/>
                </a:lnTo>
                <a:lnTo>
                  <a:pt x="715610" y="2238055"/>
                </a:lnTo>
                <a:cubicBezTo>
                  <a:pt x="711024" y="2235763"/>
                  <a:pt x="706436" y="2235763"/>
                  <a:pt x="699555" y="2233471"/>
                </a:cubicBezTo>
                <a:cubicBezTo>
                  <a:pt x="689232" y="2239204"/>
                  <a:pt x="680633" y="2244936"/>
                  <a:pt x="672605" y="2249235"/>
                </a:cubicBezTo>
                <a:lnTo>
                  <a:pt x="652395" y="2255395"/>
                </a:lnTo>
                <a:lnTo>
                  <a:pt x="653682" y="2254108"/>
                </a:lnTo>
                <a:cubicBezTo>
                  <a:pt x="651390" y="2254108"/>
                  <a:pt x="651390" y="2251814"/>
                  <a:pt x="649096" y="2251814"/>
                </a:cubicBezTo>
                <a:cubicBezTo>
                  <a:pt x="646801" y="2256401"/>
                  <a:pt x="646801" y="2254108"/>
                  <a:pt x="639920" y="2258694"/>
                </a:cubicBezTo>
                <a:cubicBezTo>
                  <a:pt x="637628" y="2258694"/>
                  <a:pt x="637628" y="2260987"/>
                  <a:pt x="637628" y="2260987"/>
                </a:cubicBezTo>
                <a:cubicBezTo>
                  <a:pt x="635333" y="2259840"/>
                  <a:pt x="634759" y="2259840"/>
                  <a:pt x="634186" y="2260128"/>
                </a:cubicBezTo>
                <a:lnTo>
                  <a:pt x="630746" y="2260987"/>
                </a:lnTo>
                <a:lnTo>
                  <a:pt x="635333" y="2256401"/>
                </a:lnTo>
                <a:cubicBezTo>
                  <a:pt x="635333" y="2256401"/>
                  <a:pt x="633041" y="2256401"/>
                  <a:pt x="633041" y="2254108"/>
                </a:cubicBezTo>
                <a:cubicBezTo>
                  <a:pt x="628452" y="2256401"/>
                  <a:pt x="623865" y="2256401"/>
                  <a:pt x="619279" y="2256401"/>
                </a:cubicBezTo>
                <a:cubicBezTo>
                  <a:pt x="621572" y="2254108"/>
                  <a:pt x="626160" y="2249521"/>
                  <a:pt x="628452" y="2244936"/>
                </a:cubicBezTo>
                <a:cubicBezTo>
                  <a:pt x="626160" y="2244936"/>
                  <a:pt x="626160" y="2247229"/>
                  <a:pt x="626160" y="2244936"/>
                </a:cubicBezTo>
                <a:cubicBezTo>
                  <a:pt x="630746" y="2242643"/>
                  <a:pt x="633041" y="2242643"/>
                  <a:pt x="637628" y="2240349"/>
                </a:cubicBezTo>
                <a:cubicBezTo>
                  <a:pt x="637628" y="2238055"/>
                  <a:pt x="639920" y="2235763"/>
                  <a:pt x="639920" y="2235763"/>
                </a:cubicBezTo>
                <a:cubicBezTo>
                  <a:pt x="637628" y="2235763"/>
                  <a:pt x="633041" y="2238055"/>
                  <a:pt x="630746" y="2240349"/>
                </a:cubicBezTo>
                <a:cubicBezTo>
                  <a:pt x="630746" y="2240349"/>
                  <a:pt x="630746" y="2238055"/>
                  <a:pt x="630746" y="2238055"/>
                </a:cubicBezTo>
                <a:cubicBezTo>
                  <a:pt x="628452" y="2240349"/>
                  <a:pt x="628452" y="2240349"/>
                  <a:pt x="626160" y="2240349"/>
                </a:cubicBezTo>
                <a:cubicBezTo>
                  <a:pt x="628452" y="2238055"/>
                  <a:pt x="628452" y="2240349"/>
                  <a:pt x="626160" y="2238055"/>
                </a:cubicBezTo>
                <a:cubicBezTo>
                  <a:pt x="628452" y="2238055"/>
                  <a:pt x="628452" y="2238055"/>
                  <a:pt x="630746" y="2235763"/>
                </a:cubicBezTo>
                <a:cubicBezTo>
                  <a:pt x="635333" y="2233471"/>
                  <a:pt x="639920" y="2231176"/>
                  <a:pt x="644509" y="2226591"/>
                </a:cubicBezTo>
                <a:cubicBezTo>
                  <a:pt x="637628" y="2231176"/>
                  <a:pt x="633041" y="2233471"/>
                  <a:pt x="626160" y="2235763"/>
                </a:cubicBezTo>
                <a:cubicBezTo>
                  <a:pt x="623865" y="2233471"/>
                  <a:pt x="628452" y="2233471"/>
                  <a:pt x="623865" y="2231176"/>
                </a:cubicBezTo>
                <a:lnTo>
                  <a:pt x="637617" y="2224304"/>
                </a:lnTo>
                <a:lnTo>
                  <a:pt x="637617" y="2225185"/>
                </a:lnTo>
                <a:cubicBezTo>
                  <a:pt x="637617" y="2225185"/>
                  <a:pt x="637617" y="2225185"/>
                  <a:pt x="639957" y="2225185"/>
                </a:cubicBezTo>
                <a:cubicBezTo>
                  <a:pt x="637617" y="2227057"/>
                  <a:pt x="639957" y="2225185"/>
                  <a:pt x="639957" y="2227057"/>
                </a:cubicBezTo>
                <a:cubicBezTo>
                  <a:pt x="642295" y="2227057"/>
                  <a:pt x="644635" y="2225185"/>
                  <a:pt x="644635" y="2223315"/>
                </a:cubicBezTo>
                <a:cubicBezTo>
                  <a:pt x="639957" y="2223315"/>
                  <a:pt x="642295" y="2223315"/>
                  <a:pt x="637617" y="2221444"/>
                </a:cubicBezTo>
                <a:lnTo>
                  <a:pt x="637617" y="2224287"/>
                </a:lnTo>
                <a:lnTo>
                  <a:pt x="635333" y="2222006"/>
                </a:lnTo>
                <a:cubicBezTo>
                  <a:pt x="635333" y="2222006"/>
                  <a:pt x="633041" y="2224298"/>
                  <a:pt x="628452" y="2226591"/>
                </a:cubicBezTo>
                <a:cubicBezTo>
                  <a:pt x="626160" y="2228884"/>
                  <a:pt x="621572" y="2228884"/>
                  <a:pt x="619279" y="2231176"/>
                </a:cubicBezTo>
                <a:cubicBezTo>
                  <a:pt x="619279" y="2231176"/>
                  <a:pt x="619279" y="2231176"/>
                  <a:pt x="619279" y="2233471"/>
                </a:cubicBezTo>
                <a:cubicBezTo>
                  <a:pt x="619279" y="2233471"/>
                  <a:pt x="621572" y="2233471"/>
                  <a:pt x="621572" y="2233471"/>
                </a:cubicBezTo>
                <a:cubicBezTo>
                  <a:pt x="619279" y="2233471"/>
                  <a:pt x="616985" y="2233471"/>
                  <a:pt x="614692" y="2235763"/>
                </a:cubicBezTo>
                <a:cubicBezTo>
                  <a:pt x="614692" y="2235763"/>
                  <a:pt x="612398" y="2233471"/>
                  <a:pt x="612398" y="2233471"/>
                </a:cubicBezTo>
                <a:cubicBezTo>
                  <a:pt x="610105" y="2235763"/>
                  <a:pt x="607811" y="2235763"/>
                  <a:pt x="605517" y="2235763"/>
                </a:cubicBezTo>
                <a:lnTo>
                  <a:pt x="607352" y="2237597"/>
                </a:lnTo>
                <a:lnTo>
                  <a:pt x="605517" y="2238055"/>
                </a:lnTo>
                <a:cubicBezTo>
                  <a:pt x="605517" y="2240349"/>
                  <a:pt x="605517" y="2240349"/>
                  <a:pt x="605517" y="2242643"/>
                </a:cubicBezTo>
                <a:cubicBezTo>
                  <a:pt x="605517" y="2242643"/>
                  <a:pt x="605517" y="2242643"/>
                  <a:pt x="607811" y="2242643"/>
                </a:cubicBezTo>
                <a:cubicBezTo>
                  <a:pt x="607811" y="2242643"/>
                  <a:pt x="607811" y="2242643"/>
                  <a:pt x="607811" y="2244936"/>
                </a:cubicBezTo>
                <a:cubicBezTo>
                  <a:pt x="594049" y="2244936"/>
                  <a:pt x="564233" y="2247229"/>
                  <a:pt x="548178" y="2258694"/>
                </a:cubicBezTo>
                <a:cubicBezTo>
                  <a:pt x="545885" y="2260987"/>
                  <a:pt x="545885" y="2263280"/>
                  <a:pt x="548178" y="2263280"/>
                </a:cubicBezTo>
                <a:cubicBezTo>
                  <a:pt x="541294" y="2265573"/>
                  <a:pt x="536710" y="2267866"/>
                  <a:pt x="525239" y="2270159"/>
                </a:cubicBezTo>
                <a:cubicBezTo>
                  <a:pt x="525239" y="2272453"/>
                  <a:pt x="525239" y="2274746"/>
                  <a:pt x="525239" y="2274746"/>
                </a:cubicBezTo>
                <a:cubicBezTo>
                  <a:pt x="525239" y="2274746"/>
                  <a:pt x="522945" y="2277039"/>
                  <a:pt x="520652" y="2277039"/>
                </a:cubicBezTo>
                <a:cubicBezTo>
                  <a:pt x="518359" y="2272453"/>
                  <a:pt x="518359" y="2270159"/>
                  <a:pt x="513771" y="2272453"/>
                </a:cubicBezTo>
                <a:cubicBezTo>
                  <a:pt x="513771" y="2270159"/>
                  <a:pt x="511477" y="2265573"/>
                  <a:pt x="511477" y="2263280"/>
                </a:cubicBezTo>
                <a:cubicBezTo>
                  <a:pt x="509184" y="2263280"/>
                  <a:pt x="506891" y="2263280"/>
                  <a:pt x="504597" y="2263280"/>
                </a:cubicBezTo>
                <a:cubicBezTo>
                  <a:pt x="506891" y="2260987"/>
                  <a:pt x="509184" y="2260987"/>
                  <a:pt x="511477" y="2260987"/>
                </a:cubicBezTo>
                <a:cubicBezTo>
                  <a:pt x="511477" y="2260987"/>
                  <a:pt x="511477" y="2258694"/>
                  <a:pt x="511477" y="2258694"/>
                </a:cubicBezTo>
                <a:cubicBezTo>
                  <a:pt x="506891" y="2251814"/>
                  <a:pt x="504597" y="2249521"/>
                  <a:pt x="493129" y="2247229"/>
                </a:cubicBezTo>
                <a:cubicBezTo>
                  <a:pt x="500009" y="2247229"/>
                  <a:pt x="506891" y="2247229"/>
                  <a:pt x="509184" y="2242643"/>
                </a:cubicBezTo>
                <a:cubicBezTo>
                  <a:pt x="511477" y="2238055"/>
                  <a:pt x="509184" y="2235763"/>
                  <a:pt x="504597" y="2235763"/>
                </a:cubicBezTo>
                <a:cubicBezTo>
                  <a:pt x="506891" y="2233471"/>
                  <a:pt x="506891" y="2233471"/>
                  <a:pt x="509184" y="2231176"/>
                </a:cubicBezTo>
                <a:cubicBezTo>
                  <a:pt x="506891" y="2228884"/>
                  <a:pt x="504597" y="2228884"/>
                  <a:pt x="500009" y="2226591"/>
                </a:cubicBezTo>
                <a:cubicBezTo>
                  <a:pt x="502303" y="2226591"/>
                  <a:pt x="504597" y="2224298"/>
                  <a:pt x="504597" y="2224298"/>
                </a:cubicBezTo>
                <a:cubicBezTo>
                  <a:pt x="500009" y="2222006"/>
                  <a:pt x="504597" y="2212833"/>
                  <a:pt x="509184" y="2210540"/>
                </a:cubicBezTo>
                <a:cubicBezTo>
                  <a:pt x="509184" y="2210540"/>
                  <a:pt x="509184" y="2208246"/>
                  <a:pt x="509184" y="2208246"/>
                </a:cubicBezTo>
                <a:cubicBezTo>
                  <a:pt x="504597" y="2208246"/>
                  <a:pt x="502303" y="2208246"/>
                  <a:pt x="497716" y="2205953"/>
                </a:cubicBezTo>
                <a:cubicBezTo>
                  <a:pt x="502303" y="2205953"/>
                  <a:pt x="504597" y="2205953"/>
                  <a:pt x="506891" y="2201368"/>
                </a:cubicBezTo>
                <a:cubicBezTo>
                  <a:pt x="502303" y="2201368"/>
                  <a:pt x="502303" y="2201368"/>
                  <a:pt x="502303" y="2199074"/>
                </a:cubicBezTo>
                <a:cubicBezTo>
                  <a:pt x="500009" y="2196780"/>
                  <a:pt x="500009" y="2196780"/>
                  <a:pt x="500009" y="2196780"/>
                </a:cubicBezTo>
                <a:cubicBezTo>
                  <a:pt x="500009" y="2196780"/>
                  <a:pt x="493129" y="2194488"/>
                  <a:pt x="483954" y="2196780"/>
                </a:cubicBezTo>
                <a:cubicBezTo>
                  <a:pt x="483954" y="2194488"/>
                  <a:pt x="486248" y="2192195"/>
                  <a:pt x="486248" y="2189901"/>
                </a:cubicBezTo>
                <a:cubicBezTo>
                  <a:pt x="483954" y="2189901"/>
                  <a:pt x="479367" y="2189901"/>
                  <a:pt x="477073" y="2189901"/>
                </a:cubicBezTo>
                <a:cubicBezTo>
                  <a:pt x="477073" y="2187608"/>
                  <a:pt x="474780" y="2187608"/>
                  <a:pt x="472486" y="2185315"/>
                </a:cubicBezTo>
                <a:cubicBezTo>
                  <a:pt x="474780" y="2185315"/>
                  <a:pt x="477073" y="2185315"/>
                  <a:pt x="477073" y="2185315"/>
                </a:cubicBezTo>
                <a:cubicBezTo>
                  <a:pt x="474780" y="2183022"/>
                  <a:pt x="474780" y="2180729"/>
                  <a:pt x="467899" y="2183022"/>
                </a:cubicBezTo>
                <a:cubicBezTo>
                  <a:pt x="467899" y="2178435"/>
                  <a:pt x="465605" y="2171556"/>
                  <a:pt x="461020" y="2171556"/>
                </a:cubicBezTo>
                <a:cubicBezTo>
                  <a:pt x="461020" y="2166971"/>
                  <a:pt x="458727" y="2169264"/>
                  <a:pt x="454139" y="2169264"/>
                </a:cubicBezTo>
                <a:cubicBezTo>
                  <a:pt x="454139" y="2168118"/>
                  <a:pt x="453567" y="2167545"/>
                  <a:pt x="453567" y="2166971"/>
                </a:cubicBezTo>
                <a:lnTo>
                  <a:pt x="453669" y="2166889"/>
                </a:lnTo>
                <a:lnTo>
                  <a:pt x="456590" y="2166013"/>
                </a:lnTo>
                <a:cubicBezTo>
                  <a:pt x="454253" y="2166013"/>
                  <a:pt x="454253" y="2166013"/>
                  <a:pt x="456590" y="2163907"/>
                </a:cubicBezTo>
                <a:lnTo>
                  <a:pt x="454808" y="2163907"/>
                </a:lnTo>
                <a:lnTo>
                  <a:pt x="450987" y="2162098"/>
                </a:lnTo>
                <a:cubicBezTo>
                  <a:pt x="449553" y="2160665"/>
                  <a:pt x="448406" y="2158945"/>
                  <a:pt x="447259" y="2157797"/>
                </a:cubicBezTo>
                <a:cubicBezTo>
                  <a:pt x="447259" y="2157797"/>
                  <a:pt x="440379" y="2157797"/>
                  <a:pt x="440379" y="2157797"/>
                </a:cubicBezTo>
                <a:cubicBezTo>
                  <a:pt x="438085" y="2157797"/>
                  <a:pt x="438085" y="2157797"/>
                  <a:pt x="438085" y="2157797"/>
                </a:cubicBezTo>
                <a:cubicBezTo>
                  <a:pt x="438085" y="2155505"/>
                  <a:pt x="440379" y="2155505"/>
                  <a:pt x="442672" y="2153211"/>
                </a:cubicBezTo>
                <a:lnTo>
                  <a:pt x="447259" y="2150918"/>
                </a:lnTo>
                <a:lnTo>
                  <a:pt x="448694" y="2147765"/>
                </a:lnTo>
                <a:lnTo>
                  <a:pt x="450258" y="2147056"/>
                </a:lnTo>
                <a:lnTo>
                  <a:pt x="450276" y="2147068"/>
                </a:lnTo>
                <a:lnTo>
                  <a:pt x="450378" y="2147001"/>
                </a:lnTo>
                <a:lnTo>
                  <a:pt x="451847" y="2146334"/>
                </a:lnTo>
                <a:lnTo>
                  <a:pt x="451379" y="2146334"/>
                </a:lnTo>
                <a:lnTo>
                  <a:pt x="452382" y="2145665"/>
                </a:lnTo>
                <a:cubicBezTo>
                  <a:pt x="450276" y="2145665"/>
                  <a:pt x="450276" y="2145665"/>
                  <a:pt x="448171" y="2145665"/>
                </a:cubicBezTo>
                <a:lnTo>
                  <a:pt x="449175" y="2146334"/>
                </a:lnTo>
                <a:lnTo>
                  <a:pt x="447259" y="2146334"/>
                </a:lnTo>
                <a:cubicBezTo>
                  <a:pt x="449552" y="2144039"/>
                  <a:pt x="449552" y="2141747"/>
                  <a:pt x="451847" y="2137160"/>
                </a:cubicBezTo>
                <a:lnTo>
                  <a:pt x="443671" y="2139205"/>
                </a:lnTo>
                <a:lnTo>
                  <a:pt x="433499" y="2141747"/>
                </a:lnTo>
                <a:cubicBezTo>
                  <a:pt x="435792" y="2139454"/>
                  <a:pt x="435792" y="2139454"/>
                  <a:pt x="438085" y="2139454"/>
                </a:cubicBezTo>
                <a:lnTo>
                  <a:pt x="434520" y="2138266"/>
                </a:lnTo>
                <a:lnTo>
                  <a:pt x="436944" y="2135841"/>
                </a:lnTo>
                <a:cubicBezTo>
                  <a:pt x="436944" y="2133034"/>
                  <a:pt x="436944" y="2133034"/>
                  <a:pt x="436944" y="2133034"/>
                </a:cubicBezTo>
                <a:cubicBezTo>
                  <a:pt x="436944" y="2133034"/>
                  <a:pt x="436944" y="2135841"/>
                  <a:pt x="434139" y="2135841"/>
                </a:cubicBezTo>
                <a:lnTo>
                  <a:pt x="434139" y="2138139"/>
                </a:lnTo>
                <a:lnTo>
                  <a:pt x="431204" y="2137160"/>
                </a:lnTo>
                <a:cubicBezTo>
                  <a:pt x="428908" y="2134867"/>
                  <a:pt x="438085" y="2132574"/>
                  <a:pt x="438085" y="2132574"/>
                </a:cubicBezTo>
                <a:cubicBezTo>
                  <a:pt x="435792" y="2132574"/>
                  <a:pt x="435792" y="2132574"/>
                  <a:pt x="433499" y="2132574"/>
                </a:cubicBezTo>
                <a:lnTo>
                  <a:pt x="437514" y="2128560"/>
                </a:lnTo>
                <a:lnTo>
                  <a:pt x="439050" y="2131632"/>
                </a:lnTo>
                <a:cubicBezTo>
                  <a:pt x="439050" y="2129527"/>
                  <a:pt x="439050" y="2129527"/>
                  <a:pt x="439050" y="2127421"/>
                </a:cubicBezTo>
                <a:lnTo>
                  <a:pt x="440246" y="2125827"/>
                </a:lnTo>
                <a:lnTo>
                  <a:pt x="440379" y="2125694"/>
                </a:lnTo>
                <a:lnTo>
                  <a:pt x="440346" y="2125694"/>
                </a:lnTo>
                <a:lnTo>
                  <a:pt x="441155" y="2124615"/>
                </a:lnTo>
                <a:cubicBezTo>
                  <a:pt x="439050" y="2124615"/>
                  <a:pt x="439050" y="2124615"/>
                  <a:pt x="436944" y="2124615"/>
                </a:cubicBezTo>
                <a:lnTo>
                  <a:pt x="437754" y="2125694"/>
                </a:lnTo>
                <a:lnTo>
                  <a:pt x="435792" y="2125694"/>
                </a:lnTo>
                <a:lnTo>
                  <a:pt x="437519" y="2127421"/>
                </a:lnTo>
                <a:lnTo>
                  <a:pt x="436944" y="2127421"/>
                </a:lnTo>
                <a:lnTo>
                  <a:pt x="437350" y="2128233"/>
                </a:lnTo>
                <a:lnTo>
                  <a:pt x="431204" y="2130282"/>
                </a:lnTo>
                <a:cubicBezTo>
                  <a:pt x="431204" y="2127988"/>
                  <a:pt x="433499" y="2125694"/>
                  <a:pt x="433499" y="2123402"/>
                </a:cubicBezTo>
                <a:cubicBezTo>
                  <a:pt x="435792" y="2123402"/>
                  <a:pt x="438085" y="2123402"/>
                  <a:pt x="438085" y="2123402"/>
                </a:cubicBezTo>
                <a:lnTo>
                  <a:pt x="440327" y="2123402"/>
                </a:lnTo>
                <a:lnTo>
                  <a:pt x="443024" y="2124615"/>
                </a:lnTo>
                <a:lnTo>
                  <a:pt x="442558" y="2124615"/>
                </a:lnTo>
                <a:cubicBezTo>
                  <a:pt x="442558" y="2127421"/>
                  <a:pt x="442558" y="2127421"/>
                  <a:pt x="442558" y="2127421"/>
                </a:cubicBezTo>
                <a:cubicBezTo>
                  <a:pt x="445364" y="2127421"/>
                  <a:pt x="445364" y="2124615"/>
                  <a:pt x="445364" y="2124615"/>
                </a:cubicBezTo>
                <a:lnTo>
                  <a:pt x="443025" y="2124615"/>
                </a:lnTo>
                <a:lnTo>
                  <a:pt x="445364" y="2122511"/>
                </a:lnTo>
                <a:cubicBezTo>
                  <a:pt x="445364" y="2122511"/>
                  <a:pt x="445364" y="2122511"/>
                  <a:pt x="445364" y="2120405"/>
                </a:cubicBezTo>
                <a:lnTo>
                  <a:pt x="440379" y="2121901"/>
                </a:lnTo>
                <a:lnTo>
                  <a:pt x="440379" y="2121108"/>
                </a:lnTo>
                <a:lnTo>
                  <a:pt x="438349" y="2121785"/>
                </a:lnTo>
                <a:lnTo>
                  <a:pt x="438349" y="2120405"/>
                </a:lnTo>
                <a:cubicBezTo>
                  <a:pt x="438349" y="2120405"/>
                  <a:pt x="438349" y="2121809"/>
                  <a:pt x="436944" y="2121809"/>
                </a:cubicBezTo>
                <a:lnTo>
                  <a:pt x="438276" y="2121809"/>
                </a:lnTo>
                <a:lnTo>
                  <a:pt x="433499" y="2123402"/>
                </a:lnTo>
                <a:lnTo>
                  <a:pt x="433499" y="2121490"/>
                </a:lnTo>
                <a:lnTo>
                  <a:pt x="434139" y="2121809"/>
                </a:lnTo>
                <a:cubicBezTo>
                  <a:pt x="434139" y="2121107"/>
                  <a:pt x="434840" y="2120756"/>
                  <a:pt x="434840" y="2120581"/>
                </a:cubicBezTo>
                <a:lnTo>
                  <a:pt x="433928" y="2120535"/>
                </a:lnTo>
                <a:lnTo>
                  <a:pt x="434139" y="2120256"/>
                </a:lnTo>
                <a:lnTo>
                  <a:pt x="434358" y="2119962"/>
                </a:lnTo>
                <a:lnTo>
                  <a:pt x="434139" y="2119668"/>
                </a:lnTo>
                <a:lnTo>
                  <a:pt x="433499" y="2118815"/>
                </a:lnTo>
                <a:cubicBezTo>
                  <a:pt x="433499" y="2118815"/>
                  <a:pt x="419736" y="2114229"/>
                  <a:pt x="415150" y="2114229"/>
                </a:cubicBezTo>
                <a:cubicBezTo>
                  <a:pt x="410559" y="2114229"/>
                  <a:pt x="408269" y="2116523"/>
                  <a:pt x="403682" y="2116523"/>
                </a:cubicBezTo>
                <a:cubicBezTo>
                  <a:pt x="399095" y="2116523"/>
                  <a:pt x="394506" y="2116523"/>
                  <a:pt x="389920" y="2116523"/>
                </a:cubicBezTo>
                <a:cubicBezTo>
                  <a:pt x="389920" y="2116523"/>
                  <a:pt x="389920" y="2118815"/>
                  <a:pt x="389920" y="2118815"/>
                </a:cubicBezTo>
                <a:cubicBezTo>
                  <a:pt x="387626" y="2118815"/>
                  <a:pt x="387626" y="2118815"/>
                  <a:pt x="387626" y="2116523"/>
                </a:cubicBezTo>
                <a:cubicBezTo>
                  <a:pt x="385333" y="2116523"/>
                  <a:pt x="385333" y="2118815"/>
                  <a:pt x="385333" y="2118815"/>
                </a:cubicBezTo>
                <a:cubicBezTo>
                  <a:pt x="383035" y="2118815"/>
                  <a:pt x="383035" y="2116523"/>
                  <a:pt x="380743" y="2116523"/>
                </a:cubicBezTo>
                <a:cubicBezTo>
                  <a:pt x="383035" y="2116523"/>
                  <a:pt x="385333" y="2114229"/>
                  <a:pt x="387626" y="2114229"/>
                </a:cubicBezTo>
                <a:cubicBezTo>
                  <a:pt x="383035" y="2114229"/>
                  <a:pt x="378452" y="2114229"/>
                  <a:pt x="373861" y="2116523"/>
                </a:cubicBezTo>
                <a:cubicBezTo>
                  <a:pt x="364686" y="2114229"/>
                  <a:pt x="364686" y="2121108"/>
                  <a:pt x="350925" y="2118815"/>
                </a:cubicBezTo>
                <a:cubicBezTo>
                  <a:pt x="350925" y="2118815"/>
                  <a:pt x="353219" y="2116523"/>
                  <a:pt x="353219" y="2116523"/>
                </a:cubicBezTo>
                <a:cubicBezTo>
                  <a:pt x="353219" y="2114229"/>
                  <a:pt x="355513" y="2114229"/>
                  <a:pt x="355513" y="2111936"/>
                </a:cubicBezTo>
                <a:cubicBezTo>
                  <a:pt x="357805" y="2114229"/>
                  <a:pt x="357805" y="2114229"/>
                  <a:pt x="355513" y="2114229"/>
                </a:cubicBezTo>
                <a:cubicBezTo>
                  <a:pt x="357805" y="2116523"/>
                  <a:pt x="357805" y="2116523"/>
                  <a:pt x="360103" y="2116523"/>
                </a:cubicBezTo>
                <a:lnTo>
                  <a:pt x="362499" y="2113388"/>
                </a:lnTo>
                <a:lnTo>
                  <a:pt x="365096" y="2113388"/>
                </a:lnTo>
                <a:cubicBezTo>
                  <a:pt x="365096" y="2113388"/>
                  <a:pt x="367341" y="2113388"/>
                  <a:pt x="369585" y="2110581"/>
                </a:cubicBezTo>
                <a:lnTo>
                  <a:pt x="363476" y="2112109"/>
                </a:lnTo>
                <a:lnTo>
                  <a:pt x="363827" y="2111649"/>
                </a:lnTo>
                <a:cubicBezTo>
                  <a:pt x="365261" y="2110216"/>
                  <a:pt x="366979" y="2108496"/>
                  <a:pt x="369273" y="2105056"/>
                </a:cubicBezTo>
                <a:cubicBezTo>
                  <a:pt x="364686" y="2109643"/>
                  <a:pt x="362392" y="2114229"/>
                  <a:pt x="355513" y="2111936"/>
                </a:cubicBezTo>
                <a:cubicBezTo>
                  <a:pt x="357805" y="2111936"/>
                  <a:pt x="357805" y="2109643"/>
                  <a:pt x="360103" y="2107350"/>
                </a:cubicBezTo>
                <a:cubicBezTo>
                  <a:pt x="360103" y="2107350"/>
                  <a:pt x="357805" y="2107350"/>
                  <a:pt x="357805" y="2107350"/>
                </a:cubicBezTo>
                <a:cubicBezTo>
                  <a:pt x="357805" y="2109643"/>
                  <a:pt x="355513" y="2111936"/>
                  <a:pt x="355513" y="2111936"/>
                </a:cubicBezTo>
                <a:cubicBezTo>
                  <a:pt x="355513" y="2111936"/>
                  <a:pt x="353219" y="2114229"/>
                  <a:pt x="353219" y="2114229"/>
                </a:cubicBezTo>
                <a:cubicBezTo>
                  <a:pt x="350925" y="2111936"/>
                  <a:pt x="353219" y="2114229"/>
                  <a:pt x="353219" y="2111936"/>
                </a:cubicBezTo>
                <a:cubicBezTo>
                  <a:pt x="348632" y="2111936"/>
                  <a:pt x="353219" y="2114229"/>
                  <a:pt x="350925" y="2116523"/>
                </a:cubicBezTo>
                <a:cubicBezTo>
                  <a:pt x="350925" y="2116523"/>
                  <a:pt x="350925" y="2118815"/>
                  <a:pt x="350925" y="2118815"/>
                </a:cubicBezTo>
                <a:cubicBezTo>
                  <a:pt x="346338" y="2118815"/>
                  <a:pt x="348632" y="2118815"/>
                  <a:pt x="344044" y="2118815"/>
                </a:cubicBezTo>
                <a:cubicBezTo>
                  <a:pt x="344044" y="2116523"/>
                  <a:pt x="346338" y="2116523"/>
                  <a:pt x="348632" y="2116523"/>
                </a:cubicBezTo>
                <a:lnTo>
                  <a:pt x="341709" y="2114792"/>
                </a:lnTo>
                <a:lnTo>
                  <a:pt x="342921" y="2114792"/>
                </a:lnTo>
                <a:cubicBezTo>
                  <a:pt x="342921" y="2113388"/>
                  <a:pt x="342921" y="2113388"/>
                  <a:pt x="340115" y="2113388"/>
                </a:cubicBezTo>
                <a:cubicBezTo>
                  <a:pt x="340115" y="2113388"/>
                  <a:pt x="340115" y="2113388"/>
                  <a:pt x="337309" y="2113388"/>
                </a:cubicBezTo>
                <a:cubicBezTo>
                  <a:pt x="337309" y="2113388"/>
                  <a:pt x="337309" y="2113388"/>
                  <a:pt x="337309" y="2114792"/>
                </a:cubicBezTo>
                <a:lnTo>
                  <a:pt x="339317" y="2114792"/>
                </a:lnTo>
                <a:lnTo>
                  <a:pt x="337164" y="2123402"/>
                </a:lnTo>
                <a:cubicBezTo>
                  <a:pt x="334870" y="2123402"/>
                  <a:pt x="334870" y="2125694"/>
                  <a:pt x="334870" y="2125694"/>
                </a:cubicBezTo>
                <a:cubicBezTo>
                  <a:pt x="334870" y="2125694"/>
                  <a:pt x="334870" y="2123402"/>
                  <a:pt x="334870" y="2123402"/>
                </a:cubicBezTo>
                <a:cubicBezTo>
                  <a:pt x="334870" y="2121108"/>
                  <a:pt x="334870" y="2121108"/>
                  <a:pt x="337164" y="2118815"/>
                </a:cubicBezTo>
                <a:cubicBezTo>
                  <a:pt x="337164" y="2118815"/>
                  <a:pt x="334870" y="2118815"/>
                  <a:pt x="334870" y="2116523"/>
                </a:cubicBezTo>
                <a:cubicBezTo>
                  <a:pt x="332576" y="2116523"/>
                  <a:pt x="330284" y="2118815"/>
                  <a:pt x="327989" y="2118815"/>
                </a:cubicBezTo>
                <a:cubicBezTo>
                  <a:pt x="327989" y="2118815"/>
                  <a:pt x="325694" y="2121108"/>
                  <a:pt x="325694" y="2121108"/>
                </a:cubicBezTo>
                <a:cubicBezTo>
                  <a:pt x="325694" y="2123402"/>
                  <a:pt x="327989" y="2123402"/>
                  <a:pt x="325694" y="2125694"/>
                </a:cubicBezTo>
                <a:cubicBezTo>
                  <a:pt x="323402" y="2125694"/>
                  <a:pt x="323402" y="2123402"/>
                  <a:pt x="323402" y="2123402"/>
                </a:cubicBezTo>
                <a:cubicBezTo>
                  <a:pt x="323402" y="2121108"/>
                  <a:pt x="323402" y="2118815"/>
                  <a:pt x="325694" y="2118815"/>
                </a:cubicBezTo>
                <a:cubicBezTo>
                  <a:pt x="327989" y="2116523"/>
                  <a:pt x="330284" y="2116523"/>
                  <a:pt x="332576" y="2114229"/>
                </a:cubicBezTo>
                <a:cubicBezTo>
                  <a:pt x="332576" y="2116523"/>
                  <a:pt x="332576" y="2116523"/>
                  <a:pt x="332576" y="2116523"/>
                </a:cubicBezTo>
                <a:lnTo>
                  <a:pt x="334734" y="2114903"/>
                </a:lnTo>
                <a:lnTo>
                  <a:pt x="337164" y="2116523"/>
                </a:lnTo>
                <a:cubicBezTo>
                  <a:pt x="334870" y="2115375"/>
                  <a:pt x="334870" y="2114802"/>
                  <a:pt x="334870" y="2114802"/>
                </a:cubicBezTo>
                <a:lnTo>
                  <a:pt x="334734" y="2114903"/>
                </a:lnTo>
                <a:lnTo>
                  <a:pt x="330284" y="2111936"/>
                </a:lnTo>
                <a:cubicBezTo>
                  <a:pt x="339457" y="2109643"/>
                  <a:pt x="334870" y="2109643"/>
                  <a:pt x="344044" y="2105056"/>
                </a:cubicBezTo>
                <a:cubicBezTo>
                  <a:pt x="344044" y="2107350"/>
                  <a:pt x="341752" y="2107350"/>
                  <a:pt x="339457" y="2109643"/>
                </a:cubicBezTo>
                <a:cubicBezTo>
                  <a:pt x="341752" y="2109643"/>
                  <a:pt x="346338" y="2107350"/>
                  <a:pt x="348632" y="2107350"/>
                </a:cubicBezTo>
                <a:cubicBezTo>
                  <a:pt x="348632" y="2107350"/>
                  <a:pt x="346338" y="2107350"/>
                  <a:pt x="344044" y="2107350"/>
                </a:cubicBezTo>
                <a:cubicBezTo>
                  <a:pt x="348632" y="2102764"/>
                  <a:pt x="346338" y="2105056"/>
                  <a:pt x="350925" y="2102764"/>
                </a:cubicBezTo>
                <a:lnTo>
                  <a:pt x="352647" y="2103910"/>
                </a:lnTo>
                <a:lnTo>
                  <a:pt x="357805" y="2100471"/>
                </a:lnTo>
                <a:cubicBezTo>
                  <a:pt x="353219" y="2100471"/>
                  <a:pt x="355513" y="2100471"/>
                  <a:pt x="353219" y="2098178"/>
                </a:cubicBezTo>
                <a:lnTo>
                  <a:pt x="356891" y="2096342"/>
                </a:lnTo>
                <a:lnTo>
                  <a:pt x="355513" y="2098178"/>
                </a:lnTo>
                <a:cubicBezTo>
                  <a:pt x="355513" y="2095884"/>
                  <a:pt x="355513" y="2095884"/>
                  <a:pt x="357805" y="2095884"/>
                </a:cubicBezTo>
                <a:cubicBezTo>
                  <a:pt x="357805" y="2093592"/>
                  <a:pt x="360103" y="2091298"/>
                  <a:pt x="362392" y="2089005"/>
                </a:cubicBezTo>
                <a:lnTo>
                  <a:pt x="357519" y="2095503"/>
                </a:lnTo>
                <a:lnTo>
                  <a:pt x="355559" y="2092891"/>
                </a:lnTo>
                <a:lnTo>
                  <a:pt x="358359" y="2089532"/>
                </a:lnTo>
                <a:lnTo>
                  <a:pt x="354268" y="2091169"/>
                </a:lnTo>
                <a:lnTo>
                  <a:pt x="351817" y="2087903"/>
                </a:lnTo>
                <a:lnTo>
                  <a:pt x="353447" y="2089532"/>
                </a:lnTo>
                <a:cubicBezTo>
                  <a:pt x="353447" y="2089532"/>
                  <a:pt x="355552" y="2089532"/>
                  <a:pt x="355552" y="2089532"/>
                </a:cubicBezTo>
                <a:cubicBezTo>
                  <a:pt x="355552" y="2087428"/>
                  <a:pt x="355552" y="2087428"/>
                  <a:pt x="355552" y="2085322"/>
                </a:cubicBezTo>
                <a:lnTo>
                  <a:pt x="351428" y="2087384"/>
                </a:lnTo>
                <a:lnTo>
                  <a:pt x="350925" y="2086712"/>
                </a:lnTo>
                <a:cubicBezTo>
                  <a:pt x="350925" y="2084418"/>
                  <a:pt x="353219" y="2082126"/>
                  <a:pt x="350925" y="2082126"/>
                </a:cubicBezTo>
                <a:cubicBezTo>
                  <a:pt x="353219" y="2082126"/>
                  <a:pt x="348632" y="2084418"/>
                  <a:pt x="346338" y="2084418"/>
                </a:cubicBezTo>
                <a:cubicBezTo>
                  <a:pt x="346338" y="2084418"/>
                  <a:pt x="346338" y="2084418"/>
                  <a:pt x="344044" y="2082126"/>
                </a:cubicBezTo>
                <a:lnTo>
                  <a:pt x="337164" y="2082126"/>
                </a:lnTo>
                <a:cubicBezTo>
                  <a:pt x="337164" y="2082126"/>
                  <a:pt x="337164" y="2082126"/>
                  <a:pt x="339457" y="2079832"/>
                </a:cubicBezTo>
                <a:cubicBezTo>
                  <a:pt x="341752" y="2079832"/>
                  <a:pt x="346338" y="2077539"/>
                  <a:pt x="348632" y="2075246"/>
                </a:cubicBezTo>
                <a:cubicBezTo>
                  <a:pt x="348632" y="2077539"/>
                  <a:pt x="348632" y="2077539"/>
                  <a:pt x="346338" y="2079832"/>
                </a:cubicBezTo>
                <a:cubicBezTo>
                  <a:pt x="348632" y="2079832"/>
                  <a:pt x="350925" y="2079832"/>
                  <a:pt x="350925" y="2079832"/>
                </a:cubicBezTo>
                <a:cubicBezTo>
                  <a:pt x="350925" y="2077539"/>
                  <a:pt x="350925" y="2075246"/>
                  <a:pt x="350925" y="2072953"/>
                </a:cubicBezTo>
                <a:cubicBezTo>
                  <a:pt x="357805" y="2070660"/>
                  <a:pt x="357805" y="2070660"/>
                  <a:pt x="362392" y="2070660"/>
                </a:cubicBezTo>
                <a:cubicBezTo>
                  <a:pt x="362392" y="2070660"/>
                  <a:pt x="360103" y="2070660"/>
                  <a:pt x="360103" y="2068368"/>
                </a:cubicBezTo>
                <a:cubicBezTo>
                  <a:pt x="362392" y="2068368"/>
                  <a:pt x="366980" y="2066074"/>
                  <a:pt x="369273" y="2066074"/>
                </a:cubicBezTo>
                <a:cubicBezTo>
                  <a:pt x="369273" y="2066074"/>
                  <a:pt x="366980" y="2066074"/>
                  <a:pt x="366980" y="2066074"/>
                </a:cubicBezTo>
                <a:cubicBezTo>
                  <a:pt x="369273" y="2063780"/>
                  <a:pt x="371571" y="2063780"/>
                  <a:pt x="371571" y="2063780"/>
                </a:cubicBezTo>
                <a:cubicBezTo>
                  <a:pt x="369273" y="2063780"/>
                  <a:pt x="366980" y="2063780"/>
                  <a:pt x="366980" y="2063780"/>
                </a:cubicBezTo>
                <a:lnTo>
                  <a:pt x="406932" y="2046030"/>
                </a:lnTo>
                <a:lnTo>
                  <a:pt x="409346" y="2046030"/>
                </a:lnTo>
                <a:cubicBezTo>
                  <a:pt x="409346" y="2046030"/>
                  <a:pt x="409346" y="2046030"/>
                  <a:pt x="409346" y="2043925"/>
                </a:cubicBezTo>
                <a:cubicBezTo>
                  <a:pt x="409346" y="2043925"/>
                  <a:pt x="411686" y="2043925"/>
                  <a:pt x="411686" y="2041820"/>
                </a:cubicBezTo>
                <a:cubicBezTo>
                  <a:pt x="409346" y="2043925"/>
                  <a:pt x="407008" y="2043925"/>
                  <a:pt x="404668" y="2043925"/>
                </a:cubicBezTo>
                <a:lnTo>
                  <a:pt x="404668" y="2045399"/>
                </a:lnTo>
                <a:lnTo>
                  <a:pt x="398054" y="2045330"/>
                </a:lnTo>
                <a:cubicBezTo>
                  <a:pt x="393718" y="2046225"/>
                  <a:pt x="388629" y="2047873"/>
                  <a:pt x="383324" y="2049737"/>
                </a:cubicBezTo>
                <a:lnTo>
                  <a:pt x="374522" y="2052502"/>
                </a:lnTo>
                <a:lnTo>
                  <a:pt x="376602" y="2050941"/>
                </a:lnTo>
                <a:cubicBezTo>
                  <a:pt x="373796" y="2050941"/>
                  <a:pt x="373796" y="2050941"/>
                  <a:pt x="373796" y="2048836"/>
                </a:cubicBezTo>
                <a:cubicBezTo>
                  <a:pt x="373796" y="2050941"/>
                  <a:pt x="373796" y="2050941"/>
                  <a:pt x="373796" y="2050941"/>
                </a:cubicBezTo>
                <a:lnTo>
                  <a:pt x="373796" y="2052730"/>
                </a:lnTo>
                <a:lnTo>
                  <a:pt x="353219" y="2059194"/>
                </a:lnTo>
                <a:cubicBezTo>
                  <a:pt x="353219" y="2059194"/>
                  <a:pt x="353219" y="2056902"/>
                  <a:pt x="353219" y="2056902"/>
                </a:cubicBezTo>
                <a:lnTo>
                  <a:pt x="355513" y="2056902"/>
                </a:lnTo>
                <a:cubicBezTo>
                  <a:pt x="355513" y="2054609"/>
                  <a:pt x="357805" y="2054609"/>
                  <a:pt x="357805" y="2052316"/>
                </a:cubicBezTo>
                <a:lnTo>
                  <a:pt x="353219" y="2054609"/>
                </a:lnTo>
                <a:lnTo>
                  <a:pt x="353219" y="2050309"/>
                </a:lnTo>
                <a:cubicBezTo>
                  <a:pt x="354369" y="2048876"/>
                  <a:pt x="356661" y="2047729"/>
                  <a:pt x="360103" y="2047729"/>
                </a:cubicBezTo>
                <a:cubicBezTo>
                  <a:pt x="357805" y="2045436"/>
                  <a:pt x="357805" y="2043145"/>
                  <a:pt x="357805" y="2043145"/>
                </a:cubicBezTo>
                <a:lnTo>
                  <a:pt x="356078" y="2043576"/>
                </a:lnTo>
                <a:lnTo>
                  <a:pt x="358359" y="2039013"/>
                </a:lnTo>
                <a:cubicBezTo>
                  <a:pt x="355552" y="2041820"/>
                  <a:pt x="355552" y="2041820"/>
                  <a:pt x="355552" y="2041820"/>
                </a:cubicBezTo>
                <a:lnTo>
                  <a:pt x="355552" y="2043708"/>
                </a:lnTo>
                <a:lnTo>
                  <a:pt x="348632" y="2045436"/>
                </a:lnTo>
                <a:cubicBezTo>
                  <a:pt x="348632" y="2043145"/>
                  <a:pt x="348632" y="2043145"/>
                  <a:pt x="348632" y="2040851"/>
                </a:cubicBezTo>
                <a:lnTo>
                  <a:pt x="353219" y="2037793"/>
                </a:lnTo>
                <a:lnTo>
                  <a:pt x="355513" y="2036264"/>
                </a:lnTo>
                <a:cubicBezTo>
                  <a:pt x="355513" y="2036264"/>
                  <a:pt x="355513" y="2036264"/>
                  <a:pt x="353219" y="2036264"/>
                </a:cubicBezTo>
                <a:lnTo>
                  <a:pt x="353219" y="2033971"/>
                </a:lnTo>
                <a:cubicBezTo>
                  <a:pt x="360103" y="2031678"/>
                  <a:pt x="364686" y="2029385"/>
                  <a:pt x="369273" y="2024799"/>
                </a:cubicBezTo>
                <a:cubicBezTo>
                  <a:pt x="362392" y="2027093"/>
                  <a:pt x="355513" y="2029385"/>
                  <a:pt x="348632" y="2031678"/>
                </a:cubicBezTo>
                <a:cubicBezTo>
                  <a:pt x="350925" y="2029385"/>
                  <a:pt x="353219" y="2027093"/>
                  <a:pt x="355513" y="2027093"/>
                </a:cubicBezTo>
                <a:cubicBezTo>
                  <a:pt x="348632" y="2029385"/>
                  <a:pt x="344044" y="2029385"/>
                  <a:pt x="337164" y="2031678"/>
                </a:cubicBezTo>
                <a:cubicBezTo>
                  <a:pt x="337164" y="2031678"/>
                  <a:pt x="339457" y="2031678"/>
                  <a:pt x="339457" y="2029385"/>
                </a:cubicBezTo>
                <a:cubicBezTo>
                  <a:pt x="332576" y="2031678"/>
                  <a:pt x="325694" y="2033971"/>
                  <a:pt x="318813" y="2036264"/>
                </a:cubicBezTo>
                <a:cubicBezTo>
                  <a:pt x="330284" y="2029385"/>
                  <a:pt x="339457" y="2024799"/>
                  <a:pt x="348632" y="2017919"/>
                </a:cubicBezTo>
                <a:cubicBezTo>
                  <a:pt x="344044" y="2020213"/>
                  <a:pt x="339457" y="2020213"/>
                  <a:pt x="332576" y="2022506"/>
                </a:cubicBezTo>
                <a:cubicBezTo>
                  <a:pt x="337164" y="2017919"/>
                  <a:pt x="341752" y="2015626"/>
                  <a:pt x="348632" y="2015626"/>
                </a:cubicBezTo>
                <a:cubicBezTo>
                  <a:pt x="348632" y="2015626"/>
                  <a:pt x="346338" y="2015626"/>
                  <a:pt x="346338" y="2015626"/>
                </a:cubicBezTo>
                <a:cubicBezTo>
                  <a:pt x="347487" y="2013333"/>
                  <a:pt x="353794" y="2009893"/>
                  <a:pt x="360962" y="2005881"/>
                </a:cubicBezTo>
                <a:lnTo>
                  <a:pt x="378452" y="1994224"/>
                </a:lnTo>
                <a:lnTo>
                  <a:pt x="378452" y="1994989"/>
                </a:lnTo>
                <a:cubicBezTo>
                  <a:pt x="378452" y="1994989"/>
                  <a:pt x="380743" y="1994989"/>
                  <a:pt x="380743" y="1992695"/>
                </a:cubicBezTo>
                <a:lnTo>
                  <a:pt x="378452" y="1994224"/>
                </a:lnTo>
                <a:lnTo>
                  <a:pt x="378452" y="1992695"/>
                </a:lnTo>
                <a:lnTo>
                  <a:pt x="385002" y="1987781"/>
                </a:lnTo>
                <a:lnTo>
                  <a:pt x="385333" y="1988108"/>
                </a:lnTo>
                <a:lnTo>
                  <a:pt x="385481" y="1987426"/>
                </a:lnTo>
                <a:lnTo>
                  <a:pt x="387626" y="1985815"/>
                </a:lnTo>
                <a:cubicBezTo>
                  <a:pt x="389920" y="1985815"/>
                  <a:pt x="392211" y="1983523"/>
                  <a:pt x="394506" y="1981230"/>
                </a:cubicBezTo>
                <a:cubicBezTo>
                  <a:pt x="394506" y="1981230"/>
                  <a:pt x="394506" y="1983523"/>
                  <a:pt x="394506" y="1983523"/>
                </a:cubicBezTo>
                <a:cubicBezTo>
                  <a:pt x="394506" y="1983523"/>
                  <a:pt x="394506" y="1981230"/>
                  <a:pt x="396801" y="1981230"/>
                </a:cubicBezTo>
                <a:lnTo>
                  <a:pt x="396801" y="1980274"/>
                </a:lnTo>
                <a:lnTo>
                  <a:pt x="396951" y="1980074"/>
                </a:lnTo>
                <a:cubicBezTo>
                  <a:pt x="396951" y="1980074"/>
                  <a:pt x="396951" y="1977267"/>
                  <a:pt x="399057" y="1977267"/>
                </a:cubicBezTo>
                <a:cubicBezTo>
                  <a:pt x="399057" y="1977267"/>
                  <a:pt x="396951" y="1977267"/>
                  <a:pt x="394846" y="1977267"/>
                </a:cubicBezTo>
                <a:lnTo>
                  <a:pt x="394846" y="1979589"/>
                </a:lnTo>
                <a:lnTo>
                  <a:pt x="389920" y="1981230"/>
                </a:lnTo>
                <a:cubicBezTo>
                  <a:pt x="387626" y="1981230"/>
                  <a:pt x="387626" y="1981230"/>
                  <a:pt x="385333" y="1983523"/>
                </a:cubicBezTo>
                <a:cubicBezTo>
                  <a:pt x="385333" y="1983523"/>
                  <a:pt x="385902" y="1983523"/>
                  <a:pt x="386193" y="1984096"/>
                </a:cubicBezTo>
                <a:lnTo>
                  <a:pt x="385481" y="1987426"/>
                </a:lnTo>
                <a:lnTo>
                  <a:pt x="385002" y="1987781"/>
                </a:lnTo>
                <a:lnTo>
                  <a:pt x="383035" y="1985815"/>
                </a:lnTo>
                <a:cubicBezTo>
                  <a:pt x="383035" y="1983523"/>
                  <a:pt x="385333" y="1981230"/>
                  <a:pt x="385333" y="1978936"/>
                </a:cubicBezTo>
                <a:cubicBezTo>
                  <a:pt x="387626" y="1978936"/>
                  <a:pt x="389920" y="1976643"/>
                  <a:pt x="392211" y="1976643"/>
                </a:cubicBezTo>
                <a:cubicBezTo>
                  <a:pt x="392211" y="1976643"/>
                  <a:pt x="392211" y="1978936"/>
                  <a:pt x="392211" y="1978936"/>
                </a:cubicBezTo>
                <a:cubicBezTo>
                  <a:pt x="396801" y="1976643"/>
                  <a:pt x="392211" y="1976643"/>
                  <a:pt x="399095" y="1976643"/>
                </a:cubicBezTo>
                <a:cubicBezTo>
                  <a:pt x="396801" y="1976643"/>
                  <a:pt x="394506" y="1976643"/>
                  <a:pt x="392211" y="1974350"/>
                </a:cubicBezTo>
                <a:cubicBezTo>
                  <a:pt x="392211" y="1974350"/>
                  <a:pt x="389920" y="1974350"/>
                  <a:pt x="389920" y="1974350"/>
                </a:cubicBezTo>
                <a:cubicBezTo>
                  <a:pt x="399095" y="1969766"/>
                  <a:pt x="394506" y="1972057"/>
                  <a:pt x="405974" y="1967471"/>
                </a:cubicBezTo>
                <a:lnTo>
                  <a:pt x="402916" y="1970530"/>
                </a:lnTo>
                <a:lnTo>
                  <a:pt x="399095" y="1972057"/>
                </a:lnTo>
                <a:cubicBezTo>
                  <a:pt x="399095" y="1972057"/>
                  <a:pt x="401388" y="1972057"/>
                  <a:pt x="401388" y="1972057"/>
                </a:cubicBezTo>
                <a:lnTo>
                  <a:pt x="402916" y="1970530"/>
                </a:lnTo>
                <a:lnTo>
                  <a:pt x="406498" y="1969095"/>
                </a:lnTo>
                <a:lnTo>
                  <a:pt x="405974" y="1969766"/>
                </a:lnTo>
                <a:lnTo>
                  <a:pt x="408880" y="1968313"/>
                </a:lnTo>
                <a:lnTo>
                  <a:pt x="410559" y="1967471"/>
                </a:lnTo>
                <a:lnTo>
                  <a:pt x="408880" y="1968144"/>
                </a:lnTo>
                <a:lnTo>
                  <a:pt x="406498" y="1969095"/>
                </a:lnTo>
                <a:lnTo>
                  <a:pt x="408880" y="1966069"/>
                </a:lnTo>
                <a:lnTo>
                  <a:pt x="409128" y="1965752"/>
                </a:lnTo>
                <a:cubicBezTo>
                  <a:pt x="409412" y="1965179"/>
                  <a:pt x="409412" y="1965179"/>
                  <a:pt x="410559" y="1965179"/>
                </a:cubicBezTo>
                <a:lnTo>
                  <a:pt x="410559" y="1963458"/>
                </a:lnTo>
                <a:lnTo>
                  <a:pt x="411018" y="1963344"/>
                </a:lnTo>
                <a:lnTo>
                  <a:pt x="412856" y="1965179"/>
                </a:lnTo>
                <a:cubicBezTo>
                  <a:pt x="412856" y="1962885"/>
                  <a:pt x="412856" y="1962885"/>
                  <a:pt x="412856" y="1962885"/>
                </a:cubicBezTo>
                <a:lnTo>
                  <a:pt x="411018" y="1963344"/>
                </a:lnTo>
                <a:lnTo>
                  <a:pt x="410559" y="1962885"/>
                </a:lnTo>
                <a:lnTo>
                  <a:pt x="410559" y="1963458"/>
                </a:lnTo>
                <a:lnTo>
                  <a:pt x="403682" y="1965179"/>
                </a:lnTo>
                <a:cubicBezTo>
                  <a:pt x="405974" y="1962885"/>
                  <a:pt x="408269" y="1962885"/>
                  <a:pt x="408269" y="1962885"/>
                </a:cubicBezTo>
                <a:cubicBezTo>
                  <a:pt x="405974" y="1962885"/>
                  <a:pt x="403682" y="1962885"/>
                  <a:pt x="401388" y="1962885"/>
                </a:cubicBezTo>
                <a:cubicBezTo>
                  <a:pt x="403682" y="1960592"/>
                  <a:pt x="405974" y="1958299"/>
                  <a:pt x="408269" y="1958299"/>
                </a:cubicBezTo>
                <a:cubicBezTo>
                  <a:pt x="405974" y="1958299"/>
                  <a:pt x="403682" y="1958299"/>
                  <a:pt x="403682" y="1958299"/>
                </a:cubicBezTo>
                <a:cubicBezTo>
                  <a:pt x="403682" y="1956007"/>
                  <a:pt x="403682" y="1956007"/>
                  <a:pt x="403682" y="1956007"/>
                </a:cubicBezTo>
                <a:cubicBezTo>
                  <a:pt x="405974" y="1956007"/>
                  <a:pt x="408269" y="1956007"/>
                  <a:pt x="410559" y="1953712"/>
                </a:cubicBezTo>
                <a:cubicBezTo>
                  <a:pt x="410559" y="1953712"/>
                  <a:pt x="410559" y="1953712"/>
                  <a:pt x="412856" y="1953712"/>
                </a:cubicBezTo>
                <a:cubicBezTo>
                  <a:pt x="408269" y="1953712"/>
                  <a:pt x="410559" y="1951419"/>
                  <a:pt x="410559" y="1951419"/>
                </a:cubicBezTo>
                <a:cubicBezTo>
                  <a:pt x="408269" y="1951419"/>
                  <a:pt x="408269" y="1951419"/>
                  <a:pt x="408269" y="1951419"/>
                </a:cubicBezTo>
                <a:cubicBezTo>
                  <a:pt x="408269" y="1951419"/>
                  <a:pt x="408269" y="1951419"/>
                  <a:pt x="405974" y="1951419"/>
                </a:cubicBezTo>
                <a:cubicBezTo>
                  <a:pt x="405974" y="1951419"/>
                  <a:pt x="405974" y="1949127"/>
                  <a:pt x="408269" y="1949127"/>
                </a:cubicBezTo>
                <a:cubicBezTo>
                  <a:pt x="408269" y="1949127"/>
                  <a:pt x="408269" y="1949127"/>
                  <a:pt x="405974" y="1949127"/>
                </a:cubicBezTo>
                <a:cubicBezTo>
                  <a:pt x="408269" y="1946834"/>
                  <a:pt x="408269" y="1946834"/>
                  <a:pt x="410559" y="1946834"/>
                </a:cubicBezTo>
                <a:cubicBezTo>
                  <a:pt x="410559" y="1946834"/>
                  <a:pt x="408269" y="1946834"/>
                  <a:pt x="408269" y="1946834"/>
                </a:cubicBezTo>
                <a:cubicBezTo>
                  <a:pt x="408269" y="1946834"/>
                  <a:pt x="408269" y="1946834"/>
                  <a:pt x="405974" y="1946834"/>
                </a:cubicBezTo>
                <a:cubicBezTo>
                  <a:pt x="405974" y="1946834"/>
                  <a:pt x="403682" y="1944540"/>
                  <a:pt x="403682" y="1944540"/>
                </a:cubicBezTo>
                <a:cubicBezTo>
                  <a:pt x="401388" y="1944540"/>
                  <a:pt x="399095" y="1944540"/>
                  <a:pt x="396801" y="1944540"/>
                </a:cubicBezTo>
                <a:cubicBezTo>
                  <a:pt x="396801" y="1944540"/>
                  <a:pt x="399095" y="1942247"/>
                  <a:pt x="399095" y="1942247"/>
                </a:cubicBezTo>
                <a:cubicBezTo>
                  <a:pt x="399095" y="1942247"/>
                  <a:pt x="401388" y="1942247"/>
                  <a:pt x="401388" y="1939954"/>
                </a:cubicBezTo>
                <a:lnTo>
                  <a:pt x="403173" y="1936387"/>
                </a:lnTo>
                <a:lnTo>
                  <a:pt x="403967" y="1937975"/>
                </a:lnTo>
                <a:cubicBezTo>
                  <a:pt x="406072" y="1937975"/>
                  <a:pt x="406072" y="1937975"/>
                  <a:pt x="406072" y="1937975"/>
                </a:cubicBezTo>
                <a:lnTo>
                  <a:pt x="403610" y="1935514"/>
                </a:lnTo>
                <a:lnTo>
                  <a:pt x="403682" y="1935369"/>
                </a:lnTo>
                <a:lnTo>
                  <a:pt x="403435" y="1935339"/>
                </a:lnTo>
                <a:lnTo>
                  <a:pt x="401860" y="1933764"/>
                </a:lnTo>
                <a:lnTo>
                  <a:pt x="402597" y="1935233"/>
                </a:lnTo>
                <a:lnTo>
                  <a:pt x="396801" y="1934509"/>
                </a:lnTo>
                <a:cubicBezTo>
                  <a:pt x="395079" y="1934222"/>
                  <a:pt x="393359" y="1934222"/>
                  <a:pt x="389920" y="1935369"/>
                </a:cubicBezTo>
                <a:cubicBezTo>
                  <a:pt x="392211" y="1933075"/>
                  <a:pt x="392211" y="1930782"/>
                  <a:pt x="394506" y="1928489"/>
                </a:cubicBezTo>
                <a:cubicBezTo>
                  <a:pt x="392211" y="1928489"/>
                  <a:pt x="392211" y="1928489"/>
                  <a:pt x="392211" y="1928489"/>
                </a:cubicBezTo>
                <a:lnTo>
                  <a:pt x="391702" y="1928489"/>
                </a:lnTo>
                <a:lnTo>
                  <a:pt x="393442" y="1926747"/>
                </a:lnTo>
                <a:cubicBezTo>
                  <a:pt x="393442" y="1926747"/>
                  <a:pt x="390635" y="1926747"/>
                  <a:pt x="390635" y="1926747"/>
                </a:cubicBezTo>
                <a:lnTo>
                  <a:pt x="390635" y="1928489"/>
                </a:lnTo>
                <a:lnTo>
                  <a:pt x="387626" y="1928489"/>
                </a:lnTo>
                <a:cubicBezTo>
                  <a:pt x="387626" y="1928489"/>
                  <a:pt x="387626" y="1930782"/>
                  <a:pt x="387626" y="1930782"/>
                </a:cubicBezTo>
                <a:cubicBezTo>
                  <a:pt x="387626" y="1930782"/>
                  <a:pt x="385333" y="1930782"/>
                  <a:pt x="385333" y="1930782"/>
                </a:cubicBezTo>
                <a:cubicBezTo>
                  <a:pt x="385333" y="1930782"/>
                  <a:pt x="383035" y="1930782"/>
                  <a:pt x="383035" y="1930782"/>
                </a:cubicBezTo>
                <a:cubicBezTo>
                  <a:pt x="383035" y="1930782"/>
                  <a:pt x="383035" y="1928489"/>
                  <a:pt x="385333" y="1928489"/>
                </a:cubicBezTo>
                <a:cubicBezTo>
                  <a:pt x="383035" y="1928489"/>
                  <a:pt x="383035" y="1928489"/>
                  <a:pt x="383035" y="1928489"/>
                </a:cubicBezTo>
                <a:cubicBezTo>
                  <a:pt x="385333" y="1928489"/>
                  <a:pt x="385333" y="1928489"/>
                  <a:pt x="387626" y="1926196"/>
                </a:cubicBezTo>
                <a:cubicBezTo>
                  <a:pt x="387626" y="1926196"/>
                  <a:pt x="387626" y="1926196"/>
                  <a:pt x="385333" y="1926196"/>
                </a:cubicBezTo>
                <a:cubicBezTo>
                  <a:pt x="387626" y="1926196"/>
                  <a:pt x="387626" y="1926196"/>
                  <a:pt x="389920" y="1923903"/>
                </a:cubicBezTo>
                <a:cubicBezTo>
                  <a:pt x="385333" y="1926196"/>
                  <a:pt x="383035" y="1926196"/>
                  <a:pt x="380743" y="1926196"/>
                </a:cubicBezTo>
                <a:cubicBezTo>
                  <a:pt x="380743" y="1926196"/>
                  <a:pt x="380743" y="1926196"/>
                  <a:pt x="380743" y="1923903"/>
                </a:cubicBezTo>
                <a:cubicBezTo>
                  <a:pt x="383035" y="1923903"/>
                  <a:pt x="383035" y="1923903"/>
                  <a:pt x="383035" y="1921610"/>
                </a:cubicBezTo>
                <a:cubicBezTo>
                  <a:pt x="383035" y="1919317"/>
                  <a:pt x="383035" y="1919317"/>
                  <a:pt x="383035" y="1919317"/>
                </a:cubicBezTo>
                <a:cubicBezTo>
                  <a:pt x="378452" y="1919317"/>
                  <a:pt x="380743" y="1919317"/>
                  <a:pt x="380743" y="1917023"/>
                </a:cubicBezTo>
                <a:cubicBezTo>
                  <a:pt x="380743" y="1914731"/>
                  <a:pt x="383035" y="1917023"/>
                  <a:pt x="378452" y="1914731"/>
                </a:cubicBezTo>
                <a:cubicBezTo>
                  <a:pt x="376154" y="1914731"/>
                  <a:pt x="373861" y="1914731"/>
                  <a:pt x="371571" y="1914731"/>
                </a:cubicBezTo>
                <a:cubicBezTo>
                  <a:pt x="371571" y="1912438"/>
                  <a:pt x="371571" y="1912438"/>
                  <a:pt x="371571" y="1912438"/>
                </a:cubicBezTo>
                <a:cubicBezTo>
                  <a:pt x="373861" y="1910143"/>
                  <a:pt x="373861" y="1910143"/>
                  <a:pt x="373861" y="1910143"/>
                </a:cubicBezTo>
                <a:cubicBezTo>
                  <a:pt x="376154" y="1910143"/>
                  <a:pt x="376154" y="1910143"/>
                  <a:pt x="378452" y="1910143"/>
                </a:cubicBezTo>
                <a:cubicBezTo>
                  <a:pt x="380743" y="1912438"/>
                  <a:pt x="378452" y="1910143"/>
                  <a:pt x="378452" y="1912438"/>
                </a:cubicBezTo>
                <a:cubicBezTo>
                  <a:pt x="378452" y="1912438"/>
                  <a:pt x="380743" y="1912438"/>
                  <a:pt x="380743" y="1912438"/>
                </a:cubicBezTo>
                <a:cubicBezTo>
                  <a:pt x="385333" y="1907851"/>
                  <a:pt x="383035" y="1905557"/>
                  <a:pt x="387626" y="1905557"/>
                </a:cubicBezTo>
                <a:cubicBezTo>
                  <a:pt x="387626" y="1903264"/>
                  <a:pt x="387626" y="1903264"/>
                  <a:pt x="389920" y="1903264"/>
                </a:cubicBezTo>
                <a:cubicBezTo>
                  <a:pt x="387626" y="1900971"/>
                  <a:pt x="387626" y="1898678"/>
                  <a:pt x="385333" y="1898678"/>
                </a:cubicBezTo>
                <a:cubicBezTo>
                  <a:pt x="387626" y="1896385"/>
                  <a:pt x="387626" y="1896385"/>
                  <a:pt x="387626" y="1896385"/>
                </a:cubicBezTo>
                <a:cubicBezTo>
                  <a:pt x="376154" y="1900971"/>
                  <a:pt x="373861" y="1905557"/>
                  <a:pt x="369273" y="1910143"/>
                </a:cubicBezTo>
                <a:cubicBezTo>
                  <a:pt x="369273" y="1910143"/>
                  <a:pt x="369273" y="1907851"/>
                  <a:pt x="366980" y="1907851"/>
                </a:cubicBezTo>
                <a:cubicBezTo>
                  <a:pt x="366980" y="1910143"/>
                  <a:pt x="364686" y="1912438"/>
                  <a:pt x="364686" y="1914731"/>
                </a:cubicBezTo>
                <a:cubicBezTo>
                  <a:pt x="360103" y="1917023"/>
                  <a:pt x="357805" y="1917023"/>
                  <a:pt x="353219" y="1917023"/>
                </a:cubicBezTo>
                <a:cubicBezTo>
                  <a:pt x="360103" y="1914731"/>
                  <a:pt x="362392" y="1910143"/>
                  <a:pt x="364686" y="1905557"/>
                </a:cubicBezTo>
                <a:cubicBezTo>
                  <a:pt x="366980" y="1903264"/>
                  <a:pt x="366980" y="1898678"/>
                  <a:pt x="366980" y="1896385"/>
                </a:cubicBezTo>
                <a:lnTo>
                  <a:pt x="357805" y="1905557"/>
                </a:lnTo>
                <a:lnTo>
                  <a:pt x="355513" y="1900971"/>
                </a:lnTo>
                <a:cubicBezTo>
                  <a:pt x="357805" y="1898678"/>
                  <a:pt x="362392" y="1896385"/>
                  <a:pt x="366980" y="1894092"/>
                </a:cubicBezTo>
                <a:cubicBezTo>
                  <a:pt x="366980" y="1894092"/>
                  <a:pt x="366980" y="1891800"/>
                  <a:pt x="369273" y="1891800"/>
                </a:cubicBezTo>
                <a:cubicBezTo>
                  <a:pt x="369273" y="1891800"/>
                  <a:pt x="371571" y="1891800"/>
                  <a:pt x="371571" y="1889506"/>
                </a:cubicBezTo>
                <a:cubicBezTo>
                  <a:pt x="364686" y="1889506"/>
                  <a:pt x="362392" y="1889506"/>
                  <a:pt x="362392" y="1887213"/>
                </a:cubicBezTo>
                <a:cubicBezTo>
                  <a:pt x="362392" y="1887213"/>
                  <a:pt x="362392" y="1887213"/>
                  <a:pt x="360103" y="1887213"/>
                </a:cubicBezTo>
                <a:cubicBezTo>
                  <a:pt x="362392" y="1884920"/>
                  <a:pt x="362392" y="1884920"/>
                  <a:pt x="362392" y="1882628"/>
                </a:cubicBezTo>
                <a:cubicBezTo>
                  <a:pt x="362392" y="1880334"/>
                  <a:pt x="362392" y="1878041"/>
                  <a:pt x="364686" y="1878041"/>
                </a:cubicBezTo>
                <a:cubicBezTo>
                  <a:pt x="364686" y="1878041"/>
                  <a:pt x="362392" y="1878041"/>
                  <a:pt x="362392" y="1878041"/>
                </a:cubicBezTo>
                <a:cubicBezTo>
                  <a:pt x="364686" y="1875748"/>
                  <a:pt x="364686" y="1875748"/>
                  <a:pt x="364686" y="1875748"/>
                </a:cubicBezTo>
                <a:cubicBezTo>
                  <a:pt x="364686" y="1875748"/>
                  <a:pt x="364686" y="1873455"/>
                  <a:pt x="364686" y="1873455"/>
                </a:cubicBezTo>
                <a:cubicBezTo>
                  <a:pt x="362392" y="1873455"/>
                  <a:pt x="357805" y="1873455"/>
                  <a:pt x="355513" y="1873455"/>
                </a:cubicBezTo>
                <a:cubicBezTo>
                  <a:pt x="355513" y="1875748"/>
                  <a:pt x="355513" y="1875748"/>
                  <a:pt x="355513" y="1875748"/>
                </a:cubicBezTo>
                <a:cubicBezTo>
                  <a:pt x="346338" y="1878041"/>
                  <a:pt x="346338" y="1878041"/>
                  <a:pt x="344044" y="1878041"/>
                </a:cubicBezTo>
                <a:cubicBezTo>
                  <a:pt x="341752" y="1878041"/>
                  <a:pt x="339457" y="1880334"/>
                  <a:pt x="337164" y="1880334"/>
                </a:cubicBezTo>
                <a:cubicBezTo>
                  <a:pt x="337164" y="1882628"/>
                  <a:pt x="337164" y="1882628"/>
                  <a:pt x="337164" y="1884920"/>
                </a:cubicBezTo>
                <a:cubicBezTo>
                  <a:pt x="334870" y="1884920"/>
                  <a:pt x="334870" y="1884920"/>
                  <a:pt x="334870" y="1884920"/>
                </a:cubicBezTo>
                <a:cubicBezTo>
                  <a:pt x="334870" y="1884920"/>
                  <a:pt x="334870" y="1882628"/>
                  <a:pt x="334870" y="1882628"/>
                </a:cubicBezTo>
                <a:lnTo>
                  <a:pt x="327363" y="1885962"/>
                </a:lnTo>
                <a:lnTo>
                  <a:pt x="334870" y="1880334"/>
                </a:lnTo>
                <a:cubicBezTo>
                  <a:pt x="337164" y="1875748"/>
                  <a:pt x="339457" y="1873455"/>
                  <a:pt x="339457" y="1868868"/>
                </a:cubicBezTo>
                <a:cubicBezTo>
                  <a:pt x="339457" y="1871163"/>
                  <a:pt x="337164" y="1871163"/>
                  <a:pt x="334870" y="1871163"/>
                </a:cubicBezTo>
                <a:cubicBezTo>
                  <a:pt x="334870" y="1873455"/>
                  <a:pt x="334870" y="1873455"/>
                  <a:pt x="334870" y="1873455"/>
                </a:cubicBezTo>
                <a:cubicBezTo>
                  <a:pt x="334870" y="1873455"/>
                  <a:pt x="332576" y="1873455"/>
                  <a:pt x="332576" y="1873455"/>
                </a:cubicBezTo>
                <a:cubicBezTo>
                  <a:pt x="330284" y="1875748"/>
                  <a:pt x="330284" y="1875748"/>
                  <a:pt x="330284" y="1875748"/>
                </a:cubicBezTo>
                <a:cubicBezTo>
                  <a:pt x="327989" y="1875748"/>
                  <a:pt x="327989" y="1875748"/>
                  <a:pt x="327989" y="1875748"/>
                </a:cubicBezTo>
                <a:cubicBezTo>
                  <a:pt x="325694" y="1875748"/>
                  <a:pt x="325694" y="1878041"/>
                  <a:pt x="325694" y="1878041"/>
                </a:cubicBezTo>
                <a:cubicBezTo>
                  <a:pt x="325694" y="1878041"/>
                  <a:pt x="325694" y="1878041"/>
                  <a:pt x="325694" y="1875748"/>
                </a:cubicBezTo>
                <a:cubicBezTo>
                  <a:pt x="325694" y="1875748"/>
                  <a:pt x="325694" y="1875748"/>
                  <a:pt x="327989" y="1873455"/>
                </a:cubicBezTo>
                <a:cubicBezTo>
                  <a:pt x="330284" y="1871163"/>
                  <a:pt x="334870" y="1868868"/>
                  <a:pt x="337164" y="1866577"/>
                </a:cubicBezTo>
                <a:cubicBezTo>
                  <a:pt x="337164" y="1866577"/>
                  <a:pt x="334870" y="1866577"/>
                  <a:pt x="334870" y="1866577"/>
                </a:cubicBezTo>
                <a:cubicBezTo>
                  <a:pt x="339457" y="1864283"/>
                  <a:pt x="341752" y="1864283"/>
                  <a:pt x="344044" y="1864283"/>
                </a:cubicBezTo>
                <a:cubicBezTo>
                  <a:pt x="344044" y="1861990"/>
                  <a:pt x="344044" y="1861990"/>
                  <a:pt x="344044" y="1861990"/>
                </a:cubicBezTo>
                <a:lnTo>
                  <a:pt x="340115" y="1862776"/>
                </a:lnTo>
                <a:lnTo>
                  <a:pt x="332576" y="1864283"/>
                </a:lnTo>
                <a:cubicBezTo>
                  <a:pt x="334870" y="1864283"/>
                  <a:pt x="334870" y="1861990"/>
                  <a:pt x="337164" y="1861990"/>
                </a:cubicBezTo>
                <a:cubicBezTo>
                  <a:pt x="337164" y="1861990"/>
                  <a:pt x="334870" y="1861990"/>
                  <a:pt x="334870" y="1861990"/>
                </a:cubicBezTo>
                <a:cubicBezTo>
                  <a:pt x="334870" y="1861990"/>
                  <a:pt x="334870" y="1859696"/>
                  <a:pt x="334870" y="1857403"/>
                </a:cubicBezTo>
                <a:cubicBezTo>
                  <a:pt x="330284" y="1861990"/>
                  <a:pt x="325694" y="1864283"/>
                  <a:pt x="325694" y="1864283"/>
                </a:cubicBezTo>
                <a:cubicBezTo>
                  <a:pt x="325694" y="1864283"/>
                  <a:pt x="323402" y="1864283"/>
                  <a:pt x="321108" y="1866577"/>
                </a:cubicBezTo>
                <a:cubicBezTo>
                  <a:pt x="321108" y="1866577"/>
                  <a:pt x="321108" y="1866577"/>
                  <a:pt x="318813" y="1866577"/>
                </a:cubicBezTo>
                <a:cubicBezTo>
                  <a:pt x="316521" y="1866577"/>
                  <a:pt x="314227" y="1868868"/>
                  <a:pt x="311933" y="1868868"/>
                </a:cubicBezTo>
                <a:cubicBezTo>
                  <a:pt x="309640" y="1868868"/>
                  <a:pt x="307345" y="1868868"/>
                  <a:pt x="307345" y="1868868"/>
                </a:cubicBezTo>
                <a:cubicBezTo>
                  <a:pt x="307345" y="1868868"/>
                  <a:pt x="307345" y="1866577"/>
                  <a:pt x="309640" y="1866577"/>
                </a:cubicBezTo>
                <a:lnTo>
                  <a:pt x="308473" y="1866967"/>
                </a:lnTo>
                <a:lnTo>
                  <a:pt x="309736" y="1865283"/>
                </a:lnTo>
                <a:lnTo>
                  <a:pt x="312052" y="1865001"/>
                </a:lnTo>
                <a:cubicBezTo>
                  <a:pt x="312052" y="1865001"/>
                  <a:pt x="312052" y="1865001"/>
                  <a:pt x="309946" y="1865001"/>
                </a:cubicBezTo>
                <a:lnTo>
                  <a:pt x="309736" y="1865283"/>
                </a:lnTo>
                <a:lnTo>
                  <a:pt x="309157" y="1865352"/>
                </a:lnTo>
                <a:lnTo>
                  <a:pt x="308252" y="1867040"/>
                </a:lnTo>
                <a:lnTo>
                  <a:pt x="299749" y="1869873"/>
                </a:lnTo>
                <a:cubicBezTo>
                  <a:pt x="284697" y="1875892"/>
                  <a:pt x="258034" y="1888361"/>
                  <a:pt x="254594" y="1891800"/>
                </a:cubicBezTo>
                <a:cubicBezTo>
                  <a:pt x="256887" y="1891800"/>
                  <a:pt x="256887" y="1891800"/>
                  <a:pt x="259179" y="1889506"/>
                </a:cubicBezTo>
                <a:cubicBezTo>
                  <a:pt x="259179" y="1889506"/>
                  <a:pt x="259179" y="1889506"/>
                  <a:pt x="259179" y="1891800"/>
                </a:cubicBezTo>
                <a:cubicBezTo>
                  <a:pt x="252300" y="1894092"/>
                  <a:pt x="247712" y="1891800"/>
                  <a:pt x="243126" y="1896385"/>
                </a:cubicBezTo>
                <a:cubicBezTo>
                  <a:pt x="245419" y="1896385"/>
                  <a:pt x="247712" y="1894092"/>
                  <a:pt x="250006" y="1894092"/>
                </a:cubicBezTo>
                <a:cubicBezTo>
                  <a:pt x="243126" y="1898678"/>
                  <a:pt x="236246" y="1903264"/>
                  <a:pt x="227070" y="1905557"/>
                </a:cubicBezTo>
                <a:cubicBezTo>
                  <a:pt x="220189" y="1907851"/>
                  <a:pt x="211016" y="1907851"/>
                  <a:pt x="204135" y="1910143"/>
                </a:cubicBezTo>
                <a:cubicBezTo>
                  <a:pt x="199547" y="1912438"/>
                  <a:pt x="192667" y="1917023"/>
                  <a:pt x="188081" y="1919317"/>
                </a:cubicBezTo>
                <a:cubicBezTo>
                  <a:pt x="188081" y="1919317"/>
                  <a:pt x="188081" y="1917023"/>
                  <a:pt x="188081" y="1917023"/>
                </a:cubicBezTo>
                <a:cubicBezTo>
                  <a:pt x="188081" y="1917023"/>
                  <a:pt x="185786" y="1917023"/>
                  <a:pt x="185786" y="1917023"/>
                </a:cubicBezTo>
                <a:lnTo>
                  <a:pt x="194961" y="1912437"/>
                </a:lnTo>
                <a:lnTo>
                  <a:pt x="217895" y="1896385"/>
                </a:lnTo>
                <a:cubicBezTo>
                  <a:pt x="213308" y="1898678"/>
                  <a:pt x="208722" y="1898678"/>
                  <a:pt x="206429" y="1900971"/>
                </a:cubicBezTo>
                <a:cubicBezTo>
                  <a:pt x="227070" y="1887213"/>
                  <a:pt x="250006" y="1873455"/>
                  <a:pt x="270647" y="1859696"/>
                </a:cubicBezTo>
                <a:cubicBezTo>
                  <a:pt x="270647" y="1859696"/>
                  <a:pt x="272945" y="1857403"/>
                  <a:pt x="272945" y="1857403"/>
                </a:cubicBezTo>
                <a:cubicBezTo>
                  <a:pt x="259179" y="1861990"/>
                  <a:pt x="247712" y="1866577"/>
                  <a:pt x="236246" y="1871163"/>
                </a:cubicBezTo>
                <a:lnTo>
                  <a:pt x="242499" y="1866159"/>
                </a:lnTo>
                <a:lnTo>
                  <a:pt x="243126" y="1866577"/>
                </a:lnTo>
                <a:cubicBezTo>
                  <a:pt x="245419" y="1864283"/>
                  <a:pt x="245419" y="1864283"/>
                  <a:pt x="247712" y="1861990"/>
                </a:cubicBezTo>
                <a:lnTo>
                  <a:pt x="242499" y="1866159"/>
                </a:lnTo>
                <a:lnTo>
                  <a:pt x="239539" y="1864186"/>
                </a:lnTo>
                <a:lnTo>
                  <a:pt x="241884" y="1863599"/>
                </a:lnTo>
                <a:lnTo>
                  <a:pt x="239350" y="1864059"/>
                </a:lnTo>
                <a:lnTo>
                  <a:pt x="236246" y="1861990"/>
                </a:lnTo>
                <a:cubicBezTo>
                  <a:pt x="233952" y="1861990"/>
                  <a:pt x="231657" y="1864283"/>
                  <a:pt x="231657" y="1864283"/>
                </a:cubicBezTo>
                <a:cubicBezTo>
                  <a:pt x="229363" y="1861990"/>
                  <a:pt x="231657" y="1864283"/>
                  <a:pt x="229363" y="1861990"/>
                </a:cubicBezTo>
                <a:cubicBezTo>
                  <a:pt x="220189" y="1866577"/>
                  <a:pt x="217895" y="1861990"/>
                  <a:pt x="211016" y="1866577"/>
                </a:cubicBezTo>
                <a:cubicBezTo>
                  <a:pt x="199547" y="1873455"/>
                  <a:pt x="185786" y="1880334"/>
                  <a:pt x="172023" y="1887213"/>
                </a:cubicBezTo>
                <a:cubicBezTo>
                  <a:pt x="172023" y="1884920"/>
                  <a:pt x="172023" y="1884920"/>
                  <a:pt x="169732" y="1884920"/>
                </a:cubicBezTo>
                <a:cubicBezTo>
                  <a:pt x="172023" y="1884920"/>
                  <a:pt x="174319" y="1882628"/>
                  <a:pt x="176612" y="1882628"/>
                </a:cubicBezTo>
                <a:cubicBezTo>
                  <a:pt x="176612" y="1882628"/>
                  <a:pt x="176612" y="1882628"/>
                  <a:pt x="176612" y="1880334"/>
                </a:cubicBezTo>
                <a:cubicBezTo>
                  <a:pt x="174319" y="1880334"/>
                  <a:pt x="174319" y="1880334"/>
                  <a:pt x="174319" y="1880334"/>
                </a:cubicBezTo>
                <a:cubicBezTo>
                  <a:pt x="174319" y="1880334"/>
                  <a:pt x="174319" y="1878041"/>
                  <a:pt x="174319" y="1878041"/>
                </a:cubicBezTo>
                <a:cubicBezTo>
                  <a:pt x="178905" y="1878041"/>
                  <a:pt x="183492" y="1873455"/>
                  <a:pt x="185786" y="1878041"/>
                </a:cubicBezTo>
                <a:cubicBezTo>
                  <a:pt x="192667" y="1873455"/>
                  <a:pt x="201840" y="1868868"/>
                  <a:pt x="208722" y="1864283"/>
                </a:cubicBezTo>
                <a:cubicBezTo>
                  <a:pt x="206429" y="1864283"/>
                  <a:pt x="206429" y="1864283"/>
                  <a:pt x="204135" y="1864283"/>
                </a:cubicBezTo>
                <a:cubicBezTo>
                  <a:pt x="208722" y="1861990"/>
                  <a:pt x="215603" y="1857403"/>
                  <a:pt x="224778" y="1855110"/>
                </a:cubicBezTo>
                <a:cubicBezTo>
                  <a:pt x="222484" y="1852818"/>
                  <a:pt x="220189" y="1850523"/>
                  <a:pt x="217895" y="1850523"/>
                </a:cubicBezTo>
                <a:cubicBezTo>
                  <a:pt x="215603" y="1850523"/>
                  <a:pt x="215603" y="1850523"/>
                  <a:pt x="213308" y="1850523"/>
                </a:cubicBezTo>
                <a:cubicBezTo>
                  <a:pt x="215603" y="1848232"/>
                  <a:pt x="215603" y="1848232"/>
                  <a:pt x="217895" y="1848232"/>
                </a:cubicBezTo>
                <a:cubicBezTo>
                  <a:pt x="208722" y="1848232"/>
                  <a:pt x="194961" y="1859696"/>
                  <a:pt x="185786" y="1859696"/>
                </a:cubicBezTo>
                <a:cubicBezTo>
                  <a:pt x="185786" y="1859696"/>
                  <a:pt x="188081" y="1857403"/>
                  <a:pt x="188081" y="1857403"/>
                </a:cubicBezTo>
                <a:cubicBezTo>
                  <a:pt x="183492" y="1859696"/>
                  <a:pt x="181200" y="1859696"/>
                  <a:pt x="176612" y="1861990"/>
                </a:cubicBezTo>
                <a:cubicBezTo>
                  <a:pt x="178905" y="1859696"/>
                  <a:pt x="181200" y="1859696"/>
                  <a:pt x="181200" y="1859696"/>
                </a:cubicBezTo>
                <a:cubicBezTo>
                  <a:pt x="174319" y="1861990"/>
                  <a:pt x="165144" y="1866577"/>
                  <a:pt x="158265" y="1868868"/>
                </a:cubicBezTo>
                <a:cubicBezTo>
                  <a:pt x="155967" y="1868868"/>
                  <a:pt x="153674" y="1868868"/>
                  <a:pt x="151383" y="1868868"/>
                </a:cubicBezTo>
                <a:cubicBezTo>
                  <a:pt x="160555" y="1861990"/>
                  <a:pt x="183492" y="1859696"/>
                  <a:pt x="185786" y="1850523"/>
                </a:cubicBezTo>
                <a:cubicBezTo>
                  <a:pt x="188081" y="1852818"/>
                  <a:pt x="190373" y="1852818"/>
                  <a:pt x="192667" y="1852818"/>
                </a:cubicBezTo>
                <a:cubicBezTo>
                  <a:pt x="197253" y="1852818"/>
                  <a:pt x="206429" y="1848232"/>
                  <a:pt x="215603" y="1843645"/>
                </a:cubicBezTo>
                <a:cubicBezTo>
                  <a:pt x="213308" y="1841352"/>
                  <a:pt x="211016" y="1836765"/>
                  <a:pt x="206429" y="1836765"/>
                </a:cubicBezTo>
                <a:cubicBezTo>
                  <a:pt x="206429" y="1836765"/>
                  <a:pt x="204135" y="1836765"/>
                  <a:pt x="204135" y="1836765"/>
                </a:cubicBezTo>
                <a:cubicBezTo>
                  <a:pt x="190373" y="1843645"/>
                  <a:pt x="174319" y="1850523"/>
                  <a:pt x="160555" y="1857403"/>
                </a:cubicBezTo>
                <a:cubicBezTo>
                  <a:pt x="160555" y="1855110"/>
                  <a:pt x="162851" y="1855110"/>
                  <a:pt x="162851" y="1855110"/>
                </a:cubicBezTo>
                <a:cubicBezTo>
                  <a:pt x="160555" y="1855110"/>
                  <a:pt x="158265" y="1855110"/>
                  <a:pt x="155967" y="1855110"/>
                </a:cubicBezTo>
                <a:cubicBezTo>
                  <a:pt x="158265" y="1852818"/>
                  <a:pt x="162851" y="1848232"/>
                  <a:pt x="167438" y="1845938"/>
                </a:cubicBezTo>
                <a:cubicBezTo>
                  <a:pt x="165144" y="1845938"/>
                  <a:pt x="162851" y="1845938"/>
                  <a:pt x="160555" y="1848232"/>
                </a:cubicBezTo>
                <a:cubicBezTo>
                  <a:pt x="165144" y="1845938"/>
                  <a:pt x="169732" y="1843645"/>
                  <a:pt x="176612" y="1841352"/>
                </a:cubicBezTo>
                <a:cubicBezTo>
                  <a:pt x="174319" y="1839059"/>
                  <a:pt x="174319" y="1839059"/>
                  <a:pt x="172023" y="1839059"/>
                </a:cubicBezTo>
                <a:cubicBezTo>
                  <a:pt x="174319" y="1839059"/>
                  <a:pt x="176612" y="1839059"/>
                  <a:pt x="178905" y="1839059"/>
                </a:cubicBezTo>
                <a:cubicBezTo>
                  <a:pt x="181200" y="1839059"/>
                  <a:pt x="183492" y="1836765"/>
                  <a:pt x="183492" y="1836765"/>
                </a:cubicBezTo>
                <a:cubicBezTo>
                  <a:pt x="183492" y="1836765"/>
                  <a:pt x="183492" y="1834472"/>
                  <a:pt x="183492" y="1834472"/>
                </a:cubicBezTo>
                <a:cubicBezTo>
                  <a:pt x="181200" y="1836765"/>
                  <a:pt x="151383" y="1843645"/>
                  <a:pt x="146795" y="1843645"/>
                </a:cubicBezTo>
                <a:cubicBezTo>
                  <a:pt x="146795" y="1843645"/>
                  <a:pt x="144501" y="1843645"/>
                  <a:pt x="144501" y="1843645"/>
                </a:cubicBezTo>
                <a:cubicBezTo>
                  <a:pt x="155967" y="1832179"/>
                  <a:pt x="181200" y="1825299"/>
                  <a:pt x="206429" y="1818421"/>
                </a:cubicBezTo>
                <a:cubicBezTo>
                  <a:pt x="204135" y="1816129"/>
                  <a:pt x="204135" y="1816129"/>
                  <a:pt x="201840" y="1813834"/>
                </a:cubicBezTo>
                <a:cubicBezTo>
                  <a:pt x="208722" y="1813834"/>
                  <a:pt x="204135" y="1816129"/>
                  <a:pt x="208722" y="1813834"/>
                </a:cubicBezTo>
                <a:cubicBezTo>
                  <a:pt x="208722" y="1813834"/>
                  <a:pt x="206429" y="1813834"/>
                  <a:pt x="206429" y="1813834"/>
                </a:cubicBezTo>
                <a:cubicBezTo>
                  <a:pt x="204135" y="1813834"/>
                  <a:pt x="204135" y="1813834"/>
                  <a:pt x="204135" y="1811541"/>
                </a:cubicBezTo>
                <a:cubicBezTo>
                  <a:pt x="194961" y="1816129"/>
                  <a:pt x="176612" y="1818421"/>
                  <a:pt x="165144" y="1823007"/>
                </a:cubicBezTo>
                <a:cubicBezTo>
                  <a:pt x="167438" y="1820714"/>
                  <a:pt x="181200" y="1813834"/>
                  <a:pt x="204135" y="1804663"/>
                </a:cubicBezTo>
                <a:cubicBezTo>
                  <a:pt x="204135" y="1802369"/>
                  <a:pt x="204135" y="1802369"/>
                  <a:pt x="204135" y="1800076"/>
                </a:cubicBezTo>
                <a:cubicBezTo>
                  <a:pt x="206429" y="1800076"/>
                  <a:pt x="206429" y="1800076"/>
                  <a:pt x="206429" y="1802369"/>
                </a:cubicBezTo>
                <a:cubicBezTo>
                  <a:pt x="213308" y="1790904"/>
                  <a:pt x="204135" y="1795491"/>
                  <a:pt x="213308" y="1788611"/>
                </a:cubicBezTo>
                <a:cubicBezTo>
                  <a:pt x="213308" y="1788611"/>
                  <a:pt x="211016" y="1788611"/>
                  <a:pt x="211016" y="1788611"/>
                </a:cubicBezTo>
                <a:cubicBezTo>
                  <a:pt x="213308" y="1786318"/>
                  <a:pt x="215603" y="1781731"/>
                  <a:pt x="217895" y="1779437"/>
                </a:cubicBezTo>
                <a:cubicBezTo>
                  <a:pt x="217895" y="1777146"/>
                  <a:pt x="217895" y="1777146"/>
                  <a:pt x="217895" y="1777146"/>
                </a:cubicBezTo>
                <a:cubicBezTo>
                  <a:pt x="222484" y="1772561"/>
                  <a:pt x="224778" y="1767974"/>
                  <a:pt x="229363" y="1765679"/>
                </a:cubicBezTo>
                <a:cubicBezTo>
                  <a:pt x="229363" y="1765679"/>
                  <a:pt x="229363" y="1763388"/>
                  <a:pt x="229363" y="1763388"/>
                </a:cubicBezTo>
                <a:cubicBezTo>
                  <a:pt x="231657" y="1763388"/>
                  <a:pt x="231657" y="1763388"/>
                  <a:pt x="233952" y="1761093"/>
                </a:cubicBezTo>
                <a:cubicBezTo>
                  <a:pt x="233952" y="1761093"/>
                  <a:pt x="233952" y="1758801"/>
                  <a:pt x="233952" y="1756507"/>
                </a:cubicBezTo>
                <a:cubicBezTo>
                  <a:pt x="217895" y="1763388"/>
                  <a:pt x="201840" y="1770266"/>
                  <a:pt x="199547" y="1772561"/>
                </a:cubicBezTo>
                <a:cubicBezTo>
                  <a:pt x="199547" y="1772561"/>
                  <a:pt x="199547" y="1772561"/>
                  <a:pt x="201840" y="1772561"/>
                </a:cubicBezTo>
                <a:cubicBezTo>
                  <a:pt x="192667" y="1774852"/>
                  <a:pt x="185786" y="1777146"/>
                  <a:pt x="178905" y="1781731"/>
                </a:cubicBezTo>
                <a:cubicBezTo>
                  <a:pt x="181200" y="1779437"/>
                  <a:pt x="181200" y="1779437"/>
                  <a:pt x="183492" y="1779437"/>
                </a:cubicBezTo>
                <a:cubicBezTo>
                  <a:pt x="178905" y="1779437"/>
                  <a:pt x="176612" y="1781731"/>
                  <a:pt x="174319" y="1781731"/>
                </a:cubicBezTo>
                <a:cubicBezTo>
                  <a:pt x="172023" y="1781731"/>
                  <a:pt x="172023" y="1781731"/>
                  <a:pt x="172023" y="1781731"/>
                </a:cubicBezTo>
                <a:cubicBezTo>
                  <a:pt x="176612" y="1779437"/>
                  <a:pt x="181200" y="1777146"/>
                  <a:pt x="185786" y="1774852"/>
                </a:cubicBezTo>
                <a:cubicBezTo>
                  <a:pt x="185786" y="1774852"/>
                  <a:pt x="185786" y="1777146"/>
                  <a:pt x="185786" y="1777146"/>
                </a:cubicBezTo>
                <a:cubicBezTo>
                  <a:pt x="188081" y="1777146"/>
                  <a:pt x="190373" y="1774852"/>
                  <a:pt x="194961" y="1774852"/>
                </a:cubicBezTo>
                <a:cubicBezTo>
                  <a:pt x="192667" y="1772561"/>
                  <a:pt x="194961" y="1772561"/>
                  <a:pt x="188081" y="1774852"/>
                </a:cubicBezTo>
                <a:cubicBezTo>
                  <a:pt x="192667" y="1770266"/>
                  <a:pt x="213308" y="1761093"/>
                  <a:pt x="236246" y="1751921"/>
                </a:cubicBezTo>
                <a:cubicBezTo>
                  <a:pt x="233952" y="1751921"/>
                  <a:pt x="233952" y="1751921"/>
                  <a:pt x="231657" y="1751921"/>
                </a:cubicBezTo>
                <a:cubicBezTo>
                  <a:pt x="231657" y="1751921"/>
                  <a:pt x="231657" y="1754214"/>
                  <a:pt x="229363" y="1754214"/>
                </a:cubicBezTo>
                <a:cubicBezTo>
                  <a:pt x="220189" y="1756507"/>
                  <a:pt x="211016" y="1761093"/>
                  <a:pt x="204135" y="1758801"/>
                </a:cubicBezTo>
                <a:cubicBezTo>
                  <a:pt x="204135" y="1758801"/>
                  <a:pt x="204135" y="1756507"/>
                  <a:pt x="204135" y="1756507"/>
                </a:cubicBezTo>
                <a:cubicBezTo>
                  <a:pt x="206429" y="1754214"/>
                  <a:pt x="208722" y="1754214"/>
                  <a:pt x="213308" y="1754214"/>
                </a:cubicBezTo>
                <a:cubicBezTo>
                  <a:pt x="211016" y="1754214"/>
                  <a:pt x="211016" y="1754214"/>
                  <a:pt x="211016" y="1754214"/>
                </a:cubicBezTo>
                <a:cubicBezTo>
                  <a:pt x="208722" y="1749628"/>
                  <a:pt x="169732" y="1765679"/>
                  <a:pt x="149087" y="1774852"/>
                </a:cubicBezTo>
                <a:cubicBezTo>
                  <a:pt x="149087" y="1774852"/>
                  <a:pt x="149087" y="1772561"/>
                  <a:pt x="149087" y="1772561"/>
                </a:cubicBezTo>
                <a:cubicBezTo>
                  <a:pt x="149087" y="1772561"/>
                  <a:pt x="151383" y="1772561"/>
                  <a:pt x="151383" y="1770266"/>
                </a:cubicBezTo>
                <a:cubicBezTo>
                  <a:pt x="167438" y="1763388"/>
                  <a:pt x="185786" y="1756507"/>
                  <a:pt x="204135" y="1749628"/>
                </a:cubicBezTo>
                <a:cubicBezTo>
                  <a:pt x="204135" y="1747334"/>
                  <a:pt x="204135" y="1747334"/>
                  <a:pt x="204135" y="1745042"/>
                </a:cubicBezTo>
                <a:cubicBezTo>
                  <a:pt x="222484" y="1735868"/>
                  <a:pt x="238538" y="1726696"/>
                  <a:pt x="256887" y="1717524"/>
                </a:cubicBezTo>
                <a:cubicBezTo>
                  <a:pt x="254594" y="1719818"/>
                  <a:pt x="250006" y="1722110"/>
                  <a:pt x="245419" y="1722110"/>
                </a:cubicBezTo>
                <a:cubicBezTo>
                  <a:pt x="247712" y="1719818"/>
                  <a:pt x="247712" y="1719818"/>
                  <a:pt x="247712" y="1719818"/>
                </a:cubicBezTo>
                <a:cubicBezTo>
                  <a:pt x="245419" y="1719818"/>
                  <a:pt x="240831" y="1722110"/>
                  <a:pt x="238538" y="1722110"/>
                </a:cubicBezTo>
                <a:cubicBezTo>
                  <a:pt x="238538" y="1722110"/>
                  <a:pt x="240831" y="1722110"/>
                  <a:pt x="240831" y="1719818"/>
                </a:cubicBezTo>
                <a:cubicBezTo>
                  <a:pt x="233952" y="1724402"/>
                  <a:pt x="227070" y="1726696"/>
                  <a:pt x="217895" y="1731283"/>
                </a:cubicBezTo>
                <a:cubicBezTo>
                  <a:pt x="215603" y="1731283"/>
                  <a:pt x="215603" y="1731283"/>
                  <a:pt x="213308" y="1731283"/>
                </a:cubicBezTo>
                <a:cubicBezTo>
                  <a:pt x="211016" y="1731283"/>
                  <a:pt x="211016" y="1731283"/>
                  <a:pt x="208722" y="1731283"/>
                </a:cubicBezTo>
                <a:cubicBezTo>
                  <a:pt x="208722" y="1731283"/>
                  <a:pt x="208722" y="1728990"/>
                  <a:pt x="211016" y="1728990"/>
                </a:cubicBezTo>
                <a:cubicBezTo>
                  <a:pt x="213308" y="1724402"/>
                  <a:pt x="220189" y="1724402"/>
                  <a:pt x="224778" y="1722110"/>
                </a:cubicBezTo>
                <a:cubicBezTo>
                  <a:pt x="224778" y="1722110"/>
                  <a:pt x="224778" y="1719818"/>
                  <a:pt x="227070" y="1719818"/>
                </a:cubicBezTo>
                <a:lnTo>
                  <a:pt x="199631" y="1731367"/>
                </a:lnTo>
                <a:lnTo>
                  <a:pt x="199547" y="1731283"/>
                </a:lnTo>
                <a:lnTo>
                  <a:pt x="199340" y="1731492"/>
                </a:lnTo>
                <a:lnTo>
                  <a:pt x="183492" y="1738162"/>
                </a:lnTo>
                <a:cubicBezTo>
                  <a:pt x="183492" y="1735868"/>
                  <a:pt x="183492" y="1735868"/>
                  <a:pt x="183492" y="1735868"/>
                </a:cubicBezTo>
                <a:cubicBezTo>
                  <a:pt x="183492" y="1735868"/>
                  <a:pt x="185786" y="1733575"/>
                  <a:pt x="188081" y="1733575"/>
                </a:cubicBezTo>
                <a:lnTo>
                  <a:pt x="188081" y="1731678"/>
                </a:lnTo>
                <a:lnTo>
                  <a:pt x="188089" y="1731687"/>
                </a:lnTo>
                <a:cubicBezTo>
                  <a:pt x="188089" y="1731687"/>
                  <a:pt x="188089" y="1729348"/>
                  <a:pt x="190428" y="1729348"/>
                </a:cubicBezTo>
                <a:cubicBezTo>
                  <a:pt x="192768" y="1727009"/>
                  <a:pt x="190428" y="1729348"/>
                  <a:pt x="192768" y="1724670"/>
                </a:cubicBezTo>
                <a:cubicBezTo>
                  <a:pt x="190428" y="1727009"/>
                  <a:pt x="188089" y="1729348"/>
                  <a:pt x="188089" y="1729348"/>
                </a:cubicBezTo>
                <a:cubicBezTo>
                  <a:pt x="185751" y="1729348"/>
                  <a:pt x="185751" y="1729348"/>
                  <a:pt x="185751" y="1729348"/>
                </a:cubicBezTo>
                <a:lnTo>
                  <a:pt x="187793" y="1731391"/>
                </a:lnTo>
                <a:lnTo>
                  <a:pt x="169732" y="1738162"/>
                </a:lnTo>
                <a:cubicBezTo>
                  <a:pt x="169732" y="1738162"/>
                  <a:pt x="167438" y="1738162"/>
                  <a:pt x="167438" y="1738162"/>
                </a:cubicBezTo>
                <a:cubicBezTo>
                  <a:pt x="167438" y="1738162"/>
                  <a:pt x="169732" y="1735868"/>
                  <a:pt x="169732" y="1735868"/>
                </a:cubicBezTo>
                <a:cubicBezTo>
                  <a:pt x="153674" y="1742748"/>
                  <a:pt x="137619" y="1749628"/>
                  <a:pt x="119271" y="1756507"/>
                </a:cubicBezTo>
                <a:cubicBezTo>
                  <a:pt x="121566" y="1754214"/>
                  <a:pt x="123859" y="1754214"/>
                  <a:pt x="123859" y="1749628"/>
                </a:cubicBezTo>
                <a:cubicBezTo>
                  <a:pt x="119271" y="1756507"/>
                  <a:pt x="105511" y="1756507"/>
                  <a:pt x="100923" y="1761093"/>
                </a:cubicBezTo>
                <a:cubicBezTo>
                  <a:pt x="98631" y="1761093"/>
                  <a:pt x="98631" y="1761093"/>
                  <a:pt x="98631" y="1761093"/>
                </a:cubicBezTo>
                <a:cubicBezTo>
                  <a:pt x="98631" y="1758801"/>
                  <a:pt x="98631" y="1758801"/>
                  <a:pt x="98631" y="1758801"/>
                </a:cubicBezTo>
                <a:lnTo>
                  <a:pt x="106716" y="1752737"/>
                </a:lnTo>
                <a:lnTo>
                  <a:pt x="107803" y="1751921"/>
                </a:lnTo>
                <a:lnTo>
                  <a:pt x="105967" y="1752533"/>
                </a:lnTo>
                <a:lnTo>
                  <a:pt x="100923" y="1754214"/>
                </a:lnTo>
                <a:cubicBezTo>
                  <a:pt x="103217" y="1751921"/>
                  <a:pt x="103217" y="1751921"/>
                  <a:pt x="103217" y="1749628"/>
                </a:cubicBezTo>
                <a:cubicBezTo>
                  <a:pt x="107803" y="1747334"/>
                  <a:pt x="112391" y="1745042"/>
                  <a:pt x="116979" y="1740455"/>
                </a:cubicBezTo>
                <a:cubicBezTo>
                  <a:pt x="114684" y="1740455"/>
                  <a:pt x="114684" y="1740455"/>
                  <a:pt x="114684" y="1740455"/>
                </a:cubicBezTo>
                <a:cubicBezTo>
                  <a:pt x="112391" y="1740455"/>
                  <a:pt x="112391" y="1740455"/>
                  <a:pt x="110099" y="1740455"/>
                </a:cubicBezTo>
                <a:cubicBezTo>
                  <a:pt x="112391" y="1738162"/>
                  <a:pt x="112391" y="1740455"/>
                  <a:pt x="112391" y="1738162"/>
                </a:cubicBezTo>
                <a:lnTo>
                  <a:pt x="113543" y="1737011"/>
                </a:lnTo>
                <a:lnTo>
                  <a:pt x="113657" y="1737388"/>
                </a:lnTo>
                <a:cubicBezTo>
                  <a:pt x="113365" y="1737651"/>
                  <a:pt x="112782" y="1737651"/>
                  <a:pt x="112782" y="1738703"/>
                </a:cubicBezTo>
                <a:cubicBezTo>
                  <a:pt x="112782" y="1738703"/>
                  <a:pt x="115119" y="1738703"/>
                  <a:pt x="115119" y="1738703"/>
                </a:cubicBezTo>
                <a:cubicBezTo>
                  <a:pt x="117458" y="1738703"/>
                  <a:pt x="119797" y="1736599"/>
                  <a:pt x="119797" y="1736599"/>
                </a:cubicBezTo>
                <a:cubicBezTo>
                  <a:pt x="119797" y="1736599"/>
                  <a:pt x="117458" y="1736599"/>
                  <a:pt x="115119" y="1736599"/>
                </a:cubicBezTo>
                <a:lnTo>
                  <a:pt x="114475" y="1736078"/>
                </a:lnTo>
                <a:lnTo>
                  <a:pt x="114684" y="1735868"/>
                </a:lnTo>
                <a:lnTo>
                  <a:pt x="114218" y="1735868"/>
                </a:lnTo>
                <a:lnTo>
                  <a:pt x="112865" y="1734772"/>
                </a:lnTo>
                <a:lnTo>
                  <a:pt x="112782" y="1734494"/>
                </a:lnTo>
                <a:lnTo>
                  <a:pt x="112590" y="1734550"/>
                </a:lnTo>
                <a:lnTo>
                  <a:pt x="112195" y="1734230"/>
                </a:lnTo>
                <a:lnTo>
                  <a:pt x="107745" y="1735868"/>
                </a:lnTo>
                <a:lnTo>
                  <a:pt x="103217" y="1735868"/>
                </a:lnTo>
                <a:cubicBezTo>
                  <a:pt x="103217" y="1735868"/>
                  <a:pt x="103217" y="1738162"/>
                  <a:pt x="103217" y="1738162"/>
                </a:cubicBezTo>
                <a:cubicBezTo>
                  <a:pt x="103217" y="1738162"/>
                  <a:pt x="103217" y="1740455"/>
                  <a:pt x="103217" y="1740455"/>
                </a:cubicBezTo>
                <a:cubicBezTo>
                  <a:pt x="96332" y="1742748"/>
                  <a:pt x="87162" y="1745042"/>
                  <a:pt x="80282" y="1747334"/>
                </a:cubicBezTo>
                <a:lnTo>
                  <a:pt x="80282" y="1745042"/>
                </a:lnTo>
                <a:lnTo>
                  <a:pt x="80282" y="1744317"/>
                </a:lnTo>
                <a:lnTo>
                  <a:pt x="81204" y="1744317"/>
                </a:lnTo>
                <a:lnTo>
                  <a:pt x="83310" y="1741511"/>
                </a:lnTo>
                <a:lnTo>
                  <a:pt x="83311" y="1741511"/>
                </a:lnTo>
                <a:cubicBezTo>
                  <a:pt x="83311" y="1741511"/>
                  <a:pt x="86117" y="1741511"/>
                  <a:pt x="86117" y="1739406"/>
                </a:cubicBezTo>
                <a:cubicBezTo>
                  <a:pt x="86117" y="1739406"/>
                  <a:pt x="83311" y="1739406"/>
                  <a:pt x="83311" y="1739406"/>
                </a:cubicBezTo>
                <a:cubicBezTo>
                  <a:pt x="83311" y="1739406"/>
                  <a:pt x="83311" y="1737301"/>
                  <a:pt x="83311" y="1737301"/>
                </a:cubicBezTo>
                <a:cubicBezTo>
                  <a:pt x="83311" y="1737301"/>
                  <a:pt x="83311" y="1739406"/>
                  <a:pt x="80503" y="1739406"/>
                </a:cubicBezTo>
                <a:cubicBezTo>
                  <a:pt x="80503" y="1739406"/>
                  <a:pt x="80503" y="1739406"/>
                  <a:pt x="80503" y="1741511"/>
                </a:cubicBezTo>
                <a:lnTo>
                  <a:pt x="83309" y="1741511"/>
                </a:lnTo>
                <a:lnTo>
                  <a:pt x="80282" y="1743529"/>
                </a:lnTo>
                <a:lnTo>
                  <a:pt x="80282" y="1742748"/>
                </a:lnTo>
                <a:cubicBezTo>
                  <a:pt x="80282" y="1742748"/>
                  <a:pt x="77984" y="1742748"/>
                  <a:pt x="77984" y="1742748"/>
                </a:cubicBezTo>
                <a:lnTo>
                  <a:pt x="79373" y="1744135"/>
                </a:lnTo>
                <a:lnTo>
                  <a:pt x="79100" y="1744317"/>
                </a:lnTo>
                <a:lnTo>
                  <a:pt x="79556" y="1744317"/>
                </a:lnTo>
                <a:lnTo>
                  <a:pt x="80282" y="1745042"/>
                </a:lnTo>
                <a:cubicBezTo>
                  <a:pt x="77984" y="1747334"/>
                  <a:pt x="75693" y="1747334"/>
                  <a:pt x="75693" y="1747334"/>
                </a:cubicBezTo>
                <a:cubicBezTo>
                  <a:pt x="75693" y="1747334"/>
                  <a:pt x="75693" y="1747334"/>
                  <a:pt x="73400" y="1747334"/>
                </a:cubicBezTo>
                <a:cubicBezTo>
                  <a:pt x="73400" y="1745042"/>
                  <a:pt x="71103" y="1742748"/>
                  <a:pt x="71103" y="1742748"/>
                </a:cubicBezTo>
                <a:cubicBezTo>
                  <a:pt x="80282" y="1740455"/>
                  <a:pt x="82574" y="1733575"/>
                  <a:pt x="91750" y="1733575"/>
                </a:cubicBezTo>
                <a:cubicBezTo>
                  <a:pt x="89452" y="1731283"/>
                  <a:pt x="89452" y="1731283"/>
                  <a:pt x="89452" y="1731283"/>
                </a:cubicBezTo>
                <a:cubicBezTo>
                  <a:pt x="100923" y="1719818"/>
                  <a:pt x="133034" y="1717524"/>
                  <a:pt x="144501" y="1701473"/>
                </a:cubicBezTo>
                <a:cubicBezTo>
                  <a:pt x="139915" y="1701473"/>
                  <a:pt x="135326" y="1701473"/>
                  <a:pt x="130739" y="1703765"/>
                </a:cubicBezTo>
                <a:cubicBezTo>
                  <a:pt x="133034" y="1703765"/>
                  <a:pt x="133034" y="1703765"/>
                  <a:pt x="135326" y="1703765"/>
                </a:cubicBezTo>
                <a:cubicBezTo>
                  <a:pt x="123859" y="1708351"/>
                  <a:pt x="112391" y="1715232"/>
                  <a:pt x="100923" y="1715232"/>
                </a:cubicBezTo>
                <a:lnTo>
                  <a:pt x="99546" y="1716608"/>
                </a:lnTo>
                <a:lnTo>
                  <a:pt x="84868" y="1722110"/>
                </a:lnTo>
                <a:cubicBezTo>
                  <a:pt x="84868" y="1722110"/>
                  <a:pt x="87162" y="1719818"/>
                  <a:pt x="89452" y="1719818"/>
                </a:cubicBezTo>
                <a:cubicBezTo>
                  <a:pt x="84868" y="1717524"/>
                  <a:pt x="89452" y="1719818"/>
                  <a:pt x="84868" y="1719818"/>
                </a:cubicBezTo>
                <a:cubicBezTo>
                  <a:pt x="84868" y="1719818"/>
                  <a:pt x="84868" y="1722110"/>
                  <a:pt x="82574" y="1722110"/>
                </a:cubicBezTo>
                <a:cubicBezTo>
                  <a:pt x="77984" y="1724402"/>
                  <a:pt x="73400" y="1726696"/>
                  <a:pt x="66519" y="1728990"/>
                </a:cubicBezTo>
                <a:cubicBezTo>
                  <a:pt x="66519" y="1726696"/>
                  <a:pt x="64227" y="1726696"/>
                  <a:pt x="66519" y="1724402"/>
                </a:cubicBezTo>
                <a:lnTo>
                  <a:pt x="70024" y="1721458"/>
                </a:lnTo>
                <a:lnTo>
                  <a:pt x="71383" y="1723267"/>
                </a:lnTo>
                <a:cubicBezTo>
                  <a:pt x="71383" y="1720461"/>
                  <a:pt x="73488" y="1720461"/>
                  <a:pt x="73488" y="1720461"/>
                </a:cubicBezTo>
                <a:lnTo>
                  <a:pt x="71212" y="1720461"/>
                </a:lnTo>
                <a:lnTo>
                  <a:pt x="73685" y="1718384"/>
                </a:lnTo>
                <a:cubicBezTo>
                  <a:pt x="77985" y="1715805"/>
                  <a:pt x="83718" y="1712939"/>
                  <a:pt x="89452" y="1710645"/>
                </a:cubicBezTo>
                <a:cubicBezTo>
                  <a:pt x="87162" y="1712937"/>
                  <a:pt x="87162" y="1712937"/>
                  <a:pt x="87162" y="1715232"/>
                </a:cubicBezTo>
                <a:lnTo>
                  <a:pt x="92300" y="1711853"/>
                </a:lnTo>
                <a:lnTo>
                  <a:pt x="94069" y="1713445"/>
                </a:lnTo>
                <a:cubicBezTo>
                  <a:pt x="96408" y="1713445"/>
                  <a:pt x="98747" y="1713445"/>
                  <a:pt x="98747" y="1711340"/>
                </a:cubicBezTo>
                <a:cubicBezTo>
                  <a:pt x="98747" y="1711340"/>
                  <a:pt x="96408" y="1711340"/>
                  <a:pt x="96408" y="1711340"/>
                </a:cubicBezTo>
                <a:lnTo>
                  <a:pt x="94864" y="1709950"/>
                </a:lnTo>
                <a:lnTo>
                  <a:pt x="102355" y="1704340"/>
                </a:lnTo>
                <a:cubicBezTo>
                  <a:pt x="109524" y="1699181"/>
                  <a:pt x="116978" y="1694594"/>
                  <a:pt x="119271" y="1696887"/>
                </a:cubicBezTo>
                <a:cubicBezTo>
                  <a:pt x="123859" y="1694593"/>
                  <a:pt x="126152" y="1690008"/>
                  <a:pt x="128448" y="1687714"/>
                </a:cubicBezTo>
                <a:cubicBezTo>
                  <a:pt x="128448" y="1687714"/>
                  <a:pt x="126152" y="1687714"/>
                  <a:pt x="126152" y="1687714"/>
                </a:cubicBezTo>
                <a:cubicBezTo>
                  <a:pt x="126152" y="1685422"/>
                  <a:pt x="126152" y="1685422"/>
                  <a:pt x="126152" y="1685422"/>
                </a:cubicBezTo>
                <a:cubicBezTo>
                  <a:pt x="139915" y="1678542"/>
                  <a:pt x="151383" y="1673956"/>
                  <a:pt x="162851" y="1667077"/>
                </a:cubicBezTo>
                <a:cubicBezTo>
                  <a:pt x="146795" y="1673956"/>
                  <a:pt x="128448" y="1680834"/>
                  <a:pt x="110099" y="1687714"/>
                </a:cubicBezTo>
                <a:cubicBezTo>
                  <a:pt x="100923" y="1692301"/>
                  <a:pt x="91750" y="1696887"/>
                  <a:pt x="82574" y="1701473"/>
                </a:cubicBezTo>
                <a:cubicBezTo>
                  <a:pt x="80282" y="1699179"/>
                  <a:pt x="77984" y="1699179"/>
                  <a:pt x="75693" y="1701473"/>
                </a:cubicBezTo>
                <a:cubicBezTo>
                  <a:pt x="71103" y="1703765"/>
                  <a:pt x="66519" y="1703765"/>
                  <a:pt x="61927" y="1706059"/>
                </a:cubicBezTo>
                <a:cubicBezTo>
                  <a:pt x="55052" y="1708351"/>
                  <a:pt x="55052" y="1708351"/>
                  <a:pt x="50459" y="1706059"/>
                </a:cubicBezTo>
                <a:cubicBezTo>
                  <a:pt x="50459" y="1708351"/>
                  <a:pt x="50459" y="1708351"/>
                  <a:pt x="50459" y="1710645"/>
                </a:cubicBezTo>
                <a:cubicBezTo>
                  <a:pt x="52754" y="1710645"/>
                  <a:pt x="55052" y="1710645"/>
                  <a:pt x="57344" y="1708351"/>
                </a:cubicBezTo>
                <a:cubicBezTo>
                  <a:pt x="48167" y="1715232"/>
                  <a:pt x="38996" y="1719818"/>
                  <a:pt x="32111" y="1719818"/>
                </a:cubicBezTo>
                <a:cubicBezTo>
                  <a:pt x="29819" y="1719818"/>
                  <a:pt x="29819" y="1719818"/>
                  <a:pt x="27524" y="1719818"/>
                </a:cubicBezTo>
                <a:cubicBezTo>
                  <a:pt x="25235" y="1719818"/>
                  <a:pt x="25235" y="1719818"/>
                  <a:pt x="22937" y="1722110"/>
                </a:cubicBezTo>
                <a:cubicBezTo>
                  <a:pt x="22937" y="1719818"/>
                  <a:pt x="25235" y="1719818"/>
                  <a:pt x="25235" y="1719818"/>
                </a:cubicBezTo>
                <a:cubicBezTo>
                  <a:pt x="22937" y="1717524"/>
                  <a:pt x="25235" y="1719818"/>
                  <a:pt x="25235" y="1715232"/>
                </a:cubicBezTo>
                <a:cubicBezTo>
                  <a:pt x="34405" y="1710645"/>
                  <a:pt x="32111" y="1708351"/>
                  <a:pt x="38996" y="1710645"/>
                </a:cubicBezTo>
                <a:cubicBezTo>
                  <a:pt x="41286" y="1708351"/>
                  <a:pt x="41286" y="1708351"/>
                  <a:pt x="43584" y="1706059"/>
                </a:cubicBezTo>
                <a:cubicBezTo>
                  <a:pt x="45878" y="1699179"/>
                  <a:pt x="52754" y="1701473"/>
                  <a:pt x="52754" y="1701473"/>
                </a:cubicBezTo>
                <a:cubicBezTo>
                  <a:pt x="55052" y="1699179"/>
                  <a:pt x="57344" y="1699179"/>
                  <a:pt x="57344" y="1696887"/>
                </a:cubicBezTo>
                <a:cubicBezTo>
                  <a:pt x="56195" y="1696887"/>
                  <a:pt x="55052" y="1695740"/>
                  <a:pt x="53904" y="1694307"/>
                </a:cubicBezTo>
                <a:lnTo>
                  <a:pt x="50459" y="1690008"/>
                </a:lnTo>
                <a:lnTo>
                  <a:pt x="45878" y="1694593"/>
                </a:lnTo>
                <a:cubicBezTo>
                  <a:pt x="45878" y="1692301"/>
                  <a:pt x="48167" y="1692301"/>
                  <a:pt x="43584" y="1692301"/>
                </a:cubicBezTo>
                <a:cubicBezTo>
                  <a:pt x="43584" y="1692301"/>
                  <a:pt x="43584" y="1692301"/>
                  <a:pt x="43584" y="1694593"/>
                </a:cubicBezTo>
                <a:lnTo>
                  <a:pt x="34976" y="1697850"/>
                </a:lnTo>
                <a:lnTo>
                  <a:pt x="37003" y="1693797"/>
                </a:lnTo>
                <a:cubicBezTo>
                  <a:pt x="34896" y="1693797"/>
                  <a:pt x="34896" y="1693797"/>
                  <a:pt x="34896" y="1693797"/>
                </a:cubicBezTo>
                <a:cubicBezTo>
                  <a:pt x="32790" y="1695903"/>
                  <a:pt x="32790" y="1693797"/>
                  <a:pt x="34896" y="1695903"/>
                </a:cubicBezTo>
                <a:cubicBezTo>
                  <a:pt x="32790" y="1695903"/>
                  <a:pt x="32790" y="1698008"/>
                  <a:pt x="32790" y="1698008"/>
                </a:cubicBezTo>
                <a:lnTo>
                  <a:pt x="34556" y="1698008"/>
                </a:lnTo>
                <a:lnTo>
                  <a:pt x="32974" y="1698606"/>
                </a:lnTo>
                <a:lnTo>
                  <a:pt x="26812" y="1698893"/>
                </a:lnTo>
                <a:lnTo>
                  <a:pt x="20643" y="1699179"/>
                </a:lnTo>
                <a:cubicBezTo>
                  <a:pt x="20643" y="1701473"/>
                  <a:pt x="22937" y="1701473"/>
                  <a:pt x="25235" y="1701473"/>
                </a:cubicBezTo>
                <a:cubicBezTo>
                  <a:pt x="20643" y="1703765"/>
                  <a:pt x="20643" y="1701473"/>
                  <a:pt x="18351" y="1701473"/>
                </a:cubicBezTo>
                <a:cubicBezTo>
                  <a:pt x="18351" y="1706059"/>
                  <a:pt x="20643" y="1703765"/>
                  <a:pt x="16056" y="1708351"/>
                </a:cubicBezTo>
                <a:cubicBezTo>
                  <a:pt x="11469" y="1708351"/>
                  <a:pt x="9175" y="1708351"/>
                  <a:pt x="6881" y="1710645"/>
                </a:cubicBezTo>
                <a:cubicBezTo>
                  <a:pt x="9175" y="1708351"/>
                  <a:pt x="11469" y="1706059"/>
                  <a:pt x="11469" y="1706059"/>
                </a:cubicBezTo>
                <a:lnTo>
                  <a:pt x="12504" y="1705024"/>
                </a:lnTo>
                <a:lnTo>
                  <a:pt x="14547" y="1705024"/>
                </a:lnTo>
                <a:lnTo>
                  <a:pt x="13526" y="1704002"/>
                </a:lnTo>
                <a:lnTo>
                  <a:pt x="13762" y="1703765"/>
                </a:lnTo>
                <a:cubicBezTo>
                  <a:pt x="13762" y="1703765"/>
                  <a:pt x="13762" y="1703765"/>
                  <a:pt x="16056" y="1703765"/>
                </a:cubicBezTo>
                <a:cubicBezTo>
                  <a:pt x="11469" y="1701473"/>
                  <a:pt x="13762" y="1703765"/>
                  <a:pt x="11469" y="1701473"/>
                </a:cubicBezTo>
                <a:cubicBezTo>
                  <a:pt x="11469" y="1701473"/>
                  <a:pt x="9175" y="1701473"/>
                  <a:pt x="9175" y="1703765"/>
                </a:cubicBezTo>
                <a:cubicBezTo>
                  <a:pt x="9175" y="1703765"/>
                  <a:pt x="11469" y="1703765"/>
                  <a:pt x="11469" y="1703765"/>
                </a:cubicBezTo>
                <a:cubicBezTo>
                  <a:pt x="6881" y="1703765"/>
                  <a:pt x="2294" y="1706059"/>
                  <a:pt x="0" y="1708351"/>
                </a:cubicBezTo>
                <a:cubicBezTo>
                  <a:pt x="4588" y="1703765"/>
                  <a:pt x="2294" y="1706059"/>
                  <a:pt x="6881" y="1703765"/>
                </a:cubicBezTo>
                <a:cubicBezTo>
                  <a:pt x="9175" y="1701473"/>
                  <a:pt x="11469" y="1699179"/>
                  <a:pt x="16056" y="1694593"/>
                </a:cubicBezTo>
                <a:cubicBezTo>
                  <a:pt x="11469" y="1694593"/>
                  <a:pt x="13762" y="1696887"/>
                  <a:pt x="13762" y="1692301"/>
                </a:cubicBezTo>
                <a:cubicBezTo>
                  <a:pt x="10322" y="1691154"/>
                  <a:pt x="8600" y="1689435"/>
                  <a:pt x="8315" y="1687142"/>
                </a:cubicBezTo>
                <a:lnTo>
                  <a:pt x="11022" y="1679764"/>
                </a:lnTo>
                <a:lnTo>
                  <a:pt x="11741" y="1679764"/>
                </a:lnTo>
                <a:lnTo>
                  <a:pt x="11327" y="1678933"/>
                </a:lnTo>
                <a:lnTo>
                  <a:pt x="11469" y="1678542"/>
                </a:lnTo>
                <a:lnTo>
                  <a:pt x="11204" y="1678689"/>
                </a:lnTo>
                <a:lnTo>
                  <a:pt x="10337" y="1676958"/>
                </a:lnTo>
                <a:lnTo>
                  <a:pt x="12210" y="1676958"/>
                </a:lnTo>
                <a:cubicBezTo>
                  <a:pt x="12210" y="1674151"/>
                  <a:pt x="12210" y="1674151"/>
                  <a:pt x="12210" y="1674151"/>
                </a:cubicBezTo>
                <a:cubicBezTo>
                  <a:pt x="9871" y="1674151"/>
                  <a:pt x="9871" y="1676958"/>
                  <a:pt x="7531" y="1676958"/>
                </a:cubicBezTo>
                <a:lnTo>
                  <a:pt x="7532" y="1676958"/>
                </a:lnTo>
                <a:cubicBezTo>
                  <a:pt x="2854" y="1679063"/>
                  <a:pt x="7532" y="1676958"/>
                  <a:pt x="2854" y="1676958"/>
                </a:cubicBezTo>
                <a:cubicBezTo>
                  <a:pt x="515" y="1676958"/>
                  <a:pt x="515" y="1679063"/>
                  <a:pt x="515" y="1679063"/>
                </a:cubicBezTo>
                <a:cubicBezTo>
                  <a:pt x="515" y="1679063"/>
                  <a:pt x="2854" y="1679063"/>
                  <a:pt x="2854" y="1681168"/>
                </a:cubicBezTo>
                <a:cubicBezTo>
                  <a:pt x="5193" y="1679063"/>
                  <a:pt x="5193" y="1679063"/>
                  <a:pt x="7532" y="1676958"/>
                </a:cubicBezTo>
                <a:lnTo>
                  <a:pt x="10337" y="1676958"/>
                </a:lnTo>
                <a:lnTo>
                  <a:pt x="10337" y="1679165"/>
                </a:lnTo>
                <a:lnTo>
                  <a:pt x="5737" y="1681695"/>
                </a:lnTo>
                <a:lnTo>
                  <a:pt x="3061" y="1682363"/>
                </a:lnTo>
                <a:lnTo>
                  <a:pt x="0" y="1680834"/>
                </a:lnTo>
                <a:cubicBezTo>
                  <a:pt x="2294" y="1676248"/>
                  <a:pt x="0" y="1678542"/>
                  <a:pt x="0" y="1676248"/>
                </a:cubicBezTo>
                <a:cubicBezTo>
                  <a:pt x="6881" y="1673956"/>
                  <a:pt x="2294" y="1676248"/>
                  <a:pt x="4588" y="1671663"/>
                </a:cubicBezTo>
                <a:cubicBezTo>
                  <a:pt x="9175" y="1673956"/>
                  <a:pt x="6881" y="1673956"/>
                  <a:pt x="6881" y="1676248"/>
                </a:cubicBezTo>
                <a:cubicBezTo>
                  <a:pt x="13762" y="1673956"/>
                  <a:pt x="11469" y="1671663"/>
                  <a:pt x="11469" y="1671663"/>
                </a:cubicBezTo>
                <a:cubicBezTo>
                  <a:pt x="9175" y="1669370"/>
                  <a:pt x="6881" y="1669370"/>
                  <a:pt x="4588" y="1669370"/>
                </a:cubicBezTo>
                <a:cubicBezTo>
                  <a:pt x="9175" y="1664784"/>
                  <a:pt x="9175" y="1667077"/>
                  <a:pt x="9175" y="1664784"/>
                </a:cubicBezTo>
                <a:cubicBezTo>
                  <a:pt x="9175" y="1662491"/>
                  <a:pt x="9175" y="1662491"/>
                  <a:pt x="11469" y="1662491"/>
                </a:cubicBezTo>
                <a:cubicBezTo>
                  <a:pt x="11469" y="1664784"/>
                  <a:pt x="11469" y="1664784"/>
                  <a:pt x="13762" y="1667077"/>
                </a:cubicBezTo>
                <a:lnTo>
                  <a:pt x="16935" y="1663908"/>
                </a:lnTo>
                <a:lnTo>
                  <a:pt x="18757" y="1665731"/>
                </a:lnTo>
                <a:cubicBezTo>
                  <a:pt x="18757" y="1665731"/>
                  <a:pt x="18757" y="1662925"/>
                  <a:pt x="21565" y="1662925"/>
                </a:cubicBezTo>
                <a:cubicBezTo>
                  <a:pt x="21565" y="1662925"/>
                  <a:pt x="18757" y="1662925"/>
                  <a:pt x="18757" y="1662925"/>
                </a:cubicBezTo>
                <a:lnTo>
                  <a:pt x="17916" y="1662925"/>
                </a:lnTo>
                <a:lnTo>
                  <a:pt x="18351" y="1662491"/>
                </a:lnTo>
                <a:cubicBezTo>
                  <a:pt x="16056" y="1662491"/>
                  <a:pt x="16056" y="1662491"/>
                  <a:pt x="16056" y="1662491"/>
                </a:cubicBezTo>
                <a:lnTo>
                  <a:pt x="24838" y="1655908"/>
                </a:lnTo>
                <a:lnTo>
                  <a:pt x="27646" y="1655908"/>
                </a:lnTo>
                <a:cubicBezTo>
                  <a:pt x="27646" y="1655908"/>
                  <a:pt x="29984" y="1654505"/>
                  <a:pt x="29984" y="1654505"/>
                </a:cubicBezTo>
                <a:cubicBezTo>
                  <a:pt x="27646" y="1654505"/>
                  <a:pt x="25306" y="1655908"/>
                  <a:pt x="22967" y="1655908"/>
                </a:cubicBezTo>
                <a:lnTo>
                  <a:pt x="24565" y="1655908"/>
                </a:lnTo>
                <a:lnTo>
                  <a:pt x="4588" y="1664784"/>
                </a:lnTo>
                <a:cubicBezTo>
                  <a:pt x="16056" y="1655611"/>
                  <a:pt x="25235" y="1648731"/>
                  <a:pt x="34405" y="1641853"/>
                </a:cubicBezTo>
                <a:cubicBezTo>
                  <a:pt x="34405" y="1641853"/>
                  <a:pt x="32111" y="1641853"/>
                  <a:pt x="29819" y="1639558"/>
                </a:cubicBezTo>
                <a:cubicBezTo>
                  <a:pt x="32111" y="1639558"/>
                  <a:pt x="34405" y="1637266"/>
                  <a:pt x="36702" y="1637266"/>
                </a:cubicBezTo>
                <a:cubicBezTo>
                  <a:pt x="36702" y="1637266"/>
                  <a:pt x="34405" y="1637266"/>
                  <a:pt x="34405" y="1639558"/>
                </a:cubicBezTo>
                <a:cubicBezTo>
                  <a:pt x="36702" y="1637266"/>
                  <a:pt x="38996" y="1634972"/>
                  <a:pt x="45878" y="1632679"/>
                </a:cubicBezTo>
                <a:cubicBezTo>
                  <a:pt x="48167" y="1630386"/>
                  <a:pt x="45878" y="1630386"/>
                  <a:pt x="45878" y="1630386"/>
                </a:cubicBezTo>
                <a:cubicBezTo>
                  <a:pt x="48167" y="1628093"/>
                  <a:pt x="52754" y="1625800"/>
                  <a:pt x="57344" y="1623508"/>
                </a:cubicBezTo>
                <a:cubicBezTo>
                  <a:pt x="55052" y="1623508"/>
                  <a:pt x="55052" y="1623508"/>
                  <a:pt x="52754" y="1623508"/>
                </a:cubicBezTo>
                <a:cubicBezTo>
                  <a:pt x="59635" y="1621214"/>
                  <a:pt x="66519" y="1616629"/>
                  <a:pt x="73400" y="1612043"/>
                </a:cubicBezTo>
                <a:cubicBezTo>
                  <a:pt x="75693" y="1612043"/>
                  <a:pt x="75693" y="1609749"/>
                  <a:pt x="75693" y="1607456"/>
                </a:cubicBezTo>
                <a:cubicBezTo>
                  <a:pt x="73400" y="1609749"/>
                  <a:pt x="71103" y="1612043"/>
                  <a:pt x="68809" y="1612043"/>
                </a:cubicBezTo>
                <a:cubicBezTo>
                  <a:pt x="61927" y="1616629"/>
                  <a:pt x="57344" y="1616629"/>
                  <a:pt x="50459" y="1616629"/>
                </a:cubicBezTo>
                <a:lnTo>
                  <a:pt x="59635" y="1609902"/>
                </a:lnTo>
                <a:lnTo>
                  <a:pt x="59635" y="1612043"/>
                </a:lnTo>
                <a:lnTo>
                  <a:pt x="66519" y="1612043"/>
                </a:lnTo>
                <a:cubicBezTo>
                  <a:pt x="68809" y="1612043"/>
                  <a:pt x="68809" y="1609749"/>
                  <a:pt x="71103" y="1609749"/>
                </a:cubicBezTo>
                <a:lnTo>
                  <a:pt x="59845" y="1609749"/>
                </a:lnTo>
                <a:lnTo>
                  <a:pt x="84868" y="1591404"/>
                </a:lnTo>
                <a:cubicBezTo>
                  <a:pt x="80282" y="1591404"/>
                  <a:pt x="80282" y="1591404"/>
                  <a:pt x="75693" y="1593697"/>
                </a:cubicBezTo>
                <a:lnTo>
                  <a:pt x="85520" y="1587147"/>
                </a:lnTo>
                <a:lnTo>
                  <a:pt x="85650" y="1587147"/>
                </a:lnTo>
                <a:cubicBezTo>
                  <a:pt x="87989" y="1587147"/>
                  <a:pt x="87989" y="1585743"/>
                  <a:pt x="90327" y="1585743"/>
                </a:cubicBezTo>
                <a:lnTo>
                  <a:pt x="86470" y="1586515"/>
                </a:lnTo>
                <a:lnTo>
                  <a:pt x="92893" y="1582233"/>
                </a:lnTo>
                <a:lnTo>
                  <a:pt x="96332" y="1579939"/>
                </a:lnTo>
                <a:cubicBezTo>
                  <a:pt x="96332" y="1582233"/>
                  <a:pt x="94042" y="1582233"/>
                  <a:pt x="91750" y="1582233"/>
                </a:cubicBezTo>
                <a:cubicBezTo>
                  <a:pt x="91750" y="1582233"/>
                  <a:pt x="89452" y="1582233"/>
                  <a:pt x="89452" y="1582233"/>
                </a:cubicBezTo>
                <a:cubicBezTo>
                  <a:pt x="87162" y="1582233"/>
                  <a:pt x="87162" y="1582233"/>
                  <a:pt x="87162" y="1582233"/>
                </a:cubicBezTo>
                <a:lnTo>
                  <a:pt x="84868" y="1582233"/>
                </a:lnTo>
                <a:cubicBezTo>
                  <a:pt x="84868" y="1582233"/>
                  <a:pt x="84868" y="1579939"/>
                  <a:pt x="84868" y="1579939"/>
                </a:cubicBezTo>
                <a:cubicBezTo>
                  <a:pt x="82574" y="1582233"/>
                  <a:pt x="82574" y="1582233"/>
                  <a:pt x="80282" y="1582233"/>
                </a:cubicBezTo>
                <a:cubicBezTo>
                  <a:pt x="80282" y="1584525"/>
                  <a:pt x="80282" y="1584525"/>
                  <a:pt x="80282" y="1584525"/>
                </a:cubicBezTo>
                <a:cubicBezTo>
                  <a:pt x="82574" y="1584525"/>
                  <a:pt x="82574" y="1584525"/>
                  <a:pt x="84868" y="1584525"/>
                </a:cubicBezTo>
                <a:cubicBezTo>
                  <a:pt x="82574" y="1586819"/>
                  <a:pt x="82574" y="1589111"/>
                  <a:pt x="77984" y="1586819"/>
                </a:cubicBezTo>
                <a:cubicBezTo>
                  <a:pt x="75693" y="1586819"/>
                  <a:pt x="73400" y="1589111"/>
                  <a:pt x="73400" y="1591404"/>
                </a:cubicBezTo>
                <a:cubicBezTo>
                  <a:pt x="73400" y="1591404"/>
                  <a:pt x="71103" y="1591404"/>
                  <a:pt x="71103" y="1591404"/>
                </a:cubicBezTo>
                <a:cubicBezTo>
                  <a:pt x="68809" y="1591404"/>
                  <a:pt x="68809" y="1591404"/>
                  <a:pt x="68809" y="1591404"/>
                </a:cubicBezTo>
                <a:cubicBezTo>
                  <a:pt x="71103" y="1589111"/>
                  <a:pt x="73400" y="1586819"/>
                  <a:pt x="75693" y="1586819"/>
                </a:cubicBezTo>
                <a:cubicBezTo>
                  <a:pt x="73400" y="1586819"/>
                  <a:pt x="71103" y="1589111"/>
                  <a:pt x="68809" y="1589111"/>
                </a:cubicBezTo>
                <a:cubicBezTo>
                  <a:pt x="71103" y="1584525"/>
                  <a:pt x="75693" y="1582233"/>
                  <a:pt x="80282" y="1579939"/>
                </a:cubicBezTo>
                <a:cubicBezTo>
                  <a:pt x="80282" y="1579939"/>
                  <a:pt x="80282" y="1579939"/>
                  <a:pt x="80282" y="1577646"/>
                </a:cubicBezTo>
                <a:cubicBezTo>
                  <a:pt x="82574" y="1577646"/>
                  <a:pt x="82574" y="1577646"/>
                  <a:pt x="82574" y="1577646"/>
                </a:cubicBezTo>
                <a:cubicBezTo>
                  <a:pt x="84868" y="1577646"/>
                  <a:pt x="84868" y="1577646"/>
                  <a:pt x="84868" y="1577646"/>
                </a:cubicBezTo>
                <a:cubicBezTo>
                  <a:pt x="84868" y="1577646"/>
                  <a:pt x="84868" y="1577646"/>
                  <a:pt x="84868" y="1575353"/>
                </a:cubicBezTo>
                <a:cubicBezTo>
                  <a:pt x="91750" y="1573059"/>
                  <a:pt x="94042" y="1570766"/>
                  <a:pt x="96332" y="1570766"/>
                </a:cubicBezTo>
                <a:cubicBezTo>
                  <a:pt x="98631" y="1570766"/>
                  <a:pt x="100923" y="1568473"/>
                  <a:pt x="103217" y="1568473"/>
                </a:cubicBezTo>
                <a:cubicBezTo>
                  <a:pt x="103217" y="1568473"/>
                  <a:pt x="103217" y="1568473"/>
                  <a:pt x="103217" y="1566180"/>
                </a:cubicBezTo>
                <a:cubicBezTo>
                  <a:pt x="105511" y="1563887"/>
                  <a:pt x="107803" y="1563887"/>
                  <a:pt x="112391" y="1563887"/>
                </a:cubicBezTo>
                <a:cubicBezTo>
                  <a:pt x="112391" y="1561593"/>
                  <a:pt x="114684" y="1561593"/>
                  <a:pt x="116979" y="1561593"/>
                </a:cubicBezTo>
                <a:cubicBezTo>
                  <a:pt x="116979" y="1559300"/>
                  <a:pt x="116979" y="1559300"/>
                  <a:pt x="119271" y="1557007"/>
                </a:cubicBezTo>
                <a:cubicBezTo>
                  <a:pt x="114684" y="1557007"/>
                  <a:pt x="114684" y="1554714"/>
                  <a:pt x="112391" y="1552421"/>
                </a:cubicBezTo>
                <a:cubicBezTo>
                  <a:pt x="112391" y="1552421"/>
                  <a:pt x="112391" y="1550128"/>
                  <a:pt x="112391" y="1550128"/>
                </a:cubicBezTo>
                <a:cubicBezTo>
                  <a:pt x="110099" y="1552421"/>
                  <a:pt x="107803" y="1554714"/>
                  <a:pt x="105511" y="1557007"/>
                </a:cubicBezTo>
                <a:lnTo>
                  <a:pt x="104597" y="1555182"/>
                </a:lnTo>
                <a:lnTo>
                  <a:pt x="105511" y="1554714"/>
                </a:lnTo>
                <a:cubicBezTo>
                  <a:pt x="103217" y="1554714"/>
                  <a:pt x="103217" y="1554714"/>
                  <a:pt x="103217" y="1552421"/>
                </a:cubicBezTo>
                <a:lnTo>
                  <a:pt x="104597" y="1555182"/>
                </a:lnTo>
                <a:lnTo>
                  <a:pt x="93755" y="1560734"/>
                </a:lnTo>
                <a:cubicBezTo>
                  <a:pt x="89454" y="1561593"/>
                  <a:pt x="84868" y="1561593"/>
                  <a:pt x="80282" y="1561593"/>
                </a:cubicBezTo>
                <a:cubicBezTo>
                  <a:pt x="82574" y="1561593"/>
                  <a:pt x="82574" y="1561593"/>
                  <a:pt x="84868" y="1561593"/>
                </a:cubicBezTo>
                <a:cubicBezTo>
                  <a:pt x="80282" y="1566180"/>
                  <a:pt x="82574" y="1563887"/>
                  <a:pt x="80282" y="1563887"/>
                </a:cubicBezTo>
                <a:cubicBezTo>
                  <a:pt x="77984" y="1568473"/>
                  <a:pt x="80282" y="1566180"/>
                  <a:pt x="75693" y="1570766"/>
                </a:cubicBezTo>
                <a:cubicBezTo>
                  <a:pt x="73400" y="1570766"/>
                  <a:pt x="68809" y="1570766"/>
                  <a:pt x="66519" y="1570766"/>
                </a:cubicBezTo>
                <a:cubicBezTo>
                  <a:pt x="68809" y="1570766"/>
                  <a:pt x="71103" y="1568473"/>
                  <a:pt x="73400" y="1566180"/>
                </a:cubicBezTo>
                <a:cubicBezTo>
                  <a:pt x="73400" y="1566180"/>
                  <a:pt x="75693" y="1566180"/>
                  <a:pt x="75693" y="1563887"/>
                </a:cubicBezTo>
                <a:cubicBezTo>
                  <a:pt x="71103" y="1563887"/>
                  <a:pt x="73400" y="1566180"/>
                  <a:pt x="71103" y="1561593"/>
                </a:cubicBezTo>
                <a:lnTo>
                  <a:pt x="75693" y="1557007"/>
                </a:lnTo>
                <a:lnTo>
                  <a:pt x="73488" y="1556126"/>
                </a:lnTo>
                <a:lnTo>
                  <a:pt x="73488" y="1554870"/>
                </a:lnTo>
                <a:lnTo>
                  <a:pt x="73324" y="1554870"/>
                </a:lnTo>
                <a:lnTo>
                  <a:pt x="73400" y="1554714"/>
                </a:lnTo>
                <a:cubicBezTo>
                  <a:pt x="71105" y="1553568"/>
                  <a:pt x="69384" y="1551276"/>
                  <a:pt x="69099" y="1548695"/>
                </a:cubicBezTo>
                <a:lnTo>
                  <a:pt x="72687" y="1542240"/>
                </a:lnTo>
                <a:lnTo>
                  <a:pt x="73488" y="1542240"/>
                </a:lnTo>
                <a:lnTo>
                  <a:pt x="73027" y="1541626"/>
                </a:lnTo>
                <a:lnTo>
                  <a:pt x="73400" y="1540955"/>
                </a:lnTo>
                <a:lnTo>
                  <a:pt x="72729" y="1541229"/>
                </a:lnTo>
                <a:lnTo>
                  <a:pt x="71383" y="1539433"/>
                </a:lnTo>
                <a:cubicBezTo>
                  <a:pt x="69277" y="1539433"/>
                  <a:pt x="69277" y="1542240"/>
                  <a:pt x="69277" y="1542240"/>
                </a:cubicBezTo>
                <a:lnTo>
                  <a:pt x="70247" y="1542240"/>
                </a:lnTo>
                <a:lnTo>
                  <a:pt x="65658" y="1544109"/>
                </a:lnTo>
                <a:cubicBezTo>
                  <a:pt x="63654" y="1545542"/>
                  <a:pt x="61933" y="1546689"/>
                  <a:pt x="59635" y="1545542"/>
                </a:cubicBezTo>
                <a:cubicBezTo>
                  <a:pt x="59635" y="1543249"/>
                  <a:pt x="57344" y="1543249"/>
                  <a:pt x="57344" y="1543249"/>
                </a:cubicBezTo>
                <a:cubicBezTo>
                  <a:pt x="59635" y="1543249"/>
                  <a:pt x="61927" y="1543249"/>
                  <a:pt x="64227" y="1543249"/>
                </a:cubicBezTo>
                <a:lnTo>
                  <a:pt x="62205" y="1542240"/>
                </a:lnTo>
                <a:lnTo>
                  <a:pt x="64599" y="1542240"/>
                </a:lnTo>
                <a:cubicBezTo>
                  <a:pt x="66471" y="1539433"/>
                  <a:pt x="66471" y="1542240"/>
                  <a:pt x="66471" y="1536626"/>
                </a:cubicBezTo>
                <a:cubicBezTo>
                  <a:pt x="62730" y="1542240"/>
                  <a:pt x="66471" y="1539433"/>
                  <a:pt x="62730" y="1539433"/>
                </a:cubicBezTo>
                <a:lnTo>
                  <a:pt x="61193" y="1541735"/>
                </a:lnTo>
                <a:lnTo>
                  <a:pt x="59635" y="1540955"/>
                </a:lnTo>
                <a:cubicBezTo>
                  <a:pt x="61927" y="1538664"/>
                  <a:pt x="61927" y="1540955"/>
                  <a:pt x="59635" y="1536370"/>
                </a:cubicBezTo>
                <a:cubicBezTo>
                  <a:pt x="66519" y="1536370"/>
                  <a:pt x="61927" y="1538664"/>
                  <a:pt x="66519" y="1534077"/>
                </a:cubicBezTo>
                <a:cubicBezTo>
                  <a:pt x="68809" y="1536370"/>
                  <a:pt x="66519" y="1534077"/>
                  <a:pt x="68809" y="1536370"/>
                </a:cubicBezTo>
                <a:cubicBezTo>
                  <a:pt x="73400" y="1534077"/>
                  <a:pt x="73400" y="1534077"/>
                  <a:pt x="71103" y="1531783"/>
                </a:cubicBezTo>
                <a:lnTo>
                  <a:pt x="69698" y="1531783"/>
                </a:lnTo>
                <a:lnTo>
                  <a:pt x="72083" y="1528207"/>
                </a:lnTo>
                <a:cubicBezTo>
                  <a:pt x="72083" y="1530312"/>
                  <a:pt x="72083" y="1530312"/>
                  <a:pt x="69277" y="1530312"/>
                </a:cubicBezTo>
                <a:lnTo>
                  <a:pt x="69277" y="1531783"/>
                </a:lnTo>
                <a:lnTo>
                  <a:pt x="64227" y="1531783"/>
                </a:lnTo>
                <a:cubicBezTo>
                  <a:pt x="64227" y="1534077"/>
                  <a:pt x="66519" y="1531783"/>
                  <a:pt x="64227" y="1534077"/>
                </a:cubicBezTo>
                <a:cubicBezTo>
                  <a:pt x="64227" y="1534077"/>
                  <a:pt x="64227" y="1536370"/>
                  <a:pt x="61927" y="1536370"/>
                </a:cubicBezTo>
                <a:cubicBezTo>
                  <a:pt x="61927" y="1536370"/>
                  <a:pt x="61927" y="1536370"/>
                  <a:pt x="61927" y="1534077"/>
                </a:cubicBezTo>
                <a:cubicBezTo>
                  <a:pt x="61927" y="1534077"/>
                  <a:pt x="61927" y="1531783"/>
                  <a:pt x="59635" y="1529490"/>
                </a:cubicBezTo>
                <a:lnTo>
                  <a:pt x="66519" y="1527199"/>
                </a:lnTo>
                <a:lnTo>
                  <a:pt x="66519" y="1527198"/>
                </a:lnTo>
                <a:lnTo>
                  <a:pt x="68809" y="1524904"/>
                </a:lnTo>
                <a:cubicBezTo>
                  <a:pt x="68809" y="1524904"/>
                  <a:pt x="71103" y="1524904"/>
                  <a:pt x="71103" y="1524904"/>
                </a:cubicBezTo>
                <a:cubicBezTo>
                  <a:pt x="71103" y="1524904"/>
                  <a:pt x="73400" y="1527197"/>
                  <a:pt x="73400" y="1527197"/>
                </a:cubicBezTo>
                <a:cubicBezTo>
                  <a:pt x="75693" y="1527197"/>
                  <a:pt x="75693" y="1524904"/>
                  <a:pt x="77984" y="1524904"/>
                </a:cubicBezTo>
                <a:cubicBezTo>
                  <a:pt x="77984" y="1524904"/>
                  <a:pt x="75693" y="1524904"/>
                  <a:pt x="75693" y="1524904"/>
                </a:cubicBezTo>
                <a:lnTo>
                  <a:pt x="80503" y="1521298"/>
                </a:lnTo>
                <a:lnTo>
                  <a:pt x="84391" y="1518384"/>
                </a:lnTo>
                <a:lnTo>
                  <a:pt x="87521" y="1518384"/>
                </a:lnTo>
                <a:cubicBezTo>
                  <a:pt x="87521" y="1518384"/>
                  <a:pt x="87521" y="1521190"/>
                  <a:pt x="87521" y="1521190"/>
                </a:cubicBezTo>
                <a:cubicBezTo>
                  <a:pt x="87521" y="1521190"/>
                  <a:pt x="87521" y="1521190"/>
                  <a:pt x="90326" y="1521190"/>
                </a:cubicBezTo>
                <a:cubicBezTo>
                  <a:pt x="87521" y="1521190"/>
                  <a:pt x="87521" y="1518384"/>
                  <a:pt x="87521" y="1518384"/>
                </a:cubicBezTo>
                <a:lnTo>
                  <a:pt x="87989" y="1518384"/>
                </a:lnTo>
                <a:cubicBezTo>
                  <a:pt x="90327" y="1516980"/>
                  <a:pt x="90327" y="1516980"/>
                  <a:pt x="90327" y="1516980"/>
                </a:cubicBezTo>
                <a:cubicBezTo>
                  <a:pt x="87989" y="1516980"/>
                  <a:pt x="85650" y="1516980"/>
                  <a:pt x="83311" y="1516980"/>
                </a:cubicBezTo>
                <a:cubicBezTo>
                  <a:pt x="83311" y="1518384"/>
                  <a:pt x="83311" y="1518384"/>
                  <a:pt x="83311" y="1518384"/>
                </a:cubicBezTo>
                <a:lnTo>
                  <a:pt x="83792" y="1518384"/>
                </a:lnTo>
                <a:lnTo>
                  <a:pt x="64227" y="1524904"/>
                </a:lnTo>
                <a:lnTo>
                  <a:pt x="92684" y="1506613"/>
                </a:lnTo>
                <a:lnTo>
                  <a:pt x="96332" y="1504267"/>
                </a:lnTo>
                <a:cubicBezTo>
                  <a:pt x="94042" y="1501974"/>
                  <a:pt x="91750" y="1501974"/>
                  <a:pt x="91750" y="1501974"/>
                </a:cubicBezTo>
                <a:cubicBezTo>
                  <a:pt x="94042" y="1499680"/>
                  <a:pt x="94042" y="1499680"/>
                  <a:pt x="96332" y="1497387"/>
                </a:cubicBezTo>
                <a:cubicBezTo>
                  <a:pt x="96332" y="1499680"/>
                  <a:pt x="96332" y="1499680"/>
                  <a:pt x="96332" y="1499680"/>
                </a:cubicBezTo>
                <a:cubicBezTo>
                  <a:pt x="96332" y="1499680"/>
                  <a:pt x="100923" y="1497387"/>
                  <a:pt x="105511" y="1492801"/>
                </a:cubicBezTo>
                <a:cubicBezTo>
                  <a:pt x="107803" y="1490508"/>
                  <a:pt x="112391" y="1488215"/>
                  <a:pt x="116979" y="1485922"/>
                </a:cubicBezTo>
                <a:cubicBezTo>
                  <a:pt x="114684" y="1485922"/>
                  <a:pt x="114684" y="1485922"/>
                  <a:pt x="112391" y="1485922"/>
                </a:cubicBezTo>
                <a:cubicBezTo>
                  <a:pt x="119271" y="1481336"/>
                  <a:pt x="128448" y="1479042"/>
                  <a:pt x="135326" y="1474456"/>
                </a:cubicBezTo>
                <a:cubicBezTo>
                  <a:pt x="135326" y="1472163"/>
                  <a:pt x="135326" y="1472163"/>
                  <a:pt x="135326" y="1469870"/>
                </a:cubicBezTo>
                <a:cubicBezTo>
                  <a:pt x="133034" y="1472163"/>
                  <a:pt x="130739" y="1472163"/>
                  <a:pt x="128448" y="1474456"/>
                </a:cubicBezTo>
                <a:cubicBezTo>
                  <a:pt x="128448" y="1472163"/>
                  <a:pt x="130739" y="1472163"/>
                  <a:pt x="130739" y="1469870"/>
                </a:cubicBezTo>
                <a:cubicBezTo>
                  <a:pt x="126152" y="1472163"/>
                  <a:pt x="126152" y="1472163"/>
                  <a:pt x="121566" y="1472163"/>
                </a:cubicBezTo>
                <a:cubicBezTo>
                  <a:pt x="121566" y="1472163"/>
                  <a:pt x="121566" y="1474456"/>
                  <a:pt x="121566" y="1474456"/>
                </a:cubicBezTo>
                <a:cubicBezTo>
                  <a:pt x="123859" y="1474456"/>
                  <a:pt x="126152" y="1474456"/>
                  <a:pt x="128448" y="1474456"/>
                </a:cubicBezTo>
                <a:cubicBezTo>
                  <a:pt x="121566" y="1479042"/>
                  <a:pt x="116979" y="1479042"/>
                  <a:pt x="110099" y="1479042"/>
                </a:cubicBezTo>
                <a:cubicBezTo>
                  <a:pt x="112391" y="1476749"/>
                  <a:pt x="114684" y="1474456"/>
                  <a:pt x="116979" y="1472163"/>
                </a:cubicBezTo>
                <a:cubicBezTo>
                  <a:pt x="123859" y="1465284"/>
                  <a:pt x="133034" y="1460698"/>
                  <a:pt x="144501" y="1453818"/>
                </a:cubicBezTo>
                <a:cubicBezTo>
                  <a:pt x="139915" y="1453818"/>
                  <a:pt x="139915" y="1453818"/>
                  <a:pt x="135326" y="1456111"/>
                </a:cubicBezTo>
                <a:lnTo>
                  <a:pt x="147092" y="1449577"/>
                </a:lnTo>
                <a:lnTo>
                  <a:pt x="147161" y="1449622"/>
                </a:lnTo>
                <a:lnTo>
                  <a:pt x="147915" y="1449119"/>
                </a:lnTo>
                <a:lnTo>
                  <a:pt x="197253" y="1421715"/>
                </a:lnTo>
                <a:cubicBezTo>
                  <a:pt x="185786" y="1419422"/>
                  <a:pt x="137619" y="1446939"/>
                  <a:pt x="130739" y="1451525"/>
                </a:cubicBezTo>
                <a:cubicBezTo>
                  <a:pt x="130739" y="1451525"/>
                  <a:pt x="128448" y="1451525"/>
                  <a:pt x="128448" y="1451525"/>
                </a:cubicBezTo>
                <a:cubicBezTo>
                  <a:pt x="128448" y="1449232"/>
                  <a:pt x="128448" y="1449232"/>
                  <a:pt x="128448" y="1449232"/>
                </a:cubicBezTo>
                <a:cubicBezTo>
                  <a:pt x="139915" y="1440060"/>
                  <a:pt x="167438" y="1430888"/>
                  <a:pt x="183492" y="1417129"/>
                </a:cubicBezTo>
                <a:cubicBezTo>
                  <a:pt x="240831" y="1385025"/>
                  <a:pt x="298172" y="1355216"/>
                  <a:pt x="355513" y="1323113"/>
                </a:cubicBezTo>
                <a:cubicBezTo>
                  <a:pt x="355513" y="1323113"/>
                  <a:pt x="357805" y="1320819"/>
                  <a:pt x="357805" y="1320819"/>
                </a:cubicBezTo>
                <a:cubicBezTo>
                  <a:pt x="357805" y="1302474"/>
                  <a:pt x="360103" y="1295595"/>
                  <a:pt x="353219" y="1277250"/>
                </a:cubicBezTo>
                <a:cubicBezTo>
                  <a:pt x="353219" y="1279543"/>
                  <a:pt x="350925" y="1279543"/>
                  <a:pt x="348632" y="1279543"/>
                </a:cubicBezTo>
                <a:cubicBezTo>
                  <a:pt x="350925" y="1277250"/>
                  <a:pt x="350925" y="1274957"/>
                  <a:pt x="353219" y="1274957"/>
                </a:cubicBezTo>
                <a:cubicBezTo>
                  <a:pt x="350925" y="1263492"/>
                  <a:pt x="360103" y="1293302"/>
                  <a:pt x="366980" y="1313940"/>
                </a:cubicBezTo>
                <a:cubicBezTo>
                  <a:pt x="440379" y="1272664"/>
                  <a:pt x="548178" y="1219923"/>
                  <a:pt x="598637" y="1201578"/>
                </a:cubicBezTo>
                <a:cubicBezTo>
                  <a:pt x="639920" y="1180940"/>
                  <a:pt x="678912" y="1164890"/>
                  <a:pt x="699555" y="1158009"/>
                </a:cubicBezTo>
                <a:cubicBezTo>
                  <a:pt x="733959" y="1141958"/>
                  <a:pt x="770658" y="1125906"/>
                  <a:pt x="807355" y="1109854"/>
                </a:cubicBezTo>
                <a:cubicBezTo>
                  <a:pt x="807355" y="1112147"/>
                  <a:pt x="807355" y="1112147"/>
                  <a:pt x="807355" y="1112147"/>
                </a:cubicBezTo>
                <a:cubicBezTo>
                  <a:pt x="807355" y="1109854"/>
                  <a:pt x="809649" y="1109854"/>
                  <a:pt x="809649" y="1109854"/>
                </a:cubicBezTo>
                <a:cubicBezTo>
                  <a:pt x="830291" y="1100682"/>
                  <a:pt x="853226" y="1091510"/>
                  <a:pt x="873869" y="1082337"/>
                </a:cubicBezTo>
                <a:cubicBezTo>
                  <a:pt x="885337" y="1077752"/>
                  <a:pt x="896805" y="1075458"/>
                  <a:pt x="910565" y="1068579"/>
                </a:cubicBezTo>
                <a:cubicBezTo>
                  <a:pt x="910565" y="1068579"/>
                  <a:pt x="910565" y="1068579"/>
                  <a:pt x="910565" y="1066286"/>
                </a:cubicBezTo>
                <a:cubicBezTo>
                  <a:pt x="910565" y="1066286"/>
                  <a:pt x="912859" y="1066286"/>
                  <a:pt x="912859" y="1066286"/>
                </a:cubicBezTo>
                <a:cubicBezTo>
                  <a:pt x="912859" y="1068579"/>
                  <a:pt x="912859" y="1068579"/>
                  <a:pt x="912859" y="1068579"/>
                </a:cubicBezTo>
                <a:cubicBezTo>
                  <a:pt x="915152" y="1068579"/>
                  <a:pt x="915152" y="1066286"/>
                  <a:pt x="917446" y="1066286"/>
                </a:cubicBezTo>
                <a:cubicBezTo>
                  <a:pt x="926621" y="1061700"/>
                  <a:pt x="935798" y="1057113"/>
                  <a:pt x="940385" y="1052528"/>
                </a:cubicBezTo>
                <a:cubicBezTo>
                  <a:pt x="942679" y="1052528"/>
                  <a:pt x="944972" y="1052528"/>
                  <a:pt x="947265" y="1050234"/>
                </a:cubicBezTo>
                <a:cubicBezTo>
                  <a:pt x="947265" y="1050234"/>
                  <a:pt x="947265" y="1047941"/>
                  <a:pt x="949559" y="1047941"/>
                </a:cubicBezTo>
                <a:cubicBezTo>
                  <a:pt x="949559" y="1047941"/>
                  <a:pt x="949559" y="1047941"/>
                  <a:pt x="951852" y="1050234"/>
                </a:cubicBezTo>
                <a:lnTo>
                  <a:pt x="951852" y="1047941"/>
                </a:lnTo>
                <a:cubicBezTo>
                  <a:pt x="956440" y="1045647"/>
                  <a:pt x="958733" y="1045647"/>
                  <a:pt x="963320" y="1043355"/>
                </a:cubicBezTo>
                <a:cubicBezTo>
                  <a:pt x="961027" y="1043355"/>
                  <a:pt x="958733" y="1043355"/>
                  <a:pt x="958733" y="1041062"/>
                </a:cubicBezTo>
                <a:cubicBezTo>
                  <a:pt x="956440" y="1043355"/>
                  <a:pt x="958733" y="1043355"/>
                  <a:pt x="956440" y="1043355"/>
                </a:cubicBezTo>
                <a:cubicBezTo>
                  <a:pt x="954146" y="1043355"/>
                  <a:pt x="956440" y="1043355"/>
                  <a:pt x="954146" y="1043355"/>
                </a:cubicBezTo>
                <a:cubicBezTo>
                  <a:pt x="954146" y="1041062"/>
                  <a:pt x="954146" y="1043355"/>
                  <a:pt x="954146" y="1041062"/>
                </a:cubicBezTo>
                <a:cubicBezTo>
                  <a:pt x="958733" y="1041062"/>
                  <a:pt x="963320" y="1038768"/>
                  <a:pt x="967908" y="1036475"/>
                </a:cubicBezTo>
                <a:cubicBezTo>
                  <a:pt x="965614" y="1041062"/>
                  <a:pt x="965614" y="1043355"/>
                  <a:pt x="963320" y="1045647"/>
                </a:cubicBezTo>
                <a:cubicBezTo>
                  <a:pt x="965614" y="1045647"/>
                  <a:pt x="967908" y="1045647"/>
                  <a:pt x="967908" y="1045647"/>
                </a:cubicBezTo>
                <a:cubicBezTo>
                  <a:pt x="970201" y="1043355"/>
                  <a:pt x="970201" y="1043355"/>
                  <a:pt x="970201" y="1041062"/>
                </a:cubicBezTo>
                <a:cubicBezTo>
                  <a:pt x="972495" y="1043355"/>
                  <a:pt x="972495" y="1043355"/>
                  <a:pt x="970201" y="1043355"/>
                </a:cubicBezTo>
                <a:cubicBezTo>
                  <a:pt x="981669" y="1038768"/>
                  <a:pt x="990844" y="1036475"/>
                  <a:pt x="1002312" y="1031890"/>
                </a:cubicBezTo>
                <a:cubicBezTo>
                  <a:pt x="1011487" y="1029596"/>
                  <a:pt x="1020660" y="1027303"/>
                  <a:pt x="1029834" y="1022717"/>
                </a:cubicBezTo>
                <a:cubicBezTo>
                  <a:pt x="1032128" y="1018131"/>
                  <a:pt x="1043596" y="1013544"/>
                  <a:pt x="1050477" y="1011251"/>
                </a:cubicBezTo>
                <a:lnTo>
                  <a:pt x="1055064" y="1006665"/>
                </a:lnTo>
                <a:lnTo>
                  <a:pt x="1057359" y="1006665"/>
                </a:lnTo>
                <a:cubicBezTo>
                  <a:pt x="1057359" y="1006665"/>
                  <a:pt x="1059652" y="1006665"/>
                  <a:pt x="1059652" y="1006665"/>
                </a:cubicBezTo>
                <a:cubicBezTo>
                  <a:pt x="1052772" y="1011251"/>
                  <a:pt x="1041304" y="1018131"/>
                  <a:pt x="1034423" y="1020424"/>
                </a:cubicBezTo>
                <a:cubicBezTo>
                  <a:pt x="1034423" y="1020424"/>
                  <a:pt x="1034423" y="1020424"/>
                  <a:pt x="1036715" y="1020424"/>
                </a:cubicBezTo>
                <a:cubicBezTo>
                  <a:pt x="1057359" y="1013544"/>
                  <a:pt x="1080294" y="1004372"/>
                  <a:pt x="1103232" y="995201"/>
                </a:cubicBezTo>
                <a:cubicBezTo>
                  <a:pt x="1105525" y="990614"/>
                  <a:pt x="1105525" y="992907"/>
                  <a:pt x="1110112" y="988321"/>
                </a:cubicBezTo>
                <a:lnTo>
                  <a:pt x="1105769" y="986150"/>
                </a:lnTo>
                <a:lnTo>
                  <a:pt x="1113028" y="984283"/>
                </a:lnTo>
                <a:cubicBezTo>
                  <a:pt x="1115211" y="979792"/>
                  <a:pt x="1121760" y="977547"/>
                  <a:pt x="1119576" y="975302"/>
                </a:cubicBezTo>
                <a:cubicBezTo>
                  <a:pt x="1117394" y="975302"/>
                  <a:pt x="1115211" y="977547"/>
                  <a:pt x="1113028" y="977547"/>
                </a:cubicBezTo>
                <a:cubicBezTo>
                  <a:pt x="1110846" y="979792"/>
                  <a:pt x="1106479" y="982037"/>
                  <a:pt x="1102114" y="984283"/>
                </a:cubicBezTo>
                <a:lnTo>
                  <a:pt x="1103810" y="986028"/>
                </a:lnTo>
                <a:lnTo>
                  <a:pt x="1103232" y="986028"/>
                </a:lnTo>
                <a:cubicBezTo>
                  <a:pt x="1091762" y="990614"/>
                  <a:pt x="1080294" y="997493"/>
                  <a:pt x="1066533" y="1004372"/>
                </a:cubicBezTo>
                <a:cubicBezTo>
                  <a:pt x="1066533" y="1004372"/>
                  <a:pt x="1064239" y="1004372"/>
                  <a:pt x="1064239" y="1004372"/>
                </a:cubicBezTo>
                <a:cubicBezTo>
                  <a:pt x="1061945" y="1004372"/>
                  <a:pt x="1061945" y="1004372"/>
                  <a:pt x="1061945" y="1006665"/>
                </a:cubicBezTo>
                <a:cubicBezTo>
                  <a:pt x="1059652" y="1006665"/>
                  <a:pt x="1059652" y="1006665"/>
                  <a:pt x="1057359" y="1004372"/>
                </a:cubicBezTo>
                <a:cubicBezTo>
                  <a:pt x="1057359" y="1004372"/>
                  <a:pt x="1059652" y="1004372"/>
                  <a:pt x="1061945" y="1004372"/>
                </a:cubicBezTo>
                <a:cubicBezTo>
                  <a:pt x="1061945" y="1004372"/>
                  <a:pt x="1059652" y="1002079"/>
                  <a:pt x="1059652" y="1002079"/>
                </a:cubicBezTo>
                <a:cubicBezTo>
                  <a:pt x="1059652" y="1002079"/>
                  <a:pt x="1059652" y="1002079"/>
                  <a:pt x="1061945" y="1002079"/>
                </a:cubicBezTo>
                <a:cubicBezTo>
                  <a:pt x="1066533" y="997493"/>
                  <a:pt x="1061945" y="1002079"/>
                  <a:pt x="1066533" y="997493"/>
                </a:cubicBezTo>
                <a:cubicBezTo>
                  <a:pt x="1068826" y="997493"/>
                  <a:pt x="1071120" y="997493"/>
                  <a:pt x="1073413" y="997493"/>
                </a:cubicBezTo>
                <a:cubicBezTo>
                  <a:pt x="1073413" y="997493"/>
                  <a:pt x="1071120" y="995201"/>
                  <a:pt x="1073413" y="995201"/>
                </a:cubicBezTo>
                <a:cubicBezTo>
                  <a:pt x="1078001" y="988321"/>
                  <a:pt x="1110112" y="972270"/>
                  <a:pt x="1146809" y="953924"/>
                </a:cubicBezTo>
                <a:cubicBezTo>
                  <a:pt x="1183508" y="935579"/>
                  <a:pt x="1222500" y="917235"/>
                  <a:pt x="1236260" y="908063"/>
                </a:cubicBezTo>
                <a:cubicBezTo>
                  <a:pt x="1233968" y="905770"/>
                  <a:pt x="1233968" y="905770"/>
                  <a:pt x="1233968" y="905770"/>
                </a:cubicBezTo>
                <a:lnTo>
                  <a:pt x="1229381" y="905770"/>
                </a:lnTo>
                <a:cubicBezTo>
                  <a:pt x="1231673" y="903476"/>
                  <a:pt x="1231673" y="901184"/>
                  <a:pt x="1233968" y="901184"/>
                </a:cubicBezTo>
                <a:cubicBezTo>
                  <a:pt x="1233968" y="898891"/>
                  <a:pt x="1233968" y="898891"/>
                  <a:pt x="1236260" y="898891"/>
                </a:cubicBezTo>
                <a:cubicBezTo>
                  <a:pt x="1236260" y="898891"/>
                  <a:pt x="1236260" y="898891"/>
                  <a:pt x="1236260" y="901184"/>
                </a:cubicBezTo>
                <a:cubicBezTo>
                  <a:pt x="1236260" y="901184"/>
                  <a:pt x="1233968" y="903476"/>
                  <a:pt x="1233968" y="903476"/>
                </a:cubicBezTo>
                <a:cubicBezTo>
                  <a:pt x="1236260" y="901184"/>
                  <a:pt x="1240849" y="901184"/>
                  <a:pt x="1243141" y="898891"/>
                </a:cubicBezTo>
                <a:lnTo>
                  <a:pt x="1244251" y="897781"/>
                </a:lnTo>
                <a:lnTo>
                  <a:pt x="1246187" y="899524"/>
                </a:lnTo>
                <a:cubicBezTo>
                  <a:pt x="1246187" y="899524"/>
                  <a:pt x="1246187" y="897419"/>
                  <a:pt x="1246187" y="897419"/>
                </a:cubicBezTo>
                <a:cubicBezTo>
                  <a:pt x="1248525" y="897419"/>
                  <a:pt x="1248525" y="897419"/>
                  <a:pt x="1250865" y="895313"/>
                </a:cubicBezTo>
                <a:lnTo>
                  <a:pt x="1244943" y="897090"/>
                </a:lnTo>
                <a:lnTo>
                  <a:pt x="1247729" y="894304"/>
                </a:lnTo>
                <a:cubicBezTo>
                  <a:pt x="1250023" y="894304"/>
                  <a:pt x="1250023" y="894304"/>
                  <a:pt x="1252317" y="892012"/>
                </a:cubicBezTo>
                <a:cubicBezTo>
                  <a:pt x="1252317" y="894304"/>
                  <a:pt x="1254610" y="896598"/>
                  <a:pt x="1256904" y="896598"/>
                </a:cubicBezTo>
                <a:cubicBezTo>
                  <a:pt x="1261491" y="889719"/>
                  <a:pt x="1272959" y="885133"/>
                  <a:pt x="1272959" y="880545"/>
                </a:cubicBezTo>
                <a:cubicBezTo>
                  <a:pt x="1275252" y="880545"/>
                  <a:pt x="1277546" y="880545"/>
                  <a:pt x="1279839" y="880545"/>
                </a:cubicBezTo>
                <a:cubicBezTo>
                  <a:pt x="1286719" y="873667"/>
                  <a:pt x="1328005" y="850736"/>
                  <a:pt x="1332593" y="853028"/>
                </a:cubicBezTo>
                <a:cubicBezTo>
                  <a:pt x="1344061" y="836978"/>
                  <a:pt x="1426632" y="802581"/>
                  <a:pt x="1488559" y="775070"/>
                </a:cubicBezTo>
                <a:cubicBezTo>
                  <a:pt x="1488559" y="775070"/>
                  <a:pt x="1488559" y="777364"/>
                  <a:pt x="1488559" y="779656"/>
                </a:cubicBezTo>
                <a:cubicBezTo>
                  <a:pt x="1488559" y="777364"/>
                  <a:pt x="1488559" y="777364"/>
                  <a:pt x="1490853" y="777364"/>
                </a:cubicBezTo>
                <a:cubicBezTo>
                  <a:pt x="1488559" y="777364"/>
                  <a:pt x="1488559" y="775070"/>
                  <a:pt x="1488559" y="775070"/>
                </a:cubicBezTo>
                <a:cubicBezTo>
                  <a:pt x="1518375" y="761310"/>
                  <a:pt x="1543606" y="749845"/>
                  <a:pt x="1550486" y="742963"/>
                </a:cubicBezTo>
                <a:cubicBezTo>
                  <a:pt x="1557367" y="740672"/>
                  <a:pt x="1561954" y="740672"/>
                  <a:pt x="1566542" y="738381"/>
                </a:cubicBezTo>
                <a:lnTo>
                  <a:pt x="1568835" y="738381"/>
                </a:lnTo>
                <a:cubicBezTo>
                  <a:pt x="1571130" y="738381"/>
                  <a:pt x="1571130" y="738381"/>
                  <a:pt x="1573422" y="738381"/>
                </a:cubicBezTo>
                <a:cubicBezTo>
                  <a:pt x="1571130" y="738381"/>
                  <a:pt x="1571130" y="738381"/>
                  <a:pt x="1571130" y="740672"/>
                </a:cubicBezTo>
                <a:cubicBezTo>
                  <a:pt x="1573422" y="740672"/>
                  <a:pt x="1575716" y="738381"/>
                  <a:pt x="1578011" y="738381"/>
                </a:cubicBezTo>
                <a:cubicBezTo>
                  <a:pt x="1584891" y="733791"/>
                  <a:pt x="1594066" y="729205"/>
                  <a:pt x="1600947" y="724623"/>
                </a:cubicBezTo>
                <a:lnTo>
                  <a:pt x="1727991" y="665651"/>
                </a:lnTo>
                <a:lnTo>
                  <a:pt x="1793612" y="635187"/>
                </a:lnTo>
                <a:cubicBezTo>
                  <a:pt x="1805079" y="628314"/>
                  <a:pt x="1848659" y="609964"/>
                  <a:pt x="1853246" y="612259"/>
                </a:cubicBezTo>
                <a:cubicBezTo>
                  <a:pt x="1864713" y="601940"/>
                  <a:pt x="1885929" y="593913"/>
                  <a:pt x="1906858" y="586746"/>
                </a:cubicBezTo>
                <a:lnTo>
                  <a:pt x="1917438" y="583113"/>
                </a:lnTo>
                <a:lnTo>
                  <a:pt x="1936784" y="576465"/>
                </a:lnTo>
                <a:cubicBezTo>
                  <a:pt x="1945852" y="573131"/>
                  <a:pt x="1953593" y="569835"/>
                  <a:pt x="1958753" y="566395"/>
                </a:cubicBezTo>
                <a:cubicBezTo>
                  <a:pt x="1958753" y="566395"/>
                  <a:pt x="1956459" y="566395"/>
                  <a:pt x="1956459" y="566395"/>
                </a:cubicBezTo>
                <a:cubicBezTo>
                  <a:pt x="1956459" y="564103"/>
                  <a:pt x="1958753" y="564103"/>
                  <a:pt x="1958753" y="564103"/>
                </a:cubicBezTo>
                <a:cubicBezTo>
                  <a:pt x="1958753" y="561808"/>
                  <a:pt x="1961046" y="561808"/>
                  <a:pt x="1961046" y="559516"/>
                </a:cubicBezTo>
                <a:cubicBezTo>
                  <a:pt x="1961046" y="561808"/>
                  <a:pt x="1961046" y="561808"/>
                  <a:pt x="1961046" y="564103"/>
                </a:cubicBezTo>
                <a:cubicBezTo>
                  <a:pt x="1965632" y="559516"/>
                  <a:pt x="1970221" y="557222"/>
                  <a:pt x="1974808" y="554930"/>
                </a:cubicBezTo>
                <a:cubicBezTo>
                  <a:pt x="1979395" y="553785"/>
                  <a:pt x="1987997" y="550916"/>
                  <a:pt x="1999465" y="546620"/>
                </a:cubicBezTo>
                <a:lnTo>
                  <a:pt x="2004741" y="544485"/>
                </a:lnTo>
                <a:lnTo>
                  <a:pt x="2041322" y="529707"/>
                </a:lnTo>
                <a:cubicBezTo>
                  <a:pt x="2041322" y="532002"/>
                  <a:pt x="2041322" y="532002"/>
                  <a:pt x="2041322" y="534293"/>
                </a:cubicBezTo>
                <a:cubicBezTo>
                  <a:pt x="2043616" y="534293"/>
                  <a:pt x="2043616" y="534293"/>
                  <a:pt x="2043616" y="534293"/>
                </a:cubicBezTo>
                <a:cubicBezTo>
                  <a:pt x="2043616" y="532002"/>
                  <a:pt x="2041322" y="532002"/>
                  <a:pt x="2041322" y="529707"/>
                </a:cubicBezTo>
                <a:cubicBezTo>
                  <a:pt x="2096371" y="509070"/>
                  <a:pt x="2167472" y="479259"/>
                  <a:pt x="2194995" y="474673"/>
                </a:cubicBezTo>
                <a:cubicBezTo>
                  <a:pt x="2213345" y="467795"/>
                  <a:pt x="2231693" y="458622"/>
                  <a:pt x="2250041" y="449449"/>
                </a:cubicBezTo>
                <a:cubicBezTo>
                  <a:pt x="2254629" y="444863"/>
                  <a:pt x="2250041" y="449449"/>
                  <a:pt x="2254629" y="444863"/>
                </a:cubicBezTo>
                <a:cubicBezTo>
                  <a:pt x="2254629" y="444863"/>
                  <a:pt x="2256922" y="447158"/>
                  <a:pt x="2256922" y="447158"/>
                </a:cubicBezTo>
                <a:cubicBezTo>
                  <a:pt x="2256922" y="447158"/>
                  <a:pt x="2259216" y="447158"/>
                  <a:pt x="2259216" y="444863"/>
                </a:cubicBezTo>
                <a:cubicBezTo>
                  <a:pt x="2259216" y="444863"/>
                  <a:pt x="2259216" y="444863"/>
                  <a:pt x="2259216" y="442572"/>
                </a:cubicBezTo>
                <a:cubicBezTo>
                  <a:pt x="2259216" y="442572"/>
                  <a:pt x="2259216" y="442572"/>
                  <a:pt x="2261510" y="444863"/>
                </a:cubicBezTo>
                <a:cubicBezTo>
                  <a:pt x="2259216" y="447158"/>
                  <a:pt x="2261510" y="444863"/>
                  <a:pt x="2266097" y="442572"/>
                </a:cubicBezTo>
                <a:cubicBezTo>
                  <a:pt x="2266097" y="442572"/>
                  <a:pt x="2263803" y="442572"/>
                  <a:pt x="2263803" y="444863"/>
                </a:cubicBezTo>
                <a:cubicBezTo>
                  <a:pt x="2266097" y="442572"/>
                  <a:pt x="2268391" y="442572"/>
                  <a:pt x="2268391" y="442572"/>
                </a:cubicBezTo>
                <a:cubicBezTo>
                  <a:pt x="2270684" y="440276"/>
                  <a:pt x="2270684" y="440276"/>
                  <a:pt x="2270684" y="440276"/>
                </a:cubicBezTo>
                <a:cubicBezTo>
                  <a:pt x="2311970" y="424226"/>
                  <a:pt x="2353253" y="405879"/>
                  <a:pt x="2389951" y="396707"/>
                </a:cubicBezTo>
                <a:cubicBezTo>
                  <a:pt x="2408300" y="389829"/>
                  <a:pt x="2426649" y="385242"/>
                  <a:pt x="2442705" y="385242"/>
                </a:cubicBezTo>
                <a:cubicBezTo>
                  <a:pt x="2477109" y="369188"/>
                  <a:pt x="2511513" y="353137"/>
                  <a:pt x="2541330" y="337087"/>
                </a:cubicBezTo>
                <a:cubicBezTo>
                  <a:pt x="2580321" y="314155"/>
                  <a:pt x="2630781" y="300396"/>
                  <a:pt x="2665185" y="279757"/>
                </a:cubicBezTo>
                <a:cubicBezTo>
                  <a:pt x="2685828" y="270585"/>
                  <a:pt x="2708764" y="261412"/>
                  <a:pt x="2731700" y="252243"/>
                </a:cubicBezTo>
                <a:lnTo>
                  <a:pt x="2733994" y="252243"/>
                </a:lnTo>
                <a:cubicBezTo>
                  <a:pt x="2733994" y="252243"/>
                  <a:pt x="2733994" y="252243"/>
                  <a:pt x="2733994" y="249948"/>
                </a:cubicBezTo>
                <a:cubicBezTo>
                  <a:pt x="2768398" y="236189"/>
                  <a:pt x="2805097" y="220139"/>
                  <a:pt x="2841794" y="206383"/>
                </a:cubicBezTo>
                <a:cubicBezTo>
                  <a:pt x="2860143" y="194914"/>
                  <a:pt x="2899135" y="181155"/>
                  <a:pt x="2942713" y="165104"/>
                </a:cubicBezTo>
                <a:cubicBezTo>
                  <a:pt x="2993173" y="139880"/>
                  <a:pt x="3103267" y="100898"/>
                  <a:pt x="3185838" y="77969"/>
                </a:cubicBezTo>
                <a:cubicBezTo>
                  <a:pt x="3181250" y="67646"/>
                  <a:pt x="3174942" y="55609"/>
                  <a:pt x="3170356" y="47296"/>
                </a:cubicBezTo>
                <a:lnTo>
                  <a:pt x="3165586" y="38983"/>
                </a:lnTo>
                <a:lnTo>
                  <a:pt x="3172076" y="38983"/>
                </a:lnTo>
                <a:cubicBezTo>
                  <a:pt x="3172076" y="41277"/>
                  <a:pt x="3169782" y="41277"/>
                  <a:pt x="3167488" y="41277"/>
                </a:cubicBezTo>
                <a:cubicBezTo>
                  <a:pt x="3176663" y="57328"/>
                  <a:pt x="3183544" y="61914"/>
                  <a:pt x="3195012" y="75675"/>
                </a:cubicBezTo>
                <a:cubicBezTo>
                  <a:pt x="3197306" y="75675"/>
                  <a:pt x="3197306" y="75675"/>
                  <a:pt x="3199599" y="73383"/>
                </a:cubicBezTo>
                <a:cubicBezTo>
                  <a:pt x="3261527" y="55037"/>
                  <a:pt x="3323455" y="36690"/>
                  <a:pt x="3385382" y="18345"/>
                </a:cubicBezTo>
                <a:cubicBezTo>
                  <a:pt x="3406024" y="13759"/>
                  <a:pt x="3433548" y="0"/>
                  <a:pt x="344960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816036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726509" y="130738"/>
            <a:ext cx="5650757" cy="67710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l" defTabSz="121880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КЛАССЫ ПСИХОЛОГО-</a:t>
            </a:r>
          </a:p>
          <a:p>
            <a:pPr marL="0" marR="0" lvl="0" indent="0" algn="l" defTabSz="121880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ПЕДАГОГИЧЕСКОЙ НАПРАВЛЕННОСТИ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27584" y="915566"/>
            <a:ext cx="790575" cy="3428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95487"/>
            <a:ext cx="1177970" cy="51316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/>
          <a:srcRect l="3342" t="11768"/>
          <a:stretch/>
        </p:blipFill>
        <p:spPr>
          <a:xfrm>
            <a:off x="6665169" y="195487"/>
            <a:ext cx="932957" cy="549170"/>
          </a:xfrm>
          <a:prstGeom prst="rect">
            <a:avLst/>
          </a:prstGeom>
        </p:spPr>
      </p:pic>
      <p:sp>
        <p:nvSpPr>
          <p:cNvPr id="18" name="Прямоугольник 6"/>
          <p:cNvSpPr>
            <a:spLocks noChangeArrowheads="1"/>
          </p:cNvSpPr>
          <p:nvPr/>
        </p:nvSpPr>
        <p:spPr bwMode="auto">
          <a:xfrm>
            <a:off x="726509" y="2355726"/>
            <a:ext cx="4605567" cy="1670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492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</a:rPr>
              <a:t>320 </a:t>
            </a: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</a:rPr>
              <a:t>педагогических классов</a:t>
            </a:r>
          </a:p>
          <a:p>
            <a:pPr marL="0" marR="0" lvl="0" indent="0" algn="just" defTabSz="6858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</a:rPr>
              <a:t>221  </a:t>
            </a:r>
            <a: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</a:rPr>
              <a:t>школа</a:t>
            </a:r>
          </a:p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500" b="0" i="0" u="none" strike="noStrike" kern="1200" cap="none" spc="0" normalizeH="0" baseline="0" noProof="0" dirty="0" smtClean="0">
              <a:ln>
                <a:noFill/>
              </a:ln>
              <a:solidFill>
                <a:srgbClr val="473A1D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32264" y="1092681"/>
            <a:ext cx="43495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I РЕСПУБЛИКАНСКИЙ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СЛЕТ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ПСИХОЛОГО-ПЕДАГОГИЧЕСКИХ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КЛАССОВ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«УЧИТЕЛЕМ БЫТЬ – КРУТО!» </a:t>
            </a:r>
          </a:p>
        </p:txBody>
      </p:sp>
      <p:pic>
        <p:nvPicPr>
          <p:cNvPr id="22" name="Picture 7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957286"/>
            <a:ext cx="5004048" cy="3186214"/>
          </a:xfrm>
          <a:prstGeom prst="round2DiagRect">
            <a:avLst>
              <a:gd name="adj1" fmla="val 50000"/>
              <a:gd name="adj2" fmla="val 0"/>
            </a:avLst>
          </a:prstGeom>
        </p:spPr>
      </p:pic>
      <p:sp>
        <p:nvSpPr>
          <p:cNvPr id="9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20272" y="4876006"/>
            <a:ext cx="2133600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18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5435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726509" y="130738"/>
            <a:ext cx="5650757" cy="67710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lvl="0" defTabSz="1218809" eaLnBrk="0" hangingPunct="0">
              <a:defRPr/>
            </a:pPr>
            <a:r>
              <a:rPr lang="ru-RU" sz="1900" b="1" dirty="0">
                <a:solidFill>
                  <a:srgbClr val="EEECE1">
                    <a:lumMod val="25000"/>
                  </a:srgbClr>
                </a:solidFill>
                <a:cs typeface="Times New Roman" panose="02020603050405020304" pitchFamily="18" charset="0"/>
              </a:rPr>
              <a:t>СТИПЕНДИАЛЬНАЯ ПОДДЕРЖКА</a:t>
            </a:r>
          </a:p>
          <a:p>
            <a:pPr lvl="0" defTabSz="1218809" eaLnBrk="0" hangingPunct="0">
              <a:defRPr/>
            </a:pPr>
            <a:r>
              <a:rPr lang="ru-RU" sz="1900" b="1" dirty="0">
                <a:solidFill>
                  <a:srgbClr val="EEECE1">
                    <a:lumMod val="25000"/>
                  </a:srgbClr>
                </a:solidFill>
                <a:cs typeface="Times New Roman" panose="02020603050405020304" pitchFamily="18" charset="0"/>
              </a:rPr>
              <a:t>ПОДГОТОВКИ БУДУЩИХ УЧИТЕЛЕЙ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27584" y="987574"/>
            <a:ext cx="790575" cy="3428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95487"/>
            <a:ext cx="1177970" cy="51316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/>
          <a:srcRect l="3342" t="11768"/>
          <a:stretch/>
        </p:blipFill>
        <p:spPr>
          <a:xfrm>
            <a:off x="6665169" y="195487"/>
            <a:ext cx="932957" cy="54917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836904" y="1152141"/>
            <a:ext cx="1807104" cy="148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ea typeface="+mn-ea"/>
                <a:cs typeface="Calibri Light" panose="020F0302020204030204" pitchFamily="34" charset="0"/>
              </a:rPr>
              <a:t>15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ea typeface="+mn-ea"/>
                <a:cs typeface="Calibri Light" panose="020F0302020204030204" pitchFamily="34" charset="0"/>
              </a:rPr>
              <a:t>000 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BB9C58"/>
              </a:solidFill>
              <a:effectLst/>
              <a:uLnTx/>
              <a:uFillTx/>
              <a:ea typeface="+mn-ea"/>
              <a:cs typeface="Calibri Light" panose="020F0302020204030204" pitchFamily="34" charset="0"/>
            </a:endParaRP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ea typeface="+mn-ea"/>
                <a:cs typeface="Calibri Light" panose="020F0302020204030204" pitchFamily="34" charset="0"/>
              </a:rPr>
              <a:t>руб.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Calibri Light" panose="020F0302020204030204" pitchFamily="34" charset="0"/>
            </a:endParaRPr>
          </a:p>
          <a:p>
            <a:pPr marL="0" marR="0" lvl="0" indent="0" algn="l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charset="0"/>
              </a:rPr>
              <a:t>ежемесячная стипендия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861671" y="2864229"/>
            <a:ext cx="1278281" cy="145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ea typeface="+mn-ea"/>
                <a:cs typeface="Calibri Light" panose="020F0302020204030204" pitchFamily="34" charset="0"/>
              </a:rPr>
              <a:t>5 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ea typeface="+mn-ea"/>
                <a:cs typeface="Calibri Light" panose="020F0302020204030204" pitchFamily="34" charset="0"/>
              </a:rPr>
              <a:t>лет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A8246E"/>
              </a:solidFill>
              <a:effectLst/>
              <a:uLnTx/>
              <a:uFillTx/>
              <a:ea typeface="+mn-ea"/>
              <a:cs typeface="Calibri Light" panose="020F0302020204030204" pitchFamily="34" charset="0"/>
            </a:endParaRPr>
          </a:p>
          <a:p>
            <a:pPr marL="0" marR="0" lvl="0" indent="0" algn="l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charset="0"/>
              </a:rPr>
              <a:t>отработка </a:t>
            </a:r>
          </a:p>
          <a:p>
            <a:pPr marL="0" marR="0" lvl="0" indent="0" algn="l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charset="0"/>
              </a:rPr>
              <a:t>в школе 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A8246E"/>
              </a:solidFill>
              <a:effectLst/>
              <a:uLnTx/>
              <a:uFillTx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95525" y="2864229"/>
            <a:ext cx="2879124" cy="1788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ea typeface="+mn-ea"/>
                <a:cs typeface="Calibri Light" panose="020F0302020204030204" pitchFamily="34" charset="0"/>
              </a:rPr>
              <a:t>70 %</a:t>
            </a:r>
            <a:endParaRPr lang="ru-RU" sz="2400" b="1" dirty="0">
              <a:solidFill>
                <a:srgbClr val="BB9C58"/>
              </a:solidFill>
              <a:cs typeface="Calibri Light" panose="020F0302020204030204" pitchFamily="34" charset="0"/>
            </a:endParaRPr>
          </a:p>
          <a:p>
            <a:pPr marL="0" marR="0" lvl="0" indent="0" algn="l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rgbClr val="BB9C58"/>
              </a:solidFill>
              <a:effectLst/>
              <a:uLnTx/>
              <a:uFillTx/>
              <a:ea typeface="+mn-ea"/>
              <a:cs typeface="Calibri Light" panose="020F0302020204030204" pitchFamily="34" charset="0"/>
            </a:endParaRPr>
          </a:p>
          <a:p>
            <a:pPr marL="0" marR="0" lvl="0" indent="0" algn="l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Arial" charset="0"/>
              </a:rPr>
              <a:t>для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charset="0"/>
              </a:rPr>
              <a:t>работы в полилингвальной образовательной 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ea typeface="+mn-ea"/>
              <a:cs typeface="Arial" charset="0"/>
            </a:endParaRPr>
          </a:p>
          <a:p>
            <a:pPr marL="0" marR="0" lvl="0" indent="0" algn="l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Arial" charset="0"/>
              </a:rPr>
              <a:t>среде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6733" y="1159147"/>
            <a:ext cx="1822852" cy="17635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ea typeface="+mn-ea"/>
                <a:cs typeface="Calibri Light" panose="020F0302020204030204" pitchFamily="34" charset="0"/>
              </a:rPr>
              <a:t>747</a:t>
            </a:r>
          </a:p>
          <a:p>
            <a:pPr marL="0" marR="0" lvl="0" indent="0" algn="l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ea typeface="+mn-ea"/>
                <a:cs typeface="Calibri Light" panose="020F0302020204030204" pitchFamily="34" charset="0"/>
              </a:rPr>
              <a:t>студентов</a:t>
            </a:r>
            <a:endParaRPr lang="ru-RU" b="1" dirty="0">
              <a:solidFill>
                <a:srgbClr val="BB9C58"/>
              </a:solidFill>
              <a:cs typeface="Calibri Light" panose="020F0302020204030204" pitchFamily="34" charset="0"/>
            </a:endParaRPr>
          </a:p>
          <a:p>
            <a:pPr marL="0" marR="0" lvl="0" indent="0" algn="l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BB9C58"/>
              </a:solidFill>
              <a:effectLst/>
              <a:uLnTx/>
              <a:uFillTx/>
              <a:ea typeface="+mn-ea"/>
              <a:cs typeface="Calibri Light" panose="020F0302020204030204" pitchFamily="34" charset="0"/>
            </a:endParaRPr>
          </a:p>
          <a:p>
            <a:pPr marL="0" marR="0" lvl="0" indent="0" algn="l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Arial" charset="0"/>
              </a:rPr>
              <a:t>КФУ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" charset="0"/>
            </a:endParaRPr>
          </a:p>
          <a:p>
            <a:pPr marL="0" marR="0" lvl="0" indent="0" algn="l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charset="0"/>
              </a:rPr>
              <a:t>НГПУ </a:t>
            </a:r>
          </a:p>
          <a:p>
            <a:pPr marL="0" marR="0" lvl="0" indent="0" algn="l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342B5C"/>
              </a:solidFill>
              <a:effectLst/>
              <a:uLnTx/>
              <a:uFillTx/>
              <a:ea typeface="+mn-ea"/>
              <a:cs typeface="Arial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45C4B3F-AB73-423A-A113-B75F31C685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318" y="1347614"/>
            <a:ext cx="4762682" cy="2902062"/>
          </a:xfrm>
          <a:custGeom>
            <a:avLst/>
            <a:gdLst>
              <a:gd name="connsiteX0" fmla="*/ 7869676 w 7869676"/>
              <a:gd name="connsiteY0" fmla="*/ 0 h 4854069"/>
              <a:gd name="connsiteX1" fmla="*/ 7869676 w 7869676"/>
              <a:gd name="connsiteY1" fmla="*/ 3025303 h 4854069"/>
              <a:gd name="connsiteX2" fmla="*/ 147 w 7869676"/>
              <a:gd name="connsiteY2" fmla="*/ 4854069 h 4854069"/>
              <a:gd name="connsiteX3" fmla="*/ 0 w 7869676"/>
              <a:gd name="connsiteY3" fmla="*/ 4854069 h 4854069"/>
              <a:gd name="connsiteX4" fmla="*/ 0 w 7869676"/>
              <a:gd name="connsiteY4" fmla="*/ 1838528 h 4854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9676" h="4854069">
                <a:moveTo>
                  <a:pt x="7869676" y="0"/>
                </a:moveTo>
                <a:lnTo>
                  <a:pt x="7869676" y="3025303"/>
                </a:lnTo>
                <a:lnTo>
                  <a:pt x="147" y="4854069"/>
                </a:lnTo>
                <a:lnTo>
                  <a:pt x="0" y="4854069"/>
                </a:lnTo>
                <a:lnTo>
                  <a:pt x="0" y="1838528"/>
                </a:lnTo>
                <a:close/>
              </a:path>
            </a:pathLst>
          </a:custGeom>
        </p:spPr>
      </p:pic>
      <p:sp>
        <p:nvSpPr>
          <p:cNvPr id="15" name="Parallelogram 37">
            <a:extLst>
              <a:ext uri="{FF2B5EF4-FFF2-40B4-BE49-F238E27FC236}">
                <a16:creationId xmlns:a16="http://schemas.microsoft.com/office/drawing/2014/main" xmlns="" id="{5EF02DA9-AF2B-425E-80FA-7E95A1DCAFE8}"/>
              </a:ext>
            </a:extLst>
          </p:cNvPr>
          <p:cNvSpPr/>
          <p:nvPr/>
        </p:nvSpPr>
        <p:spPr>
          <a:xfrm rot="2048613">
            <a:off x="5571379" y="2258788"/>
            <a:ext cx="3143156" cy="851824"/>
          </a:xfrm>
          <a:prstGeom prst="parallelogram">
            <a:avLst>
              <a:gd name="adj" fmla="val 91666"/>
            </a:avLst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487" y="3679182"/>
            <a:ext cx="1066992" cy="862841"/>
          </a:xfrm>
          <a:prstGeom prst="rect">
            <a:avLst/>
          </a:prstGeom>
        </p:spPr>
      </p:pic>
      <p:pic>
        <p:nvPicPr>
          <p:cNvPr id="24" name="Picture 4" descr="https://ipno.online.edu.ru/api/web/university/logo/49042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224" y="3755282"/>
            <a:ext cx="801133" cy="78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Parallelogram 37">
            <a:extLst>
              <a:ext uri="{FF2B5EF4-FFF2-40B4-BE49-F238E27FC236}">
                <a16:creationId xmlns:a16="http://schemas.microsoft.com/office/drawing/2014/main" xmlns="" id="{5EF02DA9-AF2B-425E-80FA-7E95A1DCAFE8}"/>
              </a:ext>
            </a:extLst>
          </p:cNvPr>
          <p:cNvSpPr/>
          <p:nvPr/>
        </p:nvSpPr>
        <p:spPr>
          <a:xfrm rot="2076887">
            <a:off x="6774475" y="2101656"/>
            <a:ext cx="2954795" cy="651948"/>
          </a:xfrm>
          <a:prstGeom prst="parallelogram">
            <a:avLst>
              <a:gd name="adj" fmla="val 91666"/>
            </a:avLst>
          </a:prstGeom>
          <a:solidFill>
            <a:srgbClr val="938BB5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20272" y="4876006"/>
            <a:ext cx="2133600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2509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20272" y="4876006"/>
            <a:ext cx="2133600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808260" y="915566"/>
            <a:ext cx="790575" cy="3428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26509" y="123478"/>
            <a:ext cx="5645691" cy="67710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l" defTabSz="121880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НАЦИОНАЛЬНЫЕ ПРОЕКТЫ </a:t>
            </a:r>
          </a:p>
          <a:p>
            <a:pPr marL="0" marR="0" lvl="0" indent="0" algn="l" defTabSz="121880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И ФЕДЕРАЛЬНЫЕ ПРОГРАММЫ</a:t>
            </a: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95487"/>
            <a:ext cx="1177970" cy="513165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3"/>
          <a:srcRect l="3342" t="11768"/>
          <a:stretch/>
        </p:blipFill>
        <p:spPr>
          <a:xfrm>
            <a:off x="6665169" y="195487"/>
            <a:ext cx="932957" cy="549170"/>
          </a:xfrm>
          <a:prstGeom prst="rect">
            <a:avLst/>
          </a:prstGeom>
        </p:spPr>
      </p:pic>
      <p:sp>
        <p:nvSpPr>
          <p:cNvPr id="45" name="Блок-схема: ручной ввод 44"/>
          <p:cNvSpPr/>
          <p:nvPr/>
        </p:nvSpPr>
        <p:spPr>
          <a:xfrm rot="16200000" flipH="1">
            <a:off x="6415066" y="3235523"/>
            <a:ext cx="1957121" cy="1076337"/>
          </a:xfrm>
          <a:prstGeom prst="flowChartManualInput">
            <a:avLst/>
          </a:prstGeom>
          <a:solidFill>
            <a:srgbClr val="948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6" name="Блок-схема: ручной ввод 45"/>
          <p:cNvSpPr/>
          <p:nvPr/>
        </p:nvSpPr>
        <p:spPr>
          <a:xfrm rot="16200000" flipH="1">
            <a:off x="4868073" y="3235523"/>
            <a:ext cx="1957121" cy="1076337"/>
          </a:xfrm>
          <a:prstGeom prst="flowChartManualInput">
            <a:avLst/>
          </a:prstGeom>
          <a:solidFill>
            <a:srgbClr val="948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7" name="Блок-схема: ручной ввод 46"/>
          <p:cNvSpPr/>
          <p:nvPr/>
        </p:nvSpPr>
        <p:spPr>
          <a:xfrm rot="16200000" flipH="1">
            <a:off x="2929613" y="3235523"/>
            <a:ext cx="1957121" cy="1076337"/>
          </a:xfrm>
          <a:prstGeom prst="flowChartManualInput">
            <a:avLst/>
          </a:prstGeom>
          <a:solidFill>
            <a:srgbClr val="948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4463" y="2158568"/>
            <a:ext cx="2477889" cy="2999000"/>
          </a:xfrm>
          <a:prstGeom prst="parallelogram">
            <a:avLst>
              <a:gd name="adj" fmla="val 29613"/>
            </a:avLst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035" y="2158568"/>
            <a:ext cx="2242190" cy="2989587"/>
          </a:xfrm>
          <a:prstGeom prst="parallelogram">
            <a:avLst>
              <a:gd name="adj" fmla="val 32222"/>
            </a:avLst>
          </a:prstGeom>
        </p:spPr>
      </p:pic>
      <p:sp>
        <p:nvSpPr>
          <p:cNvPr id="54" name="Параллелограмм 53"/>
          <p:cNvSpPr/>
          <p:nvPr/>
        </p:nvSpPr>
        <p:spPr>
          <a:xfrm>
            <a:off x="3591632" y="1933529"/>
            <a:ext cx="899291" cy="603239"/>
          </a:xfrm>
          <a:prstGeom prst="parallelogram">
            <a:avLst>
              <a:gd name="adj" fmla="val 24361"/>
            </a:avLst>
          </a:prstGeom>
          <a:noFill/>
          <a:ln w="12700">
            <a:solidFill>
              <a:srgbClr val="E3D7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554" name="Picture 2" descr="https://zlatschool18.ucoz.ru/dlya_dizayna/knopki/obrazovanie_knopk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609" y="241528"/>
            <a:ext cx="1887623" cy="46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7"/>
          <p:cNvSpPr/>
          <p:nvPr/>
        </p:nvSpPr>
        <p:spPr>
          <a:xfrm>
            <a:off x="1653279" y="1128554"/>
            <a:ext cx="1963541" cy="301672"/>
          </a:xfrm>
          <a:prstGeom prst="parallelogram">
            <a:avLst/>
          </a:prstGeom>
          <a:solidFill>
            <a:srgbClr val="8E743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72356" y="1093531"/>
            <a:ext cx="1963540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2019 – 2023 гг.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851920" y="1036823"/>
            <a:ext cx="471127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ea typeface="+mn-ea"/>
                <a:cs typeface="+mn-cs"/>
              </a:rPr>
              <a:t>23,5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ea typeface="+mn-ea"/>
                <a:cs typeface="+mn-cs"/>
              </a:rPr>
              <a:t> млрд руб.</a:t>
            </a:r>
            <a:r>
              <a:rPr kumimoji="0" lang="ru-RU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ru-RU" sz="1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из них:</a:t>
            </a:r>
            <a:endParaRPr kumimoji="0" lang="en-US" sz="16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ea typeface="+mn-ea"/>
                <a:cs typeface="+mn-cs"/>
              </a:rPr>
              <a:t>            &gt; 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ea typeface="+mn-ea"/>
                <a:cs typeface="+mn-cs"/>
              </a:rPr>
              <a:t>16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ea typeface="+mn-ea"/>
                <a:cs typeface="+mn-cs"/>
              </a:rPr>
              <a:t> млрд руб. </a:t>
            </a:r>
            <a:r>
              <a:rPr lang="ru-RU" sz="1600" dirty="0" smtClean="0"/>
              <a:t>(</a:t>
            </a:r>
            <a:r>
              <a:rPr kumimoji="0" lang="ru-RU" sz="16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бюджет РФ)</a:t>
            </a:r>
            <a:endParaRPr kumimoji="0" lang="en-US" sz="1600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BB9C58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8194" name="Picture 2" descr="https://v-pravda.ru/wp-content/uploads/2019/08/IMG_138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83" y="2680444"/>
            <a:ext cx="3222334" cy="2148223"/>
          </a:xfrm>
          <a:prstGeom prst="parallelogram">
            <a:avLst>
              <a:gd name="adj" fmla="val 2417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Параллелограмм 54"/>
          <p:cNvSpPr/>
          <p:nvPr/>
        </p:nvSpPr>
        <p:spPr>
          <a:xfrm>
            <a:off x="3090695" y="2312431"/>
            <a:ext cx="983493" cy="591731"/>
          </a:xfrm>
          <a:prstGeom prst="parallelogram">
            <a:avLst>
              <a:gd name="adj" fmla="val 23695"/>
            </a:avLst>
          </a:prstGeom>
          <a:noFill/>
          <a:ln w="15875">
            <a:solidFill>
              <a:srgbClr val="BB9C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200" name="Picture 8" descr="https://riac34.ru/upload/iblock/066/kulikov_0022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8" r="29745" b="7777"/>
          <a:stretch/>
        </p:blipFill>
        <p:spPr bwMode="auto">
          <a:xfrm>
            <a:off x="7178914" y="2156873"/>
            <a:ext cx="1942193" cy="2986507"/>
          </a:xfrm>
          <a:prstGeom prst="parallelogram">
            <a:avLst>
              <a:gd name="adj" fmla="val 37162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4461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https://yur-gazeta.ru/wp-content/uploads/2021/12/9c560c908a7a340e401950584968842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539" y="843558"/>
            <a:ext cx="1028389" cy="80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4007256" y="974922"/>
            <a:ext cx="197398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A8246E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148064" y="1707654"/>
            <a:ext cx="4158794" cy="1951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A8246E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BB9C58"/>
                </a:solidFill>
                <a:latin typeface="Arial"/>
                <a:cs typeface="Times New Roman" panose="02020603050405020304" pitchFamily="18" charset="0"/>
              </a:rPr>
              <a:t>23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8246E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учителя: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BB9C5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Республика Татарстан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(11 чел.)</a:t>
            </a:r>
          </a:p>
          <a:p>
            <a:pPr marL="285750" marR="0" lvl="0" indent="-28575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810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400" b="1" dirty="0">
              <a:solidFill>
                <a:srgbClr val="E81046"/>
              </a:solidFill>
              <a:latin typeface="Arial"/>
              <a:cs typeface="Times New Roman" panose="02020603050405020304" pitchFamily="18" charset="0"/>
            </a:endParaRPr>
          </a:p>
          <a:p>
            <a:pPr marL="285750" lvl="0" indent="-285750" defTabSz="685800" fontAlgn="base">
              <a:spcBef>
                <a:spcPct val="0"/>
              </a:spcBef>
              <a:spcAft>
                <a:spcPct val="0"/>
              </a:spcAft>
              <a:buClr>
                <a:srgbClr val="BB9C58"/>
              </a:buClr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Республика Башкортостан </a:t>
            </a:r>
            <a:r>
              <a:rPr lang="ru-RU" sz="1600" b="1" dirty="0">
                <a:solidFill>
                  <a:srgbClr val="BB9C58"/>
                </a:solidFill>
                <a:cs typeface="Times New Roman" panose="02020603050405020304" pitchFamily="18" charset="0"/>
              </a:rPr>
              <a:t>(5 чел</a:t>
            </a:r>
            <a:r>
              <a:rPr lang="ru-RU" sz="1600" b="1" dirty="0" smtClean="0">
                <a:solidFill>
                  <a:srgbClr val="BB9C58"/>
                </a:solidFill>
                <a:cs typeface="Times New Roman" panose="02020603050405020304" pitchFamily="18" charset="0"/>
              </a:rPr>
              <a:t>.)</a:t>
            </a:r>
          </a:p>
          <a:p>
            <a:pPr marL="285750" lvl="0" indent="-285750" defTabSz="685800" fontAlgn="base">
              <a:spcBef>
                <a:spcPct val="0"/>
              </a:spcBef>
              <a:spcAft>
                <a:spcPct val="0"/>
              </a:spcAft>
              <a:buClr>
                <a:srgbClr val="E81046"/>
              </a:buClr>
              <a:buFont typeface="Arial" panose="020B0604020202020204" pitchFamily="34" charset="0"/>
              <a:buChar char="•"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E81046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  <a:p>
            <a:pPr marL="285750" lvl="0" indent="-285750" defTabSz="685800" fontAlgn="base">
              <a:spcBef>
                <a:spcPct val="0"/>
              </a:spcBef>
              <a:spcAft>
                <a:spcPct val="0"/>
              </a:spcAft>
              <a:buClr>
                <a:srgbClr val="BB9C58"/>
              </a:buClr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Кировская </a:t>
            </a:r>
            <a:r>
              <a:rPr lang="ru-RU" sz="1600" dirty="0" smtClean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область </a:t>
            </a:r>
            <a:r>
              <a:rPr lang="ru-RU" sz="1600" b="1" dirty="0">
                <a:solidFill>
                  <a:srgbClr val="BB9C58"/>
                </a:solidFill>
                <a:cs typeface="Times New Roman" panose="02020603050405020304" pitchFamily="18" charset="0"/>
              </a:rPr>
              <a:t>(2 чел.) 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rgbClr val="BB9C58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  <a:p>
            <a:pPr marL="285750" marR="0" lvl="0" indent="-28575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810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E81046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BB9C5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Чувашская, Удмуртская республики, Астраханская, О</a:t>
            </a:r>
            <a:r>
              <a:rPr lang="ru-RU" sz="1600" dirty="0" smtClean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ренбургская, Ульяновская области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(по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1 чел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.)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BB9C58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92093" y="1419622"/>
            <a:ext cx="4649029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28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8246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учителей: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BB9C5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Республика Татарстан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7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чел.)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81046"/>
              </a:buClr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E81046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BB9C5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Республика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Башкортостан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(4 чел.)</a:t>
            </a:r>
          </a:p>
          <a:p>
            <a:pPr marL="285750" marR="0" lvl="0" indent="-28575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810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400" b="1" dirty="0">
              <a:solidFill>
                <a:srgbClr val="E81046"/>
              </a:solidFill>
              <a:latin typeface="Arial"/>
              <a:cs typeface="Times New Roman" panose="02020603050405020304" pitchFamily="18" charset="0"/>
            </a:endParaRPr>
          </a:p>
          <a:p>
            <a:pPr marL="285750" lvl="0" indent="-285750" defTabSz="685800" fontAlgn="base">
              <a:spcBef>
                <a:spcPct val="0"/>
              </a:spcBef>
              <a:spcAft>
                <a:spcPct val="0"/>
              </a:spcAft>
              <a:buClr>
                <a:srgbClr val="BB9C58"/>
              </a:buClr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Челябинская область </a:t>
            </a:r>
            <a:r>
              <a:rPr lang="ru-RU" sz="1600" b="1" dirty="0" smtClean="0">
                <a:solidFill>
                  <a:srgbClr val="BB9C58"/>
                </a:solidFill>
                <a:cs typeface="Times New Roman" panose="02020603050405020304" pitchFamily="18" charset="0"/>
              </a:rPr>
              <a:t>(3 чел</a:t>
            </a:r>
            <a:r>
              <a:rPr lang="ru-RU" sz="1600" b="1" dirty="0">
                <a:solidFill>
                  <a:srgbClr val="BB9C58"/>
                </a:solidFill>
                <a:cs typeface="Times New Roman" panose="02020603050405020304" pitchFamily="18" charset="0"/>
              </a:rPr>
              <a:t>.)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81046"/>
              </a:buClr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E81046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BB9C5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Кемеровская, Кировская, Оренбургская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, Ульяновская, Самарская области, Чувашская Республика</a:t>
            </a: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(по 2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чел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.)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81046"/>
              </a:buClr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rgbClr val="E81046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  <a:p>
            <a:pPr marL="285750" lvl="0" indent="-285750" defTabSz="685800" fontAlgn="base">
              <a:spcBef>
                <a:spcPct val="0"/>
              </a:spcBef>
              <a:spcAft>
                <a:spcPct val="0"/>
              </a:spcAft>
              <a:buClr>
                <a:srgbClr val="BB9C5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cs typeface="Times New Roman" panose="02020603050405020304" pitchFamily="18" charset="0"/>
              </a:rPr>
              <a:t>Пермский край, Удмуртская Республика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по 1 чел.)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29097" y="843558"/>
            <a:ext cx="790575" cy="3428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6510" y="130738"/>
            <a:ext cx="3825214" cy="67710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l" defTabSz="121880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ФЕДЕРАЛЬНАЯ ПРОГРАММА </a:t>
            </a:r>
          </a:p>
          <a:p>
            <a:pPr marL="0" marR="0" lvl="0" indent="0" algn="l" defTabSz="121880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«ЗЕМСКИЙ УЧИТЕЛЬ»</a:t>
            </a:r>
            <a:endParaRPr kumimoji="0" lang="ru-RU" sz="1900" b="1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7"/>
          <p:cNvSpPr/>
          <p:nvPr/>
        </p:nvSpPr>
        <p:spPr>
          <a:xfrm flipH="1">
            <a:off x="827583" y="1022156"/>
            <a:ext cx="2562448" cy="313060"/>
          </a:xfrm>
          <a:prstGeom prst="roundRect">
            <a:avLst>
              <a:gd name="adj" fmla="val 50000"/>
            </a:avLst>
          </a:prstGeom>
          <a:solidFill>
            <a:srgbClr val="8E743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7584" y="987574"/>
            <a:ext cx="2562447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2020 – 2022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гг.</a:t>
            </a:r>
          </a:p>
        </p:txBody>
      </p:sp>
      <p:sp>
        <p:nvSpPr>
          <p:cNvPr id="13" name="Rectangle: Rounded Corners 7"/>
          <p:cNvSpPr/>
          <p:nvPr/>
        </p:nvSpPr>
        <p:spPr>
          <a:xfrm flipH="1">
            <a:off x="5177904" y="1022156"/>
            <a:ext cx="2562448" cy="313060"/>
          </a:xfrm>
          <a:prstGeom prst="roundRect">
            <a:avLst>
              <a:gd name="adj" fmla="val 50000"/>
            </a:avLst>
          </a:prstGeom>
          <a:solidFill>
            <a:srgbClr val="8E743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77905" y="987574"/>
            <a:ext cx="2562447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2023 г</a:t>
            </a:r>
            <a:r>
              <a:rPr lang="ru-RU" b="1" dirty="0" smtClean="0">
                <a:solidFill>
                  <a:prstClr val="white"/>
                </a:solidFill>
              </a:rPr>
              <a:t>од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95487"/>
            <a:ext cx="1177970" cy="51316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/>
          <a:srcRect l="3342" t="11768"/>
          <a:stretch/>
        </p:blipFill>
        <p:spPr>
          <a:xfrm>
            <a:off x="6665169" y="195487"/>
            <a:ext cx="932957" cy="549170"/>
          </a:xfrm>
          <a:prstGeom prst="rect">
            <a:avLst/>
          </a:prstGeom>
        </p:spPr>
      </p:pic>
      <p:sp>
        <p:nvSpPr>
          <p:cNvPr id="2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20272" y="4876006"/>
            <a:ext cx="2133600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6838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829097" y="1097301"/>
            <a:ext cx="790575" cy="3428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6510" y="130738"/>
            <a:ext cx="6509786" cy="90024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lvl="0" defTabSz="1218809" eaLnBrk="0" hangingPunct="0">
              <a:defRPr/>
            </a:pPr>
            <a:r>
              <a:rPr lang="ru-RU" sz="1700" b="1" dirty="0">
                <a:solidFill>
                  <a:srgbClr val="EEECE1">
                    <a:lumMod val="25000"/>
                  </a:srgbClr>
                </a:solidFill>
                <a:cs typeface="Times New Roman" panose="02020603050405020304" pitchFamily="18" charset="0"/>
              </a:rPr>
              <a:t>СРЕДНЕРЕСПУБЛИКАНСКИЕ ПОКАЗАТЕЛИ ПРОФЕССИОНАЛЬНОГО РОСТА ПЕДАГОГИЧЕСКИХ РАБОТНИКОВ РЕСПУБЛИКИ ЗА ПОСЛЕДНИЕ 5 ЛЕТ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95487"/>
            <a:ext cx="1177970" cy="51316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/>
          <a:srcRect l="3342" t="11768"/>
          <a:stretch/>
        </p:blipFill>
        <p:spPr>
          <a:xfrm>
            <a:off x="6665169" y="195487"/>
            <a:ext cx="932957" cy="549170"/>
          </a:xfrm>
          <a:prstGeom prst="rect">
            <a:avLst/>
          </a:prstGeom>
        </p:spPr>
      </p:pic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8257527"/>
              </p:ext>
            </p:extLst>
          </p:nvPr>
        </p:nvGraphicFramePr>
        <p:xfrm>
          <a:off x="395536" y="1032908"/>
          <a:ext cx="8748464" cy="3987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20272" y="4876006"/>
            <a:ext cx="2133600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21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7940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726509" y="130738"/>
            <a:ext cx="5650757" cy="67710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lvl="0" defTabSz="1218809" eaLnBrk="0" hangingPunct="0">
              <a:defRPr/>
            </a:pPr>
            <a:r>
              <a:rPr lang="ru-RU" sz="1900" b="1" dirty="0">
                <a:solidFill>
                  <a:srgbClr val="EEECE1">
                    <a:lumMod val="25000"/>
                  </a:srgbClr>
                </a:solidFill>
                <a:cs typeface="Times New Roman" panose="02020603050405020304" pitchFamily="18" charset="0"/>
              </a:rPr>
              <a:t>СНИЖЕНИЕ ДОКУМЕНТАРНОЙ </a:t>
            </a:r>
          </a:p>
          <a:p>
            <a:pPr lvl="0" defTabSz="1218809" eaLnBrk="0" hangingPunct="0">
              <a:defRPr/>
            </a:pPr>
            <a:r>
              <a:rPr lang="ru-RU" sz="1900" b="1" dirty="0">
                <a:solidFill>
                  <a:srgbClr val="EEECE1">
                    <a:lumMod val="25000"/>
                  </a:srgbClr>
                </a:solidFill>
                <a:cs typeface="Times New Roman" panose="02020603050405020304" pitchFamily="18" charset="0"/>
              </a:rPr>
              <a:t>НАГРУЗКИ НА УЧИТЕЛЕЙ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27584" y="915566"/>
            <a:ext cx="790575" cy="3428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95487"/>
            <a:ext cx="1177970" cy="51316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/>
          <a:srcRect l="3342" t="11768"/>
          <a:stretch/>
        </p:blipFill>
        <p:spPr>
          <a:xfrm>
            <a:off x="6665169" y="195487"/>
            <a:ext cx="932957" cy="54917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15616" y="1612557"/>
            <a:ext cx="5870950" cy="3100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1700" dirty="0" smtClean="0"/>
              <a:t>открыта «горячая линия» </a:t>
            </a:r>
            <a:r>
              <a:rPr lang="ru-RU" sz="1700" dirty="0"/>
              <a:t>в департаменте </a:t>
            </a:r>
            <a:endParaRPr lang="ru-RU" sz="1700" dirty="0" smtClean="0"/>
          </a:p>
          <a:p>
            <a:pPr>
              <a:lnSpc>
                <a:spcPct val="115000"/>
              </a:lnSpc>
            </a:pPr>
            <a:r>
              <a:rPr lang="ru-RU" sz="1700" dirty="0" smtClean="0"/>
              <a:t>надзора и контроля в сфере образования</a:t>
            </a:r>
          </a:p>
          <a:p>
            <a:pPr>
              <a:lnSpc>
                <a:spcPct val="115000"/>
              </a:lnSpc>
            </a:pPr>
            <a:endParaRPr lang="ru-RU" sz="1700" dirty="0"/>
          </a:p>
          <a:p>
            <a:pPr>
              <a:lnSpc>
                <a:spcPct val="115000"/>
              </a:lnSpc>
            </a:pPr>
            <a:r>
              <a:rPr lang="ru-RU" sz="1700" dirty="0" smtClean="0"/>
              <a:t>сократились </a:t>
            </a:r>
            <a:r>
              <a:rPr lang="ru-RU" sz="1700" dirty="0"/>
              <a:t>исходящие письма в адрес отделов/управлений образования </a:t>
            </a:r>
            <a:r>
              <a:rPr lang="ru-RU" sz="1700" b="1" dirty="0">
                <a:solidFill>
                  <a:srgbClr val="BB9C58"/>
                </a:solidFill>
              </a:rPr>
              <a:t>в 2,2 </a:t>
            </a:r>
            <a:r>
              <a:rPr lang="ru-RU" sz="1700" b="1" dirty="0" smtClean="0">
                <a:solidFill>
                  <a:srgbClr val="BB9C58"/>
                </a:solidFill>
              </a:rPr>
              <a:t>раза</a:t>
            </a:r>
          </a:p>
          <a:p>
            <a:pPr>
              <a:lnSpc>
                <a:spcPct val="115000"/>
              </a:lnSpc>
            </a:pPr>
            <a:endParaRPr lang="ru-RU" sz="1700" dirty="0"/>
          </a:p>
          <a:p>
            <a:pPr>
              <a:lnSpc>
                <a:spcPct val="115000"/>
              </a:lnSpc>
            </a:pPr>
            <a:r>
              <a:rPr lang="ru-RU" sz="1700" dirty="0" smtClean="0"/>
              <a:t>сокращено </a:t>
            </a:r>
            <a:r>
              <a:rPr lang="ru-RU" sz="1700" dirty="0"/>
              <a:t>количество отчетных форм </a:t>
            </a:r>
            <a:r>
              <a:rPr lang="ru-RU" sz="1700" b="1" dirty="0">
                <a:solidFill>
                  <a:srgbClr val="BB9C58"/>
                </a:solidFill>
              </a:rPr>
              <a:t>с 56 до </a:t>
            </a:r>
            <a:r>
              <a:rPr lang="ru-RU" sz="1700" b="1" dirty="0" smtClean="0">
                <a:solidFill>
                  <a:srgbClr val="BB9C58"/>
                </a:solidFill>
              </a:rPr>
              <a:t>37</a:t>
            </a:r>
          </a:p>
          <a:p>
            <a:pPr>
              <a:lnSpc>
                <a:spcPct val="115000"/>
              </a:lnSpc>
            </a:pPr>
            <a:endParaRPr lang="ru-RU" sz="1700" dirty="0"/>
          </a:p>
          <a:p>
            <a:pPr>
              <a:lnSpc>
                <a:spcPct val="115000"/>
              </a:lnSpc>
            </a:pPr>
            <a:r>
              <a:rPr lang="ru-RU" sz="1700" dirty="0" smtClean="0"/>
              <a:t>отменены </a:t>
            </a:r>
            <a:r>
              <a:rPr lang="ru-RU" sz="1700" dirty="0"/>
              <a:t>региональные и сокращены </a:t>
            </a:r>
            <a:endParaRPr lang="ru-RU" sz="1700" dirty="0" smtClean="0"/>
          </a:p>
          <a:p>
            <a:pPr>
              <a:lnSpc>
                <a:spcPct val="115000"/>
              </a:lnSpc>
            </a:pPr>
            <a:r>
              <a:rPr lang="ru-RU" sz="1700" dirty="0" smtClean="0"/>
              <a:t>муниципальные </a:t>
            </a:r>
            <a:r>
              <a:rPr lang="ru-RU" sz="1700" dirty="0"/>
              <a:t>контрольные </a:t>
            </a:r>
            <a:r>
              <a:rPr lang="ru-RU" sz="1700" dirty="0" smtClean="0"/>
              <a:t>работы</a:t>
            </a:r>
            <a:endParaRPr lang="ru-RU" sz="1700" dirty="0">
              <a:effectLst/>
            </a:endParaRPr>
          </a:p>
        </p:txBody>
      </p:sp>
      <p:pic>
        <p:nvPicPr>
          <p:cNvPr id="10" name="Picture 2" descr="https://1.bp.blogspot.com/-qbgkRw9fuzE/XXz9Lx4jP1I/AAAAAAAAMeE/cegmbzrtbZoxiSvlyfNKL_UtSYpccoUigCLcBGAsYHQ/s1600/%25D0%25BA%25D0%25BE%25D0%25B7%25D0%25B5%25D1%258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0" r="21838"/>
          <a:stretch/>
        </p:blipFill>
        <p:spPr bwMode="auto">
          <a:xfrm>
            <a:off x="6798259" y="1156880"/>
            <a:ext cx="1662173" cy="398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7"/>
          <p:cNvSpPr/>
          <p:nvPr/>
        </p:nvSpPr>
        <p:spPr>
          <a:xfrm flipH="1">
            <a:off x="827583" y="1156880"/>
            <a:ext cx="2562448" cy="313060"/>
          </a:xfrm>
          <a:prstGeom prst="roundRect">
            <a:avLst>
              <a:gd name="adj" fmla="val 50000"/>
            </a:avLst>
          </a:prstGeom>
          <a:solidFill>
            <a:srgbClr val="8E743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7584" y="1122298"/>
            <a:ext cx="2562447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2023 г</a:t>
            </a:r>
            <a:r>
              <a:rPr lang="ru-RU" b="1" dirty="0" smtClean="0">
                <a:solidFill>
                  <a:prstClr val="white"/>
                </a:solidFill>
              </a:rPr>
              <a:t>од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5" name="Google Shape;272;p48">
            <a:extLst>
              <a:ext uri="{FF2B5EF4-FFF2-40B4-BE49-F238E27FC236}">
                <a16:creationId xmlns:a16="http://schemas.microsoft.com/office/drawing/2014/main" xmlns="" id="{180EB142-E6F2-A44D-9776-F6B6AD197660}"/>
              </a:ext>
            </a:extLst>
          </p:cNvPr>
          <p:cNvSpPr/>
          <p:nvPr/>
        </p:nvSpPr>
        <p:spPr>
          <a:xfrm>
            <a:off x="899592" y="1758338"/>
            <a:ext cx="127679" cy="121275"/>
          </a:xfrm>
          <a:prstGeom prst="ellipse">
            <a:avLst/>
          </a:prstGeom>
          <a:solidFill>
            <a:srgbClr val="BB9C58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E8104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Google Shape;272;p48">
            <a:extLst>
              <a:ext uri="{FF2B5EF4-FFF2-40B4-BE49-F238E27FC236}">
                <a16:creationId xmlns:a16="http://schemas.microsoft.com/office/drawing/2014/main" xmlns="" id="{180EB142-E6F2-A44D-9776-F6B6AD197660}"/>
              </a:ext>
            </a:extLst>
          </p:cNvPr>
          <p:cNvSpPr/>
          <p:nvPr/>
        </p:nvSpPr>
        <p:spPr>
          <a:xfrm>
            <a:off x="900581" y="2643758"/>
            <a:ext cx="127679" cy="121275"/>
          </a:xfrm>
          <a:prstGeom prst="ellipse">
            <a:avLst/>
          </a:prstGeom>
          <a:solidFill>
            <a:srgbClr val="BB9C58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E8104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Google Shape;272;p48">
            <a:extLst>
              <a:ext uri="{FF2B5EF4-FFF2-40B4-BE49-F238E27FC236}">
                <a16:creationId xmlns:a16="http://schemas.microsoft.com/office/drawing/2014/main" xmlns="" id="{180EB142-E6F2-A44D-9776-F6B6AD197660}"/>
              </a:ext>
            </a:extLst>
          </p:cNvPr>
          <p:cNvSpPr/>
          <p:nvPr/>
        </p:nvSpPr>
        <p:spPr>
          <a:xfrm>
            <a:off x="889361" y="3557713"/>
            <a:ext cx="127679" cy="121275"/>
          </a:xfrm>
          <a:prstGeom prst="ellipse">
            <a:avLst/>
          </a:prstGeom>
          <a:solidFill>
            <a:srgbClr val="BB9C58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E8104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oogle Shape;272;p48">
            <a:extLst>
              <a:ext uri="{FF2B5EF4-FFF2-40B4-BE49-F238E27FC236}">
                <a16:creationId xmlns:a16="http://schemas.microsoft.com/office/drawing/2014/main" xmlns="" id="{180EB142-E6F2-A44D-9776-F6B6AD197660}"/>
              </a:ext>
            </a:extLst>
          </p:cNvPr>
          <p:cNvSpPr/>
          <p:nvPr/>
        </p:nvSpPr>
        <p:spPr>
          <a:xfrm>
            <a:off x="889057" y="4155926"/>
            <a:ext cx="127679" cy="121275"/>
          </a:xfrm>
          <a:prstGeom prst="ellipse">
            <a:avLst/>
          </a:prstGeom>
          <a:solidFill>
            <a:srgbClr val="BB9C58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E8104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20272" y="4876006"/>
            <a:ext cx="2133600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22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0274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7970" y="1097542"/>
            <a:ext cx="8280920" cy="553961"/>
          </a:xfrm>
          <a:prstGeom prst="rect">
            <a:avLst/>
          </a:prstGeom>
        </p:spPr>
        <p:txBody>
          <a:bodyPr wrap="square" lIns="91404" tIns="45702" rIns="91404" bIns="45702">
            <a:spAutoFit/>
          </a:bodyPr>
          <a:lstStyle/>
          <a:p>
            <a:pPr algn="ctr" defTabSz="685715">
              <a:defRPr/>
            </a:pPr>
            <a:endParaRPr lang="ru-RU" sz="3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9097" y="881277"/>
            <a:ext cx="790575" cy="3428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ru-RU" sz="1350" dirty="0">
              <a:solidFill>
                <a:prstClr val="white"/>
              </a:solidFill>
              <a:latin typeface="Montserrat" panose="00000500000000000000" pitchFamily="2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6510" y="130739"/>
            <a:ext cx="7773181" cy="67710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1218779" eaLnBrk="0" hangingPunct="0">
              <a:defRPr/>
            </a:pPr>
            <a:r>
              <a:rPr lang="ru-RU" sz="1900" b="1" dirty="0">
                <a:solidFill>
                  <a:srgbClr val="EEECE1">
                    <a:lumMod val="25000"/>
                  </a:srgbClr>
                </a:solidFill>
                <a:cs typeface="Times New Roman" panose="02020603050405020304" pitchFamily="18" charset="0"/>
              </a:rPr>
              <a:t>ПРОФИЛАКТИКА ЗАБОЛЕВАНИЙ </a:t>
            </a:r>
            <a:r>
              <a:rPr lang="ru-RU" sz="1900" b="1" dirty="0" smtClean="0">
                <a:solidFill>
                  <a:srgbClr val="EEECE1">
                    <a:lumMod val="25000"/>
                  </a:srgbClr>
                </a:solidFill>
                <a:cs typeface="Times New Roman" panose="02020603050405020304" pitchFamily="18" charset="0"/>
              </a:rPr>
              <a:t>И </a:t>
            </a:r>
            <a:r>
              <a:rPr lang="ru-RU" sz="1900" b="1" dirty="0">
                <a:solidFill>
                  <a:srgbClr val="EEECE1">
                    <a:lumMod val="25000"/>
                  </a:srgbClr>
                </a:solidFill>
                <a:cs typeface="Times New Roman" panose="02020603050405020304" pitchFamily="18" charset="0"/>
              </a:rPr>
              <a:t>ОХРАНА </a:t>
            </a:r>
            <a:endParaRPr lang="ru-RU" sz="1900" b="1" dirty="0" smtClean="0">
              <a:solidFill>
                <a:srgbClr val="EEECE1">
                  <a:lumMod val="25000"/>
                </a:srgbClr>
              </a:solidFill>
              <a:cs typeface="Times New Roman" panose="02020603050405020304" pitchFamily="18" charset="0"/>
            </a:endParaRPr>
          </a:p>
          <a:p>
            <a:pPr defTabSz="1218779" eaLnBrk="0" hangingPunct="0">
              <a:defRPr/>
            </a:pPr>
            <a:r>
              <a:rPr lang="ru-RU" sz="1900" b="1" dirty="0" smtClean="0">
                <a:solidFill>
                  <a:srgbClr val="EEECE1">
                    <a:lumMod val="25000"/>
                  </a:srgbClr>
                </a:solidFill>
                <a:cs typeface="Times New Roman" panose="02020603050405020304" pitchFamily="18" charset="0"/>
              </a:rPr>
              <a:t>ТРУДА ПЕДАГОГИЧЕСКИХ </a:t>
            </a:r>
            <a:r>
              <a:rPr lang="ru-RU" sz="1900" b="1" dirty="0">
                <a:solidFill>
                  <a:srgbClr val="EEECE1">
                    <a:lumMod val="25000"/>
                  </a:srgbClr>
                </a:solidFill>
                <a:cs typeface="Times New Roman" panose="02020603050405020304" pitchFamily="18" charset="0"/>
              </a:rPr>
              <a:t>РАБОТНИКОВ</a:t>
            </a:r>
          </a:p>
        </p:txBody>
      </p:sp>
      <p:sp>
        <p:nvSpPr>
          <p:cNvPr id="9" name="Блок-схема: ручной ввод 8"/>
          <p:cNvSpPr/>
          <p:nvPr/>
        </p:nvSpPr>
        <p:spPr>
          <a:xfrm rot="5400000" flipH="1">
            <a:off x="5992468" y="2336568"/>
            <a:ext cx="3585114" cy="1063138"/>
          </a:xfrm>
          <a:prstGeom prst="flowChartManualInput">
            <a:avLst/>
          </a:prstGeom>
          <a:solidFill>
            <a:srgbClr val="BB9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ru-RU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5064114"/>
              </p:ext>
            </p:extLst>
          </p:nvPr>
        </p:nvGraphicFramePr>
        <p:xfrm>
          <a:off x="819613" y="1075580"/>
          <a:ext cx="7297633" cy="364893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887507">
                  <a:extLst>
                    <a:ext uri="{9D8B030D-6E8A-4147-A177-3AD203B41FA5}">
                      <a16:colId xmlns:a16="http://schemas.microsoft.com/office/drawing/2014/main" xmlns="" val="2404340837"/>
                    </a:ext>
                  </a:extLst>
                </a:gridCol>
                <a:gridCol w="1099449">
                  <a:extLst>
                    <a:ext uri="{9D8B030D-6E8A-4147-A177-3AD203B41FA5}">
                      <a16:colId xmlns:a16="http://schemas.microsoft.com/office/drawing/2014/main" xmlns="" val="3675923980"/>
                    </a:ext>
                  </a:extLst>
                </a:gridCol>
                <a:gridCol w="1099449">
                  <a:extLst>
                    <a:ext uri="{9D8B030D-6E8A-4147-A177-3AD203B41FA5}">
                      <a16:colId xmlns:a16="http://schemas.microsoft.com/office/drawing/2014/main" xmlns="" val="884904782"/>
                    </a:ext>
                  </a:extLst>
                </a:gridCol>
                <a:gridCol w="1105614">
                  <a:extLst>
                    <a:ext uri="{9D8B030D-6E8A-4147-A177-3AD203B41FA5}">
                      <a16:colId xmlns:a16="http://schemas.microsoft.com/office/drawing/2014/main" xmlns="" val="2585470799"/>
                    </a:ext>
                  </a:extLst>
                </a:gridCol>
                <a:gridCol w="1105614">
                  <a:extLst>
                    <a:ext uri="{9D8B030D-6E8A-4147-A177-3AD203B41FA5}">
                      <a16:colId xmlns:a16="http://schemas.microsoft.com/office/drawing/2014/main" xmlns="" val="985471642"/>
                    </a:ext>
                  </a:extLst>
                </a:gridCol>
              </a:tblGrid>
              <a:tr h="18441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7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Численность пострадавших при несчастных случаях на производстве с утратой трудоспособности            1 рабочий день и более</a:t>
                      </a:r>
                    </a:p>
                  </a:txBody>
                  <a:tcPr marL="26615" marR="26615" marT="6337" marB="0" anchor="ctr">
                    <a:solidFill>
                      <a:srgbClr val="BB9C5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7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17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</a:t>
                      </a:r>
                      <a:endParaRPr lang="ru-RU" sz="17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15" marR="26615" marT="6337" marB="0" anchor="ctr">
                    <a:solidFill>
                      <a:srgbClr val="BB9C5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7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17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7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7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15" marR="26615" marT="6337" marB="0" anchor="ctr">
                    <a:solidFill>
                      <a:srgbClr val="BB9C5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7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17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7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ru-RU" sz="17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15" marR="26615" marT="6337" marB="0" anchor="ctr">
                    <a:solidFill>
                      <a:srgbClr val="BB9C5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7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7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15" marR="26615" marT="6337" marB="0" anchor="ctr">
                    <a:solidFill>
                      <a:srgbClr val="BB9C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78904731"/>
                  </a:ext>
                </a:extLst>
              </a:tr>
              <a:tr h="2387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7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Всего</a:t>
                      </a:r>
                      <a:endParaRPr lang="ru-RU" sz="17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15" marR="26615" marT="6337" marB="0" anchor="ctr">
                    <a:solidFill>
                      <a:srgbClr val="F1EC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BB9C58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b="1" kern="1200" dirty="0">
                        <a:solidFill>
                          <a:srgbClr val="BB9C58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6615" marR="26615" marT="6337" marB="0" anchor="ctr">
                    <a:solidFill>
                      <a:srgbClr val="F1EC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t-RU" sz="1800" b="1" kern="1200" dirty="0" smtClean="0">
                          <a:solidFill>
                            <a:srgbClr val="BB9C58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 b="1" kern="1200" dirty="0">
                        <a:solidFill>
                          <a:srgbClr val="BB9C58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6615" marR="26615" marT="6337" marB="0" anchor="ctr">
                    <a:solidFill>
                      <a:srgbClr val="F1EC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BB9C58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b="1" kern="1200" dirty="0">
                        <a:solidFill>
                          <a:srgbClr val="BB9C58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6615" marR="26615" marT="6337" marB="0" anchor="ctr">
                    <a:solidFill>
                      <a:srgbClr val="F1EC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BB9C58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b="1" kern="1200" dirty="0">
                        <a:solidFill>
                          <a:srgbClr val="BB9C58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6615" marR="26615" marT="6337" marB="0" anchor="ctr">
                    <a:solidFill>
                      <a:srgbClr val="F1EC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19186608"/>
                  </a:ext>
                </a:extLst>
              </a:tr>
              <a:tr h="2387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7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Тяжелый</a:t>
                      </a:r>
                      <a:endParaRPr lang="ru-RU" sz="17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15" marR="26615" marT="6337" marB="0" anchor="ctr">
                    <a:solidFill>
                      <a:srgbClr val="F1EC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BB9C58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b="1" kern="1200" dirty="0">
                        <a:solidFill>
                          <a:srgbClr val="BB9C58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6615" marR="26615" marT="6337" marB="0" anchor="ctr">
                    <a:solidFill>
                      <a:srgbClr val="F1EC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t-RU" sz="1800" b="1" kern="1200" dirty="0" smtClean="0">
                          <a:solidFill>
                            <a:srgbClr val="BB9C58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b="1" kern="1200" dirty="0">
                        <a:solidFill>
                          <a:srgbClr val="BB9C58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6615" marR="26615" marT="6337" marB="0" anchor="ctr">
                    <a:solidFill>
                      <a:srgbClr val="F1EC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BB9C58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 kern="1200" dirty="0">
                        <a:solidFill>
                          <a:srgbClr val="BB9C58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6615" marR="26615" marT="6337" marB="0" anchor="ctr">
                    <a:solidFill>
                      <a:srgbClr val="F1EC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BB9C58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 kern="1200" dirty="0">
                        <a:solidFill>
                          <a:srgbClr val="BB9C58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6615" marR="26615" marT="6337" marB="0" anchor="ctr">
                    <a:solidFill>
                      <a:srgbClr val="F1EC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10038000"/>
                  </a:ext>
                </a:extLst>
              </a:tr>
              <a:tr h="276887">
                <a:tc>
                  <a:txBody>
                    <a:bodyPr/>
                    <a:lstStyle/>
                    <a:p>
                      <a:pPr marL="87313" indent="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7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Со смертельным</a:t>
                      </a:r>
                      <a:r>
                        <a:rPr lang="ru-RU" sz="17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7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исходом</a:t>
                      </a:r>
                      <a:endParaRPr lang="ru-RU" sz="17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15" marR="26615" marT="6337" marB="0" anchor="ctr">
                    <a:solidFill>
                      <a:srgbClr val="F1EC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BB9C58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b="1" kern="1200" dirty="0">
                        <a:solidFill>
                          <a:srgbClr val="BB9C58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6615" marR="26615" marT="6337" marB="0" anchor="ctr">
                    <a:solidFill>
                      <a:srgbClr val="F1EC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t-RU" sz="1800" b="1" kern="1200" dirty="0" smtClean="0">
                          <a:solidFill>
                            <a:srgbClr val="BB9C58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b="1" kern="1200" dirty="0">
                        <a:solidFill>
                          <a:srgbClr val="BB9C58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6615" marR="26615" marT="6337" marB="0" anchor="ctr">
                    <a:solidFill>
                      <a:srgbClr val="F1EC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BB9C58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b="1" kern="1200" dirty="0">
                        <a:solidFill>
                          <a:srgbClr val="BB9C58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6615" marR="26615" marT="6337" marB="0" anchor="ctr">
                    <a:solidFill>
                      <a:srgbClr val="F1EC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BB9C58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b="1" kern="1200" dirty="0">
                        <a:solidFill>
                          <a:srgbClr val="BB9C58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6615" marR="26615" marT="6337" marB="0" anchor="ctr">
                    <a:solidFill>
                      <a:srgbClr val="F1EC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5904602"/>
                  </a:ext>
                </a:extLst>
              </a:tr>
              <a:tr h="905292">
                <a:tc>
                  <a:txBody>
                    <a:bodyPr/>
                    <a:lstStyle/>
                    <a:p>
                      <a:pPr marL="87313" indent="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7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Израсходовано на  </a:t>
                      </a:r>
                      <a:r>
                        <a:rPr lang="ru-RU" sz="17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7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мероприятия </a:t>
                      </a:r>
                      <a:r>
                        <a:rPr lang="ru-RU" sz="17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по охране труда, </a:t>
                      </a:r>
                      <a:r>
                        <a:rPr lang="ru-RU" sz="17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тыс. руб.</a:t>
                      </a:r>
                      <a:endParaRPr lang="ru-RU" sz="17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615" marR="26615" marT="6337" marB="0" anchor="ctr">
                    <a:solidFill>
                      <a:srgbClr val="F1EC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BB9C58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115 383</a:t>
                      </a:r>
                      <a:endParaRPr lang="ru-RU" sz="1800" b="1" kern="1200" dirty="0">
                        <a:solidFill>
                          <a:srgbClr val="BB9C58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F1EC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BB9C58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187 336</a:t>
                      </a:r>
                      <a:endParaRPr lang="ru-RU" sz="1800" b="1" kern="1200" dirty="0">
                        <a:solidFill>
                          <a:srgbClr val="BB9C58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F1EC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BB9C58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211 011</a:t>
                      </a:r>
                      <a:endParaRPr lang="ru-RU" sz="1800" b="1" kern="1200" dirty="0">
                        <a:solidFill>
                          <a:srgbClr val="BB9C58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F1ECD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BB9C58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198 311</a:t>
                      </a:r>
                      <a:endParaRPr lang="ru-RU" sz="1800" b="1" kern="1200" dirty="0">
                        <a:solidFill>
                          <a:srgbClr val="BB9C58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F1EC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7859399"/>
                  </a:ext>
                </a:extLst>
              </a:tr>
            </a:tbl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95487"/>
            <a:ext cx="1177970" cy="51316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l="3342" t="11768"/>
          <a:stretch/>
        </p:blipFill>
        <p:spPr>
          <a:xfrm>
            <a:off x="6665169" y="195487"/>
            <a:ext cx="932957" cy="549170"/>
          </a:xfrm>
          <a:prstGeom prst="rect">
            <a:avLst/>
          </a:prstGeom>
        </p:spPr>
      </p:pic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20272" y="4876006"/>
            <a:ext cx="2133600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9051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9554" y="1439338"/>
            <a:ext cx="8604446" cy="2400621"/>
          </a:xfrm>
          <a:prstGeom prst="rect">
            <a:avLst/>
          </a:prstGeom>
        </p:spPr>
        <p:txBody>
          <a:bodyPr wrap="square" lIns="91404" tIns="45702" rIns="91404" bIns="45702">
            <a:spAutoFit/>
          </a:bodyPr>
          <a:lstStyle/>
          <a:p>
            <a:pPr algn="ctr" defTabSz="685732">
              <a:defRPr/>
            </a:pPr>
            <a:r>
              <a:rPr lang="ru-RU" sz="2500" b="1" dirty="0">
                <a:solidFill>
                  <a:srgbClr val="0033CC"/>
                </a:solidFill>
                <a:cs typeface="Arial" panose="020B0604020202020204" pitchFamily="34" charset="0"/>
              </a:rPr>
              <a:t>Об итогах выполнения в </a:t>
            </a:r>
            <a:r>
              <a:rPr lang="ru-RU" sz="2500" b="1" dirty="0" smtClean="0">
                <a:solidFill>
                  <a:srgbClr val="0033CC"/>
                </a:solidFill>
                <a:cs typeface="Arial" panose="020B0604020202020204" pitchFamily="34" charset="0"/>
              </a:rPr>
              <a:t>2023 </a:t>
            </a:r>
            <a:r>
              <a:rPr lang="ru-RU" sz="2500" b="1" dirty="0">
                <a:solidFill>
                  <a:srgbClr val="0033CC"/>
                </a:solidFill>
                <a:cs typeface="Arial" panose="020B0604020202020204" pitchFamily="34" charset="0"/>
              </a:rPr>
              <a:t>году </a:t>
            </a:r>
          </a:p>
          <a:p>
            <a:pPr algn="ctr" defTabSz="685732">
              <a:defRPr/>
            </a:pPr>
            <a:r>
              <a:rPr lang="ru-RU" sz="2500" b="1" dirty="0">
                <a:solidFill>
                  <a:srgbClr val="0033CC"/>
                </a:solidFill>
                <a:cs typeface="Arial" panose="020B0604020202020204" pitchFamily="34" charset="0"/>
              </a:rPr>
              <a:t>отраслевого Соглашения </a:t>
            </a:r>
            <a:endParaRPr lang="ru-RU" sz="2500" b="1" dirty="0" smtClean="0">
              <a:solidFill>
                <a:srgbClr val="0033CC"/>
              </a:solidFill>
              <a:cs typeface="Arial" panose="020B0604020202020204" pitchFamily="34" charset="0"/>
            </a:endParaRPr>
          </a:p>
          <a:p>
            <a:pPr algn="ctr" defTabSz="685732">
              <a:defRPr/>
            </a:pPr>
            <a:r>
              <a:rPr lang="ru-RU" sz="2500" b="1" dirty="0" smtClean="0">
                <a:solidFill>
                  <a:srgbClr val="0033CC"/>
                </a:solidFill>
                <a:cs typeface="Arial" panose="020B0604020202020204" pitchFamily="34" charset="0"/>
              </a:rPr>
              <a:t>между Министерством </a:t>
            </a:r>
            <a:r>
              <a:rPr lang="ru-RU" sz="2500" b="1" dirty="0">
                <a:solidFill>
                  <a:srgbClr val="0033CC"/>
                </a:solidFill>
                <a:cs typeface="Arial" panose="020B0604020202020204" pitchFamily="34" charset="0"/>
              </a:rPr>
              <a:t>образования и науки </a:t>
            </a:r>
          </a:p>
          <a:p>
            <a:pPr algn="ctr" defTabSz="685732">
              <a:defRPr/>
            </a:pPr>
            <a:r>
              <a:rPr lang="ru-RU" sz="2500" b="1" dirty="0">
                <a:solidFill>
                  <a:srgbClr val="0033CC"/>
                </a:solidFill>
                <a:cs typeface="Arial" panose="020B0604020202020204" pitchFamily="34" charset="0"/>
              </a:rPr>
              <a:t>Республики Татарстан и Татарстанской республиканской организацией </a:t>
            </a:r>
            <a:endParaRPr lang="ru-RU" sz="2500" b="1" dirty="0" smtClean="0">
              <a:solidFill>
                <a:srgbClr val="0033CC"/>
              </a:solidFill>
              <a:cs typeface="Arial" panose="020B0604020202020204" pitchFamily="34" charset="0"/>
            </a:endParaRPr>
          </a:p>
          <a:p>
            <a:pPr algn="ctr" defTabSz="685732">
              <a:defRPr/>
            </a:pPr>
            <a:r>
              <a:rPr lang="ru-RU" sz="2500" b="1" dirty="0" smtClean="0">
                <a:solidFill>
                  <a:srgbClr val="0033CC"/>
                </a:solidFill>
                <a:cs typeface="Arial" panose="020B0604020202020204" pitchFamily="34" charset="0"/>
              </a:rPr>
              <a:t>Общероссийского </a:t>
            </a:r>
            <a:r>
              <a:rPr lang="ru-RU" sz="2500" b="1" dirty="0">
                <a:solidFill>
                  <a:srgbClr val="0033CC"/>
                </a:solidFill>
                <a:cs typeface="Arial" panose="020B0604020202020204" pitchFamily="34" charset="0"/>
              </a:rPr>
              <a:t>Профсоюза образования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9553" y="4155927"/>
            <a:ext cx="8604448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0033CC"/>
                </a:solidFill>
                <a:latin typeface="Arial"/>
              </a:rPr>
              <a:t>Первый заместитель министра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образования и науки Республики Татарстан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0033CC"/>
                </a:solidFill>
                <a:latin typeface="Arial"/>
              </a:rPr>
              <a:t>Поминов Андрей Иванович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83581"/>
            <a:ext cx="1612689" cy="7025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3342" t="11768"/>
          <a:stretch/>
        </p:blipFill>
        <p:spPr>
          <a:xfrm>
            <a:off x="5873079" y="267494"/>
            <a:ext cx="1363216" cy="802435"/>
          </a:xfrm>
          <a:prstGeom prst="rect">
            <a:avLst/>
          </a:prstGeom>
        </p:spPr>
      </p:pic>
      <p:pic>
        <p:nvPicPr>
          <p:cNvPr id="11" name="Picture 18" descr="http://abali.ru/wp-content/uploads/2011/09/Coat_of_Arms_of_Tatarstan_ger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741" y="314774"/>
            <a:ext cx="648072" cy="64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152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1779662"/>
            <a:ext cx="86044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7802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Благодарю за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87802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внимание!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87802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87802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Игътибарыгыз өчен рәхмәт!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95487"/>
            <a:ext cx="1177970" cy="5131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3342" t="11768"/>
          <a:stretch/>
        </p:blipFill>
        <p:spPr>
          <a:xfrm>
            <a:off x="6665169" y="195487"/>
            <a:ext cx="932957" cy="54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7541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араллелограмм 29"/>
          <p:cNvSpPr/>
          <p:nvPr/>
        </p:nvSpPr>
        <p:spPr>
          <a:xfrm>
            <a:off x="3893773" y="2037604"/>
            <a:ext cx="1326299" cy="824687"/>
          </a:xfrm>
          <a:prstGeom prst="parallelogram">
            <a:avLst>
              <a:gd name="adj" fmla="val 28110"/>
            </a:avLst>
          </a:prstGeom>
          <a:noFill/>
          <a:ln w="15875">
            <a:solidFill>
              <a:srgbClr val="BB9C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6509" y="130738"/>
            <a:ext cx="7773181" cy="67710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l" defTabSz="121880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СТРОИТЕЛЬСТВО </a:t>
            </a:r>
          </a:p>
          <a:p>
            <a:pPr marL="0" marR="0" lvl="0" indent="0" algn="l" defTabSz="121880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ОБРАЗОВАТЕЛЬНЫХ ОРГАНИЗАЦИЙ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809269"/>
            <a:ext cx="790575" cy="3428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sp>
        <p:nvSpPr>
          <p:cNvPr id="21" name="Параллелограмм 20"/>
          <p:cNvSpPr/>
          <p:nvPr/>
        </p:nvSpPr>
        <p:spPr>
          <a:xfrm>
            <a:off x="4066978" y="2350858"/>
            <a:ext cx="1297110" cy="961349"/>
          </a:xfrm>
          <a:prstGeom prst="parallelogram">
            <a:avLst>
              <a:gd name="adj" fmla="val 26798"/>
            </a:avLst>
          </a:prstGeom>
          <a:noFill/>
          <a:ln w="12700">
            <a:solidFill>
              <a:srgbClr val="E3D7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2" name="Рисунок 2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586" y="1311919"/>
            <a:ext cx="2430402" cy="1741368"/>
          </a:xfrm>
          <a:prstGeom prst="parallelogram">
            <a:avLst/>
          </a:prstGeom>
        </p:spPr>
      </p:pic>
      <p:pic>
        <p:nvPicPr>
          <p:cNvPr id="23" name="Рисунок 22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905" y="3206646"/>
            <a:ext cx="2430402" cy="1741368"/>
          </a:xfrm>
          <a:prstGeom prst="parallelogram">
            <a:avLst/>
          </a:prstGeom>
        </p:spPr>
      </p:pic>
      <p:pic>
        <p:nvPicPr>
          <p:cNvPr id="24" name="Рисунок 23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283" y="2868498"/>
            <a:ext cx="2430567" cy="1741368"/>
          </a:xfrm>
          <a:prstGeom prst="parallelogram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1086549" y="1301735"/>
            <a:ext cx="7085851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5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26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8246F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школ</a:t>
            </a:r>
          </a:p>
          <a:p>
            <a:pPr marL="0" marR="0" lvl="0" indent="0" algn="l" defTabSz="6855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6855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      (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23 323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места)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6855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0" b="0" i="0" u="none" strike="noStrike" kern="1200" cap="none" spc="0" normalizeH="0" baseline="0" noProof="0" dirty="0" smtClean="0">
              <a:ln>
                <a:noFill/>
              </a:ln>
              <a:solidFill>
                <a:srgbClr val="A8246F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6855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48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81046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детских садов</a:t>
            </a: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6855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6855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      (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9 080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мест)</a:t>
            </a:r>
          </a:p>
          <a:p>
            <a:pPr marL="0" marR="0" lvl="0" indent="0" algn="l" defTabSz="6855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Рисунок 25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719" y="978702"/>
            <a:ext cx="2430005" cy="1736877"/>
          </a:xfrm>
          <a:prstGeom prst="parallelogram">
            <a:avLst/>
          </a:prstGeom>
        </p:spPr>
      </p:pic>
      <p:sp>
        <p:nvSpPr>
          <p:cNvPr id="27" name="Google Shape;272;p48">
            <a:extLst>
              <a:ext uri="{FF2B5EF4-FFF2-40B4-BE49-F238E27FC236}">
                <a16:creationId xmlns:a16="http://schemas.microsoft.com/office/drawing/2014/main" xmlns="" id="{180EB142-E6F2-A44D-9776-F6B6AD197660}"/>
              </a:ext>
            </a:extLst>
          </p:cNvPr>
          <p:cNvSpPr/>
          <p:nvPr/>
        </p:nvSpPr>
        <p:spPr>
          <a:xfrm>
            <a:off x="843921" y="1491630"/>
            <a:ext cx="127679" cy="121275"/>
          </a:xfrm>
          <a:prstGeom prst="ellipse">
            <a:avLst/>
          </a:prstGeom>
          <a:solidFill>
            <a:srgbClr val="BB9C58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E8104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Google Shape;272;p48">
            <a:extLst>
              <a:ext uri="{FF2B5EF4-FFF2-40B4-BE49-F238E27FC236}">
                <a16:creationId xmlns:a16="http://schemas.microsoft.com/office/drawing/2014/main" xmlns="" id="{180EB142-E6F2-A44D-9776-F6B6AD197660}"/>
              </a:ext>
            </a:extLst>
          </p:cNvPr>
          <p:cNvSpPr/>
          <p:nvPr/>
        </p:nvSpPr>
        <p:spPr>
          <a:xfrm>
            <a:off x="843921" y="2234451"/>
            <a:ext cx="127679" cy="121275"/>
          </a:xfrm>
          <a:prstGeom prst="ellipse">
            <a:avLst/>
          </a:prstGeom>
          <a:solidFill>
            <a:srgbClr val="BB9C58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E8104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730521" y="915566"/>
            <a:ext cx="1395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5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построено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BB9C58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95487"/>
            <a:ext cx="1177970" cy="513165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7"/>
          <a:srcRect l="3342" t="11768"/>
          <a:stretch/>
        </p:blipFill>
        <p:spPr>
          <a:xfrm>
            <a:off x="6665169" y="195487"/>
            <a:ext cx="932957" cy="549170"/>
          </a:xfrm>
          <a:prstGeom prst="rect">
            <a:avLst/>
          </a:prstGeom>
        </p:spPr>
      </p:pic>
      <p:pic>
        <p:nvPicPr>
          <p:cNvPr id="1026" name="Picture 2" descr="https://ramnews.ru/wp-content/uploads/2021/02/nac_proekty_logo_sin_prav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63227"/>
            <a:ext cx="851096" cy="63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1086549" y="3369062"/>
            <a:ext cx="708585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5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11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8246F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школ</a:t>
            </a:r>
          </a:p>
          <a:p>
            <a:pPr marL="0" marR="0" lvl="0" indent="0" algn="l" defTabSz="6855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6855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      (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9 674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места)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6855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0" b="0" i="0" u="none" strike="noStrike" kern="1200" cap="none" spc="0" normalizeH="0" baseline="0" noProof="0" dirty="0" smtClean="0">
              <a:ln>
                <a:noFill/>
              </a:ln>
              <a:solidFill>
                <a:srgbClr val="A8246F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6855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81046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детских сада</a:t>
            </a: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6855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6855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      (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1 000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мест)</a:t>
            </a:r>
          </a:p>
          <a:p>
            <a:pPr marL="0" marR="0" lvl="0" indent="0" algn="l" defTabSz="6855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Google Shape;272;p48">
            <a:extLst>
              <a:ext uri="{FF2B5EF4-FFF2-40B4-BE49-F238E27FC236}">
                <a16:creationId xmlns:a16="http://schemas.microsoft.com/office/drawing/2014/main" xmlns="" id="{180EB142-E6F2-A44D-9776-F6B6AD197660}"/>
              </a:ext>
            </a:extLst>
          </p:cNvPr>
          <p:cNvSpPr/>
          <p:nvPr/>
        </p:nvSpPr>
        <p:spPr>
          <a:xfrm>
            <a:off x="843921" y="3555475"/>
            <a:ext cx="127679" cy="121275"/>
          </a:xfrm>
          <a:prstGeom prst="ellipse">
            <a:avLst/>
          </a:prstGeom>
          <a:solidFill>
            <a:srgbClr val="BB9C58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E8104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Google Shape;272;p48">
            <a:extLst>
              <a:ext uri="{FF2B5EF4-FFF2-40B4-BE49-F238E27FC236}">
                <a16:creationId xmlns:a16="http://schemas.microsoft.com/office/drawing/2014/main" xmlns="" id="{180EB142-E6F2-A44D-9776-F6B6AD197660}"/>
              </a:ext>
            </a:extLst>
          </p:cNvPr>
          <p:cNvSpPr/>
          <p:nvPr/>
        </p:nvSpPr>
        <p:spPr>
          <a:xfrm>
            <a:off x="843921" y="4322683"/>
            <a:ext cx="127679" cy="121275"/>
          </a:xfrm>
          <a:prstGeom prst="ellipse">
            <a:avLst/>
          </a:prstGeom>
          <a:solidFill>
            <a:srgbClr val="BB9C58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E8104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20272" y="4876006"/>
            <a:ext cx="2133600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Rectangle: Rounded Corners 7"/>
          <p:cNvSpPr/>
          <p:nvPr/>
        </p:nvSpPr>
        <p:spPr>
          <a:xfrm>
            <a:off x="800020" y="957589"/>
            <a:ext cx="1963541" cy="301672"/>
          </a:xfrm>
          <a:prstGeom prst="parallelogram">
            <a:avLst/>
          </a:prstGeom>
          <a:solidFill>
            <a:srgbClr val="8E743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19097" y="922566"/>
            <a:ext cx="1963540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2020 – 2022 гг.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2730521" y="2973565"/>
            <a:ext cx="1395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5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построено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BB9C58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7"/>
          <p:cNvSpPr/>
          <p:nvPr/>
        </p:nvSpPr>
        <p:spPr>
          <a:xfrm>
            <a:off x="800020" y="3015588"/>
            <a:ext cx="1963541" cy="301672"/>
          </a:xfrm>
          <a:prstGeom prst="parallelogram">
            <a:avLst/>
          </a:prstGeom>
          <a:solidFill>
            <a:srgbClr val="8E743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19097" y="2980565"/>
            <a:ext cx="1963540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2023 год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9466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араллелограмм 29"/>
          <p:cNvSpPr/>
          <p:nvPr/>
        </p:nvSpPr>
        <p:spPr>
          <a:xfrm>
            <a:off x="3801812" y="2279811"/>
            <a:ext cx="1326299" cy="824687"/>
          </a:xfrm>
          <a:prstGeom prst="parallelogram">
            <a:avLst>
              <a:gd name="adj" fmla="val 28110"/>
            </a:avLst>
          </a:prstGeom>
          <a:noFill/>
          <a:ln w="15875">
            <a:solidFill>
              <a:srgbClr val="BB9C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Параллелограмм 30"/>
          <p:cNvSpPr/>
          <p:nvPr/>
        </p:nvSpPr>
        <p:spPr>
          <a:xfrm>
            <a:off x="3907704" y="2718453"/>
            <a:ext cx="1297110" cy="772091"/>
          </a:xfrm>
          <a:prstGeom prst="parallelogram">
            <a:avLst>
              <a:gd name="adj" fmla="val 26798"/>
            </a:avLst>
          </a:prstGeom>
          <a:noFill/>
          <a:ln w="12700">
            <a:solidFill>
              <a:srgbClr val="E3D7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71600" y="2248292"/>
            <a:ext cx="708585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5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542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lang="ru-RU" noProof="0" dirty="0" smtClean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здания школ и</a:t>
            </a:r>
          </a:p>
          <a:p>
            <a:pPr marL="0" marR="0" lvl="0" indent="0" algn="l" defTabSz="6855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           </a:t>
            </a:r>
            <a:r>
              <a:rPr lang="ru-RU" noProof="0" dirty="0" smtClean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 детских садов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6855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        </a:t>
            </a:r>
          </a:p>
          <a:p>
            <a:pPr marL="0" marR="0" lvl="0" indent="0" algn="l" defTabSz="6855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solidFill>
                <a:prstClr val="black"/>
              </a:solidFill>
              <a:latin typeface="Arial"/>
              <a:cs typeface="Times New Roman" panose="02020603050405020304" pitchFamily="18" charset="0"/>
            </a:endParaRPr>
          </a:p>
          <a:p>
            <a:pPr marL="0" marR="0" lvl="0" indent="0" algn="l" defTabSz="6855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6855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465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   функциональных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6855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            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зон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A8246F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Google Shape;272;p48">
            <a:extLst>
              <a:ext uri="{FF2B5EF4-FFF2-40B4-BE49-F238E27FC236}">
                <a16:creationId xmlns:a16="http://schemas.microsoft.com/office/drawing/2014/main" xmlns="" id="{180EB142-E6F2-A44D-9776-F6B6AD197660}"/>
              </a:ext>
            </a:extLst>
          </p:cNvPr>
          <p:cNvSpPr/>
          <p:nvPr/>
        </p:nvSpPr>
        <p:spPr>
          <a:xfrm>
            <a:off x="810037" y="2429327"/>
            <a:ext cx="127679" cy="121275"/>
          </a:xfrm>
          <a:prstGeom prst="ellipse">
            <a:avLst/>
          </a:prstGeom>
          <a:solidFill>
            <a:srgbClr val="BB9C58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E8104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6509" y="130738"/>
            <a:ext cx="5573683" cy="67710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l" defTabSz="121880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КАПИТАЛЬНЫЙ РЕМОНТ ЗДАНИЙ</a:t>
            </a:r>
          </a:p>
          <a:p>
            <a:pPr marL="0" marR="0" lvl="0" indent="0" algn="l" defTabSz="121880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ОБРАЗОВАТЕЛЬНЫХ ОРГАНИЗАЦИЙ </a:t>
            </a:r>
            <a:endParaRPr kumimoji="0" lang="ru-RU" sz="1900" b="1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27584" y="915566"/>
            <a:ext cx="790575" cy="3428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pic>
        <p:nvPicPr>
          <p:cNvPr id="23" name="Рисунок 22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851" y="1383840"/>
            <a:ext cx="2430401" cy="1744556"/>
          </a:xfrm>
          <a:prstGeom prst="parallelogram">
            <a:avLst/>
          </a:prstGeom>
        </p:spPr>
      </p:pic>
      <p:pic>
        <p:nvPicPr>
          <p:cNvPr id="21" name="Рисунок 20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852" y="3254417"/>
            <a:ext cx="2430401" cy="1744556"/>
          </a:xfrm>
          <a:prstGeom prst="parallelogram">
            <a:avLst/>
          </a:prstGeom>
        </p:spPr>
      </p:pic>
      <p:pic>
        <p:nvPicPr>
          <p:cNvPr id="20" name="Рисунок 19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375" y="1059582"/>
            <a:ext cx="2430401" cy="1744556"/>
          </a:xfrm>
          <a:prstGeom prst="parallelogram">
            <a:avLst/>
          </a:prstGeom>
        </p:spPr>
      </p:pic>
      <p:pic>
        <p:nvPicPr>
          <p:cNvPr id="22" name="Рисунок 21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079" y="2951652"/>
            <a:ext cx="2430401" cy="1744556"/>
          </a:xfrm>
          <a:prstGeom prst="parallelogram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95487"/>
            <a:ext cx="1177970" cy="51316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7"/>
          <a:srcRect l="3342" t="11768"/>
          <a:stretch/>
        </p:blipFill>
        <p:spPr>
          <a:xfrm>
            <a:off x="6665169" y="195487"/>
            <a:ext cx="932957" cy="549170"/>
          </a:xfrm>
          <a:prstGeom prst="rect">
            <a:avLst/>
          </a:prstGeom>
        </p:spPr>
      </p:pic>
      <p:sp>
        <p:nvSpPr>
          <p:cNvPr id="27" name="Google Shape;272;p48">
            <a:extLst>
              <a:ext uri="{FF2B5EF4-FFF2-40B4-BE49-F238E27FC236}">
                <a16:creationId xmlns:a16="http://schemas.microsoft.com/office/drawing/2014/main" xmlns="" id="{180EB142-E6F2-A44D-9776-F6B6AD197660}"/>
              </a:ext>
            </a:extLst>
          </p:cNvPr>
          <p:cNvSpPr/>
          <p:nvPr/>
        </p:nvSpPr>
        <p:spPr>
          <a:xfrm>
            <a:off x="810037" y="3800044"/>
            <a:ext cx="127679" cy="121275"/>
          </a:xfrm>
          <a:prstGeom prst="ellipse">
            <a:avLst/>
          </a:prstGeom>
          <a:solidFill>
            <a:srgbClr val="BB9C58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E8104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746863" y="1083739"/>
            <a:ext cx="2551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5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9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,5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млрд руб.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BB9C58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7"/>
          <p:cNvSpPr/>
          <p:nvPr/>
        </p:nvSpPr>
        <p:spPr>
          <a:xfrm>
            <a:off x="810037" y="1166613"/>
            <a:ext cx="1963541" cy="301672"/>
          </a:xfrm>
          <a:prstGeom prst="parallelogram">
            <a:avLst/>
          </a:prstGeom>
          <a:solidFill>
            <a:srgbClr val="8E743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29114" y="1131590"/>
            <a:ext cx="1963540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2012 – 2023 гг.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20272" y="4876006"/>
            <a:ext cx="2133600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53433" y="1560643"/>
            <a:ext cx="1347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530">
              <a:defRPr/>
            </a:pPr>
            <a:r>
              <a:rPr lang="ru-RU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бюджет РТ</a:t>
            </a:r>
            <a:endParaRPr lang="ru-RU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771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араллелограмм 49"/>
          <p:cNvSpPr/>
          <p:nvPr/>
        </p:nvSpPr>
        <p:spPr>
          <a:xfrm>
            <a:off x="4040532" y="2463930"/>
            <a:ext cx="1326299" cy="824687"/>
          </a:xfrm>
          <a:prstGeom prst="parallelogram">
            <a:avLst>
              <a:gd name="adj" fmla="val 28110"/>
            </a:avLst>
          </a:prstGeom>
          <a:noFill/>
          <a:ln w="15875">
            <a:solidFill>
              <a:srgbClr val="BB9C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" name="Параллелограмм 50"/>
          <p:cNvSpPr/>
          <p:nvPr/>
        </p:nvSpPr>
        <p:spPr>
          <a:xfrm>
            <a:off x="4213737" y="2777184"/>
            <a:ext cx="1297110" cy="826427"/>
          </a:xfrm>
          <a:prstGeom prst="parallelogram">
            <a:avLst>
              <a:gd name="adj" fmla="val 26798"/>
            </a:avLst>
          </a:prstGeom>
          <a:noFill/>
          <a:ln w="12700">
            <a:solidFill>
              <a:srgbClr val="E3D7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6509" y="130738"/>
            <a:ext cx="7013843" cy="96949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l" defTabSz="121880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КАПИТАЛЬНЫЙ РЕМОНТ ЗДАНИЙ </a:t>
            </a:r>
          </a:p>
          <a:p>
            <a:pPr marL="0" marR="0" lvl="0" indent="0" algn="l" defTabSz="121880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И 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ОБЩЕЖИТИЙ ПРОФЕССИОНАЛЬНЫХ ОБРАЗОВАТЕЛЬНЫХ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ОРГАНИЗАЦИЙ </a:t>
            </a:r>
            <a:endParaRPr kumimoji="0" lang="ru-RU" sz="1900" b="1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27584" y="1275606"/>
            <a:ext cx="790575" cy="3428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95487"/>
            <a:ext cx="1177970" cy="51316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/>
          <a:srcRect l="3342" t="11768"/>
          <a:stretch/>
        </p:blipFill>
        <p:spPr>
          <a:xfrm>
            <a:off x="6665169" y="195487"/>
            <a:ext cx="932957" cy="549170"/>
          </a:xfrm>
          <a:prstGeom prst="rect">
            <a:avLst/>
          </a:prstGeom>
        </p:spPr>
      </p:pic>
      <p:pic>
        <p:nvPicPr>
          <p:cNvPr id="41" name="Рисунок 4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650" y="2907404"/>
            <a:ext cx="2439854" cy="1683132"/>
          </a:xfrm>
          <a:prstGeom prst="parallelogram">
            <a:avLst/>
          </a:prstGeom>
        </p:spPr>
      </p:pic>
      <p:pic>
        <p:nvPicPr>
          <p:cNvPr id="42" name="Рисунок 41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577" y="3240484"/>
            <a:ext cx="2427049" cy="1610953"/>
          </a:xfrm>
          <a:prstGeom prst="parallelogram">
            <a:avLst/>
          </a:prstGeom>
        </p:spPr>
      </p:pic>
      <p:pic>
        <p:nvPicPr>
          <p:cNvPr id="43" name="Рисунок 42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650" y="1051954"/>
            <a:ext cx="2304472" cy="1728354"/>
          </a:xfrm>
          <a:prstGeom prst="parallelogram">
            <a:avLst/>
          </a:prstGeom>
        </p:spPr>
      </p:pic>
      <p:pic>
        <p:nvPicPr>
          <p:cNvPr id="44" name="Рисунок 43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776" y="1347614"/>
            <a:ext cx="2405300" cy="1744556"/>
          </a:xfrm>
          <a:prstGeom prst="parallelogram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965747" y="2524130"/>
            <a:ext cx="21580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5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110</a:t>
            </a: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зданий</a:t>
            </a:r>
          </a:p>
          <a:p>
            <a:pPr marL="0" marR="0" lvl="0" indent="0" algn="l" defTabSz="6855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Google Shape;272;p48">
            <a:extLst>
              <a:ext uri="{FF2B5EF4-FFF2-40B4-BE49-F238E27FC236}">
                <a16:creationId xmlns:a16="http://schemas.microsoft.com/office/drawing/2014/main" xmlns="" id="{180EB142-E6F2-A44D-9776-F6B6AD197660}"/>
              </a:ext>
            </a:extLst>
          </p:cNvPr>
          <p:cNvSpPr/>
          <p:nvPr/>
        </p:nvSpPr>
        <p:spPr>
          <a:xfrm>
            <a:off x="827584" y="2714101"/>
            <a:ext cx="127679" cy="121275"/>
          </a:xfrm>
          <a:prstGeom prst="ellipse">
            <a:avLst/>
          </a:prstGeom>
          <a:solidFill>
            <a:srgbClr val="BB9C58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E8104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44815" y="1435658"/>
            <a:ext cx="2496517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5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900" b="1" dirty="0" smtClean="0">
                <a:latin typeface="Arial"/>
                <a:cs typeface="Times New Roman" panose="02020603050405020304" pitchFamily="18" charset="0"/>
              </a:rPr>
              <a:t>Ресурсные центры</a:t>
            </a:r>
            <a:endParaRPr kumimoji="0" lang="ru-RU" sz="19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7"/>
          <p:cNvSpPr/>
          <p:nvPr/>
        </p:nvSpPr>
        <p:spPr>
          <a:xfrm>
            <a:off x="800942" y="1986252"/>
            <a:ext cx="1963541" cy="301672"/>
          </a:xfrm>
          <a:prstGeom prst="parallelogram">
            <a:avLst/>
          </a:prstGeom>
          <a:solidFill>
            <a:srgbClr val="8E743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20019" y="1951229"/>
            <a:ext cx="1963540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20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14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– 202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3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гг.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740142" y="1906255"/>
            <a:ext cx="2551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5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6,1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млрд руб.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BB9C58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965747" y="4168120"/>
            <a:ext cx="21580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5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18</a:t>
            </a: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зданий</a:t>
            </a:r>
          </a:p>
          <a:p>
            <a:pPr marL="0" marR="0" lvl="0" indent="0" algn="l" defTabSz="6855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Google Shape;272;p48">
            <a:extLst>
              <a:ext uri="{FF2B5EF4-FFF2-40B4-BE49-F238E27FC236}">
                <a16:creationId xmlns:a16="http://schemas.microsoft.com/office/drawing/2014/main" xmlns="" id="{180EB142-E6F2-A44D-9776-F6B6AD197660}"/>
              </a:ext>
            </a:extLst>
          </p:cNvPr>
          <p:cNvSpPr/>
          <p:nvPr/>
        </p:nvSpPr>
        <p:spPr>
          <a:xfrm>
            <a:off x="827584" y="4358091"/>
            <a:ext cx="127679" cy="121275"/>
          </a:xfrm>
          <a:prstGeom prst="ellipse">
            <a:avLst/>
          </a:prstGeom>
          <a:solidFill>
            <a:srgbClr val="BB9C58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E8104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744815" y="3084585"/>
            <a:ext cx="166263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5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900" b="1" dirty="0" smtClean="0">
                <a:latin typeface="Arial"/>
                <a:cs typeface="Times New Roman" panose="02020603050405020304" pitchFamily="18" charset="0"/>
              </a:rPr>
              <a:t>Общежития </a:t>
            </a:r>
            <a:endParaRPr kumimoji="0" lang="ru-RU" sz="19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46" name="Rectangle: Rounded Corners 7"/>
          <p:cNvSpPr/>
          <p:nvPr/>
        </p:nvSpPr>
        <p:spPr>
          <a:xfrm>
            <a:off x="800942" y="3642436"/>
            <a:ext cx="1963541" cy="301672"/>
          </a:xfrm>
          <a:prstGeom prst="parallelogram">
            <a:avLst/>
          </a:prstGeom>
          <a:solidFill>
            <a:srgbClr val="8E743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20019" y="3607413"/>
            <a:ext cx="1963540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2020 – 202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3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гг.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2740142" y="3562439"/>
            <a:ext cx="2551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5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BB9C58"/>
                </a:solidFill>
                <a:latin typeface="Arial"/>
                <a:cs typeface="Times New Roman" panose="02020603050405020304" pitchFamily="18" charset="0"/>
              </a:rPr>
              <a:t>0,98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млрд руб.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BB9C58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9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20272" y="4876006"/>
            <a:ext cx="2133600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730460" y="2358628"/>
            <a:ext cx="1347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530">
              <a:defRPr/>
            </a:pPr>
            <a:r>
              <a:rPr lang="ru-RU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бюджет РТ</a:t>
            </a:r>
            <a:endParaRPr lang="ru-RU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740142" y="4036298"/>
            <a:ext cx="1347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530">
              <a:defRPr/>
            </a:pPr>
            <a:r>
              <a:rPr lang="ru-RU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бюджет РТ</a:t>
            </a:r>
            <a:endParaRPr lang="ru-RU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096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араллелограмм 24"/>
          <p:cNvSpPr/>
          <p:nvPr/>
        </p:nvSpPr>
        <p:spPr>
          <a:xfrm>
            <a:off x="3759559" y="2859138"/>
            <a:ext cx="1297110" cy="961349"/>
          </a:xfrm>
          <a:prstGeom prst="parallelogram">
            <a:avLst>
              <a:gd name="adj" fmla="val 26798"/>
            </a:avLst>
          </a:prstGeom>
          <a:noFill/>
          <a:ln w="12700">
            <a:solidFill>
              <a:srgbClr val="E3D7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43608" y="2265134"/>
            <a:ext cx="708585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5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506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81046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общеобразовательных </a:t>
            </a:r>
          </a:p>
          <a:p>
            <a:pPr marL="0" marR="0" lvl="0" indent="0" algn="l" defTabSz="6855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       организаций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A8246F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Параллелограмм 23"/>
          <p:cNvSpPr/>
          <p:nvPr/>
        </p:nvSpPr>
        <p:spPr>
          <a:xfrm>
            <a:off x="2915816" y="3363194"/>
            <a:ext cx="1326299" cy="824687"/>
          </a:xfrm>
          <a:prstGeom prst="parallelogram">
            <a:avLst>
              <a:gd name="adj" fmla="val 28110"/>
            </a:avLst>
          </a:prstGeom>
          <a:noFill/>
          <a:ln w="15875">
            <a:solidFill>
              <a:srgbClr val="BB9C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9" name="Рисунок 18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266" y="2876601"/>
            <a:ext cx="2439854" cy="1744738"/>
          </a:xfrm>
          <a:prstGeom prst="parallelogram">
            <a:avLst/>
          </a:prstGeom>
        </p:spPr>
      </p:pic>
      <p:pic>
        <p:nvPicPr>
          <p:cNvPr id="27" name="Рисунок 2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193" y="3173683"/>
            <a:ext cx="2427049" cy="1744556"/>
          </a:xfrm>
          <a:prstGeom prst="parallelogram">
            <a:avLst/>
          </a:prstGeom>
        </p:spPr>
      </p:pic>
      <p:pic>
        <p:nvPicPr>
          <p:cNvPr id="28" name="Рисунок 27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366" y="987574"/>
            <a:ext cx="2430401" cy="1728354"/>
          </a:xfrm>
          <a:prstGeom prst="parallelogram">
            <a:avLst/>
          </a:prstGeom>
        </p:spPr>
      </p:pic>
      <p:pic>
        <p:nvPicPr>
          <p:cNvPr id="26" name="Рисунок 25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842" y="1303106"/>
            <a:ext cx="2430401" cy="1744556"/>
          </a:xfrm>
          <a:prstGeom prst="parallelogram">
            <a:avLst/>
          </a:prstGeom>
        </p:spPr>
      </p:pic>
      <p:sp>
        <p:nvSpPr>
          <p:cNvPr id="13" name="Google Shape;272;p48">
            <a:extLst>
              <a:ext uri="{FF2B5EF4-FFF2-40B4-BE49-F238E27FC236}">
                <a16:creationId xmlns:a16="http://schemas.microsoft.com/office/drawing/2014/main" xmlns="" id="{180EB142-E6F2-A44D-9776-F6B6AD197660}"/>
              </a:ext>
            </a:extLst>
          </p:cNvPr>
          <p:cNvSpPr/>
          <p:nvPr/>
        </p:nvSpPr>
        <p:spPr>
          <a:xfrm>
            <a:off x="810037" y="2446169"/>
            <a:ext cx="127679" cy="121275"/>
          </a:xfrm>
          <a:prstGeom prst="ellipse">
            <a:avLst/>
          </a:prstGeom>
          <a:solidFill>
            <a:srgbClr val="BB9C58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E8104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6509" y="130738"/>
            <a:ext cx="5650757" cy="67710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l" defTabSz="121880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КАПИТАЛЬНЫЙ РЕМОНТ ПИЩЕБЛОКОВ  </a:t>
            </a:r>
          </a:p>
          <a:p>
            <a:pPr marL="0" marR="0" lvl="0" indent="0" algn="l" defTabSz="121880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ОБЩЕОБРАЗОВАТЕЛЬНЫХ ОРГАНИЗАЦИЙ</a:t>
            </a:r>
            <a:r>
              <a:rPr kumimoji="0" lang="ru-RU" sz="1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endParaRPr kumimoji="0" lang="ru-RU" sz="1700" b="1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27584" y="987574"/>
            <a:ext cx="790575" cy="3428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95487"/>
            <a:ext cx="1177970" cy="51316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7"/>
          <a:srcRect l="3342" t="11768"/>
          <a:stretch/>
        </p:blipFill>
        <p:spPr>
          <a:xfrm>
            <a:off x="6665169" y="195487"/>
            <a:ext cx="932957" cy="549170"/>
          </a:xfrm>
          <a:prstGeom prst="rect">
            <a:avLst/>
          </a:prstGeom>
        </p:spPr>
      </p:pic>
      <p:sp>
        <p:nvSpPr>
          <p:cNvPr id="22" name="Rectangle: Rounded Corners 7"/>
          <p:cNvSpPr/>
          <p:nvPr/>
        </p:nvSpPr>
        <p:spPr>
          <a:xfrm>
            <a:off x="800942" y="1337019"/>
            <a:ext cx="1963541" cy="301672"/>
          </a:xfrm>
          <a:prstGeom prst="parallelogram">
            <a:avLst/>
          </a:prstGeom>
          <a:solidFill>
            <a:srgbClr val="8E743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0019" y="1301996"/>
            <a:ext cx="1963540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2021 – 202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3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гг.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740142" y="1257022"/>
            <a:ext cx="2551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5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BB9C58"/>
                </a:solidFill>
                <a:latin typeface="Arial"/>
                <a:cs typeface="Times New Roman" panose="02020603050405020304" pitchFamily="18" charset="0"/>
              </a:rPr>
              <a:t>3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B9C58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млрд руб.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BB9C58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20272" y="4876006"/>
            <a:ext cx="2133600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764483" y="1708751"/>
            <a:ext cx="1347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530">
              <a:defRPr/>
            </a:pPr>
            <a:r>
              <a:rPr lang="ru-RU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бюджет РТ</a:t>
            </a:r>
            <a:endParaRPr lang="ru-RU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1393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726509" y="130738"/>
            <a:ext cx="6149747" cy="120032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lvl="0" defTabSz="1218809" eaLnBrk="0" hangingPunct="0">
              <a:defRPr/>
            </a:pPr>
            <a:r>
              <a:rPr lang="ru-RU" b="1" dirty="0" smtClean="0">
                <a:solidFill>
                  <a:srgbClr val="EEECE1">
                    <a:lumMod val="25000"/>
                  </a:srgbClr>
                </a:solidFill>
                <a:cs typeface="Times New Roman" panose="02020603050405020304" pitchFamily="18" charset="0"/>
              </a:rPr>
              <a:t>УКАЗ ПРЕЗИДЕНТА РОССИЙСКОЙ ФЕДЕРАЦИИ </a:t>
            </a:r>
          </a:p>
          <a:p>
            <a:pPr lvl="0" defTabSz="1218809" eaLnBrk="0" hangingPunct="0">
              <a:defRPr/>
            </a:pPr>
            <a:r>
              <a:rPr lang="ru-RU" b="1" dirty="0" smtClean="0">
                <a:solidFill>
                  <a:srgbClr val="EEECE1">
                    <a:lumMod val="25000"/>
                  </a:srgbClr>
                </a:solidFill>
                <a:cs typeface="Times New Roman" panose="02020603050405020304" pitchFamily="18" charset="0"/>
              </a:rPr>
              <a:t>ОТ 27 ИЮНЯ 2022 ГОДА № 401 «О ПРОВЕДЕНИИ </a:t>
            </a:r>
          </a:p>
          <a:p>
            <a:pPr lvl="0" defTabSz="1218809" eaLnBrk="0" hangingPunct="0">
              <a:defRPr/>
            </a:pPr>
            <a:r>
              <a:rPr lang="ru-RU" b="1" dirty="0" smtClean="0">
                <a:solidFill>
                  <a:srgbClr val="EEECE1">
                    <a:lumMod val="25000"/>
                  </a:srgbClr>
                </a:solidFill>
                <a:cs typeface="Times New Roman" panose="02020603050405020304" pitchFamily="18" charset="0"/>
              </a:rPr>
              <a:t>В РОССИЙСКОЙ ФЕДЕРАЦИИ ГОДА ПЕДАГОГА </a:t>
            </a:r>
          </a:p>
          <a:p>
            <a:pPr lvl="0" defTabSz="1218809" eaLnBrk="0" hangingPunct="0">
              <a:defRPr/>
            </a:pPr>
            <a:r>
              <a:rPr lang="ru-RU" b="1" dirty="0" smtClean="0">
                <a:solidFill>
                  <a:srgbClr val="EEECE1">
                    <a:lumMod val="25000"/>
                  </a:srgbClr>
                </a:solidFill>
                <a:cs typeface="Times New Roman" panose="02020603050405020304" pitchFamily="18" charset="0"/>
              </a:rPr>
              <a:t>И НАСТАВНИКА»</a:t>
            </a:r>
            <a:endParaRPr lang="ru-RU" b="1" dirty="0">
              <a:solidFill>
                <a:srgbClr val="EEECE1">
                  <a:lumMod val="25000"/>
                </a:srgbClr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27584" y="1419622"/>
            <a:ext cx="790575" cy="3428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95487"/>
            <a:ext cx="1177970" cy="51316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/>
          <a:srcRect l="3342" t="11768"/>
          <a:stretch/>
        </p:blipFill>
        <p:spPr>
          <a:xfrm>
            <a:off x="6665169" y="195487"/>
            <a:ext cx="932957" cy="549170"/>
          </a:xfrm>
          <a:prstGeom prst="rect">
            <a:avLst/>
          </a:prstGeom>
        </p:spPr>
      </p:pic>
      <p:pic>
        <p:nvPicPr>
          <p:cNvPr id="9" name="VIDEO-2023-01-30-13-25-3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65522" y="1617888"/>
            <a:ext cx="5678478" cy="3525612"/>
          </a:xfrm>
          <a:prstGeom prst="round2Diag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64" y="2072276"/>
            <a:ext cx="3171156" cy="3070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20272" y="4876006"/>
            <a:ext cx="2133600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6450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726509" y="130738"/>
            <a:ext cx="5650757" cy="67710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lvl="0" defTabSz="1218809" eaLnBrk="0" hangingPunct="0">
              <a:defRPr/>
            </a:pPr>
            <a:r>
              <a:rPr lang="ru-RU" sz="1900" b="1" dirty="0">
                <a:solidFill>
                  <a:srgbClr val="EEECE1">
                    <a:lumMod val="25000"/>
                  </a:srgbClr>
                </a:solidFill>
                <a:cs typeface="Times New Roman" panose="02020603050405020304" pitchFamily="18" charset="0"/>
              </a:rPr>
              <a:t>ПРОЕКТЫ ГОДА ПЕДАГОГА </a:t>
            </a:r>
          </a:p>
          <a:p>
            <a:pPr lvl="0" defTabSz="1218809" eaLnBrk="0" hangingPunct="0">
              <a:defRPr/>
            </a:pPr>
            <a:r>
              <a:rPr lang="ru-RU" sz="1900" b="1" dirty="0">
                <a:solidFill>
                  <a:srgbClr val="EEECE1">
                    <a:lumMod val="25000"/>
                  </a:srgbClr>
                </a:solidFill>
                <a:cs typeface="Times New Roman" panose="02020603050405020304" pitchFamily="18" charset="0"/>
              </a:rPr>
              <a:t>И НАСТАВНИКА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27584" y="987574"/>
            <a:ext cx="790575" cy="3428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95487"/>
            <a:ext cx="1177970" cy="51316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/>
          <a:srcRect l="3342" t="11768"/>
          <a:stretch/>
        </p:blipFill>
        <p:spPr>
          <a:xfrm>
            <a:off x="6665169" y="195487"/>
            <a:ext cx="932957" cy="549170"/>
          </a:xfrm>
          <a:prstGeom prst="rect">
            <a:avLst/>
          </a:prstGeom>
        </p:spPr>
      </p:pic>
      <p:sp>
        <p:nvSpPr>
          <p:cNvPr id="3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20272" y="4876006"/>
            <a:ext cx="2133600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043608" y="1268690"/>
            <a:ext cx="5230638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buClr>
                <a:srgbClr val="BB9C58"/>
              </a:buClr>
            </a:pP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создание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музея образования </a:t>
            </a:r>
            <a:endParaRPr lang="ru-RU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buClr>
                <a:srgbClr val="BB9C58"/>
              </a:buClr>
            </a:pP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Белем»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территории Казанского федерального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университета</a:t>
            </a:r>
          </a:p>
          <a:p>
            <a:pPr marL="285750" indent="-285750">
              <a:spcAft>
                <a:spcPts val="0"/>
              </a:spcAft>
              <a:buClr>
                <a:srgbClr val="BB9C58"/>
              </a:buClr>
              <a:buFont typeface="Arial" panose="020B0604020202020204" pitchFamily="34" charset="0"/>
              <a:buChar char="•"/>
            </a:pPr>
            <a:endParaRPr lang="ru-RU" sz="8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Clr>
                <a:srgbClr val="BB9C58"/>
              </a:buClr>
              <a:buFont typeface="Arial" panose="020B0604020202020204" pitchFamily="34" charset="0"/>
              <a:buChar char="•"/>
            </a:pPr>
            <a:endParaRPr lang="ru-RU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buClr>
                <a:srgbClr val="BB9C58"/>
              </a:buClr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здание памятной книги </a:t>
            </a:r>
          </a:p>
          <a:p>
            <a:pPr>
              <a:spcAft>
                <a:spcPts val="0"/>
              </a:spcAft>
              <a:buClr>
                <a:srgbClr val="BB9C58"/>
              </a:buClr>
            </a:pP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«Образование Татарстана: </a:t>
            </a:r>
          </a:p>
          <a:p>
            <a:pPr>
              <a:spcAft>
                <a:spcPts val="0"/>
              </a:spcAft>
              <a:buClr>
                <a:srgbClr val="BB9C58"/>
              </a:buClr>
            </a:pP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100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лет созидания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развития»</a:t>
            </a:r>
          </a:p>
          <a:p>
            <a:pPr marL="285750" indent="-285750">
              <a:buClr>
                <a:srgbClr val="BB9C58"/>
              </a:buClr>
              <a:buFont typeface="Arial" panose="020B0604020202020204" pitchFamily="34" charset="0"/>
              <a:buChar char="•"/>
            </a:pPr>
            <a:endParaRPr lang="ru-RU" sz="800" dirty="0" smtClean="0">
              <a:ea typeface="Calibri" panose="020F0502020204030204" pitchFamily="34" charset="0"/>
            </a:endParaRPr>
          </a:p>
          <a:p>
            <a:pPr marL="285750" indent="-285750">
              <a:buClr>
                <a:srgbClr val="BB9C58"/>
              </a:buClr>
              <a:buFont typeface="Arial" panose="020B0604020202020204" pitchFamily="34" charset="0"/>
              <a:buChar char="•"/>
            </a:pPr>
            <a:endParaRPr lang="ru-RU" dirty="0">
              <a:ea typeface="Calibri" panose="020F0502020204030204" pitchFamily="34" charset="0"/>
            </a:endParaRPr>
          </a:p>
          <a:p>
            <a:pPr>
              <a:buClr>
                <a:srgbClr val="BB9C58"/>
              </a:buClr>
            </a:pPr>
            <a:r>
              <a:rPr lang="ru-RU" dirty="0" smtClean="0">
                <a:ea typeface="Calibri" panose="020F0502020204030204" pitchFamily="34" charset="0"/>
              </a:rPr>
              <a:t>открытие сквера </a:t>
            </a:r>
            <a:r>
              <a:rPr lang="ru-RU" dirty="0">
                <a:ea typeface="Calibri" panose="020F0502020204030204" pitchFamily="34" charset="0"/>
              </a:rPr>
              <a:t>учителя </a:t>
            </a:r>
            <a:endParaRPr lang="ru-RU" dirty="0" smtClean="0">
              <a:ea typeface="Calibri" panose="020F0502020204030204" pitchFamily="34" charset="0"/>
            </a:endParaRPr>
          </a:p>
          <a:p>
            <a:pPr>
              <a:buClr>
                <a:srgbClr val="BB9C58"/>
              </a:buClr>
            </a:pPr>
            <a:r>
              <a:rPr lang="ru-RU" dirty="0" smtClean="0">
                <a:ea typeface="Calibri" panose="020F0502020204030204" pitchFamily="34" charset="0"/>
              </a:rPr>
              <a:t>и </a:t>
            </a:r>
            <a:r>
              <a:rPr lang="ru-RU" dirty="0">
                <a:ea typeface="Calibri" panose="020F0502020204030204" pitchFamily="34" charset="0"/>
              </a:rPr>
              <a:t>установка памятника </a:t>
            </a:r>
            <a:endParaRPr lang="ru-RU" dirty="0" smtClean="0">
              <a:ea typeface="Calibri" panose="020F0502020204030204" pitchFamily="34" charset="0"/>
            </a:endParaRPr>
          </a:p>
          <a:p>
            <a:pPr>
              <a:buClr>
                <a:srgbClr val="BB9C58"/>
              </a:buClr>
            </a:pPr>
            <a:r>
              <a:rPr lang="ru-RU" dirty="0" smtClean="0">
                <a:ea typeface="Calibri" panose="020F0502020204030204" pitchFamily="34" charset="0"/>
              </a:rPr>
              <a:t>учителю в г.Казани</a:t>
            </a:r>
            <a:endParaRPr lang="ru-RU" dirty="0"/>
          </a:p>
        </p:txBody>
      </p:sp>
      <p:sp>
        <p:nvSpPr>
          <p:cNvPr id="32" name="Google Shape;272;p48">
            <a:extLst>
              <a:ext uri="{FF2B5EF4-FFF2-40B4-BE49-F238E27FC236}">
                <a16:creationId xmlns:a16="http://schemas.microsoft.com/office/drawing/2014/main" xmlns="" id="{180EB142-E6F2-A44D-9776-F6B6AD197660}"/>
              </a:ext>
            </a:extLst>
          </p:cNvPr>
          <p:cNvSpPr/>
          <p:nvPr/>
        </p:nvSpPr>
        <p:spPr>
          <a:xfrm>
            <a:off x="810037" y="1419622"/>
            <a:ext cx="127679" cy="121275"/>
          </a:xfrm>
          <a:prstGeom prst="ellipse">
            <a:avLst/>
          </a:prstGeom>
          <a:solidFill>
            <a:srgbClr val="BB9C58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E8104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Google Shape;272;p48">
            <a:extLst>
              <a:ext uri="{FF2B5EF4-FFF2-40B4-BE49-F238E27FC236}">
                <a16:creationId xmlns:a16="http://schemas.microsoft.com/office/drawing/2014/main" xmlns="" id="{180EB142-E6F2-A44D-9776-F6B6AD197660}"/>
              </a:ext>
            </a:extLst>
          </p:cNvPr>
          <p:cNvSpPr/>
          <p:nvPr/>
        </p:nvSpPr>
        <p:spPr>
          <a:xfrm>
            <a:off x="804563" y="2643758"/>
            <a:ext cx="127679" cy="121275"/>
          </a:xfrm>
          <a:prstGeom prst="ellipse">
            <a:avLst/>
          </a:prstGeom>
          <a:solidFill>
            <a:srgbClr val="BB9C58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E8104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Google Shape;272;p48">
            <a:extLst>
              <a:ext uri="{FF2B5EF4-FFF2-40B4-BE49-F238E27FC236}">
                <a16:creationId xmlns:a16="http://schemas.microsoft.com/office/drawing/2014/main" xmlns="" id="{180EB142-E6F2-A44D-9776-F6B6AD197660}"/>
              </a:ext>
            </a:extLst>
          </p:cNvPr>
          <p:cNvSpPr/>
          <p:nvPr/>
        </p:nvSpPr>
        <p:spPr>
          <a:xfrm>
            <a:off x="804562" y="3867894"/>
            <a:ext cx="127679" cy="121275"/>
          </a:xfrm>
          <a:prstGeom prst="ellipse">
            <a:avLst/>
          </a:prstGeom>
          <a:solidFill>
            <a:srgbClr val="BB9C58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E8104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https://sun6-21.userapi.com/impg/dVNn0-OSJ3h_Kwf82G9uGvk6AqULL9WCuGLS8g/JBq-4QqJdpI.jpg?size=960x780&amp;quality=96&amp;sign=bd278ea4b973b1e6571e0027c7b8245a&amp;c_uniq_tag=ghvuS37AhBhu5FdpcEDSoXgbf8LebiIOfhQ0jAOwLXc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80919"/>
            <a:ext cx="4507793" cy="3662581"/>
          </a:xfrm>
          <a:prstGeom prst="round2DiagRect">
            <a:avLst>
              <a:gd name="adj1" fmla="val 50000"/>
              <a:gd name="adj2" fmla="val 0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93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726509" y="130738"/>
            <a:ext cx="5650757" cy="67710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lvl="0" defTabSz="1218809" eaLnBrk="0" hangingPunct="0">
              <a:defRPr/>
            </a:pPr>
            <a:r>
              <a:rPr lang="ru-RU" sz="1900" b="1" dirty="0" smtClean="0">
                <a:solidFill>
                  <a:srgbClr val="EEECE1">
                    <a:lumMod val="25000"/>
                  </a:srgbClr>
                </a:solidFill>
                <a:cs typeface="Times New Roman" panose="02020603050405020304" pitchFamily="18" charset="0"/>
              </a:rPr>
              <a:t>МЕРОПРИЯТИЯ </a:t>
            </a:r>
          </a:p>
          <a:p>
            <a:pPr lvl="0" defTabSz="1218809" eaLnBrk="0" hangingPunct="0">
              <a:defRPr/>
            </a:pPr>
            <a:r>
              <a:rPr lang="ru-RU" sz="1900" b="1" dirty="0" smtClean="0">
                <a:solidFill>
                  <a:srgbClr val="EEECE1">
                    <a:lumMod val="25000"/>
                  </a:srgbClr>
                </a:solidFill>
                <a:cs typeface="Times New Roman" panose="02020603050405020304" pitchFamily="18" charset="0"/>
              </a:rPr>
              <a:t>ГОДА ПЕДАГОГА И </a:t>
            </a:r>
            <a:r>
              <a:rPr lang="ru-RU" sz="1900" b="1" dirty="0">
                <a:solidFill>
                  <a:srgbClr val="EEECE1">
                    <a:lumMod val="25000"/>
                  </a:srgbClr>
                </a:solidFill>
                <a:cs typeface="Times New Roman" panose="02020603050405020304" pitchFamily="18" charset="0"/>
              </a:rPr>
              <a:t>НАСТАВНИКА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27584" y="881277"/>
            <a:ext cx="790575" cy="3428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95487"/>
            <a:ext cx="1177970" cy="51316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/>
          <a:srcRect l="3342" t="11768"/>
          <a:stretch/>
        </p:blipFill>
        <p:spPr>
          <a:xfrm>
            <a:off x="6665169" y="195487"/>
            <a:ext cx="932957" cy="549170"/>
          </a:xfrm>
          <a:prstGeom prst="rect">
            <a:avLst/>
          </a:prstGeom>
        </p:spPr>
      </p:pic>
      <p:sp>
        <p:nvSpPr>
          <p:cNvPr id="3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20272" y="4876006"/>
            <a:ext cx="2133600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Google Shape;272;p48">
            <a:extLst>
              <a:ext uri="{FF2B5EF4-FFF2-40B4-BE49-F238E27FC236}">
                <a16:creationId xmlns:a16="http://schemas.microsoft.com/office/drawing/2014/main" xmlns="" id="{180EB142-E6F2-A44D-9776-F6B6AD197660}"/>
              </a:ext>
            </a:extLst>
          </p:cNvPr>
          <p:cNvSpPr/>
          <p:nvPr/>
        </p:nvSpPr>
        <p:spPr>
          <a:xfrm>
            <a:off x="810037" y="1082323"/>
            <a:ext cx="127679" cy="121275"/>
          </a:xfrm>
          <a:prstGeom prst="ellipse">
            <a:avLst/>
          </a:prstGeom>
          <a:solidFill>
            <a:srgbClr val="BB9C58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E8104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Google Shape;272;p48">
            <a:extLst>
              <a:ext uri="{FF2B5EF4-FFF2-40B4-BE49-F238E27FC236}">
                <a16:creationId xmlns:a16="http://schemas.microsoft.com/office/drawing/2014/main" xmlns="" id="{180EB142-E6F2-A44D-9776-F6B6AD197660}"/>
              </a:ext>
            </a:extLst>
          </p:cNvPr>
          <p:cNvSpPr/>
          <p:nvPr/>
        </p:nvSpPr>
        <p:spPr>
          <a:xfrm>
            <a:off x="810037" y="1542540"/>
            <a:ext cx="127679" cy="121275"/>
          </a:xfrm>
          <a:prstGeom prst="ellipse">
            <a:avLst/>
          </a:prstGeom>
          <a:solidFill>
            <a:srgbClr val="BB9C58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E8104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50415" y="987574"/>
            <a:ext cx="8093585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18809" eaLnBrk="0" hangingPunct="0">
              <a:defRPr/>
            </a:pPr>
            <a:r>
              <a:rPr lang="ru-RU" sz="1500" dirty="0" smtClean="0">
                <a:cs typeface="Times New Roman" panose="02020603050405020304" pitchFamily="18" charset="0"/>
              </a:rPr>
              <a:t>Посвящение в профессию «Учитель»</a:t>
            </a:r>
          </a:p>
          <a:p>
            <a:pPr lvl="0" defTabSz="1218809" eaLnBrk="0" hangingPunct="0">
              <a:defRPr/>
            </a:pPr>
            <a:endParaRPr lang="ru-RU" sz="1400" dirty="0">
              <a:cs typeface="Times New Roman" panose="02020603050405020304" pitchFamily="18" charset="0"/>
            </a:endParaRPr>
          </a:p>
          <a:p>
            <a:pPr defTabSz="1218809" eaLnBrk="0" hangingPunct="0">
              <a:defRPr/>
            </a:pPr>
            <a:r>
              <a:rPr lang="ru-RU" sz="1500" dirty="0">
                <a:cs typeface="Times New Roman" panose="02020603050405020304" pitchFamily="18" charset="0"/>
              </a:rPr>
              <a:t>I республиканский форум сельских учителей «Учителями славится село»</a:t>
            </a:r>
          </a:p>
          <a:p>
            <a:pPr lvl="0" defTabSz="1218809" eaLnBrk="0" hangingPunct="0">
              <a:defRPr/>
            </a:pPr>
            <a:endParaRPr lang="ru-RU" sz="1400" dirty="0">
              <a:cs typeface="Times New Roman" panose="02020603050405020304" pitchFamily="18" charset="0"/>
            </a:endParaRPr>
          </a:p>
          <a:p>
            <a:pPr lvl="0" defTabSz="1218809" eaLnBrk="0" hangingPunct="0">
              <a:defRPr/>
            </a:pPr>
            <a:r>
              <a:rPr lang="ru-RU" sz="1500" dirty="0" smtClean="0">
                <a:cs typeface="Times New Roman" panose="02020603050405020304" pitchFamily="18" charset="0"/>
              </a:rPr>
              <a:t>I </a:t>
            </a:r>
            <a:r>
              <a:rPr lang="ru-RU" sz="1500" dirty="0">
                <a:cs typeface="Times New Roman" panose="02020603050405020304" pitchFamily="18" charset="0"/>
              </a:rPr>
              <a:t>республиканский слет психолого-педагогических классов </a:t>
            </a:r>
            <a:r>
              <a:rPr lang="ru-RU" sz="1500" dirty="0" smtClean="0">
                <a:cs typeface="Times New Roman" panose="02020603050405020304" pitchFamily="18" charset="0"/>
              </a:rPr>
              <a:t>«</a:t>
            </a:r>
            <a:r>
              <a:rPr lang="ru-RU" sz="1500" dirty="0">
                <a:cs typeface="Times New Roman" panose="02020603050405020304" pitchFamily="18" charset="0"/>
              </a:rPr>
              <a:t>Учителем быть – круто!» </a:t>
            </a:r>
          </a:p>
          <a:p>
            <a:pPr lvl="0" defTabSz="1218809" eaLnBrk="0" hangingPunct="0">
              <a:defRPr/>
            </a:pPr>
            <a:endParaRPr lang="ru-RU" sz="1400" dirty="0">
              <a:cs typeface="Times New Roman" panose="02020603050405020304" pitchFamily="18" charset="0"/>
            </a:endParaRPr>
          </a:p>
          <a:p>
            <a:pPr lvl="0" defTabSz="1218809" eaLnBrk="0" hangingPunct="0">
              <a:defRPr/>
            </a:pPr>
            <a:r>
              <a:rPr lang="ru-RU" sz="1500" dirty="0" smtClean="0">
                <a:cs typeface="Times New Roman" panose="02020603050405020304" pitchFamily="18" charset="0"/>
              </a:rPr>
              <a:t>I </a:t>
            </a:r>
            <a:r>
              <a:rPr lang="ru-RU" sz="1500" dirty="0">
                <a:cs typeface="Times New Roman" panose="02020603050405020304" pitchFamily="18" charset="0"/>
              </a:rPr>
              <a:t>Вагизовские чтения, посвященные 115-летию автора татарской «Алифбы» </a:t>
            </a:r>
            <a:endParaRPr lang="ru-RU" sz="1500" dirty="0" smtClean="0">
              <a:cs typeface="Times New Roman" panose="02020603050405020304" pitchFamily="18" charset="0"/>
            </a:endParaRPr>
          </a:p>
          <a:p>
            <a:pPr lvl="0" defTabSz="1218809" eaLnBrk="0" hangingPunct="0">
              <a:defRPr/>
            </a:pPr>
            <a:r>
              <a:rPr lang="ru-RU" sz="1500" dirty="0" smtClean="0">
                <a:cs typeface="Times New Roman" panose="02020603050405020304" pitchFamily="18" charset="0"/>
              </a:rPr>
              <a:t>Вагизову </a:t>
            </a:r>
            <a:r>
              <a:rPr lang="ru-RU" sz="1500" dirty="0">
                <a:cs typeface="Times New Roman" panose="02020603050405020304" pitchFamily="18" charset="0"/>
              </a:rPr>
              <a:t>Салею </a:t>
            </a:r>
            <a:r>
              <a:rPr lang="ru-RU" sz="1500" dirty="0" smtClean="0">
                <a:cs typeface="Times New Roman" panose="02020603050405020304" pitchFamily="18" charset="0"/>
              </a:rPr>
              <a:t>Гататовичу</a:t>
            </a:r>
          </a:p>
          <a:p>
            <a:pPr lvl="0" defTabSz="1218809" eaLnBrk="0" hangingPunct="0">
              <a:defRPr/>
            </a:pPr>
            <a:endParaRPr lang="ru-RU" sz="1400" dirty="0">
              <a:cs typeface="Times New Roman" panose="02020603050405020304" pitchFamily="18" charset="0"/>
            </a:endParaRPr>
          </a:p>
          <a:p>
            <a:pPr lvl="0" defTabSz="1218809" eaLnBrk="0" hangingPunct="0">
              <a:defRPr/>
            </a:pPr>
            <a:r>
              <a:rPr lang="ru-RU" sz="1500" dirty="0">
                <a:cs typeface="Times New Roman" panose="02020603050405020304" pitchFamily="18" charset="0"/>
              </a:rPr>
              <a:t>Международный форум педагогических работников и управленческих кадров образовательных организаций имени </a:t>
            </a:r>
            <a:r>
              <a:rPr lang="ru-RU" sz="1500" dirty="0" smtClean="0">
                <a:cs typeface="Times New Roman" panose="02020603050405020304" pitchFamily="18" charset="0"/>
              </a:rPr>
              <a:t>А.С.Пушкина</a:t>
            </a:r>
            <a:endParaRPr lang="ru-RU" sz="1500" dirty="0">
              <a:cs typeface="Times New Roman" panose="02020603050405020304" pitchFamily="18" charset="0"/>
            </a:endParaRPr>
          </a:p>
          <a:p>
            <a:pPr defTabSz="1218809" eaLnBrk="0" hangingPunct="0">
              <a:defRPr/>
            </a:pPr>
            <a:endParaRPr lang="ru-RU" sz="1400" dirty="0" smtClean="0">
              <a:cs typeface="Times New Roman" panose="02020603050405020304" pitchFamily="18" charset="0"/>
            </a:endParaRPr>
          </a:p>
          <a:p>
            <a:pPr defTabSz="1218809" eaLnBrk="0" hangingPunct="0">
              <a:defRPr/>
            </a:pPr>
            <a:r>
              <a:rPr lang="ru-RU" sz="1500" dirty="0">
                <a:cs typeface="Times New Roman" panose="02020603050405020304" pitchFamily="18" charset="0"/>
              </a:rPr>
              <a:t>Всероссийский форум родного языка «Туган тел»</a:t>
            </a:r>
          </a:p>
          <a:p>
            <a:pPr lvl="0" defTabSz="1218809" eaLnBrk="0" hangingPunct="0">
              <a:defRPr/>
            </a:pPr>
            <a:endParaRPr lang="ru-RU" sz="1400" dirty="0">
              <a:cs typeface="Times New Roman" panose="02020603050405020304" pitchFamily="18" charset="0"/>
            </a:endParaRPr>
          </a:p>
          <a:p>
            <a:pPr lvl="0" defTabSz="1218809" eaLnBrk="0" hangingPunct="0">
              <a:defRPr/>
            </a:pPr>
            <a:r>
              <a:rPr lang="ru-RU" sz="1500" dirty="0">
                <a:cs typeface="Times New Roman" panose="02020603050405020304" pitchFamily="18" charset="0"/>
              </a:rPr>
              <a:t>Конкурсы профессионального </a:t>
            </a:r>
            <a:r>
              <a:rPr lang="ru-RU" sz="1500" dirty="0" smtClean="0">
                <a:cs typeface="Times New Roman" panose="02020603050405020304" pitchFamily="18" charset="0"/>
              </a:rPr>
              <a:t>мастерства</a:t>
            </a:r>
          </a:p>
          <a:p>
            <a:pPr lvl="0" defTabSz="1218809" eaLnBrk="0" hangingPunct="0">
              <a:defRPr/>
            </a:pPr>
            <a:endParaRPr lang="ru-RU" sz="1400" dirty="0">
              <a:cs typeface="Times New Roman" panose="02020603050405020304" pitchFamily="18" charset="0"/>
            </a:endParaRPr>
          </a:p>
          <a:p>
            <a:pPr lvl="0" defTabSz="1218809" eaLnBrk="0" hangingPunct="0">
              <a:defRPr/>
            </a:pPr>
            <a:r>
              <a:rPr lang="ru-RU" sz="1500" dirty="0" smtClean="0">
                <a:cs typeface="Times New Roman" panose="02020603050405020304" pitchFamily="18" charset="0"/>
              </a:rPr>
              <a:t>другие</a:t>
            </a:r>
            <a:endParaRPr lang="ru-RU" sz="1500" dirty="0">
              <a:cs typeface="Times New Roman" panose="02020603050405020304" pitchFamily="18" charset="0"/>
            </a:endParaRPr>
          </a:p>
        </p:txBody>
      </p:sp>
      <p:sp>
        <p:nvSpPr>
          <p:cNvPr id="14" name="Google Shape;272;p48">
            <a:extLst>
              <a:ext uri="{FF2B5EF4-FFF2-40B4-BE49-F238E27FC236}">
                <a16:creationId xmlns:a16="http://schemas.microsoft.com/office/drawing/2014/main" xmlns="" id="{180EB142-E6F2-A44D-9776-F6B6AD197660}"/>
              </a:ext>
            </a:extLst>
          </p:cNvPr>
          <p:cNvSpPr/>
          <p:nvPr/>
        </p:nvSpPr>
        <p:spPr>
          <a:xfrm>
            <a:off x="810037" y="1995686"/>
            <a:ext cx="127679" cy="121275"/>
          </a:xfrm>
          <a:prstGeom prst="ellipse">
            <a:avLst/>
          </a:prstGeom>
          <a:solidFill>
            <a:srgbClr val="BB9C58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E8104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Google Shape;272;p48">
            <a:extLst>
              <a:ext uri="{FF2B5EF4-FFF2-40B4-BE49-F238E27FC236}">
                <a16:creationId xmlns:a16="http://schemas.microsoft.com/office/drawing/2014/main" xmlns="" id="{180EB142-E6F2-A44D-9776-F6B6AD197660}"/>
              </a:ext>
            </a:extLst>
          </p:cNvPr>
          <p:cNvSpPr/>
          <p:nvPr/>
        </p:nvSpPr>
        <p:spPr>
          <a:xfrm>
            <a:off x="810037" y="2427734"/>
            <a:ext cx="127679" cy="121275"/>
          </a:xfrm>
          <a:prstGeom prst="ellipse">
            <a:avLst/>
          </a:prstGeom>
          <a:solidFill>
            <a:srgbClr val="BB9C58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E8104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Google Shape;272;p48">
            <a:extLst>
              <a:ext uri="{FF2B5EF4-FFF2-40B4-BE49-F238E27FC236}">
                <a16:creationId xmlns:a16="http://schemas.microsoft.com/office/drawing/2014/main" xmlns="" id="{180EB142-E6F2-A44D-9776-F6B6AD197660}"/>
              </a:ext>
            </a:extLst>
          </p:cNvPr>
          <p:cNvSpPr/>
          <p:nvPr/>
        </p:nvSpPr>
        <p:spPr>
          <a:xfrm>
            <a:off x="810037" y="3098547"/>
            <a:ext cx="127679" cy="121275"/>
          </a:xfrm>
          <a:prstGeom prst="ellipse">
            <a:avLst/>
          </a:prstGeom>
          <a:solidFill>
            <a:srgbClr val="BB9C58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E8104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Google Shape;272;p48">
            <a:extLst>
              <a:ext uri="{FF2B5EF4-FFF2-40B4-BE49-F238E27FC236}">
                <a16:creationId xmlns:a16="http://schemas.microsoft.com/office/drawing/2014/main" xmlns="" id="{180EB142-E6F2-A44D-9776-F6B6AD197660}"/>
              </a:ext>
            </a:extLst>
          </p:cNvPr>
          <p:cNvSpPr/>
          <p:nvPr/>
        </p:nvSpPr>
        <p:spPr>
          <a:xfrm>
            <a:off x="810037" y="3771252"/>
            <a:ext cx="127679" cy="121275"/>
          </a:xfrm>
          <a:prstGeom prst="ellipse">
            <a:avLst/>
          </a:prstGeom>
          <a:solidFill>
            <a:srgbClr val="BB9C58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E8104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Google Shape;272;p48">
            <a:extLst>
              <a:ext uri="{FF2B5EF4-FFF2-40B4-BE49-F238E27FC236}">
                <a16:creationId xmlns:a16="http://schemas.microsoft.com/office/drawing/2014/main" xmlns="" id="{180EB142-E6F2-A44D-9776-F6B6AD197660}"/>
              </a:ext>
            </a:extLst>
          </p:cNvPr>
          <p:cNvSpPr/>
          <p:nvPr/>
        </p:nvSpPr>
        <p:spPr>
          <a:xfrm>
            <a:off x="810037" y="4227934"/>
            <a:ext cx="127679" cy="121275"/>
          </a:xfrm>
          <a:prstGeom prst="ellipse">
            <a:avLst/>
          </a:prstGeom>
          <a:solidFill>
            <a:srgbClr val="BB9C58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E8104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Google Shape;272;p48">
            <a:extLst>
              <a:ext uri="{FF2B5EF4-FFF2-40B4-BE49-F238E27FC236}">
                <a16:creationId xmlns:a16="http://schemas.microsoft.com/office/drawing/2014/main" xmlns="" id="{180EB142-E6F2-A44D-9776-F6B6AD197660}"/>
              </a:ext>
            </a:extLst>
          </p:cNvPr>
          <p:cNvSpPr/>
          <p:nvPr/>
        </p:nvSpPr>
        <p:spPr>
          <a:xfrm>
            <a:off x="798802" y="4659982"/>
            <a:ext cx="127679" cy="121275"/>
          </a:xfrm>
          <a:prstGeom prst="ellipse">
            <a:avLst/>
          </a:prstGeom>
          <a:solidFill>
            <a:srgbClr val="BB9C58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E8104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6283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20799</TotalTime>
  <Words>1002</Words>
  <Application>Microsoft Office PowerPoint</Application>
  <PresentationFormat>Экран (16:9)</PresentationFormat>
  <Paragraphs>321</Paragraphs>
  <Slides>25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25</vt:i4>
      </vt:variant>
    </vt:vector>
  </HeadingPairs>
  <TitlesOfParts>
    <vt:vector size="34" baseType="lpstr">
      <vt:lpstr>Arial</vt:lpstr>
      <vt:lpstr>Calibri</vt:lpstr>
      <vt:lpstr>Calibri Light</vt:lpstr>
      <vt:lpstr>Montserrat</vt:lpstr>
      <vt:lpstr>Times New Roman</vt:lpstr>
      <vt:lpstr>Wingdings</vt:lpstr>
      <vt:lpstr>4_Тема Office</vt:lpstr>
      <vt:lpstr>5_Тема Office</vt:lpstr>
      <vt:lpstr>7_Тема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Ковалева Валерия Юрьевна</dc:creator>
  <cp:lastModifiedBy>Infospec</cp:lastModifiedBy>
  <cp:revision>1154</cp:revision>
  <cp:lastPrinted>2023-12-18T12:37:15Z</cp:lastPrinted>
  <dcterms:created xsi:type="dcterms:W3CDTF">2015-10-13T08:15:21Z</dcterms:created>
  <dcterms:modified xsi:type="dcterms:W3CDTF">2023-12-21T06:34:56Z</dcterms:modified>
</cp:coreProperties>
</file>